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7" r:id="rId2"/>
  </p:sldMasterIdLst>
  <p:notesMasterIdLst>
    <p:notesMasterId r:id="rId18"/>
  </p:notesMasterIdLst>
  <p:sldIdLst>
    <p:sldId id="393" r:id="rId3"/>
    <p:sldId id="261" r:id="rId4"/>
    <p:sldId id="296" r:id="rId5"/>
    <p:sldId id="257" r:id="rId6"/>
    <p:sldId id="388" r:id="rId7"/>
    <p:sldId id="269" r:id="rId8"/>
    <p:sldId id="274" r:id="rId9"/>
    <p:sldId id="264" r:id="rId10"/>
    <p:sldId id="265" r:id="rId11"/>
    <p:sldId id="291" r:id="rId12"/>
    <p:sldId id="339" r:id="rId13"/>
    <p:sldId id="345" r:id="rId14"/>
    <p:sldId id="347" r:id="rId15"/>
    <p:sldId id="378" r:id="rId16"/>
    <p:sldId id="37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F9B06B4-CFE7-4B95-BB2F-7A5159FC27BB}">
          <p14:sldIdLst>
            <p14:sldId id="393"/>
            <p14:sldId id="261"/>
            <p14:sldId id="296"/>
            <p14:sldId id="257"/>
            <p14:sldId id="388"/>
            <p14:sldId id="269"/>
            <p14:sldId id="274"/>
            <p14:sldId id="264"/>
            <p14:sldId id="265"/>
            <p14:sldId id="291"/>
            <p14:sldId id="339"/>
            <p14:sldId id="345"/>
            <p14:sldId id="347"/>
            <p14:sldId id="378"/>
            <p14:sldId id="3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D75"/>
    <a:srgbClr val="1176BC"/>
    <a:srgbClr val="0000C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21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2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0"/>
      <c:rotY val="0"/>
      <c:rAngAx val="0"/>
      <c:perspective val="14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6653055304472352E-2"/>
          <c:y val="6.8173895308990956E-2"/>
          <c:w val="0.9505157894303532"/>
          <c:h val="0.7096037507203346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Description A</c:v>
                </c:pt>
              </c:strCache>
            </c:strRef>
          </c:tx>
          <c:spPr>
            <a:gradFill flip="none" rotWithShape="1">
              <a:gsLst>
                <a:gs pos="0">
                  <a:srgbClr val="2A79FF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12700">
              <a:solidFill>
                <a:srgbClr val="FFFFFF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6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  <a:contourClr>
                <a:srgbClr val="000000"/>
              </a:contourClr>
            </a:sp3d>
          </c:spPr>
          <c:invertIfNegative val="0"/>
          <c:dPt>
            <c:idx val="6"/>
            <c:invertIfNegative val="0"/>
            <c:bubble3D val="0"/>
            <c:spPr>
              <a:gradFill flip="none" rotWithShape="1">
                <a:gsLst>
                  <a:gs pos="0">
                    <a:srgbClr val="C0C0C0"/>
                  </a:gs>
                  <a:gs pos="100000">
                    <a:srgbClr val="9B9B9B"/>
                  </a:gs>
                </a:gsLst>
                <a:lin ang="5400000" scaled="1"/>
                <a:tileRect/>
              </a:gradFill>
              <a:ln w="12700">
                <a:solidFill>
                  <a:srgbClr val="FFFFFF"/>
                </a:solidFill>
                <a:prstDash val="solid"/>
              </a:ln>
              <a:effectLst>
                <a:outerShdw blurRad="63500" sx="102000" sy="102000" algn="ctr" rotWithShape="0">
                  <a:prstClr val="black">
                    <a:alpha val="26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684-47E2-8CCD-71198EEF15B5}"/>
              </c:ext>
            </c:extLst>
          </c:dPt>
          <c:dLbls>
            <c:dLbl>
              <c:idx val="6"/>
              <c:numFmt formatCode="0" sourceLinked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1" i="0" u="none" strike="noStrike" baseline="0">
                      <a:solidFill>
                        <a:srgbClr val="7F7F7F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684-47E2-8CCD-71198EEF15B5}"/>
                </c:ext>
              </c:extLst>
            </c:dLbl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chemeClr val="accent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Sheet1!$B$1:$H$1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Sheet1!$B$2:$H$2</c:f>
              <c:numCache>
                <c:formatCode>General</c:formatCode>
                <c:ptCount val="7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30</c:v>
                </c:pt>
                <c:pt idx="4">
                  <c:v>35</c:v>
                </c:pt>
                <c:pt idx="5">
                  <c:v>50</c:v>
                </c:pt>
                <c:pt idx="6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84-47E2-8CCD-71198EEF1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shape val="box"/>
        <c:axId val="1038685840"/>
        <c:axId val="1038690544"/>
        <c:axId val="0"/>
      </c:bar3DChart>
      <c:catAx>
        <c:axId val="103868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25400">
            <a:noFill/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595959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Arial"/>
                <a:cs typeface="Arial"/>
              </a:defRPr>
            </a:pPr>
            <a:endParaRPr lang="en-US"/>
          </a:p>
        </c:txPr>
        <c:crossAx val="103869054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386905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03868584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925" b="1" i="0" u="none" strike="noStrike" baseline="0">
          <a:solidFill>
            <a:schemeClr val="tx1"/>
          </a:solidFill>
          <a:latin typeface="MS P????"/>
          <a:ea typeface="MS P????"/>
          <a:cs typeface="MS P????"/>
        </a:defRPr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0"/>
      <c:rotY val="0"/>
      <c:rAngAx val="0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1709680985664642E-2"/>
          <c:y val="0.18332158037767404"/>
          <c:w val="0.96193521441645136"/>
          <c:h val="0.6832756670358265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Description A</c:v>
                </c:pt>
              </c:strCache>
            </c:strRef>
          </c:tx>
          <c:spPr>
            <a:gradFill rotWithShape="0"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ln w="12700">
              <a:solidFill>
                <a:srgbClr val="FFFFFF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  <a:contourClr>
                <a:srgbClr val="000000"/>
              </a:contourClr>
            </a:sp3d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chemeClr val="accent1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34</c:v>
                </c:pt>
                <c:pt idx="1">
                  <c:v>45</c:v>
                </c:pt>
                <c:pt idx="2">
                  <c:v>55</c:v>
                </c:pt>
                <c:pt idx="3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AC-4794-B191-3B962E31987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Description B</c:v>
                </c:pt>
              </c:strCache>
            </c:strRef>
          </c:tx>
          <c:spPr>
            <a:gradFill flip="none" rotWithShape="1">
              <a:gsLst>
                <a:gs pos="0">
                  <a:srgbClr val="C0C0C0">
                    <a:gamma/>
                    <a:shade val="80784"/>
                    <a:invGamma/>
                  </a:srgbClr>
                </a:gs>
                <a:gs pos="100000">
                  <a:srgbClr val="C0C0C0"/>
                </a:gs>
              </a:gsLst>
              <a:lin ang="16200000" scaled="1"/>
              <a:tileRect/>
            </a:gradFill>
            <a:ln w="12700">
              <a:solidFill>
                <a:srgbClr val="FFFFFF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  <a:contourClr>
                <a:srgbClr val="000000"/>
              </a:contourClr>
            </a:sp3d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925" b="1" i="0" u="none" strike="noStrike" baseline="0">
                    <a:solidFill>
                      <a:srgbClr val="595959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30</c:v>
                </c:pt>
                <c:pt idx="1">
                  <c:v>38</c:v>
                </c:pt>
                <c:pt idx="2">
                  <c:v>45</c:v>
                </c:pt>
                <c:pt idx="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AC-4794-B191-3B962E3198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shape val="box"/>
        <c:axId val="1038690936"/>
        <c:axId val="1038691720"/>
        <c:axId val="0"/>
      </c:bar3DChart>
      <c:catAx>
        <c:axId val="1038690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25400">
            <a:noFill/>
            <a:prstDash val="solid"/>
          </a:ln>
        </c:spPr>
        <c:txPr>
          <a:bodyPr rot="0" vert="horz"/>
          <a:lstStyle/>
          <a:p>
            <a:pPr>
              <a:defRPr sz="1100" b="1" i="0" u="none" strike="noStrike" baseline="0">
                <a:solidFill>
                  <a:srgbClr val="595959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Arial"/>
                <a:cs typeface="Arial"/>
              </a:defRPr>
            </a:pPr>
            <a:endParaRPr lang="en-US"/>
          </a:p>
        </c:txPr>
        <c:crossAx val="1038691720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10386917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038690936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25" b="1" i="0" u="none" strike="noStrike" baseline="0">
          <a:solidFill>
            <a:schemeClr val="tx1"/>
          </a:solidFill>
          <a:latin typeface="MS P????"/>
          <a:ea typeface="MS P????"/>
          <a:cs typeface="MS P????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0"/>
      <c:rotY val="0"/>
      <c:rAngAx val="0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397">
          <a:noFill/>
        </a:ln>
      </c:spPr>
    </c:sideWall>
    <c:backWall>
      <c:thickness val="0"/>
      <c:spPr>
        <a:noFill/>
        <a:ln w="25397">
          <a:noFill/>
        </a:ln>
      </c:spPr>
    </c:backWall>
    <c:plotArea>
      <c:layout>
        <c:manualLayout>
          <c:layoutTarget val="inner"/>
          <c:xMode val="edge"/>
          <c:yMode val="edge"/>
          <c:x val="8.2568745825849235E-2"/>
          <c:y val="0.22365069551039521"/>
          <c:w val="0.90596333955060759"/>
          <c:h val="0.71634944772153863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Description A</c:v>
                </c:pt>
              </c:strCache>
            </c:strRef>
          </c:tx>
          <c:spPr>
            <a:gradFill>
              <a:gsLst>
                <a:gs pos="0">
                  <a:srgbClr val="2A79FF"/>
                </a:gs>
                <a:gs pos="100000">
                  <a:srgbClr val="2A79FF">
                    <a:lumMod val="60000"/>
                    <a:lumOff val="40000"/>
                  </a:srgbClr>
                </a:gs>
              </a:gsLst>
              <a:lin ang="0" scaled="1"/>
            </a:gradFill>
            <a:ln w="12699">
              <a:solidFill>
                <a:srgbClr val="FFFFFF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38100" h="38100"/>
              <a:bevelB w="38100" h="0"/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 A</c:v>
                </c:pt>
                <c:pt idx="1">
                  <c:v> B</c:v>
                </c:pt>
                <c:pt idx="2">
                  <c:v> C</c:v>
                </c:pt>
                <c:pt idx="3">
                  <c:v> D</c:v>
                </c:pt>
                <c:pt idx="4">
                  <c:v> E</c:v>
                </c:pt>
                <c:pt idx="5">
                  <c:v> 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91</c:v>
                </c:pt>
                <c:pt idx="1">
                  <c:v>86</c:v>
                </c:pt>
                <c:pt idx="2">
                  <c:v>81</c:v>
                </c:pt>
                <c:pt idx="3">
                  <c:v>73</c:v>
                </c:pt>
                <c:pt idx="4">
                  <c:v>65</c:v>
                </c:pt>
                <c:pt idx="5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A2-4895-A1B8-828908E759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Description B</c:v>
                </c:pt>
              </c:strCache>
            </c:strRef>
          </c:tx>
          <c:spPr>
            <a:gradFill>
              <a:gsLst>
                <a:gs pos="0">
                  <a:srgbClr val="9B9B9B"/>
                </a:gs>
                <a:gs pos="100000">
                  <a:srgbClr val="C0C0C0"/>
                </a:gs>
              </a:gsLst>
              <a:lin ang="0" scaled="1"/>
            </a:gradFill>
            <a:ln w="3175">
              <a:solidFill>
                <a:srgbClr val="FFFFFF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38100" h="38100"/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solidFill>
                      <a:srgbClr val="595959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 A</c:v>
                </c:pt>
                <c:pt idx="1">
                  <c:v> B</c:v>
                </c:pt>
                <c:pt idx="2">
                  <c:v> C</c:v>
                </c:pt>
                <c:pt idx="3">
                  <c:v> D</c:v>
                </c:pt>
                <c:pt idx="4">
                  <c:v> E</c:v>
                </c:pt>
                <c:pt idx="5">
                  <c:v> F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31</c:v>
                </c:pt>
                <c:pt idx="1">
                  <c:v>23</c:v>
                </c:pt>
                <c:pt idx="2">
                  <c:v>24</c:v>
                </c:pt>
                <c:pt idx="3">
                  <c:v>25</c:v>
                </c:pt>
                <c:pt idx="4">
                  <c:v>28</c:v>
                </c:pt>
                <c:pt idx="5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A2-4895-A1B8-828908E7591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Description C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 w="12699">
              <a:solidFill>
                <a:srgbClr val="FFFFFF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38100" h="38100"/>
              <a:bevelB w="38100" h="0"/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solidFill>
                      <a:schemeClr val="accent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 A</c:v>
                </c:pt>
                <c:pt idx="1">
                  <c:v> B</c:v>
                </c:pt>
                <c:pt idx="2">
                  <c:v> C</c:v>
                </c:pt>
                <c:pt idx="3">
                  <c:v> D</c:v>
                </c:pt>
                <c:pt idx="4">
                  <c:v> E</c:v>
                </c:pt>
                <c:pt idx="5">
                  <c:v> F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11</c:v>
                </c:pt>
                <c:pt idx="1">
                  <c:v>23</c:v>
                </c:pt>
                <c:pt idx="2">
                  <c:v>14</c:v>
                </c:pt>
                <c:pt idx="3">
                  <c:v>9</c:v>
                </c:pt>
                <c:pt idx="4">
                  <c:v>13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A2-4895-A1B8-828908E759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shape val="box"/>
        <c:axId val="1038687016"/>
        <c:axId val="1038691328"/>
        <c:axId val="0"/>
      </c:bar3DChart>
      <c:catAx>
        <c:axId val="10386870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25397">
            <a:noFill/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595959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Arial"/>
                <a:cs typeface="Arial"/>
              </a:defRPr>
            </a:pPr>
            <a:endParaRPr lang="en-US"/>
          </a:p>
        </c:txPr>
        <c:crossAx val="10386913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386913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038687016"/>
        <c:crosses val="max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65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90"/>
      <c:rotY val="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8023238337067324"/>
          <c:y val="9.534653447745621E-2"/>
          <c:w val="0.64534883720930936"/>
          <c:h val="0.8571428571428576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Produkt A</c:v>
                </c:pt>
              </c:strCache>
            </c:strRef>
          </c:tx>
          <c:spPr>
            <a:gradFill rotWithShape="0">
              <a:gsLst>
                <a:gs pos="0">
                  <a:srgbClr val="99CC00"/>
                </a:gs>
                <a:gs pos="100000">
                  <a:srgbClr val="99CC00">
                    <a:gamma/>
                    <a:tint val="54902"/>
                    <a:invGamma/>
                  </a:srgbClr>
                </a:gs>
              </a:gsLst>
              <a:lin ang="5400000" scaled="1"/>
            </a:gradFill>
            <a:ln w="76200">
              <a:noFill/>
              <a:prstDash val="solid"/>
            </a:ln>
            <a:scene3d>
              <a:camera prst="orthographicFront"/>
              <a:lightRig rig="threePt" dir="t"/>
            </a:scene3d>
            <a:sp3d prstMaterial="plastic">
              <a:bevelT w="3175000" h="3175000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rgbClr val="B7D6FB"/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401-4572-82DB-D4952FC2B666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prstClr val="white">
                      <a:lumMod val="75000"/>
                    </a:prstClr>
                  </a:gs>
                </a:gsLst>
                <a:lin ang="18900000" scaled="1"/>
                <a:tileRect/>
              </a:gra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401-4572-82DB-D4952FC2B666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401-4572-82DB-D4952FC2B666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401-4572-82DB-D4952FC2B6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30</c:v>
                </c:pt>
                <c:pt idx="1">
                  <c:v>46</c:v>
                </c:pt>
                <c:pt idx="2">
                  <c:v>24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401-4572-82DB-D4952FC2B6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noFill/>
    <a:ln>
      <a:noFill/>
    </a:ln>
    <a:scene3d>
      <a:camera prst="orthographicFront"/>
      <a:lightRig rig="threePt" dir="t"/>
    </a:scene3d>
    <a:sp3d prstMaterial="plastic"/>
  </c:spPr>
  <c:txPr>
    <a:bodyPr/>
    <a:lstStyle/>
    <a:p>
      <a:pPr>
        <a:defRPr sz="97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90"/>
      <c:rotY val="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8023238337067327"/>
          <c:y val="9.534653447745621E-2"/>
          <c:w val="0.64534883720930969"/>
          <c:h val="0.8571428571428576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Produkt A</c:v>
                </c:pt>
              </c:strCache>
            </c:strRef>
          </c:tx>
          <c:spPr>
            <a:gradFill rotWithShape="0">
              <a:gsLst>
                <a:gs pos="0">
                  <a:srgbClr val="99CC00"/>
                </a:gs>
                <a:gs pos="100000">
                  <a:srgbClr val="99CC00">
                    <a:gamma/>
                    <a:tint val="54902"/>
                    <a:invGamma/>
                  </a:srgbClr>
                </a:gs>
              </a:gsLst>
              <a:lin ang="5400000" scaled="1"/>
            </a:gradFill>
            <a:ln w="76200">
              <a:noFill/>
              <a:prstDash val="solid"/>
            </a:ln>
            <a:scene3d>
              <a:camera prst="orthographicFront"/>
              <a:lightRig rig="threePt" dir="t"/>
            </a:scene3d>
            <a:sp3d prstMaterial="plastic">
              <a:bevelT w="3175000" h="3175000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rgbClr val="B7D6FB"/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546-4D25-A0D6-4D0E5EE698F8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prstClr val="white">
                      <a:lumMod val="75000"/>
                    </a:prstClr>
                  </a:gs>
                </a:gsLst>
                <a:lin ang="18900000" scaled="1"/>
                <a:tileRect/>
              </a:gra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546-4D25-A0D6-4D0E5EE698F8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546-4D25-A0D6-4D0E5EE698F8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546-4D25-A0D6-4D0E5EE698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65</c:v>
                </c:pt>
                <c:pt idx="1">
                  <c:v>15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546-4D25-A0D6-4D0E5EE698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  <a:scene3d>
      <a:camera prst="orthographicFront"/>
      <a:lightRig rig="threePt" dir="t"/>
    </a:scene3d>
    <a:sp3d prstMaterial="plastic"/>
  </c:spPr>
  <c:txPr>
    <a:bodyPr/>
    <a:lstStyle/>
    <a:p>
      <a:pPr>
        <a:defRPr sz="97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397">
          <a:noFill/>
        </a:ln>
      </c:spPr>
    </c:sideWall>
    <c:backWall>
      <c:thickness val="0"/>
      <c:spPr>
        <a:noFill/>
        <a:ln w="25397">
          <a:noFill/>
        </a:ln>
      </c:spPr>
    </c:backWall>
    <c:plotArea>
      <c:layout>
        <c:manualLayout>
          <c:layoutTarget val="inner"/>
          <c:xMode val="edge"/>
          <c:yMode val="edge"/>
          <c:x val="0.11974840732748289"/>
          <c:y val="0.22365069551039521"/>
          <c:w val="0.86878369185313564"/>
          <c:h val="0.7163494477215386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Description A</c:v>
                </c:pt>
              </c:strCache>
            </c:strRef>
          </c:tx>
          <c:spPr>
            <a:gradFill flip="none" rotWithShape="1">
              <a:gsLst>
                <a:gs pos="0">
                  <a:srgbClr val="2A79FF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2699">
              <a:solidFill>
                <a:srgbClr val="FFFFFF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38100" h="38100"/>
              <a:bevelB w="38100" h="0"/>
              <a:contourClr>
                <a:srgbClr val="00000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solidFill>
                      <a:schemeClr val="accent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 A</c:v>
                </c:pt>
                <c:pt idx="1">
                  <c:v> B</c:v>
                </c:pt>
                <c:pt idx="2">
                  <c:v> C</c:v>
                </c:pt>
                <c:pt idx="3">
                  <c:v> D</c:v>
                </c:pt>
                <c:pt idx="4">
                  <c:v> E</c:v>
                </c:pt>
                <c:pt idx="5">
                  <c:v> F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91</c:v>
                </c:pt>
                <c:pt idx="1">
                  <c:v>86</c:v>
                </c:pt>
                <c:pt idx="2">
                  <c:v>81</c:v>
                </c:pt>
                <c:pt idx="3">
                  <c:v>73</c:v>
                </c:pt>
                <c:pt idx="4">
                  <c:v>65</c:v>
                </c:pt>
                <c:pt idx="5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D3-47B9-BE84-E61C4128C1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shape val="box"/>
        <c:axId val="1038706224"/>
        <c:axId val="1038703872"/>
        <c:axId val="0"/>
      </c:bar3DChart>
      <c:catAx>
        <c:axId val="103870622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25397">
            <a:noFill/>
            <a:prstDash val="solid"/>
          </a:ln>
        </c:spPr>
        <c:txPr>
          <a:bodyPr rot="0" vert="horz"/>
          <a:lstStyle/>
          <a:p>
            <a:pPr>
              <a:defRPr sz="900" b="1" i="0" u="none" strike="noStrike" baseline="0">
                <a:solidFill>
                  <a:srgbClr val="595959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Arial"/>
                <a:cs typeface="Arial"/>
              </a:defRPr>
            </a:pPr>
            <a:endParaRPr lang="en-US"/>
          </a:p>
        </c:txPr>
        <c:crossAx val="10387038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38703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038706224"/>
        <c:crosses val="max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65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90"/>
      <c:rotY val="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8023238337067343"/>
          <c:y val="9.534653447745621E-2"/>
          <c:w val="0.64534883720931036"/>
          <c:h val="0.8571428571428576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Produkt A</c:v>
                </c:pt>
              </c:strCache>
            </c:strRef>
          </c:tx>
          <c:spPr>
            <a:gradFill rotWithShape="0">
              <a:gsLst>
                <a:gs pos="0">
                  <a:srgbClr val="99CC00"/>
                </a:gs>
                <a:gs pos="100000">
                  <a:srgbClr val="99CC00">
                    <a:gamma/>
                    <a:tint val="54902"/>
                    <a:invGamma/>
                  </a:srgbClr>
                </a:gs>
              </a:gsLst>
              <a:lin ang="5400000" scaled="1"/>
            </a:gradFill>
            <a:ln w="76200">
              <a:noFill/>
              <a:prstDash val="solid"/>
            </a:ln>
            <a:scene3d>
              <a:camera prst="orthographicFront"/>
              <a:lightRig rig="threePt" dir="t"/>
            </a:scene3d>
            <a:sp3d prstMaterial="plastic">
              <a:bevelT w="3175000" h="3175000"/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rgbClr val="B7D6FB"/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512-47B2-97E9-A9665C5F570C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prstClr val="white">
                      <a:lumMod val="75000"/>
                    </a:prstClr>
                  </a:gs>
                </a:gsLst>
                <a:lin ang="18900000" scaled="1"/>
                <a:tileRect/>
              </a:gra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512-47B2-97E9-A9665C5F570C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512-47B2-97E9-A9665C5F570C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76200">
                <a:noFill/>
                <a:prstDash val="solid"/>
              </a:ln>
              <a:scene3d>
                <a:camera prst="orthographicFront"/>
                <a:lightRig rig="threePt" dir="t"/>
              </a:scene3d>
              <a:sp3d prstMaterial="plastic">
                <a:bevelT w="3175000" h="3175000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512-47B2-97E9-A9665C5F57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Sheet1!$B$1:$E$1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65</c:v>
                </c:pt>
                <c:pt idx="1">
                  <c:v>15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512-47B2-97E9-A9665C5F57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  <a:scene3d>
      <a:camera prst="orthographicFront"/>
      <a:lightRig rig="threePt" dir="t"/>
    </a:scene3d>
    <a:sp3d prstMaterial="plastic"/>
  </c:spPr>
  <c:txPr>
    <a:bodyPr/>
    <a:lstStyle/>
    <a:p>
      <a:pPr>
        <a:defRPr sz="97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062169022714443"/>
          <c:y val="9.0786642246511853E-2"/>
          <c:w val="0.47240615927757662"/>
          <c:h val="0.86454890349589331"/>
        </c:manualLayout>
      </c:layout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Age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effectLst>
              <a:outerShdw blurRad="76200" dist="254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763-4C13-907F-173F2160BA76}"/>
              </c:ext>
            </c:extLst>
          </c:dPt>
          <c:dPt>
            <c:idx val="1"/>
            <c:bubble3D val="0"/>
            <c:spPr>
              <a:solidFill>
                <a:srgbClr val="969696"/>
              </a:solidFill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763-4C13-907F-173F2160BA76}"/>
              </c:ext>
            </c:extLst>
          </c:dPt>
          <c:dPt>
            <c:idx val="2"/>
            <c:bubble3D val="0"/>
            <c:spPr>
              <a:solidFill>
                <a:srgbClr val="C0C0C0"/>
              </a:solidFill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763-4C13-907F-173F2160BA76}"/>
              </c:ext>
            </c:extLst>
          </c:dPt>
          <c:dPt>
            <c:idx val="3"/>
            <c:bubble3D val="0"/>
            <c:spPr>
              <a:solidFill>
                <a:srgbClr val="D7D7D7"/>
              </a:solidFill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763-4C13-907F-173F2160BA76}"/>
              </c:ext>
            </c:extLst>
          </c:dPt>
          <c:dLbls>
            <c:dLbl>
              <c:idx val="0"/>
              <c:spPr/>
              <c:txPr>
                <a:bodyPr anchor="t" anchorCtr="1"/>
                <a:lstStyle/>
                <a:p>
                  <a:pPr>
                    <a:defRPr sz="1400" b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0763-4C13-907F-173F2160BA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t" anchorCtr="1"/>
              <a:lstStyle/>
              <a:p>
                <a:pPr>
                  <a:defRPr sz="1400" b="0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12 to 18</c:v>
                </c:pt>
                <c:pt idx="1">
                  <c:v>19 to 30</c:v>
                </c:pt>
                <c:pt idx="2">
                  <c:v>30 to 45</c:v>
                </c:pt>
                <c:pt idx="3">
                  <c:v>45 to 60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63-4C13-907F-173F2160BA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2AC76-AF4E-4AEF-A44C-BB0AD08E25FB}" type="datetimeFigureOut">
              <a:rPr lang="en-US" smtClean="0"/>
              <a:t>2/19/2022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D9BA8-A884-493D-AA5A-6B61D92022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49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05EAB1-AF1B-46D3-A93F-EDCFC0CDF6A0}" type="slidenum">
              <a:rPr lang="de-DE">
                <a:solidFill>
                  <a:srgbClr val="000000"/>
                </a:solidFill>
              </a:rPr>
              <a:pPr/>
              <a:t>14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7802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C66A3F29-44F4-444D-8E9E-A30AAD78322E}" type="slidenum">
              <a:rPr lang="de-DE" sz="1200">
                <a:solidFill>
                  <a:srgbClr val="000000"/>
                </a:solidFill>
                <a:latin typeface="Arial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de-DE" sz="12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78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780292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037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D58048-1300-4FC1-9457-4F37426ED213}" type="slidenum">
              <a:rPr lang="de-DE">
                <a:solidFill>
                  <a:srgbClr val="000000"/>
                </a:solidFill>
              </a:rPr>
              <a:pPr/>
              <a:t>15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8232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283B795-03B9-4431-A2DA-5E39EA981583}" type="slidenum">
              <a:rPr lang="de-DE" sz="1200">
                <a:solidFill>
                  <a:srgbClr val="000000"/>
                </a:solidFill>
                <a:latin typeface="Arial" charset="0"/>
                <a:cs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e-DE" sz="12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2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823300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8054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5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4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6DE6-894D-4FD2-AFF4-038D7E915E22}" type="datetimeFigureOut">
              <a:rPr lang="en-US" smtClean="0"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906F-254E-4EB8-A1A6-003FC6BB942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1" y="2126512"/>
            <a:ext cx="9144000" cy="473148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17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6DE6-894D-4FD2-AFF4-038D7E915E22}" type="datetimeFigureOut">
              <a:rPr lang="en-US" smtClean="0"/>
              <a:t>2/19/2022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906F-254E-4EB8-A1A6-003FC6BB942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gray">
          <a:xfrm>
            <a:off x="1" y="2126512"/>
            <a:ext cx="9144000" cy="473148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827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2"/>
          <p:cNvGrpSpPr/>
          <p:nvPr userDrawn="1"/>
        </p:nvGrpSpPr>
        <p:grpSpPr>
          <a:xfrm>
            <a:off x="251522" y="244891"/>
            <a:ext cx="8636140" cy="6368222"/>
            <a:chOff x="251520" y="244889"/>
            <a:chExt cx="8636140" cy="6368222"/>
          </a:xfrm>
        </p:grpSpPr>
        <p:sp>
          <p:nvSpPr>
            <p:cNvPr id="6" name="Ellipse 5"/>
            <p:cNvSpPr/>
            <p:nvPr/>
          </p:nvSpPr>
          <p:spPr bwMode="auto">
            <a:xfrm rot="5400000">
              <a:off x="4497934" y="2294464"/>
              <a:ext cx="142162" cy="8495132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3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sz="1800" dirty="0">
                <a:solidFill>
                  <a:prstClr val="black"/>
                </a:solidFill>
              </a:endParaRPr>
            </a:p>
          </p:txBody>
        </p:sp>
        <p:sp>
          <p:nvSpPr>
            <p:cNvPr id="7" name="Ellipse 6"/>
            <p:cNvSpPr/>
            <p:nvPr/>
          </p:nvSpPr>
          <p:spPr bwMode="auto">
            <a:xfrm rot="5400000">
              <a:off x="4497934" y="-3931596"/>
              <a:ext cx="142162" cy="8495132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3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sz="1800" dirty="0">
                <a:solidFill>
                  <a:prstClr val="black"/>
                </a:solidFill>
              </a:endParaRPr>
            </a:p>
          </p:txBody>
        </p:sp>
        <p:sp>
          <p:nvSpPr>
            <p:cNvPr id="8" name="Ellipse 7"/>
            <p:cNvSpPr/>
            <p:nvPr/>
          </p:nvSpPr>
          <p:spPr bwMode="auto">
            <a:xfrm>
              <a:off x="8745499" y="315969"/>
              <a:ext cx="142161" cy="6226056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3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sz="1800" dirty="0">
                <a:solidFill>
                  <a:prstClr val="black"/>
                </a:solidFill>
              </a:endParaRPr>
            </a:p>
          </p:txBody>
        </p:sp>
        <p:sp>
          <p:nvSpPr>
            <p:cNvPr id="9" name="Ellipse 8"/>
            <p:cNvSpPr/>
            <p:nvPr/>
          </p:nvSpPr>
          <p:spPr bwMode="auto">
            <a:xfrm>
              <a:off x="251520" y="315973"/>
              <a:ext cx="142161" cy="6226056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3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sz="1800" dirty="0">
                <a:solidFill>
                  <a:prstClr val="black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 bwMode="auto">
            <a:xfrm>
              <a:off x="321450" y="315970"/>
              <a:ext cx="8496300" cy="6226059"/>
            </a:xfrm>
            <a:prstGeom prst="rect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rgbClr val="F8F8F8"/>
                </a:gs>
                <a:gs pos="50000">
                  <a:srgbClr val="FFFFFF"/>
                </a:gs>
              </a:gsLst>
              <a:lin ang="13500000" scaled="1"/>
              <a:tileRect/>
            </a:gradFill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de-DE" sz="1800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27C1-EFCA-456C-8A36-3FE89C332DBB}" type="datetime1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19.02.2022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687343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/>
                </a:solidFill>
              </a:rPr>
              <a:pPr/>
              <a:t>‹#›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gray">
          <a:xfrm>
            <a:off x="1" y="2126512"/>
            <a:ext cx="9144000" cy="473148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40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3886200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de-DE" sz="8000" dirty="0">
              <a:solidFill>
                <a:prstClr val="white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35560" y="1998133"/>
            <a:ext cx="6217640" cy="1416050"/>
          </a:xfrm>
        </p:spPr>
        <p:txBody>
          <a:bodyPr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27172" y="4037202"/>
            <a:ext cx="6226029" cy="1271398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19.02.2022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580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1" y="238541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19.02.2022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1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40924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19.02.2022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227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C6DE6-894D-4FD2-AFF4-038D7E915E22}" type="datetimeFigureOut">
              <a:rPr lang="en-US" smtClean="0"/>
              <a:t>2/19/2022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7906F-254E-4EB8-A1A6-003FC6BB9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93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735" r:id="rId3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8" indent="-228588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gray">
          <a:xfrm>
            <a:off x="3" y="2017714"/>
            <a:ext cx="9143999" cy="484028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5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491" indent="-190491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sz="1800" noProof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51" y="1554956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19.02.2022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51" y="6356352"/>
            <a:ext cx="4229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 userDrawn="1"/>
        </p:nvSpPr>
        <p:spPr bwMode="gray">
          <a:xfrm>
            <a:off x="1" y="2126512"/>
            <a:ext cx="9144000" cy="473148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1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36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xStyles>
    <p:titleStyle>
      <a:lvl1pPr algn="l" defTabSz="914355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04" indent="-176204" algn="l" defTabSz="914355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45" indent="-184141" algn="l" defTabSz="914355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48" indent="-176204" algn="l" defTabSz="914355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689" indent="-184141" algn="l" defTabSz="914355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893" indent="-176204" algn="l" defTabSz="914355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slideLayout" Target="../slideLayouts/slideLayout1.xml"/><Relationship Id="rId7" Type="http://schemas.openxmlformats.org/officeDocument/2006/relationships/chart" Target="../charts/char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10" Type="http://schemas.openxmlformats.org/officeDocument/2006/relationships/chart" Target="../charts/chart7.xml"/><Relationship Id="rId4" Type="http://schemas.openxmlformats.org/officeDocument/2006/relationships/chart" Target="../charts/chart1.xml"/><Relationship Id="rId9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13"/>
          <p:cNvSpPr/>
          <p:nvPr/>
        </p:nvSpPr>
        <p:spPr bwMode="gray">
          <a:xfrm flipH="1">
            <a:off x="-7988" y="-1"/>
            <a:ext cx="9144001" cy="6858001"/>
          </a:xfrm>
          <a:prstGeom prst="rect">
            <a:avLst/>
          </a:prstGeom>
          <a:gradFill flip="none" rotWithShape="1">
            <a:gsLst>
              <a:gs pos="42000">
                <a:srgbClr val="4D4D4D"/>
              </a:gs>
              <a:gs pos="100000">
                <a:srgbClr val="000000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4800" dirty="0">
              <a:solidFill>
                <a:srgbClr val="F8F8F8"/>
              </a:solidFill>
            </a:endParaRPr>
          </a:p>
        </p:txBody>
      </p:sp>
      <p:sp>
        <p:nvSpPr>
          <p:cNvPr id="6" name="Rechteck 9"/>
          <p:cNvSpPr/>
          <p:nvPr/>
        </p:nvSpPr>
        <p:spPr bwMode="gray">
          <a:xfrm rot="10800000" flipH="1" flipV="1">
            <a:off x="-12583" y="4383174"/>
            <a:ext cx="9144000" cy="180000"/>
          </a:xfrm>
          <a:prstGeom prst="rect">
            <a:avLst/>
          </a:prstGeom>
          <a:solidFill>
            <a:srgbClr val="1176BC"/>
          </a:solidFill>
          <a:ln w="12700">
            <a:noFill/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88" y="0"/>
            <a:ext cx="9136013" cy="4383174"/>
          </a:xfrm>
          <a:prstGeom prst="rect">
            <a:avLst/>
          </a:prstGeom>
        </p:spPr>
      </p:pic>
      <p:sp>
        <p:nvSpPr>
          <p:cNvPr id="8" name="Rechteck 4"/>
          <p:cNvSpPr/>
          <p:nvPr/>
        </p:nvSpPr>
        <p:spPr bwMode="gray">
          <a:xfrm>
            <a:off x="23502" y="4691637"/>
            <a:ext cx="5904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5">
              <a:spcAft>
                <a:spcPts val="1200"/>
              </a:spcAft>
            </a:pPr>
            <a:r>
              <a:rPr lang="en-US" sz="4000" b="1" kern="0" dirty="0">
                <a:ln w="1905">
                  <a:solidFill>
                    <a:prstClr val="black"/>
                  </a:solidFill>
                </a:ln>
                <a:solidFill>
                  <a:schemeClr val="bg1"/>
                </a:solidFill>
                <a:effectLst>
                  <a:outerShdw blurRad="901700" algn="ctr" rotWithShape="0">
                    <a:prstClr val="white"/>
                  </a:outerShdw>
                </a:effectLst>
              </a:rPr>
              <a:t>Graphics Pack #1</a:t>
            </a:r>
            <a:endParaRPr lang="en-US" sz="3600" b="1" i="1" kern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227" y="5441491"/>
            <a:ext cx="243534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EBCD75"/>
                </a:solidFill>
              </a:rPr>
              <a:t>Graphics support for:</a:t>
            </a:r>
          </a:p>
          <a:p>
            <a:r>
              <a:rPr lang="en-US" dirty="0">
                <a:solidFill>
                  <a:schemeClr val="bg1"/>
                </a:solidFill>
              </a:rPr>
              <a:t>1. Website</a:t>
            </a:r>
          </a:p>
          <a:p>
            <a:r>
              <a:rPr lang="en-US" dirty="0">
                <a:solidFill>
                  <a:schemeClr val="bg1"/>
                </a:solidFill>
              </a:rPr>
              <a:t>2. Marketing Collateral</a:t>
            </a:r>
          </a:p>
          <a:p>
            <a:r>
              <a:rPr lang="en-US" dirty="0">
                <a:solidFill>
                  <a:schemeClr val="bg1"/>
                </a:solidFill>
              </a:rPr>
              <a:t>3. Proposals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87171" y="5978505"/>
            <a:ext cx="2285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EBCD75"/>
                </a:solidFill>
              </a:rPr>
              <a:t>This pack is also provided as part</a:t>
            </a:r>
          </a:p>
          <a:p>
            <a:r>
              <a:rPr lang="en-US" sz="1200" dirty="0">
                <a:solidFill>
                  <a:srgbClr val="EBCD75"/>
                </a:solidFill>
              </a:rPr>
              <a:t>of the Government Contractors</a:t>
            </a:r>
          </a:p>
          <a:p>
            <a:r>
              <a:rPr lang="en-US" sz="1200" dirty="0">
                <a:solidFill>
                  <a:srgbClr val="EBCD75"/>
                </a:solidFill>
              </a:rPr>
              <a:t>Success Kit (GCSK)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0CD985-4362-4B81-BBCA-569D50CC4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5" y="716756"/>
            <a:ext cx="2602985" cy="60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72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05"/>
          <p:cNvGrpSpPr/>
          <p:nvPr/>
        </p:nvGrpSpPr>
        <p:grpSpPr bwMode="gray">
          <a:xfrm>
            <a:off x="323850" y="1916114"/>
            <a:ext cx="8497092" cy="3420029"/>
            <a:chOff x="323850" y="1916114"/>
            <a:chExt cx="8497092" cy="3420029"/>
          </a:xfrm>
        </p:grpSpPr>
        <p:sp>
          <p:nvSpPr>
            <p:cNvPr id="3" name="Rechteck 11"/>
            <p:cNvSpPr/>
            <p:nvPr/>
          </p:nvSpPr>
          <p:spPr bwMode="gray">
            <a:xfrm>
              <a:off x="323850" y="2391251"/>
              <a:ext cx="1649730" cy="2575560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180000" rIns="0" bIns="7200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b="1" kern="0" noProof="1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The text demonstrates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how your own text will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 look when you replace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the placeholder with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your own text.</a:t>
              </a:r>
            </a:p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600" b="1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" name="Textfeld 16"/>
            <p:cNvSpPr txBox="1"/>
            <p:nvPr/>
          </p:nvSpPr>
          <p:spPr bwMode="gray">
            <a:xfrm>
              <a:off x="872838" y="4966811"/>
              <a:ext cx="559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/>
              <a:r>
                <a:rPr lang="en-US" b="1" i="1" kern="0" noProof="1">
                  <a:solidFill>
                    <a:prstClr val="black"/>
                  </a:solidFill>
                </a:rPr>
                <a:t>Tick</a:t>
              </a:r>
            </a:p>
          </p:txBody>
        </p:sp>
        <p:sp>
          <p:nvSpPr>
            <p:cNvPr id="5" name="Abgerundetes Rechteck 73"/>
            <p:cNvSpPr/>
            <p:nvPr/>
          </p:nvSpPr>
          <p:spPr bwMode="gray">
            <a:xfrm>
              <a:off x="323850" y="3729349"/>
              <a:ext cx="1649730" cy="477358"/>
            </a:xfrm>
            <a:prstGeom prst="roundRect">
              <a:avLst>
                <a:gd name="adj" fmla="val 6505"/>
              </a:avLst>
            </a:prstGeom>
            <a:noFill/>
            <a:ln w="12700">
              <a:noFill/>
              <a:miter lim="800000"/>
              <a:headEnd/>
              <a:tailEnd/>
            </a:ln>
            <a:effectLst/>
            <a:scene3d>
              <a:camera prst="orthographicFront"/>
              <a:lightRig rig="balanced" dir="t"/>
            </a:scene3d>
            <a:sp3d/>
          </p:spPr>
          <p:txBody>
            <a:bodyPr lIns="0" tIns="0" rIns="0" bIns="0" anchor="ctr" anchorCtr="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400"/>
                </a:spcAft>
                <a:buClr>
                  <a:srgbClr val="808080"/>
                </a:buClr>
                <a:defRPr/>
              </a:pPr>
              <a:r>
                <a:rPr lang="en-US" sz="2400" b="1" kern="0" noProof="1">
                  <a:solidFill>
                    <a:srgbClr val="969696"/>
                  </a:solidFill>
                  <a:cs typeface="Arial" charset="0"/>
                </a:rPr>
                <a:t>2020</a:t>
              </a:r>
            </a:p>
          </p:txBody>
        </p:sp>
        <p:sp>
          <p:nvSpPr>
            <p:cNvPr id="6" name="Gleichschenkliges Dreieck 50"/>
            <p:cNvSpPr/>
            <p:nvPr/>
          </p:nvSpPr>
          <p:spPr bwMode="gray">
            <a:xfrm rot="5400000">
              <a:off x="974953" y="1940081"/>
              <a:ext cx="347524" cy="299590"/>
            </a:xfrm>
            <a:prstGeom prst="triangle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08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0" tIns="180000" rIns="0" bIns="7200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600" b="1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Rechteck 12"/>
            <p:cNvSpPr/>
            <p:nvPr/>
          </p:nvSpPr>
          <p:spPr bwMode="gray">
            <a:xfrm>
              <a:off x="2035690" y="2391251"/>
              <a:ext cx="1649730" cy="2575560"/>
            </a:xfrm>
            <a:prstGeom prst="rect">
              <a:avLst/>
            </a:prstGeom>
            <a:gradFill flip="none" rotWithShape="1"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180000" rIns="0" bIns="7200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b="1" kern="0" noProof="1">
                  <a:solidFill>
                    <a:srgbClr val="FFFFFF"/>
                  </a:solidFill>
                  <a:cs typeface="Arial" charset="0"/>
                </a:rPr>
                <a:t>Placeholder</a:t>
              </a:r>
            </a:p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The text demonstrates 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how your own text will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 look when you replace 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the placeholder with 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your own text.</a:t>
              </a:r>
            </a:p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200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" name="Textfeld 17"/>
            <p:cNvSpPr txBox="1"/>
            <p:nvPr/>
          </p:nvSpPr>
          <p:spPr bwMode="gray">
            <a:xfrm>
              <a:off x="2556369" y="4966811"/>
              <a:ext cx="6254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/>
              <a:r>
                <a:rPr lang="en-US" b="1" i="1" kern="0" noProof="1">
                  <a:solidFill>
                    <a:prstClr val="black"/>
                  </a:solidFill>
                </a:rPr>
                <a:t>Tock</a:t>
              </a:r>
            </a:p>
          </p:txBody>
        </p:sp>
        <p:sp>
          <p:nvSpPr>
            <p:cNvPr id="9" name="Abgerundetes Rechteck 74"/>
            <p:cNvSpPr/>
            <p:nvPr/>
          </p:nvSpPr>
          <p:spPr bwMode="gray">
            <a:xfrm>
              <a:off x="2035690" y="3729349"/>
              <a:ext cx="1649730" cy="477358"/>
            </a:xfrm>
            <a:prstGeom prst="roundRect">
              <a:avLst>
                <a:gd name="adj" fmla="val 6505"/>
              </a:avLst>
            </a:prstGeom>
            <a:noFill/>
            <a:ln w="12700">
              <a:noFill/>
              <a:miter lim="800000"/>
              <a:headEnd/>
              <a:tailEnd/>
            </a:ln>
            <a:effectLst/>
            <a:scene3d>
              <a:camera prst="orthographicFront"/>
              <a:lightRig rig="balanced" dir="t"/>
            </a:scene3d>
            <a:sp3d/>
          </p:spPr>
          <p:txBody>
            <a:bodyPr lIns="0" tIns="0" rIns="0" bIns="0" anchor="ctr" anchorCtr="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400"/>
                </a:spcAft>
                <a:buClr>
                  <a:srgbClr val="808080"/>
                </a:buClr>
                <a:defRPr/>
              </a:pPr>
              <a:r>
                <a:rPr lang="en-US" sz="2400" b="1" kern="0" noProof="1">
                  <a:solidFill>
                    <a:srgbClr val="FFFFFF"/>
                  </a:solidFill>
                  <a:cs typeface="Arial" charset="0"/>
                </a:rPr>
                <a:t>2021</a:t>
              </a:r>
            </a:p>
          </p:txBody>
        </p:sp>
        <p:sp>
          <p:nvSpPr>
            <p:cNvPr id="10" name="Gleichschenkliges Dreieck 51"/>
            <p:cNvSpPr/>
            <p:nvPr/>
          </p:nvSpPr>
          <p:spPr bwMode="gray">
            <a:xfrm rot="5400000">
              <a:off x="2686793" y="1940081"/>
              <a:ext cx="347524" cy="299590"/>
            </a:xfrm>
            <a:prstGeom prst="triangle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08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0" tIns="180000" rIns="0" bIns="7200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600" b="1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1" name="Rechteck 13"/>
            <p:cNvSpPr/>
            <p:nvPr/>
          </p:nvSpPr>
          <p:spPr bwMode="gray">
            <a:xfrm>
              <a:off x="3747530" y="2391251"/>
              <a:ext cx="1649730" cy="2575560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180000" rIns="0" bIns="7200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b="1" kern="0" noProof="1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The text demonstrates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how your own text will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 look when you replace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the placeholder with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your own text.</a:t>
              </a:r>
            </a:p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200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2" name="Textfeld 19"/>
            <p:cNvSpPr txBox="1"/>
            <p:nvPr/>
          </p:nvSpPr>
          <p:spPr bwMode="gray">
            <a:xfrm>
              <a:off x="4291709" y="4966811"/>
              <a:ext cx="559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/>
              <a:r>
                <a:rPr lang="en-US" b="1" i="1" kern="0" noProof="1">
                  <a:solidFill>
                    <a:prstClr val="black"/>
                  </a:solidFill>
                </a:rPr>
                <a:t>Tick</a:t>
              </a:r>
            </a:p>
          </p:txBody>
        </p:sp>
        <p:sp>
          <p:nvSpPr>
            <p:cNvPr id="13" name="Abgerundetes Rechteck 75"/>
            <p:cNvSpPr/>
            <p:nvPr/>
          </p:nvSpPr>
          <p:spPr bwMode="gray">
            <a:xfrm>
              <a:off x="3747530" y="3729349"/>
              <a:ext cx="1649730" cy="477358"/>
            </a:xfrm>
            <a:prstGeom prst="roundRect">
              <a:avLst>
                <a:gd name="adj" fmla="val 6505"/>
              </a:avLst>
            </a:prstGeom>
            <a:noFill/>
            <a:ln w="12700">
              <a:noFill/>
              <a:miter lim="800000"/>
              <a:headEnd/>
              <a:tailEnd/>
            </a:ln>
            <a:effectLst/>
            <a:scene3d>
              <a:camera prst="orthographicFront"/>
              <a:lightRig rig="balanced" dir="t"/>
            </a:scene3d>
            <a:sp3d/>
          </p:spPr>
          <p:txBody>
            <a:bodyPr lIns="0" tIns="0" rIns="0" bIns="0" anchor="ctr" anchorCtr="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400"/>
                </a:spcAft>
                <a:buClr>
                  <a:srgbClr val="808080"/>
                </a:buClr>
                <a:defRPr/>
              </a:pPr>
              <a:r>
                <a:rPr lang="en-US" sz="2400" b="1" kern="0" noProof="1">
                  <a:solidFill>
                    <a:srgbClr val="969696"/>
                  </a:solidFill>
                  <a:cs typeface="Arial" charset="0"/>
                </a:rPr>
                <a:t>2022</a:t>
              </a:r>
            </a:p>
          </p:txBody>
        </p:sp>
        <p:sp>
          <p:nvSpPr>
            <p:cNvPr id="14" name="Gleichschenkliges Dreieck 52"/>
            <p:cNvSpPr/>
            <p:nvPr/>
          </p:nvSpPr>
          <p:spPr bwMode="gray">
            <a:xfrm rot="5400000">
              <a:off x="4398633" y="1940081"/>
              <a:ext cx="347524" cy="299590"/>
            </a:xfrm>
            <a:prstGeom prst="triangle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08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0" tIns="180000" rIns="0" bIns="7200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600" b="1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5" name="Rechteck 14"/>
            <p:cNvSpPr/>
            <p:nvPr/>
          </p:nvSpPr>
          <p:spPr bwMode="gray">
            <a:xfrm>
              <a:off x="5459371" y="2391251"/>
              <a:ext cx="1649730" cy="2575560"/>
            </a:xfrm>
            <a:prstGeom prst="rect">
              <a:avLst/>
            </a:prstGeom>
            <a:gradFill flip="none" rotWithShape="1"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180000" rIns="0" bIns="7200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b="1" kern="0" noProof="1">
                  <a:solidFill>
                    <a:srgbClr val="FFFFFF"/>
                  </a:solidFill>
                  <a:cs typeface="Arial" charset="0"/>
                </a:rPr>
                <a:t>Placeholder</a:t>
              </a:r>
            </a:p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The text demonstrates 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how your own text will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 look when you replace 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the placeholder with </a:t>
              </a:r>
              <a:br>
                <a:rPr lang="en-US" sz="1050" kern="0" noProof="1">
                  <a:solidFill>
                    <a:srgbClr val="FFFFFF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FFFFFF"/>
                  </a:solidFill>
                  <a:cs typeface="Arial" charset="0"/>
                </a:rPr>
                <a:t>your own text.</a:t>
              </a:r>
            </a:p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200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6" name="Textfeld 18"/>
            <p:cNvSpPr txBox="1"/>
            <p:nvPr/>
          </p:nvSpPr>
          <p:spPr bwMode="gray">
            <a:xfrm>
              <a:off x="5980050" y="4966811"/>
              <a:ext cx="6254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/>
              <a:r>
                <a:rPr lang="en-US" b="1" i="1" kern="0" noProof="1">
                  <a:solidFill>
                    <a:prstClr val="black"/>
                  </a:solidFill>
                </a:rPr>
                <a:t>Tock</a:t>
              </a:r>
            </a:p>
          </p:txBody>
        </p:sp>
        <p:sp>
          <p:nvSpPr>
            <p:cNvPr id="17" name="Abgerundetes Rechteck 76"/>
            <p:cNvSpPr/>
            <p:nvPr/>
          </p:nvSpPr>
          <p:spPr bwMode="gray">
            <a:xfrm>
              <a:off x="5459371" y="3729349"/>
              <a:ext cx="1649730" cy="477358"/>
            </a:xfrm>
            <a:prstGeom prst="roundRect">
              <a:avLst>
                <a:gd name="adj" fmla="val 6505"/>
              </a:avLst>
            </a:prstGeom>
            <a:noFill/>
            <a:ln w="12700">
              <a:noFill/>
              <a:miter lim="800000"/>
              <a:headEnd/>
              <a:tailEnd/>
            </a:ln>
            <a:effectLst/>
            <a:scene3d>
              <a:camera prst="orthographicFront"/>
              <a:lightRig rig="balanced" dir="t"/>
            </a:scene3d>
            <a:sp3d/>
          </p:spPr>
          <p:txBody>
            <a:bodyPr lIns="0" tIns="0" rIns="0" bIns="0" anchor="ctr" anchorCtr="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400"/>
                </a:spcAft>
                <a:buClr>
                  <a:srgbClr val="808080"/>
                </a:buClr>
                <a:defRPr/>
              </a:pPr>
              <a:r>
                <a:rPr lang="en-US" sz="2400" b="1" kern="0" noProof="1">
                  <a:solidFill>
                    <a:srgbClr val="FFFFFF"/>
                  </a:solidFill>
                  <a:cs typeface="Arial" charset="0"/>
                </a:rPr>
                <a:t>2023</a:t>
              </a:r>
            </a:p>
          </p:txBody>
        </p:sp>
        <p:sp>
          <p:nvSpPr>
            <p:cNvPr id="18" name="Gleichschenkliges Dreieck 78"/>
            <p:cNvSpPr/>
            <p:nvPr/>
          </p:nvSpPr>
          <p:spPr bwMode="gray">
            <a:xfrm rot="5400000">
              <a:off x="6110474" y="1940081"/>
              <a:ext cx="347524" cy="299590"/>
            </a:xfrm>
            <a:prstGeom prst="triangle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08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0" tIns="180000" rIns="0" bIns="7200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600" b="1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9" name="Rechteck 15"/>
            <p:cNvSpPr/>
            <p:nvPr/>
          </p:nvSpPr>
          <p:spPr bwMode="gray">
            <a:xfrm>
              <a:off x="7171212" y="2391251"/>
              <a:ext cx="1649730" cy="2575560"/>
            </a:xfrm>
            <a:prstGeom prst="rect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180000" rIns="0" bIns="7200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b="1" kern="0" noProof="1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The text demonstrates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how your own text will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 look when you replace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the placeholder with </a:t>
              </a:r>
              <a:br>
                <a:rPr lang="en-US" sz="1050" kern="0" noProof="1">
                  <a:solidFill>
                    <a:srgbClr val="000000"/>
                  </a:solidFill>
                  <a:cs typeface="Arial" charset="0"/>
                </a:rPr>
              </a:br>
              <a:r>
                <a:rPr lang="en-US" sz="1050" kern="0" noProof="1">
                  <a:solidFill>
                    <a:srgbClr val="000000"/>
                  </a:solidFill>
                  <a:cs typeface="Arial" charset="0"/>
                </a:rPr>
                <a:t>your own text.</a:t>
              </a:r>
            </a:p>
            <a:p>
              <a:pPr marL="190491" indent="-190491"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200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0" name="Textfeld 20"/>
            <p:cNvSpPr txBox="1"/>
            <p:nvPr/>
          </p:nvSpPr>
          <p:spPr bwMode="gray">
            <a:xfrm>
              <a:off x="7715391" y="4966811"/>
              <a:ext cx="5597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5"/>
              <a:r>
                <a:rPr lang="en-US" b="1" i="1" kern="0" noProof="1">
                  <a:solidFill>
                    <a:prstClr val="black"/>
                  </a:solidFill>
                </a:rPr>
                <a:t>Tick</a:t>
              </a:r>
            </a:p>
          </p:txBody>
        </p:sp>
        <p:sp>
          <p:nvSpPr>
            <p:cNvPr id="21" name="Abgerundetes Rechteck 77"/>
            <p:cNvSpPr/>
            <p:nvPr/>
          </p:nvSpPr>
          <p:spPr bwMode="gray">
            <a:xfrm>
              <a:off x="7171212" y="3729349"/>
              <a:ext cx="1649730" cy="477358"/>
            </a:xfrm>
            <a:prstGeom prst="roundRect">
              <a:avLst>
                <a:gd name="adj" fmla="val 6505"/>
              </a:avLst>
            </a:prstGeom>
            <a:noFill/>
            <a:ln w="12700">
              <a:noFill/>
              <a:miter lim="800000"/>
              <a:headEnd/>
              <a:tailEnd/>
            </a:ln>
            <a:effectLst/>
            <a:scene3d>
              <a:camera prst="orthographicFront"/>
              <a:lightRig rig="balanced" dir="t"/>
            </a:scene3d>
            <a:sp3d/>
          </p:spPr>
          <p:txBody>
            <a:bodyPr lIns="0" tIns="0" rIns="0" bIns="0" anchor="ctr" anchorCtr="0"/>
            <a:lstStyle/>
            <a:p>
              <a:pPr marL="190491" indent="-190491" algn="ctr" defTabSz="914355">
                <a:lnSpc>
                  <a:spcPct val="95000"/>
                </a:lnSpc>
                <a:spcAft>
                  <a:spcPts val="400"/>
                </a:spcAft>
                <a:buClr>
                  <a:srgbClr val="808080"/>
                </a:buClr>
                <a:defRPr/>
              </a:pPr>
              <a:r>
                <a:rPr lang="en-US" sz="2400" b="1" kern="0" noProof="1">
                  <a:solidFill>
                    <a:srgbClr val="969696"/>
                  </a:solidFill>
                  <a:cs typeface="Arial" charset="0"/>
                </a:rPr>
                <a:t>2024</a:t>
              </a:r>
            </a:p>
          </p:txBody>
        </p:sp>
        <p:sp>
          <p:nvSpPr>
            <p:cNvPr id="22" name="Gleichschenkliges Dreieck 79"/>
            <p:cNvSpPr/>
            <p:nvPr/>
          </p:nvSpPr>
          <p:spPr bwMode="gray">
            <a:xfrm rot="5400000">
              <a:off x="7822315" y="1940081"/>
              <a:ext cx="347524" cy="299590"/>
            </a:xfrm>
            <a:prstGeom prst="triangle">
              <a:avLst/>
            </a:prstGeom>
            <a:gradFill flip="none"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108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0" tIns="180000" rIns="0" bIns="7200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808080"/>
                </a:buClr>
                <a:defRPr/>
              </a:pPr>
              <a:endParaRPr lang="en-US" sz="1600" b="1" kern="0" noProof="1">
                <a:solidFill>
                  <a:srgbClr val="000000"/>
                </a:solidFill>
                <a:cs typeface="Arial" charset="0"/>
              </a:endParaRPr>
            </a:p>
          </p:txBody>
        </p:sp>
        <p:grpSp>
          <p:nvGrpSpPr>
            <p:cNvPr id="23" name="Gruppieren 85"/>
            <p:cNvGrpSpPr/>
            <p:nvPr/>
          </p:nvGrpSpPr>
          <p:grpSpPr bwMode="gray">
            <a:xfrm>
              <a:off x="859023" y="4290218"/>
              <a:ext cx="579384" cy="579384"/>
              <a:chOff x="342181" y="3278608"/>
              <a:chExt cx="443604" cy="443604"/>
            </a:xfrm>
          </p:grpSpPr>
          <p:sp>
            <p:nvSpPr>
              <p:cNvPr id="40" name="Ellipse 86"/>
              <p:cNvSpPr/>
              <p:nvPr/>
            </p:nvSpPr>
            <p:spPr bwMode="gray">
              <a:xfrm>
                <a:off x="342181" y="3278608"/>
                <a:ext cx="443604" cy="443604"/>
              </a:xfrm>
              <a:prstGeom prst="ellipse">
                <a:avLst/>
              </a:prstGeom>
              <a:solidFill>
                <a:srgbClr val="A6A6A6"/>
              </a:solidFill>
              <a:ln w="12700">
                <a:noFill/>
                <a:round/>
                <a:headEnd/>
                <a:tailEnd/>
              </a:ln>
            </p:spPr>
            <p:txBody>
              <a:bodyPr tIns="54000" rtlCol="0" anchor="ctr"/>
              <a:lstStyle/>
              <a:p>
                <a:pPr algn="ctr" defTabSz="914355"/>
                <a:endParaRPr lang="en-US" sz="1050" kern="0" noProof="1">
                  <a:solidFill>
                    <a:srgbClr val="006600"/>
                  </a:solidFill>
                </a:endParaRPr>
              </a:p>
            </p:txBody>
          </p:sp>
          <p:sp>
            <p:nvSpPr>
              <p:cNvPr id="41" name="Ellipse 87"/>
              <p:cNvSpPr/>
              <p:nvPr/>
            </p:nvSpPr>
            <p:spPr bwMode="gray">
              <a:xfrm>
                <a:off x="381693" y="3318120"/>
                <a:ext cx="364581" cy="364581"/>
              </a:xfrm>
              <a:prstGeom prst="ellipse">
                <a:avLst/>
              </a:prstGeom>
              <a:solidFill>
                <a:srgbClr val="F2F2F2"/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/>
            </p:spPr>
            <p:txBody>
              <a:bodyPr lIns="0" tIns="90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2800" b="1" kern="0" noProof="1">
                    <a:solidFill>
                      <a:srgbClr val="006600"/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  <a:cs typeface="Arial" charset="0"/>
                    <a:sym typeface="Wingdings"/>
                  </a:rPr>
                  <a:t></a:t>
                </a:r>
              </a:p>
            </p:txBody>
          </p:sp>
          <p:sp>
            <p:nvSpPr>
              <p:cNvPr id="42" name="Ellipse 88"/>
              <p:cNvSpPr/>
              <p:nvPr/>
            </p:nvSpPr>
            <p:spPr bwMode="gray">
              <a:xfrm>
                <a:off x="381693" y="3318120"/>
                <a:ext cx="364581" cy="364581"/>
              </a:xfrm>
              <a:prstGeom prst="ellipse">
                <a:avLst/>
              </a:prstGeom>
              <a:solidFill>
                <a:srgbClr val="2A79FF">
                  <a:lumMod val="40000"/>
                  <a:lumOff val="60000"/>
                  <a:alpha val="8000"/>
                </a:srgb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>
                <a:bevelT w="25400" h="25400"/>
              </a:sp3d>
            </p:spPr>
            <p:txBody>
              <a:bodyPr lIns="0" tIns="108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1200" b="1" kern="0" noProof="1">
                  <a:solidFill>
                    <a:srgbClr val="006600"/>
                  </a:solidFill>
                  <a:cs typeface="Arial" charset="0"/>
                </a:endParaRPr>
              </a:p>
            </p:txBody>
          </p:sp>
        </p:grpSp>
        <p:grpSp>
          <p:nvGrpSpPr>
            <p:cNvPr id="24" name="Gruppieren 89"/>
            <p:cNvGrpSpPr/>
            <p:nvPr/>
          </p:nvGrpSpPr>
          <p:grpSpPr bwMode="gray">
            <a:xfrm>
              <a:off x="4282703" y="4290218"/>
              <a:ext cx="579384" cy="579384"/>
              <a:chOff x="492210" y="3278608"/>
              <a:chExt cx="443604" cy="443604"/>
            </a:xfrm>
          </p:grpSpPr>
          <p:sp>
            <p:nvSpPr>
              <p:cNvPr id="37" name="Ellipse 90"/>
              <p:cNvSpPr/>
              <p:nvPr/>
            </p:nvSpPr>
            <p:spPr bwMode="gray">
              <a:xfrm>
                <a:off x="492210" y="3278608"/>
                <a:ext cx="443604" cy="443604"/>
              </a:xfrm>
              <a:prstGeom prst="ellipse">
                <a:avLst/>
              </a:prstGeom>
              <a:solidFill>
                <a:srgbClr val="A6A6A6"/>
              </a:solidFill>
              <a:ln w="12700">
                <a:noFill/>
                <a:round/>
                <a:headEnd/>
                <a:tailEnd/>
              </a:ln>
            </p:spPr>
            <p:txBody>
              <a:bodyPr tIns="54000" rtlCol="0" anchor="ctr"/>
              <a:lstStyle/>
              <a:p>
                <a:pPr algn="ctr" defTabSz="914355"/>
                <a:endParaRPr lang="en-US" sz="1050" kern="0" noProof="1">
                  <a:solidFill>
                    <a:srgbClr val="006600"/>
                  </a:solidFill>
                </a:endParaRPr>
              </a:p>
            </p:txBody>
          </p:sp>
          <p:sp>
            <p:nvSpPr>
              <p:cNvPr id="38" name="Ellipse 91"/>
              <p:cNvSpPr/>
              <p:nvPr/>
            </p:nvSpPr>
            <p:spPr bwMode="gray">
              <a:xfrm>
                <a:off x="531722" y="3318120"/>
                <a:ext cx="364581" cy="364581"/>
              </a:xfrm>
              <a:prstGeom prst="ellipse">
                <a:avLst/>
              </a:prstGeom>
              <a:solidFill>
                <a:srgbClr val="F2F2F2"/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/>
            </p:spPr>
            <p:txBody>
              <a:bodyPr lIns="0" tIns="90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2800" b="1" kern="0" noProof="1">
                  <a:solidFill>
                    <a:srgbClr val="006600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cs typeface="Arial" charset="0"/>
                  <a:sym typeface="Wingdings"/>
                </a:endParaRPr>
              </a:p>
            </p:txBody>
          </p:sp>
          <p:sp>
            <p:nvSpPr>
              <p:cNvPr id="39" name="Ellipse 92"/>
              <p:cNvSpPr/>
              <p:nvPr/>
            </p:nvSpPr>
            <p:spPr bwMode="gray">
              <a:xfrm>
                <a:off x="531722" y="3318120"/>
                <a:ext cx="364581" cy="364581"/>
              </a:xfrm>
              <a:prstGeom prst="ellipse">
                <a:avLst/>
              </a:prstGeom>
              <a:solidFill>
                <a:srgbClr val="2A79FF">
                  <a:lumMod val="40000"/>
                  <a:lumOff val="60000"/>
                  <a:alpha val="8000"/>
                </a:srgb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>
                <a:bevelT w="25400" h="25400"/>
              </a:sp3d>
            </p:spPr>
            <p:txBody>
              <a:bodyPr lIns="0" tIns="108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1200" b="1" kern="0" noProof="1">
                  <a:solidFill>
                    <a:srgbClr val="006600"/>
                  </a:solidFill>
                  <a:cs typeface="Arial" charset="0"/>
                </a:endParaRPr>
              </a:p>
            </p:txBody>
          </p:sp>
        </p:grpSp>
        <p:grpSp>
          <p:nvGrpSpPr>
            <p:cNvPr id="25" name="Gruppieren 93"/>
            <p:cNvGrpSpPr/>
            <p:nvPr/>
          </p:nvGrpSpPr>
          <p:grpSpPr bwMode="gray">
            <a:xfrm>
              <a:off x="2570863" y="4290218"/>
              <a:ext cx="579384" cy="579384"/>
              <a:chOff x="342181" y="3278608"/>
              <a:chExt cx="443604" cy="443604"/>
            </a:xfrm>
          </p:grpSpPr>
          <p:sp>
            <p:nvSpPr>
              <p:cNvPr id="34" name="Ellipse 94"/>
              <p:cNvSpPr/>
              <p:nvPr/>
            </p:nvSpPr>
            <p:spPr bwMode="gray">
              <a:xfrm>
                <a:off x="342181" y="3278608"/>
                <a:ext cx="443604" cy="443604"/>
              </a:xfrm>
              <a:prstGeom prst="ellipse">
                <a:avLst/>
              </a:prstGeom>
              <a:solidFill>
                <a:srgbClr val="A6A6A6"/>
              </a:solidFill>
              <a:ln w="12700">
                <a:noFill/>
                <a:round/>
                <a:headEnd/>
                <a:tailEnd/>
              </a:ln>
            </p:spPr>
            <p:txBody>
              <a:bodyPr tIns="54000" rtlCol="0" anchor="ctr"/>
              <a:lstStyle/>
              <a:p>
                <a:pPr algn="ctr" defTabSz="914355"/>
                <a:endParaRPr lang="en-US" sz="1050" kern="0" noProof="1">
                  <a:solidFill>
                    <a:srgbClr val="006600"/>
                  </a:solidFill>
                </a:endParaRPr>
              </a:p>
            </p:txBody>
          </p:sp>
          <p:sp>
            <p:nvSpPr>
              <p:cNvPr id="35" name="Ellipse 95"/>
              <p:cNvSpPr/>
              <p:nvPr/>
            </p:nvSpPr>
            <p:spPr bwMode="gray">
              <a:xfrm>
                <a:off x="381693" y="3318120"/>
                <a:ext cx="364581" cy="364581"/>
              </a:xfrm>
              <a:prstGeom prst="ellipse">
                <a:avLst/>
              </a:prstGeom>
              <a:solidFill>
                <a:srgbClr val="F2F2F2"/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/>
            </p:spPr>
            <p:txBody>
              <a:bodyPr lIns="0" tIns="90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r>
                  <a:rPr lang="en-US" sz="2800" b="1" kern="0" noProof="1">
                    <a:solidFill>
                      <a:srgbClr val="006600"/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  <a:cs typeface="Arial" charset="0"/>
                    <a:sym typeface="Wingdings"/>
                  </a:rPr>
                  <a:t></a:t>
                </a:r>
              </a:p>
            </p:txBody>
          </p:sp>
          <p:sp>
            <p:nvSpPr>
              <p:cNvPr id="36" name="Ellipse 96"/>
              <p:cNvSpPr/>
              <p:nvPr/>
            </p:nvSpPr>
            <p:spPr bwMode="gray">
              <a:xfrm>
                <a:off x="381693" y="3318120"/>
                <a:ext cx="364581" cy="364581"/>
              </a:xfrm>
              <a:prstGeom prst="ellipse">
                <a:avLst/>
              </a:prstGeom>
              <a:solidFill>
                <a:srgbClr val="2A79FF">
                  <a:lumMod val="40000"/>
                  <a:lumOff val="60000"/>
                  <a:alpha val="8000"/>
                </a:srgb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>
                <a:bevelT w="25400" h="25400"/>
              </a:sp3d>
            </p:spPr>
            <p:txBody>
              <a:bodyPr lIns="0" tIns="108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1200" b="1" kern="0" noProof="1">
                  <a:solidFill>
                    <a:srgbClr val="006600"/>
                  </a:solidFill>
                  <a:cs typeface="Arial" charset="0"/>
                </a:endParaRPr>
              </a:p>
            </p:txBody>
          </p:sp>
        </p:grpSp>
        <p:grpSp>
          <p:nvGrpSpPr>
            <p:cNvPr id="26" name="Gruppieren 97"/>
            <p:cNvGrpSpPr/>
            <p:nvPr/>
          </p:nvGrpSpPr>
          <p:grpSpPr bwMode="gray">
            <a:xfrm>
              <a:off x="5994544" y="4290218"/>
              <a:ext cx="579384" cy="579384"/>
              <a:chOff x="492210" y="3278608"/>
              <a:chExt cx="443604" cy="443604"/>
            </a:xfrm>
          </p:grpSpPr>
          <p:sp>
            <p:nvSpPr>
              <p:cNvPr id="31" name="Ellipse 98"/>
              <p:cNvSpPr/>
              <p:nvPr/>
            </p:nvSpPr>
            <p:spPr bwMode="gray">
              <a:xfrm>
                <a:off x="492210" y="3278608"/>
                <a:ext cx="443604" cy="443604"/>
              </a:xfrm>
              <a:prstGeom prst="ellipse">
                <a:avLst/>
              </a:prstGeom>
              <a:solidFill>
                <a:srgbClr val="A6A6A6"/>
              </a:solidFill>
              <a:ln w="12700">
                <a:noFill/>
                <a:round/>
                <a:headEnd/>
                <a:tailEnd/>
              </a:ln>
            </p:spPr>
            <p:txBody>
              <a:bodyPr tIns="54000" rtlCol="0" anchor="ctr"/>
              <a:lstStyle/>
              <a:p>
                <a:pPr algn="ctr" defTabSz="914355"/>
                <a:endParaRPr lang="en-US" sz="1050" kern="0" noProof="1">
                  <a:solidFill>
                    <a:srgbClr val="006600"/>
                  </a:solidFill>
                </a:endParaRPr>
              </a:p>
            </p:txBody>
          </p:sp>
          <p:sp>
            <p:nvSpPr>
              <p:cNvPr id="32" name="Ellipse 99"/>
              <p:cNvSpPr/>
              <p:nvPr/>
            </p:nvSpPr>
            <p:spPr bwMode="gray">
              <a:xfrm>
                <a:off x="531722" y="3318120"/>
                <a:ext cx="364581" cy="364581"/>
              </a:xfrm>
              <a:prstGeom prst="ellipse">
                <a:avLst/>
              </a:prstGeom>
              <a:solidFill>
                <a:srgbClr val="F2F2F2"/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/>
            </p:spPr>
            <p:txBody>
              <a:bodyPr lIns="0" tIns="90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2800" b="1" kern="0" noProof="1">
                  <a:solidFill>
                    <a:srgbClr val="006600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cs typeface="Arial" charset="0"/>
                  <a:sym typeface="Wingdings"/>
                </a:endParaRPr>
              </a:p>
            </p:txBody>
          </p:sp>
          <p:sp>
            <p:nvSpPr>
              <p:cNvPr id="33" name="Ellipse 100"/>
              <p:cNvSpPr/>
              <p:nvPr/>
            </p:nvSpPr>
            <p:spPr bwMode="gray">
              <a:xfrm>
                <a:off x="531722" y="3318120"/>
                <a:ext cx="364581" cy="364581"/>
              </a:xfrm>
              <a:prstGeom prst="ellipse">
                <a:avLst/>
              </a:prstGeom>
              <a:solidFill>
                <a:srgbClr val="2A79FF">
                  <a:lumMod val="40000"/>
                  <a:lumOff val="60000"/>
                  <a:alpha val="8000"/>
                </a:srgb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>
                <a:bevelT w="25400" h="25400"/>
              </a:sp3d>
            </p:spPr>
            <p:txBody>
              <a:bodyPr lIns="0" tIns="108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1200" b="1" kern="0" noProof="1">
                  <a:solidFill>
                    <a:srgbClr val="006600"/>
                  </a:solidFill>
                  <a:cs typeface="Arial" charset="0"/>
                </a:endParaRPr>
              </a:p>
            </p:txBody>
          </p:sp>
        </p:grpSp>
        <p:grpSp>
          <p:nvGrpSpPr>
            <p:cNvPr id="27" name="Gruppieren 101"/>
            <p:cNvGrpSpPr/>
            <p:nvPr/>
          </p:nvGrpSpPr>
          <p:grpSpPr bwMode="gray">
            <a:xfrm>
              <a:off x="7706385" y="4290218"/>
              <a:ext cx="579384" cy="579384"/>
              <a:chOff x="492210" y="3278608"/>
              <a:chExt cx="443604" cy="443604"/>
            </a:xfrm>
          </p:grpSpPr>
          <p:sp>
            <p:nvSpPr>
              <p:cNvPr id="28" name="Ellipse 102"/>
              <p:cNvSpPr/>
              <p:nvPr/>
            </p:nvSpPr>
            <p:spPr bwMode="gray">
              <a:xfrm>
                <a:off x="492210" y="3278608"/>
                <a:ext cx="443604" cy="443604"/>
              </a:xfrm>
              <a:prstGeom prst="ellipse">
                <a:avLst/>
              </a:prstGeom>
              <a:solidFill>
                <a:srgbClr val="A6A6A6"/>
              </a:solidFill>
              <a:ln w="12700">
                <a:noFill/>
                <a:round/>
                <a:headEnd/>
                <a:tailEnd/>
              </a:ln>
            </p:spPr>
            <p:txBody>
              <a:bodyPr tIns="54000" rtlCol="0" anchor="ctr"/>
              <a:lstStyle/>
              <a:p>
                <a:pPr algn="ctr" defTabSz="914355"/>
                <a:endParaRPr lang="en-US" sz="1050" kern="0" noProof="1">
                  <a:solidFill>
                    <a:srgbClr val="006600"/>
                  </a:solidFill>
                </a:endParaRPr>
              </a:p>
            </p:txBody>
          </p:sp>
          <p:sp>
            <p:nvSpPr>
              <p:cNvPr id="29" name="Ellipse 103"/>
              <p:cNvSpPr/>
              <p:nvPr/>
            </p:nvSpPr>
            <p:spPr bwMode="gray">
              <a:xfrm>
                <a:off x="531722" y="3318120"/>
                <a:ext cx="364581" cy="364581"/>
              </a:xfrm>
              <a:prstGeom prst="ellipse">
                <a:avLst/>
              </a:prstGeom>
              <a:solidFill>
                <a:srgbClr val="F2F2F2"/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/>
            </p:spPr>
            <p:txBody>
              <a:bodyPr lIns="0" tIns="90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2800" b="1" kern="0" noProof="1">
                  <a:solidFill>
                    <a:srgbClr val="006600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cs typeface="Arial" charset="0"/>
                  <a:sym typeface="Wingdings"/>
                </a:endParaRPr>
              </a:p>
            </p:txBody>
          </p:sp>
          <p:sp>
            <p:nvSpPr>
              <p:cNvPr id="30" name="Ellipse 104"/>
              <p:cNvSpPr/>
              <p:nvPr/>
            </p:nvSpPr>
            <p:spPr bwMode="gray">
              <a:xfrm>
                <a:off x="531722" y="3318120"/>
                <a:ext cx="364581" cy="364581"/>
              </a:xfrm>
              <a:prstGeom prst="ellipse">
                <a:avLst/>
              </a:prstGeom>
              <a:solidFill>
                <a:srgbClr val="2A79FF">
                  <a:lumMod val="40000"/>
                  <a:lumOff val="60000"/>
                  <a:alpha val="8000"/>
                </a:srgbClr>
              </a:solidFill>
              <a:ln w="12700">
                <a:noFill/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balanced" dir="t"/>
              </a:scene3d>
              <a:sp3d>
                <a:bevelT w="25400" h="25400"/>
              </a:sp3d>
            </p:spPr>
            <p:txBody>
              <a:bodyPr lIns="0" tIns="10800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808080"/>
                  </a:buClr>
                  <a:defRPr/>
                </a:pPr>
                <a:endParaRPr lang="en-US" sz="1200" b="1" kern="0" noProof="1">
                  <a:solidFill>
                    <a:srgbClr val="006600"/>
                  </a:solidFill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558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_h2"/>
          <p:cNvSpPr>
            <a:spLocks noGrp="1"/>
          </p:cNvSpPr>
          <p:nvPr>
            <p:ph type="body" sz="quarter" idx="13"/>
          </p:nvPr>
        </p:nvSpPr>
        <p:spPr bwMode="gray"/>
        <p:txBody>
          <a:bodyPr/>
          <a:lstStyle/>
          <a:p>
            <a:pPr defTabSz="801648" eaLnBrk="0" hangingPunct="0"/>
            <a:r>
              <a:rPr lang="en-US"/>
              <a:t>Enter your subheadline here</a:t>
            </a:r>
          </a:p>
        </p:txBody>
      </p:sp>
      <p:sp>
        <p:nvSpPr>
          <p:cNvPr id="2" name="_h1"/>
          <p:cNvSpPr>
            <a:spLocks noGrp="1"/>
          </p:cNvSpPr>
          <p:nvPr>
            <p:ph type="title"/>
          </p:nvPr>
        </p:nvSpPr>
        <p:spPr bwMode="gray"/>
        <p:txBody>
          <a:bodyPr>
            <a:noAutofit/>
          </a:bodyPr>
          <a:lstStyle/>
          <a:p>
            <a:r>
              <a:rPr lang="en-US"/>
              <a:t>Social Media Icons</a:t>
            </a:r>
          </a:p>
        </p:txBody>
      </p:sp>
      <p:pic>
        <p:nvPicPr>
          <p:cNvPr id="34" name="Picture 2" descr="C:\Users\bastian.k\Desktop\social media icons\eckig\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323850" y="156210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35" name="Picture 3" descr="C:\Users\bastian.k\Desktop\social media icons\eckig\2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2077082" y="1562102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36" name="Picture 4" descr="C:\Users\bastian.k\Desktop\social media icons\eckig\3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3830312" y="1562102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37" name="Picture 5" descr="C:\Users\bastian.k\Desktop\social media icons\eckig\4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5583542" y="1562102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38" name="Picture 6" descr="C:\Users\bastian.k\Desktop\social media icons\eckig\5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7336769" y="156210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39" name="Picture 7" descr="C:\Users\bastian.k\Desktop\social media icons\eckig\6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323850" y="3251095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0" name="Picture 8" descr="C:\Users\bastian.k\Desktop\social media icons\eckig\7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2077082" y="3251096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1" name="Picture 9" descr="C:\Users\bastian.k\Desktop\social media icons\eckig\8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3830312" y="3251096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2" name="Picture 10" descr="C:\Users\bastian.k\Desktop\social media icons\eckig\9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5583542" y="3251096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3" name="Picture 11" descr="C:\Users\bastian.k\Desktop\social media icons\eckig\10.pn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7336769" y="3251095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4" name="Picture 12" descr="C:\Users\bastian.k\Desktop\social media icons\eckig\11.pn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323850" y="494009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5" name="Picture 13" descr="C:\Users\bastian.k\Desktop\social media icons\eckig\12.pn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2077082" y="494009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6" name="Picture 14" descr="C:\Users\bastian.k\Desktop\social media icons\eckig\13.pn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3830312" y="494009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7" name="Picture 15" descr="C:\Users\bastian.k\Desktop\social media icons\eckig\14.pn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5583542" y="494009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  <p:pic>
        <p:nvPicPr>
          <p:cNvPr id="48" name="Picture 16" descr="C:\Users\bastian.k\Desktop\social media icons\eckig\15.pn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7336769" y="4940090"/>
            <a:ext cx="1391595" cy="139159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7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546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7" name="Gerade Verbindung 126"/>
          <p:cNvCxnSpPr/>
          <p:nvPr/>
        </p:nvCxnSpPr>
        <p:spPr bwMode="gray">
          <a:xfrm>
            <a:off x="6015720" y="495973"/>
            <a:ext cx="0" cy="5865263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 Verbindung 129"/>
          <p:cNvCxnSpPr/>
          <p:nvPr/>
        </p:nvCxnSpPr>
        <p:spPr bwMode="gray">
          <a:xfrm flipH="1">
            <a:off x="393682" y="3429795"/>
            <a:ext cx="5544840" cy="0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Gerade Verbindung 131"/>
          <p:cNvCxnSpPr/>
          <p:nvPr/>
        </p:nvCxnSpPr>
        <p:spPr bwMode="gray">
          <a:xfrm>
            <a:off x="3129960" y="3501232"/>
            <a:ext cx="0" cy="2860002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 Verbindung 135"/>
          <p:cNvCxnSpPr/>
          <p:nvPr/>
        </p:nvCxnSpPr>
        <p:spPr bwMode="gray">
          <a:xfrm flipH="1">
            <a:off x="6082985" y="4581229"/>
            <a:ext cx="2664840" cy="0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Gerade Verbindung 133"/>
          <p:cNvCxnSpPr/>
          <p:nvPr/>
        </p:nvCxnSpPr>
        <p:spPr bwMode="gray">
          <a:xfrm flipH="1">
            <a:off x="6082985" y="2646303"/>
            <a:ext cx="2664840" cy="0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uppieren 16"/>
          <p:cNvGrpSpPr/>
          <p:nvPr/>
        </p:nvGrpSpPr>
        <p:grpSpPr bwMode="gray">
          <a:xfrm>
            <a:off x="393450" y="495970"/>
            <a:ext cx="5557428" cy="2860799"/>
            <a:chOff x="393450" y="495970"/>
            <a:chExt cx="5557428" cy="2860799"/>
          </a:xfrm>
        </p:grpSpPr>
        <p:sp>
          <p:nvSpPr>
            <p:cNvPr id="167" name="Textfeld 166"/>
            <p:cNvSpPr txBox="1"/>
            <p:nvPr/>
          </p:nvSpPr>
          <p:spPr bwMode="gray">
            <a:xfrm>
              <a:off x="393450" y="495970"/>
              <a:ext cx="5545072" cy="358701"/>
            </a:xfrm>
            <a:prstGeom prst="rect">
              <a:avLst/>
            </a:prstGeom>
            <a:noFill/>
          </p:spPr>
          <p:txBody>
            <a:bodyPr wrap="square" lIns="72000" tIns="0" rIns="180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Poll Chart 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Headline</a:t>
              </a:r>
            </a:p>
          </p:txBody>
        </p:sp>
        <p:sp>
          <p:nvSpPr>
            <p:cNvPr id="168" name="Rechteck 167"/>
            <p:cNvSpPr/>
            <p:nvPr/>
          </p:nvSpPr>
          <p:spPr bwMode="gray">
            <a:xfrm>
              <a:off x="393450" y="854673"/>
              <a:ext cx="5545072" cy="359998"/>
            </a:xfrm>
            <a:prstGeom prst="rect">
              <a:avLst/>
            </a:prstGeom>
          </p:spPr>
          <p:txBody>
            <a:bodyPr wrap="square" lIns="72000" tIns="0" rIns="180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200">
                  <a:solidFill>
                    <a:prstClr val="black"/>
                  </a:solidFill>
                </a:rPr>
                <a:t>Dies ist ein Platzhaltertext.</a:t>
              </a:r>
              <a:endParaRPr lang="de-DE" sz="1400">
                <a:solidFill>
                  <a:prstClr val="black"/>
                </a:solidFill>
              </a:endParaRPr>
            </a:p>
          </p:txBody>
        </p:sp>
        <p:sp>
          <p:nvSpPr>
            <p:cNvPr id="172" name="Textfeld 171"/>
            <p:cNvSpPr txBox="1"/>
            <p:nvPr/>
          </p:nvSpPr>
          <p:spPr bwMode="gray">
            <a:xfrm>
              <a:off x="2258488" y="3051677"/>
              <a:ext cx="432000" cy="30509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1000">
                  <a:solidFill>
                    <a:prstClr val="black"/>
                  </a:solidFill>
                </a:rPr>
                <a:t>poor</a:t>
              </a:r>
            </a:p>
          </p:txBody>
        </p:sp>
        <p:sp>
          <p:nvSpPr>
            <p:cNvPr id="173" name="Textfeld 172"/>
            <p:cNvSpPr txBox="1"/>
            <p:nvPr/>
          </p:nvSpPr>
          <p:spPr bwMode="gray">
            <a:xfrm>
              <a:off x="3043526" y="3051677"/>
              <a:ext cx="432000" cy="30509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1000">
                  <a:solidFill>
                    <a:prstClr val="black"/>
                  </a:solidFill>
                </a:rPr>
                <a:t>ok</a:t>
              </a:r>
            </a:p>
          </p:txBody>
        </p:sp>
        <p:sp>
          <p:nvSpPr>
            <p:cNvPr id="174" name="Textfeld 173"/>
            <p:cNvSpPr txBox="1"/>
            <p:nvPr/>
          </p:nvSpPr>
          <p:spPr bwMode="gray">
            <a:xfrm>
              <a:off x="3828564" y="3051677"/>
              <a:ext cx="432000" cy="30509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1000">
                  <a:solidFill>
                    <a:prstClr val="black"/>
                  </a:solidFill>
                </a:rPr>
                <a:t>good</a:t>
              </a:r>
            </a:p>
          </p:txBody>
        </p:sp>
        <p:sp>
          <p:nvSpPr>
            <p:cNvPr id="175" name="Textfeld 174"/>
            <p:cNvSpPr txBox="1"/>
            <p:nvPr/>
          </p:nvSpPr>
          <p:spPr bwMode="gray">
            <a:xfrm>
              <a:off x="4493362" y="3051677"/>
              <a:ext cx="672480" cy="30509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1000">
                  <a:solidFill>
                    <a:prstClr val="black"/>
                  </a:solidFill>
                </a:rPr>
                <a:t>superior</a:t>
              </a:r>
            </a:p>
          </p:txBody>
        </p:sp>
        <p:sp>
          <p:nvSpPr>
            <p:cNvPr id="176" name="Textfeld 175"/>
            <p:cNvSpPr txBox="1"/>
            <p:nvPr/>
          </p:nvSpPr>
          <p:spPr bwMode="gray">
            <a:xfrm>
              <a:off x="5278398" y="3051677"/>
              <a:ext cx="672480" cy="30509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000"/>
                <a:t>exzellent</a:t>
              </a:r>
            </a:p>
          </p:txBody>
        </p:sp>
        <p:grpSp>
          <p:nvGrpSpPr>
            <p:cNvPr id="4" name="Gruppieren 3"/>
            <p:cNvGrpSpPr/>
            <p:nvPr/>
          </p:nvGrpSpPr>
          <p:grpSpPr bwMode="gray">
            <a:xfrm>
              <a:off x="1689451" y="1214673"/>
              <a:ext cx="3925188" cy="1800723"/>
              <a:chOff x="1703149" y="1577324"/>
              <a:chExt cx="3772898" cy="1112160"/>
            </a:xfrm>
          </p:grpSpPr>
          <p:grpSp>
            <p:nvGrpSpPr>
              <p:cNvPr id="170" name="Gruppieren 169"/>
              <p:cNvGrpSpPr/>
              <p:nvPr/>
            </p:nvGrpSpPr>
            <p:grpSpPr bwMode="gray">
              <a:xfrm rot="5400000">
                <a:off x="3033519" y="246956"/>
                <a:ext cx="1112158" cy="3772897"/>
                <a:chOff x="1871930" y="1002335"/>
                <a:chExt cx="5080936" cy="1727685"/>
              </a:xfrm>
            </p:grpSpPr>
            <p:cxnSp>
              <p:nvCxnSpPr>
                <p:cNvPr id="190" name="Gerade Verbindung 189"/>
                <p:cNvCxnSpPr/>
                <p:nvPr/>
              </p:nvCxnSpPr>
              <p:spPr bwMode="gray">
                <a:xfrm flipH="1">
                  <a:off x="1871931" y="2384481"/>
                  <a:ext cx="5080935" cy="0"/>
                </a:xfrm>
                <a:prstGeom prst="line">
                  <a:avLst/>
                </a:prstGeom>
                <a:ln>
                  <a:solidFill>
                    <a:srgbClr val="E6E6E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Gerade Verbindung 190"/>
                <p:cNvCxnSpPr/>
                <p:nvPr/>
              </p:nvCxnSpPr>
              <p:spPr bwMode="gray">
                <a:xfrm flipH="1">
                  <a:off x="1871931" y="2038945"/>
                  <a:ext cx="5080935" cy="0"/>
                </a:xfrm>
                <a:prstGeom prst="line">
                  <a:avLst/>
                </a:prstGeom>
                <a:ln>
                  <a:solidFill>
                    <a:srgbClr val="E6E6E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Gerade Verbindung 191"/>
                <p:cNvCxnSpPr/>
                <p:nvPr/>
              </p:nvCxnSpPr>
              <p:spPr bwMode="gray">
                <a:xfrm flipH="1">
                  <a:off x="1871931" y="1693409"/>
                  <a:ext cx="5080935" cy="0"/>
                </a:xfrm>
                <a:prstGeom prst="line">
                  <a:avLst/>
                </a:prstGeom>
                <a:ln>
                  <a:solidFill>
                    <a:srgbClr val="E6E6E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Gerade Verbindung 192"/>
                <p:cNvCxnSpPr/>
                <p:nvPr/>
              </p:nvCxnSpPr>
              <p:spPr bwMode="gray">
                <a:xfrm flipH="1">
                  <a:off x="1871931" y="1002335"/>
                  <a:ext cx="5080935" cy="0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Gerade Verbindung 193"/>
                <p:cNvCxnSpPr/>
                <p:nvPr/>
              </p:nvCxnSpPr>
              <p:spPr bwMode="gray">
                <a:xfrm flipH="1">
                  <a:off x="1871930" y="2730020"/>
                  <a:ext cx="5080935" cy="0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Gerade Verbindung 194"/>
                <p:cNvCxnSpPr/>
                <p:nvPr/>
              </p:nvCxnSpPr>
              <p:spPr bwMode="gray">
                <a:xfrm flipH="1">
                  <a:off x="1871931" y="1347873"/>
                  <a:ext cx="5080935" cy="0"/>
                </a:xfrm>
                <a:prstGeom prst="line">
                  <a:avLst/>
                </a:prstGeom>
                <a:ln>
                  <a:solidFill>
                    <a:srgbClr val="E6E6E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7" name="Rechteck 176"/>
              <p:cNvSpPr/>
              <p:nvPr/>
            </p:nvSpPr>
            <p:spPr bwMode="gray">
              <a:xfrm>
                <a:off x="1703150" y="2424728"/>
                <a:ext cx="3772897" cy="14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E6E6E6"/>
                  </a:gs>
                  <a:gs pos="0">
                    <a:srgbClr val="7D7D7D"/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Rechteck 177"/>
              <p:cNvSpPr/>
              <p:nvPr/>
            </p:nvSpPr>
            <p:spPr bwMode="gray">
              <a:xfrm>
                <a:off x="1703150" y="2424728"/>
                <a:ext cx="2726216" cy="14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7D7D7D"/>
                  </a:gs>
                  <a:gs pos="85000">
                    <a:srgbClr val="969696"/>
                  </a:gs>
                  <a:gs pos="50000">
                    <a:srgbClr val="C8C8C8"/>
                  </a:gs>
                  <a:gs pos="0">
                    <a:srgbClr val="AFAFAF"/>
                  </a:gs>
                  <a:gs pos="15000">
                    <a:srgbClr val="FFFFFF"/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Rechteck 178"/>
              <p:cNvSpPr/>
              <p:nvPr/>
            </p:nvSpPr>
            <p:spPr bwMode="gray">
              <a:xfrm>
                <a:off x="1703150" y="2142260"/>
                <a:ext cx="3772897" cy="14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E6E6E6"/>
                  </a:gs>
                  <a:gs pos="0">
                    <a:srgbClr val="7D7D7D"/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Rechteck 179"/>
              <p:cNvSpPr/>
              <p:nvPr/>
            </p:nvSpPr>
            <p:spPr bwMode="gray">
              <a:xfrm>
                <a:off x="1703150" y="2142260"/>
                <a:ext cx="3341513" cy="144000"/>
              </a:xfrm>
              <a:prstGeom prst="rect">
                <a:avLst/>
              </a:prstGeom>
              <a:gradFill flip="none" rotWithShape="1">
                <a:gsLst>
                  <a:gs pos="9000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5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Rechteck 180"/>
              <p:cNvSpPr/>
              <p:nvPr/>
            </p:nvSpPr>
            <p:spPr bwMode="gray">
              <a:xfrm>
                <a:off x="1703150" y="1859792"/>
                <a:ext cx="3772897" cy="14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E6E6E6"/>
                  </a:gs>
                  <a:gs pos="0">
                    <a:srgbClr val="7D7D7D"/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Rechteck 182"/>
              <p:cNvSpPr/>
              <p:nvPr/>
            </p:nvSpPr>
            <p:spPr bwMode="gray">
              <a:xfrm>
                <a:off x="1703150" y="1577324"/>
                <a:ext cx="3772897" cy="14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E6E6E6"/>
                  </a:gs>
                  <a:gs pos="0">
                    <a:srgbClr val="7D7D7D"/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Rechteck 183"/>
              <p:cNvSpPr/>
              <p:nvPr/>
            </p:nvSpPr>
            <p:spPr bwMode="gray">
              <a:xfrm>
                <a:off x="1703150" y="1577324"/>
                <a:ext cx="1363108" cy="144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7D7D7D"/>
                  </a:gs>
                  <a:gs pos="85000">
                    <a:srgbClr val="969696"/>
                  </a:gs>
                  <a:gs pos="50000">
                    <a:srgbClr val="C8C8C8"/>
                  </a:gs>
                  <a:gs pos="0">
                    <a:srgbClr val="AFAFAF"/>
                  </a:gs>
                  <a:gs pos="15000">
                    <a:srgbClr val="FFFFFF"/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5" name="Textfeld 184"/>
            <p:cNvSpPr txBox="1"/>
            <p:nvPr/>
          </p:nvSpPr>
          <p:spPr bwMode="gray">
            <a:xfrm>
              <a:off x="393450" y="1214676"/>
              <a:ext cx="1296000" cy="233151"/>
            </a:xfrm>
            <a:prstGeom prst="rect">
              <a:avLst/>
            </a:prstGeom>
            <a:noFill/>
          </p:spPr>
          <p:txBody>
            <a:bodyPr wrap="square" lIns="7200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1000"/>
                <a:t>Placeholder text.</a:t>
              </a:r>
            </a:p>
          </p:txBody>
        </p:sp>
        <p:sp>
          <p:nvSpPr>
            <p:cNvPr id="186" name="Textfeld 185"/>
            <p:cNvSpPr txBox="1"/>
            <p:nvPr/>
          </p:nvSpPr>
          <p:spPr bwMode="gray">
            <a:xfrm>
              <a:off x="393450" y="1672024"/>
              <a:ext cx="1296000" cy="233154"/>
            </a:xfrm>
            <a:prstGeom prst="rect">
              <a:avLst/>
            </a:prstGeom>
            <a:noFill/>
          </p:spPr>
          <p:txBody>
            <a:bodyPr wrap="square" lIns="7200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1000"/>
                <a:t>This is a placeholder.</a:t>
              </a:r>
            </a:p>
          </p:txBody>
        </p:sp>
        <p:sp>
          <p:nvSpPr>
            <p:cNvPr id="187" name="Textfeld 186"/>
            <p:cNvSpPr txBox="1"/>
            <p:nvPr/>
          </p:nvSpPr>
          <p:spPr bwMode="gray">
            <a:xfrm>
              <a:off x="393450" y="2129375"/>
              <a:ext cx="1296000" cy="233153"/>
            </a:xfrm>
            <a:prstGeom prst="rect">
              <a:avLst/>
            </a:prstGeom>
            <a:noFill/>
          </p:spPr>
          <p:txBody>
            <a:bodyPr wrap="square" lIns="7200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1000" b="1"/>
                <a:t>Type your text here.</a:t>
              </a:r>
            </a:p>
          </p:txBody>
        </p:sp>
        <p:sp>
          <p:nvSpPr>
            <p:cNvPr id="188" name="Textfeld 187"/>
            <p:cNvSpPr txBox="1"/>
            <p:nvPr/>
          </p:nvSpPr>
          <p:spPr bwMode="gray">
            <a:xfrm>
              <a:off x="393450" y="2586724"/>
              <a:ext cx="1296000" cy="233154"/>
            </a:xfrm>
            <a:prstGeom prst="rect">
              <a:avLst/>
            </a:prstGeom>
            <a:noFill/>
          </p:spPr>
          <p:txBody>
            <a:bodyPr wrap="square" lIns="7200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1000"/>
                <a:t>Add Info here.</a:t>
              </a:r>
            </a:p>
          </p:txBody>
        </p:sp>
        <p:sp>
          <p:nvSpPr>
            <p:cNvPr id="182" name="Rechteck 181"/>
            <p:cNvSpPr/>
            <p:nvPr/>
          </p:nvSpPr>
          <p:spPr bwMode="gray">
            <a:xfrm>
              <a:off x="1689450" y="1672023"/>
              <a:ext cx="2118946" cy="233154"/>
            </a:xfrm>
            <a:prstGeom prst="rect">
              <a:avLst/>
            </a:prstGeom>
            <a:gradFill flip="none" rotWithShape="1">
              <a:gsLst>
                <a:gs pos="9000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  <a:gs pos="15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sz="1400">
                <a:solidFill>
                  <a:prstClr val="black"/>
                </a:solidFill>
              </a:endParaRPr>
            </a:p>
          </p:txBody>
        </p:sp>
        <p:sp>
          <p:nvSpPr>
            <p:cNvPr id="5" name="Rechteckige Legende 4"/>
            <p:cNvSpPr/>
            <p:nvPr/>
          </p:nvSpPr>
          <p:spPr bwMode="gray">
            <a:xfrm>
              <a:off x="4542377" y="1589048"/>
              <a:ext cx="861838" cy="432384"/>
            </a:xfrm>
            <a:prstGeom prst="wedgeRectCallout">
              <a:avLst>
                <a:gd name="adj1" fmla="val 21881"/>
                <a:gd name="adj2" fmla="val 66274"/>
              </a:avLst>
            </a:prstGeom>
            <a:solidFill>
              <a:srgbClr val="FFFFFF"/>
            </a:solidFill>
            <a:ln w="6350">
              <a:solidFill>
                <a:srgbClr val="C0C0C0"/>
              </a:solidFill>
              <a:round/>
              <a:headEnd/>
              <a:tailEnd/>
            </a:ln>
            <a:effectLst>
              <a:outerShdw blurRad="762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0" rIns="0" rtlCol="0" anchor="ctr"/>
            <a:lstStyle/>
            <a:p>
              <a:pPr algn="ctr"/>
              <a:r>
                <a:rPr lang="de-DE" sz="3200" b="1">
                  <a:solidFill>
                    <a:srgbClr val="2A79FF"/>
                  </a:solidFill>
                </a:rPr>
                <a:t>87%</a:t>
              </a:r>
            </a:p>
          </p:txBody>
        </p:sp>
        <p:sp>
          <p:nvSpPr>
            <p:cNvPr id="494" name="Rechteckige Legende 493"/>
            <p:cNvSpPr/>
            <p:nvPr/>
          </p:nvSpPr>
          <p:spPr bwMode="gray">
            <a:xfrm>
              <a:off x="2781482" y="929587"/>
              <a:ext cx="436488" cy="214842"/>
            </a:xfrm>
            <a:prstGeom prst="wedgeRectCallout">
              <a:avLst>
                <a:gd name="adj1" fmla="val 21881"/>
                <a:gd name="adj2" fmla="val 66274"/>
              </a:avLst>
            </a:prstGeom>
            <a:solidFill>
              <a:srgbClr val="FFFFFF"/>
            </a:solidFill>
            <a:ln w="6350">
              <a:solidFill>
                <a:srgbClr val="C0C0C0"/>
              </a:solidFill>
              <a:round/>
              <a:headEnd/>
              <a:tailEnd/>
            </a:ln>
            <a:effectLst>
              <a:outerShdw blurRad="50800" dist="127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0" rIns="0" rtlCol="0" anchor="ctr"/>
            <a:lstStyle/>
            <a:p>
              <a:pPr algn="ctr"/>
              <a:r>
                <a:rPr lang="de-DE" sz="1400">
                  <a:solidFill>
                    <a:srgbClr val="7D7D7D"/>
                  </a:solidFill>
                </a:rPr>
                <a:t>36%</a:t>
              </a:r>
            </a:p>
          </p:txBody>
        </p:sp>
        <p:sp>
          <p:nvSpPr>
            <p:cNvPr id="495" name="Rechteckige Legende 494"/>
            <p:cNvSpPr/>
            <p:nvPr/>
          </p:nvSpPr>
          <p:spPr bwMode="gray">
            <a:xfrm>
              <a:off x="3489815" y="1381454"/>
              <a:ext cx="436488" cy="214842"/>
            </a:xfrm>
            <a:prstGeom prst="wedgeRectCallout">
              <a:avLst>
                <a:gd name="adj1" fmla="val 21881"/>
                <a:gd name="adj2" fmla="val 66274"/>
              </a:avLst>
            </a:prstGeom>
            <a:solidFill>
              <a:srgbClr val="FFFFFF"/>
            </a:solidFill>
            <a:ln w="6350">
              <a:solidFill>
                <a:srgbClr val="C0C0C0"/>
              </a:solidFill>
              <a:round/>
              <a:headEnd/>
              <a:tailEnd/>
            </a:ln>
            <a:effectLst>
              <a:outerShdw blurRad="50800" dist="127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0" rIns="0" rtlCol="0" anchor="ctr"/>
            <a:lstStyle/>
            <a:p>
              <a:pPr algn="ctr"/>
              <a:r>
                <a:rPr lang="de-DE" sz="1400">
                  <a:solidFill>
                    <a:srgbClr val="7D7D7D"/>
                  </a:solidFill>
                </a:rPr>
                <a:t>53%</a:t>
              </a:r>
            </a:p>
          </p:txBody>
        </p:sp>
        <p:sp>
          <p:nvSpPr>
            <p:cNvPr id="496" name="Rechteckige Legende 495"/>
            <p:cNvSpPr/>
            <p:nvPr/>
          </p:nvSpPr>
          <p:spPr bwMode="gray">
            <a:xfrm>
              <a:off x="4210180" y="2294414"/>
              <a:ext cx="436488" cy="214842"/>
            </a:xfrm>
            <a:prstGeom prst="wedgeRectCallout">
              <a:avLst>
                <a:gd name="adj1" fmla="val 21881"/>
                <a:gd name="adj2" fmla="val 66274"/>
              </a:avLst>
            </a:prstGeom>
            <a:solidFill>
              <a:srgbClr val="FFFFFF"/>
            </a:solidFill>
            <a:ln w="6350">
              <a:solidFill>
                <a:srgbClr val="C0C0C0"/>
              </a:solidFill>
              <a:round/>
              <a:headEnd/>
              <a:tailEnd/>
            </a:ln>
            <a:effectLst>
              <a:outerShdw blurRad="50800" dist="127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0" rIns="0" rtlCol="0" anchor="ctr"/>
            <a:lstStyle/>
            <a:p>
              <a:pPr algn="ctr"/>
              <a:r>
                <a:rPr lang="de-DE" sz="1400">
                  <a:solidFill>
                    <a:srgbClr val="7D7D7D"/>
                  </a:solidFill>
                </a:rPr>
                <a:t>72%</a:t>
              </a:r>
            </a:p>
          </p:txBody>
        </p:sp>
      </p:grpSp>
      <p:grpSp>
        <p:nvGrpSpPr>
          <p:cNvPr id="16" name="Gruppieren 15"/>
          <p:cNvGrpSpPr/>
          <p:nvPr/>
        </p:nvGrpSpPr>
        <p:grpSpPr bwMode="gray">
          <a:xfrm>
            <a:off x="393450" y="3500540"/>
            <a:ext cx="2665072" cy="2860693"/>
            <a:chOff x="393450" y="3500540"/>
            <a:chExt cx="2665072" cy="2860693"/>
          </a:xfrm>
        </p:grpSpPr>
        <p:sp>
          <p:nvSpPr>
            <p:cNvPr id="550" name="Textfeld 549"/>
            <p:cNvSpPr txBox="1"/>
            <p:nvPr/>
          </p:nvSpPr>
          <p:spPr bwMode="gray">
            <a:xfrm>
              <a:off x="393450" y="3500540"/>
              <a:ext cx="2665072" cy="1080689"/>
            </a:xfrm>
            <a:prstGeom prst="rect">
              <a:avLst/>
            </a:prstGeom>
            <a:noFill/>
          </p:spPr>
          <p:txBody>
            <a:bodyPr wrap="square" lIns="72000" tIns="72000" rIns="180000" bIns="0" rtlCol="0">
              <a:noAutofit/>
            </a:bodyPr>
            <a:lstStyle/>
            <a:p>
              <a:pPr>
                <a:lnSpc>
                  <a:spcPct val="85000"/>
                </a:lnSpc>
                <a:spcAft>
                  <a:spcPts val="300"/>
                </a:spcAft>
              </a:pPr>
              <a:r>
                <a:rPr lang="de-DE" sz="3600" b="1">
                  <a:solidFill>
                    <a:srgbClr val="2A79FF">
                      <a:lumMod val="50000"/>
                    </a:srgbClr>
                  </a:solidFill>
                </a:rPr>
                <a:t>Topic</a:t>
              </a:r>
              <a:r>
                <a:rPr lang="de-DE" sz="3600">
                  <a:solidFill>
                    <a:srgbClr val="2A79FF">
                      <a:lumMod val="50000"/>
                    </a:srgbClr>
                  </a:solidFill>
                </a:rPr>
                <a:t> of Infographic</a:t>
              </a:r>
            </a:p>
          </p:txBody>
        </p:sp>
        <p:sp>
          <p:nvSpPr>
            <p:cNvPr id="551" name="Rechteck 550"/>
            <p:cNvSpPr/>
            <p:nvPr/>
          </p:nvSpPr>
          <p:spPr bwMode="gray">
            <a:xfrm>
              <a:off x="393450" y="5302839"/>
              <a:ext cx="2665072" cy="1058394"/>
            </a:xfrm>
            <a:prstGeom prst="rect">
              <a:avLst/>
            </a:prstGeom>
          </p:spPr>
          <p:txBody>
            <a:bodyPr wrap="square" lIns="72000" tIns="0" rIns="180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7D7D7D"/>
                  </a:solidFill>
                </a:rPr>
                <a:t>All additional information can be put here. This includes details such as sources, initial situation, research motivation and background information.</a:t>
              </a:r>
              <a:endParaRPr lang="de-DE" sz="1100">
                <a:solidFill>
                  <a:srgbClr val="7D7D7D"/>
                </a:solidFill>
              </a:endParaRPr>
            </a:p>
          </p:txBody>
        </p:sp>
        <p:sp>
          <p:nvSpPr>
            <p:cNvPr id="552" name="Rechteck 551"/>
            <p:cNvSpPr/>
            <p:nvPr/>
          </p:nvSpPr>
          <p:spPr bwMode="gray">
            <a:xfrm>
              <a:off x="393450" y="4581229"/>
              <a:ext cx="2665072" cy="721609"/>
            </a:xfrm>
            <a:prstGeom prst="rect">
              <a:avLst/>
            </a:prstGeom>
          </p:spPr>
          <p:txBody>
            <a:bodyPr wrap="square" lIns="72000" tIns="0" rIns="180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40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Subheadline for further information on the topic or a short introduction.</a:t>
              </a:r>
              <a:endParaRPr lang="de-DE" sz="160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grpSp>
        <p:nvGrpSpPr>
          <p:cNvPr id="15" name="Gruppieren 14"/>
          <p:cNvGrpSpPr/>
          <p:nvPr/>
        </p:nvGrpSpPr>
        <p:grpSpPr bwMode="gray">
          <a:xfrm>
            <a:off x="3202986" y="3501235"/>
            <a:ext cx="2735536" cy="2860001"/>
            <a:chOff x="3202986" y="3501233"/>
            <a:chExt cx="2735536" cy="2860001"/>
          </a:xfrm>
        </p:grpSpPr>
        <p:sp>
          <p:nvSpPr>
            <p:cNvPr id="563" name="Textfeld 562"/>
            <p:cNvSpPr txBox="1"/>
            <p:nvPr/>
          </p:nvSpPr>
          <p:spPr bwMode="gray">
            <a:xfrm>
              <a:off x="3850753" y="5298786"/>
              <a:ext cx="721009" cy="347208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2400">
                  <a:solidFill>
                    <a:srgbClr val="000000"/>
                  </a:solidFill>
                </a:rPr>
                <a:t>50%</a:t>
              </a:r>
            </a:p>
          </p:txBody>
        </p:sp>
        <p:sp>
          <p:nvSpPr>
            <p:cNvPr id="564" name="Textfeld 563"/>
            <p:cNvSpPr txBox="1"/>
            <p:nvPr/>
          </p:nvSpPr>
          <p:spPr bwMode="gray">
            <a:xfrm>
              <a:off x="4571762" y="5298786"/>
              <a:ext cx="718992" cy="347208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 sz="2400">
                  <a:solidFill>
                    <a:srgbClr val="000000"/>
                  </a:solidFill>
                </a:rPr>
                <a:t>70%</a:t>
              </a:r>
            </a:p>
          </p:txBody>
        </p:sp>
        <p:sp>
          <p:nvSpPr>
            <p:cNvPr id="618" name="Textfeld 617"/>
            <p:cNvSpPr txBox="1"/>
            <p:nvPr/>
          </p:nvSpPr>
          <p:spPr bwMode="gray">
            <a:xfrm>
              <a:off x="3202986" y="3501233"/>
              <a:ext cx="2735536" cy="360000"/>
            </a:xfrm>
            <a:prstGeom prst="rect">
              <a:avLst/>
            </a:prstGeom>
            <a:noFill/>
          </p:spPr>
          <p:txBody>
            <a:bodyPr wrap="square" lIns="72000" tIns="0" rIns="108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Target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 Groups</a:t>
              </a:r>
            </a:p>
          </p:txBody>
        </p:sp>
        <p:sp>
          <p:nvSpPr>
            <p:cNvPr id="619" name="Rechteck 618"/>
            <p:cNvSpPr/>
            <p:nvPr/>
          </p:nvSpPr>
          <p:spPr bwMode="gray">
            <a:xfrm>
              <a:off x="3202986" y="5663202"/>
              <a:ext cx="2735536" cy="698032"/>
            </a:xfrm>
            <a:prstGeom prst="rect">
              <a:avLst/>
            </a:prstGeom>
          </p:spPr>
          <p:txBody>
            <a:bodyPr wrap="square" lIns="72000" tIns="0" rIns="180000" bIns="0" anchor="ctr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000000"/>
                  </a:solidFill>
                </a:rPr>
                <a:t>Campaign reach of target groups. This is a placeholder text, it can be replaced with your own text.</a:t>
              </a:r>
              <a:endParaRPr lang="de-DE" sz="1100">
                <a:solidFill>
                  <a:srgbClr val="000000"/>
                </a:solidFill>
              </a:endParaRPr>
            </a:p>
          </p:txBody>
        </p:sp>
        <p:grpSp>
          <p:nvGrpSpPr>
            <p:cNvPr id="553" name="Gruppieren 552"/>
            <p:cNvGrpSpPr/>
            <p:nvPr/>
          </p:nvGrpSpPr>
          <p:grpSpPr bwMode="gray">
            <a:xfrm rot="21445823">
              <a:off x="4617183" y="3958935"/>
              <a:ext cx="559921" cy="1243946"/>
              <a:chOff x="1638379" y="1795010"/>
              <a:chExt cx="923514" cy="2051723"/>
            </a:xfrm>
          </p:grpSpPr>
          <p:grpSp>
            <p:nvGrpSpPr>
              <p:cNvPr id="554" name="Gruppieren 553"/>
              <p:cNvGrpSpPr/>
              <p:nvPr/>
            </p:nvGrpSpPr>
            <p:grpSpPr bwMode="gray">
              <a:xfrm>
                <a:off x="1716504" y="1844825"/>
                <a:ext cx="767265" cy="1952098"/>
                <a:chOff x="1716504" y="1844825"/>
                <a:chExt cx="767265" cy="1952098"/>
              </a:xfrm>
            </p:grpSpPr>
            <p:sp>
              <p:nvSpPr>
                <p:cNvPr id="556" name="Rechteck 555"/>
                <p:cNvSpPr/>
                <p:nvPr/>
              </p:nvSpPr>
              <p:spPr bwMode="gray">
                <a:xfrm>
                  <a:off x="1716504" y="1844825"/>
                  <a:ext cx="767264" cy="195209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7D7D7D"/>
                    </a:gs>
                    <a:gs pos="0">
                      <a:srgbClr val="C8C8C8"/>
                    </a:gs>
                  </a:gsLst>
                  <a:lin ang="108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7" name="Rechteck 556"/>
                <p:cNvSpPr/>
                <p:nvPr/>
              </p:nvSpPr>
              <p:spPr bwMode="gray">
                <a:xfrm>
                  <a:off x="1716505" y="2651779"/>
                  <a:ext cx="767264" cy="1145144"/>
                </a:xfrm>
                <a:prstGeom prst="rect">
                  <a:avLst/>
                </a:prstGeom>
                <a:gradFill flip="none" rotWithShape="1">
                  <a:gsLst>
                    <a:gs pos="90000">
                      <a:schemeClr val="accent1">
                        <a:lumMod val="50000"/>
                      </a:schemeClr>
                    </a:gs>
                    <a:gs pos="10425">
                      <a:schemeClr val="accent1"/>
                    </a:gs>
                    <a:gs pos="5000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16200000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55" name="Freeform 5"/>
              <p:cNvSpPr>
                <a:spLocks noEditPoints="1"/>
              </p:cNvSpPr>
              <p:nvPr/>
            </p:nvSpPr>
            <p:spPr bwMode="gray">
              <a:xfrm>
                <a:off x="1638379" y="1795010"/>
                <a:ext cx="923514" cy="2051723"/>
              </a:xfrm>
              <a:custGeom>
                <a:avLst/>
                <a:gdLst>
                  <a:gd name="T0" fmla="*/ 0 w 656"/>
                  <a:gd name="T1" fmla="*/ 0 h 1457"/>
                  <a:gd name="T2" fmla="*/ 0 w 656"/>
                  <a:gd name="T3" fmla="*/ 1457 h 1457"/>
                  <a:gd name="T4" fmla="*/ 656 w 656"/>
                  <a:gd name="T5" fmla="*/ 1457 h 1457"/>
                  <a:gd name="T6" fmla="*/ 656 w 656"/>
                  <a:gd name="T7" fmla="*/ 0 h 1457"/>
                  <a:gd name="T8" fmla="*/ 0 w 656"/>
                  <a:gd name="T9" fmla="*/ 0 h 1457"/>
                  <a:gd name="T10" fmla="*/ 328 w 656"/>
                  <a:gd name="T11" fmla="*/ 62 h 1457"/>
                  <a:gd name="T12" fmla="*/ 452 w 656"/>
                  <a:gd name="T13" fmla="*/ 183 h 1457"/>
                  <a:gd name="T14" fmla="*/ 328 w 656"/>
                  <a:gd name="T15" fmla="*/ 338 h 1457"/>
                  <a:gd name="T16" fmla="*/ 204 w 656"/>
                  <a:gd name="T17" fmla="*/ 183 h 1457"/>
                  <a:gd name="T18" fmla="*/ 328 w 656"/>
                  <a:gd name="T19" fmla="*/ 62 h 1457"/>
                  <a:gd name="T20" fmla="*/ 555 w 656"/>
                  <a:gd name="T21" fmla="*/ 840 h 1457"/>
                  <a:gd name="T22" fmla="*/ 516 w 656"/>
                  <a:gd name="T23" fmla="*/ 807 h 1457"/>
                  <a:gd name="T24" fmla="*/ 477 w 656"/>
                  <a:gd name="T25" fmla="*/ 522 h 1457"/>
                  <a:gd name="T26" fmla="*/ 434 w 656"/>
                  <a:gd name="T27" fmla="*/ 632 h 1457"/>
                  <a:gd name="T28" fmla="*/ 555 w 656"/>
                  <a:gd name="T29" fmla="*/ 1061 h 1457"/>
                  <a:gd name="T30" fmla="*/ 464 w 656"/>
                  <a:gd name="T31" fmla="*/ 1061 h 1457"/>
                  <a:gd name="T32" fmla="*/ 434 w 656"/>
                  <a:gd name="T33" fmla="*/ 1353 h 1457"/>
                  <a:gd name="T34" fmla="*/ 392 w 656"/>
                  <a:gd name="T35" fmla="*/ 1396 h 1457"/>
                  <a:gd name="T36" fmla="*/ 351 w 656"/>
                  <a:gd name="T37" fmla="*/ 1353 h 1457"/>
                  <a:gd name="T38" fmla="*/ 344 w 656"/>
                  <a:gd name="T39" fmla="*/ 1061 h 1457"/>
                  <a:gd name="T40" fmla="*/ 313 w 656"/>
                  <a:gd name="T41" fmla="*/ 1061 h 1457"/>
                  <a:gd name="T42" fmla="*/ 306 w 656"/>
                  <a:gd name="T43" fmla="*/ 1353 h 1457"/>
                  <a:gd name="T44" fmla="*/ 264 w 656"/>
                  <a:gd name="T45" fmla="*/ 1396 h 1457"/>
                  <a:gd name="T46" fmla="*/ 222 w 656"/>
                  <a:gd name="T47" fmla="*/ 1353 h 1457"/>
                  <a:gd name="T48" fmla="*/ 193 w 656"/>
                  <a:gd name="T49" fmla="*/ 1061 h 1457"/>
                  <a:gd name="T50" fmla="*/ 102 w 656"/>
                  <a:gd name="T51" fmla="*/ 1061 h 1457"/>
                  <a:gd name="T52" fmla="*/ 222 w 656"/>
                  <a:gd name="T53" fmla="*/ 632 h 1457"/>
                  <a:gd name="T54" fmla="*/ 179 w 656"/>
                  <a:gd name="T55" fmla="*/ 522 h 1457"/>
                  <a:gd name="T56" fmla="*/ 141 w 656"/>
                  <a:gd name="T57" fmla="*/ 807 h 1457"/>
                  <a:gd name="T58" fmla="*/ 102 w 656"/>
                  <a:gd name="T59" fmla="*/ 840 h 1457"/>
                  <a:gd name="T60" fmla="*/ 69 w 656"/>
                  <a:gd name="T61" fmla="*/ 801 h 1457"/>
                  <a:gd name="T62" fmla="*/ 88 w 656"/>
                  <a:gd name="T63" fmla="*/ 578 h 1457"/>
                  <a:gd name="T64" fmla="*/ 215 w 656"/>
                  <a:gd name="T65" fmla="*/ 357 h 1457"/>
                  <a:gd name="T66" fmla="*/ 328 w 656"/>
                  <a:gd name="T67" fmla="*/ 451 h 1457"/>
                  <a:gd name="T68" fmla="*/ 441 w 656"/>
                  <a:gd name="T69" fmla="*/ 357 h 1457"/>
                  <a:gd name="T70" fmla="*/ 569 w 656"/>
                  <a:gd name="T71" fmla="*/ 578 h 1457"/>
                  <a:gd name="T72" fmla="*/ 587 w 656"/>
                  <a:gd name="T73" fmla="*/ 801 h 1457"/>
                  <a:gd name="T74" fmla="*/ 555 w 656"/>
                  <a:gd name="T75" fmla="*/ 840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56" h="1457">
                    <a:moveTo>
                      <a:pt x="0" y="0"/>
                    </a:moveTo>
                    <a:cubicBezTo>
                      <a:pt x="0" y="1457"/>
                      <a:pt x="0" y="1457"/>
                      <a:pt x="0" y="1457"/>
                    </a:cubicBezTo>
                    <a:cubicBezTo>
                      <a:pt x="656" y="1457"/>
                      <a:pt x="656" y="1457"/>
                      <a:pt x="656" y="1457"/>
                    </a:cubicBezTo>
                    <a:cubicBezTo>
                      <a:pt x="656" y="0"/>
                      <a:pt x="656" y="0"/>
                      <a:pt x="656" y="0"/>
                    </a:cubicBezTo>
                    <a:lnTo>
                      <a:pt x="0" y="0"/>
                    </a:lnTo>
                    <a:close/>
                    <a:moveTo>
                      <a:pt x="328" y="62"/>
                    </a:moveTo>
                    <a:cubicBezTo>
                      <a:pt x="397" y="62"/>
                      <a:pt x="452" y="106"/>
                      <a:pt x="452" y="183"/>
                    </a:cubicBezTo>
                    <a:cubicBezTo>
                      <a:pt x="452" y="259"/>
                      <a:pt x="392" y="338"/>
                      <a:pt x="328" y="338"/>
                    </a:cubicBezTo>
                    <a:cubicBezTo>
                      <a:pt x="264" y="338"/>
                      <a:pt x="204" y="259"/>
                      <a:pt x="204" y="183"/>
                    </a:cubicBezTo>
                    <a:cubicBezTo>
                      <a:pt x="204" y="106"/>
                      <a:pt x="260" y="62"/>
                      <a:pt x="328" y="62"/>
                    </a:cubicBezTo>
                    <a:close/>
                    <a:moveTo>
                      <a:pt x="555" y="840"/>
                    </a:moveTo>
                    <a:cubicBezTo>
                      <a:pt x="535" y="842"/>
                      <a:pt x="517" y="827"/>
                      <a:pt x="516" y="807"/>
                    </a:cubicBezTo>
                    <a:cubicBezTo>
                      <a:pt x="516" y="807"/>
                      <a:pt x="484" y="522"/>
                      <a:pt x="477" y="522"/>
                    </a:cubicBezTo>
                    <a:cubicBezTo>
                      <a:pt x="471" y="522"/>
                      <a:pt x="434" y="576"/>
                      <a:pt x="434" y="632"/>
                    </a:cubicBezTo>
                    <a:cubicBezTo>
                      <a:pt x="434" y="680"/>
                      <a:pt x="555" y="1061"/>
                      <a:pt x="555" y="1061"/>
                    </a:cubicBezTo>
                    <a:cubicBezTo>
                      <a:pt x="464" y="1061"/>
                      <a:pt x="464" y="1061"/>
                      <a:pt x="464" y="1061"/>
                    </a:cubicBezTo>
                    <a:cubicBezTo>
                      <a:pt x="450" y="1205"/>
                      <a:pt x="434" y="1353"/>
                      <a:pt x="434" y="1353"/>
                    </a:cubicBezTo>
                    <a:cubicBezTo>
                      <a:pt x="434" y="1377"/>
                      <a:pt x="415" y="1396"/>
                      <a:pt x="392" y="1396"/>
                    </a:cubicBezTo>
                    <a:cubicBezTo>
                      <a:pt x="369" y="1396"/>
                      <a:pt x="351" y="1377"/>
                      <a:pt x="351" y="1353"/>
                    </a:cubicBezTo>
                    <a:cubicBezTo>
                      <a:pt x="351" y="1353"/>
                      <a:pt x="351" y="1353"/>
                      <a:pt x="344" y="1061"/>
                    </a:cubicBezTo>
                    <a:cubicBezTo>
                      <a:pt x="313" y="1061"/>
                      <a:pt x="313" y="1061"/>
                      <a:pt x="313" y="1061"/>
                    </a:cubicBezTo>
                    <a:cubicBezTo>
                      <a:pt x="306" y="1353"/>
                      <a:pt x="306" y="1353"/>
                      <a:pt x="306" y="1353"/>
                    </a:cubicBezTo>
                    <a:cubicBezTo>
                      <a:pt x="306" y="1377"/>
                      <a:pt x="287" y="1396"/>
                      <a:pt x="264" y="1396"/>
                    </a:cubicBezTo>
                    <a:cubicBezTo>
                      <a:pt x="241" y="1396"/>
                      <a:pt x="222" y="1377"/>
                      <a:pt x="222" y="1353"/>
                    </a:cubicBezTo>
                    <a:cubicBezTo>
                      <a:pt x="222" y="1353"/>
                      <a:pt x="207" y="1205"/>
                      <a:pt x="193" y="1061"/>
                    </a:cubicBezTo>
                    <a:cubicBezTo>
                      <a:pt x="102" y="1061"/>
                      <a:pt x="102" y="1061"/>
                      <a:pt x="102" y="1061"/>
                    </a:cubicBezTo>
                    <a:cubicBezTo>
                      <a:pt x="102" y="1061"/>
                      <a:pt x="222" y="680"/>
                      <a:pt x="222" y="632"/>
                    </a:cubicBezTo>
                    <a:cubicBezTo>
                      <a:pt x="222" y="576"/>
                      <a:pt x="186" y="522"/>
                      <a:pt x="179" y="522"/>
                    </a:cubicBezTo>
                    <a:cubicBezTo>
                      <a:pt x="173" y="522"/>
                      <a:pt x="141" y="807"/>
                      <a:pt x="141" y="807"/>
                    </a:cubicBezTo>
                    <a:cubicBezTo>
                      <a:pt x="139" y="827"/>
                      <a:pt x="122" y="842"/>
                      <a:pt x="102" y="840"/>
                    </a:cubicBezTo>
                    <a:cubicBezTo>
                      <a:pt x="82" y="838"/>
                      <a:pt x="67" y="821"/>
                      <a:pt x="69" y="801"/>
                    </a:cubicBezTo>
                    <a:cubicBezTo>
                      <a:pt x="88" y="578"/>
                      <a:pt x="88" y="578"/>
                      <a:pt x="88" y="578"/>
                    </a:cubicBezTo>
                    <a:cubicBezTo>
                      <a:pt x="100" y="430"/>
                      <a:pt x="173" y="357"/>
                      <a:pt x="215" y="357"/>
                    </a:cubicBezTo>
                    <a:cubicBezTo>
                      <a:pt x="257" y="357"/>
                      <a:pt x="282" y="451"/>
                      <a:pt x="328" y="451"/>
                    </a:cubicBezTo>
                    <a:cubicBezTo>
                      <a:pt x="374" y="451"/>
                      <a:pt x="400" y="357"/>
                      <a:pt x="441" y="357"/>
                    </a:cubicBezTo>
                    <a:cubicBezTo>
                      <a:pt x="483" y="357"/>
                      <a:pt x="556" y="430"/>
                      <a:pt x="569" y="578"/>
                    </a:cubicBezTo>
                    <a:cubicBezTo>
                      <a:pt x="569" y="578"/>
                      <a:pt x="569" y="578"/>
                      <a:pt x="587" y="801"/>
                    </a:cubicBezTo>
                    <a:cubicBezTo>
                      <a:pt x="589" y="821"/>
                      <a:pt x="575" y="838"/>
                      <a:pt x="555" y="84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/>
                  </a:gs>
                  <a:gs pos="0">
                    <a:srgbClr val="E6E6E6"/>
                  </a:gs>
                </a:gsLst>
                <a:lin ang="16200000" scaled="1"/>
                <a:tileRect/>
              </a:gradFill>
              <a:ln w="25400">
                <a:noFill/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58" name="Gruppieren 557"/>
            <p:cNvGrpSpPr/>
            <p:nvPr/>
          </p:nvGrpSpPr>
          <p:grpSpPr bwMode="gray">
            <a:xfrm rot="390607">
              <a:off x="3961901" y="3996157"/>
              <a:ext cx="559921" cy="1243946"/>
              <a:chOff x="562430" y="1795010"/>
              <a:chExt cx="923514" cy="2051723"/>
            </a:xfrm>
          </p:grpSpPr>
          <p:grpSp>
            <p:nvGrpSpPr>
              <p:cNvPr id="559" name="Gruppieren 558"/>
              <p:cNvGrpSpPr/>
              <p:nvPr/>
            </p:nvGrpSpPr>
            <p:grpSpPr bwMode="gray">
              <a:xfrm>
                <a:off x="640555" y="1844825"/>
                <a:ext cx="767264" cy="1952094"/>
                <a:chOff x="1716504" y="1844825"/>
                <a:chExt cx="767264" cy="1952094"/>
              </a:xfrm>
            </p:grpSpPr>
            <p:sp>
              <p:nvSpPr>
                <p:cNvPr id="561" name="Rechteck 560"/>
                <p:cNvSpPr/>
                <p:nvPr/>
              </p:nvSpPr>
              <p:spPr bwMode="gray">
                <a:xfrm>
                  <a:off x="1716504" y="1844825"/>
                  <a:ext cx="767264" cy="195209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7D7D7D"/>
                    </a:gs>
                    <a:gs pos="0">
                      <a:srgbClr val="C8C8C8"/>
                    </a:gs>
                  </a:gsLst>
                  <a:lin ang="108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2" name="Rechteck 561"/>
                <p:cNvSpPr/>
                <p:nvPr/>
              </p:nvSpPr>
              <p:spPr bwMode="gray">
                <a:xfrm>
                  <a:off x="1716504" y="2820872"/>
                  <a:ext cx="767264" cy="976046"/>
                </a:xfrm>
                <a:prstGeom prst="rect">
                  <a:avLst/>
                </a:prstGeom>
                <a:gradFill flip="none" rotWithShape="1">
                  <a:gsLst>
                    <a:gs pos="90000">
                      <a:schemeClr val="accent1">
                        <a:lumMod val="50000"/>
                      </a:schemeClr>
                    </a:gs>
                    <a:gs pos="10425">
                      <a:schemeClr val="accent1"/>
                    </a:gs>
                    <a:gs pos="5000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16200000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60" name="Freeform 6"/>
              <p:cNvSpPr>
                <a:spLocks noEditPoints="1"/>
              </p:cNvSpPr>
              <p:nvPr/>
            </p:nvSpPr>
            <p:spPr bwMode="gray">
              <a:xfrm>
                <a:off x="562430" y="1795010"/>
                <a:ext cx="923514" cy="2051723"/>
              </a:xfrm>
              <a:custGeom>
                <a:avLst/>
                <a:gdLst>
                  <a:gd name="T0" fmla="*/ 0 w 656"/>
                  <a:gd name="T1" fmla="*/ 0 h 1457"/>
                  <a:gd name="T2" fmla="*/ 0 w 656"/>
                  <a:gd name="T3" fmla="*/ 1457 h 1457"/>
                  <a:gd name="T4" fmla="*/ 656 w 656"/>
                  <a:gd name="T5" fmla="*/ 1457 h 1457"/>
                  <a:gd name="T6" fmla="*/ 656 w 656"/>
                  <a:gd name="T7" fmla="*/ 0 h 1457"/>
                  <a:gd name="T8" fmla="*/ 0 w 656"/>
                  <a:gd name="T9" fmla="*/ 0 h 1457"/>
                  <a:gd name="T10" fmla="*/ 327 w 656"/>
                  <a:gd name="T11" fmla="*/ 62 h 1457"/>
                  <a:gd name="T12" fmla="*/ 452 w 656"/>
                  <a:gd name="T13" fmla="*/ 182 h 1457"/>
                  <a:gd name="T14" fmla="*/ 327 w 656"/>
                  <a:gd name="T15" fmla="*/ 338 h 1457"/>
                  <a:gd name="T16" fmla="*/ 204 w 656"/>
                  <a:gd name="T17" fmla="*/ 182 h 1457"/>
                  <a:gd name="T18" fmla="*/ 327 w 656"/>
                  <a:gd name="T19" fmla="*/ 62 h 1457"/>
                  <a:gd name="T20" fmla="*/ 549 w 656"/>
                  <a:gd name="T21" fmla="*/ 884 h 1457"/>
                  <a:gd name="T22" fmla="*/ 500 w 656"/>
                  <a:gd name="T23" fmla="*/ 835 h 1457"/>
                  <a:gd name="T24" fmla="*/ 492 w 656"/>
                  <a:gd name="T25" fmla="*/ 522 h 1457"/>
                  <a:gd name="T26" fmla="*/ 480 w 656"/>
                  <a:gd name="T27" fmla="*/ 510 h 1457"/>
                  <a:gd name="T28" fmla="*/ 468 w 656"/>
                  <a:gd name="T29" fmla="*/ 522 h 1457"/>
                  <a:gd name="T30" fmla="*/ 467 w 656"/>
                  <a:gd name="T31" fmla="*/ 875 h 1457"/>
                  <a:gd name="T32" fmla="*/ 467 w 656"/>
                  <a:gd name="T33" fmla="*/ 903 h 1457"/>
                  <a:gd name="T34" fmla="*/ 465 w 656"/>
                  <a:gd name="T35" fmla="*/ 1342 h 1457"/>
                  <a:gd name="T36" fmla="*/ 411 w 656"/>
                  <a:gd name="T37" fmla="*/ 1396 h 1457"/>
                  <a:gd name="T38" fmla="*/ 357 w 656"/>
                  <a:gd name="T39" fmla="*/ 1342 h 1457"/>
                  <a:gd name="T40" fmla="*/ 339 w 656"/>
                  <a:gd name="T41" fmla="*/ 903 h 1457"/>
                  <a:gd name="T42" fmla="*/ 327 w 656"/>
                  <a:gd name="T43" fmla="*/ 891 h 1457"/>
                  <a:gd name="T44" fmla="*/ 315 w 656"/>
                  <a:gd name="T45" fmla="*/ 903 h 1457"/>
                  <a:gd name="T46" fmla="*/ 298 w 656"/>
                  <a:gd name="T47" fmla="*/ 1342 h 1457"/>
                  <a:gd name="T48" fmla="*/ 244 w 656"/>
                  <a:gd name="T49" fmla="*/ 1396 h 1457"/>
                  <a:gd name="T50" fmla="*/ 190 w 656"/>
                  <a:gd name="T51" fmla="*/ 1342 h 1457"/>
                  <a:gd name="T52" fmla="*/ 188 w 656"/>
                  <a:gd name="T53" fmla="*/ 903 h 1457"/>
                  <a:gd name="T54" fmla="*/ 188 w 656"/>
                  <a:gd name="T55" fmla="*/ 875 h 1457"/>
                  <a:gd name="T56" fmla="*/ 188 w 656"/>
                  <a:gd name="T57" fmla="*/ 522 h 1457"/>
                  <a:gd name="T58" fmla="*/ 176 w 656"/>
                  <a:gd name="T59" fmla="*/ 510 h 1457"/>
                  <a:gd name="T60" fmla="*/ 163 w 656"/>
                  <a:gd name="T61" fmla="*/ 522 h 1457"/>
                  <a:gd name="T62" fmla="*/ 155 w 656"/>
                  <a:gd name="T63" fmla="*/ 835 h 1457"/>
                  <a:gd name="T64" fmla="*/ 106 w 656"/>
                  <a:gd name="T65" fmla="*/ 884 h 1457"/>
                  <a:gd name="T66" fmla="*/ 57 w 656"/>
                  <a:gd name="T67" fmla="*/ 835 h 1457"/>
                  <a:gd name="T68" fmla="*/ 75 w 656"/>
                  <a:gd name="T69" fmla="*/ 506 h 1457"/>
                  <a:gd name="T70" fmla="*/ 225 w 656"/>
                  <a:gd name="T71" fmla="*/ 356 h 1457"/>
                  <a:gd name="T72" fmla="*/ 327 w 656"/>
                  <a:gd name="T73" fmla="*/ 398 h 1457"/>
                  <a:gd name="T74" fmla="*/ 430 w 656"/>
                  <a:gd name="T75" fmla="*/ 356 h 1457"/>
                  <a:gd name="T76" fmla="*/ 579 w 656"/>
                  <a:gd name="T77" fmla="*/ 506 h 1457"/>
                  <a:gd name="T78" fmla="*/ 598 w 656"/>
                  <a:gd name="T79" fmla="*/ 835 h 1457"/>
                  <a:gd name="T80" fmla="*/ 549 w 656"/>
                  <a:gd name="T81" fmla="*/ 884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6" h="1457">
                    <a:moveTo>
                      <a:pt x="0" y="0"/>
                    </a:moveTo>
                    <a:cubicBezTo>
                      <a:pt x="0" y="1457"/>
                      <a:pt x="0" y="1457"/>
                      <a:pt x="0" y="1457"/>
                    </a:cubicBezTo>
                    <a:cubicBezTo>
                      <a:pt x="656" y="1457"/>
                      <a:pt x="656" y="1457"/>
                      <a:pt x="656" y="1457"/>
                    </a:cubicBezTo>
                    <a:cubicBezTo>
                      <a:pt x="656" y="0"/>
                      <a:pt x="656" y="0"/>
                      <a:pt x="656" y="0"/>
                    </a:cubicBezTo>
                    <a:lnTo>
                      <a:pt x="0" y="0"/>
                    </a:lnTo>
                    <a:close/>
                    <a:moveTo>
                      <a:pt x="327" y="62"/>
                    </a:moveTo>
                    <a:cubicBezTo>
                      <a:pt x="396" y="62"/>
                      <a:pt x="452" y="106"/>
                      <a:pt x="452" y="182"/>
                    </a:cubicBezTo>
                    <a:cubicBezTo>
                      <a:pt x="452" y="259"/>
                      <a:pt x="392" y="338"/>
                      <a:pt x="327" y="338"/>
                    </a:cubicBezTo>
                    <a:cubicBezTo>
                      <a:pt x="264" y="338"/>
                      <a:pt x="204" y="259"/>
                      <a:pt x="204" y="182"/>
                    </a:cubicBezTo>
                    <a:cubicBezTo>
                      <a:pt x="204" y="106"/>
                      <a:pt x="259" y="62"/>
                      <a:pt x="327" y="62"/>
                    </a:cubicBezTo>
                    <a:close/>
                    <a:moveTo>
                      <a:pt x="549" y="884"/>
                    </a:moveTo>
                    <a:cubicBezTo>
                      <a:pt x="522" y="884"/>
                      <a:pt x="500" y="862"/>
                      <a:pt x="500" y="835"/>
                    </a:cubicBezTo>
                    <a:cubicBezTo>
                      <a:pt x="500" y="835"/>
                      <a:pt x="500" y="835"/>
                      <a:pt x="492" y="522"/>
                    </a:cubicBezTo>
                    <a:cubicBezTo>
                      <a:pt x="492" y="515"/>
                      <a:pt x="486" y="510"/>
                      <a:pt x="480" y="510"/>
                    </a:cubicBezTo>
                    <a:cubicBezTo>
                      <a:pt x="473" y="510"/>
                      <a:pt x="468" y="515"/>
                      <a:pt x="468" y="522"/>
                    </a:cubicBezTo>
                    <a:cubicBezTo>
                      <a:pt x="468" y="522"/>
                      <a:pt x="468" y="522"/>
                      <a:pt x="467" y="875"/>
                    </a:cubicBezTo>
                    <a:cubicBezTo>
                      <a:pt x="467" y="875"/>
                      <a:pt x="467" y="875"/>
                      <a:pt x="467" y="903"/>
                    </a:cubicBezTo>
                    <a:cubicBezTo>
                      <a:pt x="467" y="903"/>
                      <a:pt x="467" y="903"/>
                      <a:pt x="465" y="1342"/>
                    </a:cubicBezTo>
                    <a:cubicBezTo>
                      <a:pt x="465" y="1372"/>
                      <a:pt x="441" y="1396"/>
                      <a:pt x="411" y="1396"/>
                    </a:cubicBezTo>
                    <a:cubicBezTo>
                      <a:pt x="381" y="1396"/>
                      <a:pt x="357" y="1372"/>
                      <a:pt x="357" y="1342"/>
                    </a:cubicBezTo>
                    <a:cubicBezTo>
                      <a:pt x="357" y="1342"/>
                      <a:pt x="357" y="1342"/>
                      <a:pt x="339" y="903"/>
                    </a:cubicBezTo>
                    <a:cubicBezTo>
                      <a:pt x="339" y="896"/>
                      <a:pt x="334" y="891"/>
                      <a:pt x="327" y="891"/>
                    </a:cubicBezTo>
                    <a:cubicBezTo>
                      <a:pt x="321" y="891"/>
                      <a:pt x="315" y="896"/>
                      <a:pt x="315" y="903"/>
                    </a:cubicBezTo>
                    <a:cubicBezTo>
                      <a:pt x="315" y="903"/>
                      <a:pt x="315" y="903"/>
                      <a:pt x="298" y="1342"/>
                    </a:cubicBezTo>
                    <a:cubicBezTo>
                      <a:pt x="298" y="1372"/>
                      <a:pt x="274" y="1396"/>
                      <a:pt x="244" y="1396"/>
                    </a:cubicBezTo>
                    <a:cubicBezTo>
                      <a:pt x="214" y="1396"/>
                      <a:pt x="190" y="1372"/>
                      <a:pt x="190" y="1342"/>
                    </a:cubicBezTo>
                    <a:cubicBezTo>
                      <a:pt x="190" y="1342"/>
                      <a:pt x="190" y="1342"/>
                      <a:pt x="188" y="903"/>
                    </a:cubicBezTo>
                    <a:cubicBezTo>
                      <a:pt x="188" y="903"/>
                      <a:pt x="188" y="903"/>
                      <a:pt x="188" y="875"/>
                    </a:cubicBezTo>
                    <a:cubicBezTo>
                      <a:pt x="188" y="875"/>
                      <a:pt x="188" y="875"/>
                      <a:pt x="188" y="522"/>
                    </a:cubicBezTo>
                    <a:cubicBezTo>
                      <a:pt x="188" y="515"/>
                      <a:pt x="182" y="510"/>
                      <a:pt x="176" y="510"/>
                    </a:cubicBezTo>
                    <a:cubicBezTo>
                      <a:pt x="169" y="510"/>
                      <a:pt x="163" y="515"/>
                      <a:pt x="163" y="522"/>
                    </a:cubicBezTo>
                    <a:cubicBezTo>
                      <a:pt x="163" y="522"/>
                      <a:pt x="163" y="522"/>
                      <a:pt x="155" y="835"/>
                    </a:cubicBezTo>
                    <a:cubicBezTo>
                      <a:pt x="155" y="862"/>
                      <a:pt x="133" y="884"/>
                      <a:pt x="106" y="884"/>
                    </a:cubicBezTo>
                    <a:cubicBezTo>
                      <a:pt x="79" y="884"/>
                      <a:pt x="57" y="862"/>
                      <a:pt x="57" y="835"/>
                    </a:cubicBezTo>
                    <a:cubicBezTo>
                      <a:pt x="57" y="835"/>
                      <a:pt x="57" y="835"/>
                      <a:pt x="75" y="506"/>
                    </a:cubicBezTo>
                    <a:cubicBezTo>
                      <a:pt x="75" y="417"/>
                      <a:pt x="180" y="356"/>
                      <a:pt x="225" y="356"/>
                    </a:cubicBezTo>
                    <a:cubicBezTo>
                      <a:pt x="270" y="356"/>
                      <a:pt x="283" y="398"/>
                      <a:pt x="327" y="398"/>
                    </a:cubicBezTo>
                    <a:cubicBezTo>
                      <a:pt x="372" y="398"/>
                      <a:pt x="373" y="356"/>
                      <a:pt x="430" y="356"/>
                    </a:cubicBezTo>
                    <a:cubicBezTo>
                      <a:pt x="486" y="356"/>
                      <a:pt x="579" y="417"/>
                      <a:pt x="579" y="506"/>
                    </a:cubicBezTo>
                    <a:cubicBezTo>
                      <a:pt x="598" y="835"/>
                      <a:pt x="598" y="835"/>
                      <a:pt x="598" y="835"/>
                    </a:cubicBezTo>
                    <a:cubicBezTo>
                      <a:pt x="598" y="862"/>
                      <a:pt x="576" y="884"/>
                      <a:pt x="549" y="88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/>
                  </a:gs>
                  <a:gs pos="0">
                    <a:srgbClr val="E6E6E6"/>
                  </a:gs>
                </a:gsLst>
                <a:lin ang="16200000" scaled="1"/>
                <a:tileRect/>
              </a:gradFill>
              <a:ln w="25400">
                <a:noFill/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73" name="Gruppieren 672"/>
            <p:cNvGrpSpPr/>
            <p:nvPr/>
          </p:nvGrpSpPr>
          <p:grpSpPr bwMode="gray">
            <a:xfrm rot="21419233">
              <a:off x="3423018" y="4319323"/>
              <a:ext cx="427229" cy="949152"/>
              <a:chOff x="562430" y="1795010"/>
              <a:chExt cx="923514" cy="2051723"/>
            </a:xfrm>
          </p:grpSpPr>
          <p:grpSp>
            <p:nvGrpSpPr>
              <p:cNvPr id="674" name="Gruppieren 673"/>
              <p:cNvGrpSpPr/>
              <p:nvPr/>
            </p:nvGrpSpPr>
            <p:grpSpPr bwMode="gray">
              <a:xfrm>
                <a:off x="640555" y="1844825"/>
                <a:ext cx="767264" cy="1952094"/>
                <a:chOff x="1716504" y="1844825"/>
                <a:chExt cx="767264" cy="1952094"/>
              </a:xfrm>
            </p:grpSpPr>
            <p:sp>
              <p:nvSpPr>
                <p:cNvPr id="676" name="Rechteck 675"/>
                <p:cNvSpPr/>
                <p:nvPr/>
              </p:nvSpPr>
              <p:spPr bwMode="gray">
                <a:xfrm>
                  <a:off x="1716504" y="1844825"/>
                  <a:ext cx="767264" cy="195209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7D7D7D"/>
                    </a:gs>
                    <a:gs pos="0">
                      <a:srgbClr val="C8C8C8"/>
                    </a:gs>
                  </a:gsLst>
                  <a:lin ang="108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7" name="Rechteck 676"/>
                <p:cNvSpPr/>
                <p:nvPr/>
              </p:nvSpPr>
              <p:spPr bwMode="gray">
                <a:xfrm>
                  <a:off x="1716504" y="3161379"/>
                  <a:ext cx="767264" cy="635538"/>
                </a:xfrm>
                <a:prstGeom prst="rect">
                  <a:avLst/>
                </a:prstGeom>
                <a:gradFill flip="none" rotWithShape="1">
                  <a:gsLst>
                    <a:gs pos="90000">
                      <a:schemeClr val="accent1">
                        <a:lumMod val="50000"/>
                      </a:schemeClr>
                    </a:gs>
                    <a:gs pos="10425">
                      <a:schemeClr val="accent1"/>
                    </a:gs>
                    <a:gs pos="5000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16200000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75" name="Freeform 6"/>
              <p:cNvSpPr>
                <a:spLocks noEditPoints="1"/>
              </p:cNvSpPr>
              <p:nvPr/>
            </p:nvSpPr>
            <p:spPr bwMode="gray">
              <a:xfrm>
                <a:off x="562430" y="1795010"/>
                <a:ext cx="923514" cy="2051723"/>
              </a:xfrm>
              <a:custGeom>
                <a:avLst/>
                <a:gdLst>
                  <a:gd name="T0" fmla="*/ 0 w 656"/>
                  <a:gd name="T1" fmla="*/ 0 h 1457"/>
                  <a:gd name="T2" fmla="*/ 0 w 656"/>
                  <a:gd name="T3" fmla="*/ 1457 h 1457"/>
                  <a:gd name="T4" fmla="*/ 656 w 656"/>
                  <a:gd name="T5" fmla="*/ 1457 h 1457"/>
                  <a:gd name="T6" fmla="*/ 656 w 656"/>
                  <a:gd name="T7" fmla="*/ 0 h 1457"/>
                  <a:gd name="T8" fmla="*/ 0 w 656"/>
                  <a:gd name="T9" fmla="*/ 0 h 1457"/>
                  <a:gd name="T10" fmla="*/ 327 w 656"/>
                  <a:gd name="T11" fmla="*/ 62 h 1457"/>
                  <a:gd name="T12" fmla="*/ 452 w 656"/>
                  <a:gd name="T13" fmla="*/ 182 h 1457"/>
                  <a:gd name="T14" fmla="*/ 327 w 656"/>
                  <a:gd name="T15" fmla="*/ 338 h 1457"/>
                  <a:gd name="T16" fmla="*/ 204 w 656"/>
                  <a:gd name="T17" fmla="*/ 182 h 1457"/>
                  <a:gd name="T18" fmla="*/ 327 w 656"/>
                  <a:gd name="T19" fmla="*/ 62 h 1457"/>
                  <a:gd name="T20" fmla="*/ 549 w 656"/>
                  <a:gd name="T21" fmla="*/ 884 h 1457"/>
                  <a:gd name="T22" fmla="*/ 500 w 656"/>
                  <a:gd name="T23" fmla="*/ 835 h 1457"/>
                  <a:gd name="T24" fmla="*/ 492 w 656"/>
                  <a:gd name="T25" fmla="*/ 522 h 1457"/>
                  <a:gd name="T26" fmla="*/ 480 w 656"/>
                  <a:gd name="T27" fmla="*/ 510 h 1457"/>
                  <a:gd name="T28" fmla="*/ 468 w 656"/>
                  <a:gd name="T29" fmla="*/ 522 h 1457"/>
                  <a:gd name="T30" fmla="*/ 467 w 656"/>
                  <a:gd name="T31" fmla="*/ 875 h 1457"/>
                  <a:gd name="T32" fmla="*/ 467 w 656"/>
                  <a:gd name="T33" fmla="*/ 903 h 1457"/>
                  <a:gd name="T34" fmla="*/ 465 w 656"/>
                  <a:gd name="T35" fmla="*/ 1342 h 1457"/>
                  <a:gd name="T36" fmla="*/ 411 w 656"/>
                  <a:gd name="T37" fmla="*/ 1396 h 1457"/>
                  <a:gd name="T38" fmla="*/ 357 w 656"/>
                  <a:gd name="T39" fmla="*/ 1342 h 1457"/>
                  <a:gd name="T40" fmla="*/ 339 w 656"/>
                  <a:gd name="T41" fmla="*/ 903 h 1457"/>
                  <a:gd name="T42" fmla="*/ 327 w 656"/>
                  <a:gd name="T43" fmla="*/ 891 h 1457"/>
                  <a:gd name="T44" fmla="*/ 315 w 656"/>
                  <a:gd name="T45" fmla="*/ 903 h 1457"/>
                  <a:gd name="T46" fmla="*/ 298 w 656"/>
                  <a:gd name="T47" fmla="*/ 1342 h 1457"/>
                  <a:gd name="T48" fmla="*/ 244 w 656"/>
                  <a:gd name="T49" fmla="*/ 1396 h 1457"/>
                  <a:gd name="T50" fmla="*/ 190 w 656"/>
                  <a:gd name="T51" fmla="*/ 1342 h 1457"/>
                  <a:gd name="T52" fmla="*/ 188 w 656"/>
                  <a:gd name="T53" fmla="*/ 903 h 1457"/>
                  <a:gd name="T54" fmla="*/ 188 w 656"/>
                  <a:gd name="T55" fmla="*/ 875 h 1457"/>
                  <a:gd name="T56" fmla="*/ 188 w 656"/>
                  <a:gd name="T57" fmla="*/ 522 h 1457"/>
                  <a:gd name="T58" fmla="*/ 176 w 656"/>
                  <a:gd name="T59" fmla="*/ 510 h 1457"/>
                  <a:gd name="T60" fmla="*/ 163 w 656"/>
                  <a:gd name="T61" fmla="*/ 522 h 1457"/>
                  <a:gd name="T62" fmla="*/ 155 w 656"/>
                  <a:gd name="T63" fmla="*/ 835 h 1457"/>
                  <a:gd name="T64" fmla="*/ 106 w 656"/>
                  <a:gd name="T65" fmla="*/ 884 h 1457"/>
                  <a:gd name="T66" fmla="*/ 57 w 656"/>
                  <a:gd name="T67" fmla="*/ 835 h 1457"/>
                  <a:gd name="T68" fmla="*/ 75 w 656"/>
                  <a:gd name="T69" fmla="*/ 506 h 1457"/>
                  <a:gd name="T70" fmla="*/ 225 w 656"/>
                  <a:gd name="T71" fmla="*/ 356 h 1457"/>
                  <a:gd name="T72" fmla="*/ 327 w 656"/>
                  <a:gd name="T73" fmla="*/ 398 h 1457"/>
                  <a:gd name="T74" fmla="*/ 430 w 656"/>
                  <a:gd name="T75" fmla="*/ 356 h 1457"/>
                  <a:gd name="T76" fmla="*/ 579 w 656"/>
                  <a:gd name="T77" fmla="*/ 506 h 1457"/>
                  <a:gd name="T78" fmla="*/ 598 w 656"/>
                  <a:gd name="T79" fmla="*/ 835 h 1457"/>
                  <a:gd name="T80" fmla="*/ 549 w 656"/>
                  <a:gd name="T81" fmla="*/ 884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6" h="1457">
                    <a:moveTo>
                      <a:pt x="0" y="0"/>
                    </a:moveTo>
                    <a:cubicBezTo>
                      <a:pt x="0" y="1457"/>
                      <a:pt x="0" y="1457"/>
                      <a:pt x="0" y="1457"/>
                    </a:cubicBezTo>
                    <a:cubicBezTo>
                      <a:pt x="656" y="1457"/>
                      <a:pt x="656" y="1457"/>
                      <a:pt x="656" y="1457"/>
                    </a:cubicBezTo>
                    <a:cubicBezTo>
                      <a:pt x="656" y="0"/>
                      <a:pt x="656" y="0"/>
                      <a:pt x="656" y="0"/>
                    </a:cubicBezTo>
                    <a:lnTo>
                      <a:pt x="0" y="0"/>
                    </a:lnTo>
                    <a:close/>
                    <a:moveTo>
                      <a:pt x="327" y="62"/>
                    </a:moveTo>
                    <a:cubicBezTo>
                      <a:pt x="396" y="62"/>
                      <a:pt x="452" y="106"/>
                      <a:pt x="452" y="182"/>
                    </a:cubicBezTo>
                    <a:cubicBezTo>
                      <a:pt x="452" y="259"/>
                      <a:pt x="392" y="338"/>
                      <a:pt x="327" y="338"/>
                    </a:cubicBezTo>
                    <a:cubicBezTo>
                      <a:pt x="264" y="338"/>
                      <a:pt x="204" y="259"/>
                      <a:pt x="204" y="182"/>
                    </a:cubicBezTo>
                    <a:cubicBezTo>
                      <a:pt x="204" y="106"/>
                      <a:pt x="259" y="62"/>
                      <a:pt x="327" y="62"/>
                    </a:cubicBezTo>
                    <a:close/>
                    <a:moveTo>
                      <a:pt x="549" y="884"/>
                    </a:moveTo>
                    <a:cubicBezTo>
                      <a:pt x="522" y="884"/>
                      <a:pt x="500" y="862"/>
                      <a:pt x="500" y="835"/>
                    </a:cubicBezTo>
                    <a:cubicBezTo>
                      <a:pt x="500" y="835"/>
                      <a:pt x="500" y="835"/>
                      <a:pt x="492" y="522"/>
                    </a:cubicBezTo>
                    <a:cubicBezTo>
                      <a:pt x="492" y="515"/>
                      <a:pt x="486" y="510"/>
                      <a:pt x="480" y="510"/>
                    </a:cubicBezTo>
                    <a:cubicBezTo>
                      <a:pt x="473" y="510"/>
                      <a:pt x="468" y="515"/>
                      <a:pt x="468" y="522"/>
                    </a:cubicBezTo>
                    <a:cubicBezTo>
                      <a:pt x="468" y="522"/>
                      <a:pt x="468" y="522"/>
                      <a:pt x="467" y="875"/>
                    </a:cubicBezTo>
                    <a:cubicBezTo>
                      <a:pt x="467" y="875"/>
                      <a:pt x="467" y="875"/>
                      <a:pt x="467" y="903"/>
                    </a:cubicBezTo>
                    <a:cubicBezTo>
                      <a:pt x="467" y="903"/>
                      <a:pt x="467" y="903"/>
                      <a:pt x="465" y="1342"/>
                    </a:cubicBezTo>
                    <a:cubicBezTo>
                      <a:pt x="465" y="1372"/>
                      <a:pt x="441" y="1396"/>
                      <a:pt x="411" y="1396"/>
                    </a:cubicBezTo>
                    <a:cubicBezTo>
                      <a:pt x="381" y="1396"/>
                      <a:pt x="357" y="1372"/>
                      <a:pt x="357" y="1342"/>
                    </a:cubicBezTo>
                    <a:cubicBezTo>
                      <a:pt x="357" y="1342"/>
                      <a:pt x="357" y="1342"/>
                      <a:pt x="339" y="903"/>
                    </a:cubicBezTo>
                    <a:cubicBezTo>
                      <a:pt x="339" y="896"/>
                      <a:pt x="334" y="891"/>
                      <a:pt x="327" y="891"/>
                    </a:cubicBezTo>
                    <a:cubicBezTo>
                      <a:pt x="321" y="891"/>
                      <a:pt x="315" y="896"/>
                      <a:pt x="315" y="903"/>
                    </a:cubicBezTo>
                    <a:cubicBezTo>
                      <a:pt x="315" y="903"/>
                      <a:pt x="315" y="903"/>
                      <a:pt x="298" y="1342"/>
                    </a:cubicBezTo>
                    <a:cubicBezTo>
                      <a:pt x="298" y="1372"/>
                      <a:pt x="274" y="1396"/>
                      <a:pt x="244" y="1396"/>
                    </a:cubicBezTo>
                    <a:cubicBezTo>
                      <a:pt x="214" y="1396"/>
                      <a:pt x="190" y="1372"/>
                      <a:pt x="190" y="1342"/>
                    </a:cubicBezTo>
                    <a:cubicBezTo>
                      <a:pt x="190" y="1342"/>
                      <a:pt x="190" y="1342"/>
                      <a:pt x="188" y="903"/>
                    </a:cubicBezTo>
                    <a:cubicBezTo>
                      <a:pt x="188" y="903"/>
                      <a:pt x="188" y="903"/>
                      <a:pt x="188" y="875"/>
                    </a:cubicBezTo>
                    <a:cubicBezTo>
                      <a:pt x="188" y="875"/>
                      <a:pt x="188" y="875"/>
                      <a:pt x="188" y="522"/>
                    </a:cubicBezTo>
                    <a:cubicBezTo>
                      <a:pt x="188" y="515"/>
                      <a:pt x="182" y="510"/>
                      <a:pt x="176" y="510"/>
                    </a:cubicBezTo>
                    <a:cubicBezTo>
                      <a:pt x="169" y="510"/>
                      <a:pt x="163" y="515"/>
                      <a:pt x="163" y="522"/>
                    </a:cubicBezTo>
                    <a:cubicBezTo>
                      <a:pt x="163" y="522"/>
                      <a:pt x="163" y="522"/>
                      <a:pt x="155" y="835"/>
                    </a:cubicBezTo>
                    <a:cubicBezTo>
                      <a:pt x="155" y="862"/>
                      <a:pt x="133" y="884"/>
                      <a:pt x="106" y="884"/>
                    </a:cubicBezTo>
                    <a:cubicBezTo>
                      <a:pt x="79" y="884"/>
                      <a:pt x="57" y="862"/>
                      <a:pt x="57" y="835"/>
                    </a:cubicBezTo>
                    <a:cubicBezTo>
                      <a:pt x="57" y="835"/>
                      <a:pt x="57" y="835"/>
                      <a:pt x="75" y="506"/>
                    </a:cubicBezTo>
                    <a:cubicBezTo>
                      <a:pt x="75" y="417"/>
                      <a:pt x="180" y="356"/>
                      <a:pt x="225" y="356"/>
                    </a:cubicBezTo>
                    <a:cubicBezTo>
                      <a:pt x="270" y="356"/>
                      <a:pt x="283" y="398"/>
                      <a:pt x="327" y="398"/>
                    </a:cubicBezTo>
                    <a:cubicBezTo>
                      <a:pt x="372" y="398"/>
                      <a:pt x="373" y="356"/>
                      <a:pt x="430" y="356"/>
                    </a:cubicBezTo>
                    <a:cubicBezTo>
                      <a:pt x="486" y="356"/>
                      <a:pt x="579" y="417"/>
                      <a:pt x="579" y="506"/>
                    </a:cubicBezTo>
                    <a:cubicBezTo>
                      <a:pt x="598" y="835"/>
                      <a:pt x="598" y="835"/>
                      <a:pt x="598" y="835"/>
                    </a:cubicBezTo>
                    <a:cubicBezTo>
                      <a:pt x="598" y="862"/>
                      <a:pt x="576" y="884"/>
                      <a:pt x="549" y="88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/>
                  </a:gs>
                  <a:gs pos="0">
                    <a:srgbClr val="E6E6E6"/>
                  </a:gs>
                </a:gsLst>
                <a:lin ang="16200000" scaled="1"/>
                <a:tileRect/>
              </a:gradFill>
              <a:ln w="25400">
                <a:noFill/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31" name="Gruppieren 730"/>
            <p:cNvGrpSpPr>
              <a:grpSpLocks noChangeAspect="1"/>
            </p:cNvGrpSpPr>
            <p:nvPr/>
          </p:nvGrpSpPr>
          <p:grpSpPr bwMode="gray">
            <a:xfrm rot="316738">
              <a:off x="5264777" y="4303501"/>
              <a:ext cx="427831" cy="950490"/>
              <a:chOff x="1638379" y="1795010"/>
              <a:chExt cx="923514" cy="2051723"/>
            </a:xfrm>
          </p:grpSpPr>
          <p:grpSp>
            <p:nvGrpSpPr>
              <p:cNvPr id="732" name="Gruppieren 731"/>
              <p:cNvGrpSpPr/>
              <p:nvPr/>
            </p:nvGrpSpPr>
            <p:grpSpPr bwMode="gray">
              <a:xfrm>
                <a:off x="1716504" y="1844825"/>
                <a:ext cx="767264" cy="1952095"/>
                <a:chOff x="1716504" y="1844825"/>
                <a:chExt cx="767264" cy="1952095"/>
              </a:xfrm>
            </p:grpSpPr>
            <p:sp>
              <p:nvSpPr>
                <p:cNvPr id="734" name="Rechteck 733"/>
                <p:cNvSpPr/>
                <p:nvPr/>
              </p:nvSpPr>
              <p:spPr bwMode="gray">
                <a:xfrm>
                  <a:off x="1716504" y="1844825"/>
                  <a:ext cx="767264" cy="1952094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7D7D7D"/>
                    </a:gs>
                    <a:gs pos="0">
                      <a:srgbClr val="C8C8C8"/>
                    </a:gs>
                  </a:gsLst>
                  <a:lin ang="108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5" name="Rechteck 734"/>
                <p:cNvSpPr/>
                <p:nvPr/>
              </p:nvSpPr>
              <p:spPr bwMode="gray">
                <a:xfrm>
                  <a:off x="1716504" y="2721479"/>
                  <a:ext cx="767264" cy="1075441"/>
                </a:xfrm>
                <a:prstGeom prst="rect">
                  <a:avLst/>
                </a:prstGeom>
                <a:gradFill flip="none" rotWithShape="1">
                  <a:gsLst>
                    <a:gs pos="90000">
                      <a:schemeClr val="accent1">
                        <a:lumMod val="50000"/>
                      </a:schemeClr>
                    </a:gs>
                    <a:gs pos="10425">
                      <a:schemeClr val="accent1"/>
                    </a:gs>
                    <a:gs pos="50000">
                      <a:schemeClr val="accent1">
                        <a:lumMod val="75000"/>
                      </a:schemeClr>
                    </a:gs>
                    <a:gs pos="25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16200000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/>
                  <a:endParaRPr lang="de-DE" sz="24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3" name="Freeform 5"/>
              <p:cNvSpPr>
                <a:spLocks noEditPoints="1"/>
              </p:cNvSpPr>
              <p:nvPr/>
            </p:nvSpPr>
            <p:spPr bwMode="gray">
              <a:xfrm>
                <a:off x="1638379" y="1795010"/>
                <a:ext cx="923514" cy="2051723"/>
              </a:xfrm>
              <a:custGeom>
                <a:avLst/>
                <a:gdLst>
                  <a:gd name="T0" fmla="*/ 0 w 656"/>
                  <a:gd name="T1" fmla="*/ 0 h 1457"/>
                  <a:gd name="T2" fmla="*/ 0 w 656"/>
                  <a:gd name="T3" fmla="*/ 1457 h 1457"/>
                  <a:gd name="T4" fmla="*/ 656 w 656"/>
                  <a:gd name="T5" fmla="*/ 1457 h 1457"/>
                  <a:gd name="T6" fmla="*/ 656 w 656"/>
                  <a:gd name="T7" fmla="*/ 0 h 1457"/>
                  <a:gd name="T8" fmla="*/ 0 w 656"/>
                  <a:gd name="T9" fmla="*/ 0 h 1457"/>
                  <a:gd name="T10" fmla="*/ 328 w 656"/>
                  <a:gd name="T11" fmla="*/ 62 h 1457"/>
                  <a:gd name="T12" fmla="*/ 452 w 656"/>
                  <a:gd name="T13" fmla="*/ 183 h 1457"/>
                  <a:gd name="T14" fmla="*/ 328 w 656"/>
                  <a:gd name="T15" fmla="*/ 338 h 1457"/>
                  <a:gd name="T16" fmla="*/ 204 w 656"/>
                  <a:gd name="T17" fmla="*/ 183 h 1457"/>
                  <a:gd name="T18" fmla="*/ 328 w 656"/>
                  <a:gd name="T19" fmla="*/ 62 h 1457"/>
                  <a:gd name="T20" fmla="*/ 555 w 656"/>
                  <a:gd name="T21" fmla="*/ 840 h 1457"/>
                  <a:gd name="T22" fmla="*/ 516 w 656"/>
                  <a:gd name="T23" fmla="*/ 807 h 1457"/>
                  <a:gd name="T24" fmla="*/ 477 w 656"/>
                  <a:gd name="T25" fmla="*/ 522 h 1457"/>
                  <a:gd name="T26" fmla="*/ 434 w 656"/>
                  <a:gd name="T27" fmla="*/ 632 h 1457"/>
                  <a:gd name="T28" fmla="*/ 555 w 656"/>
                  <a:gd name="T29" fmla="*/ 1061 h 1457"/>
                  <a:gd name="T30" fmla="*/ 464 w 656"/>
                  <a:gd name="T31" fmla="*/ 1061 h 1457"/>
                  <a:gd name="T32" fmla="*/ 434 w 656"/>
                  <a:gd name="T33" fmla="*/ 1353 h 1457"/>
                  <a:gd name="T34" fmla="*/ 392 w 656"/>
                  <a:gd name="T35" fmla="*/ 1396 h 1457"/>
                  <a:gd name="T36" fmla="*/ 351 w 656"/>
                  <a:gd name="T37" fmla="*/ 1353 h 1457"/>
                  <a:gd name="T38" fmla="*/ 344 w 656"/>
                  <a:gd name="T39" fmla="*/ 1061 h 1457"/>
                  <a:gd name="T40" fmla="*/ 313 w 656"/>
                  <a:gd name="T41" fmla="*/ 1061 h 1457"/>
                  <a:gd name="T42" fmla="*/ 306 w 656"/>
                  <a:gd name="T43" fmla="*/ 1353 h 1457"/>
                  <a:gd name="T44" fmla="*/ 264 w 656"/>
                  <a:gd name="T45" fmla="*/ 1396 h 1457"/>
                  <a:gd name="T46" fmla="*/ 222 w 656"/>
                  <a:gd name="T47" fmla="*/ 1353 h 1457"/>
                  <a:gd name="T48" fmla="*/ 193 w 656"/>
                  <a:gd name="T49" fmla="*/ 1061 h 1457"/>
                  <a:gd name="T50" fmla="*/ 102 w 656"/>
                  <a:gd name="T51" fmla="*/ 1061 h 1457"/>
                  <a:gd name="T52" fmla="*/ 222 w 656"/>
                  <a:gd name="T53" fmla="*/ 632 h 1457"/>
                  <a:gd name="T54" fmla="*/ 179 w 656"/>
                  <a:gd name="T55" fmla="*/ 522 h 1457"/>
                  <a:gd name="T56" fmla="*/ 141 w 656"/>
                  <a:gd name="T57" fmla="*/ 807 h 1457"/>
                  <a:gd name="T58" fmla="*/ 102 w 656"/>
                  <a:gd name="T59" fmla="*/ 840 h 1457"/>
                  <a:gd name="T60" fmla="*/ 69 w 656"/>
                  <a:gd name="T61" fmla="*/ 801 h 1457"/>
                  <a:gd name="T62" fmla="*/ 88 w 656"/>
                  <a:gd name="T63" fmla="*/ 578 h 1457"/>
                  <a:gd name="T64" fmla="*/ 215 w 656"/>
                  <a:gd name="T65" fmla="*/ 357 h 1457"/>
                  <a:gd name="T66" fmla="*/ 328 w 656"/>
                  <a:gd name="T67" fmla="*/ 451 h 1457"/>
                  <a:gd name="T68" fmla="*/ 441 w 656"/>
                  <a:gd name="T69" fmla="*/ 357 h 1457"/>
                  <a:gd name="T70" fmla="*/ 569 w 656"/>
                  <a:gd name="T71" fmla="*/ 578 h 1457"/>
                  <a:gd name="T72" fmla="*/ 587 w 656"/>
                  <a:gd name="T73" fmla="*/ 801 h 1457"/>
                  <a:gd name="T74" fmla="*/ 555 w 656"/>
                  <a:gd name="T75" fmla="*/ 840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56" h="1457">
                    <a:moveTo>
                      <a:pt x="0" y="0"/>
                    </a:moveTo>
                    <a:cubicBezTo>
                      <a:pt x="0" y="1457"/>
                      <a:pt x="0" y="1457"/>
                      <a:pt x="0" y="1457"/>
                    </a:cubicBezTo>
                    <a:cubicBezTo>
                      <a:pt x="656" y="1457"/>
                      <a:pt x="656" y="1457"/>
                      <a:pt x="656" y="1457"/>
                    </a:cubicBezTo>
                    <a:cubicBezTo>
                      <a:pt x="656" y="0"/>
                      <a:pt x="656" y="0"/>
                      <a:pt x="656" y="0"/>
                    </a:cubicBezTo>
                    <a:lnTo>
                      <a:pt x="0" y="0"/>
                    </a:lnTo>
                    <a:close/>
                    <a:moveTo>
                      <a:pt x="328" y="62"/>
                    </a:moveTo>
                    <a:cubicBezTo>
                      <a:pt x="397" y="62"/>
                      <a:pt x="452" y="106"/>
                      <a:pt x="452" y="183"/>
                    </a:cubicBezTo>
                    <a:cubicBezTo>
                      <a:pt x="452" y="259"/>
                      <a:pt x="392" y="338"/>
                      <a:pt x="328" y="338"/>
                    </a:cubicBezTo>
                    <a:cubicBezTo>
                      <a:pt x="264" y="338"/>
                      <a:pt x="204" y="259"/>
                      <a:pt x="204" y="183"/>
                    </a:cubicBezTo>
                    <a:cubicBezTo>
                      <a:pt x="204" y="106"/>
                      <a:pt x="260" y="62"/>
                      <a:pt x="328" y="62"/>
                    </a:cubicBezTo>
                    <a:close/>
                    <a:moveTo>
                      <a:pt x="555" y="840"/>
                    </a:moveTo>
                    <a:cubicBezTo>
                      <a:pt x="535" y="842"/>
                      <a:pt x="517" y="827"/>
                      <a:pt x="516" y="807"/>
                    </a:cubicBezTo>
                    <a:cubicBezTo>
                      <a:pt x="516" y="807"/>
                      <a:pt x="484" y="522"/>
                      <a:pt x="477" y="522"/>
                    </a:cubicBezTo>
                    <a:cubicBezTo>
                      <a:pt x="471" y="522"/>
                      <a:pt x="434" y="576"/>
                      <a:pt x="434" y="632"/>
                    </a:cubicBezTo>
                    <a:cubicBezTo>
                      <a:pt x="434" y="680"/>
                      <a:pt x="555" y="1061"/>
                      <a:pt x="555" y="1061"/>
                    </a:cubicBezTo>
                    <a:cubicBezTo>
                      <a:pt x="464" y="1061"/>
                      <a:pt x="464" y="1061"/>
                      <a:pt x="464" y="1061"/>
                    </a:cubicBezTo>
                    <a:cubicBezTo>
                      <a:pt x="450" y="1205"/>
                      <a:pt x="434" y="1353"/>
                      <a:pt x="434" y="1353"/>
                    </a:cubicBezTo>
                    <a:cubicBezTo>
                      <a:pt x="434" y="1377"/>
                      <a:pt x="415" y="1396"/>
                      <a:pt x="392" y="1396"/>
                    </a:cubicBezTo>
                    <a:cubicBezTo>
                      <a:pt x="369" y="1396"/>
                      <a:pt x="351" y="1377"/>
                      <a:pt x="351" y="1353"/>
                    </a:cubicBezTo>
                    <a:cubicBezTo>
                      <a:pt x="351" y="1353"/>
                      <a:pt x="351" y="1353"/>
                      <a:pt x="344" y="1061"/>
                    </a:cubicBezTo>
                    <a:cubicBezTo>
                      <a:pt x="313" y="1061"/>
                      <a:pt x="313" y="1061"/>
                      <a:pt x="313" y="1061"/>
                    </a:cubicBezTo>
                    <a:cubicBezTo>
                      <a:pt x="306" y="1353"/>
                      <a:pt x="306" y="1353"/>
                      <a:pt x="306" y="1353"/>
                    </a:cubicBezTo>
                    <a:cubicBezTo>
                      <a:pt x="306" y="1377"/>
                      <a:pt x="287" y="1396"/>
                      <a:pt x="264" y="1396"/>
                    </a:cubicBezTo>
                    <a:cubicBezTo>
                      <a:pt x="241" y="1396"/>
                      <a:pt x="222" y="1377"/>
                      <a:pt x="222" y="1353"/>
                    </a:cubicBezTo>
                    <a:cubicBezTo>
                      <a:pt x="222" y="1353"/>
                      <a:pt x="207" y="1205"/>
                      <a:pt x="193" y="1061"/>
                    </a:cubicBezTo>
                    <a:cubicBezTo>
                      <a:pt x="102" y="1061"/>
                      <a:pt x="102" y="1061"/>
                      <a:pt x="102" y="1061"/>
                    </a:cubicBezTo>
                    <a:cubicBezTo>
                      <a:pt x="102" y="1061"/>
                      <a:pt x="222" y="680"/>
                      <a:pt x="222" y="632"/>
                    </a:cubicBezTo>
                    <a:cubicBezTo>
                      <a:pt x="222" y="576"/>
                      <a:pt x="186" y="522"/>
                      <a:pt x="179" y="522"/>
                    </a:cubicBezTo>
                    <a:cubicBezTo>
                      <a:pt x="173" y="522"/>
                      <a:pt x="141" y="807"/>
                      <a:pt x="141" y="807"/>
                    </a:cubicBezTo>
                    <a:cubicBezTo>
                      <a:pt x="139" y="827"/>
                      <a:pt x="122" y="842"/>
                      <a:pt x="102" y="840"/>
                    </a:cubicBezTo>
                    <a:cubicBezTo>
                      <a:pt x="82" y="838"/>
                      <a:pt x="67" y="821"/>
                      <a:pt x="69" y="801"/>
                    </a:cubicBezTo>
                    <a:cubicBezTo>
                      <a:pt x="88" y="578"/>
                      <a:pt x="88" y="578"/>
                      <a:pt x="88" y="578"/>
                    </a:cubicBezTo>
                    <a:cubicBezTo>
                      <a:pt x="100" y="430"/>
                      <a:pt x="173" y="357"/>
                      <a:pt x="215" y="357"/>
                    </a:cubicBezTo>
                    <a:cubicBezTo>
                      <a:pt x="257" y="357"/>
                      <a:pt x="282" y="451"/>
                      <a:pt x="328" y="451"/>
                    </a:cubicBezTo>
                    <a:cubicBezTo>
                      <a:pt x="374" y="451"/>
                      <a:pt x="400" y="357"/>
                      <a:pt x="441" y="357"/>
                    </a:cubicBezTo>
                    <a:cubicBezTo>
                      <a:pt x="483" y="357"/>
                      <a:pt x="556" y="430"/>
                      <a:pt x="569" y="578"/>
                    </a:cubicBezTo>
                    <a:cubicBezTo>
                      <a:pt x="569" y="578"/>
                      <a:pt x="569" y="578"/>
                      <a:pt x="587" y="801"/>
                    </a:cubicBezTo>
                    <a:cubicBezTo>
                      <a:pt x="589" y="821"/>
                      <a:pt x="575" y="838"/>
                      <a:pt x="555" y="84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/>
                  </a:gs>
                  <a:gs pos="0">
                    <a:srgbClr val="E6E6E6"/>
                  </a:gs>
                </a:gsLst>
                <a:lin ang="16200000" scaled="1"/>
                <a:tileRect/>
              </a:gradFill>
              <a:ln w="25400">
                <a:noFill/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6" name="Textfeld 735"/>
            <p:cNvSpPr txBox="1"/>
            <p:nvPr/>
          </p:nvSpPr>
          <p:spPr bwMode="gray">
            <a:xfrm>
              <a:off x="3210554" y="5298786"/>
              <a:ext cx="720000" cy="347208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>
                  <a:solidFill>
                    <a:srgbClr val="000000"/>
                  </a:solidFill>
                </a:rPr>
                <a:t>35%</a:t>
              </a:r>
            </a:p>
          </p:txBody>
        </p:sp>
        <p:sp>
          <p:nvSpPr>
            <p:cNvPr id="737" name="Textfeld 736"/>
            <p:cNvSpPr txBox="1"/>
            <p:nvPr/>
          </p:nvSpPr>
          <p:spPr bwMode="gray">
            <a:xfrm>
              <a:off x="5185717" y="5298786"/>
              <a:ext cx="724966" cy="347208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de-DE">
                  <a:solidFill>
                    <a:srgbClr val="000000"/>
                  </a:solidFill>
                </a:rPr>
                <a:t>51%</a:t>
              </a:r>
            </a:p>
          </p:txBody>
        </p:sp>
      </p:grpSp>
      <p:grpSp>
        <p:nvGrpSpPr>
          <p:cNvPr id="13" name="Gruppieren 12"/>
          <p:cNvGrpSpPr/>
          <p:nvPr/>
        </p:nvGrpSpPr>
        <p:grpSpPr bwMode="gray">
          <a:xfrm>
            <a:off x="6082985" y="2700000"/>
            <a:ext cx="2733594" cy="1891758"/>
            <a:chOff x="6082985" y="2700000"/>
            <a:chExt cx="2733594" cy="1891758"/>
          </a:xfrm>
        </p:grpSpPr>
        <p:grpSp>
          <p:nvGrpSpPr>
            <p:cNvPr id="25" name="Gruppieren 24"/>
            <p:cNvGrpSpPr/>
            <p:nvPr/>
          </p:nvGrpSpPr>
          <p:grpSpPr bwMode="gray">
            <a:xfrm>
              <a:off x="6264000" y="3195048"/>
              <a:ext cx="2442793" cy="845836"/>
              <a:chOff x="6264000" y="3015395"/>
              <a:chExt cx="2442793" cy="845836"/>
            </a:xfrm>
          </p:grpSpPr>
          <p:grpSp>
            <p:nvGrpSpPr>
              <p:cNvPr id="24" name="Gruppieren 23"/>
              <p:cNvGrpSpPr/>
              <p:nvPr/>
            </p:nvGrpSpPr>
            <p:grpSpPr bwMode="gray">
              <a:xfrm>
                <a:off x="6264000" y="3015395"/>
                <a:ext cx="1389386" cy="845836"/>
                <a:chOff x="6425041" y="3015395"/>
                <a:chExt cx="1980729" cy="1205836"/>
              </a:xfrm>
            </p:grpSpPr>
            <p:sp>
              <p:nvSpPr>
                <p:cNvPr id="82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25041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832887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240733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AFAFAF"/>
                    </a:gs>
                    <a:gs pos="50000">
                      <a:srgbClr val="D7D7D7"/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648578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AFAFAF"/>
                    </a:gs>
                    <a:gs pos="50000">
                      <a:srgbClr val="D7D7D7"/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628962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036807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444648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AFAFAF"/>
                    </a:gs>
                    <a:gs pos="50000">
                      <a:srgbClr val="D7D7D7"/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2498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AFAFAF"/>
                    </a:gs>
                    <a:gs pos="50000">
                      <a:srgbClr val="D7D7D7"/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056413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AFAFAF"/>
                    </a:gs>
                    <a:gs pos="50000">
                      <a:srgbClr val="D7D7D7"/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260316" y="386321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AFAFAF"/>
                    </a:gs>
                    <a:gs pos="50000">
                      <a:srgbClr val="D7D7D7"/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25041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832887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240733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648578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628962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036807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444648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2498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056413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260316" y="3439306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9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425041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0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832887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1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240733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2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648578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3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6628962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4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036807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5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444648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6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7852498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7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056413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8" name="Freeform 5"/>
                <p:cNvSpPr>
                  <a:spLocks noChangeAspect="1" noEditPoints="1"/>
                </p:cNvSpPr>
                <p:nvPr/>
              </p:nvSpPr>
              <p:spPr bwMode="gray">
                <a:xfrm>
                  <a:off x="8260316" y="3015395"/>
                  <a:ext cx="145454" cy="358016"/>
                </a:xfrm>
                <a:custGeom>
                  <a:avLst/>
                  <a:gdLst>
                    <a:gd name="T0" fmla="*/ 195 w 721"/>
                    <a:gd name="T1" fmla="*/ 161 h 1779"/>
                    <a:gd name="T2" fmla="*/ 360 w 721"/>
                    <a:gd name="T3" fmla="*/ 0 h 1779"/>
                    <a:gd name="T4" fmla="*/ 526 w 721"/>
                    <a:gd name="T5" fmla="*/ 161 h 1779"/>
                    <a:gd name="T6" fmla="*/ 360 w 721"/>
                    <a:gd name="T7" fmla="*/ 369 h 1779"/>
                    <a:gd name="T8" fmla="*/ 195 w 721"/>
                    <a:gd name="T9" fmla="*/ 161 h 1779"/>
                    <a:gd name="T10" fmla="*/ 696 w 721"/>
                    <a:gd name="T11" fmla="*/ 593 h 1779"/>
                    <a:gd name="T12" fmla="*/ 497 w 721"/>
                    <a:gd name="T13" fmla="*/ 393 h 1779"/>
                    <a:gd name="T14" fmla="*/ 360 w 721"/>
                    <a:gd name="T15" fmla="*/ 449 h 1779"/>
                    <a:gd name="T16" fmla="*/ 223 w 721"/>
                    <a:gd name="T17" fmla="*/ 393 h 1779"/>
                    <a:gd name="T18" fmla="*/ 24 w 721"/>
                    <a:gd name="T19" fmla="*/ 593 h 1779"/>
                    <a:gd name="T20" fmla="*/ 0 w 721"/>
                    <a:gd name="T21" fmla="*/ 1031 h 1779"/>
                    <a:gd name="T22" fmla="*/ 65 w 721"/>
                    <a:gd name="T23" fmla="*/ 1096 h 1779"/>
                    <a:gd name="T24" fmla="*/ 130 w 721"/>
                    <a:gd name="T25" fmla="*/ 1031 h 1779"/>
                    <a:gd name="T26" fmla="*/ 141 w 721"/>
                    <a:gd name="T27" fmla="*/ 614 h 1779"/>
                    <a:gd name="T28" fmla="*/ 158 w 721"/>
                    <a:gd name="T29" fmla="*/ 598 h 1779"/>
                    <a:gd name="T30" fmla="*/ 174 w 721"/>
                    <a:gd name="T31" fmla="*/ 614 h 1779"/>
                    <a:gd name="T32" fmla="*/ 174 w 721"/>
                    <a:gd name="T33" fmla="*/ 1084 h 1779"/>
                    <a:gd name="T34" fmla="*/ 174 w 721"/>
                    <a:gd name="T35" fmla="*/ 1122 h 1779"/>
                    <a:gd name="T36" fmla="*/ 177 w 721"/>
                    <a:gd name="T37" fmla="*/ 1707 h 1779"/>
                    <a:gd name="T38" fmla="*/ 249 w 721"/>
                    <a:gd name="T39" fmla="*/ 1779 h 1779"/>
                    <a:gd name="T40" fmla="*/ 321 w 721"/>
                    <a:gd name="T41" fmla="*/ 1707 h 1779"/>
                    <a:gd name="T42" fmla="*/ 344 w 721"/>
                    <a:gd name="T43" fmla="*/ 1122 h 1779"/>
                    <a:gd name="T44" fmla="*/ 360 w 721"/>
                    <a:gd name="T45" fmla="*/ 1106 h 1779"/>
                    <a:gd name="T46" fmla="*/ 376 w 721"/>
                    <a:gd name="T47" fmla="*/ 1122 h 1779"/>
                    <a:gd name="T48" fmla="*/ 399 w 721"/>
                    <a:gd name="T49" fmla="*/ 1707 h 1779"/>
                    <a:gd name="T50" fmla="*/ 471 w 721"/>
                    <a:gd name="T51" fmla="*/ 1779 h 1779"/>
                    <a:gd name="T52" fmla="*/ 544 w 721"/>
                    <a:gd name="T53" fmla="*/ 1707 h 1779"/>
                    <a:gd name="T54" fmla="*/ 546 w 721"/>
                    <a:gd name="T55" fmla="*/ 1122 h 1779"/>
                    <a:gd name="T56" fmla="*/ 546 w 721"/>
                    <a:gd name="T57" fmla="*/ 1084 h 1779"/>
                    <a:gd name="T58" fmla="*/ 547 w 721"/>
                    <a:gd name="T59" fmla="*/ 614 h 1779"/>
                    <a:gd name="T60" fmla="*/ 563 w 721"/>
                    <a:gd name="T61" fmla="*/ 598 h 1779"/>
                    <a:gd name="T62" fmla="*/ 579 w 721"/>
                    <a:gd name="T63" fmla="*/ 614 h 1779"/>
                    <a:gd name="T64" fmla="*/ 590 w 721"/>
                    <a:gd name="T65" fmla="*/ 1031 h 1779"/>
                    <a:gd name="T66" fmla="*/ 655 w 721"/>
                    <a:gd name="T67" fmla="*/ 1096 h 1779"/>
                    <a:gd name="T68" fmla="*/ 721 w 721"/>
                    <a:gd name="T69" fmla="*/ 1031 h 1779"/>
                    <a:gd name="T70" fmla="*/ 696 w 721"/>
                    <a:gd name="T71" fmla="*/ 593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721" h="1779">
                      <a:moveTo>
                        <a:pt x="195" y="161"/>
                      </a:moveTo>
                      <a:cubicBezTo>
                        <a:pt x="195" y="59"/>
                        <a:pt x="269" y="0"/>
                        <a:pt x="360" y="0"/>
                      </a:cubicBezTo>
                      <a:cubicBezTo>
                        <a:pt x="452" y="0"/>
                        <a:pt x="526" y="59"/>
                        <a:pt x="526" y="161"/>
                      </a:cubicBezTo>
                      <a:cubicBezTo>
                        <a:pt x="526" y="263"/>
                        <a:pt x="446" y="369"/>
                        <a:pt x="360" y="369"/>
                      </a:cubicBezTo>
                      <a:cubicBezTo>
                        <a:pt x="275" y="369"/>
                        <a:pt x="195" y="263"/>
                        <a:pt x="195" y="161"/>
                      </a:cubicBezTo>
                      <a:close/>
                      <a:moveTo>
                        <a:pt x="696" y="593"/>
                      </a:moveTo>
                      <a:cubicBezTo>
                        <a:pt x="696" y="474"/>
                        <a:pt x="572" y="393"/>
                        <a:pt x="497" y="393"/>
                      </a:cubicBezTo>
                      <a:cubicBezTo>
                        <a:pt x="421" y="393"/>
                        <a:pt x="420" y="449"/>
                        <a:pt x="360" y="449"/>
                      </a:cubicBezTo>
                      <a:cubicBezTo>
                        <a:pt x="301" y="449"/>
                        <a:pt x="283" y="393"/>
                        <a:pt x="223" y="393"/>
                      </a:cubicBezTo>
                      <a:cubicBezTo>
                        <a:pt x="164" y="393"/>
                        <a:pt x="24" y="474"/>
                        <a:pt x="24" y="593"/>
                      </a:cubicBezTo>
                      <a:cubicBezTo>
                        <a:pt x="0" y="1031"/>
                        <a:pt x="0" y="1031"/>
                        <a:pt x="0" y="1031"/>
                      </a:cubicBezTo>
                      <a:cubicBezTo>
                        <a:pt x="0" y="1067"/>
                        <a:pt x="29" y="1096"/>
                        <a:pt x="65" y="1096"/>
                      </a:cubicBezTo>
                      <a:cubicBezTo>
                        <a:pt x="101" y="1096"/>
                        <a:pt x="130" y="1067"/>
                        <a:pt x="130" y="1031"/>
                      </a:cubicBezTo>
                      <a:cubicBezTo>
                        <a:pt x="141" y="614"/>
                        <a:pt x="141" y="614"/>
                        <a:pt x="141" y="614"/>
                      </a:cubicBezTo>
                      <a:cubicBezTo>
                        <a:pt x="141" y="605"/>
                        <a:pt x="149" y="598"/>
                        <a:pt x="158" y="598"/>
                      </a:cubicBezTo>
                      <a:cubicBezTo>
                        <a:pt x="166" y="598"/>
                        <a:pt x="174" y="605"/>
                        <a:pt x="174" y="614"/>
                      </a:cubicBezTo>
                      <a:cubicBezTo>
                        <a:pt x="174" y="1084"/>
                        <a:pt x="174" y="1084"/>
                        <a:pt x="174" y="1084"/>
                      </a:cubicBezTo>
                      <a:cubicBezTo>
                        <a:pt x="174" y="1122"/>
                        <a:pt x="174" y="1122"/>
                        <a:pt x="174" y="1122"/>
                      </a:cubicBezTo>
                      <a:cubicBezTo>
                        <a:pt x="177" y="1707"/>
                        <a:pt x="177" y="1707"/>
                        <a:pt x="177" y="1707"/>
                      </a:cubicBezTo>
                      <a:cubicBezTo>
                        <a:pt x="177" y="1747"/>
                        <a:pt x="209" y="1779"/>
                        <a:pt x="249" y="1779"/>
                      </a:cubicBezTo>
                      <a:cubicBezTo>
                        <a:pt x="289" y="1779"/>
                        <a:pt x="321" y="1747"/>
                        <a:pt x="321" y="1707"/>
                      </a:cubicBezTo>
                      <a:cubicBezTo>
                        <a:pt x="344" y="1122"/>
                        <a:pt x="344" y="1122"/>
                        <a:pt x="344" y="1122"/>
                      </a:cubicBezTo>
                      <a:cubicBezTo>
                        <a:pt x="344" y="1113"/>
                        <a:pt x="351" y="1106"/>
                        <a:pt x="360" y="1106"/>
                      </a:cubicBezTo>
                      <a:cubicBezTo>
                        <a:pt x="369" y="1106"/>
                        <a:pt x="376" y="1113"/>
                        <a:pt x="376" y="1122"/>
                      </a:cubicBezTo>
                      <a:cubicBezTo>
                        <a:pt x="399" y="1707"/>
                        <a:pt x="399" y="1707"/>
                        <a:pt x="399" y="1707"/>
                      </a:cubicBezTo>
                      <a:cubicBezTo>
                        <a:pt x="399" y="1747"/>
                        <a:pt x="432" y="1779"/>
                        <a:pt x="471" y="1779"/>
                      </a:cubicBezTo>
                      <a:cubicBezTo>
                        <a:pt x="511" y="1779"/>
                        <a:pt x="544" y="1747"/>
                        <a:pt x="544" y="1707"/>
                      </a:cubicBezTo>
                      <a:cubicBezTo>
                        <a:pt x="546" y="1122"/>
                        <a:pt x="546" y="1122"/>
                        <a:pt x="546" y="1122"/>
                      </a:cubicBezTo>
                      <a:cubicBezTo>
                        <a:pt x="546" y="1084"/>
                        <a:pt x="546" y="1084"/>
                        <a:pt x="546" y="1084"/>
                      </a:cubicBezTo>
                      <a:cubicBezTo>
                        <a:pt x="547" y="614"/>
                        <a:pt x="547" y="614"/>
                        <a:pt x="547" y="614"/>
                      </a:cubicBezTo>
                      <a:cubicBezTo>
                        <a:pt x="547" y="605"/>
                        <a:pt x="554" y="598"/>
                        <a:pt x="563" y="598"/>
                      </a:cubicBezTo>
                      <a:cubicBezTo>
                        <a:pt x="572" y="598"/>
                        <a:pt x="579" y="605"/>
                        <a:pt x="579" y="614"/>
                      </a:cubicBezTo>
                      <a:cubicBezTo>
                        <a:pt x="590" y="1031"/>
                        <a:pt x="590" y="1031"/>
                        <a:pt x="590" y="1031"/>
                      </a:cubicBezTo>
                      <a:cubicBezTo>
                        <a:pt x="590" y="1067"/>
                        <a:pt x="619" y="1096"/>
                        <a:pt x="655" y="1096"/>
                      </a:cubicBezTo>
                      <a:cubicBezTo>
                        <a:pt x="691" y="1096"/>
                        <a:pt x="721" y="1067"/>
                        <a:pt x="721" y="1031"/>
                      </a:cubicBezTo>
                      <a:lnTo>
                        <a:pt x="696" y="59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5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/>
                  <a:lightRig rig="twoPt" dir="t">
                    <a:rot lat="0" lon="0" rev="8400000"/>
                  </a:lightRig>
                </a:scene3d>
                <a:sp3d extrusionH="63500" prstMaterial="matte"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12" name="Rechteckige Legende 911"/>
              <p:cNvSpPr/>
              <p:nvPr/>
            </p:nvSpPr>
            <p:spPr bwMode="gray">
              <a:xfrm>
                <a:off x="7791073" y="3015396"/>
                <a:ext cx="915720" cy="845835"/>
              </a:xfrm>
              <a:prstGeom prst="wedgeRectCallout">
                <a:avLst>
                  <a:gd name="adj1" fmla="val -58003"/>
                  <a:gd name="adj2" fmla="val -21274"/>
                </a:avLst>
              </a:prstGeom>
              <a:solidFill>
                <a:srgbClr val="FFFFFF"/>
              </a:solidFill>
              <a:ln w="6350">
                <a:solidFill>
                  <a:srgbClr val="C0C0C0"/>
                </a:solidFill>
                <a:round/>
                <a:headEnd/>
                <a:tailEnd/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lIns="72000" tIns="0" rIns="72000" bIns="0" rtlCol="0" anchor="ctr"/>
              <a:lstStyle/>
              <a:p>
                <a:pPr>
                  <a:lnSpc>
                    <a:spcPct val="80000"/>
                  </a:lnSpc>
                </a:pPr>
                <a:r>
                  <a:rPr lang="de-DE" sz="2800" b="1">
                    <a:solidFill>
                      <a:srgbClr val="2A79FF"/>
                    </a:solidFill>
                  </a:rPr>
                  <a:t>24</a:t>
                </a:r>
                <a:r>
                  <a:rPr lang="de-DE" sz="2000">
                    <a:solidFill>
                      <a:srgbClr val="2A79FF"/>
                    </a:solidFill>
                  </a:rPr>
                  <a:t>/30</a:t>
                </a:r>
              </a:p>
              <a:p>
                <a:pPr>
                  <a:lnSpc>
                    <a:spcPct val="80000"/>
                  </a:lnSpc>
                </a:pPr>
                <a:r>
                  <a:rPr lang="de-DE" sz="2000">
                    <a:solidFill>
                      <a:srgbClr val="2A79FF"/>
                    </a:solidFill>
                  </a:rPr>
                  <a:t>like it.</a:t>
                </a:r>
                <a:endParaRPr lang="de-DE" sz="2800">
                  <a:solidFill>
                    <a:srgbClr val="2A79FF"/>
                  </a:solidFill>
                </a:endParaRPr>
              </a:p>
            </p:txBody>
          </p:sp>
        </p:grpSp>
        <p:sp>
          <p:nvSpPr>
            <p:cNvPr id="913" name="Textfeld 912"/>
            <p:cNvSpPr txBox="1"/>
            <p:nvPr/>
          </p:nvSpPr>
          <p:spPr bwMode="gray">
            <a:xfrm>
              <a:off x="6082985" y="2700000"/>
              <a:ext cx="2733594" cy="358701"/>
            </a:xfrm>
            <a:prstGeom prst="rect">
              <a:avLst/>
            </a:prstGeom>
            <a:noFill/>
          </p:spPr>
          <p:txBody>
            <a:bodyPr wrap="square" lIns="72000" tIns="0" rIns="108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People 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Survey</a:t>
              </a:r>
            </a:p>
          </p:txBody>
        </p:sp>
        <p:sp>
          <p:nvSpPr>
            <p:cNvPr id="917" name="Rechteck 916"/>
            <p:cNvSpPr/>
            <p:nvPr/>
          </p:nvSpPr>
          <p:spPr bwMode="gray">
            <a:xfrm>
              <a:off x="6082987" y="4221231"/>
              <a:ext cx="2661591" cy="370527"/>
            </a:xfrm>
            <a:prstGeom prst="rect">
              <a:avLst/>
            </a:prstGeom>
          </p:spPr>
          <p:txBody>
            <a:bodyPr wrap="square" lIns="72000" tIns="0" rIns="180000" bIns="0" anchor="t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000000"/>
                  </a:solidFill>
                </a:rPr>
                <a:t>Facebook Campaign is very successful.</a:t>
              </a:r>
              <a:endParaRPr lang="de-DE" sz="1100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Gruppieren 13"/>
          <p:cNvGrpSpPr/>
          <p:nvPr/>
        </p:nvGrpSpPr>
        <p:grpSpPr>
          <a:xfrm>
            <a:off x="6082987" y="4654801"/>
            <a:ext cx="2905213" cy="1706432"/>
            <a:chOff x="6082985" y="4654800"/>
            <a:chExt cx="2905213" cy="1706432"/>
          </a:xfrm>
        </p:grpSpPr>
        <p:graphicFrame>
          <p:nvGraphicFramePr>
            <p:cNvPr id="972" name="Diagramm 971"/>
            <p:cNvGraphicFramePr/>
            <p:nvPr/>
          </p:nvGraphicFramePr>
          <p:xfrm>
            <a:off x="6246318" y="4782885"/>
            <a:ext cx="2741880" cy="14982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26" name="Textfeld 1025"/>
            <p:cNvSpPr txBox="1"/>
            <p:nvPr/>
          </p:nvSpPr>
          <p:spPr bwMode="gray">
            <a:xfrm>
              <a:off x="6082985" y="4654800"/>
              <a:ext cx="2733594" cy="361124"/>
            </a:xfrm>
            <a:prstGeom prst="rect">
              <a:avLst/>
            </a:prstGeom>
            <a:noFill/>
          </p:spPr>
          <p:txBody>
            <a:bodyPr wrap="square" lIns="72000" tIns="0" rIns="108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Pie 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Chart</a:t>
              </a:r>
            </a:p>
          </p:txBody>
        </p:sp>
        <p:sp>
          <p:nvSpPr>
            <p:cNvPr id="1081" name="Rechteck 1080"/>
            <p:cNvSpPr/>
            <p:nvPr/>
          </p:nvSpPr>
          <p:spPr bwMode="gray">
            <a:xfrm>
              <a:off x="6082987" y="5015923"/>
              <a:ext cx="1039265" cy="1345309"/>
            </a:xfrm>
            <a:prstGeom prst="rect">
              <a:avLst/>
            </a:prstGeom>
          </p:spPr>
          <p:txBody>
            <a:bodyPr wrap="square" lIns="72000" tIns="0" rIns="180000" bIns="0" anchor="t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000000"/>
                  </a:solidFill>
                </a:rPr>
                <a:t>This is a placeholder text, it can be replaced with your own text.</a:t>
              </a:r>
            </a:p>
          </p:txBody>
        </p:sp>
      </p:grpSp>
      <p:grpSp>
        <p:nvGrpSpPr>
          <p:cNvPr id="12" name="Gruppieren 11"/>
          <p:cNvGrpSpPr/>
          <p:nvPr/>
        </p:nvGrpSpPr>
        <p:grpSpPr bwMode="gray">
          <a:xfrm>
            <a:off x="6082985" y="495971"/>
            <a:ext cx="2733594" cy="2159901"/>
            <a:chOff x="6082985" y="495970"/>
            <a:chExt cx="2733594" cy="2159901"/>
          </a:xfrm>
        </p:grpSpPr>
        <p:sp>
          <p:nvSpPr>
            <p:cNvPr id="166" name="Textfeld 165"/>
            <p:cNvSpPr txBox="1"/>
            <p:nvPr/>
          </p:nvSpPr>
          <p:spPr bwMode="gray">
            <a:xfrm>
              <a:off x="6082985" y="495970"/>
              <a:ext cx="2733594" cy="358701"/>
            </a:xfrm>
            <a:prstGeom prst="rect">
              <a:avLst/>
            </a:prstGeom>
            <a:noFill/>
          </p:spPr>
          <p:txBody>
            <a:bodyPr wrap="square" lIns="72000" tIns="0" rIns="108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Thermometer 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Chart</a:t>
              </a:r>
            </a:p>
          </p:txBody>
        </p:sp>
        <p:grpSp>
          <p:nvGrpSpPr>
            <p:cNvPr id="11" name="Gruppieren 10"/>
            <p:cNvGrpSpPr/>
            <p:nvPr/>
          </p:nvGrpSpPr>
          <p:grpSpPr bwMode="gray">
            <a:xfrm>
              <a:off x="6082985" y="965468"/>
              <a:ext cx="2661593" cy="1690403"/>
              <a:chOff x="6082985" y="965468"/>
              <a:chExt cx="2661593" cy="1690403"/>
            </a:xfrm>
          </p:grpSpPr>
          <p:grpSp>
            <p:nvGrpSpPr>
              <p:cNvPr id="9" name="Gruppieren 8"/>
              <p:cNvGrpSpPr/>
              <p:nvPr/>
            </p:nvGrpSpPr>
            <p:grpSpPr bwMode="gray">
              <a:xfrm>
                <a:off x="6082985" y="965468"/>
                <a:ext cx="2661593" cy="1043702"/>
                <a:chOff x="6082985" y="965468"/>
                <a:chExt cx="2661593" cy="1043702"/>
              </a:xfrm>
            </p:grpSpPr>
            <p:grpSp>
              <p:nvGrpSpPr>
                <p:cNvPr id="206" name="Gruppieren 205"/>
                <p:cNvGrpSpPr/>
                <p:nvPr/>
              </p:nvGrpSpPr>
              <p:grpSpPr bwMode="gray">
                <a:xfrm>
                  <a:off x="6082985" y="1054071"/>
                  <a:ext cx="2349815" cy="866497"/>
                  <a:chOff x="1871931" y="3780040"/>
                  <a:chExt cx="5080936" cy="1727684"/>
                </a:xfrm>
              </p:grpSpPr>
              <p:cxnSp>
                <p:nvCxnSpPr>
                  <p:cNvPr id="243" name="Gerade Verbindung 242"/>
                  <p:cNvCxnSpPr/>
                  <p:nvPr/>
                </p:nvCxnSpPr>
                <p:spPr bwMode="gray">
                  <a:xfrm flipH="1">
                    <a:off x="1871932" y="5162187"/>
                    <a:ext cx="5080935" cy="0"/>
                  </a:xfrm>
                  <a:prstGeom prst="line">
                    <a:avLst/>
                  </a:prstGeom>
                  <a:ln>
                    <a:solidFill>
                      <a:srgbClr val="D7D7D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Gerade Verbindung 243"/>
                  <p:cNvCxnSpPr/>
                  <p:nvPr/>
                </p:nvCxnSpPr>
                <p:spPr bwMode="gray">
                  <a:xfrm flipH="1">
                    <a:off x="1871932" y="4816650"/>
                    <a:ext cx="5080935" cy="0"/>
                  </a:xfrm>
                  <a:prstGeom prst="line">
                    <a:avLst/>
                  </a:prstGeom>
                  <a:ln>
                    <a:solidFill>
                      <a:srgbClr val="D7D7D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5" name="Gerade Verbindung 244"/>
                  <p:cNvCxnSpPr/>
                  <p:nvPr/>
                </p:nvCxnSpPr>
                <p:spPr bwMode="gray">
                  <a:xfrm flipH="1">
                    <a:off x="1871932" y="4471114"/>
                    <a:ext cx="5080935" cy="0"/>
                  </a:xfrm>
                  <a:prstGeom prst="line">
                    <a:avLst/>
                  </a:prstGeom>
                  <a:ln>
                    <a:solidFill>
                      <a:srgbClr val="D7D7D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Gerade Verbindung 245"/>
                  <p:cNvCxnSpPr/>
                  <p:nvPr/>
                </p:nvCxnSpPr>
                <p:spPr bwMode="gray">
                  <a:xfrm flipH="1">
                    <a:off x="1871932" y="3780040"/>
                    <a:ext cx="5080935" cy="0"/>
                  </a:xfrm>
                  <a:prstGeom prst="line">
                    <a:avLst/>
                  </a:prstGeom>
                  <a:ln>
                    <a:solidFill>
                      <a:srgbClr val="D7D7D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7" name="Gerade Verbindung 246"/>
                  <p:cNvCxnSpPr/>
                  <p:nvPr/>
                </p:nvCxnSpPr>
                <p:spPr bwMode="gray">
                  <a:xfrm flipH="1">
                    <a:off x="1871931" y="5507724"/>
                    <a:ext cx="5080935" cy="0"/>
                  </a:xfrm>
                  <a:prstGeom prst="line">
                    <a:avLst/>
                  </a:prstGeom>
                  <a:ln>
                    <a:solidFill>
                      <a:srgbClr val="D7D7D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Gerade Verbindung 247"/>
                  <p:cNvCxnSpPr/>
                  <p:nvPr/>
                </p:nvCxnSpPr>
                <p:spPr bwMode="gray">
                  <a:xfrm flipH="1">
                    <a:off x="1871932" y="4125577"/>
                    <a:ext cx="5080935" cy="0"/>
                  </a:xfrm>
                  <a:prstGeom prst="line">
                    <a:avLst/>
                  </a:prstGeom>
                  <a:ln>
                    <a:solidFill>
                      <a:srgbClr val="D7D7D7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" name="Gruppieren 7"/>
                <p:cNvGrpSpPr/>
                <p:nvPr/>
              </p:nvGrpSpPr>
              <p:grpSpPr bwMode="gray">
                <a:xfrm>
                  <a:off x="8432800" y="965468"/>
                  <a:ext cx="311778" cy="1043702"/>
                  <a:chOff x="8432800" y="965468"/>
                  <a:chExt cx="311778" cy="1043702"/>
                </a:xfrm>
              </p:grpSpPr>
              <p:sp>
                <p:nvSpPr>
                  <p:cNvPr id="218" name="Textfeld 217"/>
                  <p:cNvSpPr txBox="1"/>
                  <p:nvPr/>
                </p:nvSpPr>
                <p:spPr bwMode="gray">
                  <a:xfrm>
                    <a:off x="8432800" y="965468"/>
                    <a:ext cx="311778" cy="177206"/>
                  </a:xfrm>
                  <a:prstGeom prst="rect">
                    <a:avLst/>
                  </a:prstGeom>
                  <a:noFill/>
                </p:spPr>
                <p:txBody>
                  <a:bodyPr wrap="square" lIns="36000" tIns="0" rIns="0" bIns="0" rtlCol="0" anchor="ctr" anchorCtr="0">
                    <a:noAutofit/>
                  </a:bodyPr>
                  <a:lstStyle/>
                  <a:p>
                    <a:pPr>
                      <a:spcAft>
                        <a:spcPts val="600"/>
                      </a:spcAft>
                    </a:pPr>
                    <a:r>
                      <a:rPr lang="de-DE" sz="800">
                        <a:solidFill>
                          <a:prstClr val="black"/>
                        </a:solidFill>
                      </a:rPr>
                      <a:t>100%</a:t>
                    </a:r>
                  </a:p>
                </p:txBody>
              </p:sp>
              <p:sp>
                <p:nvSpPr>
                  <p:cNvPr id="429" name="Textfeld 428"/>
                  <p:cNvSpPr txBox="1"/>
                  <p:nvPr/>
                </p:nvSpPr>
                <p:spPr bwMode="gray">
                  <a:xfrm>
                    <a:off x="8432800" y="1138767"/>
                    <a:ext cx="311778" cy="177206"/>
                  </a:xfrm>
                  <a:prstGeom prst="rect">
                    <a:avLst/>
                  </a:prstGeom>
                  <a:noFill/>
                </p:spPr>
                <p:txBody>
                  <a:bodyPr wrap="square" lIns="36000" tIns="0" rIns="0" bIns="0" rtlCol="0" anchor="ctr" anchorCtr="0">
                    <a:noAutofit/>
                  </a:bodyPr>
                  <a:lstStyle/>
                  <a:p>
                    <a:pPr>
                      <a:spcAft>
                        <a:spcPts val="600"/>
                      </a:spcAft>
                    </a:pPr>
                    <a:r>
                      <a:rPr lang="de-DE" sz="800">
                        <a:solidFill>
                          <a:prstClr val="black"/>
                        </a:solidFill>
                      </a:rPr>
                      <a:t>80</a:t>
                    </a:r>
                  </a:p>
                </p:txBody>
              </p:sp>
              <p:sp>
                <p:nvSpPr>
                  <p:cNvPr id="430" name="Textfeld 429"/>
                  <p:cNvSpPr txBox="1"/>
                  <p:nvPr/>
                </p:nvSpPr>
                <p:spPr bwMode="gray">
                  <a:xfrm>
                    <a:off x="8432800" y="1312066"/>
                    <a:ext cx="311778" cy="177206"/>
                  </a:xfrm>
                  <a:prstGeom prst="rect">
                    <a:avLst/>
                  </a:prstGeom>
                  <a:noFill/>
                </p:spPr>
                <p:txBody>
                  <a:bodyPr wrap="square" lIns="36000" tIns="0" rIns="0" bIns="0" rtlCol="0" anchor="ctr" anchorCtr="0">
                    <a:noAutofit/>
                  </a:bodyPr>
                  <a:lstStyle/>
                  <a:p>
                    <a:pPr>
                      <a:spcAft>
                        <a:spcPts val="600"/>
                      </a:spcAft>
                    </a:pPr>
                    <a:r>
                      <a:rPr lang="de-DE" sz="800">
                        <a:solidFill>
                          <a:prstClr val="black"/>
                        </a:solidFill>
                      </a:rPr>
                      <a:t>60</a:t>
                    </a:r>
                  </a:p>
                </p:txBody>
              </p:sp>
              <p:sp>
                <p:nvSpPr>
                  <p:cNvPr id="431" name="Textfeld 430"/>
                  <p:cNvSpPr txBox="1"/>
                  <p:nvPr/>
                </p:nvSpPr>
                <p:spPr bwMode="gray">
                  <a:xfrm>
                    <a:off x="8432800" y="1485365"/>
                    <a:ext cx="311778" cy="177206"/>
                  </a:xfrm>
                  <a:prstGeom prst="rect">
                    <a:avLst/>
                  </a:prstGeom>
                  <a:noFill/>
                </p:spPr>
                <p:txBody>
                  <a:bodyPr wrap="square" lIns="36000" tIns="0" rIns="0" bIns="0" rtlCol="0" anchor="ctr" anchorCtr="0">
                    <a:noAutofit/>
                  </a:bodyPr>
                  <a:lstStyle/>
                  <a:p>
                    <a:pPr>
                      <a:spcAft>
                        <a:spcPts val="600"/>
                      </a:spcAft>
                    </a:pPr>
                    <a:r>
                      <a:rPr lang="de-DE" sz="800">
                        <a:solidFill>
                          <a:prstClr val="black"/>
                        </a:solidFill>
                      </a:rPr>
                      <a:t>40</a:t>
                    </a:r>
                  </a:p>
                </p:txBody>
              </p:sp>
              <p:sp>
                <p:nvSpPr>
                  <p:cNvPr id="432" name="Textfeld 431"/>
                  <p:cNvSpPr txBox="1"/>
                  <p:nvPr/>
                </p:nvSpPr>
                <p:spPr bwMode="gray">
                  <a:xfrm>
                    <a:off x="8432800" y="1658664"/>
                    <a:ext cx="311778" cy="177206"/>
                  </a:xfrm>
                  <a:prstGeom prst="rect">
                    <a:avLst/>
                  </a:prstGeom>
                  <a:noFill/>
                </p:spPr>
                <p:txBody>
                  <a:bodyPr wrap="square" lIns="36000" tIns="0" rIns="0" bIns="0" rtlCol="0" anchor="ctr" anchorCtr="0">
                    <a:noAutofit/>
                  </a:bodyPr>
                  <a:lstStyle/>
                  <a:p>
                    <a:pPr>
                      <a:spcAft>
                        <a:spcPts val="600"/>
                      </a:spcAft>
                    </a:pPr>
                    <a:r>
                      <a:rPr lang="de-DE" sz="800">
                        <a:solidFill>
                          <a:prstClr val="black"/>
                        </a:solidFill>
                      </a:rPr>
                      <a:t>20</a:t>
                    </a:r>
                  </a:p>
                </p:txBody>
              </p:sp>
              <p:sp>
                <p:nvSpPr>
                  <p:cNvPr id="433" name="Textfeld 432"/>
                  <p:cNvSpPr txBox="1"/>
                  <p:nvPr/>
                </p:nvSpPr>
                <p:spPr bwMode="gray">
                  <a:xfrm>
                    <a:off x="8432800" y="1831964"/>
                    <a:ext cx="311778" cy="177206"/>
                  </a:xfrm>
                  <a:prstGeom prst="rect">
                    <a:avLst/>
                  </a:prstGeom>
                  <a:noFill/>
                </p:spPr>
                <p:txBody>
                  <a:bodyPr wrap="square" lIns="36000" tIns="0" rIns="0" bIns="0" rtlCol="0" anchor="ctr" anchorCtr="0">
                    <a:noAutofit/>
                  </a:bodyPr>
                  <a:lstStyle/>
                  <a:p>
                    <a:pPr>
                      <a:spcAft>
                        <a:spcPts val="600"/>
                      </a:spcAft>
                    </a:pPr>
                    <a:r>
                      <a:rPr lang="de-DE" sz="800">
                        <a:solidFill>
                          <a:prstClr val="black"/>
                        </a:solidFill>
                      </a:rPr>
                      <a:t>0</a:t>
                    </a:r>
                  </a:p>
                </p:txBody>
              </p:sp>
            </p:grpSp>
          </p:grpSp>
          <p:grpSp>
            <p:nvGrpSpPr>
              <p:cNvPr id="10" name="Gruppieren 9"/>
              <p:cNvGrpSpPr/>
              <p:nvPr/>
            </p:nvGrpSpPr>
            <p:grpSpPr bwMode="gray">
              <a:xfrm>
                <a:off x="6087600" y="1027328"/>
                <a:ext cx="2340000" cy="1628543"/>
                <a:chOff x="6087600" y="1027328"/>
                <a:chExt cx="2340000" cy="1628543"/>
              </a:xfrm>
            </p:grpSpPr>
            <p:grpSp>
              <p:nvGrpSpPr>
                <p:cNvPr id="2" name="Gruppieren 1"/>
                <p:cNvGrpSpPr/>
                <p:nvPr/>
              </p:nvGrpSpPr>
              <p:grpSpPr bwMode="gray">
                <a:xfrm>
                  <a:off x="6087600" y="1027328"/>
                  <a:ext cx="540000" cy="1628543"/>
                  <a:chOff x="6087600" y="1027328"/>
                  <a:chExt cx="540000" cy="1628543"/>
                </a:xfrm>
              </p:grpSpPr>
              <p:sp>
                <p:nvSpPr>
                  <p:cNvPr id="200" name="Textfeld 199"/>
                  <p:cNvSpPr txBox="1"/>
                  <p:nvPr/>
                </p:nvSpPr>
                <p:spPr bwMode="gray">
                  <a:xfrm>
                    <a:off x="6087600" y="2295871"/>
                    <a:ext cx="540000" cy="3600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noAutofit/>
                  </a:bodyPr>
                  <a:lstStyle>
                    <a:defPPr>
                      <a:defRPr lang="de-DE"/>
                    </a:defPPr>
                    <a:lvl1pPr lvl="0" algn="ctr">
                      <a:spcAft>
                        <a:spcPts val="600"/>
                      </a:spcAft>
                      <a:defRPr sz="1200">
                        <a:solidFill>
                          <a:prstClr val="black"/>
                        </a:solidFill>
                      </a:defRPr>
                    </a:lvl1pPr>
                  </a:lstStyle>
                  <a:p>
                    <a:r>
                      <a:rPr lang="de-DE" sz="800"/>
                      <a:t>Placeholder text.</a:t>
                    </a:r>
                  </a:p>
                </p:txBody>
              </p:sp>
              <p:grpSp>
                <p:nvGrpSpPr>
                  <p:cNvPr id="207" name="Gruppieren 206"/>
                  <p:cNvGrpSpPr/>
                  <p:nvPr/>
                </p:nvGrpSpPr>
                <p:grpSpPr bwMode="gray">
                  <a:xfrm>
                    <a:off x="6264000" y="1027328"/>
                    <a:ext cx="187201" cy="1132461"/>
                    <a:chOff x="2326107" y="3726719"/>
                    <a:chExt cx="373255" cy="2257981"/>
                  </a:xfrm>
                </p:grpSpPr>
                <p:sp>
                  <p:nvSpPr>
                    <p:cNvPr id="239" name="Ellipse 4"/>
                    <p:cNvSpPr/>
                    <p:nvPr/>
                  </p:nvSpPr>
                  <p:spPr bwMode="gray">
                    <a:xfrm>
                      <a:off x="2326107" y="3726719"/>
                      <a:ext cx="373255" cy="225798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66776" h="5243513">
                          <a:moveTo>
                            <a:pt x="433388" y="0"/>
                          </a:moveTo>
                          <a:cubicBezTo>
                            <a:pt x="559956" y="0"/>
                            <a:pt x="662559" y="102603"/>
                            <a:pt x="662559" y="229171"/>
                          </a:cubicBezTo>
                          <a:lnTo>
                            <a:pt x="662559" y="4443621"/>
                          </a:lnTo>
                          <a:cubicBezTo>
                            <a:pt x="785468" y="4519232"/>
                            <a:pt x="866776" y="4655183"/>
                            <a:pt x="866776" y="4810125"/>
                          </a:cubicBezTo>
                          <a:cubicBezTo>
                            <a:pt x="866776" y="5049479"/>
                            <a:pt x="672742" y="5243513"/>
                            <a:pt x="433388" y="5243513"/>
                          </a:cubicBezTo>
                          <a:cubicBezTo>
                            <a:pt x="194034" y="5243513"/>
                            <a:pt x="0" y="5049479"/>
                            <a:pt x="0" y="4810125"/>
                          </a:cubicBezTo>
                          <a:cubicBezTo>
                            <a:pt x="0" y="4655183"/>
                            <a:pt x="81309" y="4519232"/>
                            <a:pt x="204217" y="4443621"/>
                          </a:cubicBezTo>
                          <a:lnTo>
                            <a:pt x="204217" y="229171"/>
                          </a:lnTo>
                          <a:cubicBezTo>
                            <a:pt x="204217" y="102603"/>
                            <a:pt x="306820" y="0"/>
                            <a:pt x="433388" y="0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7D7D7D"/>
                        </a:gs>
                        <a:gs pos="85000">
                          <a:srgbClr val="969696"/>
                        </a:gs>
                        <a:gs pos="60000">
                          <a:srgbClr val="C8C8C8"/>
                        </a:gs>
                        <a:gs pos="20000">
                          <a:srgbClr val="FFFFFF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  <a:effectLst>
                      <a:outerShdw blurRad="127000" dir="18900000" sy="23000" kx="-1200000" algn="bl" rotWithShape="0">
                        <a:prstClr val="black">
                          <a:alpha val="2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0" name="Abgerundetes Rechteck 239"/>
                    <p:cNvSpPr/>
                    <p:nvPr/>
                  </p:nvSpPr>
                  <p:spPr bwMode="gray">
                    <a:xfrm>
                      <a:off x="2469666" y="3780041"/>
                      <a:ext cx="86136" cy="1985218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100000">
                          <a:srgbClr val="E6E6E6"/>
                        </a:gs>
                        <a:gs pos="0">
                          <a:srgbClr val="7D7D7D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1" name="Abgerundetes Rechteck 240"/>
                    <p:cNvSpPr/>
                    <p:nvPr/>
                  </p:nvSpPr>
                  <p:spPr bwMode="gray">
                    <a:xfrm rot="10800000">
                      <a:off x="2469666" y="5290384"/>
                      <a:ext cx="86136" cy="434678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90000">
                          <a:schemeClr val="accent1">
                            <a:lumMod val="50000"/>
                          </a:schemeClr>
                        </a:gs>
                        <a:gs pos="50000">
                          <a:schemeClr val="accent1"/>
                        </a:gs>
                        <a:gs pos="15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42" name="Ellipse 241"/>
                    <p:cNvSpPr/>
                    <p:nvPr/>
                  </p:nvSpPr>
                  <p:spPr bwMode="gray">
                    <a:xfrm>
                      <a:off x="2393785" y="5679124"/>
                      <a:ext cx="237899" cy="237898"/>
                    </a:xfrm>
                    <a:prstGeom prst="ellipse">
                      <a:avLst/>
                    </a:prstGeom>
                    <a:gradFill flip="none" rotWithShape="1"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" name="Gruppieren 2"/>
                <p:cNvGrpSpPr/>
                <p:nvPr/>
              </p:nvGrpSpPr>
              <p:grpSpPr bwMode="gray">
                <a:xfrm>
                  <a:off x="6687600" y="1027328"/>
                  <a:ext cx="540000" cy="1628543"/>
                  <a:chOff x="6687600" y="1027328"/>
                  <a:chExt cx="540000" cy="1628543"/>
                </a:xfrm>
              </p:grpSpPr>
              <p:sp>
                <p:nvSpPr>
                  <p:cNvPr id="201" name="Textfeld 200"/>
                  <p:cNvSpPr txBox="1"/>
                  <p:nvPr/>
                </p:nvSpPr>
                <p:spPr bwMode="gray">
                  <a:xfrm>
                    <a:off x="6687600" y="2295871"/>
                    <a:ext cx="540000" cy="3600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noAutofit/>
                  </a:bodyPr>
                  <a:lstStyle>
                    <a:defPPr>
                      <a:defRPr lang="de-DE"/>
                    </a:defPPr>
                    <a:lvl1pPr lvl="0" algn="ctr">
                      <a:spcAft>
                        <a:spcPts val="600"/>
                      </a:spcAft>
                      <a:defRPr sz="1200">
                        <a:solidFill>
                          <a:prstClr val="black"/>
                        </a:solidFill>
                      </a:defRPr>
                    </a:lvl1pPr>
                  </a:lstStyle>
                  <a:p>
                    <a:r>
                      <a:rPr lang="de-DE" sz="800"/>
                      <a:t>Add Info here.</a:t>
                    </a:r>
                  </a:p>
                </p:txBody>
              </p:sp>
              <p:grpSp>
                <p:nvGrpSpPr>
                  <p:cNvPr id="208" name="Gruppieren 207"/>
                  <p:cNvGrpSpPr/>
                  <p:nvPr/>
                </p:nvGrpSpPr>
                <p:grpSpPr bwMode="gray">
                  <a:xfrm>
                    <a:off x="6864000" y="1027328"/>
                    <a:ext cx="187201" cy="1132461"/>
                    <a:chOff x="3085973" y="3726719"/>
                    <a:chExt cx="373255" cy="2257981"/>
                  </a:xfrm>
                </p:grpSpPr>
                <p:sp>
                  <p:nvSpPr>
                    <p:cNvPr id="235" name="Ellipse 4"/>
                    <p:cNvSpPr/>
                    <p:nvPr/>
                  </p:nvSpPr>
                  <p:spPr bwMode="gray">
                    <a:xfrm>
                      <a:off x="3085973" y="3726719"/>
                      <a:ext cx="373255" cy="225798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66776" h="5243513">
                          <a:moveTo>
                            <a:pt x="433388" y="0"/>
                          </a:moveTo>
                          <a:cubicBezTo>
                            <a:pt x="559956" y="0"/>
                            <a:pt x="662559" y="102603"/>
                            <a:pt x="662559" y="229171"/>
                          </a:cubicBezTo>
                          <a:lnTo>
                            <a:pt x="662559" y="4443621"/>
                          </a:lnTo>
                          <a:cubicBezTo>
                            <a:pt x="785468" y="4519232"/>
                            <a:pt x="866776" y="4655183"/>
                            <a:pt x="866776" y="4810125"/>
                          </a:cubicBezTo>
                          <a:cubicBezTo>
                            <a:pt x="866776" y="5049479"/>
                            <a:pt x="672742" y="5243513"/>
                            <a:pt x="433388" y="5243513"/>
                          </a:cubicBezTo>
                          <a:cubicBezTo>
                            <a:pt x="194034" y="5243513"/>
                            <a:pt x="0" y="5049479"/>
                            <a:pt x="0" y="4810125"/>
                          </a:cubicBezTo>
                          <a:cubicBezTo>
                            <a:pt x="0" y="4655183"/>
                            <a:pt x="81309" y="4519232"/>
                            <a:pt x="204217" y="4443621"/>
                          </a:cubicBezTo>
                          <a:lnTo>
                            <a:pt x="204217" y="229171"/>
                          </a:lnTo>
                          <a:cubicBezTo>
                            <a:pt x="204217" y="102603"/>
                            <a:pt x="306820" y="0"/>
                            <a:pt x="433388" y="0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7D7D7D"/>
                        </a:gs>
                        <a:gs pos="85000">
                          <a:srgbClr val="969696"/>
                        </a:gs>
                        <a:gs pos="60000">
                          <a:srgbClr val="C8C8C8"/>
                        </a:gs>
                        <a:gs pos="20000">
                          <a:srgbClr val="FFFFFF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  <a:effectLst>
                      <a:outerShdw blurRad="127000" dir="18900000" sy="23000" kx="-1200000" algn="bl" rotWithShape="0">
                        <a:prstClr val="black">
                          <a:alpha val="2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6" name="Abgerundetes Rechteck 235"/>
                    <p:cNvSpPr/>
                    <p:nvPr/>
                  </p:nvSpPr>
                  <p:spPr bwMode="gray">
                    <a:xfrm>
                      <a:off x="3229532" y="3780041"/>
                      <a:ext cx="86136" cy="1985218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100000">
                          <a:srgbClr val="E6E6E6"/>
                        </a:gs>
                        <a:gs pos="0">
                          <a:srgbClr val="7D7D7D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7" name="Abgerundetes Rechteck 236"/>
                    <p:cNvSpPr/>
                    <p:nvPr/>
                  </p:nvSpPr>
                  <p:spPr bwMode="gray">
                    <a:xfrm rot="10800000">
                      <a:off x="3229532" y="4855708"/>
                      <a:ext cx="86136" cy="869354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90000">
                          <a:schemeClr val="accent1">
                            <a:lumMod val="50000"/>
                          </a:schemeClr>
                        </a:gs>
                        <a:gs pos="50000">
                          <a:schemeClr val="accent1"/>
                        </a:gs>
                        <a:gs pos="15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8" name="Ellipse 237"/>
                    <p:cNvSpPr/>
                    <p:nvPr/>
                  </p:nvSpPr>
                  <p:spPr bwMode="gray">
                    <a:xfrm>
                      <a:off x="3153651" y="5679124"/>
                      <a:ext cx="237899" cy="237898"/>
                    </a:xfrm>
                    <a:prstGeom prst="ellipse">
                      <a:avLst/>
                    </a:prstGeom>
                    <a:gradFill flip="none" rotWithShape="1"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7" name="Gruppieren 6"/>
                <p:cNvGrpSpPr/>
                <p:nvPr/>
              </p:nvGrpSpPr>
              <p:grpSpPr bwMode="gray">
                <a:xfrm>
                  <a:off x="7887600" y="1027328"/>
                  <a:ext cx="540000" cy="1628543"/>
                  <a:chOff x="7887600" y="1027328"/>
                  <a:chExt cx="540000" cy="1628543"/>
                </a:xfrm>
              </p:grpSpPr>
              <p:sp>
                <p:nvSpPr>
                  <p:cNvPr id="203" name="Textfeld 202"/>
                  <p:cNvSpPr txBox="1"/>
                  <p:nvPr/>
                </p:nvSpPr>
                <p:spPr bwMode="gray">
                  <a:xfrm>
                    <a:off x="7887600" y="2295871"/>
                    <a:ext cx="540000" cy="3600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noAutofit/>
                  </a:bodyPr>
                  <a:lstStyle>
                    <a:defPPr>
                      <a:defRPr lang="de-DE"/>
                    </a:defPPr>
                    <a:lvl1pPr lvl="0" algn="ctr">
                      <a:spcAft>
                        <a:spcPts val="600"/>
                      </a:spcAft>
                      <a:defRPr sz="1200">
                        <a:solidFill>
                          <a:prstClr val="black"/>
                        </a:solidFill>
                      </a:defRPr>
                    </a:lvl1pPr>
                  </a:lstStyle>
                  <a:p>
                    <a:r>
                      <a:rPr lang="de-DE" sz="800"/>
                      <a:t>This is a placeholder.</a:t>
                    </a:r>
                  </a:p>
                </p:txBody>
              </p:sp>
              <p:grpSp>
                <p:nvGrpSpPr>
                  <p:cNvPr id="210" name="Gruppieren 209"/>
                  <p:cNvGrpSpPr/>
                  <p:nvPr/>
                </p:nvGrpSpPr>
                <p:grpSpPr bwMode="gray">
                  <a:xfrm>
                    <a:off x="8064000" y="1027328"/>
                    <a:ext cx="187201" cy="1132461"/>
                    <a:chOff x="4605705" y="3726719"/>
                    <a:chExt cx="373255" cy="2257981"/>
                  </a:xfrm>
                </p:grpSpPr>
                <p:sp>
                  <p:nvSpPr>
                    <p:cNvPr id="227" name="Ellipse 4"/>
                    <p:cNvSpPr/>
                    <p:nvPr/>
                  </p:nvSpPr>
                  <p:spPr bwMode="gray">
                    <a:xfrm>
                      <a:off x="4605705" y="3726719"/>
                      <a:ext cx="373255" cy="225798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66776" h="5243513">
                          <a:moveTo>
                            <a:pt x="433388" y="0"/>
                          </a:moveTo>
                          <a:cubicBezTo>
                            <a:pt x="559956" y="0"/>
                            <a:pt x="662559" y="102603"/>
                            <a:pt x="662559" y="229171"/>
                          </a:cubicBezTo>
                          <a:lnTo>
                            <a:pt x="662559" y="4443621"/>
                          </a:lnTo>
                          <a:cubicBezTo>
                            <a:pt x="785468" y="4519232"/>
                            <a:pt x="866776" y="4655183"/>
                            <a:pt x="866776" y="4810125"/>
                          </a:cubicBezTo>
                          <a:cubicBezTo>
                            <a:pt x="866776" y="5049479"/>
                            <a:pt x="672742" y="5243513"/>
                            <a:pt x="433388" y="5243513"/>
                          </a:cubicBezTo>
                          <a:cubicBezTo>
                            <a:pt x="194034" y="5243513"/>
                            <a:pt x="0" y="5049479"/>
                            <a:pt x="0" y="4810125"/>
                          </a:cubicBezTo>
                          <a:cubicBezTo>
                            <a:pt x="0" y="4655183"/>
                            <a:pt x="81309" y="4519232"/>
                            <a:pt x="204217" y="4443621"/>
                          </a:cubicBezTo>
                          <a:lnTo>
                            <a:pt x="204217" y="229171"/>
                          </a:lnTo>
                          <a:cubicBezTo>
                            <a:pt x="204217" y="102603"/>
                            <a:pt x="306820" y="0"/>
                            <a:pt x="433388" y="0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7D7D7D"/>
                        </a:gs>
                        <a:gs pos="85000">
                          <a:srgbClr val="969696"/>
                        </a:gs>
                        <a:gs pos="60000">
                          <a:srgbClr val="C8C8C8"/>
                        </a:gs>
                        <a:gs pos="20000">
                          <a:srgbClr val="FFFFFF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  <a:effectLst>
                      <a:outerShdw blurRad="127000" dir="18900000" sy="23000" kx="-1200000" algn="bl" rotWithShape="0">
                        <a:prstClr val="black">
                          <a:alpha val="2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8" name="Abgerundetes Rechteck 227"/>
                    <p:cNvSpPr/>
                    <p:nvPr/>
                  </p:nvSpPr>
                  <p:spPr bwMode="gray">
                    <a:xfrm>
                      <a:off x="4749264" y="3780041"/>
                      <a:ext cx="86136" cy="1985218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100000">
                          <a:srgbClr val="E6E6E6"/>
                        </a:gs>
                        <a:gs pos="0">
                          <a:srgbClr val="7D7D7D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9" name="Abgerundetes Rechteck 228"/>
                    <p:cNvSpPr/>
                    <p:nvPr/>
                  </p:nvSpPr>
                  <p:spPr bwMode="gray">
                    <a:xfrm rot="10800000">
                      <a:off x="4749264" y="4334590"/>
                      <a:ext cx="86136" cy="1390473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90000">
                          <a:schemeClr val="accent1">
                            <a:lumMod val="50000"/>
                          </a:schemeClr>
                        </a:gs>
                        <a:gs pos="50000">
                          <a:schemeClr val="accent1"/>
                        </a:gs>
                        <a:gs pos="15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30" name="Ellipse 229"/>
                    <p:cNvSpPr/>
                    <p:nvPr/>
                  </p:nvSpPr>
                  <p:spPr bwMode="gray">
                    <a:xfrm>
                      <a:off x="4673383" y="5679124"/>
                      <a:ext cx="237899" cy="237898"/>
                    </a:xfrm>
                    <a:prstGeom prst="ellipse">
                      <a:avLst/>
                    </a:prstGeom>
                    <a:gradFill flip="none" rotWithShape="1"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6" name="Gruppieren 5"/>
                <p:cNvGrpSpPr/>
                <p:nvPr/>
              </p:nvGrpSpPr>
              <p:grpSpPr bwMode="gray">
                <a:xfrm>
                  <a:off x="7288858" y="1027328"/>
                  <a:ext cx="540000" cy="1628543"/>
                  <a:chOff x="7288858" y="1027328"/>
                  <a:chExt cx="540000" cy="1628543"/>
                </a:xfrm>
              </p:grpSpPr>
              <p:sp>
                <p:nvSpPr>
                  <p:cNvPr id="202" name="Textfeld 201"/>
                  <p:cNvSpPr txBox="1"/>
                  <p:nvPr/>
                </p:nvSpPr>
                <p:spPr bwMode="gray">
                  <a:xfrm>
                    <a:off x="7288858" y="2295871"/>
                    <a:ext cx="540000" cy="360000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 anchorCtr="0">
                    <a:noAutofit/>
                  </a:bodyPr>
                  <a:lstStyle>
                    <a:defPPr>
                      <a:defRPr lang="de-DE"/>
                    </a:defPPr>
                    <a:lvl1pPr lvl="0" algn="ctr">
                      <a:spcAft>
                        <a:spcPts val="600"/>
                      </a:spcAft>
                      <a:defRPr sz="1200">
                        <a:solidFill>
                          <a:prstClr val="black"/>
                        </a:solidFill>
                      </a:defRPr>
                    </a:lvl1pPr>
                  </a:lstStyle>
                  <a:p>
                    <a:r>
                      <a:rPr lang="de-DE" sz="800" b="1">
                        <a:solidFill>
                          <a:srgbClr val="2A79FF"/>
                        </a:solidFill>
                      </a:rPr>
                      <a:t>Type your text here.</a:t>
                    </a:r>
                  </a:p>
                </p:txBody>
              </p:sp>
              <p:grpSp>
                <p:nvGrpSpPr>
                  <p:cNvPr id="487" name="Gruppieren 486"/>
                  <p:cNvGrpSpPr/>
                  <p:nvPr/>
                </p:nvGrpSpPr>
                <p:grpSpPr bwMode="gray">
                  <a:xfrm>
                    <a:off x="7464000" y="1027328"/>
                    <a:ext cx="187201" cy="1132461"/>
                    <a:chOff x="3085973" y="3726719"/>
                    <a:chExt cx="373255" cy="2257981"/>
                  </a:xfrm>
                </p:grpSpPr>
                <p:sp>
                  <p:nvSpPr>
                    <p:cNvPr id="488" name="Ellipse 4"/>
                    <p:cNvSpPr/>
                    <p:nvPr/>
                  </p:nvSpPr>
                  <p:spPr bwMode="gray">
                    <a:xfrm>
                      <a:off x="3085973" y="3726719"/>
                      <a:ext cx="373255" cy="225798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66776" h="5243513">
                          <a:moveTo>
                            <a:pt x="433388" y="0"/>
                          </a:moveTo>
                          <a:cubicBezTo>
                            <a:pt x="559956" y="0"/>
                            <a:pt x="662559" y="102603"/>
                            <a:pt x="662559" y="229171"/>
                          </a:cubicBezTo>
                          <a:lnTo>
                            <a:pt x="662559" y="4443621"/>
                          </a:lnTo>
                          <a:cubicBezTo>
                            <a:pt x="785468" y="4519232"/>
                            <a:pt x="866776" y="4655183"/>
                            <a:pt x="866776" y="4810125"/>
                          </a:cubicBezTo>
                          <a:cubicBezTo>
                            <a:pt x="866776" y="5049479"/>
                            <a:pt x="672742" y="5243513"/>
                            <a:pt x="433388" y="5243513"/>
                          </a:cubicBezTo>
                          <a:cubicBezTo>
                            <a:pt x="194034" y="5243513"/>
                            <a:pt x="0" y="5049479"/>
                            <a:pt x="0" y="4810125"/>
                          </a:cubicBezTo>
                          <a:cubicBezTo>
                            <a:pt x="0" y="4655183"/>
                            <a:pt x="81309" y="4519232"/>
                            <a:pt x="204217" y="4443621"/>
                          </a:cubicBezTo>
                          <a:lnTo>
                            <a:pt x="204217" y="229171"/>
                          </a:lnTo>
                          <a:cubicBezTo>
                            <a:pt x="204217" y="102603"/>
                            <a:pt x="306820" y="0"/>
                            <a:pt x="433388" y="0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7D7D7D"/>
                        </a:gs>
                        <a:gs pos="85000">
                          <a:srgbClr val="969696"/>
                        </a:gs>
                        <a:gs pos="60000">
                          <a:srgbClr val="C8C8C8"/>
                        </a:gs>
                        <a:gs pos="20000">
                          <a:srgbClr val="FFFFFF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  <a:effectLst>
                      <a:outerShdw blurRad="127000" dir="18900000" sy="23000" kx="-1200000" algn="bl" rotWithShape="0">
                        <a:prstClr val="black">
                          <a:alpha val="20000"/>
                        </a:prstClr>
                      </a:outerShdw>
                    </a:effectLst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89" name="Abgerundetes Rechteck 488"/>
                    <p:cNvSpPr/>
                    <p:nvPr/>
                  </p:nvSpPr>
                  <p:spPr bwMode="gray">
                    <a:xfrm>
                      <a:off x="3229532" y="3780041"/>
                      <a:ext cx="86136" cy="1985218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100000">
                          <a:srgbClr val="E6E6E6"/>
                        </a:gs>
                        <a:gs pos="0">
                          <a:srgbClr val="7D7D7D"/>
                        </a:gs>
                      </a:gsLst>
                      <a:lin ang="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90" name="Abgerundetes Rechteck 489"/>
                    <p:cNvSpPr/>
                    <p:nvPr/>
                  </p:nvSpPr>
                  <p:spPr bwMode="gray">
                    <a:xfrm rot="10800000">
                      <a:off x="3229530" y="4204245"/>
                      <a:ext cx="91158" cy="1520817"/>
                    </a:xfrm>
                    <a:prstGeom prst="roundRect">
                      <a:avLst>
                        <a:gd name="adj" fmla="val 50000"/>
                      </a:avLst>
                    </a:prstGeom>
                    <a:gradFill flip="none" rotWithShape="1">
                      <a:gsLst>
                        <a:gs pos="90000">
                          <a:schemeClr val="accent1">
                            <a:lumMod val="50000"/>
                          </a:schemeClr>
                        </a:gs>
                        <a:gs pos="50000">
                          <a:schemeClr val="accent1"/>
                        </a:gs>
                        <a:gs pos="15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91" name="Ellipse 490"/>
                    <p:cNvSpPr/>
                    <p:nvPr/>
                  </p:nvSpPr>
                  <p:spPr bwMode="gray">
                    <a:xfrm>
                      <a:off x="3153651" y="5679124"/>
                      <a:ext cx="237899" cy="237898"/>
                    </a:xfrm>
                    <a:prstGeom prst="ellipse">
                      <a:avLst/>
                    </a:prstGeom>
                    <a:gradFill flip="none" rotWithShape="1">
                      <a:gsLst>
                        <a:gs pos="100000">
                          <a:schemeClr val="accent1"/>
                        </a:gs>
                        <a:gs pos="0">
                          <a:schemeClr val="accent1">
                            <a:lumMod val="50000"/>
                          </a:schemeClr>
                        </a:gs>
                      </a:gsLst>
                      <a:lin ang="5400000" scaled="1"/>
                      <a:tileRect/>
                    </a:gradFill>
                    <a:ln w="12700">
                      <a:noFill/>
                      <a:round/>
                      <a:headEnd/>
                      <a:tailEnd/>
                    </a:ln>
                  </p:spPr>
                  <p:txBody>
                    <a:bodyPr rtlCol="0" anchor="ctr"/>
                    <a:lstStyle/>
                    <a:p>
                      <a:pPr algn="ctr"/>
                      <a:endParaRPr lang="de-DE" sz="11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971" name="Rechteckige Legende 970"/>
            <p:cNvSpPr/>
            <p:nvPr/>
          </p:nvSpPr>
          <p:spPr bwMode="gray">
            <a:xfrm>
              <a:off x="6468453" y="1125422"/>
              <a:ext cx="982565" cy="214842"/>
            </a:xfrm>
            <a:prstGeom prst="wedgeRectCallout">
              <a:avLst>
                <a:gd name="adj1" fmla="val 53900"/>
                <a:gd name="adj2" fmla="val 21274"/>
              </a:avLst>
            </a:prstGeom>
            <a:solidFill>
              <a:srgbClr val="FFFFFF"/>
            </a:solidFill>
            <a:ln w="6350">
              <a:solidFill>
                <a:srgbClr val="C0C0C0"/>
              </a:solidFill>
              <a:round/>
              <a:headEnd/>
              <a:tailEnd/>
            </a:ln>
            <a:effectLst>
              <a:outerShdw blurRad="50800" dist="12700" dir="2700000" algn="tl" rotWithShape="0">
                <a:prstClr val="black">
                  <a:alpha val="30000"/>
                </a:prstClr>
              </a:outerShdw>
            </a:effectLst>
          </p:spPr>
          <p:txBody>
            <a:bodyPr lIns="0" rIns="0" rtlCol="0" anchor="ctr"/>
            <a:lstStyle/>
            <a:p>
              <a:pPr algn="ctr"/>
              <a:r>
                <a:rPr lang="de-DE" sz="1050">
                  <a:solidFill>
                    <a:srgbClr val="7D7D7D"/>
                  </a:solidFill>
                </a:rPr>
                <a:t>Afternoon peak.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091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erade Verbindung 60"/>
          <p:cNvCxnSpPr/>
          <p:nvPr/>
        </p:nvCxnSpPr>
        <p:spPr bwMode="gray">
          <a:xfrm>
            <a:off x="6009960" y="3501232"/>
            <a:ext cx="5760" cy="2860002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 Verbindung 61"/>
          <p:cNvCxnSpPr/>
          <p:nvPr/>
        </p:nvCxnSpPr>
        <p:spPr bwMode="gray">
          <a:xfrm flipH="1">
            <a:off x="393682" y="3429001"/>
            <a:ext cx="8351817" cy="794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62"/>
          <p:cNvCxnSpPr/>
          <p:nvPr/>
        </p:nvCxnSpPr>
        <p:spPr bwMode="gray">
          <a:xfrm>
            <a:off x="6009960" y="505037"/>
            <a:ext cx="0" cy="2860002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64"/>
          <p:cNvCxnSpPr/>
          <p:nvPr/>
        </p:nvCxnSpPr>
        <p:spPr bwMode="gray">
          <a:xfrm flipH="1">
            <a:off x="3202987" y="1935038"/>
            <a:ext cx="2735537" cy="0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Gerade Verbindung 145"/>
          <p:cNvCxnSpPr/>
          <p:nvPr/>
        </p:nvCxnSpPr>
        <p:spPr bwMode="gray">
          <a:xfrm>
            <a:off x="3130754" y="495970"/>
            <a:ext cx="5760" cy="2860002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 Verbindung 65"/>
          <p:cNvCxnSpPr/>
          <p:nvPr/>
        </p:nvCxnSpPr>
        <p:spPr bwMode="gray">
          <a:xfrm>
            <a:off x="3130754" y="3501232"/>
            <a:ext cx="5760" cy="2860002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 Verbindung 68"/>
          <p:cNvCxnSpPr/>
          <p:nvPr/>
        </p:nvCxnSpPr>
        <p:spPr bwMode="gray">
          <a:xfrm flipH="1">
            <a:off x="393129" y="4931233"/>
            <a:ext cx="2665393" cy="0"/>
          </a:xfrm>
          <a:prstGeom prst="line">
            <a:avLst/>
          </a:prstGeom>
          <a:ln w="19050">
            <a:solidFill>
              <a:srgbClr val="C8C8C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Gruppieren 119"/>
          <p:cNvGrpSpPr/>
          <p:nvPr/>
        </p:nvGrpSpPr>
        <p:grpSpPr>
          <a:xfrm>
            <a:off x="393450" y="493980"/>
            <a:ext cx="2665072" cy="2860693"/>
            <a:chOff x="393450" y="493980"/>
            <a:chExt cx="2665072" cy="2860693"/>
          </a:xfrm>
        </p:grpSpPr>
        <p:sp>
          <p:nvSpPr>
            <p:cNvPr id="70" name="Textfeld 69"/>
            <p:cNvSpPr txBox="1"/>
            <p:nvPr/>
          </p:nvSpPr>
          <p:spPr bwMode="gray">
            <a:xfrm>
              <a:off x="393450" y="493980"/>
              <a:ext cx="2665072" cy="1080689"/>
            </a:xfrm>
            <a:prstGeom prst="rect">
              <a:avLst/>
            </a:prstGeom>
            <a:noFill/>
          </p:spPr>
          <p:txBody>
            <a:bodyPr wrap="square" lIns="72000" tIns="0" rIns="180000" bIns="0" rtlCol="0">
              <a:noAutofit/>
            </a:bodyPr>
            <a:lstStyle/>
            <a:p>
              <a:pPr>
                <a:lnSpc>
                  <a:spcPct val="85000"/>
                </a:lnSpc>
                <a:spcAft>
                  <a:spcPts val="300"/>
                </a:spcAft>
              </a:pPr>
              <a:r>
                <a:rPr lang="de-DE" sz="3600" b="1">
                  <a:solidFill>
                    <a:srgbClr val="2A79FF">
                      <a:lumMod val="50000"/>
                    </a:srgbClr>
                  </a:solidFill>
                </a:rPr>
                <a:t>Topic</a:t>
              </a:r>
              <a:r>
                <a:rPr lang="de-DE" sz="3600">
                  <a:solidFill>
                    <a:srgbClr val="2A79FF">
                      <a:lumMod val="50000"/>
                    </a:srgbClr>
                  </a:solidFill>
                </a:rPr>
                <a:t> of Infographic</a:t>
              </a:r>
            </a:p>
          </p:txBody>
        </p:sp>
        <p:sp>
          <p:nvSpPr>
            <p:cNvPr id="71" name="Rechteck 70"/>
            <p:cNvSpPr/>
            <p:nvPr/>
          </p:nvSpPr>
          <p:spPr bwMode="gray">
            <a:xfrm>
              <a:off x="393450" y="2296279"/>
              <a:ext cx="2665072" cy="1058394"/>
            </a:xfrm>
            <a:prstGeom prst="rect">
              <a:avLst/>
            </a:prstGeom>
          </p:spPr>
          <p:txBody>
            <a:bodyPr wrap="square" lIns="72000" tIns="0" rIns="180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7D7D7D"/>
                  </a:solidFill>
                </a:rPr>
                <a:t>All additional information can be put here. This includes details such as sources, initial situation, research motivation and background information.</a:t>
              </a:r>
              <a:endParaRPr lang="de-DE" sz="1100">
                <a:solidFill>
                  <a:srgbClr val="7D7D7D"/>
                </a:solidFill>
              </a:endParaRPr>
            </a:p>
          </p:txBody>
        </p:sp>
        <p:sp>
          <p:nvSpPr>
            <p:cNvPr id="72" name="Rechteck 71"/>
            <p:cNvSpPr/>
            <p:nvPr/>
          </p:nvSpPr>
          <p:spPr bwMode="gray">
            <a:xfrm>
              <a:off x="393450" y="1574669"/>
              <a:ext cx="2665072" cy="721609"/>
            </a:xfrm>
            <a:prstGeom prst="rect">
              <a:avLst/>
            </a:prstGeom>
          </p:spPr>
          <p:txBody>
            <a:bodyPr wrap="square" lIns="72000" tIns="0" rIns="180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400">
                  <a:solidFill>
                    <a:srgbClr val="000000"/>
                  </a:solidFill>
                </a:rPr>
                <a:t>Subheadline for further information on the topic or a short introduction.</a:t>
              </a:r>
              <a:endParaRPr lang="de-DE" sz="1600">
                <a:solidFill>
                  <a:srgbClr val="000000"/>
                </a:solidFill>
              </a:endParaRP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6082987" y="3501234"/>
            <a:ext cx="2735537" cy="2869997"/>
            <a:chOff x="6082985" y="3501232"/>
            <a:chExt cx="2735537" cy="2869997"/>
          </a:xfrm>
        </p:grpSpPr>
        <p:sp>
          <p:nvSpPr>
            <p:cNvPr id="80" name="Textfeld 79"/>
            <p:cNvSpPr txBox="1"/>
            <p:nvPr/>
          </p:nvSpPr>
          <p:spPr bwMode="gray">
            <a:xfrm>
              <a:off x="6082985" y="3501232"/>
              <a:ext cx="2665393" cy="180000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>
                  <a:solidFill>
                    <a:srgbClr val="7D7D7D"/>
                  </a:solidFill>
                </a:rPr>
                <a:t>This is a placeholder text. Replace this text.</a:t>
              </a:r>
            </a:p>
          </p:txBody>
        </p:sp>
        <p:sp>
          <p:nvSpPr>
            <p:cNvPr id="81" name="Textfeld 80"/>
            <p:cNvSpPr txBox="1"/>
            <p:nvPr/>
          </p:nvSpPr>
          <p:spPr bwMode="gray">
            <a:xfrm>
              <a:off x="6082985" y="3681231"/>
              <a:ext cx="2735537" cy="539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>
                <a:lnSpc>
                  <a:spcPct val="90000"/>
                </a:lnSpc>
              </a:pPr>
              <a:r>
                <a:rPr lang="de-DE" sz="4000" b="1">
                  <a:solidFill>
                    <a:srgbClr val="2A79FF"/>
                  </a:solidFill>
                </a:rPr>
                <a:t>270,000</a:t>
              </a:r>
              <a:r>
                <a:rPr lang="de-DE" sz="1600" b="1">
                  <a:solidFill>
                    <a:srgbClr val="2A79FF"/>
                  </a:solidFill>
                </a:rPr>
                <a:t> </a:t>
              </a:r>
              <a:r>
                <a:rPr lang="de-DE" sz="1400" b="1">
                  <a:solidFill>
                    <a:srgbClr val="2A79FF"/>
                  </a:solidFill>
                </a:rPr>
                <a:t>users</a:t>
              </a:r>
              <a:endParaRPr lang="de-DE" sz="3600" b="1">
                <a:solidFill>
                  <a:srgbClr val="2A79FF"/>
                </a:solidFill>
              </a:endParaRPr>
            </a:p>
          </p:txBody>
        </p:sp>
        <p:sp>
          <p:nvSpPr>
            <p:cNvPr id="90" name="Textfeld 89"/>
            <p:cNvSpPr txBox="1"/>
            <p:nvPr/>
          </p:nvSpPr>
          <p:spPr bwMode="gray">
            <a:xfrm>
              <a:off x="6082985" y="4294800"/>
              <a:ext cx="2665393" cy="18000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>
                  <a:solidFill>
                    <a:srgbClr val="7D7D7D"/>
                  </a:solidFill>
                </a:rPr>
                <a:t>This is a placeholder text. Replace this text.</a:t>
              </a:r>
            </a:p>
          </p:txBody>
        </p:sp>
        <p:sp>
          <p:nvSpPr>
            <p:cNvPr id="91" name="Textfeld 90"/>
            <p:cNvSpPr txBox="1"/>
            <p:nvPr/>
          </p:nvSpPr>
          <p:spPr bwMode="gray">
            <a:xfrm>
              <a:off x="6082985" y="4401229"/>
              <a:ext cx="2735537" cy="539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>
                <a:lnSpc>
                  <a:spcPct val="90000"/>
                </a:lnSpc>
              </a:pPr>
              <a:r>
                <a:rPr lang="de-DE" sz="4000" b="1"/>
                <a:t>45.2</a:t>
              </a:r>
              <a:r>
                <a:rPr lang="de-DE" sz="1600" b="1"/>
                <a:t> </a:t>
              </a:r>
              <a:r>
                <a:rPr lang="de-DE" sz="1400" b="1"/>
                <a:t>percent</a:t>
              </a:r>
              <a:endParaRPr lang="de-DE" sz="3600" b="1"/>
            </a:p>
          </p:txBody>
        </p:sp>
        <p:cxnSp>
          <p:nvCxnSpPr>
            <p:cNvPr id="67" name="Gerade Verbindung 66"/>
            <p:cNvCxnSpPr/>
            <p:nvPr/>
          </p:nvCxnSpPr>
          <p:spPr bwMode="gray">
            <a:xfrm flipH="1">
              <a:off x="6082985" y="4931233"/>
              <a:ext cx="2665393" cy="0"/>
            </a:xfrm>
            <a:prstGeom prst="line">
              <a:avLst/>
            </a:prstGeom>
            <a:ln w="6350">
              <a:solidFill>
                <a:srgbClr val="C8C8C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Gerade Verbindung 92"/>
            <p:cNvCxnSpPr/>
            <p:nvPr/>
          </p:nvCxnSpPr>
          <p:spPr bwMode="gray">
            <a:xfrm flipH="1">
              <a:off x="6082985" y="4215559"/>
              <a:ext cx="2665393" cy="0"/>
            </a:xfrm>
            <a:prstGeom prst="line">
              <a:avLst/>
            </a:prstGeom>
            <a:ln w="6350">
              <a:solidFill>
                <a:srgbClr val="C8C8C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feld 95"/>
            <p:cNvSpPr txBox="1"/>
            <p:nvPr/>
          </p:nvSpPr>
          <p:spPr bwMode="gray">
            <a:xfrm>
              <a:off x="6082985" y="4931233"/>
              <a:ext cx="2665393" cy="180000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>
                  <a:solidFill>
                    <a:srgbClr val="7D7D7D"/>
                  </a:solidFill>
                </a:rPr>
                <a:t>This is a placeholder text. Replace this text.</a:t>
              </a:r>
            </a:p>
          </p:txBody>
        </p:sp>
        <p:sp>
          <p:nvSpPr>
            <p:cNvPr id="107" name="Textfeld 106"/>
            <p:cNvSpPr txBox="1"/>
            <p:nvPr/>
          </p:nvSpPr>
          <p:spPr bwMode="gray">
            <a:xfrm>
              <a:off x="6082985" y="5111232"/>
              <a:ext cx="2735537" cy="539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>
                <a:lnSpc>
                  <a:spcPct val="90000"/>
                </a:lnSpc>
              </a:pPr>
              <a:r>
                <a:rPr lang="de-DE" sz="4000" b="1"/>
                <a:t>1.65</a:t>
              </a:r>
              <a:r>
                <a:rPr lang="de-DE" sz="1600" b="1"/>
                <a:t> </a:t>
              </a:r>
              <a:r>
                <a:rPr lang="de-DE" sz="1400" b="1"/>
                <a:t>billion</a:t>
              </a:r>
              <a:endParaRPr lang="de-DE" sz="3600" b="1"/>
            </a:p>
          </p:txBody>
        </p:sp>
        <p:sp>
          <p:nvSpPr>
            <p:cNvPr id="113" name="Textfeld 112"/>
            <p:cNvSpPr txBox="1"/>
            <p:nvPr/>
          </p:nvSpPr>
          <p:spPr bwMode="gray">
            <a:xfrm>
              <a:off x="6082985" y="5724801"/>
              <a:ext cx="2665393" cy="18000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>
                  <a:solidFill>
                    <a:srgbClr val="7D7D7D"/>
                  </a:solidFill>
                </a:rPr>
                <a:t>This is a placeholder text. Replace this text.</a:t>
              </a:r>
            </a:p>
          </p:txBody>
        </p:sp>
        <p:sp>
          <p:nvSpPr>
            <p:cNvPr id="114" name="Textfeld 113"/>
            <p:cNvSpPr txBox="1"/>
            <p:nvPr/>
          </p:nvSpPr>
          <p:spPr bwMode="gray">
            <a:xfrm>
              <a:off x="6082985" y="5831230"/>
              <a:ext cx="2735537" cy="539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>
                <a:lnSpc>
                  <a:spcPct val="90000"/>
                </a:lnSpc>
              </a:pPr>
              <a:r>
                <a:rPr lang="de-DE" sz="4000" b="1"/>
                <a:t>100</a:t>
              </a:r>
              <a:r>
                <a:rPr lang="de-DE" sz="1400" b="1"/>
                <a:t> per month</a:t>
              </a:r>
              <a:endParaRPr lang="de-DE" sz="3600" b="1"/>
            </a:p>
          </p:txBody>
        </p:sp>
        <p:cxnSp>
          <p:nvCxnSpPr>
            <p:cNvPr id="116" name="Gerade Verbindung 115"/>
            <p:cNvCxnSpPr/>
            <p:nvPr/>
          </p:nvCxnSpPr>
          <p:spPr bwMode="gray">
            <a:xfrm flipH="1">
              <a:off x="6082985" y="5645560"/>
              <a:ext cx="2665393" cy="0"/>
            </a:xfrm>
            <a:prstGeom prst="line">
              <a:avLst/>
            </a:prstGeom>
            <a:ln w="6350">
              <a:solidFill>
                <a:srgbClr val="C8C8C8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Gruppieren 125"/>
          <p:cNvGrpSpPr/>
          <p:nvPr/>
        </p:nvGrpSpPr>
        <p:grpSpPr>
          <a:xfrm>
            <a:off x="501449" y="4931233"/>
            <a:ext cx="2557073" cy="1430000"/>
            <a:chOff x="501449" y="4931233"/>
            <a:chExt cx="2557073" cy="1430000"/>
          </a:xfrm>
        </p:grpSpPr>
        <p:grpSp>
          <p:nvGrpSpPr>
            <p:cNvPr id="2" name="Gruppieren 1"/>
            <p:cNvGrpSpPr/>
            <p:nvPr/>
          </p:nvGrpSpPr>
          <p:grpSpPr bwMode="gray">
            <a:xfrm>
              <a:off x="501449" y="5063090"/>
              <a:ext cx="1200224" cy="1200224"/>
              <a:chOff x="2457990" y="5181563"/>
              <a:chExt cx="1200224" cy="1200224"/>
            </a:xfrm>
          </p:grpSpPr>
          <p:sp>
            <p:nvSpPr>
              <p:cNvPr id="117" name="Rad 116"/>
              <p:cNvSpPr/>
              <p:nvPr/>
            </p:nvSpPr>
            <p:spPr bwMode="gray">
              <a:xfrm flipH="1">
                <a:off x="2457990" y="5181563"/>
                <a:ext cx="1200224" cy="1200224"/>
              </a:xfrm>
              <a:prstGeom prst="donut">
                <a:avLst>
                  <a:gd name="adj" fmla="val 17195"/>
                </a:avLst>
              </a:prstGeom>
              <a:gradFill flip="none" rotWithShape="1">
                <a:gsLst>
                  <a:gs pos="0">
                    <a:srgbClr val="FFFFFF"/>
                  </a:gs>
                  <a:gs pos="50000">
                    <a:srgbClr val="E6E6E6"/>
                  </a:gs>
                </a:gsLst>
                <a:lin ang="16200000" scaled="1"/>
                <a:tileRect/>
              </a:gradFill>
              <a:ln w="12700">
                <a:noFill/>
                <a:round/>
                <a:headEnd/>
                <a:tailEnd/>
              </a:ln>
              <a:effectLst>
                <a:innerShdw blurRad="76200" dist="12700" dir="189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hteck 117"/>
              <p:cNvSpPr/>
              <p:nvPr/>
            </p:nvSpPr>
            <p:spPr bwMode="gray">
              <a:xfrm>
                <a:off x="2457990" y="5181563"/>
                <a:ext cx="1200224" cy="1182688"/>
              </a:xfrm>
              <a:prstGeom prst="rect">
                <a:avLst/>
              </a:prstGeom>
            </p:spPr>
            <p:txBody>
              <a:bodyPr wrap="square" lIns="72000" tIns="0" rIns="0" bIns="0" anchor="ctr">
                <a:noAutofit/>
              </a:bodyPr>
              <a:lstStyle/>
              <a:p>
                <a:pPr algn="ctr"/>
                <a:r>
                  <a:rPr lang="de-DE" sz="2800" b="1">
                    <a:solidFill>
                      <a:srgbClr val="2A79FF"/>
                    </a:solidFill>
                  </a:rPr>
                  <a:t>30</a:t>
                </a:r>
                <a:r>
                  <a:rPr lang="de-DE" sz="1400" b="1">
                    <a:solidFill>
                      <a:srgbClr val="2A79FF"/>
                    </a:solidFill>
                  </a:rPr>
                  <a:t>%</a:t>
                </a:r>
              </a:p>
            </p:txBody>
          </p:sp>
          <p:sp>
            <p:nvSpPr>
              <p:cNvPr id="119" name="Halbbogen 118"/>
              <p:cNvSpPr/>
              <p:nvPr/>
            </p:nvSpPr>
            <p:spPr bwMode="gray">
              <a:xfrm flipH="1">
                <a:off x="2457990" y="5181563"/>
                <a:ext cx="1200224" cy="1200224"/>
              </a:xfrm>
              <a:prstGeom prst="blockArc">
                <a:avLst>
                  <a:gd name="adj1" fmla="val 8993034"/>
                  <a:gd name="adj2" fmla="val 16224598"/>
                  <a:gd name="adj3" fmla="val 17222"/>
                </a:avLst>
              </a:prstGeom>
              <a:solidFill>
                <a:schemeClr val="accent1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4" name="Rechteck 173"/>
            <p:cNvSpPr/>
            <p:nvPr/>
          </p:nvSpPr>
          <p:spPr bwMode="gray">
            <a:xfrm>
              <a:off x="1689450" y="4931233"/>
              <a:ext cx="1369072" cy="1430000"/>
            </a:xfrm>
            <a:prstGeom prst="rect">
              <a:avLst/>
            </a:prstGeom>
          </p:spPr>
          <p:txBody>
            <a:bodyPr wrap="square" lIns="180000" tIns="72000" rIns="108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 b="1">
                  <a:solidFill>
                    <a:srgbClr val="2A79FF"/>
                  </a:solidFill>
                </a:rPr>
                <a:t>This is a placeholder text, </a:t>
              </a:r>
              <a:br>
                <a:rPr lang="de-DE" sz="1050" b="1">
                  <a:solidFill>
                    <a:srgbClr val="2A79FF"/>
                  </a:solidFill>
                </a:rPr>
              </a:br>
              <a:r>
                <a:rPr lang="de-DE" sz="1050">
                  <a:solidFill>
                    <a:srgbClr val="000000"/>
                  </a:solidFill>
                </a:rPr>
                <a:t>it can be replaced with your own text.</a:t>
              </a:r>
              <a:endParaRPr lang="de-DE" sz="1050">
                <a:solidFill>
                  <a:srgbClr val="7D7D7D"/>
                </a:solidFill>
              </a:endParaRPr>
            </a:p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7D7D7D"/>
                  </a:solidFill>
                </a:rPr>
                <a:t>All additional information can be put here.</a:t>
              </a:r>
              <a:endParaRPr lang="de-DE" sz="1100">
                <a:solidFill>
                  <a:srgbClr val="7D7D7D"/>
                </a:solidFill>
              </a:endParaRPr>
            </a:p>
          </p:txBody>
        </p:sp>
      </p:grpSp>
      <p:grpSp>
        <p:nvGrpSpPr>
          <p:cNvPr id="125" name="Gruppieren 124"/>
          <p:cNvGrpSpPr/>
          <p:nvPr/>
        </p:nvGrpSpPr>
        <p:grpSpPr>
          <a:xfrm>
            <a:off x="501449" y="3500559"/>
            <a:ext cx="2557073" cy="1430000"/>
            <a:chOff x="501449" y="3500559"/>
            <a:chExt cx="2557073" cy="1430000"/>
          </a:xfrm>
        </p:grpSpPr>
        <p:grpSp>
          <p:nvGrpSpPr>
            <p:cNvPr id="228" name="Gruppieren 227"/>
            <p:cNvGrpSpPr/>
            <p:nvPr/>
          </p:nvGrpSpPr>
          <p:grpSpPr bwMode="gray">
            <a:xfrm>
              <a:off x="501449" y="3632416"/>
              <a:ext cx="1200224" cy="1200224"/>
              <a:chOff x="2457990" y="5181563"/>
              <a:chExt cx="1200224" cy="1200224"/>
            </a:xfrm>
          </p:grpSpPr>
          <p:sp>
            <p:nvSpPr>
              <p:cNvPr id="229" name="Rad 228"/>
              <p:cNvSpPr/>
              <p:nvPr/>
            </p:nvSpPr>
            <p:spPr bwMode="gray">
              <a:xfrm flipH="1">
                <a:off x="2457990" y="5181563"/>
                <a:ext cx="1200224" cy="1200224"/>
              </a:xfrm>
              <a:prstGeom prst="donut">
                <a:avLst>
                  <a:gd name="adj" fmla="val 17195"/>
                </a:avLst>
              </a:prstGeom>
              <a:gradFill flip="none" rotWithShape="1">
                <a:gsLst>
                  <a:gs pos="0">
                    <a:srgbClr val="FFFFFF"/>
                  </a:gs>
                  <a:gs pos="50000">
                    <a:srgbClr val="E6E6E6"/>
                  </a:gs>
                </a:gsLst>
                <a:lin ang="16200000" scaled="1"/>
                <a:tileRect/>
              </a:gradFill>
              <a:ln w="12700">
                <a:noFill/>
                <a:round/>
                <a:headEnd/>
                <a:tailEnd/>
              </a:ln>
              <a:effectLst>
                <a:innerShdw blurRad="76200" dist="12700" dir="189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Rechteck 229"/>
              <p:cNvSpPr/>
              <p:nvPr/>
            </p:nvSpPr>
            <p:spPr bwMode="gray">
              <a:xfrm>
                <a:off x="2457990" y="5181563"/>
                <a:ext cx="1200224" cy="1182688"/>
              </a:xfrm>
              <a:prstGeom prst="rect">
                <a:avLst/>
              </a:prstGeom>
            </p:spPr>
            <p:txBody>
              <a:bodyPr wrap="square" lIns="72000" tIns="0" rIns="0" bIns="0" anchor="ctr">
                <a:noAutofit/>
              </a:bodyPr>
              <a:lstStyle/>
              <a:p>
                <a:pPr algn="ctr"/>
                <a:r>
                  <a:rPr lang="de-DE" sz="2800" b="1">
                    <a:solidFill>
                      <a:srgbClr val="000000"/>
                    </a:solidFill>
                  </a:rPr>
                  <a:t>62</a:t>
                </a:r>
                <a:r>
                  <a:rPr lang="de-DE" sz="1400" b="1">
                    <a:solidFill>
                      <a:srgbClr val="000000"/>
                    </a:solidFill>
                  </a:rPr>
                  <a:t>%</a:t>
                </a:r>
              </a:p>
            </p:txBody>
          </p:sp>
          <p:sp>
            <p:nvSpPr>
              <p:cNvPr id="231" name="Halbbogen 230"/>
              <p:cNvSpPr/>
              <p:nvPr/>
            </p:nvSpPr>
            <p:spPr bwMode="gray">
              <a:xfrm flipH="1">
                <a:off x="2457990" y="5181563"/>
                <a:ext cx="1200224" cy="1200224"/>
              </a:xfrm>
              <a:prstGeom prst="blockArc">
                <a:avLst>
                  <a:gd name="adj1" fmla="val 2505050"/>
                  <a:gd name="adj2" fmla="val 16224598"/>
                  <a:gd name="adj3" fmla="val 17222"/>
                </a:avLst>
              </a:prstGeom>
              <a:solidFill>
                <a:srgbClr val="7D7D7D"/>
              </a:solidFill>
              <a:ln w="127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de-DE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2" name="Rechteck 231"/>
            <p:cNvSpPr/>
            <p:nvPr/>
          </p:nvSpPr>
          <p:spPr bwMode="gray">
            <a:xfrm>
              <a:off x="1689450" y="3500559"/>
              <a:ext cx="1369072" cy="1430000"/>
            </a:xfrm>
            <a:prstGeom prst="rect">
              <a:avLst/>
            </a:prstGeom>
          </p:spPr>
          <p:txBody>
            <a:bodyPr wrap="square" lIns="180000" tIns="72000" rIns="108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 b="1">
                  <a:solidFill>
                    <a:prstClr val="black"/>
                  </a:solidFill>
                </a:rPr>
                <a:t>This is a placeholder text, </a:t>
              </a:r>
              <a:br>
                <a:rPr lang="de-DE" sz="1050" b="1">
                  <a:solidFill>
                    <a:srgbClr val="2A79FF"/>
                  </a:solidFill>
                </a:rPr>
              </a:br>
              <a:r>
                <a:rPr lang="de-DE" sz="1050">
                  <a:solidFill>
                    <a:srgbClr val="000000"/>
                  </a:solidFill>
                </a:rPr>
                <a:t>it can be replaced with your own text.</a:t>
              </a:r>
              <a:endParaRPr lang="de-DE" sz="1050">
                <a:solidFill>
                  <a:srgbClr val="7D7D7D"/>
                </a:solidFill>
              </a:endParaRPr>
            </a:p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7D7D7D"/>
                  </a:solidFill>
                </a:rPr>
                <a:t>All additional information can </a:t>
              </a:r>
              <a:br>
                <a:rPr lang="de-DE" sz="1050">
                  <a:solidFill>
                    <a:srgbClr val="7D7D7D"/>
                  </a:solidFill>
                </a:rPr>
              </a:br>
              <a:r>
                <a:rPr lang="de-DE" sz="1050">
                  <a:solidFill>
                    <a:srgbClr val="7D7D7D"/>
                  </a:solidFill>
                </a:rPr>
                <a:t>be put here.</a:t>
              </a:r>
              <a:endParaRPr lang="de-DE" sz="1100">
                <a:solidFill>
                  <a:srgbClr val="7D7D7D"/>
                </a:solidFill>
              </a:endParaRPr>
            </a:p>
          </p:txBody>
        </p:sp>
      </p:grpSp>
      <p:grpSp>
        <p:nvGrpSpPr>
          <p:cNvPr id="131" name="Gruppieren 130"/>
          <p:cNvGrpSpPr/>
          <p:nvPr/>
        </p:nvGrpSpPr>
        <p:grpSpPr bwMode="gray">
          <a:xfrm>
            <a:off x="3202987" y="3501234"/>
            <a:ext cx="2735537" cy="2860000"/>
            <a:chOff x="3202985" y="3501233"/>
            <a:chExt cx="2735537" cy="2860000"/>
          </a:xfrm>
        </p:grpSpPr>
        <p:sp>
          <p:nvSpPr>
            <p:cNvPr id="273" name="Textfeld 272"/>
            <p:cNvSpPr txBox="1"/>
            <p:nvPr/>
          </p:nvSpPr>
          <p:spPr bwMode="gray">
            <a:xfrm>
              <a:off x="3338278" y="6001235"/>
              <a:ext cx="412885" cy="359998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100"/>
                <a:t>2020</a:t>
              </a:r>
            </a:p>
          </p:txBody>
        </p:sp>
        <p:sp>
          <p:nvSpPr>
            <p:cNvPr id="274" name="Textfeld 273"/>
            <p:cNvSpPr txBox="1"/>
            <p:nvPr/>
          </p:nvSpPr>
          <p:spPr bwMode="gray">
            <a:xfrm>
              <a:off x="3748490" y="6001235"/>
              <a:ext cx="412885" cy="359998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100"/>
                <a:t>2021</a:t>
              </a:r>
            </a:p>
          </p:txBody>
        </p:sp>
        <p:sp>
          <p:nvSpPr>
            <p:cNvPr id="275" name="Textfeld 274"/>
            <p:cNvSpPr txBox="1"/>
            <p:nvPr/>
          </p:nvSpPr>
          <p:spPr bwMode="gray">
            <a:xfrm>
              <a:off x="4158702" y="6001235"/>
              <a:ext cx="412885" cy="359998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100"/>
                <a:t>2022</a:t>
              </a:r>
            </a:p>
          </p:txBody>
        </p:sp>
        <p:sp>
          <p:nvSpPr>
            <p:cNvPr id="276" name="Textfeld 275"/>
            <p:cNvSpPr txBox="1"/>
            <p:nvPr/>
          </p:nvSpPr>
          <p:spPr bwMode="gray">
            <a:xfrm>
              <a:off x="4568914" y="6001235"/>
              <a:ext cx="412885" cy="359998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100"/>
                <a:t>2023</a:t>
              </a:r>
            </a:p>
          </p:txBody>
        </p:sp>
        <p:sp>
          <p:nvSpPr>
            <p:cNvPr id="277" name="Textfeld 276"/>
            <p:cNvSpPr txBox="1"/>
            <p:nvPr/>
          </p:nvSpPr>
          <p:spPr bwMode="gray">
            <a:xfrm>
              <a:off x="4979127" y="6001235"/>
              <a:ext cx="412885" cy="359998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100"/>
                <a:t>2024</a:t>
              </a:r>
            </a:p>
          </p:txBody>
        </p:sp>
        <p:sp>
          <p:nvSpPr>
            <p:cNvPr id="278" name="Textfeld 277"/>
            <p:cNvSpPr txBox="1"/>
            <p:nvPr/>
          </p:nvSpPr>
          <p:spPr bwMode="gray">
            <a:xfrm>
              <a:off x="5389339" y="6001235"/>
              <a:ext cx="412885" cy="359998"/>
            </a:xfrm>
            <a:prstGeom prst="rect">
              <a:avLst/>
            </a:prstGeom>
            <a:noFill/>
          </p:spPr>
          <p:txBody>
            <a:bodyPr wrap="square" lIns="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r>
                <a:rPr lang="de-DE" sz="1100"/>
                <a:t>2025</a:t>
              </a:r>
            </a:p>
          </p:txBody>
        </p:sp>
        <p:grpSp>
          <p:nvGrpSpPr>
            <p:cNvPr id="5" name="Gruppieren 4"/>
            <p:cNvGrpSpPr/>
            <p:nvPr/>
          </p:nvGrpSpPr>
          <p:grpSpPr bwMode="gray">
            <a:xfrm>
              <a:off x="3202985" y="4221232"/>
              <a:ext cx="2735537" cy="1780002"/>
              <a:chOff x="3202985" y="3500559"/>
              <a:chExt cx="2735537" cy="1875035"/>
            </a:xfrm>
          </p:grpSpPr>
          <p:sp>
            <p:nvSpPr>
              <p:cNvPr id="261" name="Rechteck 260"/>
              <p:cNvSpPr/>
              <p:nvPr/>
            </p:nvSpPr>
            <p:spPr bwMode="gray">
              <a:xfrm>
                <a:off x="3430809" y="3500559"/>
                <a:ext cx="227824" cy="1875035"/>
              </a:xfrm>
              <a:prstGeom prst="rect">
                <a:avLst/>
              </a:prstGeom>
              <a:solidFill>
                <a:srgbClr val="E6E6E6"/>
              </a:solidFill>
              <a:ln w="12700">
                <a:noFill/>
                <a:round/>
                <a:headEnd/>
                <a:tailEnd/>
              </a:ln>
              <a:effectLst>
                <a:innerShdw blurRad="203200" dist="50800" dir="9600000">
                  <a:prstClr val="black">
                    <a:alpha val="6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Rechteck 261"/>
              <p:cNvSpPr/>
              <p:nvPr/>
            </p:nvSpPr>
            <p:spPr bwMode="gray">
              <a:xfrm>
                <a:off x="5481869" y="3500559"/>
                <a:ext cx="227824" cy="1875035"/>
              </a:xfrm>
              <a:prstGeom prst="rect">
                <a:avLst/>
              </a:prstGeom>
              <a:solidFill>
                <a:srgbClr val="E6E6E6"/>
              </a:solidFill>
              <a:ln w="12700">
                <a:noFill/>
                <a:round/>
                <a:headEnd/>
                <a:tailEnd/>
              </a:ln>
              <a:effectLst>
                <a:innerShdw blurRad="203200" dist="50800" dir="9600000">
                  <a:prstClr val="black">
                    <a:alpha val="6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Rechteck 262"/>
              <p:cNvSpPr/>
              <p:nvPr/>
            </p:nvSpPr>
            <p:spPr bwMode="gray">
              <a:xfrm>
                <a:off x="3841021" y="3500559"/>
                <a:ext cx="227824" cy="1875035"/>
              </a:xfrm>
              <a:prstGeom prst="rect">
                <a:avLst/>
              </a:prstGeom>
              <a:solidFill>
                <a:srgbClr val="E6E6E6"/>
              </a:solidFill>
              <a:ln w="12700">
                <a:noFill/>
                <a:round/>
                <a:headEnd/>
                <a:tailEnd/>
              </a:ln>
              <a:effectLst>
                <a:innerShdw blurRad="203200" dist="50800" dir="9600000">
                  <a:prstClr val="black">
                    <a:alpha val="6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Rechteck 263"/>
              <p:cNvSpPr/>
              <p:nvPr/>
            </p:nvSpPr>
            <p:spPr bwMode="gray">
              <a:xfrm>
                <a:off x="4251233" y="3500559"/>
                <a:ext cx="227824" cy="1875035"/>
              </a:xfrm>
              <a:prstGeom prst="rect">
                <a:avLst/>
              </a:prstGeom>
              <a:solidFill>
                <a:srgbClr val="E6E6E6"/>
              </a:solidFill>
              <a:ln w="12700">
                <a:noFill/>
                <a:round/>
                <a:headEnd/>
                <a:tailEnd/>
              </a:ln>
              <a:effectLst>
                <a:innerShdw blurRad="203200" dist="50800" dir="9600000">
                  <a:prstClr val="black">
                    <a:alpha val="6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Rechteck 264"/>
              <p:cNvSpPr/>
              <p:nvPr/>
            </p:nvSpPr>
            <p:spPr bwMode="gray">
              <a:xfrm>
                <a:off x="4661445" y="3500559"/>
                <a:ext cx="227824" cy="1875035"/>
              </a:xfrm>
              <a:prstGeom prst="rect">
                <a:avLst/>
              </a:prstGeom>
              <a:solidFill>
                <a:srgbClr val="E6E6E6"/>
              </a:solidFill>
              <a:ln w="12700">
                <a:noFill/>
                <a:round/>
                <a:headEnd/>
                <a:tailEnd/>
              </a:ln>
              <a:effectLst>
                <a:innerShdw blurRad="203200" dist="50800" dir="9600000">
                  <a:prstClr val="black">
                    <a:alpha val="6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Rechteck 265"/>
              <p:cNvSpPr/>
              <p:nvPr/>
            </p:nvSpPr>
            <p:spPr bwMode="gray">
              <a:xfrm>
                <a:off x="5071657" y="3500559"/>
                <a:ext cx="227824" cy="1875035"/>
              </a:xfrm>
              <a:prstGeom prst="rect">
                <a:avLst/>
              </a:prstGeom>
              <a:solidFill>
                <a:srgbClr val="E6E6E6"/>
              </a:solidFill>
              <a:ln w="12700">
                <a:noFill/>
                <a:round/>
                <a:headEnd/>
                <a:tailEnd/>
              </a:ln>
              <a:effectLst>
                <a:innerShdw blurRad="203200" dist="50800" dir="9600000">
                  <a:prstClr val="black">
                    <a:alpha val="6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Rechteck 266"/>
              <p:cNvSpPr/>
              <p:nvPr/>
            </p:nvSpPr>
            <p:spPr bwMode="gray">
              <a:xfrm>
                <a:off x="3430809" y="4888271"/>
                <a:ext cx="227824" cy="487319"/>
              </a:xfrm>
              <a:prstGeom prst="rect">
                <a:avLst/>
              </a:prstGeom>
              <a:gradFill flip="none" rotWithShape="1">
                <a:gsLst>
                  <a:gs pos="100000">
                    <a:srgbClr val="7D7D7D"/>
                  </a:gs>
                  <a:gs pos="85000">
                    <a:srgbClr val="969696"/>
                  </a:gs>
                  <a:gs pos="50000">
                    <a:srgbClr val="C8C8C8"/>
                  </a:gs>
                  <a:gs pos="0">
                    <a:srgbClr val="AFAFAF"/>
                  </a:gs>
                  <a:gs pos="15000">
                    <a:srgbClr val="FFFFFF"/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Rechteck 267"/>
              <p:cNvSpPr/>
              <p:nvPr/>
            </p:nvSpPr>
            <p:spPr bwMode="gray">
              <a:xfrm>
                <a:off x="5481869" y="3614936"/>
                <a:ext cx="227824" cy="1760656"/>
              </a:xfrm>
              <a:prstGeom prst="rect">
                <a:avLst/>
              </a:prstGeom>
              <a:gradFill flip="none" rotWithShape="1">
                <a:gsLst>
                  <a:gs pos="90000">
                    <a:schemeClr val="accent1">
                      <a:lumMod val="50000"/>
                    </a:schemeClr>
                  </a:gs>
                  <a:gs pos="5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  <a:gs pos="15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Rechteck 268"/>
              <p:cNvSpPr/>
              <p:nvPr/>
            </p:nvSpPr>
            <p:spPr bwMode="gray">
              <a:xfrm>
                <a:off x="3841021" y="4565546"/>
                <a:ext cx="227824" cy="810044"/>
              </a:xfrm>
              <a:prstGeom prst="rect">
                <a:avLst/>
              </a:prstGeom>
              <a:gradFill flip="none" rotWithShape="1">
                <a:gsLst>
                  <a:gs pos="100000">
                    <a:srgbClr val="7D7D7D"/>
                  </a:gs>
                  <a:gs pos="85000">
                    <a:srgbClr val="969696"/>
                  </a:gs>
                  <a:gs pos="50000">
                    <a:srgbClr val="C8C8C8"/>
                  </a:gs>
                  <a:gs pos="0">
                    <a:srgbClr val="AFAFAF"/>
                  </a:gs>
                  <a:gs pos="15000">
                    <a:srgbClr val="FFFFFF"/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Rechteck 269"/>
              <p:cNvSpPr/>
              <p:nvPr/>
            </p:nvSpPr>
            <p:spPr bwMode="gray">
              <a:xfrm>
                <a:off x="4251233" y="4185457"/>
                <a:ext cx="227824" cy="1190134"/>
              </a:xfrm>
              <a:prstGeom prst="rect">
                <a:avLst/>
              </a:prstGeom>
              <a:gradFill flip="none" rotWithShape="1">
                <a:gsLst>
                  <a:gs pos="100000">
                    <a:srgbClr val="7D7D7D"/>
                  </a:gs>
                  <a:gs pos="85000">
                    <a:srgbClr val="969696"/>
                  </a:gs>
                  <a:gs pos="50000">
                    <a:srgbClr val="C8C8C8"/>
                  </a:gs>
                  <a:gs pos="0">
                    <a:srgbClr val="AFAFAF"/>
                  </a:gs>
                  <a:gs pos="15000">
                    <a:srgbClr val="FFFFFF"/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Rechteck 270"/>
              <p:cNvSpPr/>
              <p:nvPr/>
            </p:nvSpPr>
            <p:spPr bwMode="gray">
              <a:xfrm>
                <a:off x="4661445" y="3896062"/>
                <a:ext cx="227824" cy="1479528"/>
              </a:xfrm>
              <a:prstGeom prst="rect">
                <a:avLst/>
              </a:prstGeom>
              <a:gradFill flip="none" rotWithShape="1">
                <a:gsLst>
                  <a:gs pos="90000">
                    <a:schemeClr val="accent1"/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5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hteck 271"/>
              <p:cNvSpPr/>
              <p:nvPr/>
            </p:nvSpPr>
            <p:spPr bwMode="gray">
              <a:xfrm>
                <a:off x="5071657" y="3755500"/>
                <a:ext cx="227824" cy="1620092"/>
              </a:xfrm>
              <a:prstGeom prst="rect">
                <a:avLst/>
              </a:prstGeom>
              <a:gradFill flip="none" rotWithShape="1">
                <a:gsLst>
                  <a:gs pos="90000">
                    <a:schemeClr val="accent1"/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5000">
                    <a:schemeClr val="accent1">
                      <a:lumMod val="40000"/>
                      <a:lumOff val="60000"/>
                    </a:schemeClr>
                  </a:gs>
                </a:gsLst>
                <a:lin ang="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sz="140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79" name="Gerade Verbindung 278"/>
              <p:cNvCxnSpPr/>
              <p:nvPr/>
            </p:nvCxnSpPr>
            <p:spPr bwMode="gray">
              <a:xfrm flipV="1">
                <a:off x="3202985" y="5375592"/>
                <a:ext cx="2735537" cy="2"/>
              </a:xfrm>
              <a:prstGeom prst="line">
                <a:avLst/>
              </a:prstGeom>
              <a:ln>
                <a:solidFill>
                  <a:srgbClr val="C0C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7" name="Textfeld 696"/>
            <p:cNvSpPr txBox="1"/>
            <p:nvPr/>
          </p:nvSpPr>
          <p:spPr bwMode="gray">
            <a:xfrm>
              <a:off x="3202986" y="3501233"/>
              <a:ext cx="2735536" cy="360000"/>
            </a:xfrm>
            <a:prstGeom prst="rect">
              <a:avLst/>
            </a:prstGeom>
            <a:noFill/>
          </p:spPr>
          <p:txBody>
            <a:bodyPr wrap="square" lIns="72000" tIns="0" rIns="108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Column 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Chart</a:t>
              </a:r>
            </a:p>
          </p:txBody>
        </p:sp>
        <p:sp>
          <p:nvSpPr>
            <p:cNvPr id="698" name="Textfeld 697"/>
            <p:cNvSpPr txBox="1"/>
            <p:nvPr/>
          </p:nvSpPr>
          <p:spPr bwMode="gray">
            <a:xfrm>
              <a:off x="3202985" y="3861233"/>
              <a:ext cx="2735537" cy="180000"/>
            </a:xfrm>
            <a:prstGeom prst="rect">
              <a:avLst/>
            </a:prstGeom>
            <a:noFill/>
          </p:spPr>
          <p:txBody>
            <a:bodyPr wrap="square" lIns="72000" tIns="72000" rIns="0" bIns="0" rtlCol="0" anchor="t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>
                  <a:solidFill>
                    <a:srgbClr val="7D7D7D"/>
                  </a:solidFill>
                </a:rPr>
                <a:t>This is a placeholder text. Replace this text.</a:t>
              </a:r>
            </a:p>
          </p:txBody>
        </p:sp>
      </p:grpSp>
      <p:sp>
        <p:nvSpPr>
          <p:cNvPr id="771" name="Freeform 14"/>
          <p:cNvSpPr>
            <a:spLocks/>
          </p:cNvSpPr>
          <p:nvPr/>
        </p:nvSpPr>
        <p:spPr bwMode="gray">
          <a:xfrm flipH="1">
            <a:off x="2433398" y="4809221"/>
            <a:ext cx="904881" cy="295125"/>
          </a:xfrm>
          <a:custGeom>
            <a:avLst/>
            <a:gdLst>
              <a:gd name="T0" fmla="*/ 0 w 1184"/>
              <a:gd name="T1" fmla="*/ 345 h 345"/>
              <a:gd name="T2" fmla="*/ 136 w 1184"/>
              <a:gd name="T3" fmla="*/ 104 h 345"/>
              <a:gd name="T4" fmla="*/ 171 w 1184"/>
              <a:gd name="T5" fmla="*/ 159 h 345"/>
              <a:gd name="T6" fmla="*/ 524 w 1184"/>
              <a:gd name="T7" fmla="*/ 55 h 345"/>
              <a:gd name="T8" fmla="*/ 1184 w 1184"/>
              <a:gd name="T9" fmla="*/ 291 h 345"/>
              <a:gd name="T10" fmla="*/ 245 w 1184"/>
              <a:gd name="T11" fmla="*/ 278 h 345"/>
              <a:gd name="T12" fmla="*/ 280 w 1184"/>
              <a:gd name="T13" fmla="*/ 333 h 345"/>
              <a:gd name="T14" fmla="*/ 0 w 1184"/>
              <a:gd name="T1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4" h="345">
                <a:moveTo>
                  <a:pt x="0" y="345"/>
                </a:moveTo>
                <a:cubicBezTo>
                  <a:pt x="136" y="104"/>
                  <a:pt x="136" y="104"/>
                  <a:pt x="136" y="104"/>
                </a:cubicBezTo>
                <a:cubicBezTo>
                  <a:pt x="171" y="159"/>
                  <a:pt x="171" y="159"/>
                  <a:pt x="171" y="159"/>
                </a:cubicBezTo>
                <a:cubicBezTo>
                  <a:pt x="171" y="159"/>
                  <a:pt x="300" y="60"/>
                  <a:pt x="524" y="55"/>
                </a:cubicBezTo>
                <a:cubicBezTo>
                  <a:pt x="694" y="52"/>
                  <a:pt x="920" y="102"/>
                  <a:pt x="1184" y="291"/>
                </a:cubicBezTo>
                <a:cubicBezTo>
                  <a:pt x="1182" y="291"/>
                  <a:pt x="636" y="0"/>
                  <a:pt x="245" y="278"/>
                </a:cubicBezTo>
                <a:cubicBezTo>
                  <a:pt x="280" y="333"/>
                  <a:pt x="280" y="333"/>
                  <a:pt x="280" y="333"/>
                </a:cubicBezTo>
                <a:lnTo>
                  <a:pt x="0" y="345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 w="12700">
            <a:noFill/>
            <a:round/>
            <a:headEnd/>
            <a:tailEnd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  <a:scene3d>
            <a:camera prst="orthographicFront">
              <a:rot lat="20399998" lon="0" rev="0"/>
            </a:camera>
            <a:lightRig rig="threePt" dir="t"/>
          </a:scene3d>
          <a:sp3d extrusionH="127000">
            <a:extrusionClr>
              <a:schemeClr val="accent1">
                <a:lumMod val="50000"/>
              </a:schemeClr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grpSp>
        <p:nvGrpSpPr>
          <p:cNvPr id="122" name="Gruppieren 121"/>
          <p:cNvGrpSpPr/>
          <p:nvPr/>
        </p:nvGrpSpPr>
        <p:grpSpPr>
          <a:xfrm>
            <a:off x="3202988" y="1942947"/>
            <a:ext cx="2735535" cy="1413822"/>
            <a:chOff x="3202986" y="1942947"/>
            <a:chExt cx="2735535" cy="1413822"/>
          </a:xfrm>
        </p:grpSpPr>
        <p:grpSp>
          <p:nvGrpSpPr>
            <p:cNvPr id="18" name="Gruppieren 17"/>
            <p:cNvGrpSpPr/>
            <p:nvPr/>
          </p:nvGrpSpPr>
          <p:grpSpPr bwMode="gray">
            <a:xfrm>
              <a:off x="3202986" y="2295034"/>
              <a:ext cx="522338" cy="1061735"/>
              <a:chOff x="3202986" y="2295034"/>
              <a:chExt cx="522338" cy="1061735"/>
            </a:xfrm>
          </p:grpSpPr>
          <p:sp>
            <p:nvSpPr>
              <p:cNvPr id="640" name="Textfeld 639"/>
              <p:cNvSpPr txBox="1"/>
              <p:nvPr/>
            </p:nvSpPr>
            <p:spPr bwMode="gray">
              <a:xfrm>
                <a:off x="3202986" y="3015395"/>
                <a:ext cx="522338" cy="341374"/>
              </a:xfrm>
              <a:prstGeom prst="rect">
                <a:avLst/>
              </a:prstGeom>
              <a:noFill/>
            </p:spPr>
            <p:txBody>
              <a:bodyPr wrap="square" lIns="0" tIns="72000" rIns="0" bIns="0" rtlCol="0" anchor="t" anchorCtr="0">
                <a:noAutofit/>
              </a:bodyPr>
              <a:lstStyle>
                <a:defPPr>
                  <a:defRPr lang="de-DE"/>
                </a:defPPr>
                <a:lvl1pPr lvl="0" algn="ctr">
                  <a:spcAft>
                    <a:spcPts val="600"/>
                  </a:spcAft>
                  <a:defRPr sz="1200">
                    <a:solidFill>
                      <a:prstClr val="black"/>
                    </a:solidFill>
                  </a:defRPr>
                </a:lvl1pPr>
              </a:lstStyle>
              <a:p>
                <a:pPr algn="l"/>
                <a:r>
                  <a:rPr lang="de-DE" sz="900"/>
                  <a:t>Place-holder</a:t>
                </a:r>
              </a:p>
            </p:txBody>
          </p:sp>
          <p:grpSp>
            <p:nvGrpSpPr>
              <p:cNvPr id="13" name="Gruppieren 12"/>
              <p:cNvGrpSpPr/>
              <p:nvPr/>
            </p:nvGrpSpPr>
            <p:grpSpPr bwMode="gray">
              <a:xfrm>
                <a:off x="3203353" y="2295034"/>
                <a:ext cx="260452" cy="722912"/>
                <a:chOff x="3203353" y="2295034"/>
                <a:chExt cx="260452" cy="722912"/>
              </a:xfrm>
            </p:grpSpPr>
            <p:sp>
              <p:nvSpPr>
                <p:cNvPr id="629" name="Rechteck 628"/>
                <p:cNvSpPr>
                  <a:spLocks/>
                </p:cNvSpPr>
                <p:nvPr/>
              </p:nvSpPr>
              <p:spPr bwMode="gray">
                <a:xfrm>
                  <a:off x="3203353" y="2295034"/>
                  <a:ext cx="188602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969696"/>
                    </a:gs>
                    <a:gs pos="0">
                      <a:srgbClr val="E6E6E6"/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endParaRPr lang="de-DE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cxnSp>
              <p:nvCxnSpPr>
                <p:cNvPr id="631" name="Gerade Verbindung 630"/>
                <p:cNvCxnSpPr/>
                <p:nvPr/>
              </p:nvCxnSpPr>
              <p:spPr bwMode="gray">
                <a:xfrm flipV="1">
                  <a:off x="3203353" y="2297948"/>
                  <a:ext cx="0" cy="719998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9" name="Rechteck 698"/>
                <p:cNvSpPr/>
                <p:nvPr/>
              </p:nvSpPr>
              <p:spPr bwMode="gray">
                <a:xfrm>
                  <a:off x="3203353" y="2729946"/>
                  <a:ext cx="260452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52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r>
                    <a:rPr lang="de-DE" sz="1400" spc="-15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58</a:t>
                  </a:r>
                </a:p>
              </p:txBody>
            </p:sp>
          </p:grpSp>
        </p:grpSp>
        <p:grpSp>
          <p:nvGrpSpPr>
            <p:cNvPr id="15" name="Gruppieren 14"/>
            <p:cNvGrpSpPr/>
            <p:nvPr/>
          </p:nvGrpSpPr>
          <p:grpSpPr bwMode="gray">
            <a:xfrm>
              <a:off x="4246870" y="2295034"/>
              <a:ext cx="522338" cy="1061735"/>
              <a:chOff x="4247295" y="2295034"/>
              <a:chExt cx="522338" cy="1061735"/>
            </a:xfrm>
          </p:grpSpPr>
          <p:sp>
            <p:nvSpPr>
              <p:cNvPr id="642" name="Textfeld 641"/>
              <p:cNvSpPr txBox="1"/>
              <p:nvPr/>
            </p:nvSpPr>
            <p:spPr bwMode="gray">
              <a:xfrm>
                <a:off x="4247295" y="3015395"/>
                <a:ext cx="522338" cy="341374"/>
              </a:xfrm>
              <a:prstGeom prst="rect">
                <a:avLst/>
              </a:prstGeom>
              <a:noFill/>
            </p:spPr>
            <p:txBody>
              <a:bodyPr wrap="square" lIns="0" tIns="72000" rIns="0" bIns="0" rtlCol="0" anchor="t" anchorCtr="0">
                <a:noAutofit/>
              </a:bodyPr>
              <a:lstStyle>
                <a:defPPr>
                  <a:defRPr lang="de-DE"/>
                </a:defPPr>
                <a:lvl1pPr lvl="0" algn="ctr">
                  <a:spcAft>
                    <a:spcPts val="600"/>
                  </a:spcAft>
                  <a:defRPr sz="1200">
                    <a:solidFill>
                      <a:prstClr val="black"/>
                    </a:solidFill>
                  </a:defRPr>
                </a:lvl1pPr>
              </a:lstStyle>
              <a:p>
                <a:pPr algn="l"/>
                <a:r>
                  <a:rPr lang="de-DE" sz="900"/>
                  <a:t>Put info here.</a:t>
                </a:r>
              </a:p>
            </p:txBody>
          </p:sp>
          <p:grpSp>
            <p:nvGrpSpPr>
              <p:cNvPr id="14" name="Gruppieren 13"/>
              <p:cNvGrpSpPr/>
              <p:nvPr/>
            </p:nvGrpSpPr>
            <p:grpSpPr bwMode="gray">
              <a:xfrm>
                <a:off x="4247295" y="2295034"/>
                <a:ext cx="350262" cy="722912"/>
                <a:chOff x="4247295" y="2295034"/>
                <a:chExt cx="350262" cy="722912"/>
              </a:xfrm>
            </p:grpSpPr>
            <p:sp>
              <p:nvSpPr>
                <p:cNvPr id="633" name="Rechteck 632"/>
                <p:cNvSpPr/>
                <p:nvPr/>
              </p:nvSpPr>
              <p:spPr bwMode="gray">
                <a:xfrm>
                  <a:off x="4247295" y="2295034"/>
                  <a:ext cx="98791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969696"/>
                    </a:gs>
                    <a:gs pos="0">
                      <a:srgbClr val="E6E6E6"/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endParaRPr lang="de-DE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cxnSp>
              <p:nvCxnSpPr>
                <p:cNvPr id="635" name="Gerade Verbindung 634"/>
                <p:cNvCxnSpPr/>
                <p:nvPr/>
              </p:nvCxnSpPr>
              <p:spPr bwMode="gray">
                <a:xfrm flipV="1">
                  <a:off x="4247295" y="2297948"/>
                  <a:ext cx="0" cy="719998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0" name="Rechteck 699"/>
                <p:cNvSpPr/>
                <p:nvPr/>
              </p:nvSpPr>
              <p:spPr bwMode="gray">
                <a:xfrm>
                  <a:off x="4247295" y="2729946"/>
                  <a:ext cx="350262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52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r>
                    <a:rPr lang="de-DE" sz="1400" spc="-15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78</a:t>
                  </a:r>
                </a:p>
              </p:txBody>
            </p:sp>
          </p:grpSp>
        </p:grpSp>
        <p:grpSp>
          <p:nvGrpSpPr>
            <p:cNvPr id="17" name="Gruppieren 16"/>
            <p:cNvGrpSpPr/>
            <p:nvPr/>
          </p:nvGrpSpPr>
          <p:grpSpPr bwMode="gray">
            <a:xfrm>
              <a:off x="3724928" y="2295034"/>
              <a:ext cx="522338" cy="1061735"/>
              <a:chOff x="3724957" y="2295034"/>
              <a:chExt cx="522338" cy="1061735"/>
            </a:xfrm>
          </p:grpSpPr>
          <p:sp>
            <p:nvSpPr>
              <p:cNvPr id="641" name="Textfeld 640"/>
              <p:cNvSpPr txBox="1"/>
              <p:nvPr/>
            </p:nvSpPr>
            <p:spPr bwMode="gray">
              <a:xfrm>
                <a:off x="3724957" y="3015395"/>
                <a:ext cx="522338" cy="341374"/>
              </a:xfrm>
              <a:prstGeom prst="rect">
                <a:avLst/>
              </a:prstGeom>
              <a:noFill/>
            </p:spPr>
            <p:txBody>
              <a:bodyPr wrap="square" lIns="0" tIns="72000" rIns="0" bIns="0" rtlCol="0" anchor="t" anchorCtr="0">
                <a:noAutofit/>
              </a:bodyPr>
              <a:lstStyle>
                <a:defPPr>
                  <a:defRPr lang="de-DE"/>
                </a:defPPr>
                <a:lvl1pPr lvl="0" algn="ctr">
                  <a:spcAft>
                    <a:spcPts val="600"/>
                  </a:spcAft>
                  <a:defRPr sz="1200">
                    <a:solidFill>
                      <a:prstClr val="black"/>
                    </a:solidFill>
                  </a:defRPr>
                </a:lvl1pPr>
              </a:lstStyle>
              <a:p>
                <a:pPr algn="l"/>
                <a:r>
                  <a:rPr lang="de-DE" sz="900"/>
                  <a:t>Edit this text.</a:t>
                </a:r>
              </a:p>
            </p:txBody>
          </p:sp>
          <p:grpSp>
            <p:nvGrpSpPr>
              <p:cNvPr id="12" name="Gruppieren 11"/>
              <p:cNvGrpSpPr/>
              <p:nvPr/>
            </p:nvGrpSpPr>
            <p:grpSpPr bwMode="gray">
              <a:xfrm>
                <a:off x="3725324" y="2295034"/>
                <a:ext cx="291886" cy="722912"/>
                <a:chOff x="3725324" y="2295034"/>
                <a:chExt cx="291886" cy="722912"/>
              </a:xfrm>
            </p:grpSpPr>
            <p:sp>
              <p:nvSpPr>
                <p:cNvPr id="637" name="Rechteck 636"/>
                <p:cNvSpPr/>
                <p:nvPr/>
              </p:nvSpPr>
              <p:spPr bwMode="gray">
                <a:xfrm>
                  <a:off x="3725324" y="2295034"/>
                  <a:ext cx="291886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969696"/>
                    </a:gs>
                    <a:gs pos="0">
                      <a:srgbClr val="E6E6E6"/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endParaRPr lang="de-DE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cxnSp>
              <p:nvCxnSpPr>
                <p:cNvPr id="639" name="Gerade Verbindung 638"/>
                <p:cNvCxnSpPr/>
                <p:nvPr/>
              </p:nvCxnSpPr>
              <p:spPr bwMode="gray">
                <a:xfrm flipV="1">
                  <a:off x="3725324" y="2297948"/>
                  <a:ext cx="0" cy="719998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1" name="Rechteck 700"/>
                <p:cNvSpPr/>
                <p:nvPr/>
              </p:nvSpPr>
              <p:spPr bwMode="gray">
                <a:xfrm>
                  <a:off x="3725324" y="2729946"/>
                  <a:ext cx="161845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52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wrap="none" lIns="252000" rIns="36000" rtlCol="0" anchor="ctr"/>
                <a:lstStyle/>
                <a:p>
                  <a:r>
                    <a:rPr lang="de-DE" sz="1400" spc="-150">
                      <a:solidFill>
                        <a:srgbClr val="2A79FF"/>
                      </a:solidFill>
                    </a:rPr>
                    <a:t>35</a:t>
                  </a:r>
                </a:p>
              </p:txBody>
            </p:sp>
          </p:grpSp>
        </p:grpSp>
        <p:grpSp>
          <p:nvGrpSpPr>
            <p:cNvPr id="702" name="Gruppieren 701"/>
            <p:cNvGrpSpPr/>
            <p:nvPr/>
          </p:nvGrpSpPr>
          <p:grpSpPr bwMode="gray">
            <a:xfrm>
              <a:off x="4768812" y="2295034"/>
              <a:ext cx="522338" cy="1061735"/>
              <a:chOff x="3202986" y="2295034"/>
              <a:chExt cx="522338" cy="1061735"/>
            </a:xfrm>
          </p:grpSpPr>
          <p:sp>
            <p:nvSpPr>
              <p:cNvPr id="703" name="Textfeld 702"/>
              <p:cNvSpPr txBox="1"/>
              <p:nvPr/>
            </p:nvSpPr>
            <p:spPr bwMode="gray">
              <a:xfrm>
                <a:off x="3202986" y="3015395"/>
                <a:ext cx="522338" cy="341374"/>
              </a:xfrm>
              <a:prstGeom prst="rect">
                <a:avLst/>
              </a:prstGeom>
              <a:noFill/>
            </p:spPr>
            <p:txBody>
              <a:bodyPr wrap="square" lIns="0" tIns="72000" rIns="0" bIns="0" rtlCol="0" anchor="t" anchorCtr="0">
                <a:noAutofit/>
              </a:bodyPr>
              <a:lstStyle>
                <a:defPPr>
                  <a:defRPr lang="de-DE"/>
                </a:defPPr>
                <a:lvl1pPr lvl="0" algn="ctr">
                  <a:spcAft>
                    <a:spcPts val="600"/>
                  </a:spcAft>
                  <a:defRPr sz="1200">
                    <a:solidFill>
                      <a:prstClr val="black"/>
                    </a:solidFill>
                  </a:defRPr>
                </a:lvl1pPr>
              </a:lstStyle>
              <a:p>
                <a:pPr algn="l"/>
                <a:r>
                  <a:rPr lang="de-DE" sz="900"/>
                  <a:t>Place-holder</a:t>
                </a:r>
              </a:p>
            </p:txBody>
          </p:sp>
          <p:grpSp>
            <p:nvGrpSpPr>
              <p:cNvPr id="704" name="Gruppieren 703"/>
              <p:cNvGrpSpPr/>
              <p:nvPr/>
            </p:nvGrpSpPr>
            <p:grpSpPr bwMode="gray">
              <a:xfrm>
                <a:off x="3203353" y="2295034"/>
                <a:ext cx="260452" cy="722912"/>
                <a:chOff x="3203353" y="2295034"/>
                <a:chExt cx="260452" cy="722912"/>
              </a:xfrm>
            </p:grpSpPr>
            <p:sp>
              <p:nvSpPr>
                <p:cNvPr id="705" name="Rechteck 704"/>
                <p:cNvSpPr>
                  <a:spLocks/>
                </p:cNvSpPr>
                <p:nvPr/>
              </p:nvSpPr>
              <p:spPr bwMode="gray">
                <a:xfrm>
                  <a:off x="3203353" y="2295034"/>
                  <a:ext cx="188602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969696"/>
                    </a:gs>
                    <a:gs pos="0">
                      <a:srgbClr val="E6E6E6"/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endParaRPr lang="de-DE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cxnSp>
              <p:nvCxnSpPr>
                <p:cNvPr id="706" name="Gerade Verbindung 705"/>
                <p:cNvCxnSpPr/>
                <p:nvPr/>
              </p:nvCxnSpPr>
              <p:spPr bwMode="gray">
                <a:xfrm flipV="1">
                  <a:off x="3203353" y="2297948"/>
                  <a:ext cx="0" cy="719998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7" name="Rechteck 706"/>
                <p:cNvSpPr/>
                <p:nvPr/>
              </p:nvSpPr>
              <p:spPr bwMode="gray">
                <a:xfrm>
                  <a:off x="3203353" y="2729946"/>
                  <a:ext cx="260452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52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r>
                    <a:rPr lang="de-DE" sz="1400" spc="-15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58</a:t>
                  </a:r>
                </a:p>
              </p:txBody>
            </p:sp>
          </p:grpSp>
        </p:grpSp>
        <p:grpSp>
          <p:nvGrpSpPr>
            <p:cNvPr id="708" name="Gruppieren 707"/>
            <p:cNvGrpSpPr/>
            <p:nvPr/>
          </p:nvGrpSpPr>
          <p:grpSpPr bwMode="gray">
            <a:xfrm>
              <a:off x="5290754" y="2295034"/>
              <a:ext cx="522338" cy="1061735"/>
              <a:chOff x="3724957" y="2295034"/>
              <a:chExt cx="522338" cy="1061735"/>
            </a:xfrm>
          </p:grpSpPr>
          <p:sp>
            <p:nvSpPr>
              <p:cNvPr id="709" name="Textfeld 708"/>
              <p:cNvSpPr txBox="1"/>
              <p:nvPr/>
            </p:nvSpPr>
            <p:spPr bwMode="gray">
              <a:xfrm>
                <a:off x="3724957" y="3015395"/>
                <a:ext cx="522338" cy="341374"/>
              </a:xfrm>
              <a:prstGeom prst="rect">
                <a:avLst/>
              </a:prstGeom>
              <a:noFill/>
            </p:spPr>
            <p:txBody>
              <a:bodyPr wrap="square" lIns="0" tIns="72000" rIns="0" bIns="0" rtlCol="0" anchor="t" anchorCtr="0">
                <a:noAutofit/>
              </a:bodyPr>
              <a:lstStyle>
                <a:defPPr>
                  <a:defRPr lang="de-DE"/>
                </a:defPPr>
                <a:lvl1pPr lvl="0" algn="ctr">
                  <a:spcAft>
                    <a:spcPts val="600"/>
                  </a:spcAft>
                  <a:defRPr sz="1200">
                    <a:solidFill>
                      <a:prstClr val="black"/>
                    </a:solidFill>
                  </a:defRPr>
                </a:lvl1pPr>
              </a:lstStyle>
              <a:p>
                <a:pPr algn="l"/>
                <a:r>
                  <a:rPr lang="de-DE" sz="900"/>
                  <a:t>Edit this text.</a:t>
                </a:r>
              </a:p>
            </p:txBody>
          </p:sp>
          <p:grpSp>
            <p:nvGrpSpPr>
              <p:cNvPr id="710" name="Gruppieren 709"/>
              <p:cNvGrpSpPr/>
              <p:nvPr/>
            </p:nvGrpSpPr>
            <p:grpSpPr bwMode="gray">
              <a:xfrm>
                <a:off x="3725324" y="2295034"/>
                <a:ext cx="291886" cy="722912"/>
                <a:chOff x="3725324" y="2295034"/>
                <a:chExt cx="291886" cy="722912"/>
              </a:xfrm>
            </p:grpSpPr>
            <p:sp>
              <p:nvSpPr>
                <p:cNvPr id="711" name="Rechteck 710"/>
                <p:cNvSpPr/>
                <p:nvPr/>
              </p:nvSpPr>
              <p:spPr bwMode="gray">
                <a:xfrm>
                  <a:off x="3725324" y="2295034"/>
                  <a:ext cx="291886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969696"/>
                    </a:gs>
                    <a:gs pos="0">
                      <a:srgbClr val="E6E6E6"/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lIns="36000" rIns="36000" rtlCol="0" anchor="ctr"/>
                <a:lstStyle/>
                <a:p>
                  <a:pPr algn="ctr"/>
                  <a:endParaRPr lang="de-DE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cxnSp>
              <p:nvCxnSpPr>
                <p:cNvPr id="712" name="Gerade Verbindung 711"/>
                <p:cNvCxnSpPr/>
                <p:nvPr/>
              </p:nvCxnSpPr>
              <p:spPr bwMode="gray">
                <a:xfrm flipV="1">
                  <a:off x="3725324" y="2297948"/>
                  <a:ext cx="0" cy="719998"/>
                </a:xfrm>
                <a:prstGeom prst="line">
                  <a:avLst/>
                </a:prstGeom>
                <a:ln>
                  <a:solidFill>
                    <a:srgbClr val="C0C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3" name="Rechteck 712"/>
                <p:cNvSpPr/>
                <p:nvPr/>
              </p:nvSpPr>
              <p:spPr bwMode="gray">
                <a:xfrm>
                  <a:off x="3725324" y="2729946"/>
                  <a:ext cx="161845" cy="2880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52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>
                  <a:noFill/>
                  <a:round/>
                  <a:headEnd/>
                  <a:tailEnd/>
                </a:ln>
                <a:effectLst>
                  <a:outerShdw blurRad="76200" dist="25400" dir="5400000" algn="tl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wrap="none" lIns="252000" rIns="36000" rtlCol="0" anchor="ctr"/>
                <a:lstStyle/>
                <a:p>
                  <a:r>
                    <a:rPr lang="de-DE" sz="1400" spc="-150">
                      <a:solidFill>
                        <a:srgbClr val="2A79FF"/>
                      </a:solidFill>
                    </a:rPr>
                    <a:t>35</a:t>
                  </a:r>
                </a:p>
              </p:txBody>
            </p:sp>
          </p:grpSp>
        </p:grpSp>
        <p:sp>
          <p:nvSpPr>
            <p:cNvPr id="773" name="Rechteck 772"/>
            <p:cNvSpPr/>
            <p:nvPr/>
          </p:nvSpPr>
          <p:spPr bwMode="gray">
            <a:xfrm>
              <a:off x="3203352" y="1942947"/>
              <a:ext cx="2735169" cy="355001"/>
            </a:xfrm>
            <a:prstGeom prst="rect">
              <a:avLst/>
            </a:prstGeom>
          </p:spPr>
          <p:txBody>
            <a:bodyPr wrap="square" lIns="0" tIns="72000" rIns="108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 b="1">
                  <a:solidFill>
                    <a:srgbClr val="2A79FF"/>
                  </a:solidFill>
                </a:rPr>
                <a:t>This is a placeholder text.</a:t>
              </a:r>
              <a:endParaRPr lang="de-DE" sz="1100">
                <a:solidFill>
                  <a:srgbClr val="7D7D7D"/>
                </a:solidFill>
              </a:endParaRPr>
            </a:p>
          </p:txBody>
        </p:sp>
      </p:grpSp>
      <p:grpSp>
        <p:nvGrpSpPr>
          <p:cNvPr id="121" name="Gruppieren 120"/>
          <p:cNvGrpSpPr/>
          <p:nvPr/>
        </p:nvGrpSpPr>
        <p:grpSpPr>
          <a:xfrm>
            <a:off x="3203354" y="495971"/>
            <a:ext cx="2806607" cy="1430001"/>
            <a:chOff x="3203352" y="495970"/>
            <a:chExt cx="2806607" cy="1430001"/>
          </a:xfrm>
        </p:grpSpPr>
        <p:grpSp>
          <p:nvGrpSpPr>
            <p:cNvPr id="774" name="Gruppieren 773"/>
            <p:cNvGrpSpPr/>
            <p:nvPr/>
          </p:nvGrpSpPr>
          <p:grpSpPr bwMode="gray">
            <a:xfrm>
              <a:off x="3276611" y="495970"/>
              <a:ext cx="2589911" cy="719996"/>
              <a:chOff x="8815943" y="4781549"/>
              <a:chExt cx="4720187" cy="1312215"/>
            </a:xfrm>
          </p:grpSpPr>
          <p:sp>
            <p:nvSpPr>
              <p:cNvPr id="776" name="Rechteck 775"/>
              <p:cNvSpPr/>
              <p:nvPr/>
            </p:nvSpPr>
            <p:spPr bwMode="gray">
              <a:xfrm>
                <a:off x="8918011" y="4803959"/>
                <a:ext cx="881201" cy="1267394"/>
              </a:xfrm>
              <a:prstGeom prst="rect">
                <a:avLst/>
              </a:prstGeom>
              <a:gradFill flip="none" rotWithShape="1">
                <a:gsLst>
                  <a:gs pos="100000">
                    <a:srgbClr val="7D7D7D"/>
                  </a:gs>
                  <a:gs pos="36000">
                    <a:srgbClr val="C8C8C8"/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woPt" dir="t">
                  <a:rot lat="0" lon="0" rev="8400000"/>
                </a:lightRig>
              </a:scene3d>
              <a:sp3d extrusionH="63500" prstMaterial="matt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Rechteck 776"/>
              <p:cNvSpPr/>
              <p:nvPr/>
            </p:nvSpPr>
            <p:spPr bwMode="gray">
              <a:xfrm>
                <a:off x="8918012" y="5517235"/>
                <a:ext cx="881202" cy="481010"/>
              </a:xfrm>
              <a:prstGeom prst="rect">
                <a:avLst/>
              </a:prstGeom>
              <a:gradFill flip="none" rotWithShape="1">
                <a:gsLst>
                  <a:gs pos="90000">
                    <a:schemeClr val="accent1">
                      <a:lumMod val="50000"/>
                    </a:schemeClr>
                  </a:gs>
                  <a:gs pos="600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  <a:effectLst>
                <a:outerShdw blurRad="38100" dist="12700" dir="16200000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de-DE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Freeform 5"/>
              <p:cNvSpPr>
                <a:spLocks noEditPoints="1"/>
              </p:cNvSpPr>
              <p:nvPr/>
            </p:nvSpPr>
            <p:spPr bwMode="gray">
              <a:xfrm>
                <a:off x="8815943" y="4781549"/>
                <a:ext cx="1085337" cy="1312215"/>
              </a:xfrm>
              <a:custGeom>
                <a:avLst/>
                <a:gdLst>
                  <a:gd name="T0" fmla="*/ 0 w 896"/>
                  <a:gd name="T1" fmla="*/ 0 h 1084"/>
                  <a:gd name="T2" fmla="*/ 0 w 896"/>
                  <a:gd name="T3" fmla="*/ 1084 h 1084"/>
                  <a:gd name="T4" fmla="*/ 896 w 896"/>
                  <a:gd name="T5" fmla="*/ 1084 h 1084"/>
                  <a:gd name="T6" fmla="*/ 896 w 896"/>
                  <a:gd name="T7" fmla="*/ 0 h 1084"/>
                  <a:gd name="T8" fmla="*/ 0 w 896"/>
                  <a:gd name="T9" fmla="*/ 0 h 1084"/>
                  <a:gd name="T10" fmla="*/ 760 w 896"/>
                  <a:gd name="T11" fmla="*/ 588 h 1084"/>
                  <a:gd name="T12" fmla="*/ 748 w 896"/>
                  <a:gd name="T13" fmla="*/ 593 h 1084"/>
                  <a:gd name="T14" fmla="*/ 746 w 896"/>
                  <a:gd name="T15" fmla="*/ 594 h 1084"/>
                  <a:gd name="T16" fmla="*/ 743 w 896"/>
                  <a:gd name="T17" fmla="*/ 597 h 1084"/>
                  <a:gd name="T18" fmla="*/ 741 w 896"/>
                  <a:gd name="T19" fmla="*/ 602 h 1084"/>
                  <a:gd name="T20" fmla="*/ 741 w 896"/>
                  <a:gd name="T21" fmla="*/ 602 h 1084"/>
                  <a:gd name="T22" fmla="*/ 741 w 896"/>
                  <a:gd name="T23" fmla="*/ 603 h 1084"/>
                  <a:gd name="T24" fmla="*/ 747 w 896"/>
                  <a:gd name="T25" fmla="*/ 614 h 1084"/>
                  <a:gd name="T26" fmla="*/ 757 w 896"/>
                  <a:gd name="T27" fmla="*/ 631 h 1084"/>
                  <a:gd name="T28" fmla="*/ 758 w 896"/>
                  <a:gd name="T29" fmla="*/ 633 h 1084"/>
                  <a:gd name="T30" fmla="*/ 758 w 896"/>
                  <a:gd name="T31" fmla="*/ 634 h 1084"/>
                  <a:gd name="T32" fmla="*/ 761 w 896"/>
                  <a:gd name="T33" fmla="*/ 645 h 1084"/>
                  <a:gd name="T34" fmla="*/ 723 w 896"/>
                  <a:gd name="T35" fmla="*/ 711 h 1084"/>
                  <a:gd name="T36" fmla="*/ 718 w 896"/>
                  <a:gd name="T37" fmla="*/ 713 h 1084"/>
                  <a:gd name="T38" fmla="*/ 717 w 896"/>
                  <a:gd name="T39" fmla="*/ 714 h 1084"/>
                  <a:gd name="T40" fmla="*/ 712 w 896"/>
                  <a:gd name="T41" fmla="*/ 734 h 1084"/>
                  <a:gd name="T42" fmla="*/ 714 w 896"/>
                  <a:gd name="T43" fmla="*/ 811 h 1084"/>
                  <a:gd name="T44" fmla="*/ 687 w 896"/>
                  <a:gd name="T45" fmla="*/ 833 h 1084"/>
                  <a:gd name="T46" fmla="*/ 681 w 896"/>
                  <a:gd name="T47" fmla="*/ 835 h 1084"/>
                  <a:gd name="T48" fmla="*/ 681 w 896"/>
                  <a:gd name="T49" fmla="*/ 835 h 1084"/>
                  <a:gd name="T50" fmla="*/ 677 w 896"/>
                  <a:gd name="T51" fmla="*/ 839 h 1084"/>
                  <a:gd name="T52" fmla="*/ 677 w 896"/>
                  <a:gd name="T53" fmla="*/ 840 h 1084"/>
                  <a:gd name="T54" fmla="*/ 677 w 896"/>
                  <a:gd name="T55" fmla="*/ 841 h 1084"/>
                  <a:gd name="T56" fmla="*/ 676 w 896"/>
                  <a:gd name="T57" fmla="*/ 849 h 1084"/>
                  <a:gd name="T58" fmla="*/ 678 w 896"/>
                  <a:gd name="T59" fmla="*/ 854 h 1084"/>
                  <a:gd name="T60" fmla="*/ 678 w 896"/>
                  <a:gd name="T61" fmla="*/ 854 h 1084"/>
                  <a:gd name="T62" fmla="*/ 680 w 896"/>
                  <a:gd name="T63" fmla="*/ 856 h 1084"/>
                  <a:gd name="T64" fmla="*/ 695 w 896"/>
                  <a:gd name="T65" fmla="*/ 878 h 1084"/>
                  <a:gd name="T66" fmla="*/ 696 w 896"/>
                  <a:gd name="T67" fmla="*/ 878 h 1084"/>
                  <a:gd name="T68" fmla="*/ 696 w 896"/>
                  <a:gd name="T69" fmla="*/ 881 h 1084"/>
                  <a:gd name="T70" fmla="*/ 630 w 896"/>
                  <a:gd name="T71" fmla="*/ 964 h 1084"/>
                  <a:gd name="T72" fmla="*/ 201 w 896"/>
                  <a:gd name="T73" fmla="*/ 962 h 1084"/>
                  <a:gd name="T74" fmla="*/ 143 w 896"/>
                  <a:gd name="T75" fmla="*/ 930 h 1084"/>
                  <a:gd name="T76" fmla="*/ 132 w 896"/>
                  <a:gd name="T77" fmla="*/ 930 h 1084"/>
                  <a:gd name="T78" fmla="*/ 102 w 896"/>
                  <a:gd name="T79" fmla="*/ 930 h 1084"/>
                  <a:gd name="T80" fmla="*/ 102 w 896"/>
                  <a:gd name="T81" fmla="*/ 930 h 1084"/>
                  <a:gd name="T82" fmla="*/ 102 w 896"/>
                  <a:gd name="T83" fmla="*/ 930 h 1084"/>
                  <a:gd name="T84" fmla="*/ 102 w 896"/>
                  <a:gd name="T85" fmla="*/ 834 h 1084"/>
                  <a:gd name="T86" fmla="*/ 102 w 896"/>
                  <a:gd name="T87" fmla="*/ 583 h 1084"/>
                  <a:gd name="T88" fmla="*/ 133 w 896"/>
                  <a:gd name="T89" fmla="*/ 562 h 1084"/>
                  <a:gd name="T90" fmla="*/ 133 w 896"/>
                  <a:gd name="T91" fmla="*/ 563 h 1084"/>
                  <a:gd name="T92" fmla="*/ 162 w 896"/>
                  <a:gd name="T93" fmla="*/ 542 h 1084"/>
                  <a:gd name="T94" fmla="*/ 321 w 896"/>
                  <a:gd name="T95" fmla="*/ 289 h 1084"/>
                  <a:gd name="T96" fmla="*/ 321 w 896"/>
                  <a:gd name="T97" fmla="*/ 140 h 1084"/>
                  <a:gd name="T98" fmla="*/ 361 w 896"/>
                  <a:gd name="T99" fmla="*/ 125 h 1084"/>
                  <a:gd name="T100" fmla="*/ 361 w 896"/>
                  <a:gd name="T101" fmla="*/ 125 h 1084"/>
                  <a:gd name="T102" fmla="*/ 403 w 896"/>
                  <a:gd name="T103" fmla="*/ 137 h 1084"/>
                  <a:gd name="T104" fmla="*/ 434 w 896"/>
                  <a:gd name="T105" fmla="*/ 211 h 1084"/>
                  <a:gd name="T106" fmla="*/ 450 w 896"/>
                  <a:gd name="T107" fmla="*/ 270 h 1084"/>
                  <a:gd name="T108" fmla="*/ 450 w 896"/>
                  <a:gd name="T109" fmla="*/ 270 h 1084"/>
                  <a:gd name="T110" fmla="*/ 451 w 896"/>
                  <a:gd name="T111" fmla="*/ 276 h 1084"/>
                  <a:gd name="T112" fmla="*/ 451 w 896"/>
                  <a:gd name="T113" fmla="*/ 279 h 1084"/>
                  <a:gd name="T114" fmla="*/ 451 w 896"/>
                  <a:gd name="T115" fmla="*/ 300 h 1084"/>
                  <a:gd name="T116" fmla="*/ 421 w 896"/>
                  <a:gd name="T117" fmla="*/ 484 h 1084"/>
                  <a:gd name="T118" fmla="*/ 752 w 896"/>
                  <a:gd name="T119" fmla="*/ 484 h 1084"/>
                  <a:gd name="T120" fmla="*/ 760 w 896"/>
                  <a:gd name="T121" fmla="*/ 588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6" h="1084">
                    <a:moveTo>
                      <a:pt x="0" y="0"/>
                    </a:moveTo>
                    <a:cubicBezTo>
                      <a:pt x="0" y="1084"/>
                      <a:pt x="0" y="1084"/>
                      <a:pt x="0" y="1084"/>
                    </a:cubicBezTo>
                    <a:cubicBezTo>
                      <a:pt x="896" y="1084"/>
                      <a:pt x="896" y="1084"/>
                      <a:pt x="896" y="1084"/>
                    </a:cubicBezTo>
                    <a:cubicBezTo>
                      <a:pt x="896" y="0"/>
                      <a:pt x="896" y="0"/>
                      <a:pt x="896" y="0"/>
                    </a:cubicBezTo>
                    <a:lnTo>
                      <a:pt x="0" y="0"/>
                    </a:lnTo>
                    <a:close/>
                    <a:moveTo>
                      <a:pt x="760" y="588"/>
                    </a:moveTo>
                    <a:cubicBezTo>
                      <a:pt x="756" y="591"/>
                      <a:pt x="752" y="592"/>
                      <a:pt x="748" y="593"/>
                    </a:cubicBezTo>
                    <a:cubicBezTo>
                      <a:pt x="748" y="594"/>
                      <a:pt x="747" y="594"/>
                      <a:pt x="746" y="594"/>
                    </a:cubicBezTo>
                    <a:cubicBezTo>
                      <a:pt x="745" y="595"/>
                      <a:pt x="744" y="596"/>
                      <a:pt x="743" y="597"/>
                    </a:cubicBezTo>
                    <a:cubicBezTo>
                      <a:pt x="742" y="598"/>
                      <a:pt x="741" y="600"/>
                      <a:pt x="741" y="602"/>
                    </a:cubicBezTo>
                    <a:cubicBezTo>
                      <a:pt x="741" y="602"/>
                      <a:pt x="741" y="602"/>
                      <a:pt x="741" y="602"/>
                    </a:cubicBezTo>
                    <a:cubicBezTo>
                      <a:pt x="741" y="603"/>
                      <a:pt x="741" y="603"/>
                      <a:pt x="741" y="603"/>
                    </a:cubicBezTo>
                    <a:cubicBezTo>
                      <a:pt x="741" y="607"/>
                      <a:pt x="743" y="611"/>
                      <a:pt x="747" y="614"/>
                    </a:cubicBezTo>
                    <a:cubicBezTo>
                      <a:pt x="751" y="619"/>
                      <a:pt x="755" y="625"/>
                      <a:pt x="757" y="631"/>
                    </a:cubicBezTo>
                    <a:cubicBezTo>
                      <a:pt x="757" y="631"/>
                      <a:pt x="758" y="632"/>
                      <a:pt x="758" y="633"/>
                    </a:cubicBezTo>
                    <a:cubicBezTo>
                      <a:pt x="758" y="633"/>
                      <a:pt x="758" y="633"/>
                      <a:pt x="758" y="634"/>
                    </a:cubicBezTo>
                    <a:cubicBezTo>
                      <a:pt x="760" y="637"/>
                      <a:pt x="761" y="641"/>
                      <a:pt x="761" y="645"/>
                    </a:cubicBezTo>
                    <a:cubicBezTo>
                      <a:pt x="766" y="673"/>
                      <a:pt x="749" y="697"/>
                      <a:pt x="723" y="711"/>
                    </a:cubicBezTo>
                    <a:cubicBezTo>
                      <a:pt x="721" y="712"/>
                      <a:pt x="720" y="713"/>
                      <a:pt x="718" y="713"/>
                    </a:cubicBezTo>
                    <a:cubicBezTo>
                      <a:pt x="718" y="713"/>
                      <a:pt x="718" y="714"/>
                      <a:pt x="717" y="714"/>
                    </a:cubicBezTo>
                    <a:cubicBezTo>
                      <a:pt x="706" y="719"/>
                      <a:pt x="709" y="732"/>
                      <a:pt x="712" y="734"/>
                    </a:cubicBezTo>
                    <a:cubicBezTo>
                      <a:pt x="741" y="758"/>
                      <a:pt x="732" y="790"/>
                      <a:pt x="714" y="811"/>
                    </a:cubicBezTo>
                    <a:cubicBezTo>
                      <a:pt x="706" y="822"/>
                      <a:pt x="697" y="830"/>
                      <a:pt x="687" y="833"/>
                    </a:cubicBezTo>
                    <a:cubicBezTo>
                      <a:pt x="685" y="834"/>
                      <a:pt x="683" y="835"/>
                      <a:pt x="681" y="835"/>
                    </a:cubicBezTo>
                    <a:cubicBezTo>
                      <a:pt x="681" y="835"/>
                      <a:pt x="681" y="835"/>
                      <a:pt x="681" y="835"/>
                    </a:cubicBezTo>
                    <a:cubicBezTo>
                      <a:pt x="679" y="836"/>
                      <a:pt x="678" y="838"/>
                      <a:pt x="677" y="839"/>
                    </a:cubicBezTo>
                    <a:cubicBezTo>
                      <a:pt x="677" y="839"/>
                      <a:pt x="677" y="840"/>
                      <a:pt x="677" y="840"/>
                    </a:cubicBezTo>
                    <a:cubicBezTo>
                      <a:pt x="677" y="840"/>
                      <a:pt x="677" y="840"/>
                      <a:pt x="677" y="841"/>
                    </a:cubicBezTo>
                    <a:cubicBezTo>
                      <a:pt x="676" y="843"/>
                      <a:pt x="675" y="846"/>
                      <a:pt x="676" y="849"/>
                    </a:cubicBezTo>
                    <a:cubicBezTo>
                      <a:pt x="676" y="851"/>
                      <a:pt x="677" y="853"/>
                      <a:pt x="678" y="854"/>
                    </a:cubicBezTo>
                    <a:cubicBezTo>
                      <a:pt x="678" y="854"/>
                      <a:pt x="678" y="854"/>
                      <a:pt x="678" y="854"/>
                    </a:cubicBezTo>
                    <a:cubicBezTo>
                      <a:pt x="679" y="855"/>
                      <a:pt x="679" y="856"/>
                      <a:pt x="680" y="856"/>
                    </a:cubicBezTo>
                    <a:cubicBezTo>
                      <a:pt x="688" y="863"/>
                      <a:pt x="693" y="871"/>
                      <a:pt x="695" y="878"/>
                    </a:cubicBezTo>
                    <a:cubicBezTo>
                      <a:pt x="696" y="878"/>
                      <a:pt x="696" y="878"/>
                      <a:pt x="696" y="878"/>
                    </a:cubicBezTo>
                    <a:cubicBezTo>
                      <a:pt x="696" y="879"/>
                      <a:pt x="696" y="880"/>
                      <a:pt x="696" y="881"/>
                    </a:cubicBezTo>
                    <a:cubicBezTo>
                      <a:pt x="707" y="923"/>
                      <a:pt x="647" y="965"/>
                      <a:pt x="630" y="964"/>
                    </a:cubicBezTo>
                    <a:cubicBezTo>
                      <a:pt x="630" y="964"/>
                      <a:pt x="204" y="964"/>
                      <a:pt x="201" y="962"/>
                    </a:cubicBezTo>
                    <a:cubicBezTo>
                      <a:pt x="198" y="963"/>
                      <a:pt x="143" y="930"/>
                      <a:pt x="143" y="930"/>
                    </a:cubicBezTo>
                    <a:cubicBezTo>
                      <a:pt x="132" y="930"/>
                      <a:pt x="132" y="930"/>
                      <a:pt x="132" y="930"/>
                    </a:cubicBezTo>
                    <a:cubicBezTo>
                      <a:pt x="102" y="930"/>
                      <a:pt x="102" y="930"/>
                      <a:pt x="102" y="930"/>
                    </a:cubicBezTo>
                    <a:cubicBezTo>
                      <a:pt x="102" y="930"/>
                      <a:pt x="102" y="930"/>
                      <a:pt x="102" y="930"/>
                    </a:cubicBezTo>
                    <a:cubicBezTo>
                      <a:pt x="102" y="930"/>
                      <a:pt x="102" y="930"/>
                      <a:pt x="102" y="930"/>
                    </a:cubicBezTo>
                    <a:cubicBezTo>
                      <a:pt x="102" y="834"/>
                      <a:pt x="102" y="834"/>
                      <a:pt x="102" y="834"/>
                    </a:cubicBezTo>
                    <a:cubicBezTo>
                      <a:pt x="102" y="583"/>
                      <a:pt x="102" y="583"/>
                      <a:pt x="102" y="583"/>
                    </a:cubicBezTo>
                    <a:cubicBezTo>
                      <a:pt x="133" y="562"/>
                      <a:pt x="133" y="562"/>
                      <a:pt x="133" y="562"/>
                    </a:cubicBezTo>
                    <a:cubicBezTo>
                      <a:pt x="133" y="563"/>
                      <a:pt x="133" y="563"/>
                      <a:pt x="133" y="563"/>
                    </a:cubicBezTo>
                    <a:cubicBezTo>
                      <a:pt x="162" y="542"/>
                      <a:pt x="162" y="542"/>
                      <a:pt x="162" y="542"/>
                    </a:cubicBezTo>
                    <a:cubicBezTo>
                      <a:pt x="225" y="463"/>
                      <a:pt x="276" y="378"/>
                      <a:pt x="321" y="289"/>
                    </a:cubicBezTo>
                    <a:cubicBezTo>
                      <a:pt x="321" y="140"/>
                      <a:pt x="321" y="140"/>
                      <a:pt x="321" y="140"/>
                    </a:cubicBezTo>
                    <a:cubicBezTo>
                      <a:pt x="334" y="130"/>
                      <a:pt x="348" y="125"/>
                      <a:pt x="361" y="125"/>
                    </a:cubicBezTo>
                    <a:cubicBezTo>
                      <a:pt x="361" y="125"/>
                      <a:pt x="361" y="125"/>
                      <a:pt x="361" y="125"/>
                    </a:cubicBezTo>
                    <a:cubicBezTo>
                      <a:pt x="376" y="125"/>
                      <a:pt x="388" y="127"/>
                      <a:pt x="403" y="137"/>
                    </a:cubicBezTo>
                    <a:cubicBezTo>
                      <a:pt x="416" y="164"/>
                      <a:pt x="426" y="188"/>
                      <a:pt x="434" y="211"/>
                    </a:cubicBezTo>
                    <a:cubicBezTo>
                      <a:pt x="441" y="230"/>
                      <a:pt x="446" y="250"/>
                      <a:pt x="450" y="270"/>
                    </a:cubicBezTo>
                    <a:cubicBezTo>
                      <a:pt x="450" y="270"/>
                      <a:pt x="450" y="270"/>
                      <a:pt x="450" y="270"/>
                    </a:cubicBezTo>
                    <a:cubicBezTo>
                      <a:pt x="451" y="272"/>
                      <a:pt x="451" y="274"/>
                      <a:pt x="451" y="276"/>
                    </a:cubicBezTo>
                    <a:cubicBezTo>
                      <a:pt x="451" y="277"/>
                      <a:pt x="451" y="278"/>
                      <a:pt x="451" y="279"/>
                    </a:cubicBezTo>
                    <a:cubicBezTo>
                      <a:pt x="452" y="286"/>
                      <a:pt x="452" y="293"/>
                      <a:pt x="451" y="300"/>
                    </a:cubicBezTo>
                    <a:cubicBezTo>
                      <a:pt x="450" y="353"/>
                      <a:pt x="434" y="424"/>
                      <a:pt x="421" y="484"/>
                    </a:cubicBezTo>
                    <a:cubicBezTo>
                      <a:pt x="752" y="484"/>
                      <a:pt x="752" y="484"/>
                      <a:pt x="752" y="484"/>
                    </a:cubicBezTo>
                    <a:cubicBezTo>
                      <a:pt x="806" y="491"/>
                      <a:pt x="809" y="562"/>
                      <a:pt x="760" y="588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/>
                  </a:gs>
                  <a:gs pos="0">
                    <a:srgbClr val="E6E6E6"/>
                  </a:gs>
                </a:gsLst>
                <a:lin ang="16200000" scaled="1"/>
                <a:tileRect/>
              </a:gradFill>
              <a:ln w="6350">
                <a:solidFill>
                  <a:srgbClr val="D7D7D7"/>
                </a:solidFill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Rechteck 774"/>
              <p:cNvSpPr/>
              <p:nvPr/>
            </p:nvSpPr>
            <p:spPr bwMode="gray">
              <a:xfrm>
                <a:off x="9901279" y="4781549"/>
                <a:ext cx="3634851" cy="1312215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D7D7D7"/>
                </a:solidFill>
              </a:ln>
              <a:effectLst>
                <a:outerShdw blurRad="76200" dist="25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de-DE" sz="3600" b="1">
                    <a:solidFill>
                      <a:srgbClr val="7D7D7D"/>
                    </a:solidFill>
                  </a:rPr>
                  <a:t>252 </a:t>
                </a:r>
                <a:r>
                  <a:rPr lang="de-DE" sz="3600">
                    <a:solidFill>
                      <a:srgbClr val="7D7D7D"/>
                    </a:solidFill>
                  </a:rPr>
                  <a:t>Likes</a:t>
                </a:r>
              </a:p>
            </p:txBody>
          </p:sp>
        </p:grpSp>
        <p:sp>
          <p:nvSpPr>
            <p:cNvPr id="781" name="Rechteck 780"/>
            <p:cNvSpPr/>
            <p:nvPr/>
          </p:nvSpPr>
          <p:spPr bwMode="gray">
            <a:xfrm>
              <a:off x="3203352" y="1215966"/>
              <a:ext cx="2806607" cy="710005"/>
            </a:xfrm>
            <a:prstGeom prst="rect">
              <a:avLst/>
            </a:prstGeom>
          </p:spPr>
          <p:txBody>
            <a:bodyPr wrap="square" lIns="72000" tIns="108000" rIns="180000" bIns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1050">
                  <a:solidFill>
                    <a:srgbClr val="7D7D7D"/>
                  </a:solidFill>
                </a:rPr>
                <a:t>This is a placeholder text, it can be replaced with your own text. All additional information can be put here.</a:t>
              </a:r>
            </a:p>
          </p:txBody>
        </p:sp>
      </p:grpSp>
      <p:grpSp>
        <p:nvGrpSpPr>
          <p:cNvPr id="123" name="Gruppieren 122"/>
          <p:cNvGrpSpPr/>
          <p:nvPr/>
        </p:nvGrpSpPr>
        <p:grpSpPr>
          <a:xfrm>
            <a:off x="6082985" y="505039"/>
            <a:ext cx="2662515" cy="2639591"/>
            <a:chOff x="6082984" y="505037"/>
            <a:chExt cx="2662515" cy="2639591"/>
          </a:xfrm>
        </p:grpSpPr>
        <p:sp>
          <p:nvSpPr>
            <p:cNvPr id="203" name="Rechteck 202"/>
            <p:cNvSpPr/>
            <p:nvPr/>
          </p:nvSpPr>
          <p:spPr bwMode="gray">
            <a:xfrm>
              <a:off x="7729251" y="1109556"/>
              <a:ext cx="864000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6" name="Rechteck 205"/>
            <p:cNvSpPr/>
            <p:nvPr/>
          </p:nvSpPr>
          <p:spPr bwMode="gray">
            <a:xfrm>
              <a:off x="7729251" y="1384852"/>
              <a:ext cx="776461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7" name="Rechteck 206"/>
            <p:cNvSpPr/>
            <p:nvPr/>
          </p:nvSpPr>
          <p:spPr bwMode="gray">
            <a:xfrm>
              <a:off x="7729251" y="1660148"/>
              <a:ext cx="560643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8" name="Rechteck 207"/>
            <p:cNvSpPr/>
            <p:nvPr/>
          </p:nvSpPr>
          <p:spPr bwMode="gray">
            <a:xfrm>
              <a:off x="7729251" y="1935444"/>
              <a:ext cx="520386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9" name="Rechteck 208"/>
            <p:cNvSpPr/>
            <p:nvPr/>
          </p:nvSpPr>
          <p:spPr bwMode="gray">
            <a:xfrm>
              <a:off x="7729252" y="2210740"/>
              <a:ext cx="303499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0" name="Rechteck 209"/>
            <p:cNvSpPr/>
            <p:nvPr/>
          </p:nvSpPr>
          <p:spPr bwMode="gray">
            <a:xfrm>
              <a:off x="7729251" y="2486036"/>
              <a:ext cx="260551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1" name="Rechteck 210"/>
            <p:cNvSpPr/>
            <p:nvPr/>
          </p:nvSpPr>
          <p:spPr bwMode="gray">
            <a:xfrm>
              <a:off x="7729252" y="2761332"/>
              <a:ext cx="188703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2" name="Rechteck 211"/>
            <p:cNvSpPr/>
            <p:nvPr/>
          </p:nvSpPr>
          <p:spPr bwMode="gray">
            <a:xfrm>
              <a:off x="7729252" y="3036627"/>
              <a:ext cx="65861" cy="1080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52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76200" dist="25400" dir="5400000" algn="tl" rotWithShape="0">
                <a:prstClr val="black">
                  <a:alpha val="30000"/>
                </a:prstClr>
              </a:outerShdw>
            </a:effectLst>
          </p:spPr>
          <p:txBody>
            <a:bodyPr lIns="36000" rIns="36000" rtlCol="0" anchor="ctr"/>
            <a:lstStyle/>
            <a:p>
              <a:pPr algn="ctr"/>
              <a:endParaRPr lang="de-DE" sz="1400" spc="-15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1" name="Textfeld 200"/>
            <p:cNvSpPr txBox="1"/>
            <p:nvPr/>
          </p:nvSpPr>
          <p:spPr bwMode="gray">
            <a:xfrm>
              <a:off x="7009252" y="1109556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3" name="Textfeld 212"/>
            <p:cNvSpPr txBox="1"/>
            <p:nvPr/>
          </p:nvSpPr>
          <p:spPr bwMode="gray">
            <a:xfrm>
              <a:off x="7009252" y="1384852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4" name="Textfeld 213"/>
            <p:cNvSpPr txBox="1"/>
            <p:nvPr/>
          </p:nvSpPr>
          <p:spPr bwMode="gray">
            <a:xfrm>
              <a:off x="7009252" y="1646200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5" name="Textfeld 214"/>
            <p:cNvSpPr txBox="1"/>
            <p:nvPr/>
          </p:nvSpPr>
          <p:spPr bwMode="gray">
            <a:xfrm>
              <a:off x="7009252" y="1921496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6" name="Textfeld 215"/>
            <p:cNvSpPr txBox="1"/>
            <p:nvPr/>
          </p:nvSpPr>
          <p:spPr bwMode="gray">
            <a:xfrm>
              <a:off x="7009252" y="2210740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7" name="Textfeld 216"/>
            <p:cNvSpPr txBox="1"/>
            <p:nvPr/>
          </p:nvSpPr>
          <p:spPr bwMode="gray">
            <a:xfrm>
              <a:off x="7009252" y="2486036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8" name="Textfeld 217"/>
            <p:cNvSpPr txBox="1"/>
            <p:nvPr/>
          </p:nvSpPr>
          <p:spPr bwMode="gray">
            <a:xfrm>
              <a:off x="7009252" y="2761332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19" name="Textfeld 218"/>
            <p:cNvSpPr txBox="1"/>
            <p:nvPr/>
          </p:nvSpPr>
          <p:spPr bwMode="gray">
            <a:xfrm>
              <a:off x="7009252" y="3036628"/>
              <a:ext cx="720000" cy="108000"/>
            </a:xfrm>
            <a:prstGeom prst="rect">
              <a:avLst/>
            </a:prstGeom>
            <a:noFill/>
          </p:spPr>
          <p:txBody>
            <a:bodyPr wrap="square" lIns="0" tIns="0" rIns="108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r"/>
              <a:r>
                <a:rPr lang="de-DE" sz="900" b="1">
                  <a:solidFill>
                    <a:srgbClr val="2A79FF">
                      <a:lumMod val="50000"/>
                    </a:srgbClr>
                  </a:solidFill>
                </a:rPr>
                <a:t>XX,XXX.xx $</a:t>
              </a:r>
            </a:p>
          </p:txBody>
        </p:sp>
        <p:sp>
          <p:nvSpPr>
            <p:cNvPr id="220" name="Textfeld 219"/>
            <p:cNvSpPr txBox="1"/>
            <p:nvPr/>
          </p:nvSpPr>
          <p:spPr bwMode="gray">
            <a:xfrm>
              <a:off x="6082984" y="1109556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Category 1</a:t>
              </a:r>
            </a:p>
          </p:txBody>
        </p:sp>
        <p:sp>
          <p:nvSpPr>
            <p:cNvPr id="221" name="Textfeld 220"/>
            <p:cNvSpPr txBox="1"/>
            <p:nvPr/>
          </p:nvSpPr>
          <p:spPr bwMode="gray">
            <a:xfrm>
              <a:off x="6082984" y="1384852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Placeholder 2</a:t>
              </a:r>
            </a:p>
          </p:txBody>
        </p:sp>
        <p:sp>
          <p:nvSpPr>
            <p:cNvPr id="222" name="Textfeld 221"/>
            <p:cNvSpPr txBox="1"/>
            <p:nvPr/>
          </p:nvSpPr>
          <p:spPr bwMode="gray">
            <a:xfrm>
              <a:off x="6082984" y="1646200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Text 3</a:t>
              </a:r>
            </a:p>
          </p:txBody>
        </p:sp>
        <p:sp>
          <p:nvSpPr>
            <p:cNvPr id="223" name="Textfeld 222"/>
            <p:cNvSpPr txBox="1"/>
            <p:nvPr/>
          </p:nvSpPr>
          <p:spPr bwMode="gray">
            <a:xfrm>
              <a:off x="6082984" y="1921496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Item name  4</a:t>
              </a:r>
            </a:p>
          </p:txBody>
        </p:sp>
        <p:sp>
          <p:nvSpPr>
            <p:cNvPr id="224" name="Textfeld 223"/>
            <p:cNvSpPr txBox="1"/>
            <p:nvPr/>
          </p:nvSpPr>
          <p:spPr bwMode="gray">
            <a:xfrm>
              <a:off x="6082984" y="2210740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Category 5</a:t>
              </a:r>
            </a:p>
          </p:txBody>
        </p:sp>
        <p:sp>
          <p:nvSpPr>
            <p:cNvPr id="225" name="Textfeld 224"/>
            <p:cNvSpPr txBox="1"/>
            <p:nvPr/>
          </p:nvSpPr>
          <p:spPr bwMode="gray">
            <a:xfrm>
              <a:off x="6082984" y="2486036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Placeholder 6</a:t>
              </a:r>
            </a:p>
          </p:txBody>
        </p:sp>
        <p:sp>
          <p:nvSpPr>
            <p:cNvPr id="226" name="Textfeld 225"/>
            <p:cNvSpPr txBox="1"/>
            <p:nvPr/>
          </p:nvSpPr>
          <p:spPr bwMode="gray">
            <a:xfrm>
              <a:off x="6082984" y="2761332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Item Name 7</a:t>
              </a:r>
            </a:p>
          </p:txBody>
        </p:sp>
        <p:sp>
          <p:nvSpPr>
            <p:cNvPr id="227" name="Textfeld 226"/>
            <p:cNvSpPr txBox="1"/>
            <p:nvPr/>
          </p:nvSpPr>
          <p:spPr bwMode="gray">
            <a:xfrm>
              <a:off x="6082984" y="3036628"/>
              <a:ext cx="1009395" cy="10800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 anchorCtr="0">
              <a:noAutofit/>
            </a:bodyPr>
            <a:lstStyle>
              <a:defPPr>
                <a:defRPr lang="de-DE"/>
              </a:defPPr>
              <a:lvl1pPr lvl="0" algn="ctr">
                <a:spcAft>
                  <a:spcPts val="600"/>
                </a:spcAft>
                <a:defRPr sz="1200">
                  <a:solidFill>
                    <a:prstClr val="black"/>
                  </a:solidFill>
                </a:defRPr>
              </a:lvl1pPr>
            </a:lstStyle>
            <a:p>
              <a:pPr algn="l"/>
              <a:r>
                <a:rPr lang="de-DE" sz="900" b="1">
                  <a:solidFill>
                    <a:srgbClr val="7D7D7D"/>
                  </a:solidFill>
                </a:rPr>
                <a:t>Placeholder 8</a:t>
              </a:r>
            </a:p>
          </p:txBody>
        </p:sp>
        <p:sp>
          <p:nvSpPr>
            <p:cNvPr id="305" name="Textfeld 304"/>
            <p:cNvSpPr txBox="1"/>
            <p:nvPr/>
          </p:nvSpPr>
          <p:spPr bwMode="gray">
            <a:xfrm>
              <a:off x="6082984" y="505037"/>
              <a:ext cx="2662515" cy="360000"/>
            </a:xfrm>
            <a:prstGeom prst="rect">
              <a:avLst/>
            </a:prstGeom>
            <a:noFill/>
          </p:spPr>
          <p:txBody>
            <a:bodyPr wrap="square" lIns="72000" tIns="0" rIns="108000" bIns="0" rtlCol="0">
              <a:noAutofit/>
            </a:bodyPr>
            <a:lstStyle/>
            <a:p>
              <a:pPr>
                <a:spcAft>
                  <a:spcPts val="300"/>
                </a:spcAft>
              </a:pPr>
              <a:r>
                <a:rPr lang="de-DE" sz="2400" b="1">
                  <a:solidFill>
                    <a:srgbClr val="2A79FF">
                      <a:lumMod val="50000"/>
                    </a:srgbClr>
                  </a:solidFill>
                </a:rPr>
                <a:t>Ranking </a:t>
              </a:r>
              <a:r>
                <a:rPr lang="de-DE" sz="2400">
                  <a:solidFill>
                    <a:srgbClr val="2A79FF">
                      <a:lumMod val="50000"/>
                    </a:srgbClr>
                  </a:solidFill>
                </a:rPr>
                <a:t>Bar Chart</a:t>
              </a:r>
            </a:p>
          </p:txBody>
        </p:sp>
      </p:grpSp>
      <p:sp>
        <p:nvSpPr>
          <p:cNvPr id="132" name="Freeform 14"/>
          <p:cNvSpPr>
            <a:spLocks/>
          </p:cNvSpPr>
          <p:nvPr/>
        </p:nvSpPr>
        <p:spPr bwMode="gray">
          <a:xfrm rot="20283015">
            <a:off x="2026189" y="2894513"/>
            <a:ext cx="1104815" cy="360333"/>
          </a:xfrm>
          <a:custGeom>
            <a:avLst/>
            <a:gdLst>
              <a:gd name="T0" fmla="*/ 0 w 1184"/>
              <a:gd name="T1" fmla="*/ 345 h 345"/>
              <a:gd name="T2" fmla="*/ 136 w 1184"/>
              <a:gd name="T3" fmla="*/ 104 h 345"/>
              <a:gd name="T4" fmla="*/ 171 w 1184"/>
              <a:gd name="T5" fmla="*/ 159 h 345"/>
              <a:gd name="T6" fmla="*/ 524 w 1184"/>
              <a:gd name="T7" fmla="*/ 55 h 345"/>
              <a:gd name="T8" fmla="*/ 1184 w 1184"/>
              <a:gd name="T9" fmla="*/ 291 h 345"/>
              <a:gd name="T10" fmla="*/ 245 w 1184"/>
              <a:gd name="T11" fmla="*/ 278 h 345"/>
              <a:gd name="T12" fmla="*/ 280 w 1184"/>
              <a:gd name="T13" fmla="*/ 333 h 345"/>
              <a:gd name="T14" fmla="*/ 0 w 1184"/>
              <a:gd name="T15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4" h="345">
                <a:moveTo>
                  <a:pt x="0" y="345"/>
                </a:moveTo>
                <a:cubicBezTo>
                  <a:pt x="136" y="104"/>
                  <a:pt x="136" y="104"/>
                  <a:pt x="136" y="104"/>
                </a:cubicBezTo>
                <a:cubicBezTo>
                  <a:pt x="171" y="159"/>
                  <a:pt x="171" y="159"/>
                  <a:pt x="171" y="159"/>
                </a:cubicBezTo>
                <a:cubicBezTo>
                  <a:pt x="171" y="159"/>
                  <a:pt x="300" y="60"/>
                  <a:pt x="524" y="55"/>
                </a:cubicBezTo>
                <a:cubicBezTo>
                  <a:pt x="694" y="52"/>
                  <a:pt x="920" y="102"/>
                  <a:pt x="1184" y="291"/>
                </a:cubicBezTo>
                <a:cubicBezTo>
                  <a:pt x="1182" y="291"/>
                  <a:pt x="636" y="0"/>
                  <a:pt x="245" y="278"/>
                </a:cubicBezTo>
                <a:cubicBezTo>
                  <a:pt x="280" y="333"/>
                  <a:pt x="280" y="333"/>
                  <a:pt x="280" y="333"/>
                </a:cubicBezTo>
                <a:lnTo>
                  <a:pt x="0" y="345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 w="12700">
            <a:noFill/>
            <a:round/>
            <a:headEnd/>
            <a:tailEnd/>
          </a:ln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  <a:scene3d>
            <a:camera prst="orthographicFront">
              <a:rot lat="20399998" lon="0" rev="0"/>
            </a:camera>
            <a:lightRig rig="threePt" dir="t">
              <a:rot lat="0" lon="0" rev="17400000"/>
            </a:lightRig>
          </a:scene3d>
          <a:sp3d extrusionH="127000">
            <a:extrusionClr>
              <a:schemeClr val="accent1">
                <a:lumMod val="50000"/>
              </a:schemeClr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206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F50A7AF7-3324-4729-ADF5-5BF2DF64DA06}" type="slidenum">
              <a:rPr lang="en-GB"/>
              <a:pPr/>
              <a:t>14</a:t>
            </a:fld>
            <a:endParaRPr lang="en-GB"/>
          </a:p>
        </p:txBody>
      </p:sp>
      <p:sp>
        <p:nvSpPr>
          <p:cNvPr id="77824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1600"/>
            <a:ext cx="8626475" cy="385763"/>
          </a:xfrm>
        </p:spPr>
        <p:txBody>
          <a:bodyPr>
            <a:normAutofit fontScale="90000"/>
          </a:bodyPr>
          <a:lstStyle/>
          <a:p>
            <a:r>
              <a:rPr lang="en-US"/>
              <a:t>USA - 50 States</a:t>
            </a:r>
          </a:p>
        </p:txBody>
      </p:sp>
      <p:grpSp>
        <p:nvGrpSpPr>
          <p:cNvPr id="1701" name="Gruppieren 1700"/>
          <p:cNvGrpSpPr/>
          <p:nvPr/>
        </p:nvGrpSpPr>
        <p:grpSpPr>
          <a:xfrm>
            <a:off x="249238" y="4629150"/>
            <a:ext cx="1846262" cy="1389063"/>
            <a:chOff x="249238" y="4629150"/>
            <a:chExt cx="1846262" cy="1389063"/>
          </a:xfrm>
        </p:grpSpPr>
        <p:grpSp>
          <p:nvGrpSpPr>
            <p:cNvPr id="778244" name="Group 5159"/>
            <p:cNvGrpSpPr>
              <a:grpSpLocks/>
            </p:cNvGrpSpPr>
            <p:nvPr/>
          </p:nvGrpSpPr>
          <p:grpSpPr bwMode="auto">
            <a:xfrm>
              <a:off x="249238" y="4629150"/>
              <a:ext cx="1846262" cy="1389063"/>
              <a:chOff x="151" y="2916"/>
              <a:chExt cx="1163" cy="875"/>
            </a:xfrm>
          </p:grpSpPr>
          <p:sp>
            <p:nvSpPr>
              <p:cNvPr id="778245" name="Rectangle 858"/>
              <p:cNvSpPr>
                <a:spLocks noChangeArrowheads="1"/>
              </p:cNvSpPr>
              <p:nvPr/>
            </p:nvSpPr>
            <p:spPr bwMode="auto">
              <a:xfrm>
                <a:off x="151" y="2916"/>
                <a:ext cx="1163" cy="875"/>
              </a:xfrm>
              <a:prstGeom prst="rect">
                <a:avLst/>
              </a:prstGeom>
              <a:noFill/>
              <a:ln w="9525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8246" name="Text Box 859"/>
              <p:cNvSpPr txBox="1">
                <a:spLocks noChangeArrowheads="1"/>
              </p:cNvSpPr>
              <p:nvPr/>
            </p:nvSpPr>
            <p:spPr bwMode="auto">
              <a:xfrm>
                <a:off x="191" y="3675"/>
                <a:ext cx="541" cy="10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000" b="1">
                    <a:solidFill>
                      <a:srgbClr val="000000"/>
                    </a:solidFill>
                  </a:rPr>
                  <a:t>Alaska</a:t>
                </a:r>
              </a:p>
            </p:txBody>
          </p:sp>
        </p:grpSp>
        <p:grpSp>
          <p:nvGrpSpPr>
            <p:cNvPr id="778247" name="Group 9725"/>
            <p:cNvGrpSpPr>
              <a:grpSpLocks/>
            </p:cNvGrpSpPr>
            <p:nvPr/>
          </p:nvGrpSpPr>
          <p:grpSpPr bwMode="auto">
            <a:xfrm>
              <a:off x="249238" y="4757738"/>
              <a:ext cx="1798637" cy="1044575"/>
              <a:chOff x="324" y="3060"/>
              <a:chExt cx="966" cy="56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778248" name="Group 8596"/>
              <p:cNvGrpSpPr>
                <a:grpSpLocks/>
              </p:cNvGrpSpPr>
              <p:nvPr/>
            </p:nvGrpSpPr>
            <p:grpSpPr bwMode="auto">
              <a:xfrm>
                <a:off x="324" y="3063"/>
                <a:ext cx="961" cy="461"/>
                <a:chOff x="818" y="266"/>
                <a:chExt cx="6199" cy="2972"/>
              </a:xfrm>
            </p:grpSpPr>
            <p:sp>
              <p:nvSpPr>
                <p:cNvPr id="778249" name="Freeform 8396"/>
                <p:cNvSpPr>
                  <a:spLocks/>
                </p:cNvSpPr>
                <p:nvPr/>
              </p:nvSpPr>
              <p:spPr bwMode="auto">
                <a:xfrm>
                  <a:off x="7017" y="3235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0" name="Freeform 8397"/>
                <p:cNvSpPr>
                  <a:spLocks/>
                </p:cNvSpPr>
                <p:nvPr/>
              </p:nvSpPr>
              <p:spPr bwMode="auto">
                <a:xfrm>
                  <a:off x="3669" y="282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1" name="Freeform 8398"/>
                <p:cNvSpPr>
                  <a:spLocks/>
                </p:cNvSpPr>
                <p:nvPr/>
              </p:nvSpPr>
              <p:spPr bwMode="auto">
                <a:xfrm>
                  <a:off x="1300" y="183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2" name="Freeform 8399"/>
                <p:cNvSpPr>
                  <a:spLocks/>
                </p:cNvSpPr>
                <p:nvPr/>
              </p:nvSpPr>
              <p:spPr bwMode="auto">
                <a:xfrm>
                  <a:off x="2660" y="1369"/>
                  <a:ext cx="213" cy="0"/>
                </a:xfrm>
                <a:custGeom>
                  <a:avLst/>
                  <a:gdLst>
                    <a:gd name="T0" fmla="*/ 107 w 90"/>
                    <a:gd name="T1" fmla="*/ 107 w 90"/>
                    <a:gd name="T2" fmla="*/ 0 60000 65536"/>
                    <a:gd name="T3" fmla="*/ 0 60000 65536"/>
                    <a:gd name="T4" fmla="*/ 0 w 90"/>
                    <a:gd name="T5" fmla="*/ 90 w 90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90">
                      <a:moveTo>
                        <a:pt x="45" y="0"/>
                      </a:moveTo>
                      <a:cubicBezTo>
                        <a:pt x="0" y="0"/>
                        <a:pt x="90" y="0"/>
                        <a:pt x="4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3" name="Freeform 8400"/>
                <p:cNvSpPr>
                  <a:spLocks/>
                </p:cNvSpPr>
                <p:nvPr/>
              </p:nvSpPr>
              <p:spPr bwMode="auto">
                <a:xfrm>
                  <a:off x="4101" y="2498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4" name="Freeform 8401"/>
                <p:cNvSpPr>
                  <a:spLocks/>
                </p:cNvSpPr>
                <p:nvPr/>
              </p:nvSpPr>
              <p:spPr bwMode="auto">
                <a:xfrm>
                  <a:off x="1659" y="237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5" name="Freeform 8402"/>
                <p:cNvSpPr>
                  <a:spLocks/>
                </p:cNvSpPr>
                <p:nvPr/>
              </p:nvSpPr>
              <p:spPr bwMode="auto">
                <a:xfrm>
                  <a:off x="2136" y="1332"/>
                  <a:ext cx="2" cy="21"/>
                </a:xfrm>
                <a:custGeom>
                  <a:avLst/>
                  <a:gdLst>
                    <a:gd name="T0" fmla="*/ 2 w 1"/>
                    <a:gd name="T1" fmla="*/ 9 h 9"/>
                    <a:gd name="T2" fmla="*/ 2 w 1"/>
                    <a:gd name="T3" fmla="*/ 9 h 9"/>
                    <a:gd name="T4" fmla="*/ 0 60000 65536"/>
                    <a:gd name="T5" fmla="*/ 0 60000 65536"/>
                    <a:gd name="T6" fmla="*/ 0 w 1"/>
                    <a:gd name="T7" fmla="*/ 0 h 9"/>
                    <a:gd name="T8" fmla="*/ 1 w 1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9">
                      <a:moveTo>
                        <a:pt x="1" y="4"/>
                      </a:moveTo>
                      <a:cubicBezTo>
                        <a:pt x="0" y="0"/>
                        <a:pt x="1" y="9"/>
                        <a:pt x="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6" name="Freeform 8403"/>
                <p:cNvSpPr>
                  <a:spLocks/>
                </p:cNvSpPr>
                <p:nvPr/>
              </p:nvSpPr>
              <p:spPr bwMode="auto">
                <a:xfrm>
                  <a:off x="2582" y="441"/>
                  <a:ext cx="45" cy="17"/>
                </a:xfrm>
                <a:custGeom>
                  <a:avLst/>
                  <a:gdLst>
                    <a:gd name="T0" fmla="*/ 14 w 19"/>
                    <a:gd name="T1" fmla="*/ 10 h 7"/>
                    <a:gd name="T2" fmla="*/ 14 w 19"/>
                    <a:gd name="T3" fmla="*/ 10 h 7"/>
                    <a:gd name="T4" fmla="*/ 0 60000 65536"/>
                    <a:gd name="T5" fmla="*/ 0 60000 65536"/>
                    <a:gd name="T6" fmla="*/ 0 w 19"/>
                    <a:gd name="T7" fmla="*/ 0 h 7"/>
                    <a:gd name="T8" fmla="*/ 19 w 19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9" h="7">
                      <a:moveTo>
                        <a:pt x="6" y="4"/>
                      </a:moveTo>
                      <a:cubicBezTo>
                        <a:pt x="0" y="7"/>
                        <a:pt x="19" y="0"/>
                        <a:pt x="6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7" name="Freeform 8404"/>
                <p:cNvSpPr>
                  <a:spLocks/>
                </p:cNvSpPr>
                <p:nvPr/>
              </p:nvSpPr>
              <p:spPr bwMode="auto">
                <a:xfrm>
                  <a:off x="3131" y="307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8" name="Freeform 8405"/>
                <p:cNvSpPr>
                  <a:spLocks/>
                </p:cNvSpPr>
                <p:nvPr/>
              </p:nvSpPr>
              <p:spPr bwMode="auto">
                <a:xfrm>
                  <a:off x="3256" y="266"/>
                  <a:ext cx="56" cy="19"/>
                </a:xfrm>
                <a:custGeom>
                  <a:avLst/>
                  <a:gdLst>
                    <a:gd name="T0" fmla="*/ 16 w 24"/>
                    <a:gd name="T1" fmla="*/ 5 h 8"/>
                    <a:gd name="T2" fmla="*/ 16 w 24"/>
                    <a:gd name="T3" fmla="*/ 5 h 8"/>
                    <a:gd name="T4" fmla="*/ 0 60000 65536"/>
                    <a:gd name="T5" fmla="*/ 0 60000 65536"/>
                    <a:gd name="T6" fmla="*/ 0 w 24"/>
                    <a:gd name="T7" fmla="*/ 0 h 8"/>
                    <a:gd name="T8" fmla="*/ 24 w 24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4" h="8">
                      <a:moveTo>
                        <a:pt x="7" y="2"/>
                      </a:moveTo>
                      <a:cubicBezTo>
                        <a:pt x="24" y="8"/>
                        <a:pt x="0" y="0"/>
                        <a:pt x="7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59" name="Freeform 8406"/>
                <p:cNvSpPr>
                  <a:spLocks/>
                </p:cNvSpPr>
                <p:nvPr/>
              </p:nvSpPr>
              <p:spPr bwMode="auto">
                <a:xfrm>
                  <a:off x="3329" y="288"/>
                  <a:ext cx="9" cy="0"/>
                </a:xfrm>
                <a:custGeom>
                  <a:avLst/>
                  <a:gdLst>
                    <a:gd name="T0" fmla="*/ 5 w 4"/>
                    <a:gd name="T1" fmla="*/ 9 w 4"/>
                    <a:gd name="T2" fmla="*/ 0 w 4"/>
                    <a:gd name="T3" fmla="*/ 5 w 4"/>
                    <a:gd name="T4" fmla="*/ 0 60000 65536"/>
                    <a:gd name="T5" fmla="*/ 0 60000 65536"/>
                    <a:gd name="T6" fmla="*/ 0 60000 65536"/>
                    <a:gd name="T7" fmla="*/ 0 60000 65536"/>
                    <a:gd name="T8" fmla="*/ 0 w 4"/>
                    <a:gd name="T9" fmla="*/ 4 w 4"/>
                  </a:gdLst>
                  <a:ahLst/>
                  <a:cxnLst>
                    <a:cxn ang="T4">
                      <a:pos x="T0" y="0"/>
                    </a:cxn>
                    <a:cxn ang="T5">
                      <a:pos x="T1" y="0"/>
                    </a:cxn>
                    <a:cxn ang="T6">
                      <a:pos x="T2" y="0"/>
                    </a:cxn>
                    <a:cxn ang="T7">
                      <a:pos x="T3" y="0"/>
                    </a:cxn>
                  </a:cxnLst>
                  <a:rect l="T8" t="0" r="T9" b="0"/>
                  <a:pathLst>
                    <a:path w="4">
                      <a:moveTo>
                        <a:pt x="2" y="0"/>
                      </a:move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0" name="Freeform 8407"/>
                <p:cNvSpPr>
                  <a:spLocks/>
                </p:cNvSpPr>
                <p:nvPr/>
              </p:nvSpPr>
              <p:spPr bwMode="auto">
                <a:xfrm>
                  <a:off x="3329" y="290"/>
                  <a:ext cx="73" cy="9"/>
                </a:xfrm>
                <a:custGeom>
                  <a:avLst/>
                  <a:gdLst>
                    <a:gd name="T0" fmla="*/ 21 w 31"/>
                    <a:gd name="T1" fmla="*/ 0 h 4"/>
                    <a:gd name="T2" fmla="*/ 21 w 31"/>
                    <a:gd name="T3" fmla="*/ 0 h 4"/>
                    <a:gd name="T4" fmla="*/ 0 60000 65536"/>
                    <a:gd name="T5" fmla="*/ 0 60000 65536"/>
                    <a:gd name="T6" fmla="*/ 0 w 31"/>
                    <a:gd name="T7" fmla="*/ 0 h 4"/>
                    <a:gd name="T8" fmla="*/ 31 w 31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1" h="4">
                      <a:moveTo>
                        <a:pt x="9" y="0"/>
                      </a:moveTo>
                      <a:cubicBezTo>
                        <a:pt x="31" y="4"/>
                        <a:pt x="0" y="0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1" name="Freeform 8408"/>
                <p:cNvSpPr>
                  <a:spLocks/>
                </p:cNvSpPr>
                <p:nvPr/>
              </p:nvSpPr>
              <p:spPr bwMode="auto">
                <a:xfrm>
                  <a:off x="3400" y="297"/>
                  <a:ext cx="21" cy="5"/>
                </a:xfrm>
                <a:custGeom>
                  <a:avLst/>
                  <a:gdLst>
                    <a:gd name="T0" fmla="*/ 0 w 9"/>
                    <a:gd name="T1" fmla="*/ 3 h 2"/>
                    <a:gd name="T2" fmla="*/ 0 w 9"/>
                    <a:gd name="T3" fmla="*/ 3 h 2"/>
                    <a:gd name="T4" fmla="*/ 0 60000 65536"/>
                    <a:gd name="T5" fmla="*/ 0 60000 65536"/>
                    <a:gd name="T6" fmla="*/ 0 w 9"/>
                    <a:gd name="T7" fmla="*/ 0 h 2"/>
                    <a:gd name="T8" fmla="*/ 9 w 9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2">
                      <a:moveTo>
                        <a:pt x="0" y="1"/>
                      </a:moveTo>
                      <a:cubicBezTo>
                        <a:pt x="9" y="0"/>
                        <a:pt x="1" y="2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2" name="Freeform 8409"/>
                <p:cNvSpPr>
                  <a:spLocks/>
                </p:cNvSpPr>
                <p:nvPr/>
              </p:nvSpPr>
              <p:spPr bwMode="auto">
                <a:xfrm>
                  <a:off x="3338" y="333"/>
                  <a:ext cx="7" cy="2"/>
                </a:xfrm>
                <a:custGeom>
                  <a:avLst/>
                  <a:gdLst>
                    <a:gd name="T0" fmla="*/ 0 w 3"/>
                    <a:gd name="T1" fmla="*/ 2 h 1"/>
                    <a:gd name="T2" fmla="*/ 0 w 3"/>
                    <a:gd name="T3" fmla="*/ 2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0" y="1"/>
                      </a:moveTo>
                      <a:cubicBezTo>
                        <a:pt x="3" y="0"/>
                        <a:pt x="3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3" name="Freeform 8410"/>
                <p:cNvSpPr>
                  <a:spLocks/>
                </p:cNvSpPr>
                <p:nvPr/>
              </p:nvSpPr>
              <p:spPr bwMode="auto">
                <a:xfrm>
                  <a:off x="3338" y="337"/>
                  <a:ext cx="0" cy="19"/>
                </a:xfrm>
                <a:custGeom>
                  <a:avLst/>
                  <a:gdLst>
                    <a:gd name="T0" fmla="*/ 7 h 8"/>
                    <a:gd name="T1" fmla="*/ 7 h 8"/>
                    <a:gd name="T2" fmla="*/ 0 60000 65536"/>
                    <a:gd name="T3" fmla="*/ 0 60000 65536"/>
                    <a:gd name="T4" fmla="*/ 0 h 8"/>
                    <a:gd name="T5" fmla="*/ 8 h 8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8">
                      <a:moveTo>
                        <a:pt x="0" y="3"/>
                      </a:moveTo>
                      <a:cubicBezTo>
                        <a:pt x="0" y="0"/>
                        <a:pt x="0" y="8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4" name="Freeform 8411"/>
                <p:cNvSpPr>
                  <a:spLocks/>
                </p:cNvSpPr>
                <p:nvPr/>
              </p:nvSpPr>
              <p:spPr bwMode="auto">
                <a:xfrm>
                  <a:off x="3256" y="34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5" name="Freeform 8412"/>
                <p:cNvSpPr>
                  <a:spLocks/>
                </p:cNvSpPr>
                <p:nvPr/>
              </p:nvSpPr>
              <p:spPr bwMode="auto">
                <a:xfrm>
                  <a:off x="2838" y="351"/>
                  <a:ext cx="49" cy="8"/>
                </a:xfrm>
                <a:custGeom>
                  <a:avLst/>
                  <a:gdLst>
                    <a:gd name="T0" fmla="*/ 0 w 21"/>
                    <a:gd name="T1" fmla="*/ 5 h 3"/>
                    <a:gd name="T2" fmla="*/ 42 w 21"/>
                    <a:gd name="T3" fmla="*/ 0 h 3"/>
                    <a:gd name="T4" fmla="*/ 0 w 21"/>
                    <a:gd name="T5" fmla="*/ 5 h 3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3"/>
                    <a:gd name="T11" fmla="*/ 21 w 21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3">
                      <a:moveTo>
                        <a:pt x="0" y="2"/>
                      </a:moveTo>
                      <a:cubicBezTo>
                        <a:pt x="6" y="2"/>
                        <a:pt x="12" y="1"/>
                        <a:pt x="18" y="0"/>
                      </a:cubicBezTo>
                      <a:cubicBezTo>
                        <a:pt x="21" y="0"/>
                        <a:pt x="0" y="3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6" name="Freeform 8413"/>
                <p:cNvSpPr>
                  <a:spLocks/>
                </p:cNvSpPr>
                <p:nvPr/>
              </p:nvSpPr>
              <p:spPr bwMode="auto">
                <a:xfrm>
                  <a:off x="3738" y="351"/>
                  <a:ext cx="9" cy="8"/>
                </a:xfrm>
                <a:custGeom>
                  <a:avLst/>
                  <a:gdLst>
                    <a:gd name="T0" fmla="*/ 0 w 4"/>
                    <a:gd name="T1" fmla="*/ 3 h 3"/>
                    <a:gd name="T2" fmla="*/ 9 w 4"/>
                    <a:gd name="T3" fmla="*/ 5 h 3"/>
                    <a:gd name="T4" fmla="*/ 0 w 4"/>
                    <a:gd name="T5" fmla="*/ 3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0" y="1"/>
                      </a:moveTo>
                      <a:cubicBezTo>
                        <a:pt x="1" y="2"/>
                        <a:pt x="3" y="3"/>
                        <a:pt x="4" y="2"/>
                      </a:cubicBezTo>
                      <a:cubicBezTo>
                        <a:pt x="3" y="2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7" name="Freeform 8414"/>
                <p:cNvSpPr>
                  <a:spLocks/>
                </p:cNvSpPr>
                <p:nvPr/>
              </p:nvSpPr>
              <p:spPr bwMode="auto">
                <a:xfrm>
                  <a:off x="2892" y="351"/>
                  <a:ext cx="9" cy="8"/>
                </a:xfrm>
                <a:custGeom>
                  <a:avLst/>
                  <a:gdLst>
                    <a:gd name="T0" fmla="*/ 2 w 4"/>
                    <a:gd name="T1" fmla="*/ 5 h 3"/>
                    <a:gd name="T2" fmla="*/ 2 w 4"/>
                    <a:gd name="T3" fmla="*/ 5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1" y="2"/>
                      </a:moveTo>
                      <a:cubicBezTo>
                        <a:pt x="4" y="3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8" name="Freeform 8415"/>
                <p:cNvSpPr>
                  <a:spLocks/>
                </p:cNvSpPr>
                <p:nvPr/>
              </p:nvSpPr>
              <p:spPr bwMode="auto">
                <a:xfrm>
                  <a:off x="3749" y="354"/>
                  <a:ext cx="10" cy="5"/>
                </a:xfrm>
                <a:custGeom>
                  <a:avLst/>
                  <a:gdLst>
                    <a:gd name="T0" fmla="*/ 3 w 4"/>
                    <a:gd name="T1" fmla="*/ 5 h 2"/>
                    <a:gd name="T2" fmla="*/ 3 w 4"/>
                    <a:gd name="T3" fmla="*/ 5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1" y="2"/>
                      </a:moveTo>
                      <a:cubicBezTo>
                        <a:pt x="4" y="2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69" name="Freeform 8416"/>
                <p:cNvSpPr>
                  <a:spLocks/>
                </p:cNvSpPr>
                <p:nvPr/>
              </p:nvSpPr>
              <p:spPr bwMode="auto">
                <a:xfrm>
                  <a:off x="2897" y="356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0" name="Freeform 8417"/>
                <p:cNvSpPr>
                  <a:spLocks/>
                </p:cNvSpPr>
                <p:nvPr/>
              </p:nvSpPr>
              <p:spPr bwMode="auto">
                <a:xfrm>
                  <a:off x="3757" y="359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1" name="Freeform 8418"/>
                <p:cNvSpPr>
                  <a:spLocks/>
                </p:cNvSpPr>
                <p:nvPr/>
              </p:nvSpPr>
              <p:spPr bwMode="auto">
                <a:xfrm>
                  <a:off x="3811" y="408"/>
                  <a:ext cx="5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2" name="Freeform 8419"/>
                <p:cNvSpPr>
                  <a:spLocks/>
                </p:cNvSpPr>
                <p:nvPr/>
              </p:nvSpPr>
              <p:spPr bwMode="auto">
                <a:xfrm>
                  <a:off x="3863" y="410"/>
                  <a:ext cx="7" cy="3"/>
                </a:xfrm>
                <a:custGeom>
                  <a:avLst/>
                  <a:gdLst>
                    <a:gd name="T0" fmla="*/ 0 w 3"/>
                    <a:gd name="T1" fmla="*/ 3 h 1"/>
                    <a:gd name="T2" fmla="*/ 7 w 3"/>
                    <a:gd name="T3" fmla="*/ 3 h 1"/>
                    <a:gd name="T4" fmla="*/ 0 w 3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0" y="1"/>
                      </a:move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2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3" name="Freeform 8420"/>
                <p:cNvSpPr>
                  <a:spLocks/>
                </p:cNvSpPr>
                <p:nvPr/>
              </p:nvSpPr>
              <p:spPr bwMode="auto">
                <a:xfrm>
                  <a:off x="3863" y="410"/>
                  <a:ext cx="31" cy="10"/>
                </a:xfrm>
                <a:custGeom>
                  <a:avLst/>
                  <a:gdLst>
                    <a:gd name="T0" fmla="*/ 14 w 13"/>
                    <a:gd name="T1" fmla="*/ 5 h 4"/>
                    <a:gd name="T2" fmla="*/ 14 w 13"/>
                    <a:gd name="T3" fmla="*/ 5 h 4"/>
                    <a:gd name="T4" fmla="*/ 0 60000 65536"/>
                    <a:gd name="T5" fmla="*/ 0 60000 65536"/>
                    <a:gd name="T6" fmla="*/ 0 w 13"/>
                    <a:gd name="T7" fmla="*/ 0 h 4"/>
                    <a:gd name="T8" fmla="*/ 13 w 13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4">
                      <a:moveTo>
                        <a:pt x="6" y="2"/>
                      </a:moveTo>
                      <a:cubicBezTo>
                        <a:pt x="13" y="4"/>
                        <a:pt x="0" y="0"/>
                        <a:pt x="6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4" name="Freeform 8421"/>
                <p:cNvSpPr>
                  <a:spLocks/>
                </p:cNvSpPr>
                <p:nvPr/>
              </p:nvSpPr>
              <p:spPr bwMode="auto">
                <a:xfrm>
                  <a:off x="4208" y="418"/>
                  <a:ext cx="56" cy="26"/>
                </a:xfrm>
                <a:custGeom>
                  <a:avLst/>
                  <a:gdLst>
                    <a:gd name="T0" fmla="*/ 0 w 24"/>
                    <a:gd name="T1" fmla="*/ 0 h 11"/>
                    <a:gd name="T2" fmla="*/ 0 w 24"/>
                    <a:gd name="T3" fmla="*/ 0 h 11"/>
                    <a:gd name="T4" fmla="*/ 0 60000 65536"/>
                    <a:gd name="T5" fmla="*/ 0 60000 65536"/>
                    <a:gd name="T6" fmla="*/ 0 w 24"/>
                    <a:gd name="T7" fmla="*/ 0 h 11"/>
                    <a:gd name="T8" fmla="*/ 24 w 24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4" h="11">
                      <a:moveTo>
                        <a:pt x="0" y="0"/>
                      </a:moveTo>
                      <a:cubicBezTo>
                        <a:pt x="24" y="1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5" name="Freeform 8422"/>
                <p:cNvSpPr>
                  <a:spLocks/>
                </p:cNvSpPr>
                <p:nvPr/>
              </p:nvSpPr>
              <p:spPr bwMode="auto">
                <a:xfrm>
                  <a:off x="4250" y="420"/>
                  <a:ext cx="10" cy="2"/>
                </a:xfrm>
                <a:custGeom>
                  <a:avLst/>
                  <a:gdLst>
                    <a:gd name="T0" fmla="*/ 3 w 4"/>
                    <a:gd name="T1" fmla="*/ 2 h 1"/>
                    <a:gd name="T2" fmla="*/ 3 w 4"/>
                    <a:gd name="T3" fmla="*/ 2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1" y="1"/>
                      </a:moveTo>
                      <a:cubicBezTo>
                        <a:pt x="4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6" name="Freeform 8423"/>
                <p:cNvSpPr>
                  <a:spLocks/>
                </p:cNvSpPr>
                <p:nvPr/>
              </p:nvSpPr>
              <p:spPr bwMode="auto">
                <a:xfrm>
                  <a:off x="4253" y="420"/>
                  <a:ext cx="14" cy="5"/>
                </a:xfrm>
                <a:custGeom>
                  <a:avLst/>
                  <a:gdLst>
                    <a:gd name="T0" fmla="*/ 5 w 6"/>
                    <a:gd name="T1" fmla="*/ 5 h 2"/>
                    <a:gd name="T2" fmla="*/ 5 w 6"/>
                    <a:gd name="T3" fmla="*/ 5 h 2"/>
                    <a:gd name="T4" fmla="*/ 0 60000 65536"/>
                    <a:gd name="T5" fmla="*/ 0 60000 65536"/>
                    <a:gd name="T6" fmla="*/ 0 w 6"/>
                    <a:gd name="T7" fmla="*/ 0 h 2"/>
                    <a:gd name="T8" fmla="*/ 6 w 6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2">
                      <a:moveTo>
                        <a:pt x="2" y="2"/>
                      </a:moveTo>
                      <a:cubicBezTo>
                        <a:pt x="6" y="2"/>
                        <a:pt x="0" y="0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7" name="Freeform 8424"/>
                <p:cNvSpPr>
                  <a:spLocks/>
                </p:cNvSpPr>
                <p:nvPr/>
              </p:nvSpPr>
              <p:spPr bwMode="auto">
                <a:xfrm>
                  <a:off x="4248" y="422"/>
                  <a:ext cx="75" cy="17"/>
                </a:xfrm>
                <a:custGeom>
                  <a:avLst/>
                  <a:gdLst>
                    <a:gd name="T0" fmla="*/ 23 w 32"/>
                    <a:gd name="T1" fmla="*/ 2 h 7"/>
                    <a:gd name="T2" fmla="*/ 23 w 32"/>
                    <a:gd name="T3" fmla="*/ 2 h 7"/>
                    <a:gd name="T4" fmla="*/ 0 60000 65536"/>
                    <a:gd name="T5" fmla="*/ 0 60000 65536"/>
                    <a:gd name="T6" fmla="*/ 0 w 32"/>
                    <a:gd name="T7" fmla="*/ 0 h 7"/>
                    <a:gd name="T8" fmla="*/ 32 w 32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2" h="7">
                      <a:moveTo>
                        <a:pt x="10" y="1"/>
                      </a:moveTo>
                      <a:cubicBezTo>
                        <a:pt x="32" y="7"/>
                        <a:pt x="0" y="0"/>
                        <a:pt x="1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8" name="Freeform 8425"/>
                <p:cNvSpPr>
                  <a:spLocks/>
                </p:cNvSpPr>
                <p:nvPr/>
              </p:nvSpPr>
              <p:spPr bwMode="auto">
                <a:xfrm>
                  <a:off x="3901" y="42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79" name="Freeform 8426"/>
                <p:cNvSpPr>
                  <a:spLocks/>
                </p:cNvSpPr>
                <p:nvPr/>
              </p:nvSpPr>
              <p:spPr bwMode="auto">
                <a:xfrm>
                  <a:off x="3903" y="427"/>
                  <a:ext cx="2" cy="5"/>
                </a:xfrm>
                <a:custGeom>
                  <a:avLst/>
                  <a:gdLst>
                    <a:gd name="T0" fmla="*/ 2 w 1"/>
                    <a:gd name="T1" fmla="*/ 0 h 2"/>
                    <a:gd name="T2" fmla="*/ 2 w 1"/>
                    <a:gd name="T3" fmla="*/ 3 h 2"/>
                    <a:gd name="T4" fmla="*/ 2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2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0" name="Freeform 8427"/>
                <p:cNvSpPr>
                  <a:spLocks/>
                </p:cNvSpPr>
                <p:nvPr/>
              </p:nvSpPr>
              <p:spPr bwMode="auto">
                <a:xfrm>
                  <a:off x="4083" y="429"/>
                  <a:ext cx="7" cy="3"/>
                </a:xfrm>
                <a:custGeom>
                  <a:avLst/>
                  <a:gdLst>
                    <a:gd name="T0" fmla="*/ 2 w 3"/>
                    <a:gd name="T1" fmla="*/ 3 h 1"/>
                    <a:gd name="T2" fmla="*/ 7 w 3"/>
                    <a:gd name="T3" fmla="*/ 0 h 1"/>
                    <a:gd name="T4" fmla="*/ 2 w 3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1" y="1"/>
                      </a:moveTo>
                      <a:cubicBezTo>
                        <a:pt x="2" y="1"/>
                        <a:pt x="2" y="0"/>
                        <a:pt x="3" y="0"/>
                      </a:cubicBezTo>
                      <a:cubicBezTo>
                        <a:pt x="2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1" name="Freeform 8428"/>
                <p:cNvSpPr>
                  <a:spLocks/>
                </p:cNvSpPr>
                <p:nvPr/>
              </p:nvSpPr>
              <p:spPr bwMode="auto">
                <a:xfrm>
                  <a:off x="4054" y="429"/>
                  <a:ext cx="76" cy="15"/>
                </a:xfrm>
                <a:custGeom>
                  <a:avLst/>
                  <a:gdLst>
                    <a:gd name="T0" fmla="*/ 36 w 32"/>
                    <a:gd name="T1" fmla="*/ 5 h 6"/>
                    <a:gd name="T2" fmla="*/ 36 w 32"/>
                    <a:gd name="T3" fmla="*/ 5 h 6"/>
                    <a:gd name="T4" fmla="*/ 0 60000 65536"/>
                    <a:gd name="T5" fmla="*/ 0 60000 65536"/>
                    <a:gd name="T6" fmla="*/ 0 w 32"/>
                    <a:gd name="T7" fmla="*/ 0 h 6"/>
                    <a:gd name="T8" fmla="*/ 32 w 32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2" h="6">
                      <a:moveTo>
                        <a:pt x="15" y="2"/>
                      </a:moveTo>
                      <a:cubicBezTo>
                        <a:pt x="0" y="6"/>
                        <a:pt x="32" y="0"/>
                        <a:pt x="1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2" name="Freeform 8429"/>
                <p:cNvSpPr>
                  <a:spLocks/>
                </p:cNvSpPr>
                <p:nvPr/>
              </p:nvSpPr>
              <p:spPr bwMode="auto">
                <a:xfrm>
                  <a:off x="4101" y="436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3" name="Freeform 8430"/>
                <p:cNvSpPr>
                  <a:spLocks/>
                </p:cNvSpPr>
                <p:nvPr/>
              </p:nvSpPr>
              <p:spPr bwMode="auto">
                <a:xfrm>
                  <a:off x="3990" y="436"/>
                  <a:ext cx="5" cy="3"/>
                </a:xfrm>
                <a:custGeom>
                  <a:avLst/>
                  <a:gdLst>
                    <a:gd name="T0" fmla="*/ 3 w 2"/>
                    <a:gd name="T1" fmla="*/ 3 h 1"/>
                    <a:gd name="T2" fmla="*/ 3 w 2"/>
                    <a:gd name="T3" fmla="*/ 3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4" name="Freeform 8431"/>
                <p:cNvSpPr>
                  <a:spLocks/>
                </p:cNvSpPr>
                <p:nvPr/>
              </p:nvSpPr>
              <p:spPr bwMode="auto">
                <a:xfrm>
                  <a:off x="4099" y="439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5" name="Freeform 8432"/>
                <p:cNvSpPr>
                  <a:spLocks/>
                </p:cNvSpPr>
                <p:nvPr/>
              </p:nvSpPr>
              <p:spPr bwMode="auto">
                <a:xfrm>
                  <a:off x="4104" y="439"/>
                  <a:ext cx="9" cy="2"/>
                </a:xfrm>
                <a:custGeom>
                  <a:avLst/>
                  <a:gdLst>
                    <a:gd name="T0" fmla="*/ 0 w 4"/>
                    <a:gd name="T1" fmla="*/ 2 h 1"/>
                    <a:gd name="T2" fmla="*/ 9 w 4"/>
                    <a:gd name="T3" fmla="*/ 0 h 1"/>
                    <a:gd name="T4" fmla="*/ 0 w 4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1"/>
                    <a:gd name="T11" fmla="*/ 4 w 4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1">
                      <a:moveTo>
                        <a:pt x="0" y="1"/>
                      </a:move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3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6" name="Freeform 8433"/>
                <p:cNvSpPr>
                  <a:spLocks/>
                </p:cNvSpPr>
                <p:nvPr/>
              </p:nvSpPr>
              <p:spPr bwMode="auto">
                <a:xfrm>
                  <a:off x="4045" y="441"/>
                  <a:ext cx="75" cy="14"/>
                </a:xfrm>
                <a:custGeom>
                  <a:avLst/>
                  <a:gdLst>
                    <a:gd name="T0" fmla="*/ 52 w 32"/>
                    <a:gd name="T1" fmla="*/ 0 h 6"/>
                    <a:gd name="T2" fmla="*/ 52 w 32"/>
                    <a:gd name="T3" fmla="*/ 0 h 6"/>
                    <a:gd name="T4" fmla="*/ 0 60000 65536"/>
                    <a:gd name="T5" fmla="*/ 0 60000 65536"/>
                    <a:gd name="T6" fmla="*/ 0 w 32"/>
                    <a:gd name="T7" fmla="*/ 0 h 6"/>
                    <a:gd name="T8" fmla="*/ 32 w 32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2" h="6">
                      <a:moveTo>
                        <a:pt x="22" y="0"/>
                      </a:moveTo>
                      <a:cubicBezTo>
                        <a:pt x="0" y="6"/>
                        <a:pt x="32" y="0"/>
                        <a:pt x="2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7" name="Freeform 8434"/>
                <p:cNvSpPr>
                  <a:spLocks/>
                </p:cNvSpPr>
                <p:nvPr/>
              </p:nvSpPr>
              <p:spPr bwMode="auto">
                <a:xfrm>
                  <a:off x="4090" y="439"/>
                  <a:ext cx="26" cy="7"/>
                </a:xfrm>
                <a:custGeom>
                  <a:avLst/>
                  <a:gdLst>
                    <a:gd name="T0" fmla="*/ 12 w 11"/>
                    <a:gd name="T1" fmla="*/ 5 h 3"/>
                    <a:gd name="T2" fmla="*/ 12 w 11"/>
                    <a:gd name="T3" fmla="*/ 5 h 3"/>
                    <a:gd name="T4" fmla="*/ 0 60000 65536"/>
                    <a:gd name="T5" fmla="*/ 0 60000 65536"/>
                    <a:gd name="T6" fmla="*/ 0 w 11"/>
                    <a:gd name="T7" fmla="*/ 0 h 3"/>
                    <a:gd name="T8" fmla="*/ 11 w 11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3">
                      <a:moveTo>
                        <a:pt x="5" y="2"/>
                      </a:moveTo>
                      <a:cubicBezTo>
                        <a:pt x="11" y="0"/>
                        <a:pt x="0" y="3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8" name="Freeform 8435"/>
                <p:cNvSpPr>
                  <a:spLocks/>
                </p:cNvSpPr>
                <p:nvPr/>
              </p:nvSpPr>
              <p:spPr bwMode="auto">
                <a:xfrm>
                  <a:off x="4312" y="441"/>
                  <a:ext cx="7" cy="5"/>
                </a:xfrm>
                <a:custGeom>
                  <a:avLst/>
                  <a:gdLst>
                    <a:gd name="T0" fmla="*/ 5 w 3"/>
                    <a:gd name="T1" fmla="*/ 5 h 2"/>
                    <a:gd name="T2" fmla="*/ 5 w 3"/>
                    <a:gd name="T3" fmla="*/ 5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2" y="2"/>
                      </a:moveTo>
                      <a:cubicBezTo>
                        <a:pt x="3" y="0"/>
                        <a:pt x="0" y="2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89" name="Freeform 8436"/>
                <p:cNvSpPr>
                  <a:spLocks/>
                </p:cNvSpPr>
                <p:nvPr/>
              </p:nvSpPr>
              <p:spPr bwMode="auto">
                <a:xfrm>
                  <a:off x="4066" y="439"/>
                  <a:ext cx="12" cy="9"/>
                </a:xfrm>
                <a:custGeom>
                  <a:avLst/>
                  <a:gdLst>
                    <a:gd name="T0" fmla="*/ 5 w 5"/>
                    <a:gd name="T1" fmla="*/ 9 h 4"/>
                    <a:gd name="T2" fmla="*/ 5 w 5"/>
                    <a:gd name="T3" fmla="*/ 9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2" y="4"/>
                      </a:moveTo>
                      <a:cubicBezTo>
                        <a:pt x="0" y="4"/>
                        <a:pt x="5" y="0"/>
                        <a:pt x="2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0" name="Freeform 8437"/>
                <p:cNvSpPr>
                  <a:spLocks/>
                </p:cNvSpPr>
                <p:nvPr/>
              </p:nvSpPr>
              <p:spPr bwMode="auto">
                <a:xfrm>
                  <a:off x="2705" y="451"/>
                  <a:ext cx="14" cy="0"/>
                </a:xfrm>
                <a:custGeom>
                  <a:avLst/>
                  <a:gdLst>
                    <a:gd name="T0" fmla="*/ 7 w 6"/>
                    <a:gd name="T1" fmla="*/ 7 w 6"/>
                    <a:gd name="T2" fmla="*/ 0 60000 65536"/>
                    <a:gd name="T3" fmla="*/ 0 60000 65536"/>
                    <a:gd name="T4" fmla="*/ 0 w 6"/>
                    <a:gd name="T5" fmla="*/ 6 w 6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6">
                      <a:moveTo>
                        <a:pt x="3" y="0"/>
                      </a:moveTo>
                      <a:cubicBezTo>
                        <a:pt x="6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1" name="Freeform 8438"/>
                <p:cNvSpPr>
                  <a:spLocks/>
                </p:cNvSpPr>
                <p:nvPr/>
              </p:nvSpPr>
              <p:spPr bwMode="auto">
                <a:xfrm>
                  <a:off x="4040" y="453"/>
                  <a:ext cx="26" cy="21"/>
                </a:xfrm>
                <a:custGeom>
                  <a:avLst/>
                  <a:gdLst>
                    <a:gd name="T0" fmla="*/ 24 w 11"/>
                    <a:gd name="T1" fmla="*/ 0 h 9"/>
                    <a:gd name="T2" fmla="*/ 24 w 11"/>
                    <a:gd name="T3" fmla="*/ 0 h 9"/>
                    <a:gd name="T4" fmla="*/ 0 60000 65536"/>
                    <a:gd name="T5" fmla="*/ 0 60000 65536"/>
                    <a:gd name="T6" fmla="*/ 0 w 11"/>
                    <a:gd name="T7" fmla="*/ 0 h 9"/>
                    <a:gd name="T8" fmla="*/ 11 w 11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9">
                      <a:moveTo>
                        <a:pt x="10" y="0"/>
                      </a:moveTo>
                      <a:cubicBezTo>
                        <a:pt x="11" y="0"/>
                        <a:pt x="0" y="9"/>
                        <a:pt x="1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2" name="Freeform 8439"/>
                <p:cNvSpPr>
                  <a:spLocks/>
                </p:cNvSpPr>
                <p:nvPr/>
              </p:nvSpPr>
              <p:spPr bwMode="auto">
                <a:xfrm>
                  <a:off x="2540" y="436"/>
                  <a:ext cx="101" cy="26"/>
                </a:xfrm>
                <a:custGeom>
                  <a:avLst/>
                  <a:gdLst>
                    <a:gd name="T0" fmla="*/ 23 w 43"/>
                    <a:gd name="T1" fmla="*/ 24 h 11"/>
                    <a:gd name="T2" fmla="*/ 23 w 43"/>
                    <a:gd name="T3" fmla="*/ 24 h 11"/>
                    <a:gd name="T4" fmla="*/ 0 60000 65536"/>
                    <a:gd name="T5" fmla="*/ 0 60000 65536"/>
                    <a:gd name="T6" fmla="*/ 0 w 43"/>
                    <a:gd name="T7" fmla="*/ 0 h 11"/>
                    <a:gd name="T8" fmla="*/ 43 w 43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3" h="11">
                      <a:moveTo>
                        <a:pt x="10" y="10"/>
                      </a:moveTo>
                      <a:cubicBezTo>
                        <a:pt x="43" y="0"/>
                        <a:pt x="0" y="11"/>
                        <a:pt x="10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3" name="Freeform 8440"/>
                <p:cNvSpPr>
                  <a:spLocks/>
                </p:cNvSpPr>
                <p:nvPr/>
              </p:nvSpPr>
              <p:spPr bwMode="auto">
                <a:xfrm>
                  <a:off x="2703" y="453"/>
                  <a:ext cx="12" cy="2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2" y="0"/>
                      </a:moveTo>
                      <a:cubicBezTo>
                        <a:pt x="0" y="1"/>
                        <a:pt x="5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4" name="Freeform 8441"/>
                <p:cNvSpPr>
                  <a:spLocks/>
                </p:cNvSpPr>
                <p:nvPr/>
              </p:nvSpPr>
              <p:spPr bwMode="auto">
                <a:xfrm>
                  <a:off x="2429" y="453"/>
                  <a:ext cx="90" cy="17"/>
                </a:xfrm>
                <a:custGeom>
                  <a:avLst/>
                  <a:gdLst>
                    <a:gd name="T0" fmla="*/ 0 w 38"/>
                    <a:gd name="T1" fmla="*/ 12 h 7"/>
                    <a:gd name="T2" fmla="*/ 90 w 38"/>
                    <a:gd name="T3" fmla="*/ 15 h 7"/>
                    <a:gd name="T4" fmla="*/ 0 w 38"/>
                    <a:gd name="T5" fmla="*/ 12 h 7"/>
                    <a:gd name="T6" fmla="*/ 0 60000 65536"/>
                    <a:gd name="T7" fmla="*/ 0 60000 65536"/>
                    <a:gd name="T8" fmla="*/ 0 60000 65536"/>
                    <a:gd name="T9" fmla="*/ 0 w 38"/>
                    <a:gd name="T10" fmla="*/ 0 h 7"/>
                    <a:gd name="T11" fmla="*/ 38 w 38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8" h="7">
                      <a:moveTo>
                        <a:pt x="0" y="5"/>
                      </a:moveTo>
                      <a:cubicBezTo>
                        <a:pt x="4" y="0"/>
                        <a:pt x="37" y="6"/>
                        <a:pt x="38" y="6"/>
                      </a:cubicBezTo>
                      <a:cubicBezTo>
                        <a:pt x="33" y="1"/>
                        <a:pt x="1" y="7"/>
                        <a:pt x="0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5" name="Freeform 8442"/>
                <p:cNvSpPr>
                  <a:spLocks/>
                </p:cNvSpPr>
                <p:nvPr/>
              </p:nvSpPr>
              <p:spPr bwMode="auto">
                <a:xfrm>
                  <a:off x="4437" y="460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6" name="Freeform 8443"/>
                <p:cNvSpPr>
                  <a:spLocks/>
                </p:cNvSpPr>
                <p:nvPr/>
              </p:nvSpPr>
              <p:spPr bwMode="auto">
                <a:xfrm>
                  <a:off x="2502" y="455"/>
                  <a:ext cx="106" cy="15"/>
                </a:xfrm>
                <a:custGeom>
                  <a:avLst/>
                  <a:gdLst>
                    <a:gd name="T0" fmla="*/ 26 w 45"/>
                    <a:gd name="T1" fmla="*/ 13 h 6"/>
                    <a:gd name="T2" fmla="*/ 26 w 45"/>
                    <a:gd name="T3" fmla="*/ 13 h 6"/>
                    <a:gd name="T4" fmla="*/ 0 60000 65536"/>
                    <a:gd name="T5" fmla="*/ 0 60000 65536"/>
                    <a:gd name="T6" fmla="*/ 0 w 45"/>
                    <a:gd name="T7" fmla="*/ 0 h 6"/>
                    <a:gd name="T8" fmla="*/ 45 w 45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5" h="6">
                      <a:moveTo>
                        <a:pt x="11" y="5"/>
                      </a:moveTo>
                      <a:cubicBezTo>
                        <a:pt x="45" y="0"/>
                        <a:pt x="0" y="6"/>
                        <a:pt x="11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7" name="Freeform 8444"/>
                <p:cNvSpPr>
                  <a:spLocks/>
                </p:cNvSpPr>
                <p:nvPr/>
              </p:nvSpPr>
              <p:spPr bwMode="auto">
                <a:xfrm>
                  <a:off x="4439" y="460"/>
                  <a:ext cx="5" cy="5"/>
                </a:xfrm>
                <a:custGeom>
                  <a:avLst/>
                  <a:gdLst>
                    <a:gd name="T0" fmla="*/ 0 w 2"/>
                    <a:gd name="T1" fmla="*/ 3 h 2"/>
                    <a:gd name="T2" fmla="*/ 5 w 2"/>
                    <a:gd name="T3" fmla="*/ 3 h 2"/>
                    <a:gd name="T4" fmla="*/ 0 w 2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2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8" name="Freeform 8445"/>
                <p:cNvSpPr>
                  <a:spLocks/>
                </p:cNvSpPr>
                <p:nvPr/>
              </p:nvSpPr>
              <p:spPr bwMode="auto">
                <a:xfrm>
                  <a:off x="2727" y="462"/>
                  <a:ext cx="2" cy="5"/>
                </a:xfrm>
                <a:custGeom>
                  <a:avLst/>
                  <a:gdLst>
                    <a:gd name="T0" fmla="*/ 2 w 1"/>
                    <a:gd name="T1" fmla="*/ 0 h 2"/>
                    <a:gd name="T2" fmla="*/ 0 w 1"/>
                    <a:gd name="T3" fmla="*/ 3 h 2"/>
                    <a:gd name="T4" fmla="*/ 2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2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299" name="Freeform 8446"/>
                <p:cNvSpPr>
                  <a:spLocks/>
                </p:cNvSpPr>
                <p:nvPr/>
              </p:nvSpPr>
              <p:spPr bwMode="auto">
                <a:xfrm>
                  <a:off x="2408" y="453"/>
                  <a:ext cx="37" cy="21"/>
                </a:xfrm>
                <a:custGeom>
                  <a:avLst/>
                  <a:gdLst>
                    <a:gd name="T0" fmla="*/ 0 w 16"/>
                    <a:gd name="T1" fmla="*/ 16 h 9"/>
                    <a:gd name="T2" fmla="*/ 0 w 16"/>
                    <a:gd name="T3" fmla="*/ 16 h 9"/>
                    <a:gd name="T4" fmla="*/ 0 60000 65536"/>
                    <a:gd name="T5" fmla="*/ 0 60000 65536"/>
                    <a:gd name="T6" fmla="*/ 0 w 16"/>
                    <a:gd name="T7" fmla="*/ 0 h 9"/>
                    <a:gd name="T8" fmla="*/ 16 w 16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9">
                      <a:moveTo>
                        <a:pt x="0" y="7"/>
                      </a:moveTo>
                      <a:cubicBezTo>
                        <a:pt x="16" y="0"/>
                        <a:pt x="1" y="9"/>
                        <a:pt x="0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0" name="Freeform 8447"/>
                <p:cNvSpPr>
                  <a:spLocks/>
                </p:cNvSpPr>
                <p:nvPr/>
              </p:nvSpPr>
              <p:spPr bwMode="auto">
                <a:xfrm>
                  <a:off x="2727" y="460"/>
                  <a:ext cx="9" cy="17"/>
                </a:xfrm>
                <a:custGeom>
                  <a:avLst/>
                  <a:gdLst>
                    <a:gd name="T0" fmla="*/ 7 w 4"/>
                    <a:gd name="T1" fmla="*/ 7 h 7"/>
                    <a:gd name="T2" fmla="*/ 7 w 4"/>
                    <a:gd name="T3" fmla="*/ 7 h 7"/>
                    <a:gd name="T4" fmla="*/ 0 60000 65536"/>
                    <a:gd name="T5" fmla="*/ 0 60000 65536"/>
                    <a:gd name="T6" fmla="*/ 0 w 4"/>
                    <a:gd name="T7" fmla="*/ 0 h 7"/>
                    <a:gd name="T8" fmla="*/ 4 w 4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7">
                      <a:moveTo>
                        <a:pt x="3" y="3"/>
                      </a:moveTo>
                      <a:cubicBezTo>
                        <a:pt x="0" y="0"/>
                        <a:pt x="4" y="7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1" name="Freeform 8448"/>
                <p:cNvSpPr>
                  <a:spLocks/>
                </p:cNvSpPr>
                <p:nvPr/>
              </p:nvSpPr>
              <p:spPr bwMode="auto">
                <a:xfrm>
                  <a:off x="2334" y="465"/>
                  <a:ext cx="95" cy="40"/>
                </a:xfrm>
                <a:custGeom>
                  <a:avLst/>
                  <a:gdLst>
                    <a:gd name="T0" fmla="*/ 12 w 40"/>
                    <a:gd name="T1" fmla="*/ 40 h 17"/>
                    <a:gd name="T2" fmla="*/ 55 w 40"/>
                    <a:gd name="T3" fmla="*/ 12 h 17"/>
                    <a:gd name="T4" fmla="*/ 69 w 40"/>
                    <a:gd name="T5" fmla="*/ 7 h 17"/>
                    <a:gd name="T6" fmla="*/ 12 w 40"/>
                    <a:gd name="T7" fmla="*/ 40 h 1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0"/>
                    <a:gd name="T13" fmla="*/ 0 h 17"/>
                    <a:gd name="T14" fmla="*/ 40 w 40"/>
                    <a:gd name="T15" fmla="*/ 17 h 1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0" h="17">
                      <a:moveTo>
                        <a:pt x="5" y="17"/>
                      </a:moveTo>
                      <a:cubicBezTo>
                        <a:pt x="10" y="11"/>
                        <a:pt x="17" y="10"/>
                        <a:pt x="23" y="5"/>
                      </a:cubicBezTo>
                      <a:cubicBezTo>
                        <a:pt x="21" y="8"/>
                        <a:pt x="23" y="7"/>
                        <a:pt x="29" y="3"/>
                      </a:cubicBezTo>
                      <a:cubicBezTo>
                        <a:pt x="40" y="0"/>
                        <a:pt x="0" y="15"/>
                        <a:pt x="5" y="1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2" name="Freeform 8449"/>
                <p:cNvSpPr>
                  <a:spLocks/>
                </p:cNvSpPr>
                <p:nvPr/>
              </p:nvSpPr>
              <p:spPr bwMode="auto">
                <a:xfrm>
                  <a:off x="4538" y="474"/>
                  <a:ext cx="19" cy="5"/>
                </a:xfrm>
                <a:custGeom>
                  <a:avLst/>
                  <a:gdLst>
                    <a:gd name="T0" fmla="*/ 10 w 8"/>
                    <a:gd name="T1" fmla="*/ 3 h 2"/>
                    <a:gd name="T2" fmla="*/ 10 w 8"/>
                    <a:gd name="T3" fmla="*/ 3 h 2"/>
                    <a:gd name="T4" fmla="*/ 0 60000 65536"/>
                    <a:gd name="T5" fmla="*/ 0 60000 65536"/>
                    <a:gd name="T6" fmla="*/ 0 w 8"/>
                    <a:gd name="T7" fmla="*/ 0 h 2"/>
                    <a:gd name="T8" fmla="*/ 8 w 8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2">
                      <a:moveTo>
                        <a:pt x="4" y="1"/>
                      </a:moveTo>
                      <a:cubicBezTo>
                        <a:pt x="8" y="2"/>
                        <a:pt x="0" y="0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3" name="Freeform 8450"/>
                <p:cNvSpPr>
                  <a:spLocks/>
                </p:cNvSpPr>
                <p:nvPr/>
              </p:nvSpPr>
              <p:spPr bwMode="auto">
                <a:xfrm>
                  <a:off x="4538" y="467"/>
                  <a:ext cx="38" cy="17"/>
                </a:xfrm>
                <a:custGeom>
                  <a:avLst/>
                  <a:gdLst>
                    <a:gd name="T0" fmla="*/ 10 w 16"/>
                    <a:gd name="T1" fmla="*/ 15 h 7"/>
                    <a:gd name="T2" fmla="*/ 10 w 16"/>
                    <a:gd name="T3" fmla="*/ 15 h 7"/>
                    <a:gd name="T4" fmla="*/ 0 60000 65536"/>
                    <a:gd name="T5" fmla="*/ 0 60000 65536"/>
                    <a:gd name="T6" fmla="*/ 0 w 16"/>
                    <a:gd name="T7" fmla="*/ 0 h 7"/>
                    <a:gd name="T8" fmla="*/ 16 w 16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7">
                      <a:moveTo>
                        <a:pt x="4" y="6"/>
                      </a:moveTo>
                      <a:cubicBezTo>
                        <a:pt x="0" y="7"/>
                        <a:pt x="16" y="0"/>
                        <a:pt x="4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4" name="Freeform 8451"/>
                <p:cNvSpPr>
                  <a:spLocks/>
                </p:cNvSpPr>
                <p:nvPr/>
              </p:nvSpPr>
              <p:spPr bwMode="auto">
                <a:xfrm>
                  <a:off x="4534" y="481"/>
                  <a:ext cx="19" cy="5"/>
                </a:xfrm>
                <a:custGeom>
                  <a:avLst/>
                  <a:gdLst>
                    <a:gd name="T0" fmla="*/ 7 w 8"/>
                    <a:gd name="T1" fmla="*/ 5 h 2"/>
                    <a:gd name="T2" fmla="*/ 7 w 8"/>
                    <a:gd name="T3" fmla="*/ 5 h 2"/>
                    <a:gd name="T4" fmla="*/ 0 60000 65536"/>
                    <a:gd name="T5" fmla="*/ 0 60000 65536"/>
                    <a:gd name="T6" fmla="*/ 0 w 8"/>
                    <a:gd name="T7" fmla="*/ 0 h 2"/>
                    <a:gd name="T8" fmla="*/ 8 w 8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2">
                      <a:moveTo>
                        <a:pt x="3" y="2"/>
                      </a:moveTo>
                      <a:cubicBezTo>
                        <a:pt x="8" y="0"/>
                        <a:pt x="0" y="0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5" name="Freeform 8452"/>
                <p:cNvSpPr>
                  <a:spLocks/>
                </p:cNvSpPr>
                <p:nvPr/>
              </p:nvSpPr>
              <p:spPr bwMode="auto">
                <a:xfrm>
                  <a:off x="4543" y="484"/>
                  <a:ext cx="10" cy="4"/>
                </a:xfrm>
                <a:custGeom>
                  <a:avLst/>
                  <a:gdLst>
                    <a:gd name="T0" fmla="*/ 0 w 4"/>
                    <a:gd name="T1" fmla="*/ 2 h 2"/>
                    <a:gd name="T2" fmla="*/ 10 w 4"/>
                    <a:gd name="T3" fmla="*/ 2 h 2"/>
                    <a:gd name="T4" fmla="*/ 0 w 4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0" y="1"/>
                      </a:moveTo>
                      <a:cubicBezTo>
                        <a:pt x="0" y="2"/>
                        <a:pt x="2" y="1"/>
                        <a:pt x="4" y="1"/>
                      </a:cubicBezTo>
                      <a:cubicBezTo>
                        <a:pt x="2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6" name="Freeform 8453"/>
                <p:cNvSpPr>
                  <a:spLocks/>
                </p:cNvSpPr>
                <p:nvPr/>
              </p:nvSpPr>
              <p:spPr bwMode="auto">
                <a:xfrm>
                  <a:off x="4706" y="479"/>
                  <a:ext cx="50" cy="28"/>
                </a:xfrm>
                <a:custGeom>
                  <a:avLst/>
                  <a:gdLst>
                    <a:gd name="T0" fmla="*/ 12 w 21"/>
                    <a:gd name="T1" fmla="*/ 7 h 12"/>
                    <a:gd name="T2" fmla="*/ 12 w 21"/>
                    <a:gd name="T3" fmla="*/ 7 h 12"/>
                    <a:gd name="T4" fmla="*/ 0 60000 65536"/>
                    <a:gd name="T5" fmla="*/ 0 60000 65536"/>
                    <a:gd name="T6" fmla="*/ 0 w 21"/>
                    <a:gd name="T7" fmla="*/ 0 h 12"/>
                    <a:gd name="T8" fmla="*/ 21 w 21"/>
                    <a:gd name="T9" fmla="*/ 12 h 1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1" h="12">
                      <a:moveTo>
                        <a:pt x="5" y="3"/>
                      </a:moveTo>
                      <a:cubicBezTo>
                        <a:pt x="21" y="12"/>
                        <a:pt x="0" y="0"/>
                        <a:pt x="5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7" name="Freeform 8454"/>
                <p:cNvSpPr>
                  <a:spLocks/>
                </p:cNvSpPr>
                <p:nvPr/>
              </p:nvSpPr>
              <p:spPr bwMode="auto">
                <a:xfrm>
                  <a:off x="5101" y="486"/>
                  <a:ext cx="37" cy="12"/>
                </a:xfrm>
                <a:custGeom>
                  <a:avLst/>
                  <a:gdLst>
                    <a:gd name="T0" fmla="*/ 14 w 16"/>
                    <a:gd name="T1" fmla="*/ 10 h 5"/>
                    <a:gd name="T2" fmla="*/ 14 w 16"/>
                    <a:gd name="T3" fmla="*/ 10 h 5"/>
                    <a:gd name="T4" fmla="*/ 0 60000 65536"/>
                    <a:gd name="T5" fmla="*/ 0 60000 65536"/>
                    <a:gd name="T6" fmla="*/ 0 w 16"/>
                    <a:gd name="T7" fmla="*/ 0 h 5"/>
                    <a:gd name="T8" fmla="*/ 16 w 16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5">
                      <a:moveTo>
                        <a:pt x="6" y="4"/>
                      </a:moveTo>
                      <a:cubicBezTo>
                        <a:pt x="16" y="0"/>
                        <a:pt x="0" y="5"/>
                        <a:pt x="6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8" name="Freeform 8455"/>
                <p:cNvSpPr>
                  <a:spLocks/>
                </p:cNvSpPr>
                <p:nvPr/>
              </p:nvSpPr>
              <p:spPr bwMode="auto">
                <a:xfrm>
                  <a:off x="5056" y="493"/>
                  <a:ext cx="97" cy="3"/>
                </a:xfrm>
                <a:custGeom>
                  <a:avLst/>
                  <a:gdLst>
                    <a:gd name="T0" fmla="*/ 19 w 41"/>
                    <a:gd name="T1" fmla="*/ 3 h 1"/>
                    <a:gd name="T2" fmla="*/ 19 w 41"/>
                    <a:gd name="T3" fmla="*/ 3 h 1"/>
                    <a:gd name="T4" fmla="*/ 0 60000 65536"/>
                    <a:gd name="T5" fmla="*/ 0 60000 65536"/>
                    <a:gd name="T6" fmla="*/ 0 w 41"/>
                    <a:gd name="T7" fmla="*/ 0 h 1"/>
                    <a:gd name="T8" fmla="*/ 41 w 4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1" h="1">
                      <a:moveTo>
                        <a:pt x="8" y="1"/>
                      </a:moveTo>
                      <a:cubicBezTo>
                        <a:pt x="41" y="0"/>
                        <a:pt x="0" y="1"/>
                        <a:pt x="8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09" name="Freeform 8456"/>
                <p:cNvSpPr>
                  <a:spLocks/>
                </p:cNvSpPr>
                <p:nvPr/>
              </p:nvSpPr>
              <p:spPr bwMode="auto">
                <a:xfrm>
                  <a:off x="5035" y="498"/>
                  <a:ext cx="44" cy="7"/>
                </a:xfrm>
                <a:custGeom>
                  <a:avLst/>
                  <a:gdLst>
                    <a:gd name="T0" fmla="*/ 14 w 19"/>
                    <a:gd name="T1" fmla="*/ 2 h 3"/>
                    <a:gd name="T2" fmla="*/ 44 w 19"/>
                    <a:gd name="T3" fmla="*/ 0 h 3"/>
                    <a:gd name="T4" fmla="*/ 14 w 19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3"/>
                    <a:gd name="T11" fmla="*/ 19 w 19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3">
                      <a:moveTo>
                        <a:pt x="6" y="1"/>
                      </a:moveTo>
                      <a:cubicBezTo>
                        <a:pt x="6" y="1"/>
                        <a:pt x="17" y="3"/>
                        <a:pt x="19" y="0"/>
                      </a:cubicBezTo>
                      <a:cubicBezTo>
                        <a:pt x="5" y="1"/>
                        <a:pt x="0" y="1"/>
                        <a:pt x="6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0" name="Freeform 8457"/>
                <p:cNvSpPr>
                  <a:spLocks/>
                </p:cNvSpPr>
                <p:nvPr/>
              </p:nvSpPr>
              <p:spPr bwMode="auto">
                <a:xfrm>
                  <a:off x="4997" y="498"/>
                  <a:ext cx="64" cy="7"/>
                </a:xfrm>
                <a:custGeom>
                  <a:avLst/>
                  <a:gdLst>
                    <a:gd name="T0" fmla="*/ 19 w 27"/>
                    <a:gd name="T1" fmla="*/ 7 h 3"/>
                    <a:gd name="T2" fmla="*/ 52 w 27"/>
                    <a:gd name="T3" fmla="*/ 5 h 3"/>
                    <a:gd name="T4" fmla="*/ 19 w 27"/>
                    <a:gd name="T5" fmla="*/ 7 h 3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3"/>
                    <a:gd name="T11" fmla="*/ 27 w 27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3">
                      <a:moveTo>
                        <a:pt x="8" y="3"/>
                      </a:moveTo>
                      <a:cubicBezTo>
                        <a:pt x="13" y="1"/>
                        <a:pt x="17" y="0"/>
                        <a:pt x="22" y="2"/>
                      </a:cubicBezTo>
                      <a:cubicBezTo>
                        <a:pt x="27" y="2"/>
                        <a:pt x="0" y="3"/>
                        <a:pt x="8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1" name="Freeform 8458"/>
                <p:cNvSpPr>
                  <a:spLocks/>
                </p:cNvSpPr>
                <p:nvPr/>
              </p:nvSpPr>
              <p:spPr bwMode="auto">
                <a:xfrm>
                  <a:off x="5115" y="500"/>
                  <a:ext cx="5" cy="3"/>
                </a:xfrm>
                <a:custGeom>
                  <a:avLst/>
                  <a:gdLst>
                    <a:gd name="T0" fmla="*/ 3 w 2"/>
                    <a:gd name="T1" fmla="*/ 0 h 1"/>
                    <a:gd name="T2" fmla="*/ 0 w 2"/>
                    <a:gd name="T3" fmla="*/ 3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2" y="1"/>
                        <a:pt x="2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2" name="Freeform 8459"/>
                <p:cNvSpPr>
                  <a:spLocks/>
                </p:cNvSpPr>
                <p:nvPr/>
              </p:nvSpPr>
              <p:spPr bwMode="auto">
                <a:xfrm>
                  <a:off x="2294" y="507"/>
                  <a:ext cx="62" cy="29"/>
                </a:xfrm>
                <a:custGeom>
                  <a:avLst/>
                  <a:gdLst>
                    <a:gd name="T0" fmla="*/ 14 w 26"/>
                    <a:gd name="T1" fmla="*/ 29 h 12"/>
                    <a:gd name="T2" fmla="*/ 50 w 26"/>
                    <a:gd name="T3" fmla="*/ 0 h 12"/>
                    <a:gd name="T4" fmla="*/ 14 w 26"/>
                    <a:gd name="T5" fmla="*/ 29 h 12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12"/>
                    <a:gd name="T11" fmla="*/ 26 w 26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12">
                      <a:moveTo>
                        <a:pt x="6" y="12"/>
                      </a:moveTo>
                      <a:cubicBezTo>
                        <a:pt x="11" y="8"/>
                        <a:pt x="16" y="4"/>
                        <a:pt x="21" y="0"/>
                      </a:cubicBezTo>
                      <a:cubicBezTo>
                        <a:pt x="26" y="0"/>
                        <a:pt x="0" y="12"/>
                        <a:pt x="6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3" name="Freeform 8460"/>
                <p:cNvSpPr>
                  <a:spLocks/>
                </p:cNvSpPr>
                <p:nvPr/>
              </p:nvSpPr>
              <p:spPr bwMode="auto">
                <a:xfrm>
                  <a:off x="5018" y="505"/>
                  <a:ext cx="24" cy="7"/>
                </a:xfrm>
                <a:custGeom>
                  <a:avLst/>
                  <a:gdLst>
                    <a:gd name="T0" fmla="*/ 12 w 10"/>
                    <a:gd name="T1" fmla="*/ 5 h 3"/>
                    <a:gd name="T2" fmla="*/ 12 w 10"/>
                    <a:gd name="T3" fmla="*/ 5 h 3"/>
                    <a:gd name="T4" fmla="*/ 0 60000 65536"/>
                    <a:gd name="T5" fmla="*/ 0 60000 65536"/>
                    <a:gd name="T6" fmla="*/ 0 w 10"/>
                    <a:gd name="T7" fmla="*/ 0 h 3"/>
                    <a:gd name="T8" fmla="*/ 10 w 1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3">
                      <a:moveTo>
                        <a:pt x="5" y="2"/>
                      </a:moveTo>
                      <a:cubicBezTo>
                        <a:pt x="10" y="0"/>
                        <a:pt x="0" y="3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4" name="Freeform 8461"/>
                <p:cNvSpPr>
                  <a:spLocks/>
                </p:cNvSpPr>
                <p:nvPr/>
              </p:nvSpPr>
              <p:spPr bwMode="auto">
                <a:xfrm>
                  <a:off x="2337" y="507"/>
                  <a:ext cx="14" cy="7"/>
                </a:xfrm>
                <a:custGeom>
                  <a:avLst/>
                  <a:gdLst>
                    <a:gd name="T0" fmla="*/ 5 w 6"/>
                    <a:gd name="T1" fmla="*/ 0 h 3"/>
                    <a:gd name="T2" fmla="*/ 5 w 6"/>
                    <a:gd name="T3" fmla="*/ 0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2" y="0"/>
                      </a:moveTo>
                      <a:cubicBezTo>
                        <a:pt x="0" y="3"/>
                        <a:pt x="6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5" name="Freeform 8462"/>
                <p:cNvSpPr>
                  <a:spLocks/>
                </p:cNvSpPr>
                <p:nvPr/>
              </p:nvSpPr>
              <p:spPr bwMode="auto">
                <a:xfrm>
                  <a:off x="4987" y="510"/>
                  <a:ext cx="26" cy="2"/>
                </a:xfrm>
                <a:custGeom>
                  <a:avLst/>
                  <a:gdLst>
                    <a:gd name="T0" fmla="*/ 12 w 11"/>
                    <a:gd name="T1" fmla="*/ 2 h 1"/>
                    <a:gd name="T2" fmla="*/ 12 w 11"/>
                    <a:gd name="T3" fmla="*/ 2 h 1"/>
                    <a:gd name="T4" fmla="*/ 0 60000 65536"/>
                    <a:gd name="T5" fmla="*/ 0 60000 65536"/>
                    <a:gd name="T6" fmla="*/ 0 w 11"/>
                    <a:gd name="T7" fmla="*/ 0 h 1"/>
                    <a:gd name="T8" fmla="*/ 11 w 1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1">
                      <a:moveTo>
                        <a:pt x="5" y="1"/>
                      </a:moveTo>
                      <a:cubicBezTo>
                        <a:pt x="11" y="0"/>
                        <a:pt x="0" y="0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6" name="Freeform 8463"/>
                <p:cNvSpPr>
                  <a:spLocks/>
                </p:cNvSpPr>
                <p:nvPr/>
              </p:nvSpPr>
              <p:spPr bwMode="auto">
                <a:xfrm>
                  <a:off x="4964" y="512"/>
                  <a:ext cx="33" cy="5"/>
                </a:xfrm>
                <a:custGeom>
                  <a:avLst/>
                  <a:gdLst>
                    <a:gd name="T0" fmla="*/ 12 w 14"/>
                    <a:gd name="T1" fmla="*/ 5 h 2"/>
                    <a:gd name="T2" fmla="*/ 12 w 14"/>
                    <a:gd name="T3" fmla="*/ 5 h 2"/>
                    <a:gd name="T4" fmla="*/ 0 60000 65536"/>
                    <a:gd name="T5" fmla="*/ 0 60000 65536"/>
                    <a:gd name="T6" fmla="*/ 0 w 14"/>
                    <a:gd name="T7" fmla="*/ 0 h 2"/>
                    <a:gd name="T8" fmla="*/ 14 w 1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2">
                      <a:moveTo>
                        <a:pt x="5" y="2"/>
                      </a:moveTo>
                      <a:cubicBezTo>
                        <a:pt x="14" y="0"/>
                        <a:pt x="0" y="1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7" name="Freeform 8464"/>
                <p:cNvSpPr>
                  <a:spLocks/>
                </p:cNvSpPr>
                <p:nvPr/>
              </p:nvSpPr>
              <p:spPr bwMode="auto">
                <a:xfrm>
                  <a:off x="4883" y="524"/>
                  <a:ext cx="7" cy="2"/>
                </a:xfrm>
                <a:custGeom>
                  <a:avLst/>
                  <a:gdLst>
                    <a:gd name="T0" fmla="*/ 5 w 3"/>
                    <a:gd name="T1" fmla="*/ 2 h 1"/>
                    <a:gd name="T2" fmla="*/ 0 w 3"/>
                    <a:gd name="T3" fmla="*/ 0 h 1"/>
                    <a:gd name="T4" fmla="*/ 5 w 3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2" y="1"/>
                      </a:move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8" name="Freeform 8465"/>
                <p:cNvSpPr>
                  <a:spLocks/>
                </p:cNvSpPr>
                <p:nvPr/>
              </p:nvSpPr>
              <p:spPr bwMode="auto">
                <a:xfrm>
                  <a:off x="5238" y="531"/>
                  <a:ext cx="4" cy="2"/>
                </a:xfrm>
                <a:custGeom>
                  <a:avLst/>
                  <a:gdLst>
                    <a:gd name="T0" fmla="*/ 4 w 2"/>
                    <a:gd name="T1" fmla="*/ 2 h 1"/>
                    <a:gd name="T2" fmla="*/ 4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0" y="0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19" name="Freeform 8466"/>
                <p:cNvSpPr>
                  <a:spLocks/>
                </p:cNvSpPr>
                <p:nvPr/>
              </p:nvSpPr>
              <p:spPr bwMode="auto">
                <a:xfrm>
                  <a:off x="5245" y="533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0" name="Freeform 8467"/>
                <p:cNvSpPr>
                  <a:spLocks/>
                </p:cNvSpPr>
                <p:nvPr/>
              </p:nvSpPr>
              <p:spPr bwMode="auto">
                <a:xfrm>
                  <a:off x="2299" y="538"/>
                  <a:ext cx="5" cy="5"/>
                </a:xfrm>
                <a:custGeom>
                  <a:avLst/>
                  <a:gdLst>
                    <a:gd name="T0" fmla="*/ 3 w 2"/>
                    <a:gd name="T1" fmla="*/ 5 h 2"/>
                    <a:gd name="T2" fmla="*/ 5 w 2"/>
                    <a:gd name="T3" fmla="*/ 0 h 2"/>
                    <a:gd name="T4" fmla="*/ 3 w 2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1" y="2"/>
                      </a:move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1" name="Freeform 8468"/>
                <p:cNvSpPr>
                  <a:spLocks/>
                </p:cNvSpPr>
                <p:nvPr/>
              </p:nvSpPr>
              <p:spPr bwMode="auto">
                <a:xfrm>
                  <a:off x="5240" y="533"/>
                  <a:ext cx="92" cy="33"/>
                </a:xfrm>
                <a:custGeom>
                  <a:avLst/>
                  <a:gdLst>
                    <a:gd name="T0" fmla="*/ 24 w 39"/>
                    <a:gd name="T1" fmla="*/ 9 h 14"/>
                    <a:gd name="T2" fmla="*/ 24 w 39"/>
                    <a:gd name="T3" fmla="*/ 9 h 14"/>
                    <a:gd name="T4" fmla="*/ 0 60000 65536"/>
                    <a:gd name="T5" fmla="*/ 0 60000 65536"/>
                    <a:gd name="T6" fmla="*/ 0 w 39"/>
                    <a:gd name="T7" fmla="*/ 0 h 14"/>
                    <a:gd name="T8" fmla="*/ 39 w 39"/>
                    <a:gd name="T9" fmla="*/ 14 h 1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9" h="14">
                      <a:moveTo>
                        <a:pt x="10" y="4"/>
                      </a:moveTo>
                      <a:cubicBezTo>
                        <a:pt x="39" y="14"/>
                        <a:pt x="0" y="0"/>
                        <a:pt x="1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2" name="Freeform 8469"/>
                <p:cNvSpPr>
                  <a:spLocks/>
                </p:cNvSpPr>
                <p:nvPr/>
              </p:nvSpPr>
              <p:spPr bwMode="auto">
                <a:xfrm>
                  <a:off x="2256" y="538"/>
                  <a:ext cx="43" cy="45"/>
                </a:xfrm>
                <a:custGeom>
                  <a:avLst/>
                  <a:gdLst>
                    <a:gd name="T0" fmla="*/ 5 w 18"/>
                    <a:gd name="T1" fmla="*/ 45 h 19"/>
                    <a:gd name="T2" fmla="*/ 43 w 18"/>
                    <a:gd name="T3" fmla="*/ 5 h 19"/>
                    <a:gd name="T4" fmla="*/ 5 w 18"/>
                    <a:gd name="T5" fmla="*/ 45 h 19"/>
                    <a:gd name="T6" fmla="*/ 0 60000 65536"/>
                    <a:gd name="T7" fmla="*/ 0 60000 65536"/>
                    <a:gd name="T8" fmla="*/ 0 60000 65536"/>
                    <a:gd name="T9" fmla="*/ 0 w 18"/>
                    <a:gd name="T10" fmla="*/ 0 h 19"/>
                    <a:gd name="T11" fmla="*/ 18 w 18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8" h="19">
                      <a:moveTo>
                        <a:pt x="2" y="19"/>
                      </a:moveTo>
                      <a:cubicBezTo>
                        <a:pt x="3" y="19"/>
                        <a:pt x="16" y="3"/>
                        <a:pt x="18" y="2"/>
                      </a:cubicBezTo>
                      <a:cubicBezTo>
                        <a:pt x="13" y="0"/>
                        <a:pt x="0" y="17"/>
                        <a:pt x="2" y="1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3" name="Freeform 8470"/>
                <p:cNvSpPr>
                  <a:spLocks/>
                </p:cNvSpPr>
                <p:nvPr/>
              </p:nvSpPr>
              <p:spPr bwMode="auto">
                <a:xfrm>
                  <a:off x="5287" y="550"/>
                  <a:ext cx="10" cy="2"/>
                </a:xfrm>
                <a:custGeom>
                  <a:avLst/>
                  <a:gdLst>
                    <a:gd name="T0" fmla="*/ 8 w 4"/>
                    <a:gd name="T1" fmla="*/ 2 h 1"/>
                    <a:gd name="T2" fmla="*/ 8 w 4"/>
                    <a:gd name="T3" fmla="*/ 2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3" y="1"/>
                      </a:moveTo>
                      <a:cubicBezTo>
                        <a:pt x="4" y="0"/>
                        <a:pt x="0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4" name="Freeform 8471"/>
                <p:cNvSpPr>
                  <a:spLocks/>
                </p:cNvSpPr>
                <p:nvPr/>
              </p:nvSpPr>
              <p:spPr bwMode="auto">
                <a:xfrm>
                  <a:off x="5287" y="550"/>
                  <a:ext cx="24" cy="7"/>
                </a:xfrm>
                <a:custGeom>
                  <a:avLst/>
                  <a:gdLst>
                    <a:gd name="T0" fmla="*/ 12 w 10"/>
                    <a:gd name="T1" fmla="*/ 5 h 3"/>
                    <a:gd name="T2" fmla="*/ 12 w 10"/>
                    <a:gd name="T3" fmla="*/ 5 h 3"/>
                    <a:gd name="T4" fmla="*/ 0 60000 65536"/>
                    <a:gd name="T5" fmla="*/ 0 60000 65536"/>
                    <a:gd name="T6" fmla="*/ 0 w 10"/>
                    <a:gd name="T7" fmla="*/ 0 h 3"/>
                    <a:gd name="T8" fmla="*/ 10 w 1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3">
                      <a:moveTo>
                        <a:pt x="5" y="2"/>
                      </a:moveTo>
                      <a:cubicBezTo>
                        <a:pt x="10" y="3"/>
                        <a:pt x="0" y="0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5" name="Freeform 8472"/>
                <p:cNvSpPr>
                  <a:spLocks/>
                </p:cNvSpPr>
                <p:nvPr/>
              </p:nvSpPr>
              <p:spPr bwMode="auto">
                <a:xfrm>
                  <a:off x="5292" y="555"/>
                  <a:ext cx="31" cy="4"/>
                </a:xfrm>
                <a:custGeom>
                  <a:avLst/>
                  <a:gdLst>
                    <a:gd name="T0" fmla="*/ 19 w 13"/>
                    <a:gd name="T1" fmla="*/ 4 h 2"/>
                    <a:gd name="T2" fmla="*/ 19 w 13"/>
                    <a:gd name="T3" fmla="*/ 4 h 2"/>
                    <a:gd name="T4" fmla="*/ 0 60000 65536"/>
                    <a:gd name="T5" fmla="*/ 0 60000 65536"/>
                    <a:gd name="T6" fmla="*/ 0 w 13"/>
                    <a:gd name="T7" fmla="*/ 0 h 2"/>
                    <a:gd name="T8" fmla="*/ 13 w 1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2">
                      <a:moveTo>
                        <a:pt x="8" y="2"/>
                      </a:moveTo>
                      <a:cubicBezTo>
                        <a:pt x="13" y="2"/>
                        <a:pt x="0" y="0"/>
                        <a:pt x="8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6" name="Freeform 8473"/>
                <p:cNvSpPr>
                  <a:spLocks/>
                </p:cNvSpPr>
                <p:nvPr/>
              </p:nvSpPr>
              <p:spPr bwMode="auto">
                <a:xfrm>
                  <a:off x="5287" y="552"/>
                  <a:ext cx="116" cy="31"/>
                </a:xfrm>
                <a:custGeom>
                  <a:avLst/>
                  <a:gdLst>
                    <a:gd name="T0" fmla="*/ 40 w 49"/>
                    <a:gd name="T1" fmla="*/ 7 h 13"/>
                    <a:gd name="T2" fmla="*/ 107 w 49"/>
                    <a:gd name="T3" fmla="*/ 29 h 13"/>
                    <a:gd name="T4" fmla="*/ 40 w 49"/>
                    <a:gd name="T5" fmla="*/ 7 h 13"/>
                    <a:gd name="T6" fmla="*/ 0 60000 65536"/>
                    <a:gd name="T7" fmla="*/ 0 60000 65536"/>
                    <a:gd name="T8" fmla="*/ 0 60000 65536"/>
                    <a:gd name="T9" fmla="*/ 0 w 49"/>
                    <a:gd name="T10" fmla="*/ 0 h 13"/>
                    <a:gd name="T11" fmla="*/ 49 w 49"/>
                    <a:gd name="T12" fmla="*/ 13 h 1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9" h="13">
                      <a:moveTo>
                        <a:pt x="17" y="3"/>
                      </a:moveTo>
                      <a:cubicBezTo>
                        <a:pt x="27" y="5"/>
                        <a:pt x="36" y="8"/>
                        <a:pt x="45" y="12"/>
                      </a:cubicBezTo>
                      <a:cubicBezTo>
                        <a:pt x="49" y="13"/>
                        <a:pt x="0" y="0"/>
                        <a:pt x="17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7" name="Freeform 8474"/>
                <p:cNvSpPr>
                  <a:spLocks/>
                </p:cNvSpPr>
                <p:nvPr/>
              </p:nvSpPr>
              <p:spPr bwMode="auto">
                <a:xfrm>
                  <a:off x="2252" y="585"/>
                  <a:ext cx="9" cy="48"/>
                </a:xfrm>
                <a:custGeom>
                  <a:avLst/>
                  <a:gdLst>
                    <a:gd name="T0" fmla="*/ 2 w 4"/>
                    <a:gd name="T1" fmla="*/ 34 h 20"/>
                    <a:gd name="T2" fmla="*/ 9 w 4"/>
                    <a:gd name="T3" fmla="*/ 0 h 20"/>
                    <a:gd name="T4" fmla="*/ 2 w 4"/>
                    <a:gd name="T5" fmla="*/ 34 h 20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0"/>
                    <a:gd name="T11" fmla="*/ 4 w 4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0">
                      <a:moveTo>
                        <a:pt x="1" y="14"/>
                      </a:moveTo>
                      <a:cubicBezTo>
                        <a:pt x="0" y="20"/>
                        <a:pt x="3" y="1"/>
                        <a:pt x="4" y="0"/>
                      </a:cubicBezTo>
                      <a:cubicBezTo>
                        <a:pt x="1" y="4"/>
                        <a:pt x="0" y="9"/>
                        <a:pt x="1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8" name="Freeform 8475"/>
                <p:cNvSpPr>
                  <a:spLocks/>
                </p:cNvSpPr>
                <p:nvPr/>
              </p:nvSpPr>
              <p:spPr bwMode="auto">
                <a:xfrm>
                  <a:off x="2256" y="625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29" name="Freeform 8476"/>
                <p:cNvSpPr>
                  <a:spLocks/>
                </p:cNvSpPr>
                <p:nvPr/>
              </p:nvSpPr>
              <p:spPr bwMode="auto">
                <a:xfrm>
                  <a:off x="1779" y="824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0" name="Freeform 8477"/>
                <p:cNvSpPr>
                  <a:spLocks/>
                </p:cNvSpPr>
                <p:nvPr/>
              </p:nvSpPr>
              <p:spPr bwMode="auto">
                <a:xfrm>
                  <a:off x="1801" y="829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1" name="Freeform 8478"/>
                <p:cNvSpPr>
                  <a:spLocks/>
                </p:cNvSpPr>
                <p:nvPr/>
              </p:nvSpPr>
              <p:spPr bwMode="auto">
                <a:xfrm>
                  <a:off x="2341" y="1088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2" name="Freeform 8479"/>
                <p:cNvSpPr>
                  <a:spLocks/>
                </p:cNvSpPr>
                <p:nvPr/>
              </p:nvSpPr>
              <p:spPr bwMode="auto">
                <a:xfrm>
                  <a:off x="2351" y="109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3" name="Freeform 8480"/>
                <p:cNvSpPr>
                  <a:spLocks/>
                </p:cNvSpPr>
                <p:nvPr/>
              </p:nvSpPr>
              <p:spPr bwMode="auto">
                <a:xfrm>
                  <a:off x="2467" y="1095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4" name="Freeform 8481"/>
                <p:cNvSpPr>
                  <a:spLocks/>
                </p:cNvSpPr>
                <p:nvPr/>
              </p:nvSpPr>
              <p:spPr bwMode="auto">
                <a:xfrm>
                  <a:off x="2660" y="1162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5" name="Freeform 8482"/>
                <p:cNvSpPr>
                  <a:spLocks/>
                </p:cNvSpPr>
                <p:nvPr/>
              </p:nvSpPr>
              <p:spPr bwMode="auto">
                <a:xfrm>
                  <a:off x="1919" y="1178"/>
                  <a:ext cx="125" cy="24"/>
                </a:xfrm>
                <a:custGeom>
                  <a:avLst/>
                  <a:gdLst>
                    <a:gd name="T0" fmla="*/ 101 w 53"/>
                    <a:gd name="T1" fmla="*/ 0 h 10"/>
                    <a:gd name="T2" fmla="*/ 0 w 53"/>
                    <a:gd name="T3" fmla="*/ 24 h 10"/>
                    <a:gd name="T4" fmla="*/ 101 w 53"/>
                    <a:gd name="T5" fmla="*/ 0 h 10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10"/>
                    <a:gd name="T11" fmla="*/ 53 w 53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10">
                      <a:moveTo>
                        <a:pt x="43" y="0"/>
                      </a:moveTo>
                      <a:cubicBezTo>
                        <a:pt x="53" y="1"/>
                        <a:pt x="4" y="4"/>
                        <a:pt x="0" y="10"/>
                      </a:cubicBezTo>
                      <a:cubicBezTo>
                        <a:pt x="8" y="10"/>
                        <a:pt x="41" y="5"/>
                        <a:pt x="4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6" name="Freeform 8483"/>
                <p:cNvSpPr>
                  <a:spLocks/>
                </p:cNvSpPr>
                <p:nvPr/>
              </p:nvSpPr>
              <p:spPr bwMode="auto">
                <a:xfrm>
                  <a:off x="1985" y="1197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7" name="Freeform 8484"/>
                <p:cNvSpPr>
                  <a:spLocks/>
                </p:cNvSpPr>
                <p:nvPr/>
              </p:nvSpPr>
              <p:spPr bwMode="auto">
                <a:xfrm>
                  <a:off x="1867" y="1202"/>
                  <a:ext cx="49" cy="12"/>
                </a:xfrm>
                <a:custGeom>
                  <a:avLst/>
                  <a:gdLst>
                    <a:gd name="T0" fmla="*/ 49 w 21"/>
                    <a:gd name="T1" fmla="*/ 0 h 5"/>
                    <a:gd name="T2" fmla="*/ 49 w 21"/>
                    <a:gd name="T3" fmla="*/ 0 h 5"/>
                    <a:gd name="T4" fmla="*/ 0 60000 65536"/>
                    <a:gd name="T5" fmla="*/ 0 60000 65536"/>
                    <a:gd name="T6" fmla="*/ 0 w 21"/>
                    <a:gd name="T7" fmla="*/ 0 h 5"/>
                    <a:gd name="T8" fmla="*/ 21 w 21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1" h="5">
                      <a:moveTo>
                        <a:pt x="21" y="0"/>
                      </a:moveTo>
                      <a:cubicBezTo>
                        <a:pt x="0" y="2"/>
                        <a:pt x="21" y="5"/>
                        <a:pt x="2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8" name="Freeform 8485"/>
                <p:cNvSpPr>
                  <a:spLocks/>
                </p:cNvSpPr>
                <p:nvPr/>
              </p:nvSpPr>
              <p:spPr bwMode="auto">
                <a:xfrm>
                  <a:off x="2164" y="1204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39" name="Freeform 8486"/>
                <p:cNvSpPr>
                  <a:spLocks/>
                </p:cNvSpPr>
                <p:nvPr/>
              </p:nvSpPr>
              <p:spPr bwMode="auto">
                <a:xfrm>
                  <a:off x="2162" y="1206"/>
                  <a:ext cx="5" cy="0"/>
                </a:xfrm>
                <a:custGeom>
                  <a:avLst/>
                  <a:gdLst>
                    <a:gd name="T0" fmla="*/ 3 w 2"/>
                    <a:gd name="T1" fmla="*/ 3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0" name="Freeform 8487"/>
                <p:cNvSpPr>
                  <a:spLocks/>
                </p:cNvSpPr>
                <p:nvPr/>
              </p:nvSpPr>
              <p:spPr bwMode="auto">
                <a:xfrm>
                  <a:off x="1871" y="1209"/>
                  <a:ext cx="31" cy="7"/>
                </a:xfrm>
                <a:custGeom>
                  <a:avLst/>
                  <a:gdLst>
                    <a:gd name="T0" fmla="*/ 24 w 13"/>
                    <a:gd name="T1" fmla="*/ 0 h 3"/>
                    <a:gd name="T2" fmla="*/ 24 w 13"/>
                    <a:gd name="T3" fmla="*/ 0 h 3"/>
                    <a:gd name="T4" fmla="*/ 0 60000 65536"/>
                    <a:gd name="T5" fmla="*/ 0 60000 65536"/>
                    <a:gd name="T6" fmla="*/ 0 w 13"/>
                    <a:gd name="T7" fmla="*/ 0 h 3"/>
                    <a:gd name="T8" fmla="*/ 13 w 13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3">
                      <a:moveTo>
                        <a:pt x="10" y="0"/>
                      </a:moveTo>
                      <a:cubicBezTo>
                        <a:pt x="0" y="3"/>
                        <a:pt x="13" y="1"/>
                        <a:pt x="1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1" name="Freeform 8488"/>
                <p:cNvSpPr>
                  <a:spLocks/>
                </p:cNvSpPr>
                <p:nvPr/>
              </p:nvSpPr>
              <p:spPr bwMode="auto">
                <a:xfrm>
                  <a:off x="1874" y="1211"/>
                  <a:ext cx="12" cy="5"/>
                </a:xfrm>
                <a:custGeom>
                  <a:avLst/>
                  <a:gdLst>
                    <a:gd name="T0" fmla="*/ 12 w 5"/>
                    <a:gd name="T1" fmla="*/ 3 h 2"/>
                    <a:gd name="T2" fmla="*/ 0 w 5"/>
                    <a:gd name="T3" fmla="*/ 5 h 2"/>
                    <a:gd name="T4" fmla="*/ 12 w 5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2"/>
                    <a:gd name="T11" fmla="*/ 5 w 5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2">
                      <a:moveTo>
                        <a:pt x="5" y="1"/>
                      </a:moveTo>
                      <a:cubicBezTo>
                        <a:pt x="4" y="0"/>
                        <a:pt x="1" y="1"/>
                        <a:pt x="0" y="2"/>
                      </a:cubicBezTo>
                      <a:cubicBezTo>
                        <a:pt x="2" y="2"/>
                        <a:pt x="4" y="1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2" name="Freeform 8489"/>
                <p:cNvSpPr>
                  <a:spLocks/>
                </p:cNvSpPr>
                <p:nvPr/>
              </p:nvSpPr>
              <p:spPr bwMode="auto">
                <a:xfrm>
                  <a:off x="1808" y="1223"/>
                  <a:ext cx="89" cy="7"/>
                </a:xfrm>
                <a:custGeom>
                  <a:avLst/>
                  <a:gdLst>
                    <a:gd name="T0" fmla="*/ 52 w 38"/>
                    <a:gd name="T1" fmla="*/ 0 h 3"/>
                    <a:gd name="T2" fmla="*/ 52 w 38"/>
                    <a:gd name="T3" fmla="*/ 0 h 3"/>
                    <a:gd name="T4" fmla="*/ 0 60000 65536"/>
                    <a:gd name="T5" fmla="*/ 0 60000 65536"/>
                    <a:gd name="T6" fmla="*/ 0 w 38"/>
                    <a:gd name="T7" fmla="*/ 0 h 3"/>
                    <a:gd name="T8" fmla="*/ 38 w 38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8" h="3">
                      <a:moveTo>
                        <a:pt x="22" y="0"/>
                      </a:moveTo>
                      <a:cubicBezTo>
                        <a:pt x="38" y="2"/>
                        <a:pt x="0" y="3"/>
                        <a:pt x="2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3" name="Freeform 8490"/>
                <p:cNvSpPr>
                  <a:spLocks/>
                </p:cNvSpPr>
                <p:nvPr/>
              </p:nvSpPr>
              <p:spPr bwMode="auto">
                <a:xfrm>
                  <a:off x="2152" y="1218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4" name="Freeform 8491"/>
                <p:cNvSpPr>
                  <a:spLocks/>
                </p:cNvSpPr>
                <p:nvPr/>
              </p:nvSpPr>
              <p:spPr bwMode="auto">
                <a:xfrm>
                  <a:off x="2157" y="1221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5" name="Freeform 8492"/>
                <p:cNvSpPr>
                  <a:spLocks/>
                </p:cNvSpPr>
                <p:nvPr/>
              </p:nvSpPr>
              <p:spPr bwMode="auto">
                <a:xfrm>
                  <a:off x="2160" y="122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6" name="Freeform 8493"/>
                <p:cNvSpPr>
                  <a:spLocks/>
                </p:cNvSpPr>
                <p:nvPr/>
              </p:nvSpPr>
              <p:spPr bwMode="auto">
                <a:xfrm>
                  <a:off x="1803" y="1228"/>
                  <a:ext cx="40" cy="2"/>
                </a:xfrm>
                <a:custGeom>
                  <a:avLst/>
                  <a:gdLst>
                    <a:gd name="T0" fmla="*/ 35 w 17"/>
                    <a:gd name="T1" fmla="*/ 0 h 1"/>
                    <a:gd name="T2" fmla="*/ 35 w 17"/>
                    <a:gd name="T3" fmla="*/ 0 h 1"/>
                    <a:gd name="T4" fmla="*/ 0 60000 65536"/>
                    <a:gd name="T5" fmla="*/ 0 60000 65536"/>
                    <a:gd name="T6" fmla="*/ 0 w 17"/>
                    <a:gd name="T7" fmla="*/ 0 h 1"/>
                    <a:gd name="T8" fmla="*/ 17 w 17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7" h="1">
                      <a:moveTo>
                        <a:pt x="15" y="0"/>
                      </a:moveTo>
                      <a:cubicBezTo>
                        <a:pt x="0" y="0"/>
                        <a:pt x="17" y="1"/>
                        <a:pt x="1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7" name="Freeform 8494"/>
                <p:cNvSpPr>
                  <a:spLocks/>
                </p:cNvSpPr>
                <p:nvPr/>
              </p:nvSpPr>
              <p:spPr bwMode="auto">
                <a:xfrm>
                  <a:off x="1838" y="1232"/>
                  <a:ext cx="5" cy="3"/>
                </a:xfrm>
                <a:custGeom>
                  <a:avLst/>
                  <a:gdLst>
                    <a:gd name="T0" fmla="*/ 0 w 2"/>
                    <a:gd name="T1" fmla="*/ 0 h 1"/>
                    <a:gd name="T2" fmla="*/ 5 w 2"/>
                    <a:gd name="T3" fmla="*/ 3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8" name="Freeform 8495"/>
                <p:cNvSpPr>
                  <a:spLocks/>
                </p:cNvSpPr>
                <p:nvPr/>
              </p:nvSpPr>
              <p:spPr bwMode="auto">
                <a:xfrm>
                  <a:off x="2438" y="1235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49" name="Freeform 8496"/>
                <p:cNvSpPr>
                  <a:spLocks/>
                </p:cNvSpPr>
                <p:nvPr/>
              </p:nvSpPr>
              <p:spPr bwMode="auto">
                <a:xfrm>
                  <a:off x="2443" y="1235"/>
                  <a:ext cx="7" cy="5"/>
                </a:xfrm>
                <a:custGeom>
                  <a:avLst/>
                  <a:gdLst>
                    <a:gd name="T0" fmla="*/ 5 w 3"/>
                    <a:gd name="T1" fmla="*/ 0 h 2"/>
                    <a:gd name="T2" fmla="*/ 0 w 3"/>
                    <a:gd name="T3" fmla="*/ 0 h 2"/>
                    <a:gd name="T4" fmla="*/ 5 w 3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2"/>
                        <a:pt x="3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0" name="Freeform 8497"/>
                <p:cNvSpPr>
                  <a:spLocks/>
                </p:cNvSpPr>
                <p:nvPr/>
              </p:nvSpPr>
              <p:spPr bwMode="auto">
                <a:xfrm>
                  <a:off x="1749" y="1216"/>
                  <a:ext cx="89" cy="45"/>
                </a:xfrm>
                <a:custGeom>
                  <a:avLst/>
                  <a:gdLst>
                    <a:gd name="T0" fmla="*/ 59 w 38"/>
                    <a:gd name="T1" fmla="*/ 26 h 19"/>
                    <a:gd name="T2" fmla="*/ 0 w 38"/>
                    <a:gd name="T3" fmla="*/ 45 h 19"/>
                    <a:gd name="T4" fmla="*/ 59 w 38"/>
                    <a:gd name="T5" fmla="*/ 26 h 19"/>
                    <a:gd name="T6" fmla="*/ 0 60000 65536"/>
                    <a:gd name="T7" fmla="*/ 0 60000 65536"/>
                    <a:gd name="T8" fmla="*/ 0 60000 65536"/>
                    <a:gd name="T9" fmla="*/ 0 w 38"/>
                    <a:gd name="T10" fmla="*/ 0 h 19"/>
                    <a:gd name="T11" fmla="*/ 38 w 38"/>
                    <a:gd name="T12" fmla="*/ 19 h 1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8" h="19">
                      <a:moveTo>
                        <a:pt x="25" y="11"/>
                      </a:moveTo>
                      <a:cubicBezTo>
                        <a:pt x="38" y="0"/>
                        <a:pt x="0" y="19"/>
                        <a:pt x="0" y="19"/>
                      </a:cubicBezTo>
                      <a:cubicBezTo>
                        <a:pt x="3" y="19"/>
                        <a:pt x="24" y="13"/>
                        <a:pt x="25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1" name="Freeform 8498"/>
                <p:cNvSpPr>
                  <a:spLocks/>
                </p:cNvSpPr>
                <p:nvPr/>
              </p:nvSpPr>
              <p:spPr bwMode="auto">
                <a:xfrm>
                  <a:off x="2554" y="1237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2" name="Freeform 8499"/>
                <p:cNvSpPr>
                  <a:spLocks/>
                </p:cNvSpPr>
                <p:nvPr/>
              </p:nvSpPr>
              <p:spPr bwMode="auto">
                <a:xfrm>
                  <a:off x="2561" y="1240"/>
                  <a:ext cx="5" cy="2"/>
                </a:xfrm>
                <a:custGeom>
                  <a:avLst/>
                  <a:gdLst>
                    <a:gd name="T0" fmla="*/ 5 w 2"/>
                    <a:gd name="T1" fmla="*/ 0 h 1"/>
                    <a:gd name="T2" fmla="*/ 5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1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3" name="Freeform 8500"/>
                <p:cNvSpPr>
                  <a:spLocks/>
                </p:cNvSpPr>
                <p:nvPr/>
              </p:nvSpPr>
              <p:spPr bwMode="auto">
                <a:xfrm>
                  <a:off x="2131" y="1240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0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4" name="Freeform 8501"/>
                <p:cNvSpPr>
                  <a:spLocks/>
                </p:cNvSpPr>
                <p:nvPr/>
              </p:nvSpPr>
              <p:spPr bwMode="auto">
                <a:xfrm>
                  <a:off x="2110" y="1240"/>
                  <a:ext cx="24" cy="4"/>
                </a:xfrm>
                <a:custGeom>
                  <a:avLst/>
                  <a:gdLst>
                    <a:gd name="T0" fmla="*/ 17 w 10"/>
                    <a:gd name="T1" fmla="*/ 0 h 2"/>
                    <a:gd name="T2" fmla="*/ 17 w 10"/>
                    <a:gd name="T3" fmla="*/ 0 h 2"/>
                    <a:gd name="T4" fmla="*/ 0 60000 65536"/>
                    <a:gd name="T5" fmla="*/ 0 60000 65536"/>
                    <a:gd name="T6" fmla="*/ 0 w 10"/>
                    <a:gd name="T7" fmla="*/ 0 h 2"/>
                    <a:gd name="T8" fmla="*/ 10 w 10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2">
                      <a:moveTo>
                        <a:pt x="7" y="0"/>
                      </a:moveTo>
                      <a:cubicBezTo>
                        <a:pt x="0" y="1"/>
                        <a:pt x="10" y="2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5" name="Freeform 8502"/>
                <p:cNvSpPr>
                  <a:spLocks/>
                </p:cNvSpPr>
                <p:nvPr/>
              </p:nvSpPr>
              <p:spPr bwMode="auto">
                <a:xfrm>
                  <a:off x="2556" y="1242"/>
                  <a:ext cx="8" cy="14"/>
                </a:xfrm>
                <a:custGeom>
                  <a:avLst/>
                  <a:gdLst>
                    <a:gd name="T0" fmla="*/ 0 w 3"/>
                    <a:gd name="T1" fmla="*/ 7 h 6"/>
                    <a:gd name="T2" fmla="*/ 0 w 3"/>
                    <a:gd name="T3" fmla="*/ 7 h 6"/>
                    <a:gd name="T4" fmla="*/ 0 60000 65536"/>
                    <a:gd name="T5" fmla="*/ 0 60000 65536"/>
                    <a:gd name="T6" fmla="*/ 0 w 3"/>
                    <a:gd name="T7" fmla="*/ 0 h 6"/>
                    <a:gd name="T8" fmla="*/ 3 w 3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6">
                      <a:moveTo>
                        <a:pt x="0" y="3"/>
                      </a:moveTo>
                      <a:cubicBezTo>
                        <a:pt x="3" y="0"/>
                        <a:pt x="1" y="6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6" name="Freeform 8503"/>
                <p:cNvSpPr>
                  <a:spLocks/>
                </p:cNvSpPr>
                <p:nvPr/>
              </p:nvSpPr>
              <p:spPr bwMode="auto">
                <a:xfrm>
                  <a:off x="1909" y="1249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7" name="Freeform 8504"/>
                <p:cNvSpPr>
                  <a:spLocks/>
                </p:cNvSpPr>
                <p:nvPr/>
              </p:nvSpPr>
              <p:spPr bwMode="auto">
                <a:xfrm>
                  <a:off x="1902" y="1251"/>
                  <a:ext cx="5" cy="3"/>
                </a:xfrm>
                <a:custGeom>
                  <a:avLst/>
                  <a:gdLst>
                    <a:gd name="T0" fmla="*/ 0 w 2"/>
                    <a:gd name="T1" fmla="*/ 3 h 1"/>
                    <a:gd name="T2" fmla="*/ 5 w 2"/>
                    <a:gd name="T3" fmla="*/ 0 h 1"/>
                    <a:gd name="T4" fmla="*/ 0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8" name="Freeform 8505"/>
                <p:cNvSpPr>
                  <a:spLocks/>
                </p:cNvSpPr>
                <p:nvPr/>
              </p:nvSpPr>
              <p:spPr bwMode="auto">
                <a:xfrm>
                  <a:off x="2530" y="1251"/>
                  <a:ext cx="26" cy="10"/>
                </a:xfrm>
                <a:custGeom>
                  <a:avLst/>
                  <a:gdLst>
                    <a:gd name="T0" fmla="*/ 19 w 11"/>
                    <a:gd name="T1" fmla="*/ 5 h 4"/>
                    <a:gd name="T2" fmla="*/ 19 w 11"/>
                    <a:gd name="T3" fmla="*/ 5 h 4"/>
                    <a:gd name="T4" fmla="*/ 0 60000 65536"/>
                    <a:gd name="T5" fmla="*/ 0 60000 65536"/>
                    <a:gd name="T6" fmla="*/ 0 w 11"/>
                    <a:gd name="T7" fmla="*/ 0 h 4"/>
                    <a:gd name="T8" fmla="*/ 11 w 11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4">
                      <a:moveTo>
                        <a:pt x="8" y="2"/>
                      </a:moveTo>
                      <a:cubicBezTo>
                        <a:pt x="0" y="0"/>
                        <a:pt x="11" y="4"/>
                        <a:pt x="8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59" name="Freeform 8506"/>
                <p:cNvSpPr>
                  <a:spLocks/>
                </p:cNvSpPr>
                <p:nvPr/>
              </p:nvSpPr>
              <p:spPr bwMode="auto">
                <a:xfrm>
                  <a:off x="1727" y="1244"/>
                  <a:ext cx="40" cy="26"/>
                </a:xfrm>
                <a:custGeom>
                  <a:avLst/>
                  <a:gdLst>
                    <a:gd name="T0" fmla="*/ 2 w 17"/>
                    <a:gd name="T1" fmla="*/ 26 h 11"/>
                    <a:gd name="T2" fmla="*/ 2 w 17"/>
                    <a:gd name="T3" fmla="*/ 26 h 11"/>
                    <a:gd name="T4" fmla="*/ 0 60000 65536"/>
                    <a:gd name="T5" fmla="*/ 0 60000 65536"/>
                    <a:gd name="T6" fmla="*/ 0 w 17"/>
                    <a:gd name="T7" fmla="*/ 0 h 11"/>
                    <a:gd name="T8" fmla="*/ 17 w 17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7" h="11">
                      <a:moveTo>
                        <a:pt x="1" y="11"/>
                      </a:moveTo>
                      <a:cubicBezTo>
                        <a:pt x="17" y="0"/>
                        <a:pt x="0" y="11"/>
                        <a:pt x="1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0" name="Freeform 8507"/>
                <p:cNvSpPr>
                  <a:spLocks/>
                </p:cNvSpPr>
                <p:nvPr/>
              </p:nvSpPr>
              <p:spPr bwMode="auto">
                <a:xfrm>
                  <a:off x="2443" y="1268"/>
                  <a:ext cx="10" cy="5"/>
                </a:xfrm>
                <a:custGeom>
                  <a:avLst/>
                  <a:gdLst>
                    <a:gd name="T0" fmla="*/ 5 w 4"/>
                    <a:gd name="T1" fmla="*/ 5 h 2"/>
                    <a:gd name="T2" fmla="*/ 10 w 4"/>
                    <a:gd name="T3" fmla="*/ 0 h 2"/>
                    <a:gd name="T4" fmla="*/ 5 w 4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2" y="2"/>
                      </a:moveTo>
                      <a:cubicBezTo>
                        <a:pt x="3" y="2"/>
                        <a:pt x="3" y="1"/>
                        <a:pt x="4" y="0"/>
                      </a:cubicBezTo>
                      <a:cubicBezTo>
                        <a:pt x="3" y="0"/>
                        <a:pt x="0" y="1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1" name="Freeform 8508"/>
                <p:cNvSpPr>
                  <a:spLocks/>
                </p:cNvSpPr>
                <p:nvPr/>
              </p:nvSpPr>
              <p:spPr bwMode="auto">
                <a:xfrm>
                  <a:off x="2453" y="1268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2" name="Freeform 8509"/>
                <p:cNvSpPr>
                  <a:spLocks/>
                </p:cNvSpPr>
                <p:nvPr/>
              </p:nvSpPr>
              <p:spPr bwMode="auto">
                <a:xfrm>
                  <a:off x="1666" y="1268"/>
                  <a:ext cx="59" cy="31"/>
                </a:xfrm>
                <a:custGeom>
                  <a:avLst/>
                  <a:gdLst>
                    <a:gd name="T0" fmla="*/ 0 w 25"/>
                    <a:gd name="T1" fmla="*/ 29 h 13"/>
                    <a:gd name="T2" fmla="*/ 59 w 25"/>
                    <a:gd name="T3" fmla="*/ 2 h 13"/>
                    <a:gd name="T4" fmla="*/ 0 w 25"/>
                    <a:gd name="T5" fmla="*/ 29 h 13"/>
                    <a:gd name="T6" fmla="*/ 0 60000 65536"/>
                    <a:gd name="T7" fmla="*/ 0 60000 65536"/>
                    <a:gd name="T8" fmla="*/ 0 60000 65536"/>
                    <a:gd name="T9" fmla="*/ 0 w 25"/>
                    <a:gd name="T10" fmla="*/ 0 h 13"/>
                    <a:gd name="T11" fmla="*/ 25 w 25"/>
                    <a:gd name="T12" fmla="*/ 13 h 1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5" h="13">
                      <a:moveTo>
                        <a:pt x="0" y="12"/>
                      </a:moveTo>
                      <a:cubicBezTo>
                        <a:pt x="6" y="13"/>
                        <a:pt x="17" y="2"/>
                        <a:pt x="25" y="1"/>
                      </a:cubicBezTo>
                      <a:cubicBezTo>
                        <a:pt x="23" y="0"/>
                        <a:pt x="0" y="10"/>
                        <a:pt x="0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3" name="Freeform 8510"/>
                <p:cNvSpPr>
                  <a:spLocks/>
                </p:cNvSpPr>
                <p:nvPr/>
              </p:nvSpPr>
              <p:spPr bwMode="auto">
                <a:xfrm>
                  <a:off x="1723" y="1270"/>
                  <a:ext cx="4" cy="3"/>
                </a:xfrm>
                <a:custGeom>
                  <a:avLst/>
                  <a:gdLst>
                    <a:gd name="T0" fmla="*/ 4 w 2"/>
                    <a:gd name="T1" fmla="*/ 0 h 1"/>
                    <a:gd name="T2" fmla="*/ 0 w 2"/>
                    <a:gd name="T3" fmla="*/ 3 h 1"/>
                    <a:gd name="T4" fmla="*/ 4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4" name="Freeform 8511"/>
                <p:cNvSpPr>
                  <a:spLocks/>
                </p:cNvSpPr>
                <p:nvPr/>
              </p:nvSpPr>
              <p:spPr bwMode="auto">
                <a:xfrm>
                  <a:off x="1588" y="1310"/>
                  <a:ext cx="33" cy="15"/>
                </a:xfrm>
                <a:custGeom>
                  <a:avLst/>
                  <a:gdLst>
                    <a:gd name="T0" fmla="*/ 9 w 14"/>
                    <a:gd name="T1" fmla="*/ 15 h 6"/>
                    <a:gd name="T2" fmla="*/ 33 w 14"/>
                    <a:gd name="T3" fmla="*/ 3 h 6"/>
                    <a:gd name="T4" fmla="*/ 9 w 14"/>
                    <a:gd name="T5" fmla="*/ 15 h 6"/>
                    <a:gd name="T6" fmla="*/ 0 60000 65536"/>
                    <a:gd name="T7" fmla="*/ 0 60000 65536"/>
                    <a:gd name="T8" fmla="*/ 0 60000 65536"/>
                    <a:gd name="T9" fmla="*/ 0 w 14"/>
                    <a:gd name="T10" fmla="*/ 0 h 6"/>
                    <a:gd name="T11" fmla="*/ 14 w 14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" h="6">
                      <a:moveTo>
                        <a:pt x="4" y="6"/>
                      </a:moveTo>
                      <a:cubicBezTo>
                        <a:pt x="0" y="6"/>
                        <a:pt x="11" y="5"/>
                        <a:pt x="14" y="1"/>
                      </a:cubicBezTo>
                      <a:cubicBezTo>
                        <a:pt x="4" y="0"/>
                        <a:pt x="1" y="2"/>
                        <a:pt x="4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5" name="Freeform 8512"/>
                <p:cNvSpPr>
                  <a:spLocks/>
                </p:cNvSpPr>
                <p:nvPr/>
              </p:nvSpPr>
              <p:spPr bwMode="auto">
                <a:xfrm>
                  <a:off x="1578" y="1313"/>
                  <a:ext cx="41" cy="14"/>
                </a:xfrm>
                <a:custGeom>
                  <a:avLst/>
                  <a:gdLst>
                    <a:gd name="T0" fmla="*/ 0 w 17"/>
                    <a:gd name="T1" fmla="*/ 14 h 6"/>
                    <a:gd name="T2" fmla="*/ 0 w 17"/>
                    <a:gd name="T3" fmla="*/ 14 h 6"/>
                    <a:gd name="T4" fmla="*/ 0 60000 65536"/>
                    <a:gd name="T5" fmla="*/ 0 60000 65536"/>
                    <a:gd name="T6" fmla="*/ 0 w 17"/>
                    <a:gd name="T7" fmla="*/ 0 h 6"/>
                    <a:gd name="T8" fmla="*/ 17 w 17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7" h="6">
                      <a:moveTo>
                        <a:pt x="0" y="6"/>
                      </a:moveTo>
                      <a:cubicBezTo>
                        <a:pt x="0" y="6"/>
                        <a:pt x="17" y="0"/>
                        <a:pt x="0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6" name="Freeform 8513"/>
                <p:cNvSpPr>
                  <a:spLocks/>
                </p:cNvSpPr>
                <p:nvPr/>
              </p:nvSpPr>
              <p:spPr bwMode="auto">
                <a:xfrm>
                  <a:off x="1420" y="1325"/>
                  <a:ext cx="10" cy="0"/>
                </a:xfrm>
                <a:custGeom>
                  <a:avLst/>
                  <a:gdLst>
                    <a:gd name="T0" fmla="*/ 0 w 4"/>
                    <a:gd name="T1" fmla="*/ 0 w 4"/>
                    <a:gd name="T2" fmla="*/ 0 60000 65536"/>
                    <a:gd name="T3" fmla="*/ 0 60000 65536"/>
                    <a:gd name="T4" fmla="*/ 0 w 4"/>
                    <a:gd name="T5" fmla="*/ 4 w 4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4">
                      <a:moveTo>
                        <a:pt x="0" y="0"/>
                      </a:moveTo>
                      <a:cubicBezTo>
                        <a:pt x="4" y="0"/>
                        <a:pt x="4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7" name="Freeform 8514"/>
                <p:cNvSpPr>
                  <a:spLocks/>
                </p:cNvSpPr>
                <p:nvPr/>
              </p:nvSpPr>
              <p:spPr bwMode="auto">
                <a:xfrm>
                  <a:off x="2575" y="1469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8" name="Freeform 8515"/>
                <p:cNvSpPr>
                  <a:spLocks/>
                </p:cNvSpPr>
                <p:nvPr/>
              </p:nvSpPr>
              <p:spPr bwMode="auto">
                <a:xfrm>
                  <a:off x="1538" y="1466"/>
                  <a:ext cx="14" cy="7"/>
                </a:xfrm>
                <a:custGeom>
                  <a:avLst/>
                  <a:gdLst>
                    <a:gd name="T0" fmla="*/ 14 w 6"/>
                    <a:gd name="T1" fmla="*/ 7 h 3"/>
                    <a:gd name="T2" fmla="*/ 0 w 6"/>
                    <a:gd name="T3" fmla="*/ 7 h 3"/>
                    <a:gd name="T4" fmla="*/ 14 w 6"/>
                    <a:gd name="T5" fmla="*/ 7 h 3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3"/>
                    <a:gd name="T11" fmla="*/ 6 w 6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3">
                      <a:moveTo>
                        <a:pt x="6" y="3"/>
                      </a:moveTo>
                      <a:cubicBezTo>
                        <a:pt x="6" y="0"/>
                        <a:pt x="1" y="1"/>
                        <a:pt x="0" y="3"/>
                      </a:cubicBezTo>
                      <a:cubicBezTo>
                        <a:pt x="2" y="3"/>
                        <a:pt x="4" y="3"/>
                        <a:pt x="6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69" name="Freeform 8516"/>
                <p:cNvSpPr>
                  <a:spLocks/>
                </p:cNvSpPr>
                <p:nvPr/>
              </p:nvSpPr>
              <p:spPr bwMode="auto">
                <a:xfrm>
                  <a:off x="2561" y="1480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3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0" name="Freeform 8517"/>
                <p:cNvSpPr>
                  <a:spLocks/>
                </p:cNvSpPr>
                <p:nvPr/>
              </p:nvSpPr>
              <p:spPr bwMode="auto">
                <a:xfrm>
                  <a:off x="2462" y="1506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1" name="Freeform 8518"/>
                <p:cNvSpPr>
                  <a:spLocks/>
                </p:cNvSpPr>
                <p:nvPr/>
              </p:nvSpPr>
              <p:spPr bwMode="auto">
                <a:xfrm>
                  <a:off x="2025" y="1549"/>
                  <a:ext cx="59" cy="19"/>
                </a:xfrm>
                <a:custGeom>
                  <a:avLst/>
                  <a:gdLst>
                    <a:gd name="T0" fmla="*/ 42 w 25"/>
                    <a:gd name="T1" fmla="*/ 5 h 8"/>
                    <a:gd name="T2" fmla="*/ 0 w 25"/>
                    <a:gd name="T3" fmla="*/ 17 h 8"/>
                    <a:gd name="T4" fmla="*/ 42 w 25"/>
                    <a:gd name="T5" fmla="*/ 5 h 8"/>
                    <a:gd name="T6" fmla="*/ 0 60000 65536"/>
                    <a:gd name="T7" fmla="*/ 0 60000 65536"/>
                    <a:gd name="T8" fmla="*/ 0 60000 65536"/>
                    <a:gd name="T9" fmla="*/ 0 w 25"/>
                    <a:gd name="T10" fmla="*/ 0 h 8"/>
                    <a:gd name="T11" fmla="*/ 25 w 25"/>
                    <a:gd name="T12" fmla="*/ 8 h 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5" h="8">
                      <a:moveTo>
                        <a:pt x="18" y="2"/>
                      </a:moveTo>
                      <a:cubicBezTo>
                        <a:pt x="25" y="0"/>
                        <a:pt x="0" y="8"/>
                        <a:pt x="0" y="7"/>
                      </a:cubicBezTo>
                      <a:cubicBezTo>
                        <a:pt x="6" y="6"/>
                        <a:pt x="12" y="4"/>
                        <a:pt x="18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2" name="Freeform 8519"/>
                <p:cNvSpPr>
                  <a:spLocks/>
                </p:cNvSpPr>
                <p:nvPr/>
              </p:nvSpPr>
              <p:spPr bwMode="auto">
                <a:xfrm>
                  <a:off x="1810" y="1563"/>
                  <a:ext cx="7" cy="0"/>
                </a:xfrm>
                <a:custGeom>
                  <a:avLst/>
                  <a:gdLst>
                    <a:gd name="T0" fmla="*/ 7 w 3"/>
                    <a:gd name="T1" fmla="*/ 7 w 3"/>
                    <a:gd name="T2" fmla="*/ 0 60000 65536"/>
                    <a:gd name="T3" fmla="*/ 0 60000 65536"/>
                    <a:gd name="T4" fmla="*/ 0 w 3"/>
                    <a:gd name="T5" fmla="*/ 3 w 3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3">
                      <a:moveTo>
                        <a:pt x="3" y="0"/>
                      </a:moveTo>
                      <a:cubicBezTo>
                        <a:pt x="0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3" name="Freeform 8520"/>
                <p:cNvSpPr>
                  <a:spLocks/>
                </p:cNvSpPr>
                <p:nvPr/>
              </p:nvSpPr>
              <p:spPr bwMode="auto">
                <a:xfrm>
                  <a:off x="2013" y="1568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4" name="Freeform 8521"/>
                <p:cNvSpPr>
                  <a:spLocks/>
                </p:cNvSpPr>
                <p:nvPr/>
              </p:nvSpPr>
              <p:spPr bwMode="auto">
                <a:xfrm>
                  <a:off x="2516" y="1627"/>
                  <a:ext cx="7" cy="9"/>
                </a:xfrm>
                <a:custGeom>
                  <a:avLst/>
                  <a:gdLst>
                    <a:gd name="T0" fmla="*/ 7 w 3"/>
                    <a:gd name="T1" fmla="*/ 2 h 4"/>
                    <a:gd name="T2" fmla="*/ 7 w 3"/>
                    <a:gd name="T3" fmla="*/ 7 h 4"/>
                    <a:gd name="T4" fmla="*/ 7 w 3"/>
                    <a:gd name="T5" fmla="*/ 2 h 4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4"/>
                    <a:gd name="T11" fmla="*/ 3 w 3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4">
                      <a:moveTo>
                        <a:pt x="3" y="1"/>
                      </a:moveTo>
                      <a:cubicBezTo>
                        <a:pt x="1" y="0"/>
                        <a:pt x="0" y="4"/>
                        <a:pt x="3" y="3"/>
                      </a:cubicBezTo>
                      <a:cubicBezTo>
                        <a:pt x="2" y="2"/>
                        <a:pt x="3" y="2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5" name="Freeform 8522"/>
                <p:cNvSpPr>
                  <a:spLocks/>
                </p:cNvSpPr>
                <p:nvPr/>
              </p:nvSpPr>
              <p:spPr bwMode="auto">
                <a:xfrm>
                  <a:off x="983" y="1698"/>
                  <a:ext cx="473" cy="158"/>
                </a:xfrm>
                <a:custGeom>
                  <a:avLst/>
                  <a:gdLst>
                    <a:gd name="T0" fmla="*/ 414 w 200"/>
                    <a:gd name="T1" fmla="*/ 116 h 67"/>
                    <a:gd name="T2" fmla="*/ 473 w 200"/>
                    <a:gd name="T3" fmla="*/ 94 h 67"/>
                    <a:gd name="T4" fmla="*/ 348 w 200"/>
                    <a:gd name="T5" fmla="*/ 78 h 67"/>
                    <a:gd name="T6" fmla="*/ 319 w 200"/>
                    <a:gd name="T7" fmla="*/ 66 h 67"/>
                    <a:gd name="T8" fmla="*/ 277 w 200"/>
                    <a:gd name="T9" fmla="*/ 61 h 67"/>
                    <a:gd name="T10" fmla="*/ 111 w 200"/>
                    <a:gd name="T11" fmla="*/ 38 h 67"/>
                    <a:gd name="T12" fmla="*/ 132 w 200"/>
                    <a:gd name="T13" fmla="*/ 38 h 67"/>
                    <a:gd name="T14" fmla="*/ 85 w 200"/>
                    <a:gd name="T15" fmla="*/ 31 h 67"/>
                    <a:gd name="T16" fmla="*/ 99 w 200"/>
                    <a:gd name="T17" fmla="*/ 33 h 67"/>
                    <a:gd name="T18" fmla="*/ 64 w 200"/>
                    <a:gd name="T19" fmla="*/ 28 h 67"/>
                    <a:gd name="T20" fmla="*/ 85 w 200"/>
                    <a:gd name="T21" fmla="*/ 28 h 67"/>
                    <a:gd name="T22" fmla="*/ 33 w 200"/>
                    <a:gd name="T23" fmla="*/ 0 h 67"/>
                    <a:gd name="T24" fmla="*/ 54 w 200"/>
                    <a:gd name="T25" fmla="*/ 83 h 67"/>
                    <a:gd name="T26" fmla="*/ 244 w 200"/>
                    <a:gd name="T27" fmla="*/ 113 h 67"/>
                    <a:gd name="T28" fmla="*/ 125 w 200"/>
                    <a:gd name="T29" fmla="*/ 66 h 67"/>
                    <a:gd name="T30" fmla="*/ 253 w 200"/>
                    <a:gd name="T31" fmla="*/ 108 h 67"/>
                    <a:gd name="T32" fmla="*/ 246 w 200"/>
                    <a:gd name="T33" fmla="*/ 111 h 67"/>
                    <a:gd name="T34" fmla="*/ 244 w 200"/>
                    <a:gd name="T35" fmla="*/ 113 h 67"/>
                    <a:gd name="T36" fmla="*/ 317 w 200"/>
                    <a:gd name="T37" fmla="*/ 141 h 67"/>
                    <a:gd name="T38" fmla="*/ 291 w 200"/>
                    <a:gd name="T39" fmla="*/ 120 h 67"/>
                    <a:gd name="T40" fmla="*/ 319 w 200"/>
                    <a:gd name="T41" fmla="*/ 156 h 67"/>
                    <a:gd name="T42" fmla="*/ 374 w 200"/>
                    <a:gd name="T43" fmla="*/ 120 h 67"/>
                    <a:gd name="T44" fmla="*/ 414 w 200"/>
                    <a:gd name="T45" fmla="*/ 116 h 6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200"/>
                    <a:gd name="T70" fmla="*/ 0 h 67"/>
                    <a:gd name="T71" fmla="*/ 200 w 200"/>
                    <a:gd name="T72" fmla="*/ 67 h 6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200" h="67">
                      <a:moveTo>
                        <a:pt x="175" y="49"/>
                      </a:moveTo>
                      <a:cubicBezTo>
                        <a:pt x="186" y="48"/>
                        <a:pt x="197" y="51"/>
                        <a:pt x="200" y="40"/>
                      </a:cubicBezTo>
                      <a:cubicBezTo>
                        <a:pt x="200" y="39"/>
                        <a:pt x="151" y="32"/>
                        <a:pt x="147" y="33"/>
                      </a:cubicBezTo>
                      <a:cubicBezTo>
                        <a:pt x="169" y="44"/>
                        <a:pt x="121" y="27"/>
                        <a:pt x="135" y="28"/>
                      </a:cubicBezTo>
                      <a:cubicBezTo>
                        <a:pt x="130" y="25"/>
                        <a:pt x="119" y="24"/>
                        <a:pt x="117" y="26"/>
                      </a:cubicBezTo>
                      <a:cubicBezTo>
                        <a:pt x="116" y="0"/>
                        <a:pt x="60" y="10"/>
                        <a:pt x="47" y="16"/>
                      </a:cubicBezTo>
                      <a:cubicBezTo>
                        <a:pt x="50" y="13"/>
                        <a:pt x="43" y="18"/>
                        <a:pt x="56" y="16"/>
                      </a:cubicBezTo>
                      <a:cubicBezTo>
                        <a:pt x="49" y="14"/>
                        <a:pt x="43" y="13"/>
                        <a:pt x="36" y="13"/>
                      </a:cubicBezTo>
                      <a:cubicBezTo>
                        <a:pt x="38" y="13"/>
                        <a:pt x="40" y="14"/>
                        <a:pt x="42" y="14"/>
                      </a:cubicBezTo>
                      <a:cubicBezTo>
                        <a:pt x="75" y="9"/>
                        <a:pt x="17" y="19"/>
                        <a:pt x="27" y="12"/>
                      </a:cubicBezTo>
                      <a:cubicBezTo>
                        <a:pt x="30" y="11"/>
                        <a:pt x="33" y="11"/>
                        <a:pt x="36" y="12"/>
                      </a:cubicBezTo>
                      <a:cubicBezTo>
                        <a:pt x="33" y="11"/>
                        <a:pt x="13" y="1"/>
                        <a:pt x="14" y="0"/>
                      </a:cubicBezTo>
                      <a:cubicBezTo>
                        <a:pt x="0" y="19"/>
                        <a:pt x="15" y="24"/>
                        <a:pt x="23" y="35"/>
                      </a:cubicBezTo>
                      <a:cubicBezTo>
                        <a:pt x="51" y="28"/>
                        <a:pt x="80" y="47"/>
                        <a:pt x="103" y="48"/>
                      </a:cubicBezTo>
                      <a:cubicBezTo>
                        <a:pt x="88" y="42"/>
                        <a:pt x="77" y="31"/>
                        <a:pt x="53" y="28"/>
                      </a:cubicBezTo>
                      <a:cubicBezTo>
                        <a:pt x="73" y="17"/>
                        <a:pt x="94" y="46"/>
                        <a:pt x="107" y="46"/>
                      </a:cubicBezTo>
                      <a:cubicBezTo>
                        <a:pt x="106" y="48"/>
                        <a:pt x="105" y="46"/>
                        <a:pt x="104" y="47"/>
                      </a:cubicBezTo>
                      <a:cubicBezTo>
                        <a:pt x="105" y="47"/>
                        <a:pt x="105" y="47"/>
                        <a:pt x="103" y="48"/>
                      </a:cubicBezTo>
                      <a:cubicBezTo>
                        <a:pt x="111" y="47"/>
                        <a:pt x="128" y="48"/>
                        <a:pt x="134" y="60"/>
                      </a:cubicBezTo>
                      <a:cubicBezTo>
                        <a:pt x="130" y="52"/>
                        <a:pt x="128" y="56"/>
                        <a:pt x="123" y="51"/>
                      </a:cubicBezTo>
                      <a:cubicBezTo>
                        <a:pt x="139" y="53"/>
                        <a:pt x="132" y="62"/>
                        <a:pt x="135" y="66"/>
                      </a:cubicBezTo>
                      <a:cubicBezTo>
                        <a:pt x="135" y="67"/>
                        <a:pt x="190" y="36"/>
                        <a:pt x="158" y="51"/>
                      </a:cubicBezTo>
                      <a:cubicBezTo>
                        <a:pt x="164" y="50"/>
                        <a:pt x="170" y="49"/>
                        <a:pt x="175" y="4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6" name="Freeform 8523"/>
                <p:cNvSpPr>
                  <a:spLocks/>
                </p:cNvSpPr>
                <p:nvPr/>
              </p:nvSpPr>
              <p:spPr bwMode="auto">
                <a:xfrm>
                  <a:off x="2313" y="1724"/>
                  <a:ext cx="59" cy="30"/>
                </a:xfrm>
                <a:custGeom>
                  <a:avLst/>
                  <a:gdLst>
                    <a:gd name="T0" fmla="*/ 7 w 25"/>
                    <a:gd name="T1" fmla="*/ 12 h 13"/>
                    <a:gd name="T2" fmla="*/ 59 w 25"/>
                    <a:gd name="T3" fmla="*/ 16 h 13"/>
                    <a:gd name="T4" fmla="*/ 59 w 25"/>
                    <a:gd name="T5" fmla="*/ 9 h 13"/>
                    <a:gd name="T6" fmla="*/ 54 w 25"/>
                    <a:gd name="T7" fmla="*/ 5 h 13"/>
                    <a:gd name="T8" fmla="*/ 7 w 25"/>
                    <a:gd name="T9" fmla="*/ 12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13"/>
                    <a:gd name="T17" fmla="*/ 25 w 25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13">
                      <a:moveTo>
                        <a:pt x="3" y="5"/>
                      </a:moveTo>
                      <a:cubicBezTo>
                        <a:pt x="0" y="5"/>
                        <a:pt x="22" y="13"/>
                        <a:pt x="25" y="7"/>
                      </a:cubicBezTo>
                      <a:cubicBezTo>
                        <a:pt x="24" y="6"/>
                        <a:pt x="23" y="5"/>
                        <a:pt x="25" y="4"/>
                      </a:cubicBezTo>
                      <a:cubicBezTo>
                        <a:pt x="22" y="3"/>
                        <a:pt x="21" y="2"/>
                        <a:pt x="23" y="2"/>
                      </a:cubicBezTo>
                      <a:cubicBezTo>
                        <a:pt x="17" y="0"/>
                        <a:pt x="5" y="1"/>
                        <a:pt x="3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7" name="Freeform 8524"/>
                <p:cNvSpPr>
                  <a:spLocks/>
                </p:cNvSpPr>
                <p:nvPr/>
              </p:nvSpPr>
              <p:spPr bwMode="auto">
                <a:xfrm>
                  <a:off x="2417" y="1752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8" name="Freeform 8525"/>
                <p:cNvSpPr>
                  <a:spLocks/>
                </p:cNvSpPr>
                <p:nvPr/>
              </p:nvSpPr>
              <p:spPr bwMode="auto">
                <a:xfrm>
                  <a:off x="2415" y="1759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79" name="Freeform 8526"/>
                <p:cNvSpPr>
                  <a:spLocks/>
                </p:cNvSpPr>
                <p:nvPr/>
              </p:nvSpPr>
              <p:spPr bwMode="auto">
                <a:xfrm>
                  <a:off x="1139" y="1762"/>
                  <a:ext cx="5" cy="0"/>
                </a:xfrm>
                <a:custGeom>
                  <a:avLst/>
                  <a:gdLst>
                    <a:gd name="T0" fmla="*/ 3 w 2"/>
                    <a:gd name="T1" fmla="*/ 5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0" name="Freeform 8527"/>
                <p:cNvSpPr>
                  <a:spLocks/>
                </p:cNvSpPr>
                <p:nvPr/>
              </p:nvSpPr>
              <p:spPr bwMode="auto">
                <a:xfrm>
                  <a:off x="1137" y="1762"/>
                  <a:ext cx="4" cy="2"/>
                </a:xfrm>
                <a:custGeom>
                  <a:avLst/>
                  <a:gdLst>
                    <a:gd name="T0" fmla="*/ 2 w 2"/>
                    <a:gd name="T1" fmla="*/ 2 h 1"/>
                    <a:gd name="T2" fmla="*/ 2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1" name="Freeform 8528"/>
                <p:cNvSpPr>
                  <a:spLocks/>
                </p:cNvSpPr>
                <p:nvPr/>
              </p:nvSpPr>
              <p:spPr bwMode="auto">
                <a:xfrm>
                  <a:off x="2186" y="1818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2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2" name="Freeform 8529"/>
                <p:cNvSpPr>
                  <a:spLocks/>
                </p:cNvSpPr>
                <p:nvPr/>
              </p:nvSpPr>
              <p:spPr bwMode="auto">
                <a:xfrm>
                  <a:off x="2200" y="1821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3" name="Freeform 8530"/>
                <p:cNvSpPr>
                  <a:spLocks/>
                </p:cNvSpPr>
                <p:nvPr/>
              </p:nvSpPr>
              <p:spPr bwMode="auto">
                <a:xfrm>
                  <a:off x="2200" y="1823"/>
                  <a:ext cx="14" cy="2"/>
                </a:xfrm>
                <a:custGeom>
                  <a:avLst/>
                  <a:gdLst>
                    <a:gd name="T0" fmla="*/ 7 w 6"/>
                    <a:gd name="T1" fmla="*/ 2 h 1"/>
                    <a:gd name="T2" fmla="*/ 7 w 6"/>
                    <a:gd name="T3" fmla="*/ 2 h 1"/>
                    <a:gd name="T4" fmla="*/ 0 60000 65536"/>
                    <a:gd name="T5" fmla="*/ 0 60000 65536"/>
                    <a:gd name="T6" fmla="*/ 0 w 6"/>
                    <a:gd name="T7" fmla="*/ 0 h 1"/>
                    <a:gd name="T8" fmla="*/ 6 w 6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1">
                      <a:moveTo>
                        <a:pt x="3" y="1"/>
                      </a:moveTo>
                      <a:cubicBezTo>
                        <a:pt x="6" y="0"/>
                        <a:pt x="0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4" name="Freeform 8531"/>
                <p:cNvSpPr>
                  <a:spLocks/>
                </p:cNvSpPr>
                <p:nvPr/>
              </p:nvSpPr>
              <p:spPr bwMode="auto">
                <a:xfrm>
                  <a:off x="2027" y="1821"/>
                  <a:ext cx="38" cy="11"/>
                </a:xfrm>
                <a:custGeom>
                  <a:avLst/>
                  <a:gdLst>
                    <a:gd name="T0" fmla="*/ 12 w 16"/>
                    <a:gd name="T1" fmla="*/ 11 h 5"/>
                    <a:gd name="T2" fmla="*/ 12 w 16"/>
                    <a:gd name="T3" fmla="*/ 11 h 5"/>
                    <a:gd name="T4" fmla="*/ 0 60000 65536"/>
                    <a:gd name="T5" fmla="*/ 0 60000 65536"/>
                    <a:gd name="T6" fmla="*/ 0 w 16"/>
                    <a:gd name="T7" fmla="*/ 0 h 5"/>
                    <a:gd name="T8" fmla="*/ 16 w 16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5">
                      <a:moveTo>
                        <a:pt x="5" y="5"/>
                      </a:moveTo>
                      <a:cubicBezTo>
                        <a:pt x="16" y="4"/>
                        <a:pt x="0" y="0"/>
                        <a:pt x="5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5" name="Freeform 8532"/>
                <p:cNvSpPr>
                  <a:spLocks/>
                </p:cNvSpPr>
                <p:nvPr/>
              </p:nvSpPr>
              <p:spPr bwMode="auto">
                <a:xfrm>
                  <a:off x="1437" y="1830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6" name="Freeform 8533"/>
                <p:cNvSpPr>
                  <a:spLocks/>
                </p:cNvSpPr>
                <p:nvPr/>
              </p:nvSpPr>
              <p:spPr bwMode="auto">
                <a:xfrm>
                  <a:off x="1432" y="1830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7" name="Freeform 8534"/>
                <p:cNvSpPr>
                  <a:spLocks/>
                </p:cNvSpPr>
                <p:nvPr/>
              </p:nvSpPr>
              <p:spPr bwMode="auto">
                <a:xfrm>
                  <a:off x="2004" y="1880"/>
                  <a:ext cx="4" cy="4"/>
                </a:xfrm>
                <a:custGeom>
                  <a:avLst/>
                  <a:gdLst>
                    <a:gd name="T0" fmla="*/ 2 w 2"/>
                    <a:gd name="T1" fmla="*/ 4 h 2"/>
                    <a:gd name="T2" fmla="*/ 4 w 2"/>
                    <a:gd name="T3" fmla="*/ 2 h 2"/>
                    <a:gd name="T4" fmla="*/ 2 w 2"/>
                    <a:gd name="T5" fmla="*/ 4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1" y="2"/>
                      </a:moveTo>
                      <a:cubicBezTo>
                        <a:pt x="1" y="2"/>
                        <a:pt x="2" y="2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8" name="Freeform 8535"/>
                <p:cNvSpPr>
                  <a:spLocks/>
                </p:cNvSpPr>
                <p:nvPr/>
              </p:nvSpPr>
              <p:spPr bwMode="auto">
                <a:xfrm>
                  <a:off x="2004" y="1899"/>
                  <a:ext cx="4" cy="2"/>
                </a:xfrm>
                <a:custGeom>
                  <a:avLst/>
                  <a:gdLst>
                    <a:gd name="T0" fmla="*/ 4 w 2"/>
                    <a:gd name="T1" fmla="*/ 0 h 1"/>
                    <a:gd name="T2" fmla="*/ 4 w 2"/>
                    <a:gd name="T3" fmla="*/ 2 h 1"/>
                    <a:gd name="T4" fmla="*/ 4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2" y="1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89" name="Freeform 8536"/>
                <p:cNvSpPr>
                  <a:spLocks/>
                </p:cNvSpPr>
                <p:nvPr/>
              </p:nvSpPr>
              <p:spPr bwMode="auto">
                <a:xfrm>
                  <a:off x="1997" y="1908"/>
                  <a:ext cx="7" cy="7"/>
                </a:xfrm>
                <a:custGeom>
                  <a:avLst/>
                  <a:gdLst>
                    <a:gd name="T0" fmla="*/ 0 w 3"/>
                    <a:gd name="T1" fmla="*/ 5 h 3"/>
                    <a:gd name="T2" fmla="*/ 0 w 3"/>
                    <a:gd name="T3" fmla="*/ 2 h 3"/>
                    <a:gd name="T4" fmla="*/ 0 w 3"/>
                    <a:gd name="T5" fmla="*/ 5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0" y="2"/>
                      </a:moveTo>
                      <a:cubicBezTo>
                        <a:pt x="2" y="3"/>
                        <a:pt x="3" y="0"/>
                        <a:pt x="0" y="1"/>
                      </a:cubicBezTo>
                      <a:cubicBezTo>
                        <a:pt x="1" y="1"/>
                        <a:pt x="0" y="1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0" name="Freeform 8537"/>
                <p:cNvSpPr>
                  <a:spLocks/>
                </p:cNvSpPr>
                <p:nvPr/>
              </p:nvSpPr>
              <p:spPr bwMode="auto">
                <a:xfrm>
                  <a:off x="2008" y="1910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1" name="Freeform 8538"/>
                <p:cNvSpPr>
                  <a:spLocks/>
                </p:cNvSpPr>
                <p:nvPr/>
              </p:nvSpPr>
              <p:spPr bwMode="auto">
                <a:xfrm>
                  <a:off x="2006" y="1903"/>
                  <a:ext cx="0" cy="24"/>
                </a:xfrm>
                <a:custGeom>
                  <a:avLst/>
                  <a:gdLst>
                    <a:gd name="T0" fmla="*/ 12 h 10"/>
                    <a:gd name="T1" fmla="*/ 12 h 10"/>
                    <a:gd name="T2" fmla="*/ 0 60000 65536"/>
                    <a:gd name="T3" fmla="*/ 0 60000 65536"/>
                    <a:gd name="T4" fmla="*/ 0 h 10"/>
                    <a:gd name="T5" fmla="*/ 10 h 10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0">
                      <a:moveTo>
                        <a:pt x="0" y="5"/>
                      </a:moveTo>
                      <a:cubicBezTo>
                        <a:pt x="0" y="10"/>
                        <a:pt x="0" y="0"/>
                        <a:pt x="0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2" name="Freeform 8539"/>
                <p:cNvSpPr>
                  <a:spLocks/>
                </p:cNvSpPr>
                <p:nvPr/>
              </p:nvSpPr>
              <p:spPr bwMode="auto">
                <a:xfrm>
                  <a:off x="2004" y="1913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3" name="Freeform 8540"/>
                <p:cNvSpPr>
                  <a:spLocks/>
                </p:cNvSpPr>
                <p:nvPr/>
              </p:nvSpPr>
              <p:spPr bwMode="auto">
                <a:xfrm>
                  <a:off x="1999" y="1915"/>
                  <a:ext cx="9" cy="5"/>
                </a:xfrm>
                <a:custGeom>
                  <a:avLst/>
                  <a:gdLst>
                    <a:gd name="T0" fmla="*/ 2 w 4"/>
                    <a:gd name="T1" fmla="*/ 0 h 2"/>
                    <a:gd name="T2" fmla="*/ 9 w 4"/>
                    <a:gd name="T3" fmla="*/ 5 h 2"/>
                    <a:gd name="T4" fmla="*/ 2 w 4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1" y="0"/>
                      </a:moveTo>
                      <a:cubicBezTo>
                        <a:pt x="0" y="2"/>
                        <a:pt x="3" y="2"/>
                        <a:pt x="4" y="2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4" name="Freeform 8541"/>
                <p:cNvSpPr>
                  <a:spLocks/>
                </p:cNvSpPr>
                <p:nvPr/>
              </p:nvSpPr>
              <p:spPr bwMode="auto">
                <a:xfrm>
                  <a:off x="1997" y="1913"/>
                  <a:ext cx="4" cy="7"/>
                </a:xfrm>
                <a:custGeom>
                  <a:avLst/>
                  <a:gdLst>
                    <a:gd name="T0" fmla="*/ 0 w 2"/>
                    <a:gd name="T1" fmla="*/ 2 h 3"/>
                    <a:gd name="T2" fmla="*/ 4 w 2"/>
                    <a:gd name="T3" fmla="*/ 7 h 3"/>
                    <a:gd name="T4" fmla="*/ 0 w 2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3"/>
                    <a:gd name="T11" fmla="*/ 2 w 2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3">
                      <a:moveTo>
                        <a:pt x="0" y="1"/>
                      </a:moveTo>
                      <a:cubicBezTo>
                        <a:pt x="0" y="2"/>
                        <a:pt x="1" y="3"/>
                        <a:pt x="2" y="3"/>
                      </a:cubicBezTo>
                      <a:cubicBezTo>
                        <a:pt x="2" y="2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5" name="Freeform 8542"/>
                <p:cNvSpPr>
                  <a:spLocks/>
                </p:cNvSpPr>
                <p:nvPr/>
              </p:nvSpPr>
              <p:spPr bwMode="auto">
                <a:xfrm>
                  <a:off x="1987" y="1915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5 w 2"/>
                    <a:gd name="T3" fmla="*/ 0 h 1"/>
                    <a:gd name="T4" fmla="*/ 0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6" name="Freeform 8543"/>
                <p:cNvSpPr>
                  <a:spLocks/>
                </p:cNvSpPr>
                <p:nvPr/>
              </p:nvSpPr>
              <p:spPr bwMode="auto">
                <a:xfrm>
                  <a:off x="1985" y="1915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7" name="Freeform 8544"/>
                <p:cNvSpPr>
                  <a:spLocks/>
                </p:cNvSpPr>
                <p:nvPr/>
              </p:nvSpPr>
              <p:spPr bwMode="auto">
                <a:xfrm>
                  <a:off x="2011" y="1915"/>
                  <a:ext cx="4" cy="5"/>
                </a:xfrm>
                <a:custGeom>
                  <a:avLst/>
                  <a:gdLst>
                    <a:gd name="T0" fmla="*/ 0 w 2"/>
                    <a:gd name="T1" fmla="*/ 5 h 2"/>
                    <a:gd name="T2" fmla="*/ 2 w 2"/>
                    <a:gd name="T3" fmla="*/ 5 h 2"/>
                    <a:gd name="T4" fmla="*/ 0 w 2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2" y="1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8" name="Freeform 8545"/>
                <p:cNvSpPr>
                  <a:spLocks/>
                </p:cNvSpPr>
                <p:nvPr/>
              </p:nvSpPr>
              <p:spPr bwMode="auto">
                <a:xfrm>
                  <a:off x="1985" y="1917"/>
                  <a:ext cx="7" cy="5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0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0" y="0"/>
                      </a:moveTo>
                      <a:cubicBezTo>
                        <a:pt x="0" y="2"/>
                        <a:pt x="3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399" name="Freeform 8546"/>
                <p:cNvSpPr>
                  <a:spLocks/>
                </p:cNvSpPr>
                <p:nvPr/>
              </p:nvSpPr>
              <p:spPr bwMode="auto">
                <a:xfrm>
                  <a:off x="1987" y="1920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0" name="Freeform 8547"/>
                <p:cNvSpPr>
                  <a:spLocks/>
                </p:cNvSpPr>
                <p:nvPr/>
              </p:nvSpPr>
              <p:spPr bwMode="auto">
                <a:xfrm>
                  <a:off x="1987" y="1922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1" name="Freeform 8548"/>
                <p:cNvSpPr>
                  <a:spLocks/>
                </p:cNvSpPr>
                <p:nvPr/>
              </p:nvSpPr>
              <p:spPr bwMode="auto">
                <a:xfrm>
                  <a:off x="1985" y="1924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2" name="Freeform 8549"/>
                <p:cNvSpPr>
                  <a:spLocks/>
                </p:cNvSpPr>
                <p:nvPr/>
              </p:nvSpPr>
              <p:spPr bwMode="auto">
                <a:xfrm>
                  <a:off x="1992" y="1929"/>
                  <a:ext cx="19" cy="0"/>
                </a:xfrm>
                <a:custGeom>
                  <a:avLst/>
                  <a:gdLst>
                    <a:gd name="T0" fmla="*/ 0 w 8"/>
                    <a:gd name="T1" fmla="*/ 0 w 8"/>
                    <a:gd name="T2" fmla="*/ 0 60000 65536"/>
                    <a:gd name="T3" fmla="*/ 0 60000 65536"/>
                    <a:gd name="T4" fmla="*/ 0 w 8"/>
                    <a:gd name="T5" fmla="*/ 8 w 8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8">
                      <a:moveTo>
                        <a:pt x="0" y="0"/>
                      </a:moveTo>
                      <a:cubicBezTo>
                        <a:pt x="8" y="0"/>
                        <a:pt x="8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3" name="Freeform 8550"/>
                <p:cNvSpPr>
                  <a:spLocks/>
                </p:cNvSpPr>
                <p:nvPr/>
              </p:nvSpPr>
              <p:spPr bwMode="auto">
                <a:xfrm>
                  <a:off x="1985" y="1929"/>
                  <a:ext cx="4" cy="3"/>
                </a:xfrm>
                <a:custGeom>
                  <a:avLst/>
                  <a:gdLst>
                    <a:gd name="T0" fmla="*/ 0 w 2"/>
                    <a:gd name="T1" fmla="*/ 3 h 1"/>
                    <a:gd name="T2" fmla="*/ 4 w 2"/>
                    <a:gd name="T3" fmla="*/ 0 h 1"/>
                    <a:gd name="T4" fmla="*/ 0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4" name="Freeform 8551"/>
                <p:cNvSpPr>
                  <a:spLocks/>
                </p:cNvSpPr>
                <p:nvPr/>
              </p:nvSpPr>
              <p:spPr bwMode="auto">
                <a:xfrm>
                  <a:off x="1845" y="2019"/>
                  <a:ext cx="5" cy="21"/>
                </a:xfrm>
                <a:custGeom>
                  <a:avLst/>
                  <a:gdLst>
                    <a:gd name="T0" fmla="*/ 0 w 2"/>
                    <a:gd name="T1" fmla="*/ 7 h 9"/>
                    <a:gd name="T2" fmla="*/ 0 w 2"/>
                    <a:gd name="T3" fmla="*/ 7 h 9"/>
                    <a:gd name="T4" fmla="*/ 0 60000 65536"/>
                    <a:gd name="T5" fmla="*/ 0 60000 65536"/>
                    <a:gd name="T6" fmla="*/ 0 w 2"/>
                    <a:gd name="T7" fmla="*/ 0 h 9"/>
                    <a:gd name="T8" fmla="*/ 2 w 2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9">
                      <a:moveTo>
                        <a:pt x="0" y="3"/>
                      </a:moveTo>
                      <a:cubicBezTo>
                        <a:pt x="2" y="0"/>
                        <a:pt x="0" y="9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5" name="Freeform 8552"/>
                <p:cNvSpPr>
                  <a:spLocks/>
                </p:cNvSpPr>
                <p:nvPr/>
              </p:nvSpPr>
              <p:spPr bwMode="auto">
                <a:xfrm>
                  <a:off x="1848" y="2031"/>
                  <a:ext cx="4" cy="4"/>
                </a:xfrm>
                <a:custGeom>
                  <a:avLst/>
                  <a:gdLst>
                    <a:gd name="T0" fmla="*/ 2 w 2"/>
                    <a:gd name="T1" fmla="*/ 4 h 2"/>
                    <a:gd name="T2" fmla="*/ 2 w 2"/>
                    <a:gd name="T3" fmla="*/ 4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1" y="2"/>
                      </a:moveTo>
                      <a:cubicBezTo>
                        <a:pt x="2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6" name="Freeform 8553"/>
                <p:cNvSpPr>
                  <a:spLocks/>
                </p:cNvSpPr>
                <p:nvPr/>
              </p:nvSpPr>
              <p:spPr bwMode="auto">
                <a:xfrm>
                  <a:off x="1843" y="2019"/>
                  <a:ext cx="14" cy="57"/>
                </a:xfrm>
                <a:custGeom>
                  <a:avLst/>
                  <a:gdLst>
                    <a:gd name="T0" fmla="*/ 2 w 6"/>
                    <a:gd name="T1" fmla="*/ 31 h 24"/>
                    <a:gd name="T2" fmla="*/ 2 w 6"/>
                    <a:gd name="T3" fmla="*/ 31 h 24"/>
                    <a:gd name="T4" fmla="*/ 0 60000 65536"/>
                    <a:gd name="T5" fmla="*/ 0 60000 65536"/>
                    <a:gd name="T6" fmla="*/ 0 w 6"/>
                    <a:gd name="T7" fmla="*/ 0 h 24"/>
                    <a:gd name="T8" fmla="*/ 6 w 6"/>
                    <a:gd name="T9" fmla="*/ 24 h 2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24">
                      <a:moveTo>
                        <a:pt x="1" y="13"/>
                      </a:moveTo>
                      <a:cubicBezTo>
                        <a:pt x="6" y="0"/>
                        <a:pt x="0" y="24"/>
                        <a:pt x="1" y="1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7" name="Freeform 8554"/>
                <p:cNvSpPr>
                  <a:spLocks/>
                </p:cNvSpPr>
                <p:nvPr/>
              </p:nvSpPr>
              <p:spPr bwMode="auto">
                <a:xfrm>
                  <a:off x="1817" y="2069"/>
                  <a:ext cx="12" cy="16"/>
                </a:xfrm>
                <a:custGeom>
                  <a:avLst/>
                  <a:gdLst>
                    <a:gd name="T0" fmla="*/ 7 w 5"/>
                    <a:gd name="T1" fmla="*/ 9 h 7"/>
                    <a:gd name="T2" fmla="*/ 10 w 5"/>
                    <a:gd name="T3" fmla="*/ 14 h 7"/>
                    <a:gd name="T4" fmla="*/ 7 w 5"/>
                    <a:gd name="T5" fmla="*/ 9 h 7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7"/>
                    <a:gd name="T11" fmla="*/ 5 w 5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7">
                      <a:moveTo>
                        <a:pt x="3" y="4"/>
                      </a:moveTo>
                      <a:cubicBezTo>
                        <a:pt x="5" y="0"/>
                        <a:pt x="0" y="7"/>
                        <a:pt x="4" y="6"/>
                      </a:cubicBezTo>
                      <a:cubicBezTo>
                        <a:pt x="3" y="5"/>
                        <a:pt x="3" y="5"/>
                        <a:pt x="3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8" name="Freeform 8555"/>
                <p:cNvSpPr>
                  <a:spLocks/>
                </p:cNvSpPr>
                <p:nvPr/>
              </p:nvSpPr>
              <p:spPr bwMode="auto">
                <a:xfrm>
                  <a:off x="4068" y="2156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3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09" name="Freeform 8556"/>
                <p:cNvSpPr>
                  <a:spLocks/>
                </p:cNvSpPr>
                <p:nvPr/>
              </p:nvSpPr>
              <p:spPr bwMode="auto">
                <a:xfrm>
                  <a:off x="4068" y="2161"/>
                  <a:ext cx="0" cy="4"/>
                </a:xfrm>
                <a:custGeom>
                  <a:avLst/>
                  <a:gdLst>
                    <a:gd name="T0" fmla="*/ 0 h 2"/>
                    <a:gd name="T1" fmla="*/ 0 h 2"/>
                    <a:gd name="T2" fmla="*/ 0 60000 65536"/>
                    <a:gd name="T3" fmla="*/ 0 60000 65536"/>
                    <a:gd name="T4" fmla="*/ 0 h 2"/>
                    <a:gd name="T5" fmla="*/ 2 h 2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0" name="Freeform 8557"/>
                <p:cNvSpPr>
                  <a:spLocks/>
                </p:cNvSpPr>
                <p:nvPr/>
              </p:nvSpPr>
              <p:spPr bwMode="auto">
                <a:xfrm>
                  <a:off x="4068" y="2161"/>
                  <a:ext cx="5" cy="4"/>
                </a:xfrm>
                <a:custGeom>
                  <a:avLst/>
                  <a:gdLst>
                    <a:gd name="T0" fmla="*/ 0 w 2"/>
                    <a:gd name="T1" fmla="*/ 4 h 2"/>
                    <a:gd name="T2" fmla="*/ 0 w 2"/>
                    <a:gd name="T3" fmla="*/ 4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2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1" name="Freeform 8558"/>
                <p:cNvSpPr>
                  <a:spLocks/>
                </p:cNvSpPr>
                <p:nvPr/>
              </p:nvSpPr>
              <p:spPr bwMode="auto">
                <a:xfrm>
                  <a:off x="4071" y="2168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2" name="Freeform 8559"/>
                <p:cNvSpPr>
                  <a:spLocks/>
                </p:cNvSpPr>
                <p:nvPr/>
              </p:nvSpPr>
              <p:spPr bwMode="auto">
                <a:xfrm>
                  <a:off x="4104" y="2198"/>
                  <a:ext cx="42" cy="5"/>
                </a:xfrm>
                <a:custGeom>
                  <a:avLst/>
                  <a:gdLst>
                    <a:gd name="T0" fmla="*/ 9 w 18"/>
                    <a:gd name="T1" fmla="*/ 3 h 2"/>
                    <a:gd name="T2" fmla="*/ 9 w 18"/>
                    <a:gd name="T3" fmla="*/ 3 h 2"/>
                    <a:gd name="T4" fmla="*/ 0 60000 65536"/>
                    <a:gd name="T5" fmla="*/ 0 60000 65536"/>
                    <a:gd name="T6" fmla="*/ 0 w 18"/>
                    <a:gd name="T7" fmla="*/ 0 h 2"/>
                    <a:gd name="T8" fmla="*/ 18 w 18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2">
                      <a:moveTo>
                        <a:pt x="4" y="1"/>
                      </a:moveTo>
                      <a:cubicBezTo>
                        <a:pt x="18" y="2"/>
                        <a:pt x="0" y="0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3" name="Freeform 8560"/>
                <p:cNvSpPr>
                  <a:spLocks/>
                </p:cNvSpPr>
                <p:nvPr/>
              </p:nvSpPr>
              <p:spPr bwMode="auto">
                <a:xfrm>
                  <a:off x="4418" y="2236"/>
                  <a:ext cx="28" cy="31"/>
                </a:xfrm>
                <a:custGeom>
                  <a:avLst/>
                  <a:gdLst>
                    <a:gd name="T0" fmla="*/ 16 w 12"/>
                    <a:gd name="T1" fmla="*/ 26 h 13"/>
                    <a:gd name="T2" fmla="*/ 7 w 12"/>
                    <a:gd name="T3" fmla="*/ 5 h 13"/>
                    <a:gd name="T4" fmla="*/ 0 w 12"/>
                    <a:gd name="T5" fmla="*/ 21 h 13"/>
                    <a:gd name="T6" fmla="*/ 16 w 12"/>
                    <a:gd name="T7" fmla="*/ 26 h 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2"/>
                    <a:gd name="T13" fmla="*/ 0 h 13"/>
                    <a:gd name="T14" fmla="*/ 12 w 12"/>
                    <a:gd name="T15" fmla="*/ 13 h 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2" h="13">
                      <a:moveTo>
                        <a:pt x="7" y="11"/>
                      </a:moveTo>
                      <a:cubicBezTo>
                        <a:pt x="12" y="0"/>
                        <a:pt x="3" y="13"/>
                        <a:pt x="3" y="2"/>
                      </a:cubicBezTo>
                      <a:cubicBezTo>
                        <a:pt x="6" y="3"/>
                        <a:pt x="4" y="4"/>
                        <a:pt x="0" y="9"/>
                      </a:cubicBezTo>
                      <a:cubicBezTo>
                        <a:pt x="3" y="12"/>
                        <a:pt x="7" y="11"/>
                        <a:pt x="7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4" name="Freeform 8561"/>
                <p:cNvSpPr>
                  <a:spLocks/>
                </p:cNvSpPr>
                <p:nvPr/>
              </p:nvSpPr>
              <p:spPr bwMode="auto">
                <a:xfrm>
                  <a:off x="2152" y="2227"/>
                  <a:ext cx="12" cy="21"/>
                </a:xfrm>
                <a:custGeom>
                  <a:avLst/>
                  <a:gdLst>
                    <a:gd name="T0" fmla="*/ 0 w 5"/>
                    <a:gd name="T1" fmla="*/ 16 h 9"/>
                    <a:gd name="T2" fmla="*/ 0 w 5"/>
                    <a:gd name="T3" fmla="*/ 16 h 9"/>
                    <a:gd name="T4" fmla="*/ 0 60000 65536"/>
                    <a:gd name="T5" fmla="*/ 0 60000 65536"/>
                    <a:gd name="T6" fmla="*/ 0 w 5"/>
                    <a:gd name="T7" fmla="*/ 0 h 9"/>
                    <a:gd name="T8" fmla="*/ 5 w 5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9">
                      <a:moveTo>
                        <a:pt x="0" y="7"/>
                      </a:moveTo>
                      <a:cubicBezTo>
                        <a:pt x="5" y="9"/>
                        <a:pt x="5" y="0"/>
                        <a:pt x="0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5" name="Freeform 8562"/>
                <p:cNvSpPr>
                  <a:spLocks/>
                </p:cNvSpPr>
                <p:nvPr/>
              </p:nvSpPr>
              <p:spPr bwMode="auto">
                <a:xfrm>
                  <a:off x="4531" y="2232"/>
                  <a:ext cx="43" cy="28"/>
                </a:xfrm>
                <a:custGeom>
                  <a:avLst/>
                  <a:gdLst>
                    <a:gd name="T0" fmla="*/ 10 w 18"/>
                    <a:gd name="T1" fmla="*/ 14 h 12"/>
                    <a:gd name="T2" fmla="*/ 43 w 18"/>
                    <a:gd name="T3" fmla="*/ 12 h 12"/>
                    <a:gd name="T4" fmla="*/ 36 w 18"/>
                    <a:gd name="T5" fmla="*/ 7 h 12"/>
                    <a:gd name="T6" fmla="*/ 10 w 18"/>
                    <a:gd name="T7" fmla="*/ 14 h 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8"/>
                    <a:gd name="T13" fmla="*/ 0 h 12"/>
                    <a:gd name="T14" fmla="*/ 18 w 18"/>
                    <a:gd name="T15" fmla="*/ 12 h 1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8" h="12">
                      <a:moveTo>
                        <a:pt x="4" y="6"/>
                      </a:moveTo>
                      <a:cubicBezTo>
                        <a:pt x="0" y="6"/>
                        <a:pt x="17" y="8"/>
                        <a:pt x="18" y="5"/>
                      </a:cubicBezTo>
                      <a:cubicBezTo>
                        <a:pt x="10" y="0"/>
                        <a:pt x="16" y="12"/>
                        <a:pt x="15" y="3"/>
                      </a:cubicBezTo>
                      <a:cubicBezTo>
                        <a:pt x="15" y="4"/>
                        <a:pt x="5" y="4"/>
                        <a:pt x="4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6" name="Freeform 8563"/>
                <p:cNvSpPr>
                  <a:spLocks/>
                </p:cNvSpPr>
                <p:nvPr/>
              </p:nvSpPr>
              <p:spPr bwMode="auto">
                <a:xfrm>
                  <a:off x="2660" y="1369"/>
                  <a:ext cx="213" cy="0"/>
                </a:xfrm>
                <a:custGeom>
                  <a:avLst/>
                  <a:gdLst>
                    <a:gd name="T0" fmla="*/ 107 w 90"/>
                    <a:gd name="T1" fmla="*/ 107 w 90"/>
                    <a:gd name="T2" fmla="*/ 0 60000 65536"/>
                    <a:gd name="T3" fmla="*/ 0 60000 65536"/>
                    <a:gd name="T4" fmla="*/ 0 w 90"/>
                    <a:gd name="T5" fmla="*/ 90 w 90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90">
                      <a:moveTo>
                        <a:pt x="45" y="0"/>
                      </a:moveTo>
                      <a:cubicBezTo>
                        <a:pt x="0" y="0"/>
                        <a:pt x="90" y="0"/>
                        <a:pt x="4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7" name="Freeform 8564"/>
                <p:cNvSpPr>
                  <a:spLocks/>
                </p:cNvSpPr>
                <p:nvPr/>
              </p:nvSpPr>
              <p:spPr bwMode="auto">
                <a:xfrm>
                  <a:off x="2136" y="1332"/>
                  <a:ext cx="2" cy="21"/>
                </a:xfrm>
                <a:custGeom>
                  <a:avLst/>
                  <a:gdLst>
                    <a:gd name="T0" fmla="*/ 2 w 1"/>
                    <a:gd name="T1" fmla="*/ 9 h 9"/>
                    <a:gd name="T2" fmla="*/ 2 w 1"/>
                    <a:gd name="T3" fmla="*/ 9 h 9"/>
                    <a:gd name="T4" fmla="*/ 0 60000 65536"/>
                    <a:gd name="T5" fmla="*/ 0 60000 65536"/>
                    <a:gd name="T6" fmla="*/ 0 w 1"/>
                    <a:gd name="T7" fmla="*/ 0 h 9"/>
                    <a:gd name="T8" fmla="*/ 1 w 1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9">
                      <a:moveTo>
                        <a:pt x="1" y="4"/>
                      </a:moveTo>
                      <a:cubicBezTo>
                        <a:pt x="0" y="0"/>
                        <a:pt x="1" y="9"/>
                        <a:pt x="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8" name="Freeform 8565"/>
                <p:cNvSpPr>
                  <a:spLocks/>
                </p:cNvSpPr>
                <p:nvPr/>
              </p:nvSpPr>
              <p:spPr bwMode="auto">
                <a:xfrm>
                  <a:off x="4602" y="2236"/>
                  <a:ext cx="19" cy="14"/>
                </a:xfrm>
                <a:custGeom>
                  <a:avLst/>
                  <a:gdLst>
                    <a:gd name="T0" fmla="*/ 14 w 8"/>
                    <a:gd name="T1" fmla="*/ 7 h 6"/>
                    <a:gd name="T2" fmla="*/ 14 w 8"/>
                    <a:gd name="T3" fmla="*/ 7 h 6"/>
                    <a:gd name="T4" fmla="*/ 0 60000 65536"/>
                    <a:gd name="T5" fmla="*/ 0 60000 65536"/>
                    <a:gd name="T6" fmla="*/ 0 w 8"/>
                    <a:gd name="T7" fmla="*/ 0 h 6"/>
                    <a:gd name="T8" fmla="*/ 8 w 8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6">
                      <a:moveTo>
                        <a:pt x="6" y="3"/>
                      </a:moveTo>
                      <a:cubicBezTo>
                        <a:pt x="0" y="0"/>
                        <a:pt x="8" y="6"/>
                        <a:pt x="6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19" name="Freeform 8566"/>
                <p:cNvSpPr>
                  <a:spLocks/>
                </p:cNvSpPr>
                <p:nvPr/>
              </p:nvSpPr>
              <p:spPr bwMode="auto">
                <a:xfrm>
                  <a:off x="4520" y="2246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0" name="Freeform 8567"/>
                <p:cNvSpPr>
                  <a:spLocks/>
                </p:cNvSpPr>
                <p:nvPr/>
              </p:nvSpPr>
              <p:spPr bwMode="auto">
                <a:xfrm>
                  <a:off x="4590" y="2232"/>
                  <a:ext cx="52" cy="35"/>
                </a:xfrm>
                <a:custGeom>
                  <a:avLst/>
                  <a:gdLst>
                    <a:gd name="T0" fmla="*/ 33 w 22"/>
                    <a:gd name="T1" fmla="*/ 26 h 15"/>
                    <a:gd name="T2" fmla="*/ 33 w 22"/>
                    <a:gd name="T3" fmla="*/ 26 h 15"/>
                    <a:gd name="T4" fmla="*/ 0 60000 65536"/>
                    <a:gd name="T5" fmla="*/ 0 60000 65536"/>
                    <a:gd name="T6" fmla="*/ 0 w 22"/>
                    <a:gd name="T7" fmla="*/ 0 h 15"/>
                    <a:gd name="T8" fmla="*/ 22 w 22"/>
                    <a:gd name="T9" fmla="*/ 15 h 1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2" h="15">
                      <a:moveTo>
                        <a:pt x="14" y="11"/>
                      </a:moveTo>
                      <a:cubicBezTo>
                        <a:pt x="22" y="0"/>
                        <a:pt x="0" y="15"/>
                        <a:pt x="14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1" name="Freeform 8568"/>
                <p:cNvSpPr>
                  <a:spLocks/>
                </p:cNvSpPr>
                <p:nvPr/>
              </p:nvSpPr>
              <p:spPr bwMode="auto">
                <a:xfrm>
                  <a:off x="4501" y="2246"/>
                  <a:ext cx="4" cy="2"/>
                </a:xfrm>
                <a:custGeom>
                  <a:avLst/>
                  <a:gdLst>
                    <a:gd name="T0" fmla="*/ 0 w 2"/>
                    <a:gd name="T1" fmla="*/ 2 h 1"/>
                    <a:gd name="T2" fmla="*/ 4 w 2"/>
                    <a:gd name="T3" fmla="*/ 2 h 1"/>
                    <a:gd name="T4" fmla="*/ 0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2" name="Freeform 8569"/>
                <p:cNvSpPr>
                  <a:spLocks/>
                </p:cNvSpPr>
                <p:nvPr/>
              </p:nvSpPr>
              <p:spPr bwMode="auto">
                <a:xfrm>
                  <a:off x="1985" y="2241"/>
                  <a:ext cx="12" cy="19"/>
                </a:xfrm>
                <a:custGeom>
                  <a:avLst/>
                  <a:gdLst>
                    <a:gd name="T0" fmla="*/ 0 w 5"/>
                    <a:gd name="T1" fmla="*/ 10 h 8"/>
                    <a:gd name="T2" fmla="*/ 0 w 5"/>
                    <a:gd name="T3" fmla="*/ 10 h 8"/>
                    <a:gd name="T4" fmla="*/ 0 60000 65536"/>
                    <a:gd name="T5" fmla="*/ 0 60000 65536"/>
                    <a:gd name="T6" fmla="*/ 0 w 5"/>
                    <a:gd name="T7" fmla="*/ 0 h 8"/>
                    <a:gd name="T8" fmla="*/ 5 w 5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8">
                      <a:moveTo>
                        <a:pt x="0" y="4"/>
                      </a:moveTo>
                      <a:cubicBezTo>
                        <a:pt x="5" y="0"/>
                        <a:pt x="0" y="8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3" name="Freeform 8570"/>
                <p:cNvSpPr>
                  <a:spLocks/>
                </p:cNvSpPr>
                <p:nvPr/>
              </p:nvSpPr>
              <p:spPr bwMode="auto">
                <a:xfrm>
                  <a:off x="4697" y="2246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4" name="Freeform 8571"/>
                <p:cNvSpPr>
                  <a:spLocks/>
                </p:cNvSpPr>
                <p:nvPr/>
              </p:nvSpPr>
              <p:spPr bwMode="auto">
                <a:xfrm>
                  <a:off x="2032" y="2250"/>
                  <a:ext cx="17" cy="3"/>
                </a:xfrm>
                <a:custGeom>
                  <a:avLst/>
                  <a:gdLst>
                    <a:gd name="T0" fmla="*/ 17 w 7"/>
                    <a:gd name="T1" fmla="*/ 0 h 1"/>
                    <a:gd name="T2" fmla="*/ 17 w 7"/>
                    <a:gd name="T3" fmla="*/ 0 h 1"/>
                    <a:gd name="T4" fmla="*/ 0 60000 65536"/>
                    <a:gd name="T5" fmla="*/ 0 60000 65536"/>
                    <a:gd name="T6" fmla="*/ 0 w 7"/>
                    <a:gd name="T7" fmla="*/ 0 h 1"/>
                    <a:gd name="T8" fmla="*/ 7 w 7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1">
                      <a:moveTo>
                        <a:pt x="7" y="0"/>
                      </a:moveTo>
                      <a:cubicBezTo>
                        <a:pt x="0" y="1"/>
                        <a:pt x="0" y="1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5" name="Freeform 8572"/>
                <p:cNvSpPr>
                  <a:spLocks/>
                </p:cNvSpPr>
                <p:nvPr/>
              </p:nvSpPr>
              <p:spPr bwMode="auto">
                <a:xfrm>
                  <a:off x="4517" y="2248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6" name="Freeform 8573"/>
                <p:cNvSpPr>
                  <a:spLocks/>
                </p:cNvSpPr>
                <p:nvPr/>
              </p:nvSpPr>
              <p:spPr bwMode="auto">
                <a:xfrm>
                  <a:off x="4607" y="2250"/>
                  <a:ext cx="5" cy="3"/>
                </a:xfrm>
                <a:custGeom>
                  <a:avLst/>
                  <a:gdLst>
                    <a:gd name="T0" fmla="*/ 5 w 2"/>
                    <a:gd name="T1" fmla="*/ 0 h 1"/>
                    <a:gd name="T2" fmla="*/ 0 w 2"/>
                    <a:gd name="T3" fmla="*/ 3 h 1"/>
                    <a:gd name="T4" fmla="*/ 5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1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7" name="Freeform 8574"/>
                <p:cNvSpPr>
                  <a:spLocks/>
                </p:cNvSpPr>
                <p:nvPr/>
              </p:nvSpPr>
              <p:spPr bwMode="auto">
                <a:xfrm>
                  <a:off x="4475" y="2250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8" name="Freeform 8575"/>
                <p:cNvSpPr>
                  <a:spLocks/>
                </p:cNvSpPr>
                <p:nvPr/>
              </p:nvSpPr>
              <p:spPr bwMode="auto">
                <a:xfrm>
                  <a:off x="2117" y="2253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29" name="Freeform 8576"/>
                <p:cNvSpPr>
                  <a:spLocks/>
                </p:cNvSpPr>
                <p:nvPr/>
              </p:nvSpPr>
              <p:spPr bwMode="auto">
                <a:xfrm>
                  <a:off x="4472" y="2255"/>
                  <a:ext cx="7" cy="5"/>
                </a:xfrm>
                <a:custGeom>
                  <a:avLst/>
                  <a:gdLst>
                    <a:gd name="T0" fmla="*/ 7 w 3"/>
                    <a:gd name="T1" fmla="*/ 0 h 2"/>
                    <a:gd name="T2" fmla="*/ 7 w 3"/>
                    <a:gd name="T3" fmla="*/ 0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0"/>
                      </a:moveTo>
                      <a:cubicBezTo>
                        <a:pt x="0" y="0"/>
                        <a:pt x="2" y="2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0" name="Freeform 8577"/>
                <p:cNvSpPr>
                  <a:spLocks/>
                </p:cNvSpPr>
                <p:nvPr/>
              </p:nvSpPr>
              <p:spPr bwMode="auto">
                <a:xfrm>
                  <a:off x="4484" y="2258"/>
                  <a:ext cx="5" cy="4"/>
                </a:xfrm>
                <a:custGeom>
                  <a:avLst/>
                  <a:gdLst>
                    <a:gd name="T0" fmla="*/ 5 w 2"/>
                    <a:gd name="T1" fmla="*/ 0 h 2"/>
                    <a:gd name="T2" fmla="*/ 5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1" name="Freeform 8578"/>
                <p:cNvSpPr>
                  <a:spLocks/>
                </p:cNvSpPr>
                <p:nvPr/>
              </p:nvSpPr>
              <p:spPr bwMode="auto">
                <a:xfrm>
                  <a:off x="4477" y="2258"/>
                  <a:ext cx="7" cy="9"/>
                </a:xfrm>
                <a:custGeom>
                  <a:avLst/>
                  <a:gdLst>
                    <a:gd name="T0" fmla="*/ 5 w 3"/>
                    <a:gd name="T1" fmla="*/ 5 h 4"/>
                    <a:gd name="T2" fmla="*/ 5 w 3"/>
                    <a:gd name="T3" fmla="*/ 5 h 4"/>
                    <a:gd name="T4" fmla="*/ 0 60000 65536"/>
                    <a:gd name="T5" fmla="*/ 0 60000 65536"/>
                    <a:gd name="T6" fmla="*/ 0 w 3"/>
                    <a:gd name="T7" fmla="*/ 0 h 4"/>
                    <a:gd name="T8" fmla="*/ 3 w 3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4">
                      <a:moveTo>
                        <a:pt x="2" y="2"/>
                      </a:moveTo>
                      <a:cubicBezTo>
                        <a:pt x="3" y="0"/>
                        <a:pt x="0" y="4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2" name="Freeform 8579"/>
                <p:cNvSpPr>
                  <a:spLocks/>
                </p:cNvSpPr>
                <p:nvPr/>
              </p:nvSpPr>
              <p:spPr bwMode="auto">
                <a:xfrm>
                  <a:off x="4461" y="2262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3" name="Freeform 8580"/>
                <p:cNvSpPr>
                  <a:spLocks/>
                </p:cNvSpPr>
                <p:nvPr/>
              </p:nvSpPr>
              <p:spPr bwMode="auto">
                <a:xfrm>
                  <a:off x="4451" y="226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4" name="Freeform 8581"/>
                <p:cNvSpPr>
                  <a:spLocks/>
                </p:cNvSpPr>
                <p:nvPr/>
              </p:nvSpPr>
              <p:spPr bwMode="auto">
                <a:xfrm>
                  <a:off x="4406" y="2269"/>
                  <a:ext cx="21" cy="26"/>
                </a:xfrm>
                <a:custGeom>
                  <a:avLst/>
                  <a:gdLst>
                    <a:gd name="T0" fmla="*/ 21 w 9"/>
                    <a:gd name="T1" fmla="*/ 17 h 11"/>
                    <a:gd name="T2" fmla="*/ 12 w 9"/>
                    <a:gd name="T3" fmla="*/ 0 h 11"/>
                    <a:gd name="T4" fmla="*/ 5 w 9"/>
                    <a:gd name="T5" fmla="*/ 2 h 11"/>
                    <a:gd name="T6" fmla="*/ 21 w 9"/>
                    <a:gd name="T7" fmla="*/ 17 h 1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"/>
                    <a:gd name="T13" fmla="*/ 0 h 11"/>
                    <a:gd name="T14" fmla="*/ 9 w 9"/>
                    <a:gd name="T15" fmla="*/ 11 h 1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" h="11">
                      <a:moveTo>
                        <a:pt x="9" y="7"/>
                      </a:moveTo>
                      <a:cubicBezTo>
                        <a:pt x="8" y="3"/>
                        <a:pt x="1" y="2"/>
                        <a:pt x="5" y="0"/>
                      </a:cubicBezTo>
                      <a:cubicBezTo>
                        <a:pt x="1" y="1"/>
                        <a:pt x="0" y="1"/>
                        <a:pt x="2" y="1"/>
                      </a:cubicBezTo>
                      <a:cubicBezTo>
                        <a:pt x="0" y="9"/>
                        <a:pt x="9" y="11"/>
                        <a:pt x="9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5" name="Freeform 8582"/>
                <p:cNvSpPr>
                  <a:spLocks/>
                </p:cNvSpPr>
                <p:nvPr/>
              </p:nvSpPr>
              <p:spPr bwMode="auto">
                <a:xfrm>
                  <a:off x="3882" y="2267"/>
                  <a:ext cx="4" cy="5"/>
                </a:xfrm>
                <a:custGeom>
                  <a:avLst/>
                  <a:gdLst>
                    <a:gd name="T0" fmla="*/ 2 w 2"/>
                    <a:gd name="T1" fmla="*/ 5 h 2"/>
                    <a:gd name="T2" fmla="*/ 2 w 2"/>
                    <a:gd name="T3" fmla="*/ 5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1" y="2"/>
                      </a:moveTo>
                      <a:cubicBezTo>
                        <a:pt x="2" y="2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6" name="Freeform 8583"/>
                <p:cNvSpPr>
                  <a:spLocks/>
                </p:cNvSpPr>
                <p:nvPr/>
              </p:nvSpPr>
              <p:spPr bwMode="auto">
                <a:xfrm>
                  <a:off x="4442" y="2262"/>
                  <a:ext cx="23" cy="38"/>
                </a:xfrm>
                <a:custGeom>
                  <a:avLst/>
                  <a:gdLst>
                    <a:gd name="T0" fmla="*/ 2 w 10"/>
                    <a:gd name="T1" fmla="*/ 21 h 16"/>
                    <a:gd name="T2" fmla="*/ 0 w 10"/>
                    <a:gd name="T3" fmla="*/ 10 h 16"/>
                    <a:gd name="T4" fmla="*/ 2 w 10"/>
                    <a:gd name="T5" fmla="*/ 21 h 16"/>
                    <a:gd name="T6" fmla="*/ 0 60000 65536"/>
                    <a:gd name="T7" fmla="*/ 0 60000 65536"/>
                    <a:gd name="T8" fmla="*/ 0 60000 65536"/>
                    <a:gd name="T9" fmla="*/ 0 w 10"/>
                    <a:gd name="T10" fmla="*/ 0 h 16"/>
                    <a:gd name="T11" fmla="*/ 10 w 10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0" h="16">
                      <a:moveTo>
                        <a:pt x="1" y="9"/>
                      </a:moveTo>
                      <a:cubicBezTo>
                        <a:pt x="10" y="16"/>
                        <a:pt x="5" y="0"/>
                        <a:pt x="0" y="4"/>
                      </a:cubicBezTo>
                      <a:cubicBezTo>
                        <a:pt x="4" y="8"/>
                        <a:pt x="0" y="3"/>
                        <a:pt x="1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7" name="Freeform 8584"/>
                <p:cNvSpPr>
                  <a:spLocks/>
                </p:cNvSpPr>
                <p:nvPr/>
              </p:nvSpPr>
              <p:spPr bwMode="auto">
                <a:xfrm>
                  <a:off x="4515" y="2267"/>
                  <a:ext cx="21" cy="9"/>
                </a:xfrm>
                <a:custGeom>
                  <a:avLst/>
                  <a:gdLst>
                    <a:gd name="T0" fmla="*/ 0 w 9"/>
                    <a:gd name="T1" fmla="*/ 7 h 4"/>
                    <a:gd name="T2" fmla="*/ 0 w 9"/>
                    <a:gd name="T3" fmla="*/ 7 h 4"/>
                    <a:gd name="T4" fmla="*/ 0 60000 65536"/>
                    <a:gd name="T5" fmla="*/ 0 60000 65536"/>
                    <a:gd name="T6" fmla="*/ 0 w 9"/>
                    <a:gd name="T7" fmla="*/ 0 h 4"/>
                    <a:gd name="T8" fmla="*/ 9 w 9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4">
                      <a:moveTo>
                        <a:pt x="0" y="3"/>
                      </a:moveTo>
                      <a:cubicBezTo>
                        <a:pt x="2" y="0"/>
                        <a:pt x="9" y="4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8" name="Freeform 8585"/>
                <p:cNvSpPr>
                  <a:spLocks/>
                </p:cNvSpPr>
                <p:nvPr/>
              </p:nvSpPr>
              <p:spPr bwMode="auto">
                <a:xfrm>
                  <a:off x="4621" y="2272"/>
                  <a:ext cx="5" cy="7"/>
                </a:xfrm>
                <a:custGeom>
                  <a:avLst/>
                  <a:gdLst>
                    <a:gd name="T0" fmla="*/ 3 w 2"/>
                    <a:gd name="T1" fmla="*/ 5 h 3"/>
                    <a:gd name="T2" fmla="*/ 5 w 2"/>
                    <a:gd name="T3" fmla="*/ 7 h 3"/>
                    <a:gd name="T4" fmla="*/ 3 w 2"/>
                    <a:gd name="T5" fmla="*/ 5 h 3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3"/>
                    <a:gd name="T11" fmla="*/ 2 w 2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3">
                      <a:moveTo>
                        <a:pt x="1" y="2"/>
                      </a:moveTo>
                      <a:cubicBezTo>
                        <a:pt x="1" y="2"/>
                        <a:pt x="2" y="3"/>
                        <a:pt x="2" y="3"/>
                      </a:cubicBezTo>
                      <a:cubicBezTo>
                        <a:pt x="2" y="1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39" name="Freeform 8586"/>
                <p:cNvSpPr>
                  <a:spLocks/>
                </p:cNvSpPr>
                <p:nvPr/>
              </p:nvSpPr>
              <p:spPr bwMode="auto">
                <a:xfrm>
                  <a:off x="4345" y="2274"/>
                  <a:ext cx="4" cy="9"/>
                </a:xfrm>
                <a:custGeom>
                  <a:avLst/>
                  <a:gdLst>
                    <a:gd name="T0" fmla="*/ 4 w 2"/>
                    <a:gd name="T1" fmla="*/ 2 h 4"/>
                    <a:gd name="T2" fmla="*/ 0 w 2"/>
                    <a:gd name="T3" fmla="*/ 9 h 4"/>
                    <a:gd name="T4" fmla="*/ 4 w 2"/>
                    <a:gd name="T5" fmla="*/ 2 h 4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"/>
                    <a:gd name="T11" fmla="*/ 2 w 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">
                      <a:moveTo>
                        <a:pt x="2" y="1"/>
                      </a:moveTo>
                      <a:cubicBezTo>
                        <a:pt x="1" y="0"/>
                        <a:pt x="1" y="3"/>
                        <a:pt x="0" y="4"/>
                      </a:cubicBezTo>
                      <a:cubicBezTo>
                        <a:pt x="1" y="3"/>
                        <a:pt x="2" y="2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0" name="Freeform 8587"/>
                <p:cNvSpPr>
                  <a:spLocks/>
                </p:cNvSpPr>
                <p:nvPr/>
              </p:nvSpPr>
              <p:spPr bwMode="auto">
                <a:xfrm>
                  <a:off x="4512" y="2276"/>
                  <a:ext cx="24" cy="7"/>
                </a:xfrm>
                <a:custGeom>
                  <a:avLst/>
                  <a:gdLst>
                    <a:gd name="T0" fmla="*/ 22 w 10"/>
                    <a:gd name="T1" fmla="*/ 0 h 3"/>
                    <a:gd name="T2" fmla="*/ 22 w 10"/>
                    <a:gd name="T3" fmla="*/ 0 h 3"/>
                    <a:gd name="T4" fmla="*/ 0 60000 65536"/>
                    <a:gd name="T5" fmla="*/ 0 60000 65536"/>
                    <a:gd name="T6" fmla="*/ 0 w 10"/>
                    <a:gd name="T7" fmla="*/ 0 h 3"/>
                    <a:gd name="T8" fmla="*/ 10 w 1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3">
                      <a:moveTo>
                        <a:pt x="9" y="0"/>
                      </a:moveTo>
                      <a:cubicBezTo>
                        <a:pt x="0" y="1"/>
                        <a:pt x="10" y="3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1" name="Freeform 8588"/>
                <p:cNvSpPr>
                  <a:spLocks/>
                </p:cNvSpPr>
                <p:nvPr/>
              </p:nvSpPr>
              <p:spPr bwMode="auto">
                <a:xfrm>
                  <a:off x="4671" y="2279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2" name="Freeform 8589"/>
                <p:cNvSpPr>
                  <a:spLocks/>
                </p:cNvSpPr>
                <p:nvPr/>
              </p:nvSpPr>
              <p:spPr bwMode="auto">
                <a:xfrm>
                  <a:off x="4503" y="2281"/>
                  <a:ext cx="38" cy="12"/>
                </a:xfrm>
                <a:custGeom>
                  <a:avLst/>
                  <a:gdLst>
                    <a:gd name="T0" fmla="*/ 19 w 16"/>
                    <a:gd name="T1" fmla="*/ 7 h 5"/>
                    <a:gd name="T2" fmla="*/ 38 w 16"/>
                    <a:gd name="T3" fmla="*/ 7 h 5"/>
                    <a:gd name="T4" fmla="*/ 33 w 16"/>
                    <a:gd name="T5" fmla="*/ 5 h 5"/>
                    <a:gd name="T6" fmla="*/ 19 w 16"/>
                    <a:gd name="T7" fmla="*/ 7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6"/>
                    <a:gd name="T13" fmla="*/ 0 h 5"/>
                    <a:gd name="T14" fmla="*/ 16 w 16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6" h="5">
                      <a:moveTo>
                        <a:pt x="8" y="3"/>
                      </a:moveTo>
                      <a:cubicBezTo>
                        <a:pt x="1" y="4"/>
                        <a:pt x="9" y="5"/>
                        <a:pt x="16" y="3"/>
                      </a:cubicBezTo>
                      <a:cubicBezTo>
                        <a:pt x="13" y="1"/>
                        <a:pt x="13" y="1"/>
                        <a:pt x="14" y="2"/>
                      </a:cubicBezTo>
                      <a:cubicBezTo>
                        <a:pt x="12" y="2"/>
                        <a:pt x="0" y="0"/>
                        <a:pt x="8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3" name="Freeform 8590"/>
                <p:cNvSpPr>
                  <a:spLocks/>
                </p:cNvSpPr>
                <p:nvPr/>
              </p:nvSpPr>
              <p:spPr bwMode="auto">
                <a:xfrm>
                  <a:off x="818" y="2272"/>
                  <a:ext cx="23" cy="23"/>
                </a:xfrm>
                <a:custGeom>
                  <a:avLst/>
                  <a:gdLst>
                    <a:gd name="T0" fmla="*/ 0 w 10"/>
                    <a:gd name="T1" fmla="*/ 16 h 10"/>
                    <a:gd name="T2" fmla="*/ 0 w 10"/>
                    <a:gd name="T3" fmla="*/ 16 h 10"/>
                    <a:gd name="T4" fmla="*/ 0 60000 65536"/>
                    <a:gd name="T5" fmla="*/ 0 60000 65536"/>
                    <a:gd name="T6" fmla="*/ 0 w 10"/>
                    <a:gd name="T7" fmla="*/ 0 h 10"/>
                    <a:gd name="T8" fmla="*/ 10 w 10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0">
                      <a:moveTo>
                        <a:pt x="0" y="7"/>
                      </a:moveTo>
                      <a:cubicBezTo>
                        <a:pt x="10" y="10"/>
                        <a:pt x="1" y="0"/>
                        <a:pt x="0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4" name="Freeform 8591"/>
                <p:cNvSpPr>
                  <a:spLocks/>
                </p:cNvSpPr>
                <p:nvPr/>
              </p:nvSpPr>
              <p:spPr bwMode="auto">
                <a:xfrm>
                  <a:off x="4468" y="2276"/>
                  <a:ext cx="9" cy="17"/>
                </a:xfrm>
                <a:custGeom>
                  <a:avLst/>
                  <a:gdLst>
                    <a:gd name="T0" fmla="*/ 7 w 4"/>
                    <a:gd name="T1" fmla="*/ 7 h 7"/>
                    <a:gd name="T2" fmla="*/ 7 w 4"/>
                    <a:gd name="T3" fmla="*/ 7 h 7"/>
                    <a:gd name="T4" fmla="*/ 0 60000 65536"/>
                    <a:gd name="T5" fmla="*/ 0 60000 65536"/>
                    <a:gd name="T6" fmla="*/ 0 w 4"/>
                    <a:gd name="T7" fmla="*/ 0 h 7"/>
                    <a:gd name="T8" fmla="*/ 4 w 4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7">
                      <a:moveTo>
                        <a:pt x="3" y="3"/>
                      </a:moveTo>
                      <a:cubicBezTo>
                        <a:pt x="0" y="7"/>
                        <a:pt x="4" y="0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5" name="Freeform 8592"/>
                <p:cNvSpPr>
                  <a:spLocks/>
                </p:cNvSpPr>
                <p:nvPr/>
              </p:nvSpPr>
              <p:spPr bwMode="auto">
                <a:xfrm>
                  <a:off x="4735" y="2283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6" name="Freeform 8593"/>
                <p:cNvSpPr>
                  <a:spLocks/>
                </p:cNvSpPr>
                <p:nvPr/>
              </p:nvSpPr>
              <p:spPr bwMode="auto">
                <a:xfrm>
                  <a:off x="4727" y="2283"/>
                  <a:ext cx="5" cy="3"/>
                </a:xfrm>
                <a:custGeom>
                  <a:avLst/>
                  <a:gdLst>
                    <a:gd name="T0" fmla="*/ 3 w 2"/>
                    <a:gd name="T1" fmla="*/ 3 h 1"/>
                    <a:gd name="T2" fmla="*/ 0 w 2"/>
                    <a:gd name="T3" fmla="*/ 3 h 1"/>
                    <a:gd name="T4" fmla="*/ 3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0"/>
                        <a:pt x="2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7" name="Freeform 8594"/>
                <p:cNvSpPr>
                  <a:spLocks/>
                </p:cNvSpPr>
                <p:nvPr/>
              </p:nvSpPr>
              <p:spPr bwMode="auto">
                <a:xfrm>
                  <a:off x="4680" y="2295"/>
                  <a:ext cx="83" cy="36"/>
                </a:xfrm>
                <a:custGeom>
                  <a:avLst/>
                  <a:gdLst>
                    <a:gd name="T0" fmla="*/ 57 w 35"/>
                    <a:gd name="T1" fmla="*/ 19 h 15"/>
                    <a:gd name="T2" fmla="*/ 83 w 35"/>
                    <a:gd name="T3" fmla="*/ 5 h 15"/>
                    <a:gd name="T4" fmla="*/ 83 w 35"/>
                    <a:gd name="T5" fmla="*/ 0 h 15"/>
                    <a:gd name="T6" fmla="*/ 0 w 35"/>
                    <a:gd name="T7" fmla="*/ 31 h 15"/>
                    <a:gd name="T8" fmla="*/ 57 w 35"/>
                    <a:gd name="T9" fmla="*/ 19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15"/>
                    <a:gd name="T17" fmla="*/ 35 w 35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15">
                      <a:moveTo>
                        <a:pt x="24" y="8"/>
                      </a:moveTo>
                      <a:cubicBezTo>
                        <a:pt x="24" y="8"/>
                        <a:pt x="34" y="4"/>
                        <a:pt x="35" y="2"/>
                      </a:cubicBezTo>
                      <a:cubicBezTo>
                        <a:pt x="32" y="3"/>
                        <a:pt x="32" y="2"/>
                        <a:pt x="35" y="0"/>
                      </a:cubicBezTo>
                      <a:cubicBezTo>
                        <a:pt x="27" y="1"/>
                        <a:pt x="1" y="9"/>
                        <a:pt x="0" y="13"/>
                      </a:cubicBezTo>
                      <a:cubicBezTo>
                        <a:pt x="5" y="15"/>
                        <a:pt x="19" y="10"/>
                        <a:pt x="24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48" name="Freeform 8595"/>
                <p:cNvSpPr>
                  <a:spLocks/>
                </p:cNvSpPr>
                <p:nvPr/>
              </p:nvSpPr>
              <p:spPr bwMode="auto">
                <a:xfrm>
                  <a:off x="2391" y="2298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8449" name="Group 8797"/>
              <p:cNvGrpSpPr>
                <a:grpSpLocks/>
              </p:cNvGrpSpPr>
              <p:nvPr/>
            </p:nvGrpSpPr>
            <p:grpSpPr bwMode="auto">
              <a:xfrm>
                <a:off x="325" y="3229"/>
                <a:ext cx="846" cy="252"/>
                <a:chOff x="825" y="1332"/>
                <a:chExt cx="5455" cy="1625"/>
              </a:xfrm>
            </p:grpSpPr>
            <p:sp>
              <p:nvSpPr>
                <p:cNvPr id="778450" name="Freeform 8597"/>
                <p:cNvSpPr>
                  <a:spLocks/>
                </p:cNvSpPr>
                <p:nvPr/>
              </p:nvSpPr>
              <p:spPr bwMode="auto">
                <a:xfrm>
                  <a:off x="825" y="2295"/>
                  <a:ext cx="123" cy="83"/>
                </a:xfrm>
                <a:custGeom>
                  <a:avLst/>
                  <a:gdLst>
                    <a:gd name="T0" fmla="*/ 123 w 52"/>
                    <a:gd name="T1" fmla="*/ 57 h 35"/>
                    <a:gd name="T2" fmla="*/ 21 w 52"/>
                    <a:gd name="T3" fmla="*/ 5 h 35"/>
                    <a:gd name="T4" fmla="*/ 0 w 52"/>
                    <a:gd name="T5" fmla="*/ 14 h 35"/>
                    <a:gd name="T6" fmla="*/ 123 w 52"/>
                    <a:gd name="T7" fmla="*/ 57 h 3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"/>
                    <a:gd name="T13" fmla="*/ 0 h 35"/>
                    <a:gd name="T14" fmla="*/ 52 w 52"/>
                    <a:gd name="T15" fmla="*/ 35 h 3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" h="35">
                      <a:moveTo>
                        <a:pt x="52" y="24"/>
                      </a:moveTo>
                      <a:cubicBezTo>
                        <a:pt x="41" y="18"/>
                        <a:pt x="7" y="18"/>
                        <a:pt x="9" y="2"/>
                      </a:cubicBezTo>
                      <a:cubicBezTo>
                        <a:pt x="9" y="0"/>
                        <a:pt x="0" y="6"/>
                        <a:pt x="0" y="6"/>
                      </a:cubicBezTo>
                      <a:cubicBezTo>
                        <a:pt x="4" y="10"/>
                        <a:pt x="43" y="35"/>
                        <a:pt x="52" y="2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1" name="Freeform 8598"/>
                <p:cNvSpPr>
                  <a:spLocks/>
                </p:cNvSpPr>
                <p:nvPr/>
              </p:nvSpPr>
              <p:spPr bwMode="auto">
                <a:xfrm>
                  <a:off x="4763" y="2298"/>
                  <a:ext cx="5" cy="2"/>
                </a:xfrm>
                <a:custGeom>
                  <a:avLst/>
                  <a:gdLst>
                    <a:gd name="T0" fmla="*/ 3 w 2"/>
                    <a:gd name="T1" fmla="*/ 2 h 1"/>
                    <a:gd name="T2" fmla="*/ 5 w 2"/>
                    <a:gd name="T3" fmla="*/ 0 h 1"/>
                    <a:gd name="T4" fmla="*/ 3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2" name="Freeform 8599"/>
                <p:cNvSpPr>
                  <a:spLocks/>
                </p:cNvSpPr>
                <p:nvPr/>
              </p:nvSpPr>
              <p:spPr bwMode="auto">
                <a:xfrm>
                  <a:off x="4496" y="2300"/>
                  <a:ext cx="14" cy="14"/>
                </a:xfrm>
                <a:custGeom>
                  <a:avLst/>
                  <a:gdLst>
                    <a:gd name="T0" fmla="*/ 0 w 6"/>
                    <a:gd name="T1" fmla="*/ 7 h 6"/>
                    <a:gd name="T2" fmla="*/ 0 w 6"/>
                    <a:gd name="T3" fmla="*/ 7 h 6"/>
                    <a:gd name="T4" fmla="*/ 0 60000 65536"/>
                    <a:gd name="T5" fmla="*/ 0 60000 65536"/>
                    <a:gd name="T6" fmla="*/ 0 w 6"/>
                    <a:gd name="T7" fmla="*/ 0 h 6"/>
                    <a:gd name="T8" fmla="*/ 6 w 6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6">
                      <a:moveTo>
                        <a:pt x="0" y="3"/>
                      </a:moveTo>
                      <a:cubicBezTo>
                        <a:pt x="6" y="6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3" name="Freeform 8600"/>
                <p:cNvSpPr>
                  <a:spLocks/>
                </p:cNvSpPr>
                <p:nvPr/>
              </p:nvSpPr>
              <p:spPr bwMode="auto">
                <a:xfrm>
                  <a:off x="4484" y="2309"/>
                  <a:ext cx="14" cy="12"/>
                </a:xfrm>
                <a:custGeom>
                  <a:avLst/>
                  <a:gdLst>
                    <a:gd name="T0" fmla="*/ 7 w 6"/>
                    <a:gd name="T1" fmla="*/ 0 h 5"/>
                    <a:gd name="T2" fmla="*/ 12 w 6"/>
                    <a:gd name="T3" fmla="*/ 12 h 5"/>
                    <a:gd name="T4" fmla="*/ 7 w 6"/>
                    <a:gd name="T5" fmla="*/ 0 h 5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5"/>
                    <a:gd name="T11" fmla="*/ 6 w 6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5">
                      <a:moveTo>
                        <a:pt x="3" y="0"/>
                      </a:moveTo>
                      <a:cubicBezTo>
                        <a:pt x="0" y="0"/>
                        <a:pt x="4" y="4"/>
                        <a:pt x="5" y="5"/>
                      </a:cubicBezTo>
                      <a:cubicBezTo>
                        <a:pt x="6" y="3"/>
                        <a:pt x="5" y="1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4" name="Freeform 8601"/>
                <p:cNvSpPr>
                  <a:spLocks/>
                </p:cNvSpPr>
                <p:nvPr/>
              </p:nvSpPr>
              <p:spPr bwMode="auto">
                <a:xfrm>
                  <a:off x="4527" y="2312"/>
                  <a:ext cx="11" cy="2"/>
                </a:xfrm>
                <a:custGeom>
                  <a:avLst/>
                  <a:gdLst>
                    <a:gd name="T0" fmla="*/ 11 w 5"/>
                    <a:gd name="T1" fmla="*/ 0 h 1"/>
                    <a:gd name="T2" fmla="*/ 0 w 5"/>
                    <a:gd name="T3" fmla="*/ 2 h 1"/>
                    <a:gd name="T4" fmla="*/ 11 w 5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1"/>
                    <a:gd name="T11" fmla="*/ 5 w 5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1">
                      <a:moveTo>
                        <a:pt x="5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1" y="1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5" name="Freeform 8602"/>
                <p:cNvSpPr>
                  <a:spLocks/>
                </p:cNvSpPr>
                <p:nvPr/>
              </p:nvSpPr>
              <p:spPr bwMode="auto">
                <a:xfrm>
                  <a:off x="4496" y="2312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6" name="Freeform 8603"/>
                <p:cNvSpPr>
                  <a:spLocks/>
                </p:cNvSpPr>
                <p:nvPr/>
              </p:nvSpPr>
              <p:spPr bwMode="auto">
                <a:xfrm>
                  <a:off x="4883" y="2312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7" name="Freeform 8604"/>
                <p:cNvSpPr>
                  <a:spLocks/>
                </p:cNvSpPr>
                <p:nvPr/>
              </p:nvSpPr>
              <p:spPr bwMode="auto">
                <a:xfrm>
                  <a:off x="4522" y="2314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8" name="Freeform 8605"/>
                <p:cNvSpPr>
                  <a:spLocks/>
                </p:cNvSpPr>
                <p:nvPr/>
              </p:nvSpPr>
              <p:spPr bwMode="auto">
                <a:xfrm>
                  <a:off x="4886" y="2312"/>
                  <a:ext cx="4" cy="2"/>
                </a:xfrm>
                <a:custGeom>
                  <a:avLst/>
                  <a:gdLst>
                    <a:gd name="T0" fmla="*/ 0 w 2"/>
                    <a:gd name="T1" fmla="*/ 2 h 1"/>
                    <a:gd name="T2" fmla="*/ 0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59" name="Freeform 8606"/>
                <p:cNvSpPr>
                  <a:spLocks/>
                </p:cNvSpPr>
                <p:nvPr/>
              </p:nvSpPr>
              <p:spPr bwMode="auto">
                <a:xfrm>
                  <a:off x="3851" y="2309"/>
                  <a:ext cx="35" cy="36"/>
                </a:xfrm>
                <a:custGeom>
                  <a:avLst/>
                  <a:gdLst>
                    <a:gd name="T0" fmla="*/ 0 w 15"/>
                    <a:gd name="T1" fmla="*/ 36 h 15"/>
                    <a:gd name="T2" fmla="*/ 35 w 15"/>
                    <a:gd name="T3" fmla="*/ 10 h 15"/>
                    <a:gd name="T4" fmla="*/ 0 w 15"/>
                    <a:gd name="T5" fmla="*/ 36 h 15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5"/>
                    <a:gd name="T11" fmla="*/ 15 w 15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5">
                      <a:moveTo>
                        <a:pt x="0" y="15"/>
                      </a:moveTo>
                      <a:cubicBezTo>
                        <a:pt x="0" y="15"/>
                        <a:pt x="13" y="5"/>
                        <a:pt x="15" y="4"/>
                      </a:cubicBezTo>
                      <a:cubicBezTo>
                        <a:pt x="8" y="0"/>
                        <a:pt x="2" y="9"/>
                        <a:pt x="0" y="1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0" name="Freeform 8607"/>
                <p:cNvSpPr>
                  <a:spLocks/>
                </p:cNvSpPr>
                <p:nvPr/>
              </p:nvSpPr>
              <p:spPr bwMode="auto">
                <a:xfrm>
                  <a:off x="4451" y="2317"/>
                  <a:ext cx="45" cy="66"/>
                </a:xfrm>
                <a:custGeom>
                  <a:avLst/>
                  <a:gdLst>
                    <a:gd name="T0" fmla="*/ 12 w 19"/>
                    <a:gd name="T1" fmla="*/ 19 h 28"/>
                    <a:gd name="T2" fmla="*/ 9 w 19"/>
                    <a:gd name="T3" fmla="*/ 26 h 28"/>
                    <a:gd name="T4" fmla="*/ 7 w 19"/>
                    <a:gd name="T5" fmla="*/ 31 h 28"/>
                    <a:gd name="T6" fmla="*/ 28 w 19"/>
                    <a:gd name="T7" fmla="*/ 35 h 28"/>
                    <a:gd name="T8" fmla="*/ 24 w 19"/>
                    <a:gd name="T9" fmla="*/ 35 h 28"/>
                    <a:gd name="T10" fmla="*/ 0 w 19"/>
                    <a:gd name="T11" fmla="*/ 52 h 28"/>
                    <a:gd name="T12" fmla="*/ 12 w 19"/>
                    <a:gd name="T13" fmla="*/ 59 h 28"/>
                    <a:gd name="T14" fmla="*/ 21 w 19"/>
                    <a:gd name="T15" fmla="*/ 66 h 28"/>
                    <a:gd name="T16" fmla="*/ 43 w 19"/>
                    <a:gd name="T17" fmla="*/ 21 h 28"/>
                    <a:gd name="T18" fmla="*/ 24 w 19"/>
                    <a:gd name="T19" fmla="*/ 24 h 28"/>
                    <a:gd name="T20" fmla="*/ 45 w 19"/>
                    <a:gd name="T21" fmla="*/ 14 h 28"/>
                    <a:gd name="T22" fmla="*/ 43 w 19"/>
                    <a:gd name="T23" fmla="*/ 9 h 28"/>
                    <a:gd name="T24" fmla="*/ 31 w 19"/>
                    <a:gd name="T25" fmla="*/ 0 h 28"/>
                    <a:gd name="T26" fmla="*/ 12 w 19"/>
                    <a:gd name="T27" fmla="*/ 19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9"/>
                    <a:gd name="T43" fmla="*/ 0 h 28"/>
                    <a:gd name="T44" fmla="*/ 19 w 19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9" h="28">
                      <a:moveTo>
                        <a:pt x="5" y="8"/>
                      </a:moveTo>
                      <a:cubicBezTo>
                        <a:pt x="7" y="6"/>
                        <a:pt x="10" y="7"/>
                        <a:pt x="4" y="11"/>
                      </a:cubicBezTo>
                      <a:cubicBezTo>
                        <a:pt x="8" y="13"/>
                        <a:pt x="5" y="12"/>
                        <a:pt x="3" y="13"/>
                      </a:cubicBezTo>
                      <a:cubicBezTo>
                        <a:pt x="2" y="14"/>
                        <a:pt x="9" y="12"/>
                        <a:pt x="12" y="15"/>
                      </a:cubicBezTo>
                      <a:cubicBezTo>
                        <a:pt x="9" y="15"/>
                        <a:pt x="8" y="15"/>
                        <a:pt x="10" y="15"/>
                      </a:cubicBezTo>
                      <a:cubicBezTo>
                        <a:pt x="2" y="16"/>
                        <a:pt x="4" y="19"/>
                        <a:pt x="0" y="22"/>
                      </a:cubicBezTo>
                      <a:cubicBezTo>
                        <a:pt x="8" y="22"/>
                        <a:pt x="9" y="20"/>
                        <a:pt x="5" y="25"/>
                      </a:cubicBezTo>
                      <a:cubicBezTo>
                        <a:pt x="7" y="24"/>
                        <a:pt x="9" y="25"/>
                        <a:pt x="9" y="28"/>
                      </a:cubicBezTo>
                      <a:cubicBezTo>
                        <a:pt x="6" y="27"/>
                        <a:pt x="19" y="10"/>
                        <a:pt x="18" y="9"/>
                      </a:cubicBezTo>
                      <a:cubicBezTo>
                        <a:pt x="14" y="10"/>
                        <a:pt x="15" y="9"/>
                        <a:pt x="10" y="10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17" y="6"/>
                        <a:pt x="17" y="5"/>
                        <a:pt x="18" y="4"/>
                      </a:cubicBezTo>
                      <a:cubicBezTo>
                        <a:pt x="18" y="5"/>
                        <a:pt x="12" y="1"/>
                        <a:pt x="13" y="0"/>
                      </a:cubicBezTo>
                      <a:cubicBezTo>
                        <a:pt x="17" y="2"/>
                        <a:pt x="5" y="8"/>
                        <a:pt x="5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1" name="Freeform 8608"/>
                <p:cNvSpPr>
                  <a:spLocks/>
                </p:cNvSpPr>
                <p:nvPr/>
              </p:nvSpPr>
              <p:spPr bwMode="auto">
                <a:xfrm>
                  <a:off x="4446" y="2314"/>
                  <a:ext cx="5" cy="5"/>
                </a:xfrm>
                <a:custGeom>
                  <a:avLst/>
                  <a:gdLst>
                    <a:gd name="T0" fmla="*/ 5 w 2"/>
                    <a:gd name="T1" fmla="*/ 0 h 2"/>
                    <a:gd name="T2" fmla="*/ 5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1"/>
                        <a:pt x="1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2" name="Freeform 8609"/>
                <p:cNvSpPr>
                  <a:spLocks/>
                </p:cNvSpPr>
                <p:nvPr/>
              </p:nvSpPr>
              <p:spPr bwMode="auto">
                <a:xfrm>
                  <a:off x="4876" y="2317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3" name="Freeform 8610"/>
                <p:cNvSpPr>
                  <a:spLocks/>
                </p:cNvSpPr>
                <p:nvPr/>
              </p:nvSpPr>
              <p:spPr bwMode="auto">
                <a:xfrm>
                  <a:off x="4869" y="2317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4" name="Freeform 8611"/>
                <p:cNvSpPr>
                  <a:spLocks/>
                </p:cNvSpPr>
                <p:nvPr/>
              </p:nvSpPr>
              <p:spPr bwMode="auto">
                <a:xfrm>
                  <a:off x="4860" y="2298"/>
                  <a:ext cx="42" cy="30"/>
                </a:xfrm>
                <a:custGeom>
                  <a:avLst/>
                  <a:gdLst>
                    <a:gd name="T0" fmla="*/ 7 w 18"/>
                    <a:gd name="T1" fmla="*/ 28 h 13"/>
                    <a:gd name="T2" fmla="*/ 7 w 18"/>
                    <a:gd name="T3" fmla="*/ 28 h 13"/>
                    <a:gd name="T4" fmla="*/ 0 60000 65536"/>
                    <a:gd name="T5" fmla="*/ 0 60000 65536"/>
                    <a:gd name="T6" fmla="*/ 0 w 18"/>
                    <a:gd name="T7" fmla="*/ 0 h 13"/>
                    <a:gd name="T8" fmla="*/ 18 w 18"/>
                    <a:gd name="T9" fmla="*/ 13 h 1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13">
                      <a:moveTo>
                        <a:pt x="3" y="12"/>
                      </a:moveTo>
                      <a:cubicBezTo>
                        <a:pt x="0" y="13"/>
                        <a:pt x="18" y="0"/>
                        <a:pt x="3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5" name="Freeform 8612"/>
                <p:cNvSpPr>
                  <a:spLocks/>
                </p:cNvSpPr>
                <p:nvPr/>
              </p:nvSpPr>
              <p:spPr bwMode="auto">
                <a:xfrm>
                  <a:off x="4486" y="2312"/>
                  <a:ext cx="10" cy="16"/>
                </a:xfrm>
                <a:custGeom>
                  <a:avLst/>
                  <a:gdLst>
                    <a:gd name="T0" fmla="*/ 3 w 4"/>
                    <a:gd name="T1" fmla="*/ 7 h 7"/>
                    <a:gd name="T2" fmla="*/ 3 w 4"/>
                    <a:gd name="T3" fmla="*/ 7 h 7"/>
                    <a:gd name="T4" fmla="*/ 0 60000 65536"/>
                    <a:gd name="T5" fmla="*/ 0 60000 65536"/>
                    <a:gd name="T6" fmla="*/ 0 w 4"/>
                    <a:gd name="T7" fmla="*/ 0 h 7"/>
                    <a:gd name="T8" fmla="*/ 4 w 4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7">
                      <a:moveTo>
                        <a:pt x="1" y="3"/>
                      </a:moveTo>
                      <a:cubicBezTo>
                        <a:pt x="4" y="7"/>
                        <a:pt x="0" y="0"/>
                        <a:pt x="1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6" name="Freeform 8613"/>
                <p:cNvSpPr>
                  <a:spLocks/>
                </p:cNvSpPr>
                <p:nvPr/>
              </p:nvSpPr>
              <p:spPr bwMode="auto">
                <a:xfrm>
                  <a:off x="4498" y="2317"/>
                  <a:ext cx="3" cy="4"/>
                </a:xfrm>
                <a:custGeom>
                  <a:avLst/>
                  <a:gdLst>
                    <a:gd name="T0" fmla="*/ 3 w 1"/>
                    <a:gd name="T1" fmla="*/ 0 h 2"/>
                    <a:gd name="T2" fmla="*/ 3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1" y="2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7" name="Freeform 8614"/>
                <p:cNvSpPr>
                  <a:spLocks/>
                </p:cNvSpPr>
                <p:nvPr/>
              </p:nvSpPr>
              <p:spPr bwMode="auto">
                <a:xfrm>
                  <a:off x="4872" y="2317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8" name="Freeform 8615"/>
                <p:cNvSpPr>
                  <a:spLocks/>
                </p:cNvSpPr>
                <p:nvPr/>
              </p:nvSpPr>
              <p:spPr bwMode="auto">
                <a:xfrm>
                  <a:off x="4624" y="2309"/>
                  <a:ext cx="94" cy="55"/>
                </a:xfrm>
                <a:custGeom>
                  <a:avLst/>
                  <a:gdLst>
                    <a:gd name="T0" fmla="*/ 94 w 40"/>
                    <a:gd name="T1" fmla="*/ 26 h 23"/>
                    <a:gd name="T2" fmla="*/ 87 w 40"/>
                    <a:gd name="T3" fmla="*/ 22 h 23"/>
                    <a:gd name="T4" fmla="*/ 0 w 40"/>
                    <a:gd name="T5" fmla="*/ 29 h 23"/>
                    <a:gd name="T6" fmla="*/ 7 w 40"/>
                    <a:gd name="T7" fmla="*/ 38 h 23"/>
                    <a:gd name="T8" fmla="*/ 35 w 40"/>
                    <a:gd name="T9" fmla="*/ 36 h 23"/>
                    <a:gd name="T10" fmla="*/ 31 w 40"/>
                    <a:gd name="T11" fmla="*/ 38 h 23"/>
                    <a:gd name="T12" fmla="*/ 5 w 40"/>
                    <a:gd name="T13" fmla="*/ 50 h 23"/>
                    <a:gd name="T14" fmla="*/ 94 w 40"/>
                    <a:gd name="T15" fmla="*/ 26 h 2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"/>
                    <a:gd name="T25" fmla="*/ 0 h 23"/>
                    <a:gd name="T26" fmla="*/ 40 w 40"/>
                    <a:gd name="T27" fmla="*/ 23 h 2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" h="23">
                      <a:moveTo>
                        <a:pt x="40" y="11"/>
                      </a:moveTo>
                      <a:cubicBezTo>
                        <a:pt x="34" y="9"/>
                        <a:pt x="32" y="14"/>
                        <a:pt x="37" y="9"/>
                      </a:cubicBezTo>
                      <a:cubicBezTo>
                        <a:pt x="22" y="0"/>
                        <a:pt x="9" y="16"/>
                        <a:pt x="0" y="12"/>
                      </a:cubicBezTo>
                      <a:cubicBezTo>
                        <a:pt x="0" y="13"/>
                        <a:pt x="10" y="21"/>
                        <a:pt x="3" y="16"/>
                      </a:cubicBezTo>
                      <a:cubicBezTo>
                        <a:pt x="5" y="15"/>
                        <a:pt x="12" y="12"/>
                        <a:pt x="15" y="15"/>
                      </a:cubicBezTo>
                      <a:cubicBezTo>
                        <a:pt x="12" y="16"/>
                        <a:pt x="11" y="16"/>
                        <a:pt x="13" y="16"/>
                      </a:cubicBezTo>
                      <a:cubicBezTo>
                        <a:pt x="11" y="19"/>
                        <a:pt x="4" y="18"/>
                        <a:pt x="2" y="21"/>
                      </a:cubicBezTo>
                      <a:cubicBezTo>
                        <a:pt x="1" y="23"/>
                        <a:pt x="40" y="16"/>
                        <a:pt x="40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69" name="Freeform 8616"/>
                <p:cNvSpPr>
                  <a:spLocks/>
                </p:cNvSpPr>
                <p:nvPr/>
              </p:nvSpPr>
              <p:spPr bwMode="auto">
                <a:xfrm>
                  <a:off x="4869" y="2321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0" name="Freeform 8617"/>
                <p:cNvSpPr>
                  <a:spLocks/>
                </p:cNvSpPr>
                <p:nvPr/>
              </p:nvSpPr>
              <p:spPr bwMode="auto">
                <a:xfrm>
                  <a:off x="4661" y="2321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1" name="Freeform 8618"/>
                <p:cNvSpPr>
                  <a:spLocks/>
                </p:cNvSpPr>
                <p:nvPr/>
              </p:nvSpPr>
              <p:spPr bwMode="auto">
                <a:xfrm>
                  <a:off x="4725" y="232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2" name="Freeform 8619"/>
                <p:cNvSpPr>
                  <a:spLocks/>
                </p:cNvSpPr>
                <p:nvPr/>
              </p:nvSpPr>
              <p:spPr bwMode="auto">
                <a:xfrm>
                  <a:off x="4879" y="2328"/>
                  <a:ext cx="7" cy="7"/>
                </a:xfrm>
                <a:custGeom>
                  <a:avLst/>
                  <a:gdLst>
                    <a:gd name="T0" fmla="*/ 7 w 3"/>
                    <a:gd name="T1" fmla="*/ 0 h 3"/>
                    <a:gd name="T2" fmla="*/ 7 w 3"/>
                    <a:gd name="T3" fmla="*/ 0 h 3"/>
                    <a:gd name="T4" fmla="*/ 0 60000 65536"/>
                    <a:gd name="T5" fmla="*/ 0 60000 65536"/>
                    <a:gd name="T6" fmla="*/ 0 w 3"/>
                    <a:gd name="T7" fmla="*/ 0 h 3"/>
                    <a:gd name="T8" fmla="*/ 3 w 3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3">
                      <a:moveTo>
                        <a:pt x="3" y="0"/>
                      </a:moveTo>
                      <a:cubicBezTo>
                        <a:pt x="0" y="0"/>
                        <a:pt x="1" y="3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3" name="Freeform 8620"/>
                <p:cNvSpPr>
                  <a:spLocks/>
                </p:cNvSpPr>
                <p:nvPr/>
              </p:nvSpPr>
              <p:spPr bwMode="auto">
                <a:xfrm>
                  <a:off x="1822" y="2328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4" name="Freeform 8621"/>
                <p:cNvSpPr>
                  <a:spLocks/>
                </p:cNvSpPr>
                <p:nvPr/>
              </p:nvSpPr>
              <p:spPr bwMode="auto">
                <a:xfrm>
                  <a:off x="4860" y="2328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5" name="Freeform 8622"/>
                <p:cNvSpPr>
                  <a:spLocks/>
                </p:cNvSpPr>
                <p:nvPr/>
              </p:nvSpPr>
              <p:spPr bwMode="auto">
                <a:xfrm>
                  <a:off x="4524" y="2328"/>
                  <a:ext cx="0" cy="5"/>
                </a:xfrm>
                <a:custGeom>
                  <a:avLst/>
                  <a:gdLst>
                    <a:gd name="T0" fmla="*/ 5 h 2"/>
                    <a:gd name="T1" fmla="*/ 5 h 2"/>
                    <a:gd name="T2" fmla="*/ 0 60000 65536"/>
                    <a:gd name="T3" fmla="*/ 0 60000 65536"/>
                    <a:gd name="T4" fmla="*/ 0 h 2"/>
                    <a:gd name="T5" fmla="*/ 2 h 2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6" name="Freeform 8623"/>
                <p:cNvSpPr>
                  <a:spLocks noEditPoints="1"/>
                </p:cNvSpPr>
                <p:nvPr/>
              </p:nvSpPr>
              <p:spPr bwMode="auto">
                <a:xfrm>
                  <a:off x="1633" y="2309"/>
                  <a:ext cx="276" cy="175"/>
                </a:xfrm>
                <a:custGeom>
                  <a:avLst/>
                  <a:gdLst>
                    <a:gd name="T0" fmla="*/ 0 w 117"/>
                    <a:gd name="T1" fmla="*/ 64 h 74"/>
                    <a:gd name="T2" fmla="*/ 193 w 117"/>
                    <a:gd name="T3" fmla="*/ 149 h 74"/>
                    <a:gd name="T4" fmla="*/ 172 w 117"/>
                    <a:gd name="T5" fmla="*/ 135 h 74"/>
                    <a:gd name="T6" fmla="*/ 167 w 117"/>
                    <a:gd name="T7" fmla="*/ 132 h 74"/>
                    <a:gd name="T8" fmla="*/ 217 w 117"/>
                    <a:gd name="T9" fmla="*/ 125 h 74"/>
                    <a:gd name="T10" fmla="*/ 208 w 117"/>
                    <a:gd name="T11" fmla="*/ 123 h 74"/>
                    <a:gd name="T12" fmla="*/ 271 w 117"/>
                    <a:gd name="T13" fmla="*/ 118 h 74"/>
                    <a:gd name="T14" fmla="*/ 276 w 117"/>
                    <a:gd name="T15" fmla="*/ 106 h 74"/>
                    <a:gd name="T16" fmla="*/ 189 w 117"/>
                    <a:gd name="T17" fmla="*/ 21 h 74"/>
                    <a:gd name="T18" fmla="*/ 0 w 117"/>
                    <a:gd name="T19" fmla="*/ 64 h 74"/>
                    <a:gd name="T20" fmla="*/ 26 w 117"/>
                    <a:gd name="T21" fmla="*/ 61 h 74"/>
                    <a:gd name="T22" fmla="*/ 26 w 117"/>
                    <a:gd name="T23" fmla="*/ 61 h 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17"/>
                    <a:gd name="T37" fmla="*/ 0 h 74"/>
                    <a:gd name="T38" fmla="*/ 117 w 117"/>
                    <a:gd name="T39" fmla="*/ 74 h 7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17" h="74">
                      <a:moveTo>
                        <a:pt x="0" y="27"/>
                      </a:moveTo>
                      <a:cubicBezTo>
                        <a:pt x="18" y="32"/>
                        <a:pt x="58" y="74"/>
                        <a:pt x="82" y="63"/>
                      </a:cubicBezTo>
                      <a:cubicBezTo>
                        <a:pt x="88" y="60"/>
                        <a:pt x="74" y="57"/>
                        <a:pt x="73" y="57"/>
                      </a:cubicBezTo>
                      <a:cubicBezTo>
                        <a:pt x="73" y="57"/>
                        <a:pt x="73" y="56"/>
                        <a:pt x="71" y="56"/>
                      </a:cubicBezTo>
                      <a:cubicBezTo>
                        <a:pt x="74" y="52"/>
                        <a:pt x="86" y="55"/>
                        <a:pt x="92" y="53"/>
                      </a:cubicBezTo>
                      <a:cubicBezTo>
                        <a:pt x="87" y="51"/>
                        <a:pt x="91" y="54"/>
                        <a:pt x="88" y="52"/>
                      </a:cubicBezTo>
                      <a:cubicBezTo>
                        <a:pt x="93" y="49"/>
                        <a:pt x="110" y="55"/>
                        <a:pt x="115" y="50"/>
                      </a:cubicBezTo>
                      <a:cubicBezTo>
                        <a:pt x="114" y="48"/>
                        <a:pt x="114" y="47"/>
                        <a:pt x="117" y="45"/>
                      </a:cubicBezTo>
                      <a:cubicBezTo>
                        <a:pt x="104" y="45"/>
                        <a:pt x="110" y="0"/>
                        <a:pt x="80" y="9"/>
                      </a:cubicBezTo>
                      <a:cubicBezTo>
                        <a:pt x="89" y="6"/>
                        <a:pt x="0" y="34"/>
                        <a:pt x="0" y="27"/>
                      </a:cubicBezTo>
                      <a:moveTo>
                        <a:pt x="11" y="26"/>
                      </a:moveTo>
                      <a:cubicBezTo>
                        <a:pt x="11" y="26"/>
                        <a:pt x="11" y="26"/>
                        <a:pt x="11" y="2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7" name="Freeform 8624"/>
                <p:cNvSpPr>
                  <a:spLocks/>
                </p:cNvSpPr>
                <p:nvPr/>
              </p:nvSpPr>
              <p:spPr bwMode="auto">
                <a:xfrm>
                  <a:off x="4838" y="2333"/>
                  <a:ext cx="38" cy="19"/>
                </a:xfrm>
                <a:custGeom>
                  <a:avLst/>
                  <a:gdLst>
                    <a:gd name="T0" fmla="*/ 14 w 16"/>
                    <a:gd name="T1" fmla="*/ 7 h 8"/>
                    <a:gd name="T2" fmla="*/ 14 w 16"/>
                    <a:gd name="T3" fmla="*/ 7 h 8"/>
                    <a:gd name="T4" fmla="*/ 0 60000 65536"/>
                    <a:gd name="T5" fmla="*/ 0 60000 65536"/>
                    <a:gd name="T6" fmla="*/ 0 w 16"/>
                    <a:gd name="T7" fmla="*/ 0 h 8"/>
                    <a:gd name="T8" fmla="*/ 16 w 16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8">
                      <a:moveTo>
                        <a:pt x="6" y="3"/>
                      </a:moveTo>
                      <a:cubicBezTo>
                        <a:pt x="16" y="0"/>
                        <a:pt x="0" y="8"/>
                        <a:pt x="6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8" name="Freeform 8625"/>
                <p:cNvSpPr>
                  <a:spLocks/>
                </p:cNvSpPr>
                <p:nvPr/>
              </p:nvSpPr>
              <p:spPr bwMode="auto">
                <a:xfrm>
                  <a:off x="1775" y="2335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79" name="Freeform 8626"/>
                <p:cNvSpPr>
                  <a:spLocks/>
                </p:cNvSpPr>
                <p:nvPr/>
              </p:nvSpPr>
              <p:spPr bwMode="auto">
                <a:xfrm>
                  <a:off x="4848" y="2333"/>
                  <a:ext cx="14" cy="33"/>
                </a:xfrm>
                <a:custGeom>
                  <a:avLst/>
                  <a:gdLst>
                    <a:gd name="T0" fmla="*/ 14 w 6"/>
                    <a:gd name="T1" fmla="*/ 5 h 14"/>
                    <a:gd name="T2" fmla="*/ 14 w 6"/>
                    <a:gd name="T3" fmla="*/ 5 h 14"/>
                    <a:gd name="T4" fmla="*/ 0 60000 65536"/>
                    <a:gd name="T5" fmla="*/ 0 60000 65536"/>
                    <a:gd name="T6" fmla="*/ 0 w 6"/>
                    <a:gd name="T7" fmla="*/ 0 h 14"/>
                    <a:gd name="T8" fmla="*/ 6 w 6"/>
                    <a:gd name="T9" fmla="*/ 14 h 1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14">
                      <a:moveTo>
                        <a:pt x="6" y="2"/>
                      </a:moveTo>
                      <a:cubicBezTo>
                        <a:pt x="0" y="0"/>
                        <a:pt x="2" y="14"/>
                        <a:pt x="6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0" name="Freeform 8627"/>
                <p:cNvSpPr>
                  <a:spLocks/>
                </p:cNvSpPr>
                <p:nvPr/>
              </p:nvSpPr>
              <p:spPr bwMode="auto">
                <a:xfrm>
                  <a:off x="4701" y="2331"/>
                  <a:ext cx="67" cy="19"/>
                </a:xfrm>
                <a:custGeom>
                  <a:avLst/>
                  <a:gdLst>
                    <a:gd name="T0" fmla="*/ 67 w 28"/>
                    <a:gd name="T1" fmla="*/ 10 h 8"/>
                    <a:gd name="T2" fmla="*/ 67 w 28"/>
                    <a:gd name="T3" fmla="*/ 10 h 8"/>
                    <a:gd name="T4" fmla="*/ 0 60000 65536"/>
                    <a:gd name="T5" fmla="*/ 0 60000 65536"/>
                    <a:gd name="T6" fmla="*/ 0 w 28"/>
                    <a:gd name="T7" fmla="*/ 0 h 8"/>
                    <a:gd name="T8" fmla="*/ 28 w 28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" h="8">
                      <a:moveTo>
                        <a:pt x="28" y="4"/>
                      </a:moveTo>
                      <a:cubicBezTo>
                        <a:pt x="0" y="8"/>
                        <a:pt x="27" y="0"/>
                        <a:pt x="28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1" name="Freeform 8628"/>
                <p:cNvSpPr>
                  <a:spLocks/>
                </p:cNvSpPr>
                <p:nvPr/>
              </p:nvSpPr>
              <p:spPr bwMode="auto">
                <a:xfrm>
                  <a:off x="4420" y="2340"/>
                  <a:ext cx="33" cy="26"/>
                </a:xfrm>
                <a:custGeom>
                  <a:avLst/>
                  <a:gdLst>
                    <a:gd name="T0" fmla="*/ 2 w 14"/>
                    <a:gd name="T1" fmla="*/ 19 h 11"/>
                    <a:gd name="T2" fmla="*/ 19 w 14"/>
                    <a:gd name="T3" fmla="*/ 0 h 11"/>
                    <a:gd name="T4" fmla="*/ 2 w 14"/>
                    <a:gd name="T5" fmla="*/ 19 h 11"/>
                    <a:gd name="T6" fmla="*/ 0 60000 65536"/>
                    <a:gd name="T7" fmla="*/ 0 60000 65536"/>
                    <a:gd name="T8" fmla="*/ 0 60000 65536"/>
                    <a:gd name="T9" fmla="*/ 0 w 14"/>
                    <a:gd name="T10" fmla="*/ 0 h 11"/>
                    <a:gd name="T11" fmla="*/ 14 w 14"/>
                    <a:gd name="T12" fmla="*/ 11 h 1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" h="11">
                      <a:moveTo>
                        <a:pt x="1" y="8"/>
                      </a:moveTo>
                      <a:cubicBezTo>
                        <a:pt x="0" y="11"/>
                        <a:pt x="14" y="5"/>
                        <a:pt x="8" y="0"/>
                      </a:cubicBezTo>
                      <a:cubicBezTo>
                        <a:pt x="4" y="1"/>
                        <a:pt x="2" y="5"/>
                        <a:pt x="1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2" name="Freeform 8629"/>
                <p:cNvSpPr>
                  <a:spLocks/>
                </p:cNvSpPr>
                <p:nvPr/>
              </p:nvSpPr>
              <p:spPr bwMode="auto">
                <a:xfrm>
                  <a:off x="4451" y="2324"/>
                  <a:ext cx="154" cy="156"/>
                </a:xfrm>
                <a:custGeom>
                  <a:avLst/>
                  <a:gdLst>
                    <a:gd name="T0" fmla="*/ 145 w 65"/>
                    <a:gd name="T1" fmla="*/ 31 h 66"/>
                    <a:gd name="T2" fmla="*/ 133 w 65"/>
                    <a:gd name="T3" fmla="*/ 24 h 66"/>
                    <a:gd name="T4" fmla="*/ 118 w 65"/>
                    <a:gd name="T5" fmla="*/ 17 h 66"/>
                    <a:gd name="T6" fmla="*/ 109 w 65"/>
                    <a:gd name="T7" fmla="*/ 40 h 66"/>
                    <a:gd name="T8" fmla="*/ 0 w 65"/>
                    <a:gd name="T9" fmla="*/ 128 h 66"/>
                    <a:gd name="T10" fmla="*/ 145 w 65"/>
                    <a:gd name="T11" fmla="*/ 31 h 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5"/>
                    <a:gd name="T19" fmla="*/ 0 h 66"/>
                    <a:gd name="T20" fmla="*/ 65 w 65"/>
                    <a:gd name="T21" fmla="*/ 66 h 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5" h="66">
                      <a:moveTo>
                        <a:pt x="61" y="13"/>
                      </a:moveTo>
                      <a:cubicBezTo>
                        <a:pt x="39" y="0"/>
                        <a:pt x="65" y="24"/>
                        <a:pt x="56" y="10"/>
                      </a:cubicBezTo>
                      <a:cubicBezTo>
                        <a:pt x="60" y="16"/>
                        <a:pt x="42" y="3"/>
                        <a:pt x="50" y="7"/>
                      </a:cubicBezTo>
                      <a:cubicBezTo>
                        <a:pt x="49" y="6"/>
                        <a:pt x="38" y="17"/>
                        <a:pt x="46" y="17"/>
                      </a:cubicBezTo>
                      <a:cubicBezTo>
                        <a:pt x="30" y="22"/>
                        <a:pt x="12" y="51"/>
                        <a:pt x="0" y="54"/>
                      </a:cubicBezTo>
                      <a:cubicBezTo>
                        <a:pt x="9" y="66"/>
                        <a:pt x="62" y="20"/>
                        <a:pt x="61" y="1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3" name="Freeform 8630"/>
                <p:cNvSpPr>
                  <a:spLocks/>
                </p:cNvSpPr>
                <p:nvPr/>
              </p:nvSpPr>
              <p:spPr bwMode="auto">
                <a:xfrm>
                  <a:off x="4860" y="2340"/>
                  <a:ext cx="9" cy="12"/>
                </a:xfrm>
                <a:custGeom>
                  <a:avLst/>
                  <a:gdLst>
                    <a:gd name="T0" fmla="*/ 7 w 4"/>
                    <a:gd name="T1" fmla="*/ 5 h 5"/>
                    <a:gd name="T2" fmla="*/ 0 w 4"/>
                    <a:gd name="T3" fmla="*/ 12 h 5"/>
                    <a:gd name="T4" fmla="*/ 7 w 4"/>
                    <a:gd name="T5" fmla="*/ 5 h 5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5"/>
                    <a:gd name="T11" fmla="*/ 4 w 4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5">
                      <a:moveTo>
                        <a:pt x="3" y="2"/>
                      </a:moveTo>
                      <a:cubicBezTo>
                        <a:pt x="4" y="0"/>
                        <a:pt x="0" y="2"/>
                        <a:pt x="0" y="5"/>
                      </a:cubicBezTo>
                      <a:cubicBezTo>
                        <a:pt x="1" y="4"/>
                        <a:pt x="2" y="3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4" name="Freeform 8631"/>
                <p:cNvSpPr>
                  <a:spLocks/>
                </p:cNvSpPr>
                <p:nvPr/>
              </p:nvSpPr>
              <p:spPr bwMode="auto">
                <a:xfrm>
                  <a:off x="4822" y="2331"/>
                  <a:ext cx="28" cy="26"/>
                </a:xfrm>
                <a:custGeom>
                  <a:avLst/>
                  <a:gdLst>
                    <a:gd name="T0" fmla="*/ 21 w 12"/>
                    <a:gd name="T1" fmla="*/ 24 h 11"/>
                    <a:gd name="T2" fmla="*/ 21 w 12"/>
                    <a:gd name="T3" fmla="*/ 24 h 11"/>
                    <a:gd name="T4" fmla="*/ 0 60000 65536"/>
                    <a:gd name="T5" fmla="*/ 0 60000 65536"/>
                    <a:gd name="T6" fmla="*/ 0 w 12"/>
                    <a:gd name="T7" fmla="*/ 0 h 11"/>
                    <a:gd name="T8" fmla="*/ 12 w 12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" h="11">
                      <a:moveTo>
                        <a:pt x="9" y="10"/>
                      </a:moveTo>
                      <a:cubicBezTo>
                        <a:pt x="12" y="0"/>
                        <a:pt x="0" y="11"/>
                        <a:pt x="9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5" name="Freeform 8632"/>
                <p:cNvSpPr>
                  <a:spLocks/>
                </p:cNvSpPr>
                <p:nvPr/>
              </p:nvSpPr>
              <p:spPr bwMode="auto">
                <a:xfrm>
                  <a:off x="5550" y="2470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6" name="Freeform 8633"/>
                <p:cNvSpPr>
                  <a:spLocks/>
                </p:cNvSpPr>
                <p:nvPr/>
              </p:nvSpPr>
              <p:spPr bwMode="auto">
                <a:xfrm>
                  <a:off x="5552" y="247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7" name="Freeform 8634"/>
                <p:cNvSpPr>
                  <a:spLocks/>
                </p:cNvSpPr>
                <p:nvPr/>
              </p:nvSpPr>
              <p:spPr bwMode="auto">
                <a:xfrm>
                  <a:off x="4768" y="2331"/>
                  <a:ext cx="37" cy="45"/>
                </a:xfrm>
                <a:custGeom>
                  <a:avLst/>
                  <a:gdLst>
                    <a:gd name="T0" fmla="*/ 37 w 16"/>
                    <a:gd name="T1" fmla="*/ 24 h 19"/>
                    <a:gd name="T2" fmla="*/ 37 w 16"/>
                    <a:gd name="T3" fmla="*/ 24 h 19"/>
                    <a:gd name="T4" fmla="*/ 0 60000 65536"/>
                    <a:gd name="T5" fmla="*/ 0 60000 65536"/>
                    <a:gd name="T6" fmla="*/ 0 w 16"/>
                    <a:gd name="T7" fmla="*/ 0 h 19"/>
                    <a:gd name="T8" fmla="*/ 16 w 16"/>
                    <a:gd name="T9" fmla="*/ 19 h 1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6" h="19">
                      <a:moveTo>
                        <a:pt x="16" y="10"/>
                      </a:moveTo>
                      <a:cubicBezTo>
                        <a:pt x="0" y="19"/>
                        <a:pt x="16" y="0"/>
                        <a:pt x="16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8" name="Freeform 8635"/>
                <p:cNvSpPr>
                  <a:spLocks/>
                </p:cNvSpPr>
                <p:nvPr/>
              </p:nvSpPr>
              <p:spPr bwMode="auto">
                <a:xfrm>
                  <a:off x="4853" y="2347"/>
                  <a:ext cx="4" cy="10"/>
                </a:xfrm>
                <a:custGeom>
                  <a:avLst/>
                  <a:gdLst>
                    <a:gd name="T0" fmla="*/ 4 w 2"/>
                    <a:gd name="T1" fmla="*/ 5 h 4"/>
                    <a:gd name="T2" fmla="*/ 0 w 2"/>
                    <a:gd name="T3" fmla="*/ 10 h 4"/>
                    <a:gd name="T4" fmla="*/ 4 w 2"/>
                    <a:gd name="T5" fmla="*/ 5 h 4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"/>
                    <a:gd name="T11" fmla="*/ 2 w 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">
                      <a:moveTo>
                        <a:pt x="2" y="2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4"/>
                        <a:pt x="2" y="3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89" name="Freeform 8636"/>
                <p:cNvSpPr>
                  <a:spLocks/>
                </p:cNvSpPr>
                <p:nvPr/>
              </p:nvSpPr>
              <p:spPr bwMode="auto">
                <a:xfrm>
                  <a:off x="4836" y="2347"/>
                  <a:ext cx="21" cy="10"/>
                </a:xfrm>
                <a:custGeom>
                  <a:avLst/>
                  <a:gdLst>
                    <a:gd name="T0" fmla="*/ 12 w 9"/>
                    <a:gd name="T1" fmla="*/ 8 h 4"/>
                    <a:gd name="T2" fmla="*/ 12 w 9"/>
                    <a:gd name="T3" fmla="*/ 8 h 4"/>
                    <a:gd name="T4" fmla="*/ 0 60000 65536"/>
                    <a:gd name="T5" fmla="*/ 0 60000 65536"/>
                    <a:gd name="T6" fmla="*/ 0 w 9"/>
                    <a:gd name="T7" fmla="*/ 0 h 4"/>
                    <a:gd name="T8" fmla="*/ 9 w 9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4">
                      <a:moveTo>
                        <a:pt x="5" y="3"/>
                      </a:moveTo>
                      <a:cubicBezTo>
                        <a:pt x="9" y="0"/>
                        <a:pt x="0" y="4"/>
                        <a:pt x="5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0" name="Freeform 8637"/>
                <p:cNvSpPr>
                  <a:spLocks/>
                </p:cNvSpPr>
                <p:nvPr/>
              </p:nvSpPr>
              <p:spPr bwMode="auto">
                <a:xfrm>
                  <a:off x="4527" y="2354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2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1" name="Freeform 8638"/>
                <p:cNvSpPr>
                  <a:spLocks/>
                </p:cNvSpPr>
                <p:nvPr/>
              </p:nvSpPr>
              <p:spPr bwMode="auto">
                <a:xfrm>
                  <a:off x="4510" y="2345"/>
                  <a:ext cx="24" cy="19"/>
                </a:xfrm>
                <a:custGeom>
                  <a:avLst/>
                  <a:gdLst>
                    <a:gd name="T0" fmla="*/ 0 w 10"/>
                    <a:gd name="T1" fmla="*/ 19 h 8"/>
                    <a:gd name="T2" fmla="*/ 0 w 10"/>
                    <a:gd name="T3" fmla="*/ 19 h 8"/>
                    <a:gd name="T4" fmla="*/ 0 60000 65536"/>
                    <a:gd name="T5" fmla="*/ 0 60000 65536"/>
                    <a:gd name="T6" fmla="*/ 0 w 10"/>
                    <a:gd name="T7" fmla="*/ 0 h 8"/>
                    <a:gd name="T8" fmla="*/ 10 w 10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8">
                      <a:moveTo>
                        <a:pt x="0" y="8"/>
                      </a:moveTo>
                      <a:cubicBezTo>
                        <a:pt x="10" y="7"/>
                        <a:pt x="8" y="0"/>
                        <a:pt x="0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2" name="Freeform 8639"/>
                <p:cNvSpPr>
                  <a:spLocks/>
                </p:cNvSpPr>
                <p:nvPr/>
              </p:nvSpPr>
              <p:spPr bwMode="auto">
                <a:xfrm>
                  <a:off x="4446" y="2352"/>
                  <a:ext cx="15" cy="9"/>
                </a:xfrm>
                <a:custGeom>
                  <a:avLst/>
                  <a:gdLst>
                    <a:gd name="T0" fmla="*/ 5 w 6"/>
                    <a:gd name="T1" fmla="*/ 7 h 4"/>
                    <a:gd name="T2" fmla="*/ 5 w 6"/>
                    <a:gd name="T3" fmla="*/ 7 h 4"/>
                    <a:gd name="T4" fmla="*/ 0 60000 65536"/>
                    <a:gd name="T5" fmla="*/ 0 60000 65536"/>
                    <a:gd name="T6" fmla="*/ 0 w 6"/>
                    <a:gd name="T7" fmla="*/ 0 h 4"/>
                    <a:gd name="T8" fmla="*/ 6 w 6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4">
                      <a:moveTo>
                        <a:pt x="2" y="3"/>
                      </a:moveTo>
                      <a:cubicBezTo>
                        <a:pt x="6" y="4"/>
                        <a:pt x="0" y="0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3" name="Freeform 8640"/>
                <p:cNvSpPr>
                  <a:spLocks/>
                </p:cNvSpPr>
                <p:nvPr/>
              </p:nvSpPr>
              <p:spPr bwMode="auto">
                <a:xfrm>
                  <a:off x="4810" y="2357"/>
                  <a:ext cx="5" cy="0"/>
                </a:xfrm>
                <a:custGeom>
                  <a:avLst/>
                  <a:gdLst>
                    <a:gd name="T0" fmla="*/ 3 w 2"/>
                    <a:gd name="T1" fmla="*/ 3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4" name="Freeform 8641"/>
                <p:cNvSpPr>
                  <a:spLocks/>
                </p:cNvSpPr>
                <p:nvPr/>
              </p:nvSpPr>
              <p:spPr bwMode="auto">
                <a:xfrm>
                  <a:off x="4550" y="2357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5" name="Freeform 8642"/>
                <p:cNvSpPr>
                  <a:spLocks/>
                </p:cNvSpPr>
                <p:nvPr/>
              </p:nvSpPr>
              <p:spPr bwMode="auto">
                <a:xfrm>
                  <a:off x="4522" y="2357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6" name="Freeform 8643"/>
                <p:cNvSpPr>
                  <a:spLocks/>
                </p:cNvSpPr>
                <p:nvPr/>
              </p:nvSpPr>
              <p:spPr bwMode="auto">
                <a:xfrm>
                  <a:off x="4810" y="2359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7" name="Freeform 8644"/>
                <p:cNvSpPr>
                  <a:spLocks/>
                </p:cNvSpPr>
                <p:nvPr/>
              </p:nvSpPr>
              <p:spPr bwMode="auto">
                <a:xfrm>
                  <a:off x="4794" y="2354"/>
                  <a:ext cx="42" cy="15"/>
                </a:xfrm>
                <a:custGeom>
                  <a:avLst/>
                  <a:gdLst>
                    <a:gd name="T0" fmla="*/ 42 w 18"/>
                    <a:gd name="T1" fmla="*/ 13 h 6"/>
                    <a:gd name="T2" fmla="*/ 42 w 18"/>
                    <a:gd name="T3" fmla="*/ 13 h 6"/>
                    <a:gd name="T4" fmla="*/ 0 60000 65536"/>
                    <a:gd name="T5" fmla="*/ 0 60000 65536"/>
                    <a:gd name="T6" fmla="*/ 0 w 18"/>
                    <a:gd name="T7" fmla="*/ 0 h 6"/>
                    <a:gd name="T8" fmla="*/ 18 w 18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6">
                      <a:moveTo>
                        <a:pt x="18" y="5"/>
                      </a:moveTo>
                      <a:cubicBezTo>
                        <a:pt x="0" y="6"/>
                        <a:pt x="15" y="0"/>
                        <a:pt x="18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8" name="Freeform 8645"/>
                <p:cNvSpPr>
                  <a:spLocks/>
                </p:cNvSpPr>
                <p:nvPr/>
              </p:nvSpPr>
              <p:spPr bwMode="auto">
                <a:xfrm>
                  <a:off x="4446" y="2357"/>
                  <a:ext cx="10" cy="12"/>
                </a:xfrm>
                <a:custGeom>
                  <a:avLst/>
                  <a:gdLst>
                    <a:gd name="T0" fmla="*/ 3 w 4"/>
                    <a:gd name="T1" fmla="*/ 12 h 5"/>
                    <a:gd name="T2" fmla="*/ 3 w 4"/>
                    <a:gd name="T3" fmla="*/ 12 h 5"/>
                    <a:gd name="T4" fmla="*/ 0 60000 65536"/>
                    <a:gd name="T5" fmla="*/ 0 60000 65536"/>
                    <a:gd name="T6" fmla="*/ 0 w 4"/>
                    <a:gd name="T7" fmla="*/ 0 h 5"/>
                    <a:gd name="T8" fmla="*/ 4 w 4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5">
                      <a:moveTo>
                        <a:pt x="1" y="5"/>
                      </a:moveTo>
                      <a:cubicBezTo>
                        <a:pt x="4" y="0"/>
                        <a:pt x="0" y="4"/>
                        <a:pt x="1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499" name="Freeform 8646"/>
                <p:cNvSpPr>
                  <a:spLocks/>
                </p:cNvSpPr>
                <p:nvPr/>
              </p:nvSpPr>
              <p:spPr bwMode="auto">
                <a:xfrm>
                  <a:off x="4411" y="2361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0" name="Freeform 8647"/>
                <p:cNvSpPr>
                  <a:spLocks/>
                </p:cNvSpPr>
                <p:nvPr/>
              </p:nvSpPr>
              <p:spPr bwMode="auto">
                <a:xfrm>
                  <a:off x="3735" y="2364"/>
                  <a:ext cx="5" cy="2"/>
                </a:xfrm>
                <a:custGeom>
                  <a:avLst/>
                  <a:gdLst>
                    <a:gd name="T0" fmla="*/ 3 w 2"/>
                    <a:gd name="T1" fmla="*/ 2 h 1"/>
                    <a:gd name="T2" fmla="*/ 3 w 2"/>
                    <a:gd name="T3" fmla="*/ 2 h 1"/>
                    <a:gd name="T4" fmla="*/ 3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0" y="0"/>
                        <a:pt x="1" y="1"/>
                      </a:cubicBezTo>
                      <a:cubicBezTo>
                        <a:pt x="2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1" name="Freeform 8648"/>
                <p:cNvSpPr>
                  <a:spLocks/>
                </p:cNvSpPr>
                <p:nvPr/>
              </p:nvSpPr>
              <p:spPr bwMode="auto">
                <a:xfrm>
                  <a:off x="4843" y="2364"/>
                  <a:ext cx="12" cy="7"/>
                </a:xfrm>
                <a:custGeom>
                  <a:avLst/>
                  <a:gdLst>
                    <a:gd name="T0" fmla="*/ 10 w 5"/>
                    <a:gd name="T1" fmla="*/ 2 h 3"/>
                    <a:gd name="T2" fmla="*/ 0 w 5"/>
                    <a:gd name="T3" fmla="*/ 0 h 3"/>
                    <a:gd name="T4" fmla="*/ 10 w 5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3"/>
                    <a:gd name="T11" fmla="*/ 5 w 5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3">
                      <a:moveTo>
                        <a:pt x="4" y="1"/>
                      </a:moveTo>
                      <a:cubicBezTo>
                        <a:pt x="3" y="1"/>
                        <a:pt x="1" y="1"/>
                        <a:pt x="0" y="0"/>
                      </a:cubicBezTo>
                      <a:cubicBezTo>
                        <a:pt x="1" y="1"/>
                        <a:pt x="5" y="3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2" name="Freeform 8649"/>
                <p:cNvSpPr>
                  <a:spLocks/>
                </p:cNvSpPr>
                <p:nvPr/>
              </p:nvSpPr>
              <p:spPr bwMode="auto">
                <a:xfrm>
                  <a:off x="3731" y="2366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3" name="Freeform 8650"/>
                <p:cNvSpPr>
                  <a:spLocks/>
                </p:cNvSpPr>
                <p:nvPr/>
              </p:nvSpPr>
              <p:spPr bwMode="auto">
                <a:xfrm>
                  <a:off x="4893" y="2361"/>
                  <a:ext cx="26" cy="12"/>
                </a:xfrm>
                <a:custGeom>
                  <a:avLst/>
                  <a:gdLst>
                    <a:gd name="T0" fmla="*/ 17 w 11"/>
                    <a:gd name="T1" fmla="*/ 7 h 5"/>
                    <a:gd name="T2" fmla="*/ 17 w 11"/>
                    <a:gd name="T3" fmla="*/ 7 h 5"/>
                    <a:gd name="T4" fmla="*/ 0 60000 65536"/>
                    <a:gd name="T5" fmla="*/ 0 60000 65536"/>
                    <a:gd name="T6" fmla="*/ 0 w 11"/>
                    <a:gd name="T7" fmla="*/ 0 h 5"/>
                    <a:gd name="T8" fmla="*/ 11 w 11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5">
                      <a:moveTo>
                        <a:pt x="7" y="3"/>
                      </a:moveTo>
                      <a:cubicBezTo>
                        <a:pt x="0" y="0"/>
                        <a:pt x="11" y="5"/>
                        <a:pt x="7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4" name="Freeform 8651"/>
                <p:cNvSpPr>
                  <a:spLocks/>
                </p:cNvSpPr>
                <p:nvPr/>
              </p:nvSpPr>
              <p:spPr bwMode="auto">
                <a:xfrm>
                  <a:off x="4879" y="2361"/>
                  <a:ext cx="26" cy="15"/>
                </a:xfrm>
                <a:custGeom>
                  <a:avLst/>
                  <a:gdLst>
                    <a:gd name="T0" fmla="*/ 26 w 11"/>
                    <a:gd name="T1" fmla="*/ 10 h 6"/>
                    <a:gd name="T2" fmla="*/ 26 w 11"/>
                    <a:gd name="T3" fmla="*/ 10 h 6"/>
                    <a:gd name="T4" fmla="*/ 0 60000 65536"/>
                    <a:gd name="T5" fmla="*/ 0 60000 65536"/>
                    <a:gd name="T6" fmla="*/ 0 w 11"/>
                    <a:gd name="T7" fmla="*/ 0 h 6"/>
                    <a:gd name="T8" fmla="*/ 11 w 11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6">
                      <a:moveTo>
                        <a:pt x="11" y="4"/>
                      </a:moveTo>
                      <a:cubicBezTo>
                        <a:pt x="0" y="6"/>
                        <a:pt x="7" y="0"/>
                        <a:pt x="1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5" name="Freeform 8652"/>
                <p:cNvSpPr>
                  <a:spLocks/>
                </p:cNvSpPr>
                <p:nvPr/>
              </p:nvSpPr>
              <p:spPr bwMode="auto">
                <a:xfrm>
                  <a:off x="4848" y="2338"/>
                  <a:ext cx="42" cy="47"/>
                </a:xfrm>
                <a:custGeom>
                  <a:avLst/>
                  <a:gdLst>
                    <a:gd name="T0" fmla="*/ 35 w 18"/>
                    <a:gd name="T1" fmla="*/ 33 h 20"/>
                    <a:gd name="T2" fmla="*/ 35 w 18"/>
                    <a:gd name="T3" fmla="*/ 33 h 20"/>
                    <a:gd name="T4" fmla="*/ 0 60000 65536"/>
                    <a:gd name="T5" fmla="*/ 0 60000 65536"/>
                    <a:gd name="T6" fmla="*/ 0 w 18"/>
                    <a:gd name="T7" fmla="*/ 0 h 20"/>
                    <a:gd name="T8" fmla="*/ 18 w 18"/>
                    <a:gd name="T9" fmla="*/ 20 h 2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20">
                      <a:moveTo>
                        <a:pt x="15" y="14"/>
                      </a:moveTo>
                      <a:cubicBezTo>
                        <a:pt x="0" y="0"/>
                        <a:pt x="18" y="20"/>
                        <a:pt x="15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6" name="Freeform 8653"/>
                <p:cNvSpPr>
                  <a:spLocks/>
                </p:cNvSpPr>
                <p:nvPr/>
              </p:nvSpPr>
              <p:spPr bwMode="auto">
                <a:xfrm>
                  <a:off x="3754" y="2369"/>
                  <a:ext cx="5" cy="2"/>
                </a:xfrm>
                <a:custGeom>
                  <a:avLst/>
                  <a:gdLst>
                    <a:gd name="T0" fmla="*/ 3 w 2"/>
                    <a:gd name="T1" fmla="*/ 2 h 1"/>
                    <a:gd name="T2" fmla="*/ 3 w 2"/>
                    <a:gd name="T3" fmla="*/ 0 h 1"/>
                    <a:gd name="T4" fmla="*/ 3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0"/>
                        <a:pt x="2" y="1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7" name="Freeform 8654"/>
                <p:cNvSpPr>
                  <a:spLocks/>
                </p:cNvSpPr>
                <p:nvPr/>
              </p:nvSpPr>
              <p:spPr bwMode="auto">
                <a:xfrm>
                  <a:off x="867" y="2371"/>
                  <a:ext cx="5" cy="5"/>
                </a:xfrm>
                <a:custGeom>
                  <a:avLst/>
                  <a:gdLst>
                    <a:gd name="T0" fmla="*/ 5 w 2"/>
                    <a:gd name="T1" fmla="*/ 0 h 2"/>
                    <a:gd name="T2" fmla="*/ 0 w 2"/>
                    <a:gd name="T3" fmla="*/ 5 h 2"/>
                    <a:gd name="T4" fmla="*/ 5 w 2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8" name="Freeform 8655"/>
                <p:cNvSpPr>
                  <a:spLocks/>
                </p:cNvSpPr>
                <p:nvPr/>
              </p:nvSpPr>
              <p:spPr bwMode="auto">
                <a:xfrm>
                  <a:off x="4510" y="2373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09" name="Freeform 8656"/>
                <p:cNvSpPr>
                  <a:spLocks/>
                </p:cNvSpPr>
                <p:nvPr/>
              </p:nvSpPr>
              <p:spPr bwMode="auto">
                <a:xfrm>
                  <a:off x="4397" y="2376"/>
                  <a:ext cx="35" cy="35"/>
                </a:xfrm>
                <a:custGeom>
                  <a:avLst/>
                  <a:gdLst>
                    <a:gd name="T0" fmla="*/ 7 w 15"/>
                    <a:gd name="T1" fmla="*/ 33 h 15"/>
                    <a:gd name="T2" fmla="*/ 33 w 15"/>
                    <a:gd name="T3" fmla="*/ 0 h 15"/>
                    <a:gd name="T4" fmla="*/ 5 w 15"/>
                    <a:gd name="T5" fmla="*/ 21 h 15"/>
                    <a:gd name="T6" fmla="*/ 0 w 15"/>
                    <a:gd name="T7" fmla="*/ 26 h 15"/>
                    <a:gd name="T8" fmla="*/ 7 w 15"/>
                    <a:gd name="T9" fmla="*/ 33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15"/>
                    <a:gd name="T17" fmla="*/ 15 w 15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15">
                      <a:moveTo>
                        <a:pt x="3" y="14"/>
                      </a:moveTo>
                      <a:cubicBezTo>
                        <a:pt x="14" y="15"/>
                        <a:pt x="10" y="2"/>
                        <a:pt x="14" y="0"/>
                      </a:cubicBezTo>
                      <a:cubicBezTo>
                        <a:pt x="10" y="2"/>
                        <a:pt x="10" y="10"/>
                        <a:pt x="2" y="9"/>
                      </a:cubicBezTo>
                      <a:cubicBezTo>
                        <a:pt x="15" y="11"/>
                        <a:pt x="0" y="7"/>
                        <a:pt x="0" y="11"/>
                      </a:cubicBezTo>
                      <a:cubicBezTo>
                        <a:pt x="0" y="10"/>
                        <a:pt x="5" y="14"/>
                        <a:pt x="3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0" name="Freeform 8657"/>
                <p:cNvSpPr>
                  <a:spLocks/>
                </p:cNvSpPr>
                <p:nvPr/>
              </p:nvSpPr>
              <p:spPr bwMode="auto">
                <a:xfrm>
                  <a:off x="2382" y="2376"/>
                  <a:ext cx="2" cy="4"/>
                </a:xfrm>
                <a:custGeom>
                  <a:avLst/>
                  <a:gdLst>
                    <a:gd name="T0" fmla="*/ 2 w 1"/>
                    <a:gd name="T1" fmla="*/ 2 h 2"/>
                    <a:gd name="T2" fmla="*/ 0 w 1"/>
                    <a:gd name="T3" fmla="*/ 2 h 2"/>
                    <a:gd name="T4" fmla="*/ 2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2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1" name="Freeform 8658"/>
                <p:cNvSpPr>
                  <a:spLocks/>
                </p:cNvSpPr>
                <p:nvPr/>
              </p:nvSpPr>
              <p:spPr bwMode="auto">
                <a:xfrm>
                  <a:off x="3764" y="2376"/>
                  <a:ext cx="33" cy="33"/>
                </a:xfrm>
                <a:custGeom>
                  <a:avLst/>
                  <a:gdLst>
                    <a:gd name="T0" fmla="*/ 7 w 14"/>
                    <a:gd name="T1" fmla="*/ 7 h 14"/>
                    <a:gd name="T2" fmla="*/ 7 w 14"/>
                    <a:gd name="T3" fmla="*/ 7 h 14"/>
                    <a:gd name="T4" fmla="*/ 0 60000 65536"/>
                    <a:gd name="T5" fmla="*/ 0 60000 65536"/>
                    <a:gd name="T6" fmla="*/ 0 w 14"/>
                    <a:gd name="T7" fmla="*/ 0 h 14"/>
                    <a:gd name="T8" fmla="*/ 14 w 14"/>
                    <a:gd name="T9" fmla="*/ 14 h 1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14">
                      <a:moveTo>
                        <a:pt x="3" y="3"/>
                      </a:moveTo>
                      <a:cubicBezTo>
                        <a:pt x="14" y="14"/>
                        <a:pt x="0" y="0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2" name="Freeform 8659"/>
                <p:cNvSpPr>
                  <a:spLocks/>
                </p:cNvSpPr>
                <p:nvPr/>
              </p:nvSpPr>
              <p:spPr bwMode="auto">
                <a:xfrm>
                  <a:off x="4435" y="2380"/>
                  <a:ext cx="4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3" name="Freeform 8660"/>
                <p:cNvSpPr>
                  <a:spLocks/>
                </p:cNvSpPr>
                <p:nvPr/>
              </p:nvSpPr>
              <p:spPr bwMode="auto">
                <a:xfrm>
                  <a:off x="4416" y="2366"/>
                  <a:ext cx="30" cy="64"/>
                </a:xfrm>
                <a:custGeom>
                  <a:avLst/>
                  <a:gdLst>
                    <a:gd name="T0" fmla="*/ 25 w 13"/>
                    <a:gd name="T1" fmla="*/ 19 h 27"/>
                    <a:gd name="T2" fmla="*/ 2 w 13"/>
                    <a:gd name="T3" fmla="*/ 45 h 27"/>
                    <a:gd name="T4" fmla="*/ 25 w 13"/>
                    <a:gd name="T5" fmla="*/ 19 h 27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27"/>
                    <a:gd name="T11" fmla="*/ 13 w 13"/>
                    <a:gd name="T12" fmla="*/ 27 h 2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27">
                      <a:moveTo>
                        <a:pt x="11" y="8"/>
                      </a:moveTo>
                      <a:cubicBezTo>
                        <a:pt x="11" y="9"/>
                        <a:pt x="0" y="19"/>
                        <a:pt x="1" y="19"/>
                      </a:cubicBezTo>
                      <a:cubicBezTo>
                        <a:pt x="7" y="27"/>
                        <a:pt x="13" y="0"/>
                        <a:pt x="11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4" name="Freeform 8661"/>
                <p:cNvSpPr>
                  <a:spLocks/>
                </p:cNvSpPr>
                <p:nvPr/>
              </p:nvSpPr>
              <p:spPr bwMode="auto">
                <a:xfrm>
                  <a:off x="3783" y="2383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5" name="Freeform 8662"/>
                <p:cNvSpPr>
                  <a:spLocks/>
                </p:cNvSpPr>
                <p:nvPr/>
              </p:nvSpPr>
              <p:spPr bwMode="auto">
                <a:xfrm>
                  <a:off x="4957" y="2383"/>
                  <a:ext cx="28" cy="19"/>
                </a:xfrm>
                <a:custGeom>
                  <a:avLst/>
                  <a:gdLst>
                    <a:gd name="T0" fmla="*/ 5 w 12"/>
                    <a:gd name="T1" fmla="*/ 0 h 8"/>
                    <a:gd name="T2" fmla="*/ 5 w 12"/>
                    <a:gd name="T3" fmla="*/ 0 h 8"/>
                    <a:gd name="T4" fmla="*/ 0 60000 65536"/>
                    <a:gd name="T5" fmla="*/ 0 60000 65536"/>
                    <a:gd name="T6" fmla="*/ 0 w 12"/>
                    <a:gd name="T7" fmla="*/ 0 h 8"/>
                    <a:gd name="T8" fmla="*/ 12 w 12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" h="8">
                      <a:moveTo>
                        <a:pt x="2" y="0"/>
                      </a:moveTo>
                      <a:cubicBezTo>
                        <a:pt x="0" y="1"/>
                        <a:pt x="12" y="8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6" name="Freeform 8663"/>
                <p:cNvSpPr>
                  <a:spLocks/>
                </p:cNvSpPr>
                <p:nvPr/>
              </p:nvSpPr>
              <p:spPr bwMode="auto">
                <a:xfrm>
                  <a:off x="4392" y="2392"/>
                  <a:ext cx="118" cy="52"/>
                </a:xfrm>
                <a:custGeom>
                  <a:avLst/>
                  <a:gdLst>
                    <a:gd name="T0" fmla="*/ 59 w 50"/>
                    <a:gd name="T1" fmla="*/ 26 h 22"/>
                    <a:gd name="T2" fmla="*/ 59 w 50"/>
                    <a:gd name="T3" fmla="*/ 26 h 22"/>
                    <a:gd name="T4" fmla="*/ 0 60000 65536"/>
                    <a:gd name="T5" fmla="*/ 0 60000 65536"/>
                    <a:gd name="T6" fmla="*/ 0 w 50"/>
                    <a:gd name="T7" fmla="*/ 0 h 22"/>
                    <a:gd name="T8" fmla="*/ 50 w 50"/>
                    <a:gd name="T9" fmla="*/ 22 h 2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0" h="22">
                      <a:moveTo>
                        <a:pt x="25" y="11"/>
                      </a:moveTo>
                      <a:cubicBezTo>
                        <a:pt x="50" y="0"/>
                        <a:pt x="0" y="22"/>
                        <a:pt x="25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7" name="Freeform 8664"/>
                <p:cNvSpPr>
                  <a:spLocks/>
                </p:cNvSpPr>
                <p:nvPr/>
              </p:nvSpPr>
              <p:spPr bwMode="auto">
                <a:xfrm>
                  <a:off x="4439" y="2402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1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8" name="Freeform 8665"/>
                <p:cNvSpPr>
                  <a:spLocks/>
                </p:cNvSpPr>
                <p:nvPr/>
              </p:nvSpPr>
              <p:spPr bwMode="auto">
                <a:xfrm>
                  <a:off x="4959" y="2402"/>
                  <a:ext cx="9" cy="16"/>
                </a:xfrm>
                <a:custGeom>
                  <a:avLst/>
                  <a:gdLst>
                    <a:gd name="T0" fmla="*/ 0 w 4"/>
                    <a:gd name="T1" fmla="*/ 2 h 7"/>
                    <a:gd name="T2" fmla="*/ 0 w 4"/>
                    <a:gd name="T3" fmla="*/ 11 h 7"/>
                    <a:gd name="T4" fmla="*/ 0 w 4"/>
                    <a:gd name="T5" fmla="*/ 2 h 7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7"/>
                    <a:gd name="T11" fmla="*/ 4 w 4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7">
                      <a:moveTo>
                        <a:pt x="0" y="1"/>
                      </a:moveTo>
                      <a:cubicBezTo>
                        <a:pt x="1" y="2"/>
                        <a:pt x="2" y="4"/>
                        <a:pt x="0" y="5"/>
                      </a:cubicBezTo>
                      <a:cubicBezTo>
                        <a:pt x="4" y="7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19" name="Freeform 8666"/>
                <p:cNvSpPr>
                  <a:spLocks/>
                </p:cNvSpPr>
                <p:nvPr/>
              </p:nvSpPr>
              <p:spPr bwMode="auto">
                <a:xfrm>
                  <a:off x="4394" y="2395"/>
                  <a:ext cx="71" cy="33"/>
                </a:xfrm>
                <a:custGeom>
                  <a:avLst/>
                  <a:gdLst>
                    <a:gd name="T0" fmla="*/ 38 w 30"/>
                    <a:gd name="T1" fmla="*/ 21 h 14"/>
                    <a:gd name="T2" fmla="*/ 14 w 30"/>
                    <a:gd name="T3" fmla="*/ 21 h 14"/>
                    <a:gd name="T4" fmla="*/ 19 w 30"/>
                    <a:gd name="T5" fmla="*/ 26 h 14"/>
                    <a:gd name="T6" fmla="*/ 38 w 30"/>
                    <a:gd name="T7" fmla="*/ 21 h 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0"/>
                    <a:gd name="T13" fmla="*/ 0 h 14"/>
                    <a:gd name="T14" fmla="*/ 30 w 30"/>
                    <a:gd name="T15" fmla="*/ 14 h 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0" h="14">
                      <a:moveTo>
                        <a:pt x="16" y="9"/>
                      </a:moveTo>
                      <a:cubicBezTo>
                        <a:pt x="30" y="0"/>
                        <a:pt x="5" y="10"/>
                        <a:pt x="6" y="9"/>
                      </a:cubicBezTo>
                      <a:cubicBezTo>
                        <a:pt x="12" y="9"/>
                        <a:pt x="1" y="11"/>
                        <a:pt x="8" y="11"/>
                      </a:cubicBezTo>
                      <a:cubicBezTo>
                        <a:pt x="0" y="14"/>
                        <a:pt x="2" y="13"/>
                        <a:pt x="16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0" name="Freeform 8667"/>
                <p:cNvSpPr>
                  <a:spLocks/>
                </p:cNvSpPr>
                <p:nvPr/>
              </p:nvSpPr>
              <p:spPr bwMode="auto">
                <a:xfrm>
                  <a:off x="4926" y="2406"/>
                  <a:ext cx="61" cy="43"/>
                </a:xfrm>
                <a:custGeom>
                  <a:avLst/>
                  <a:gdLst>
                    <a:gd name="T0" fmla="*/ 61 w 26"/>
                    <a:gd name="T1" fmla="*/ 5 h 18"/>
                    <a:gd name="T2" fmla="*/ 5 w 26"/>
                    <a:gd name="T3" fmla="*/ 43 h 18"/>
                    <a:gd name="T4" fmla="*/ 61 w 26"/>
                    <a:gd name="T5" fmla="*/ 5 h 18"/>
                    <a:gd name="T6" fmla="*/ 0 60000 65536"/>
                    <a:gd name="T7" fmla="*/ 0 60000 65536"/>
                    <a:gd name="T8" fmla="*/ 0 60000 65536"/>
                    <a:gd name="T9" fmla="*/ 0 w 26"/>
                    <a:gd name="T10" fmla="*/ 0 h 18"/>
                    <a:gd name="T11" fmla="*/ 26 w 26"/>
                    <a:gd name="T12" fmla="*/ 18 h 1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" h="18">
                      <a:moveTo>
                        <a:pt x="26" y="2"/>
                      </a:moveTo>
                      <a:cubicBezTo>
                        <a:pt x="21" y="0"/>
                        <a:pt x="0" y="16"/>
                        <a:pt x="2" y="18"/>
                      </a:cubicBezTo>
                      <a:cubicBezTo>
                        <a:pt x="1" y="18"/>
                        <a:pt x="26" y="4"/>
                        <a:pt x="26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1" name="Freeform 8668"/>
                <p:cNvSpPr>
                  <a:spLocks/>
                </p:cNvSpPr>
                <p:nvPr/>
              </p:nvSpPr>
              <p:spPr bwMode="auto">
                <a:xfrm>
                  <a:off x="5668" y="2413"/>
                  <a:ext cx="4" cy="0"/>
                </a:xfrm>
                <a:custGeom>
                  <a:avLst/>
                  <a:gdLst>
                    <a:gd name="T0" fmla="*/ 2 w 2"/>
                    <a:gd name="T1" fmla="*/ 2 w 2"/>
                    <a:gd name="T2" fmla="*/ 2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2" name="Freeform 8669"/>
                <p:cNvSpPr>
                  <a:spLocks/>
                </p:cNvSpPr>
                <p:nvPr/>
              </p:nvSpPr>
              <p:spPr bwMode="auto">
                <a:xfrm>
                  <a:off x="1909" y="2416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3" name="Freeform 8670"/>
                <p:cNvSpPr>
                  <a:spLocks/>
                </p:cNvSpPr>
                <p:nvPr/>
              </p:nvSpPr>
              <p:spPr bwMode="auto">
                <a:xfrm>
                  <a:off x="4416" y="2416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4" name="Freeform 8671"/>
                <p:cNvSpPr>
                  <a:spLocks/>
                </p:cNvSpPr>
                <p:nvPr/>
              </p:nvSpPr>
              <p:spPr bwMode="auto">
                <a:xfrm>
                  <a:off x="5658" y="2416"/>
                  <a:ext cx="3" cy="4"/>
                </a:xfrm>
                <a:custGeom>
                  <a:avLst/>
                  <a:gdLst>
                    <a:gd name="T0" fmla="*/ 3 w 1"/>
                    <a:gd name="T1" fmla="*/ 4 h 2"/>
                    <a:gd name="T2" fmla="*/ 3 w 1"/>
                    <a:gd name="T3" fmla="*/ 4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5" name="Freeform 8672"/>
                <p:cNvSpPr>
                  <a:spLocks/>
                </p:cNvSpPr>
                <p:nvPr/>
              </p:nvSpPr>
              <p:spPr bwMode="auto">
                <a:xfrm>
                  <a:off x="4534" y="241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6" name="Freeform 8673"/>
                <p:cNvSpPr>
                  <a:spLocks/>
                </p:cNvSpPr>
                <p:nvPr/>
              </p:nvSpPr>
              <p:spPr bwMode="auto">
                <a:xfrm>
                  <a:off x="2084" y="2418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7" name="Freeform 8674"/>
                <p:cNvSpPr>
                  <a:spLocks/>
                </p:cNvSpPr>
                <p:nvPr/>
              </p:nvSpPr>
              <p:spPr bwMode="auto">
                <a:xfrm>
                  <a:off x="5396" y="2420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8" name="Freeform 8675"/>
                <p:cNvSpPr>
                  <a:spLocks/>
                </p:cNvSpPr>
                <p:nvPr/>
              </p:nvSpPr>
              <p:spPr bwMode="auto">
                <a:xfrm>
                  <a:off x="2082" y="2418"/>
                  <a:ext cx="2" cy="10"/>
                </a:xfrm>
                <a:custGeom>
                  <a:avLst/>
                  <a:gdLst>
                    <a:gd name="T0" fmla="*/ 2 w 1"/>
                    <a:gd name="T1" fmla="*/ 5 h 4"/>
                    <a:gd name="T2" fmla="*/ 2 w 1"/>
                    <a:gd name="T3" fmla="*/ 5 h 4"/>
                    <a:gd name="T4" fmla="*/ 0 60000 65536"/>
                    <a:gd name="T5" fmla="*/ 0 60000 65536"/>
                    <a:gd name="T6" fmla="*/ 0 w 1"/>
                    <a:gd name="T7" fmla="*/ 0 h 4"/>
                    <a:gd name="T8" fmla="*/ 1 w 1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">
                      <a:moveTo>
                        <a:pt x="1" y="2"/>
                      </a:moveTo>
                      <a:cubicBezTo>
                        <a:pt x="0" y="0"/>
                        <a:pt x="0" y="4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29" name="Freeform 8676"/>
                <p:cNvSpPr>
                  <a:spLocks/>
                </p:cNvSpPr>
                <p:nvPr/>
              </p:nvSpPr>
              <p:spPr bwMode="auto">
                <a:xfrm>
                  <a:off x="4243" y="2416"/>
                  <a:ext cx="14" cy="19"/>
                </a:xfrm>
                <a:custGeom>
                  <a:avLst/>
                  <a:gdLst>
                    <a:gd name="T0" fmla="*/ 7 w 6"/>
                    <a:gd name="T1" fmla="*/ 7 h 8"/>
                    <a:gd name="T2" fmla="*/ 7 w 6"/>
                    <a:gd name="T3" fmla="*/ 7 h 8"/>
                    <a:gd name="T4" fmla="*/ 0 60000 65536"/>
                    <a:gd name="T5" fmla="*/ 0 60000 65536"/>
                    <a:gd name="T6" fmla="*/ 0 w 6"/>
                    <a:gd name="T7" fmla="*/ 0 h 8"/>
                    <a:gd name="T8" fmla="*/ 6 w 6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8">
                      <a:moveTo>
                        <a:pt x="3" y="3"/>
                      </a:moveTo>
                      <a:cubicBezTo>
                        <a:pt x="0" y="0"/>
                        <a:pt x="6" y="8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0" name="Freeform 8677"/>
                <p:cNvSpPr>
                  <a:spLocks/>
                </p:cNvSpPr>
                <p:nvPr/>
              </p:nvSpPr>
              <p:spPr bwMode="auto">
                <a:xfrm>
                  <a:off x="5394" y="2425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1" name="Freeform 8678"/>
                <p:cNvSpPr>
                  <a:spLocks/>
                </p:cNvSpPr>
                <p:nvPr/>
              </p:nvSpPr>
              <p:spPr bwMode="auto">
                <a:xfrm>
                  <a:off x="2084" y="2428"/>
                  <a:ext cx="2" cy="4"/>
                </a:xfrm>
                <a:custGeom>
                  <a:avLst/>
                  <a:gdLst>
                    <a:gd name="T0" fmla="*/ 0 w 1"/>
                    <a:gd name="T1" fmla="*/ 2 h 2"/>
                    <a:gd name="T2" fmla="*/ 2 w 1"/>
                    <a:gd name="T3" fmla="*/ 2 h 2"/>
                    <a:gd name="T4" fmla="*/ 0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2" name="Freeform 8679"/>
                <p:cNvSpPr>
                  <a:spLocks/>
                </p:cNvSpPr>
                <p:nvPr/>
              </p:nvSpPr>
              <p:spPr bwMode="auto">
                <a:xfrm>
                  <a:off x="4241" y="2432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3" name="Freeform 8680"/>
                <p:cNvSpPr>
                  <a:spLocks/>
                </p:cNvSpPr>
                <p:nvPr/>
              </p:nvSpPr>
              <p:spPr bwMode="auto">
                <a:xfrm>
                  <a:off x="1886" y="2432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4" name="Freeform 8681"/>
                <p:cNvSpPr>
                  <a:spLocks/>
                </p:cNvSpPr>
                <p:nvPr/>
              </p:nvSpPr>
              <p:spPr bwMode="auto">
                <a:xfrm>
                  <a:off x="4524" y="2435"/>
                  <a:ext cx="5" cy="4"/>
                </a:xfrm>
                <a:custGeom>
                  <a:avLst/>
                  <a:gdLst>
                    <a:gd name="T0" fmla="*/ 5 w 2"/>
                    <a:gd name="T1" fmla="*/ 0 h 2"/>
                    <a:gd name="T2" fmla="*/ 5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0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5" name="Freeform 8682"/>
                <p:cNvSpPr>
                  <a:spLocks/>
                </p:cNvSpPr>
                <p:nvPr/>
              </p:nvSpPr>
              <p:spPr bwMode="auto">
                <a:xfrm>
                  <a:off x="2089" y="2425"/>
                  <a:ext cx="16" cy="33"/>
                </a:xfrm>
                <a:custGeom>
                  <a:avLst/>
                  <a:gdLst>
                    <a:gd name="T0" fmla="*/ 7 w 7"/>
                    <a:gd name="T1" fmla="*/ 14 h 14"/>
                    <a:gd name="T2" fmla="*/ 7 w 7"/>
                    <a:gd name="T3" fmla="*/ 14 h 14"/>
                    <a:gd name="T4" fmla="*/ 0 60000 65536"/>
                    <a:gd name="T5" fmla="*/ 0 60000 65536"/>
                    <a:gd name="T6" fmla="*/ 0 w 7"/>
                    <a:gd name="T7" fmla="*/ 0 h 14"/>
                    <a:gd name="T8" fmla="*/ 7 w 7"/>
                    <a:gd name="T9" fmla="*/ 14 h 1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14">
                      <a:moveTo>
                        <a:pt x="3" y="6"/>
                      </a:moveTo>
                      <a:cubicBezTo>
                        <a:pt x="7" y="14"/>
                        <a:pt x="0" y="0"/>
                        <a:pt x="3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6" name="Freeform 8683"/>
                <p:cNvSpPr>
                  <a:spLocks/>
                </p:cNvSpPr>
                <p:nvPr/>
              </p:nvSpPr>
              <p:spPr bwMode="auto">
                <a:xfrm>
                  <a:off x="1864" y="2435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3 w 1"/>
                    <a:gd name="T3" fmla="*/ 0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7" name="Freeform 8684"/>
                <p:cNvSpPr>
                  <a:spLocks/>
                </p:cNvSpPr>
                <p:nvPr/>
              </p:nvSpPr>
              <p:spPr bwMode="auto">
                <a:xfrm>
                  <a:off x="4229" y="2425"/>
                  <a:ext cx="17" cy="31"/>
                </a:xfrm>
                <a:custGeom>
                  <a:avLst/>
                  <a:gdLst>
                    <a:gd name="T0" fmla="*/ 15 w 7"/>
                    <a:gd name="T1" fmla="*/ 14 h 13"/>
                    <a:gd name="T2" fmla="*/ 15 w 7"/>
                    <a:gd name="T3" fmla="*/ 14 h 13"/>
                    <a:gd name="T4" fmla="*/ 0 60000 65536"/>
                    <a:gd name="T5" fmla="*/ 0 60000 65536"/>
                    <a:gd name="T6" fmla="*/ 0 w 7"/>
                    <a:gd name="T7" fmla="*/ 0 h 13"/>
                    <a:gd name="T8" fmla="*/ 7 w 7"/>
                    <a:gd name="T9" fmla="*/ 13 h 1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13">
                      <a:moveTo>
                        <a:pt x="6" y="6"/>
                      </a:moveTo>
                      <a:cubicBezTo>
                        <a:pt x="0" y="0"/>
                        <a:pt x="7" y="13"/>
                        <a:pt x="6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8" name="Freeform 8685"/>
                <p:cNvSpPr>
                  <a:spLocks/>
                </p:cNvSpPr>
                <p:nvPr/>
              </p:nvSpPr>
              <p:spPr bwMode="auto">
                <a:xfrm>
                  <a:off x="1862" y="2437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39" name="Freeform 8686"/>
                <p:cNvSpPr>
                  <a:spLocks/>
                </p:cNvSpPr>
                <p:nvPr/>
              </p:nvSpPr>
              <p:spPr bwMode="auto">
                <a:xfrm>
                  <a:off x="4517" y="2439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0" name="Freeform 8687"/>
                <p:cNvSpPr>
                  <a:spLocks/>
                </p:cNvSpPr>
                <p:nvPr/>
              </p:nvSpPr>
              <p:spPr bwMode="auto">
                <a:xfrm>
                  <a:off x="1815" y="2439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1" name="Freeform 8688"/>
                <p:cNvSpPr>
                  <a:spLocks/>
                </p:cNvSpPr>
                <p:nvPr/>
              </p:nvSpPr>
              <p:spPr bwMode="auto">
                <a:xfrm>
                  <a:off x="1817" y="2442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2" name="Freeform 8689"/>
                <p:cNvSpPr>
                  <a:spLocks/>
                </p:cNvSpPr>
                <p:nvPr/>
              </p:nvSpPr>
              <p:spPr bwMode="auto">
                <a:xfrm>
                  <a:off x="3719" y="2442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3" name="Freeform 8690"/>
                <p:cNvSpPr>
                  <a:spLocks/>
                </p:cNvSpPr>
                <p:nvPr/>
              </p:nvSpPr>
              <p:spPr bwMode="auto">
                <a:xfrm>
                  <a:off x="2101" y="2439"/>
                  <a:ext cx="23" cy="38"/>
                </a:xfrm>
                <a:custGeom>
                  <a:avLst/>
                  <a:gdLst>
                    <a:gd name="T0" fmla="*/ 0 w 10"/>
                    <a:gd name="T1" fmla="*/ 7 h 16"/>
                    <a:gd name="T2" fmla="*/ 0 w 10"/>
                    <a:gd name="T3" fmla="*/ 7 h 16"/>
                    <a:gd name="T4" fmla="*/ 0 60000 65536"/>
                    <a:gd name="T5" fmla="*/ 0 60000 65536"/>
                    <a:gd name="T6" fmla="*/ 0 w 10"/>
                    <a:gd name="T7" fmla="*/ 0 h 16"/>
                    <a:gd name="T8" fmla="*/ 10 w 10"/>
                    <a:gd name="T9" fmla="*/ 16 h 1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6">
                      <a:moveTo>
                        <a:pt x="0" y="3"/>
                      </a:moveTo>
                      <a:cubicBezTo>
                        <a:pt x="10" y="16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4" name="Freeform 8691"/>
                <p:cNvSpPr>
                  <a:spLocks/>
                </p:cNvSpPr>
                <p:nvPr/>
              </p:nvSpPr>
              <p:spPr bwMode="auto">
                <a:xfrm>
                  <a:off x="2115" y="2451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5" name="Freeform 8692"/>
                <p:cNvSpPr>
                  <a:spLocks/>
                </p:cNvSpPr>
                <p:nvPr/>
              </p:nvSpPr>
              <p:spPr bwMode="auto">
                <a:xfrm>
                  <a:off x="2112" y="2451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0 w 1"/>
                    <a:gd name="T3" fmla="*/ 3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6" name="Freeform 8693"/>
                <p:cNvSpPr>
                  <a:spLocks/>
                </p:cNvSpPr>
                <p:nvPr/>
              </p:nvSpPr>
              <p:spPr bwMode="auto">
                <a:xfrm>
                  <a:off x="4217" y="2449"/>
                  <a:ext cx="7" cy="12"/>
                </a:xfrm>
                <a:custGeom>
                  <a:avLst/>
                  <a:gdLst>
                    <a:gd name="T0" fmla="*/ 5 w 3"/>
                    <a:gd name="T1" fmla="*/ 5 h 5"/>
                    <a:gd name="T2" fmla="*/ 5 w 3"/>
                    <a:gd name="T3" fmla="*/ 5 h 5"/>
                    <a:gd name="T4" fmla="*/ 0 60000 65536"/>
                    <a:gd name="T5" fmla="*/ 0 60000 65536"/>
                    <a:gd name="T6" fmla="*/ 0 w 3"/>
                    <a:gd name="T7" fmla="*/ 0 h 5"/>
                    <a:gd name="T8" fmla="*/ 3 w 3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5">
                      <a:moveTo>
                        <a:pt x="2" y="2"/>
                      </a:moveTo>
                      <a:cubicBezTo>
                        <a:pt x="0" y="0"/>
                        <a:pt x="3" y="5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7" name="Freeform 8694"/>
                <p:cNvSpPr>
                  <a:spLocks/>
                </p:cNvSpPr>
                <p:nvPr/>
              </p:nvSpPr>
              <p:spPr bwMode="auto">
                <a:xfrm>
                  <a:off x="2117" y="2456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8" name="Freeform 8695"/>
                <p:cNvSpPr>
                  <a:spLocks/>
                </p:cNvSpPr>
                <p:nvPr/>
              </p:nvSpPr>
              <p:spPr bwMode="auto">
                <a:xfrm>
                  <a:off x="4000" y="2458"/>
                  <a:ext cx="0" cy="3"/>
                </a:xfrm>
                <a:custGeom>
                  <a:avLst/>
                  <a:gdLst>
                    <a:gd name="T0" fmla="*/ 3 h 1"/>
                    <a:gd name="T1" fmla="*/ 0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49" name="Freeform 8696"/>
                <p:cNvSpPr>
                  <a:spLocks/>
                </p:cNvSpPr>
                <p:nvPr/>
              </p:nvSpPr>
              <p:spPr bwMode="auto">
                <a:xfrm>
                  <a:off x="5642" y="2461"/>
                  <a:ext cx="40" cy="16"/>
                </a:xfrm>
                <a:custGeom>
                  <a:avLst/>
                  <a:gdLst>
                    <a:gd name="T0" fmla="*/ 9 w 17"/>
                    <a:gd name="T1" fmla="*/ 5 h 7"/>
                    <a:gd name="T2" fmla="*/ 9 w 17"/>
                    <a:gd name="T3" fmla="*/ 5 h 7"/>
                    <a:gd name="T4" fmla="*/ 0 60000 65536"/>
                    <a:gd name="T5" fmla="*/ 0 60000 65536"/>
                    <a:gd name="T6" fmla="*/ 0 w 17"/>
                    <a:gd name="T7" fmla="*/ 0 h 7"/>
                    <a:gd name="T8" fmla="*/ 17 w 17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7" h="7">
                      <a:moveTo>
                        <a:pt x="4" y="2"/>
                      </a:moveTo>
                      <a:cubicBezTo>
                        <a:pt x="17" y="7"/>
                        <a:pt x="0" y="0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0" name="Freeform 8697"/>
                <p:cNvSpPr>
                  <a:spLocks/>
                </p:cNvSpPr>
                <p:nvPr/>
              </p:nvSpPr>
              <p:spPr bwMode="auto">
                <a:xfrm>
                  <a:off x="3997" y="2461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1" name="Freeform 8698"/>
                <p:cNvSpPr>
                  <a:spLocks/>
                </p:cNvSpPr>
                <p:nvPr/>
              </p:nvSpPr>
              <p:spPr bwMode="auto">
                <a:xfrm>
                  <a:off x="4160" y="2461"/>
                  <a:ext cx="5" cy="2"/>
                </a:xfrm>
                <a:custGeom>
                  <a:avLst/>
                  <a:gdLst>
                    <a:gd name="T0" fmla="*/ 5 w 2"/>
                    <a:gd name="T1" fmla="*/ 2 h 1"/>
                    <a:gd name="T2" fmla="*/ 5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0" y="1"/>
                        <a:pt x="2" y="0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2" name="Freeform 8699"/>
                <p:cNvSpPr>
                  <a:spLocks/>
                </p:cNvSpPr>
                <p:nvPr/>
              </p:nvSpPr>
              <p:spPr bwMode="auto">
                <a:xfrm>
                  <a:off x="5663" y="246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3" name="Freeform 8700"/>
                <p:cNvSpPr>
                  <a:spLocks/>
                </p:cNvSpPr>
                <p:nvPr/>
              </p:nvSpPr>
              <p:spPr bwMode="auto">
                <a:xfrm>
                  <a:off x="4212" y="2468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0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4" name="Freeform 8701"/>
                <p:cNvSpPr>
                  <a:spLocks/>
                </p:cNvSpPr>
                <p:nvPr/>
              </p:nvSpPr>
              <p:spPr bwMode="auto">
                <a:xfrm>
                  <a:off x="4198" y="2465"/>
                  <a:ext cx="5" cy="26"/>
                </a:xfrm>
                <a:custGeom>
                  <a:avLst/>
                  <a:gdLst>
                    <a:gd name="T0" fmla="*/ 5 w 2"/>
                    <a:gd name="T1" fmla="*/ 7 h 11"/>
                    <a:gd name="T2" fmla="*/ 5 w 2"/>
                    <a:gd name="T3" fmla="*/ 7 h 11"/>
                    <a:gd name="T4" fmla="*/ 0 60000 65536"/>
                    <a:gd name="T5" fmla="*/ 0 60000 65536"/>
                    <a:gd name="T6" fmla="*/ 0 w 2"/>
                    <a:gd name="T7" fmla="*/ 0 h 11"/>
                    <a:gd name="T8" fmla="*/ 2 w 2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1">
                      <a:moveTo>
                        <a:pt x="2" y="3"/>
                      </a:moveTo>
                      <a:cubicBezTo>
                        <a:pt x="0" y="0"/>
                        <a:pt x="0" y="11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5" name="Freeform 8702"/>
                <p:cNvSpPr>
                  <a:spLocks/>
                </p:cNvSpPr>
                <p:nvPr/>
              </p:nvSpPr>
              <p:spPr bwMode="auto">
                <a:xfrm>
                  <a:off x="4189" y="2470"/>
                  <a:ext cx="2" cy="5"/>
                </a:xfrm>
                <a:custGeom>
                  <a:avLst/>
                  <a:gdLst>
                    <a:gd name="T0" fmla="*/ 2 w 1"/>
                    <a:gd name="T1" fmla="*/ 5 h 2"/>
                    <a:gd name="T2" fmla="*/ 2 w 1"/>
                    <a:gd name="T3" fmla="*/ 5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1" y="1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6" name="Freeform 8703"/>
                <p:cNvSpPr>
                  <a:spLocks/>
                </p:cNvSpPr>
                <p:nvPr/>
              </p:nvSpPr>
              <p:spPr bwMode="auto">
                <a:xfrm>
                  <a:off x="4170" y="2449"/>
                  <a:ext cx="19" cy="40"/>
                </a:xfrm>
                <a:custGeom>
                  <a:avLst/>
                  <a:gdLst>
                    <a:gd name="T0" fmla="*/ 14 w 8"/>
                    <a:gd name="T1" fmla="*/ 35 h 17"/>
                    <a:gd name="T2" fmla="*/ 14 w 8"/>
                    <a:gd name="T3" fmla="*/ 35 h 17"/>
                    <a:gd name="T4" fmla="*/ 0 60000 65536"/>
                    <a:gd name="T5" fmla="*/ 0 60000 65536"/>
                    <a:gd name="T6" fmla="*/ 0 w 8"/>
                    <a:gd name="T7" fmla="*/ 0 h 17"/>
                    <a:gd name="T8" fmla="*/ 8 w 8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7">
                      <a:moveTo>
                        <a:pt x="6" y="15"/>
                      </a:moveTo>
                      <a:cubicBezTo>
                        <a:pt x="0" y="0"/>
                        <a:pt x="8" y="17"/>
                        <a:pt x="6" y="1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7" name="Freeform 8704"/>
                <p:cNvSpPr>
                  <a:spLocks/>
                </p:cNvSpPr>
                <p:nvPr/>
              </p:nvSpPr>
              <p:spPr bwMode="auto">
                <a:xfrm>
                  <a:off x="5642" y="2475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8" name="Freeform 8705"/>
                <p:cNvSpPr>
                  <a:spLocks/>
                </p:cNvSpPr>
                <p:nvPr/>
              </p:nvSpPr>
              <p:spPr bwMode="auto">
                <a:xfrm>
                  <a:off x="4198" y="2475"/>
                  <a:ext cx="7" cy="7"/>
                </a:xfrm>
                <a:custGeom>
                  <a:avLst/>
                  <a:gdLst>
                    <a:gd name="T0" fmla="*/ 7 w 3"/>
                    <a:gd name="T1" fmla="*/ 0 h 3"/>
                    <a:gd name="T2" fmla="*/ 7 w 3"/>
                    <a:gd name="T3" fmla="*/ 0 h 3"/>
                    <a:gd name="T4" fmla="*/ 0 60000 65536"/>
                    <a:gd name="T5" fmla="*/ 0 60000 65536"/>
                    <a:gd name="T6" fmla="*/ 0 w 3"/>
                    <a:gd name="T7" fmla="*/ 0 h 3"/>
                    <a:gd name="T8" fmla="*/ 3 w 3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3">
                      <a:moveTo>
                        <a:pt x="3" y="0"/>
                      </a:moveTo>
                      <a:cubicBezTo>
                        <a:pt x="0" y="3"/>
                        <a:pt x="3" y="1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59" name="Freeform 8706"/>
                <p:cNvSpPr>
                  <a:spLocks/>
                </p:cNvSpPr>
                <p:nvPr/>
              </p:nvSpPr>
              <p:spPr bwMode="auto">
                <a:xfrm>
                  <a:off x="4191" y="2475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0" name="Freeform 8707"/>
                <p:cNvSpPr>
                  <a:spLocks/>
                </p:cNvSpPr>
                <p:nvPr/>
              </p:nvSpPr>
              <p:spPr bwMode="auto">
                <a:xfrm>
                  <a:off x="4205" y="2477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3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1" name="Freeform 8708"/>
                <p:cNvSpPr>
                  <a:spLocks/>
                </p:cNvSpPr>
                <p:nvPr/>
              </p:nvSpPr>
              <p:spPr bwMode="auto">
                <a:xfrm>
                  <a:off x="3655" y="248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2" name="Freeform 8709"/>
                <p:cNvSpPr>
                  <a:spLocks/>
                </p:cNvSpPr>
                <p:nvPr/>
              </p:nvSpPr>
              <p:spPr bwMode="auto">
                <a:xfrm>
                  <a:off x="5642" y="2480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3" name="Freeform 8710"/>
                <p:cNvSpPr>
                  <a:spLocks/>
                </p:cNvSpPr>
                <p:nvPr/>
              </p:nvSpPr>
              <p:spPr bwMode="auto">
                <a:xfrm>
                  <a:off x="5602" y="2480"/>
                  <a:ext cx="35" cy="21"/>
                </a:xfrm>
                <a:custGeom>
                  <a:avLst/>
                  <a:gdLst>
                    <a:gd name="T0" fmla="*/ 30 w 15"/>
                    <a:gd name="T1" fmla="*/ 0 h 9"/>
                    <a:gd name="T2" fmla="*/ 30 w 15"/>
                    <a:gd name="T3" fmla="*/ 0 h 9"/>
                    <a:gd name="T4" fmla="*/ 0 60000 65536"/>
                    <a:gd name="T5" fmla="*/ 0 60000 65536"/>
                    <a:gd name="T6" fmla="*/ 0 w 15"/>
                    <a:gd name="T7" fmla="*/ 0 h 9"/>
                    <a:gd name="T8" fmla="*/ 15 w 15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5" h="9">
                      <a:moveTo>
                        <a:pt x="13" y="0"/>
                      </a:moveTo>
                      <a:cubicBezTo>
                        <a:pt x="0" y="9"/>
                        <a:pt x="15" y="6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4" name="Freeform 8711"/>
                <p:cNvSpPr>
                  <a:spLocks/>
                </p:cNvSpPr>
                <p:nvPr/>
              </p:nvSpPr>
              <p:spPr bwMode="auto">
                <a:xfrm>
                  <a:off x="5642" y="2482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5" name="Freeform 8712"/>
                <p:cNvSpPr>
                  <a:spLocks/>
                </p:cNvSpPr>
                <p:nvPr/>
              </p:nvSpPr>
              <p:spPr bwMode="auto">
                <a:xfrm>
                  <a:off x="3662" y="2482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6" name="Freeform 8713"/>
                <p:cNvSpPr>
                  <a:spLocks/>
                </p:cNvSpPr>
                <p:nvPr/>
              </p:nvSpPr>
              <p:spPr bwMode="auto">
                <a:xfrm>
                  <a:off x="4201" y="2484"/>
                  <a:ext cx="4" cy="5"/>
                </a:xfrm>
                <a:custGeom>
                  <a:avLst/>
                  <a:gdLst>
                    <a:gd name="T0" fmla="*/ 4 w 2"/>
                    <a:gd name="T1" fmla="*/ 0 h 2"/>
                    <a:gd name="T2" fmla="*/ 4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2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7" name="Freeform 8714"/>
                <p:cNvSpPr>
                  <a:spLocks/>
                </p:cNvSpPr>
                <p:nvPr/>
              </p:nvSpPr>
              <p:spPr bwMode="auto">
                <a:xfrm>
                  <a:off x="4203" y="248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8" name="Freeform 8715"/>
                <p:cNvSpPr>
                  <a:spLocks/>
                </p:cNvSpPr>
                <p:nvPr/>
              </p:nvSpPr>
              <p:spPr bwMode="auto">
                <a:xfrm>
                  <a:off x="5639" y="2482"/>
                  <a:ext cx="0" cy="9"/>
                </a:xfrm>
                <a:custGeom>
                  <a:avLst/>
                  <a:gdLst>
                    <a:gd name="T0" fmla="*/ 5 h 4"/>
                    <a:gd name="T1" fmla="*/ 5 h 4"/>
                    <a:gd name="T2" fmla="*/ 0 60000 65536"/>
                    <a:gd name="T3" fmla="*/ 0 60000 65536"/>
                    <a:gd name="T4" fmla="*/ 0 h 4"/>
                    <a:gd name="T5" fmla="*/ 4 h 4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4">
                      <a:moveTo>
                        <a:pt x="0" y="2"/>
                      </a:moveTo>
                      <a:cubicBezTo>
                        <a:pt x="0" y="0"/>
                        <a:pt x="0" y="4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69" name="Freeform 8716"/>
                <p:cNvSpPr>
                  <a:spLocks/>
                </p:cNvSpPr>
                <p:nvPr/>
              </p:nvSpPr>
              <p:spPr bwMode="auto">
                <a:xfrm>
                  <a:off x="5635" y="248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0" name="Freeform 8717"/>
                <p:cNvSpPr>
                  <a:spLocks/>
                </p:cNvSpPr>
                <p:nvPr/>
              </p:nvSpPr>
              <p:spPr bwMode="auto">
                <a:xfrm>
                  <a:off x="4212" y="2487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0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1" name="Freeform 8718"/>
                <p:cNvSpPr>
                  <a:spLocks/>
                </p:cNvSpPr>
                <p:nvPr/>
              </p:nvSpPr>
              <p:spPr bwMode="auto">
                <a:xfrm>
                  <a:off x="4208" y="2487"/>
                  <a:ext cx="4" cy="2"/>
                </a:xfrm>
                <a:custGeom>
                  <a:avLst/>
                  <a:gdLst>
                    <a:gd name="T0" fmla="*/ 4 w 2"/>
                    <a:gd name="T1" fmla="*/ 2 h 1"/>
                    <a:gd name="T2" fmla="*/ 4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1"/>
                      </a:moveTo>
                      <a:cubicBezTo>
                        <a:pt x="0" y="0"/>
                        <a:pt x="1" y="0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2" name="Freeform 8719"/>
                <p:cNvSpPr>
                  <a:spLocks/>
                </p:cNvSpPr>
                <p:nvPr/>
              </p:nvSpPr>
              <p:spPr bwMode="auto">
                <a:xfrm>
                  <a:off x="3964" y="2487"/>
                  <a:ext cx="17" cy="2"/>
                </a:xfrm>
                <a:custGeom>
                  <a:avLst/>
                  <a:gdLst>
                    <a:gd name="T0" fmla="*/ 10 w 7"/>
                    <a:gd name="T1" fmla="*/ 2 h 1"/>
                    <a:gd name="T2" fmla="*/ 10 w 7"/>
                    <a:gd name="T3" fmla="*/ 2 h 1"/>
                    <a:gd name="T4" fmla="*/ 0 60000 65536"/>
                    <a:gd name="T5" fmla="*/ 0 60000 65536"/>
                    <a:gd name="T6" fmla="*/ 0 w 7"/>
                    <a:gd name="T7" fmla="*/ 0 h 1"/>
                    <a:gd name="T8" fmla="*/ 7 w 7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1">
                      <a:moveTo>
                        <a:pt x="4" y="1"/>
                      </a:moveTo>
                      <a:cubicBezTo>
                        <a:pt x="7" y="0"/>
                        <a:pt x="0" y="0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3" name="Freeform 8720"/>
                <p:cNvSpPr>
                  <a:spLocks/>
                </p:cNvSpPr>
                <p:nvPr/>
              </p:nvSpPr>
              <p:spPr bwMode="auto">
                <a:xfrm>
                  <a:off x="5632" y="2489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4" name="Freeform 8721"/>
                <p:cNvSpPr>
                  <a:spLocks/>
                </p:cNvSpPr>
                <p:nvPr/>
              </p:nvSpPr>
              <p:spPr bwMode="auto">
                <a:xfrm>
                  <a:off x="4092" y="249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5" name="Freeform 8722"/>
                <p:cNvSpPr>
                  <a:spLocks/>
                </p:cNvSpPr>
                <p:nvPr/>
              </p:nvSpPr>
              <p:spPr bwMode="auto">
                <a:xfrm>
                  <a:off x="3938" y="2498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6" name="Freeform 8723"/>
                <p:cNvSpPr>
                  <a:spLocks/>
                </p:cNvSpPr>
                <p:nvPr/>
              </p:nvSpPr>
              <p:spPr bwMode="auto">
                <a:xfrm>
                  <a:off x="3934" y="2501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7" name="Freeform 8724"/>
                <p:cNvSpPr>
                  <a:spLocks/>
                </p:cNvSpPr>
                <p:nvPr/>
              </p:nvSpPr>
              <p:spPr bwMode="auto">
                <a:xfrm>
                  <a:off x="3927" y="2503"/>
                  <a:ext cx="14" cy="5"/>
                </a:xfrm>
                <a:custGeom>
                  <a:avLst/>
                  <a:gdLst>
                    <a:gd name="T0" fmla="*/ 5 w 6"/>
                    <a:gd name="T1" fmla="*/ 0 h 2"/>
                    <a:gd name="T2" fmla="*/ 5 w 6"/>
                    <a:gd name="T3" fmla="*/ 0 h 2"/>
                    <a:gd name="T4" fmla="*/ 0 60000 65536"/>
                    <a:gd name="T5" fmla="*/ 0 60000 65536"/>
                    <a:gd name="T6" fmla="*/ 0 w 6"/>
                    <a:gd name="T7" fmla="*/ 0 h 2"/>
                    <a:gd name="T8" fmla="*/ 6 w 6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2">
                      <a:moveTo>
                        <a:pt x="2" y="0"/>
                      </a:moveTo>
                      <a:cubicBezTo>
                        <a:pt x="0" y="2"/>
                        <a:pt x="6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8" name="Freeform 8725"/>
                <p:cNvSpPr>
                  <a:spLocks/>
                </p:cNvSpPr>
                <p:nvPr/>
              </p:nvSpPr>
              <p:spPr bwMode="auto">
                <a:xfrm>
                  <a:off x="4083" y="2513"/>
                  <a:ext cx="28" cy="9"/>
                </a:xfrm>
                <a:custGeom>
                  <a:avLst/>
                  <a:gdLst>
                    <a:gd name="T0" fmla="*/ 26 w 12"/>
                    <a:gd name="T1" fmla="*/ 0 h 4"/>
                    <a:gd name="T2" fmla="*/ 9 w 12"/>
                    <a:gd name="T3" fmla="*/ 9 h 4"/>
                    <a:gd name="T4" fmla="*/ 26 w 12"/>
                    <a:gd name="T5" fmla="*/ 0 h 4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4"/>
                    <a:gd name="T11" fmla="*/ 12 w 1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4">
                      <a:moveTo>
                        <a:pt x="11" y="0"/>
                      </a:moveTo>
                      <a:cubicBezTo>
                        <a:pt x="12" y="0"/>
                        <a:pt x="0" y="4"/>
                        <a:pt x="4" y="4"/>
                      </a:cubicBezTo>
                      <a:cubicBezTo>
                        <a:pt x="4" y="4"/>
                        <a:pt x="9" y="3"/>
                        <a:pt x="1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79" name="Freeform 8726"/>
                <p:cNvSpPr>
                  <a:spLocks/>
                </p:cNvSpPr>
                <p:nvPr/>
              </p:nvSpPr>
              <p:spPr bwMode="auto">
                <a:xfrm>
                  <a:off x="3946" y="2515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0" name="Freeform 8727"/>
                <p:cNvSpPr>
                  <a:spLocks/>
                </p:cNvSpPr>
                <p:nvPr/>
              </p:nvSpPr>
              <p:spPr bwMode="auto">
                <a:xfrm>
                  <a:off x="4040" y="2515"/>
                  <a:ext cx="24" cy="31"/>
                </a:xfrm>
                <a:custGeom>
                  <a:avLst/>
                  <a:gdLst>
                    <a:gd name="T0" fmla="*/ 24 w 10"/>
                    <a:gd name="T1" fmla="*/ 12 h 13"/>
                    <a:gd name="T2" fmla="*/ 0 w 10"/>
                    <a:gd name="T3" fmla="*/ 24 h 13"/>
                    <a:gd name="T4" fmla="*/ 2 w 10"/>
                    <a:gd name="T5" fmla="*/ 26 h 13"/>
                    <a:gd name="T6" fmla="*/ 24 w 10"/>
                    <a:gd name="T7" fmla="*/ 12 h 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"/>
                    <a:gd name="T13" fmla="*/ 0 h 13"/>
                    <a:gd name="T14" fmla="*/ 10 w 10"/>
                    <a:gd name="T15" fmla="*/ 13 h 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" h="13">
                      <a:moveTo>
                        <a:pt x="10" y="5"/>
                      </a:moveTo>
                      <a:cubicBezTo>
                        <a:pt x="7" y="0"/>
                        <a:pt x="1" y="9"/>
                        <a:pt x="0" y="10"/>
                      </a:cubicBez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5" y="13"/>
                        <a:pt x="7" y="5"/>
                        <a:pt x="10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1" name="Freeform 8728"/>
                <p:cNvSpPr>
                  <a:spLocks/>
                </p:cNvSpPr>
                <p:nvPr/>
              </p:nvSpPr>
              <p:spPr bwMode="auto">
                <a:xfrm>
                  <a:off x="3634" y="2517"/>
                  <a:ext cx="30" cy="29"/>
                </a:xfrm>
                <a:custGeom>
                  <a:avLst/>
                  <a:gdLst>
                    <a:gd name="T0" fmla="*/ 30 w 13"/>
                    <a:gd name="T1" fmla="*/ 19 h 12"/>
                    <a:gd name="T2" fmla="*/ 9 w 13"/>
                    <a:gd name="T3" fmla="*/ 10 h 12"/>
                    <a:gd name="T4" fmla="*/ 30 w 13"/>
                    <a:gd name="T5" fmla="*/ 19 h 12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12"/>
                    <a:gd name="T11" fmla="*/ 13 w 13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12">
                      <a:moveTo>
                        <a:pt x="13" y="8"/>
                      </a:moveTo>
                      <a:cubicBezTo>
                        <a:pt x="13" y="1"/>
                        <a:pt x="10" y="0"/>
                        <a:pt x="4" y="4"/>
                      </a:cubicBezTo>
                      <a:cubicBezTo>
                        <a:pt x="0" y="11"/>
                        <a:pt x="3" y="12"/>
                        <a:pt x="13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2" name="Freeform 8729"/>
                <p:cNvSpPr>
                  <a:spLocks/>
                </p:cNvSpPr>
                <p:nvPr/>
              </p:nvSpPr>
              <p:spPr bwMode="auto">
                <a:xfrm>
                  <a:off x="3634" y="2527"/>
                  <a:ext cx="7" cy="4"/>
                </a:xfrm>
                <a:custGeom>
                  <a:avLst/>
                  <a:gdLst>
                    <a:gd name="T0" fmla="*/ 7 w 3"/>
                    <a:gd name="T1" fmla="*/ 0 h 2"/>
                    <a:gd name="T2" fmla="*/ 7 w 3"/>
                    <a:gd name="T3" fmla="*/ 0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0"/>
                      </a:moveTo>
                      <a:cubicBezTo>
                        <a:pt x="0" y="2"/>
                        <a:pt x="0" y="2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3" name="Freeform 8730"/>
                <p:cNvSpPr>
                  <a:spLocks/>
                </p:cNvSpPr>
                <p:nvPr/>
              </p:nvSpPr>
              <p:spPr bwMode="auto">
                <a:xfrm>
                  <a:off x="4087" y="2527"/>
                  <a:ext cx="10" cy="7"/>
                </a:xfrm>
                <a:custGeom>
                  <a:avLst/>
                  <a:gdLst>
                    <a:gd name="T0" fmla="*/ 10 w 4"/>
                    <a:gd name="T1" fmla="*/ 0 h 3"/>
                    <a:gd name="T2" fmla="*/ 0 w 4"/>
                    <a:gd name="T3" fmla="*/ 5 h 3"/>
                    <a:gd name="T4" fmla="*/ 10 w 4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4" y="0"/>
                      </a:moveTo>
                      <a:cubicBezTo>
                        <a:pt x="3" y="1"/>
                        <a:pt x="1" y="0"/>
                        <a:pt x="0" y="2"/>
                      </a:cubicBezTo>
                      <a:cubicBezTo>
                        <a:pt x="3" y="1"/>
                        <a:pt x="4" y="3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4" name="Freeform 8731"/>
                <p:cNvSpPr>
                  <a:spLocks/>
                </p:cNvSpPr>
                <p:nvPr/>
              </p:nvSpPr>
              <p:spPr bwMode="auto">
                <a:xfrm>
                  <a:off x="3877" y="2531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5" name="Freeform 8732"/>
                <p:cNvSpPr>
                  <a:spLocks/>
                </p:cNvSpPr>
                <p:nvPr/>
              </p:nvSpPr>
              <p:spPr bwMode="auto">
                <a:xfrm>
                  <a:off x="3565" y="2531"/>
                  <a:ext cx="5" cy="3"/>
                </a:xfrm>
                <a:custGeom>
                  <a:avLst/>
                  <a:gdLst>
                    <a:gd name="T0" fmla="*/ 5 w 2"/>
                    <a:gd name="T1" fmla="*/ 0 h 1"/>
                    <a:gd name="T2" fmla="*/ 0 w 2"/>
                    <a:gd name="T3" fmla="*/ 0 h 1"/>
                    <a:gd name="T4" fmla="*/ 5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6" name="Freeform 8733"/>
                <p:cNvSpPr>
                  <a:spLocks/>
                </p:cNvSpPr>
                <p:nvPr/>
              </p:nvSpPr>
              <p:spPr bwMode="auto">
                <a:xfrm>
                  <a:off x="4042" y="253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7" name="Freeform 8734"/>
                <p:cNvSpPr>
                  <a:spLocks/>
                </p:cNvSpPr>
                <p:nvPr/>
              </p:nvSpPr>
              <p:spPr bwMode="auto">
                <a:xfrm>
                  <a:off x="4087" y="2534"/>
                  <a:ext cx="10" cy="0"/>
                </a:xfrm>
                <a:custGeom>
                  <a:avLst/>
                  <a:gdLst>
                    <a:gd name="T0" fmla="*/ 10 w 4"/>
                    <a:gd name="T1" fmla="*/ 10 w 4"/>
                    <a:gd name="T2" fmla="*/ 0 60000 65536"/>
                    <a:gd name="T3" fmla="*/ 0 60000 65536"/>
                    <a:gd name="T4" fmla="*/ 0 w 4"/>
                    <a:gd name="T5" fmla="*/ 4 w 4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4">
                      <a:moveTo>
                        <a:pt x="4" y="0"/>
                      </a:moveTo>
                      <a:cubicBezTo>
                        <a:pt x="0" y="0"/>
                        <a:pt x="0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8" name="Freeform 8735"/>
                <p:cNvSpPr>
                  <a:spLocks/>
                </p:cNvSpPr>
                <p:nvPr/>
              </p:nvSpPr>
              <p:spPr bwMode="auto">
                <a:xfrm>
                  <a:off x="5684" y="2531"/>
                  <a:ext cx="26" cy="10"/>
                </a:xfrm>
                <a:custGeom>
                  <a:avLst/>
                  <a:gdLst>
                    <a:gd name="T0" fmla="*/ 17 w 11"/>
                    <a:gd name="T1" fmla="*/ 8 h 4"/>
                    <a:gd name="T2" fmla="*/ 17 w 11"/>
                    <a:gd name="T3" fmla="*/ 8 h 4"/>
                    <a:gd name="T4" fmla="*/ 0 60000 65536"/>
                    <a:gd name="T5" fmla="*/ 0 60000 65536"/>
                    <a:gd name="T6" fmla="*/ 0 w 11"/>
                    <a:gd name="T7" fmla="*/ 0 h 4"/>
                    <a:gd name="T8" fmla="*/ 11 w 11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4">
                      <a:moveTo>
                        <a:pt x="7" y="3"/>
                      </a:moveTo>
                      <a:cubicBezTo>
                        <a:pt x="0" y="0"/>
                        <a:pt x="11" y="4"/>
                        <a:pt x="7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89" name="Freeform 8736"/>
                <p:cNvSpPr>
                  <a:spLocks/>
                </p:cNvSpPr>
                <p:nvPr/>
              </p:nvSpPr>
              <p:spPr bwMode="auto">
                <a:xfrm>
                  <a:off x="4021" y="2543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0" name="Freeform 8737"/>
                <p:cNvSpPr>
                  <a:spLocks/>
                </p:cNvSpPr>
                <p:nvPr/>
              </p:nvSpPr>
              <p:spPr bwMode="auto">
                <a:xfrm>
                  <a:off x="3560" y="2565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1" name="Freeform 8738"/>
                <p:cNvSpPr>
                  <a:spLocks/>
                </p:cNvSpPr>
                <p:nvPr/>
              </p:nvSpPr>
              <p:spPr bwMode="auto">
                <a:xfrm>
                  <a:off x="3882" y="2555"/>
                  <a:ext cx="9" cy="38"/>
                </a:xfrm>
                <a:custGeom>
                  <a:avLst/>
                  <a:gdLst>
                    <a:gd name="T0" fmla="*/ 9 w 4"/>
                    <a:gd name="T1" fmla="*/ 14 h 16"/>
                    <a:gd name="T2" fmla="*/ 9 w 4"/>
                    <a:gd name="T3" fmla="*/ 14 h 16"/>
                    <a:gd name="T4" fmla="*/ 0 60000 65536"/>
                    <a:gd name="T5" fmla="*/ 0 60000 65536"/>
                    <a:gd name="T6" fmla="*/ 0 w 4"/>
                    <a:gd name="T7" fmla="*/ 0 h 16"/>
                    <a:gd name="T8" fmla="*/ 4 w 4"/>
                    <a:gd name="T9" fmla="*/ 16 h 1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6">
                      <a:moveTo>
                        <a:pt x="4" y="6"/>
                      </a:moveTo>
                      <a:cubicBezTo>
                        <a:pt x="0" y="0"/>
                        <a:pt x="0" y="16"/>
                        <a:pt x="4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2" name="Freeform 8739"/>
                <p:cNvSpPr>
                  <a:spLocks/>
                </p:cNvSpPr>
                <p:nvPr/>
              </p:nvSpPr>
              <p:spPr bwMode="auto">
                <a:xfrm>
                  <a:off x="3917" y="2576"/>
                  <a:ext cx="29" cy="3"/>
                </a:xfrm>
                <a:custGeom>
                  <a:avLst/>
                  <a:gdLst>
                    <a:gd name="T0" fmla="*/ 27 w 12"/>
                    <a:gd name="T1" fmla="*/ 0 h 1"/>
                    <a:gd name="T2" fmla="*/ 27 w 12"/>
                    <a:gd name="T3" fmla="*/ 0 h 1"/>
                    <a:gd name="T4" fmla="*/ 0 60000 65536"/>
                    <a:gd name="T5" fmla="*/ 0 60000 65536"/>
                    <a:gd name="T6" fmla="*/ 0 w 12"/>
                    <a:gd name="T7" fmla="*/ 0 h 1"/>
                    <a:gd name="T8" fmla="*/ 12 w 1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" h="1">
                      <a:moveTo>
                        <a:pt x="11" y="0"/>
                      </a:moveTo>
                      <a:cubicBezTo>
                        <a:pt x="0" y="0"/>
                        <a:pt x="12" y="1"/>
                        <a:pt x="1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3" name="Freeform 8740"/>
                <p:cNvSpPr>
                  <a:spLocks/>
                </p:cNvSpPr>
                <p:nvPr/>
              </p:nvSpPr>
              <p:spPr bwMode="auto">
                <a:xfrm>
                  <a:off x="3891" y="2576"/>
                  <a:ext cx="24" cy="3"/>
                </a:xfrm>
                <a:custGeom>
                  <a:avLst/>
                  <a:gdLst>
                    <a:gd name="T0" fmla="*/ 24 w 10"/>
                    <a:gd name="T1" fmla="*/ 3 h 1"/>
                    <a:gd name="T2" fmla="*/ 24 w 10"/>
                    <a:gd name="T3" fmla="*/ 3 h 1"/>
                    <a:gd name="T4" fmla="*/ 0 60000 65536"/>
                    <a:gd name="T5" fmla="*/ 0 60000 65536"/>
                    <a:gd name="T6" fmla="*/ 0 w 10"/>
                    <a:gd name="T7" fmla="*/ 0 h 1"/>
                    <a:gd name="T8" fmla="*/ 10 w 10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">
                      <a:moveTo>
                        <a:pt x="10" y="1"/>
                      </a:moveTo>
                      <a:cubicBezTo>
                        <a:pt x="0" y="0"/>
                        <a:pt x="10" y="1"/>
                        <a:pt x="1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4" name="Freeform 8741"/>
                <p:cNvSpPr>
                  <a:spLocks/>
                </p:cNvSpPr>
                <p:nvPr/>
              </p:nvSpPr>
              <p:spPr bwMode="auto">
                <a:xfrm>
                  <a:off x="3615" y="2583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5" name="Freeform 8742"/>
                <p:cNvSpPr>
                  <a:spLocks/>
                </p:cNvSpPr>
                <p:nvPr/>
              </p:nvSpPr>
              <p:spPr bwMode="auto">
                <a:xfrm>
                  <a:off x="3594" y="2581"/>
                  <a:ext cx="21" cy="7"/>
                </a:xfrm>
                <a:custGeom>
                  <a:avLst/>
                  <a:gdLst>
                    <a:gd name="T0" fmla="*/ 14 w 9"/>
                    <a:gd name="T1" fmla="*/ 5 h 3"/>
                    <a:gd name="T2" fmla="*/ 14 w 9"/>
                    <a:gd name="T3" fmla="*/ 5 h 3"/>
                    <a:gd name="T4" fmla="*/ 0 60000 65536"/>
                    <a:gd name="T5" fmla="*/ 0 60000 65536"/>
                    <a:gd name="T6" fmla="*/ 0 w 9"/>
                    <a:gd name="T7" fmla="*/ 0 h 3"/>
                    <a:gd name="T8" fmla="*/ 9 w 9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3">
                      <a:moveTo>
                        <a:pt x="6" y="2"/>
                      </a:moveTo>
                      <a:cubicBezTo>
                        <a:pt x="0" y="0"/>
                        <a:pt x="9" y="3"/>
                        <a:pt x="6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6" name="Freeform 8743"/>
                <p:cNvSpPr>
                  <a:spLocks/>
                </p:cNvSpPr>
                <p:nvPr/>
              </p:nvSpPr>
              <p:spPr bwMode="auto">
                <a:xfrm>
                  <a:off x="6272" y="2591"/>
                  <a:ext cx="5" cy="2"/>
                </a:xfrm>
                <a:custGeom>
                  <a:avLst/>
                  <a:gdLst>
                    <a:gd name="T0" fmla="*/ 3 w 2"/>
                    <a:gd name="T1" fmla="*/ 0 h 1"/>
                    <a:gd name="T2" fmla="*/ 3 w 2"/>
                    <a:gd name="T3" fmla="*/ 2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2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7" name="Freeform 8744"/>
                <p:cNvSpPr>
                  <a:spLocks/>
                </p:cNvSpPr>
                <p:nvPr/>
              </p:nvSpPr>
              <p:spPr bwMode="auto">
                <a:xfrm>
                  <a:off x="6275" y="2595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8" name="Freeform 8745"/>
                <p:cNvSpPr>
                  <a:spLocks/>
                </p:cNvSpPr>
                <p:nvPr/>
              </p:nvSpPr>
              <p:spPr bwMode="auto">
                <a:xfrm>
                  <a:off x="6275" y="2595"/>
                  <a:ext cx="5" cy="5"/>
                </a:xfrm>
                <a:custGeom>
                  <a:avLst/>
                  <a:gdLst>
                    <a:gd name="T0" fmla="*/ 3 w 2"/>
                    <a:gd name="T1" fmla="*/ 5 h 2"/>
                    <a:gd name="T2" fmla="*/ 3 w 2"/>
                    <a:gd name="T3" fmla="*/ 5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1" y="2"/>
                      </a:moveTo>
                      <a:cubicBezTo>
                        <a:pt x="2" y="1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599" name="Freeform 8746"/>
                <p:cNvSpPr>
                  <a:spLocks/>
                </p:cNvSpPr>
                <p:nvPr/>
              </p:nvSpPr>
              <p:spPr bwMode="auto">
                <a:xfrm>
                  <a:off x="6256" y="2581"/>
                  <a:ext cx="21" cy="45"/>
                </a:xfrm>
                <a:custGeom>
                  <a:avLst/>
                  <a:gdLst>
                    <a:gd name="T0" fmla="*/ 16 w 9"/>
                    <a:gd name="T1" fmla="*/ 31 h 19"/>
                    <a:gd name="T2" fmla="*/ 16 w 9"/>
                    <a:gd name="T3" fmla="*/ 31 h 19"/>
                    <a:gd name="T4" fmla="*/ 0 60000 65536"/>
                    <a:gd name="T5" fmla="*/ 0 60000 65536"/>
                    <a:gd name="T6" fmla="*/ 0 w 9"/>
                    <a:gd name="T7" fmla="*/ 0 h 19"/>
                    <a:gd name="T8" fmla="*/ 9 w 9"/>
                    <a:gd name="T9" fmla="*/ 19 h 1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19">
                      <a:moveTo>
                        <a:pt x="7" y="13"/>
                      </a:moveTo>
                      <a:cubicBezTo>
                        <a:pt x="9" y="0"/>
                        <a:pt x="0" y="19"/>
                        <a:pt x="7" y="1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0" name="Freeform 8747"/>
                <p:cNvSpPr>
                  <a:spLocks/>
                </p:cNvSpPr>
                <p:nvPr/>
              </p:nvSpPr>
              <p:spPr bwMode="auto">
                <a:xfrm>
                  <a:off x="3662" y="2600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1" name="Freeform 8748"/>
                <p:cNvSpPr>
                  <a:spLocks/>
                </p:cNvSpPr>
                <p:nvPr/>
              </p:nvSpPr>
              <p:spPr bwMode="auto">
                <a:xfrm>
                  <a:off x="3839" y="2605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0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2" name="Freeform 8749"/>
                <p:cNvSpPr>
                  <a:spLocks/>
                </p:cNvSpPr>
                <p:nvPr/>
              </p:nvSpPr>
              <p:spPr bwMode="auto">
                <a:xfrm>
                  <a:off x="3797" y="2607"/>
                  <a:ext cx="42" cy="12"/>
                </a:xfrm>
                <a:custGeom>
                  <a:avLst/>
                  <a:gdLst>
                    <a:gd name="T0" fmla="*/ 19 w 18"/>
                    <a:gd name="T1" fmla="*/ 10 h 5"/>
                    <a:gd name="T2" fmla="*/ 42 w 18"/>
                    <a:gd name="T3" fmla="*/ 5 h 5"/>
                    <a:gd name="T4" fmla="*/ 19 w 18"/>
                    <a:gd name="T5" fmla="*/ 10 h 5"/>
                    <a:gd name="T6" fmla="*/ 0 60000 65536"/>
                    <a:gd name="T7" fmla="*/ 0 60000 65536"/>
                    <a:gd name="T8" fmla="*/ 0 60000 65536"/>
                    <a:gd name="T9" fmla="*/ 0 w 18"/>
                    <a:gd name="T10" fmla="*/ 0 h 5"/>
                    <a:gd name="T11" fmla="*/ 18 w 18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8" h="5">
                      <a:moveTo>
                        <a:pt x="8" y="4"/>
                      </a:moveTo>
                      <a:cubicBezTo>
                        <a:pt x="0" y="4"/>
                        <a:pt x="17" y="5"/>
                        <a:pt x="18" y="2"/>
                      </a:cubicBezTo>
                      <a:cubicBezTo>
                        <a:pt x="13" y="0"/>
                        <a:pt x="9" y="0"/>
                        <a:pt x="8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3" name="Freeform 8750"/>
                <p:cNvSpPr>
                  <a:spLocks/>
                </p:cNvSpPr>
                <p:nvPr/>
              </p:nvSpPr>
              <p:spPr bwMode="auto">
                <a:xfrm>
                  <a:off x="3140" y="2609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2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4" name="Freeform 8751"/>
                <p:cNvSpPr>
                  <a:spLocks/>
                </p:cNvSpPr>
                <p:nvPr/>
              </p:nvSpPr>
              <p:spPr bwMode="auto">
                <a:xfrm>
                  <a:off x="3839" y="2612"/>
                  <a:ext cx="24" cy="5"/>
                </a:xfrm>
                <a:custGeom>
                  <a:avLst/>
                  <a:gdLst>
                    <a:gd name="T0" fmla="*/ 19 w 10"/>
                    <a:gd name="T1" fmla="*/ 0 h 2"/>
                    <a:gd name="T2" fmla="*/ 19 w 10"/>
                    <a:gd name="T3" fmla="*/ 0 h 2"/>
                    <a:gd name="T4" fmla="*/ 0 60000 65536"/>
                    <a:gd name="T5" fmla="*/ 0 60000 65536"/>
                    <a:gd name="T6" fmla="*/ 0 w 10"/>
                    <a:gd name="T7" fmla="*/ 0 h 2"/>
                    <a:gd name="T8" fmla="*/ 10 w 10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2">
                      <a:moveTo>
                        <a:pt x="8" y="0"/>
                      </a:moveTo>
                      <a:cubicBezTo>
                        <a:pt x="10" y="0"/>
                        <a:pt x="0" y="2"/>
                        <a:pt x="8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5" name="Freeform 8752"/>
                <p:cNvSpPr>
                  <a:spLocks/>
                </p:cNvSpPr>
                <p:nvPr/>
              </p:nvSpPr>
              <p:spPr bwMode="auto">
                <a:xfrm>
                  <a:off x="6048" y="2609"/>
                  <a:ext cx="5" cy="19"/>
                </a:xfrm>
                <a:custGeom>
                  <a:avLst/>
                  <a:gdLst>
                    <a:gd name="T0" fmla="*/ 5 w 2"/>
                    <a:gd name="T1" fmla="*/ 2 h 8"/>
                    <a:gd name="T2" fmla="*/ 5 w 2"/>
                    <a:gd name="T3" fmla="*/ 2 h 8"/>
                    <a:gd name="T4" fmla="*/ 0 60000 65536"/>
                    <a:gd name="T5" fmla="*/ 0 60000 65536"/>
                    <a:gd name="T6" fmla="*/ 0 w 2"/>
                    <a:gd name="T7" fmla="*/ 0 h 8"/>
                    <a:gd name="T8" fmla="*/ 2 w 2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8">
                      <a:moveTo>
                        <a:pt x="2" y="1"/>
                      </a:moveTo>
                      <a:cubicBezTo>
                        <a:pt x="0" y="0"/>
                        <a:pt x="1" y="8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6" name="Freeform 8753"/>
                <p:cNvSpPr>
                  <a:spLocks/>
                </p:cNvSpPr>
                <p:nvPr/>
              </p:nvSpPr>
              <p:spPr bwMode="auto">
                <a:xfrm>
                  <a:off x="3856" y="2614"/>
                  <a:ext cx="12" cy="3"/>
                </a:xfrm>
                <a:custGeom>
                  <a:avLst/>
                  <a:gdLst>
                    <a:gd name="T0" fmla="*/ 12 w 5"/>
                    <a:gd name="T1" fmla="*/ 0 h 1"/>
                    <a:gd name="T2" fmla="*/ 12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5" y="0"/>
                      </a:moveTo>
                      <a:cubicBezTo>
                        <a:pt x="0" y="1"/>
                        <a:pt x="0" y="1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7" name="Freeform 8754"/>
                <p:cNvSpPr>
                  <a:spLocks/>
                </p:cNvSpPr>
                <p:nvPr/>
              </p:nvSpPr>
              <p:spPr bwMode="auto">
                <a:xfrm>
                  <a:off x="3825" y="2617"/>
                  <a:ext cx="12" cy="4"/>
                </a:xfrm>
                <a:custGeom>
                  <a:avLst/>
                  <a:gdLst>
                    <a:gd name="T0" fmla="*/ 7 w 5"/>
                    <a:gd name="T1" fmla="*/ 4 h 2"/>
                    <a:gd name="T2" fmla="*/ 7 w 5"/>
                    <a:gd name="T3" fmla="*/ 4 h 2"/>
                    <a:gd name="T4" fmla="*/ 0 60000 65536"/>
                    <a:gd name="T5" fmla="*/ 0 60000 65536"/>
                    <a:gd name="T6" fmla="*/ 0 w 5"/>
                    <a:gd name="T7" fmla="*/ 0 h 2"/>
                    <a:gd name="T8" fmla="*/ 5 w 5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2">
                      <a:moveTo>
                        <a:pt x="3" y="2"/>
                      </a:moveTo>
                      <a:cubicBezTo>
                        <a:pt x="5" y="0"/>
                        <a:pt x="0" y="2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8" name="Freeform 8755"/>
                <p:cNvSpPr>
                  <a:spLocks/>
                </p:cNvSpPr>
                <p:nvPr/>
              </p:nvSpPr>
              <p:spPr bwMode="auto">
                <a:xfrm>
                  <a:off x="6178" y="2619"/>
                  <a:ext cx="12" cy="5"/>
                </a:xfrm>
                <a:custGeom>
                  <a:avLst/>
                  <a:gdLst>
                    <a:gd name="T0" fmla="*/ 12 w 5"/>
                    <a:gd name="T1" fmla="*/ 0 h 2"/>
                    <a:gd name="T2" fmla="*/ 12 w 5"/>
                    <a:gd name="T3" fmla="*/ 0 h 2"/>
                    <a:gd name="T4" fmla="*/ 0 60000 65536"/>
                    <a:gd name="T5" fmla="*/ 0 60000 65536"/>
                    <a:gd name="T6" fmla="*/ 0 w 5"/>
                    <a:gd name="T7" fmla="*/ 0 h 2"/>
                    <a:gd name="T8" fmla="*/ 5 w 5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2">
                      <a:moveTo>
                        <a:pt x="5" y="0"/>
                      </a:moveTo>
                      <a:cubicBezTo>
                        <a:pt x="0" y="2"/>
                        <a:pt x="0" y="2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09" name="Freeform 8756"/>
                <p:cNvSpPr>
                  <a:spLocks/>
                </p:cNvSpPr>
                <p:nvPr/>
              </p:nvSpPr>
              <p:spPr bwMode="auto">
                <a:xfrm>
                  <a:off x="3853" y="2621"/>
                  <a:ext cx="5" cy="0"/>
                </a:xfrm>
                <a:custGeom>
                  <a:avLst/>
                  <a:gdLst>
                    <a:gd name="T0" fmla="*/ 5 w 2"/>
                    <a:gd name="T1" fmla="*/ 5 w 2"/>
                    <a:gd name="T2" fmla="*/ 0 60000 65536"/>
                    <a:gd name="T3" fmla="*/ 0 60000 65536"/>
                    <a:gd name="T4" fmla="*/ 0 w 2"/>
                    <a:gd name="T5" fmla="*/ 2 w 2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">
                      <a:moveTo>
                        <a:pt x="2" y="0"/>
                      </a:moveTo>
                      <a:cubicBezTo>
                        <a:pt x="0" y="0"/>
                        <a:pt x="1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0" name="Freeform 8757"/>
                <p:cNvSpPr>
                  <a:spLocks/>
                </p:cNvSpPr>
                <p:nvPr/>
              </p:nvSpPr>
              <p:spPr bwMode="auto">
                <a:xfrm>
                  <a:off x="6083" y="2621"/>
                  <a:ext cx="10" cy="7"/>
                </a:xfrm>
                <a:custGeom>
                  <a:avLst/>
                  <a:gdLst>
                    <a:gd name="T0" fmla="*/ 8 w 4"/>
                    <a:gd name="T1" fmla="*/ 0 h 3"/>
                    <a:gd name="T2" fmla="*/ 8 w 4"/>
                    <a:gd name="T3" fmla="*/ 0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3" y="0"/>
                      </a:moveTo>
                      <a:cubicBezTo>
                        <a:pt x="0" y="0"/>
                        <a:pt x="4" y="3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1" name="Freeform 8758"/>
                <p:cNvSpPr>
                  <a:spLocks/>
                </p:cNvSpPr>
                <p:nvPr/>
              </p:nvSpPr>
              <p:spPr bwMode="auto">
                <a:xfrm>
                  <a:off x="3816" y="262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2" name="Freeform 8759"/>
                <p:cNvSpPr>
                  <a:spLocks/>
                </p:cNvSpPr>
                <p:nvPr/>
              </p:nvSpPr>
              <p:spPr bwMode="auto">
                <a:xfrm>
                  <a:off x="2675" y="2631"/>
                  <a:ext cx="9" cy="2"/>
                </a:xfrm>
                <a:custGeom>
                  <a:avLst/>
                  <a:gdLst>
                    <a:gd name="T0" fmla="*/ 0 w 4"/>
                    <a:gd name="T1" fmla="*/ 0 h 1"/>
                    <a:gd name="T2" fmla="*/ 0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0" y="0"/>
                      </a:moveTo>
                      <a:cubicBezTo>
                        <a:pt x="4" y="1"/>
                        <a:pt x="4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3" name="Freeform 8760"/>
                <p:cNvSpPr>
                  <a:spLocks/>
                </p:cNvSpPr>
                <p:nvPr/>
              </p:nvSpPr>
              <p:spPr bwMode="auto">
                <a:xfrm>
                  <a:off x="2136" y="1332"/>
                  <a:ext cx="2" cy="21"/>
                </a:xfrm>
                <a:custGeom>
                  <a:avLst/>
                  <a:gdLst>
                    <a:gd name="T0" fmla="*/ 2 w 1"/>
                    <a:gd name="T1" fmla="*/ 9 h 9"/>
                    <a:gd name="T2" fmla="*/ 2 w 1"/>
                    <a:gd name="T3" fmla="*/ 9 h 9"/>
                    <a:gd name="T4" fmla="*/ 0 60000 65536"/>
                    <a:gd name="T5" fmla="*/ 0 60000 65536"/>
                    <a:gd name="T6" fmla="*/ 0 w 1"/>
                    <a:gd name="T7" fmla="*/ 0 h 9"/>
                    <a:gd name="T8" fmla="*/ 1 w 1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9">
                      <a:moveTo>
                        <a:pt x="1" y="4"/>
                      </a:moveTo>
                      <a:cubicBezTo>
                        <a:pt x="0" y="0"/>
                        <a:pt x="1" y="9"/>
                        <a:pt x="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4" name="Freeform 8761"/>
                <p:cNvSpPr>
                  <a:spLocks/>
                </p:cNvSpPr>
                <p:nvPr/>
              </p:nvSpPr>
              <p:spPr bwMode="auto">
                <a:xfrm>
                  <a:off x="2660" y="1369"/>
                  <a:ext cx="213" cy="0"/>
                </a:xfrm>
                <a:custGeom>
                  <a:avLst/>
                  <a:gdLst>
                    <a:gd name="T0" fmla="*/ 107 w 90"/>
                    <a:gd name="T1" fmla="*/ 107 w 90"/>
                    <a:gd name="T2" fmla="*/ 0 60000 65536"/>
                    <a:gd name="T3" fmla="*/ 0 60000 65536"/>
                    <a:gd name="T4" fmla="*/ 0 w 90"/>
                    <a:gd name="T5" fmla="*/ 90 w 90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90">
                      <a:moveTo>
                        <a:pt x="45" y="0"/>
                      </a:moveTo>
                      <a:cubicBezTo>
                        <a:pt x="0" y="0"/>
                        <a:pt x="90" y="0"/>
                        <a:pt x="4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5" name="Freeform 8762"/>
                <p:cNvSpPr>
                  <a:spLocks/>
                </p:cNvSpPr>
                <p:nvPr/>
              </p:nvSpPr>
              <p:spPr bwMode="auto">
                <a:xfrm>
                  <a:off x="1923" y="2215"/>
                  <a:ext cx="178" cy="194"/>
                </a:xfrm>
                <a:custGeom>
                  <a:avLst/>
                  <a:gdLst>
                    <a:gd name="T0" fmla="*/ 178 w 75"/>
                    <a:gd name="T1" fmla="*/ 69 h 82"/>
                    <a:gd name="T2" fmla="*/ 119 w 75"/>
                    <a:gd name="T3" fmla="*/ 26 h 82"/>
                    <a:gd name="T4" fmla="*/ 78 w 75"/>
                    <a:gd name="T5" fmla="*/ 21 h 82"/>
                    <a:gd name="T6" fmla="*/ 5 w 75"/>
                    <a:gd name="T7" fmla="*/ 92 h 82"/>
                    <a:gd name="T8" fmla="*/ 69 w 75"/>
                    <a:gd name="T9" fmla="*/ 102 h 82"/>
                    <a:gd name="T10" fmla="*/ 45 w 75"/>
                    <a:gd name="T11" fmla="*/ 114 h 82"/>
                    <a:gd name="T12" fmla="*/ 178 w 75"/>
                    <a:gd name="T13" fmla="*/ 69 h 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5"/>
                    <a:gd name="T22" fmla="*/ 0 h 82"/>
                    <a:gd name="T23" fmla="*/ 75 w 75"/>
                    <a:gd name="T24" fmla="*/ 82 h 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5" h="82">
                      <a:moveTo>
                        <a:pt x="75" y="29"/>
                      </a:moveTo>
                      <a:cubicBezTo>
                        <a:pt x="69" y="23"/>
                        <a:pt x="47" y="13"/>
                        <a:pt x="50" y="11"/>
                      </a:cubicBezTo>
                      <a:cubicBezTo>
                        <a:pt x="48" y="10"/>
                        <a:pt x="31" y="19"/>
                        <a:pt x="33" y="9"/>
                      </a:cubicBezTo>
                      <a:cubicBezTo>
                        <a:pt x="47" y="0"/>
                        <a:pt x="0" y="44"/>
                        <a:pt x="2" y="39"/>
                      </a:cubicBezTo>
                      <a:cubicBezTo>
                        <a:pt x="0" y="45"/>
                        <a:pt x="26" y="41"/>
                        <a:pt x="29" y="43"/>
                      </a:cubicBezTo>
                      <a:cubicBezTo>
                        <a:pt x="29" y="43"/>
                        <a:pt x="19" y="50"/>
                        <a:pt x="19" y="48"/>
                      </a:cubicBezTo>
                      <a:cubicBezTo>
                        <a:pt x="24" y="82"/>
                        <a:pt x="73" y="32"/>
                        <a:pt x="75" y="2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6" name="Freeform 8763"/>
                <p:cNvSpPr>
                  <a:spLocks/>
                </p:cNvSpPr>
                <p:nvPr/>
              </p:nvSpPr>
              <p:spPr bwMode="auto">
                <a:xfrm>
                  <a:off x="2136" y="1332"/>
                  <a:ext cx="2" cy="21"/>
                </a:xfrm>
                <a:custGeom>
                  <a:avLst/>
                  <a:gdLst>
                    <a:gd name="T0" fmla="*/ 2 w 1"/>
                    <a:gd name="T1" fmla="*/ 9 h 9"/>
                    <a:gd name="T2" fmla="*/ 2 w 1"/>
                    <a:gd name="T3" fmla="*/ 9 h 9"/>
                    <a:gd name="T4" fmla="*/ 0 60000 65536"/>
                    <a:gd name="T5" fmla="*/ 0 60000 65536"/>
                    <a:gd name="T6" fmla="*/ 0 w 1"/>
                    <a:gd name="T7" fmla="*/ 0 h 9"/>
                    <a:gd name="T8" fmla="*/ 1 w 1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9">
                      <a:moveTo>
                        <a:pt x="1" y="4"/>
                      </a:moveTo>
                      <a:cubicBezTo>
                        <a:pt x="0" y="0"/>
                        <a:pt x="1" y="9"/>
                        <a:pt x="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7" name="Freeform 8764"/>
                <p:cNvSpPr>
                  <a:spLocks/>
                </p:cNvSpPr>
                <p:nvPr/>
              </p:nvSpPr>
              <p:spPr bwMode="auto">
                <a:xfrm>
                  <a:off x="2660" y="1369"/>
                  <a:ext cx="213" cy="0"/>
                </a:xfrm>
                <a:custGeom>
                  <a:avLst/>
                  <a:gdLst>
                    <a:gd name="T0" fmla="*/ 107 w 90"/>
                    <a:gd name="T1" fmla="*/ 107 w 90"/>
                    <a:gd name="T2" fmla="*/ 0 60000 65536"/>
                    <a:gd name="T3" fmla="*/ 0 60000 65536"/>
                    <a:gd name="T4" fmla="*/ 0 w 90"/>
                    <a:gd name="T5" fmla="*/ 90 w 90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90">
                      <a:moveTo>
                        <a:pt x="45" y="0"/>
                      </a:moveTo>
                      <a:cubicBezTo>
                        <a:pt x="0" y="0"/>
                        <a:pt x="90" y="0"/>
                        <a:pt x="4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8" name="Freeform 8765"/>
                <p:cNvSpPr>
                  <a:spLocks/>
                </p:cNvSpPr>
                <p:nvPr/>
              </p:nvSpPr>
              <p:spPr bwMode="auto">
                <a:xfrm>
                  <a:off x="3258" y="2872"/>
                  <a:ext cx="19" cy="14"/>
                </a:xfrm>
                <a:custGeom>
                  <a:avLst/>
                  <a:gdLst>
                    <a:gd name="T0" fmla="*/ 10 w 8"/>
                    <a:gd name="T1" fmla="*/ 2 h 6"/>
                    <a:gd name="T2" fmla="*/ 10 w 8"/>
                    <a:gd name="T3" fmla="*/ 2 h 6"/>
                    <a:gd name="T4" fmla="*/ 0 60000 65536"/>
                    <a:gd name="T5" fmla="*/ 0 60000 65536"/>
                    <a:gd name="T6" fmla="*/ 0 w 8"/>
                    <a:gd name="T7" fmla="*/ 0 h 6"/>
                    <a:gd name="T8" fmla="*/ 8 w 8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6">
                      <a:moveTo>
                        <a:pt x="4" y="1"/>
                      </a:moveTo>
                      <a:cubicBezTo>
                        <a:pt x="0" y="6"/>
                        <a:pt x="8" y="0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19" name="Freeform 8766"/>
                <p:cNvSpPr>
                  <a:spLocks/>
                </p:cNvSpPr>
                <p:nvPr/>
              </p:nvSpPr>
              <p:spPr bwMode="auto">
                <a:xfrm>
                  <a:off x="3272" y="2872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0" name="Freeform 8767"/>
                <p:cNvSpPr>
                  <a:spLocks/>
                </p:cNvSpPr>
                <p:nvPr/>
              </p:nvSpPr>
              <p:spPr bwMode="auto">
                <a:xfrm>
                  <a:off x="3256" y="2879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1" name="Freeform 8768"/>
                <p:cNvSpPr>
                  <a:spLocks/>
                </p:cNvSpPr>
                <p:nvPr/>
              </p:nvSpPr>
              <p:spPr bwMode="auto">
                <a:xfrm>
                  <a:off x="3232" y="2881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2" name="Freeform 8769"/>
                <p:cNvSpPr>
                  <a:spLocks/>
                </p:cNvSpPr>
                <p:nvPr/>
              </p:nvSpPr>
              <p:spPr bwMode="auto">
                <a:xfrm>
                  <a:off x="3230" y="2883"/>
                  <a:ext cx="0" cy="3"/>
                </a:xfrm>
                <a:custGeom>
                  <a:avLst/>
                  <a:gdLst>
                    <a:gd name="T0" fmla="*/ 3 h 1"/>
                    <a:gd name="T1" fmla="*/ 0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3" name="Freeform 8770"/>
                <p:cNvSpPr>
                  <a:spLocks/>
                </p:cNvSpPr>
                <p:nvPr/>
              </p:nvSpPr>
              <p:spPr bwMode="auto">
                <a:xfrm>
                  <a:off x="3275" y="2867"/>
                  <a:ext cx="0" cy="2"/>
                </a:xfrm>
                <a:custGeom>
                  <a:avLst/>
                  <a:gdLst>
                    <a:gd name="T0" fmla="*/ 2 h 1"/>
                    <a:gd name="T1" fmla="*/ 0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4" name="Freeform 8771"/>
                <p:cNvSpPr>
                  <a:spLocks/>
                </p:cNvSpPr>
                <p:nvPr/>
              </p:nvSpPr>
              <p:spPr bwMode="auto">
                <a:xfrm>
                  <a:off x="3286" y="2862"/>
                  <a:ext cx="3" cy="0"/>
                </a:xfrm>
                <a:custGeom>
                  <a:avLst/>
                  <a:gdLst>
                    <a:gd name="T0" fmla="*/ 0 w 1"/>
                    <a:gd name="T1" fmla="*/ 3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5" name="Freeform 8772"/>
                <p:cNvSpPr>
                  <a:spLocks/>
                </p:cNvSpPr>
                <p:nvPr/>
              </p:nvSpPr>
              <p:spPr bwMode="auto">
                <a:xfrm>
                  <a:off x="3272" y="2860"/>
                  <a:ext cx="24" cy="7"/>
                </a:xfrm>
                <a:custGeom>
                  <a:avLst/>
                  <a:gdLst>
                    <a:gd name="T0" fmla="*/ 12 w 10"/>
                    <a:gd name="T1" fmla="*/ 2 h 3"/>
                    <a:gd name="T2" fmla="*/ 12 w 10"/>
                    <a:gd name="T3" fmla="*/ 2 h 3"/>
                    <a:gd name="T4" fmla="*/ 0 60000 65536"/>
                    <a:gd name="T5" fmla="*/ 0 60000 65536"/>
                    <a:gd name="T6" fmla="*/ 0 w 10"/>
                    <a:gd name="T7" fmla="*/ 0 h 3"/>
                    <a:gd name="T8" fmla="*/ 10 w 1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3">
                      <a:moveTo>
                        <a:pt x="5" y="1"/>
                      </a:moveTo>
                      <a:cubicBezTo>
                        <a:pt x="0" y="3"/>
                        <a:pt x="10" y="0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6" name="Freeform 8773"/>
                <p:cNvSpPr>
                  <a:spLocks/>
                </p:cNvSpPr>
                <p:nvPr/>
              </p:nvSpPr>
              <p:spPr bwMode="auto">
                <a:xfrm>
                  <a:off x="3168" y="2912"/>
                  <a:ext cx="43" cy="35"/>
                </a:xfrm>
                <a:custGeom>
                  <a:avLst/>
                  <a:gdLst>
                    <a:gd name="T0" fmla="*/ 22 w 18"/>
                    <a:gd name="T1" fmla="*/ 9 h 15"/>
                    <a:gd name="T2" fmla="*/ 22 w 18"/>
                    <a:gd name="T3" fmla="*/ 9 h 15"/>
                    <a:gd name="T4" fmla="*/ 0 60000 65536"/>
                    <a:gd name="T5" fmla="*/ 0 60000 65536"/>
                    <a:gd name="T6" fmla="*/ 0 w 18"/>
                    <a:gd name="T7" fmla="*/ 0 h 15"/>
                    <a:gd name="T8" fmla="*/ 18 w 18"/>
                    <a:gd name="T9" fmla="*/ 15 h 1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15">
                      <a:moveTo>
                        <a:pt x="9" y="4"/>
                      </a:moveTo>
                      <a:cubicBezTo>
                        <a:pt x="0" y="15"/>
                        <a:pt x="18" y="0"/>
                        <a:pt x="9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7" name="Freeform 8774"/>
                <p:cNvSpPr>
                  <a:spLocks/>
                </p:cNvSpPr>
                <p:nvPr/>
              </p:nvSpPr>
              <p:spPr bwMode="auto">
                <a:xfrm>
                  <a:off x="3197" y="2876"/>
                  <a:ext cx="30" cy="36"/>
                </a:xfrm>
                <a:custGeom>
                  <a:avLst/>
                  <a:gdLst>
                    <a:gd name="T0" fmla="*/ 16 w 13"/>
                    <a:gd name="T1" fmla="*/ 17 h 15"/>
                    <a:gd name="T2" fmla="*/ 16 w 13"/>
                    <a:gd name="T3" fmla="*/ 17 h 15"/>
                    <a:gd name="T4" fmla="*/ 0 60000 65536"/>
                    <a:gd name="T5" fmla="*/ 0 60000 65536"/>
                    <a:gd name="T6" fmla="*/ 0 w 13"/>
                    <a:gd name="T7" fmla="*/ 0 h 15"/>
                    <a:gd name="T8" fmla="*/ 13 w 13"/>
                    <a:gd name="T9" fmla="*/ 15 h 1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15">
                      <a:moveTo>
                        <a:pt x="7" y="7"/>
                      </a:moveTo>
                      <a:cubicBezTo>
                        <a:pt x="0" y="15"/>
                        <a:pt x="13" y="0"/>
                        <a:pt x="7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8" name="Freeform 8775"/>
                <p:cNvSpPr>
                  <a:spLocks/>
                </p:cNvSpPr>
                <p:nvPr/>
              </p:nvSpPr>
              <p:spPr bwMode="auto">
                <a:xfrm>
                  <a:off x="3298" y="2848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29" name="Freeform 8776"/>
                <p:cNvSpPr>
                  <a:spLocks/>
                </p:cNvSpPr>
                <p:nvPr/>
              </p:nvSpPr>
              <p:spPr bwMode="auto">
                <a:xfrm>
                  <a:off x="3178" y="2931"/>
                  <a:ext cx="0" cy="26"/>
                </a:xfrm>
                <a:custGeom>
                  <a:avLst/>
                  <a:gdLst>
                    <a:gd name="T0" fmla="*/ 9 h 11"/>
                    <a:gd name="T1" fmla="*/ 9 h 11"/>
                    <a:gd name="T2" fmla="*/ 0 60000 65536"/>
                    <a:gd name="T3" fmla="*/ 0 60000 65536"/>
                    <a:gd name="T4" fmla="*/ 0 h 11"/>
                    <a:gd name="T5" fmla="*/ 11 h 1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1">
                      <a:moveTo>
                        <a:pt x="0" y="4"/>
                      </a:moveTo>
                      <a:cubicBezTo>
                        <a:pt x="0" y="0"/>
                        <a:pt x="0" y="11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0" name="Freeform 8777"/>
                <p:cNvSpPr>
                  <a:spLocks/>
                </p:cNvSpPr>
                <p:nvPr/>
              </p:nvSpPr>
              <p:spPr bwMode="auto">
                <a:xfrm>
                  <a:off x="3178" y="293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1" name="Freeform 8778"/>
                <p:cNvSpPr>
                  <a:spLocks/>
                </p:cNvSpPr>
                <p:nvPr/>
              </p:nvSpPr>
              <p:spPr bwMode="auto">
                <a:xfrm>
                  <a:off x="3197" y="2912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2" name="Freeform 8779"/>
                <p:cNvSpPr>
                  <a:spLocks/>
                </p:cNvSpPr>
                <p:nvPr/>
              </p:nvSpPr>
              <p:spPr bwMode="auto">
                <a:xfrm>
                  <a:off x="3213" y="2902"/>
                  <a:ext cx="0" cy="5"/>
                </a:xfrm>
                <a:custGeom>
                  <a:avLst/>
                  <a:gdLst>
                    <a:gd name="T0" fmla="*/ 0 h 2"/>
                    <a:gd name="T1" fmla="*/ 5 h 2"/>
                    <a:gd name="T2" fmla="*/ 0 h 2"/>
                    <a:gd name="T3" fmla="*/ 0 60000 65536"/>
                    <a:gd name="T4" fmla="*/ 0 60000 65536"/>
                    <a:gd name="T5" fmla="*/ 0 60000 65536"/>
                    <a:gd name="T6" fmla="*/ 0 h 2"/>
                    <a:gd name="T7" fmla="*/ 2 h 2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3" name="Freeform 8780"/>
                <p:cNvSpPr>
                  <a:spLocks/>
                </p:cNvSpPr>
                <p:nvPr/>
              </p:nvSpPr>
              <p:spPr bwMode="auto">
                <a:xfrm>
                  <a:off x="3211" y="2907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4" name="Freeform 8781"/>
                <p:cNvSpPr>
                  <a:spLocks/>
                </p:cNvSpPr>
                <p:nvPr/>
              </p:nvSpPr>
              <p:spPr bwMode="auto">
                <a:xfrm>
                  <a:off x="3317" y="2836"/>
                  <a:ext cx="7" cy="7"/>
                </a:xfrm>
                <a:custGeom>
                  <a:avLst/>
                  <a:gdLst>
                    <a:gd name="T0" fmla="*/ 2 w 3"/>
                    <a:gd name="T1" fmla="*/ 7 h 3"/>
                    <a:gd name="T2" fmla="*/ 2 w 3"/>
                    <a:gd name="T3" fmla="*/ 7 h 3"/>
                    <a:gd name="T4" fmla="*/ 0 60000 65536"/>
                    <a:gd name="T5" fmla="*/ 0 60000 65536"/>
                    <a:gd name="T6" fmla="*/ 0 w 3"/>
                    <a:gd name="T7" fmla="*/ 0 h 3"/>
                    <a:gd name="T8" fmla="*/ 3 w 3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3">
                      <a:moveTo>
                        <a:pt x="1" y="3"/>
                      </a:moveTo>
                      <a:cubicBezTo>
                        <a:pt x="0" y="3"/>
                        <a:pt x="3" y="0"/>
                        <a:pt x="1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5" name="Freeform 8782"/>
                <p:cNvSpPr>
                  <a:spLocks/>
                </p:cNvSpPr>
                <p:nvPr/>
              </p:nvSpPr>
              <p:spPr bwMode="auto">
                <a:xfrm>
                  <a:off x="3407" y="2725"/>
                  <a:ext cx="21" cy="29"/>
                </a:xfrm>
                <a:custGeom>
                  <a:avLst/>
                  <a:gdLst>
                    <a:gd name="T0" fmla="*/ 12 w 9"/>
                    <a:gd name="T1" fmla="*/ 15 h 12"/>
                    <a:gd name="T2" fmla="*/ 12 w 9"/>
                    <a:gd name="T3" fmla="*/ 15 h 12"/>
                    <a:gd name="T4" fmla="*/ 0 60000 65536"/>
                    <a:gd name="T5" fmla="*/ 0 60000 65536"/>
                    <a:gd name="T6" fmla="*/ 0 w 9"/>
                    <a:gd name="T7" fmla="*/ 0 h 12"/>
                    <a:gd name="T8" fmla="*/ 9 w 9"/>
                    <a:gd name="T9" fmla="*/ 12 h 1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12">
                      <a:moveTo>
                        <a:pt x="5" y="6"/>
                      </a:moveTo>
                      <a:cubicBezTo>
                        <a:pt x="0" y="12"/>
                        <a:pt x="9" y="0"/>
                        <a:pt x="5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6" name="Freeform 8783"/>
                <p:cNvSpPr>
                  <a:spLocks/>
                </p:cNvSpPr>
                <p:nvPr/>
              </p:nvSpPr>
              <p:spPr bwMode="auto">
                <a:xfrm>
                  <a:off x="3492" y="2720"/>
                  <a:ext cx="9" cy="0"/>
                </a:xfrm>
                <a:custGeom>
                  <a:avLst/>
                  <a:gdLst>
                    <a:gd name="T0" fmla="*/ 0 w 4"/>
                    <a:gd name="T1" fmla="*/ 9 w 4"/>
                    <a:gd name="T2" fmla="*/ 0 w 4"/>
                    <a:gd name="T3" fmla="*/ 0 60000 65536"/>
                    <a:gd name="T4" fmla="*/ 0 60000 65536"/>
                    <a:gd name="T5" fmla="*/ 0 60000 65536"/>
                    <a:gd name="T6" fmla="*/ 0 w 4"/>
                    <a:gd name="T7" fmla="*/ 4 w 4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4">
                      <a:moveTo>
                        <a:pt x="0" y="0"/>
                      </a:moveTo>
                      <a:cubicBezTo>
                        <a:pt x="0" y="0"/>
                        <a:pt x="3" y="0"/>
                        <a:pt x="4" y="0"/>
                      </a:cubicBezTo>
                      <a:cubicBezTo>
                        <a:pt x="2" y="0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7" name="Freeform 8784"/>
                <p:cNvSpPr>
                  <a:spLocks/>
                </p:cNvSpPr>
                <p:nvPr/>
              </p:nvSpPr>
              <p:spPr bwMode="auto">
                <a:xfrm>
                  <a:off x="3530" y="2666"/>
                  <a:ext cx="0" cy="24"/>
                </a:xfrm>
                <a:custGeom>
                  <a:avLst/>
                  <a:gdLst>
                    <a:gd name="T0" fmla="*/ 24 h 10"/>
                    <a:gd name="T1" fmla="*/ 0 h 10"/>
                    <a:gd name="T2" fmla="*/ 24 h 10"/>
                    <a:gd name="T3" fmla="*/ 0 60000 65536"/>
                    <a:gd name="T4" fmla="*/ 0 60000 65536"/>
                    <a:gd name="T5" fmla="*/ 0 60000 65536"/>
                    <a:gd name="T6" fmla="*/ 0 h 10"/>
                    <a:gd name="T7" fmla="*/ 10 h 10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0">
                      <a:moveTo>
                        <a:pt x="0" y="10"/>
                      </a:moveTo>
                      <a:cubicBezTo>
                        <a:pt x="0" y="7"/>
                        <a:pt x="0" y="4"/>
                        <a:pt x="0" y="0"/>
                      </a:cubicBezTo>
                      <a:cubicBezTo>
                        <a:pt x="0" y="4"/>
                        <a:pt x="0" y="7"/>
                        <a:pt x="0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8" name="Freeform 8785"/>
                <p:cNvSpPr>
                  <a:spLocks/>
                </p:cNvSpPr>
                <p:nvPr/>
              </p:nvSpPr>
              <p:spPr bwMode="auto">
                <a:xfrm>
                  <a:off x="3490" y="2723"/>
                  <a:ext cx="0" cy="5"/>
                </a:xfrm>
                <a:custGeom>
                  <a:avLst/>
                  <a:gdLst>
                    <a:gd name="T0" fmla="*/ 5 h 2"/>
                    <a:gd name="T1" fmla="*/ 0 h 2"/>
                    <a:gd name="T2" fmla="*/ 5 h 2"/>
                    <a:gd name="T3" fmla="*/ 0 60000 65536"/>
                    <a:gd name="T4" fmla="*/ 0 60000 65536"/>
                    <a:gd name="T5" fmla="*/ 0 60000 65536"/>
                    <a:gd name="T6" fmla="*/ 0 h 2"/>
                    <a:gd name="T7" fmla="*/ 2 h 2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">
                      <a:moveTo>
                        <a:pt x="0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39" name="Freeform 8786"/>
                <p:cNvSpPr>
                  <a:spLocks/>
                </p:cNvSpPr>
                <p:nvPr/>
              </p:nvSpPr>
              <p:spPr bwMode="auto">
                <a:xfrm>
                  <a:off x="3504" y="2716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0" name="Freeform 8787"/>
                <p:cNvSpPr>
                  <a:spLocks/>
                </p:cNvSpPr>
                <p:nvPr/>
              </p:nvSpPr>
              <p:spPr bwMode="auto">
                <a:xfrm>
                  <a:off x="3655" y="2628"/>
                  <a:ext cx="5" cy="0"/>
                </a:xfrm>
                <a:custGeom>
                  <a:avLst/>
                  <a:gdLst>
                    <a:gd name="T0" fmla="*/ 5 w 2"/>
                    <a:gd name="T1" fmla="*/ 0 w 2"/>
                    <a:gd name="T2" fmla="*/ 5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1" name="Freeform 8788"/>
                <p:cNvSpPr>
                  <a:spLocks/>
                </p:cNvSpPr>
                <p:nvPr/>
              </p:nvSpPr>
              <p:spPr bwMode="auto">
                <a:xfrm>
                  <a:off x="3655" y="2638"/>
                  <a:ext cx="0" cy="12"/>
                </a:xfrm>
                <a:custGeom>
                  <a:avLst/>
                  <a:gdLst>
                    <a:gd name="T0" fmla="*/ 0 h 5"/>
                    <a:gd name="T1" fmla="*/ 12 h 5"/>
                    <a:gd name="T2" fmla="*/ 0 h 5"/>
                    <a:gd name="T3" fmla="*/ 0 60000 65536"/>
                    <a:gd name="T4" fmla="*/ 0 60000 65536"/>
                    <a:gd name="T5" fmla="*/ 0 60000 65536"/>
                    <a:gd name="T6" fmla="*/ 0 h 5"/>
                    <a:gd name="T7" fmla="*/ 5 h 5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5">
                      <a:moveTo>
                        <a:pt x="0" y="0"/>
                      </a:moveTo>
                      <a:cubicBezTo>
                        <a:pt x="0" y="1"/>
                        <a:pt x="0" y="4"/>
                        <a:pt x="0" y="5"/>
                      </a:cubicBezTo>
                      <a:cubicBezTo>
                        <a:pt x="0" y="3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2" name="Freeform 8789"/>
                <p:cNvSpPr>
                  <a:spLocks/>
                </p:cNvSpPr>
                <p:nvPr/>
              </p:nvSpPr>
              <p:spPr bwMode="auto">
                <a:xfrm>
                  <a:off x="3312" y="2834"/>
                  <a:ext cx="29" cy="2"/>
                </a:xfrm>
                <a:custGeom>
                  <a:avLst/>
                  <a:gdLst>
                    <a:gd name="T0" fmla="*/ 17 w 12"/>
                    <a:gd name="T1" fmla="*/ 2 h 1"/>
                    <a:gd name="T2" fmla="*/ 17 w 12"/>
                    <a:gd name="T3" fmla="*/ 2 h 1"/>
                    <a:gd name="T4" fmla="*/ 0 60000 65536"/>
                    <a:gd name="T5" fmla="*/ 0 60000 65536"/>
                    <a:gd name="T6" fmla="*/ 0 w 12"/>
                    <a:gd name="T7" fmla="*/ 0 h 1"/>
                    <a:gd name="T8" fmla="*/ 12 w 1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" h="1">
                      <a:moveTo>
                        <a:pt x="7" y="1"/>
                      </a:moveTo>
                      <a:cubicBezTo>
                        <a:pt x="0" y="0"/>
                        <a:pt x="12" y="1"/>
                        <a:pt x="7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3" name="Freeform 8790"/>
                <p:cNvSpPr>
                  <a:spLocks/>
                </p:cNvSpPr>
                <p:nvPr/>
              </p:nvSpPr>
              <p:spPr bwMode="auto">
                <a:xfrm>
                  <a:off x="3386" y="2694"/>
                  <a:ext cx="49" cy="78"/>
                </a:xfrm>
                <a:custGeom>
                  <a:avLst/>
                  <a:gdLst>
                    <a:gd name="T0" fmla="*/ 9 w 21"/>
                    <a:gd name="T1" fmla="*/ 52 h 33"/>
                    <a:gd name="T2" fmla="*/ 9 w 21"/>
                    <a:gd name="T3" fmla="*/ 52 h 33"/>
                    <a:gd name="T4" fmla="*/ 0 60000 65536"/>
                    <a:gd name="T5" fmla="*/ 0 60000 65536"/>
                    <a:gd name="T6" fmla="*/ 0 w 21"/>
                    <a:gd name="T7" fmla="*/ 0 h 33"/>
                    <a:gd name="T8" fmla="*/ 21 w 21"/>
                    <a:gd name="T9" fmla="*/ 33 h 3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1" h="33">
                      <a:moveTo>
                        <a:pt x="4" y="22"/>
                      </a:moveTo>
                      <a:cubicBezTo>
                        <a:pt x="0" y="33"/>
                        <a:pt x="21" y="0"/>
                        <a:pt x="4" y="2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4" name="Freeform 8791"/>
                <p:cNvSpPr>
                  <a:spLocks/>
                </p:cNvSpPr>
                <p:nvPr/>
              </p:nvSpPr>
              <p:spPr bwMode="auto">
                <a:xfrm>
                  <a:off x="3329" y="2824"/>
                  <a:ext cx="7" cy="0"/>
                </a:xfrm>
                <a:custGeom>
                  <a:avLst/>
                  <a:gdLst>
                    <a:gd name="T0" fmla="*/ 0 w 3"/>
                    <a:gd name="T1" fmla="*/ 7 w 3"/>
                    <a:gd name="T2" fmla="*/ 0 w 3"/>
                    <a:gd name="T3" fmla="*/ 0 60000 65536"/>
                    <a:gd name="T4" fmla="*/ 0 60000 65536"/>
                    <a:gd name="T5" fmla="*/ 0 60000 65536"/>
                    <a:gd name="T6" fmla="*/ 0 w 3"/>
                    <a:gd name="T7" fmla="*/ 3 w 3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3">
                      <a:moveTo>
                        <a:pt x="0" y="0"/>
                      </a:moveTo>
                      <a:cubicBezTo>
                        <a:pt x="0" y="0"/>
                        <a:pt x="2" y="0"/>
                        <a:pt x="3" y="0"/>
                      </a:cubicBezTo>
                      <a:cubicBezTo>
                        <a:pt x="2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5" name="Freeform 8792"/>
                <p:cNvSpPr>
                  <a:spLocks/>
                </p:cNvSpPr>
                <p:nvPr/>
              </p:nvSpPr>
              <p:spPr bwMode="auto">
                <a:xfrm>
                  <a:off x="3298" y="2843"/>
                  <a:ext cx="21" cy="7"/>
                </a:xfrm>
                <a:custGeom>
                  <a:avLst/>
                  <a:gdLst>
                    <a:gd name="T0" fmla="*/ 19 w 9"/>
                    <a:gd name="T1" fmla="*/ 7 h 3"/>
                    <a:gd name="T2" fmla="*/ 19 w 9"/>
                    <a:gd name="T3" fmla="*/ 7 h 3"/>
                    <a:gd name="T4" fmla="*/ 0 60000 65536"/>
                    <a:gd name="T5" fmla="*/ 0 60000 65536"/>
                    <a:gd name="T6" fmla="*/ 0 w 9"/>
                    <a:gd name="T7" fmla="*/ 0 h 3"/>
                    <a:gd name="T8" fmla="*/ 9 w 9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3">
                      <a:moveTo>
                        <a:pt x="8" y="3"/>
                      </a:moveTo>
                      <a:cubicBezTo>
                        <a:pt x="0" y="3"/>
                        <a:pt x="9" y="0"/>
                        <a:pt x="8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6" name="Freeform 8793"/>
                <p:cNvSpPr>
                  <a:spLocks/>
                </p:cNvSpPr>
                <p:nvPr/>
              </p:nvSpPr>
              <p:spPr bwMode="auto">
                <a:xfrm>
                  <a:off x="3298" y="2865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5 w 2"/>
                    <a:gd name="T3" fmla="*/ 2 h 1"/>
                    <a:gd name="T4" fmla="*/ 0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7" name="Freeform 8794"/>
                <p:cNvSpPr>
                  <a:spLocks/>
                </p:cNvSpPr>
                <p:nvPr/>
              </p:nvSpPr>
              <p:spPr bwMode="auto">
                <a:xfrm>
                  <a:off x="3338" y="2820"/>
                  <a:ext cx="17" cy="0"/>
                </a:xfrm>
                <a:custGeom>
                  <a:avLst/>
                  <a:gdLst>
                    <a:gd name="T0" fmla="*/ 17 w 7"/>
                    <a:gd name="T1" fmla="*/ 17 w 7"/>
                    <a:gd name="T2" fmla="*/ 0 60000 65536"/>
                    <a:gd name="T3" fmla="*/ 0 60000 65536"/>
                    <a:gd name="T4" fmla="*/ 0 w 7"/>
                    <a:gd name="T5" fmla="*/ 7 w 7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7">
                      <a:moveTo>
                        <a:pt x="7" y="0"/>
                      </a:moveTo>
                      <a:cubicBezTo>
                        <a:pt x="0" y="0"/>
                        <a:pt x="3" y="0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8" name="Freeform 8795"/>
                <p:cNvSpPr>
                  <a:spLocks/>
                </p:cNvSpPr>
                <p:nvPr/>
              </p:nvSpPr>
              <p:spPr bwMode="auto">
                <a:xfrm>
                  <a:off x="3353" y="2775"/>
                  <a:ext cx="40" cy="68"/>
                </a:xfrm>
                <a:custGeom>
                  <a:avLst/>
                  <a:gdLst>
                    <a:gd name="T0" fmla="*/ 12 w 17"/>
                    <a:gd name="T1" fmla="*/ 35 h 29"/>
                    <a:gd name="T2" fmla="*/ 12 w 17"/>
                    <a:gd name="T3" fmla="*/ 35 h 29"/>
                    <a:gd name="T4" fmla="*/ 0 60000 65536"/>
                    <a:gd name="T5" fmla="*/ 0 60000 65536"/>
                    <a:gd name="T6" fmla="*/ 0 w 17"/>
                    <a:gd name="T7" fmla="*/ 0 h 29"/>
                    <a:gd name="T8" fmla="*/ 17 w 17"/>
                    <a:gd name="T9" fmla="*/ 29 h 2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7" h="29">
                      <a:moveTo>
                        <a:pt x="5" y="15"/>
                      </a:moveTo>
                      <a:cubicBezTo>
                        <a:pt x="0" y="29"/>
                        <a:pt x="17" y="0"/>
                        <a:pt x="5" y="1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49" name="Freeform 8796"/>
                <p:cNvSpPr>
                  <a:spLocks/>
                </p:cNvSpPr>
                <p:nvPr/>
              </p:nvSpPr>
              <p:spPr bwMode="auto">
                <a:xfrm>
                  <a:off x="3362" y="2820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8650" name="Group 8998"/>
              <p:cNvGrpSpPr>
                <a:grpSpLocks/>
              </p:cNvGrpSpPr>
              <p:nvPr/>
            </p:nvGrpSpPr>
            <p:grpSpPr bwMode="auto">
              <a:xfrm>
                <a:off x="569" y="3089"/>
                <a:ext cx="642" cy="419"/>
                <a:chOff x="2401" y="434"/>
                <a:chExt cx="4138" cy="2702"/>
              </a:xfrm>
            </p:grpSpPr>
            <p:sp>
              <p:nvSpPr>
                <p:cNvPr id="778651" name="Freeform 8798"/>
                <p:cNvSpPr>
                  <a:spLocks/>
                </p:cNvSpPr>
                <p:nvPr/>
              </p:nvSpPr>
              <p:spPr bwMode="auto">
                <a:xfrm>
                  <a:off x="2625" y="436"/>
                  <a:ext cx="12" cy="5"/>
                </a:xfrm>
                <a:custGeom>
                  <a:avLst/>
                  <a:gdLst>
                    <a:gd name="T0" fmla="*/ 12 w 5"/>
                    <a:gd name="T1" fmla="*/ 0 h 2"/>
                    <a:gd name="T2" fmla="*/ 0 w 5"/>
                    <a:gd name="T3" fmla="*/ 5 h 2"/>
                    <a:gd name="T4" fmla="*/ 12 w 5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2"/>
                    <a:gd name="T11" fmla="*/ 5 w 5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2">
                      <a:moveTo>
                        <a:pt x="5" y="0"/>
                      </a:moveTo>
                      <a:cubicBezTo>
                        <a:pt x="4" y="0"/>
                        <a:pt x="2" y="1"/>
                        <a:pt x="0" y="2"/>
                      </a:cubicBezTo>
                      <a:cubicBezTo>
                        <a:pt x="2" y="1"/>
                        <a:pt x="4" y="0"/>
                        <a:pt x="5" y="0"/>
                      </a:cubicBezTo>
                      <a:close/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2" name="Freeform 8799"/>
                <p:cNvSpPr>
                  <a:spLocks/>
                </p:cNvSpPr>
                <p:nvPr/>
              </p:nvSpPr>
              <p:spPr bwMode="auto">
                <a:xfrm>
                  <a:off x="2571" y="434"/>
                  <a:ext cx="70" cy="24"/>
                </a:xfrm>
                <a:custGeom>
                  <a:avLst/>
                  <a:gdLst>
                    <a:gd name="T0" fmla="*/ 51 w 30"/>
                    <a:gd name="T1" fmla="*/ 7 h 10"/>
                    <a:gd name="T2" fmla="*/ 51 w 30"/>
                    <a:gd name="T3" fmla="*/ 7 h 10"/>
                    <a:gd name="T4" fmla="*/ 0 60000 65536"/>
                    <a:gd name="T5" fmla="*/ 0 60000 65536"/>
                    <a:gd name="T6" fmla="*/ 0 w 30"/>
                    <a:gd name="T7" fmla="*/ 0 h 10"/>
                    <a:gd name="T8" fmla="*/ 30 w 30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0" h="10">
                      <a:moveTo>
                        <a:pt x="22" y="3"/>
                      </a:moveTo>
                      <a:cubicBezTo>
                        <a:pt x="30" y="0"/>
                        <a:pt x="0" y="10"/>
                        <a:pt x="2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3" name="Freeform 8800"/>
                <p:cNvSpPr>
                  <a:spLocks/>
                </p:cNvSpPr>
                <p:nvPr/>
              </p:nvSpPr>
              <p:spPr bwMode="auto">
                <a:xfrm>
                  <a:off x="3426" y="279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4" name="Freeform 8801"/>
                <p:cNvSpPr>
                  <a:spLocks/>
                </p:cNvSpPr>
                <p:nvPr/>
              </p:nvSpPr>
              <p:spPr bwMode="auto">
                <a:xfrm>
                  <a:off x="6315" y="2631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5 w 2"/>
                    <a:gd name="T3" fmla="*/ 0 h 1"/>
                    <a:gd name="T4" fmla="*/ 0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5" name="Freeform 8802"/>
                <p:cNvSpPr>
                  <a:spLocks/>
                </p:cNvSpPr>
                <p:nvPr/>
              </p:nvSpPr>
              <p:spPr bwMode="auto">
                <a:xfrm>
                  <a:off x="2547" y="2635"/>
                  <a:ext cx="64" cy="64"/>
                </a:xfrm>
                <a:custGeom>
                  <a:avLst/>
                  <a:gdLst>
                    <a:gd name="T0" fmla="*/ 7 w 27"/>
                    <a:gd name="T1" fmla="*/ 31 h 27"/>
                    <a:gd name="T2" fmla="*/ 64 w 27"/>
                    <a:gd name="T3" fmla="*/ 0 h 27"/>
                    <a:gd name="T4" fmla="*/ 7 w 27"/>
                    <a:gd name="T5" fmla="*/ 31 h 27"/>
                    <a:gd name="T6" fmla="*/ 0 60000 65536"/>
                    <a:gd name="T7" fmla="*/ 0 60000 65536"/>
                    <a:gd name="T8" fmla="*/ 0 60000 65536"/>
                    <a:gd name="T9" fmla="*/ 0 w 27"/>
                    <a:gd name="T10" fmla="*/ 0 h 27"/>
                    <a:gd name="T11" fmla="*/ 27 w 27"/>
                    <a:gd name="T12" fmla="*/ 27 h 2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7" h="27">
                      <a:moveTo>
                        <a:pt x="3" y="13"/>
                      </a:moveTo>
                      <a:cubicBezTo>
                        <a:pt x="0" y="20"/>
                        <a:pt x="13" y="27"/>
                        <a:pt x="27" y="0"/>
                      </a:cubicBezTo>
                      <a:cubicBezTo>
                        <a:pt x="20" y="1"/>
                        <a:pt x="5" y="8"/>
                        <a:pt x="3" y="1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6" name="Freeform 8803"/>
                <p:cNvSpPr>
                  <a:spLocks/>
                </p:cNvSpPr>
                <p:nvPr/>
              </p:nvSpPr>
              <p:spPr bwMode="auto">
                <a:xfrm>
                  <a:off x="6098" y="2643"/>
                  <a:ext cx="9" cy="4"/>
                </a:xfrm>
                <a:custGeom>
                  <a:avLst/>
                  <a:gdLst>
                    <a:gd name="T0" fmla="*/ 5 w 4"/>
                    <a:gd name="T1" fmla="*/ 2 h 2"/>
                    <a:gd name="T2" fmla="*/ 9 w 4"/>
                    <a:gd name="T3" fmla="*/ 4 h 2"/>
                    <a:gd name="T4" fmla="*/ 5 w 4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2" y="1"/>
                      </a:move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3" y="0"/>
                        <a:pt x="0" y="0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7" name="Freeform 8804"/>
                <p:cNvSpPr>
                  <a:spLocks/>
                </p:cNvSpPr>
                <p:nvPr/>
              </p:nvSpPr>
              <p:spPr bwMode="auto">
                <a:xfrm>
                  <a:off x="6147" y="2638"/>
                  <a:ext cx="3" cy="16"/>
                </a:xfrm>
                <a:custGeom>
                  <a:avLst/>
                  <a:gdLst>
                    <a:gd name="T0" fmla="*/ 0 w 1"/>
                    <a:gd name="T1" fmla="*/ 9 h 7"/>
                    <a:gd name="T2" fmla="*/ 0 w 1"/>
                    <a:gd name="T3" fmla="*/ 9 h 7"/>
                    <a:gd name="T4" fmla="*/ 0 60000 65536"/>
                    <a:gd name="T5" fmla="*/ 0 60000 65536"/>
                    <a:gd name="T6" fmla="*/ 0 w 1"/>
                    <a:gd name="T7" fmla="*/ 0 h 7"/>
                    <a:gd name="T8" fmla="*/ 1 w 1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">
                      <a:moveTo>
                        <a:pt x="0" y="4"/>
                      </a:moveTo>
                      <a:cubicBezTo>
                        <a:pt x="1" y="7"/>
                        <a:pt x="0" y="0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8" name="Freeform 8805"/>
                <p:cNvSpPr>
                  <a:spLocks/>
                </p:cNvSpPr>
                <p:nvPr/>
              </p:nvSpPr>
              <p:spPr bwMode="auto">
                <a:xfrm>
                  <a:off x="6088" y="2640"/>
                  <a:ext cx="17" cy="12"/>
                </a:xfrm>
                <a:custGeom>
                  <a:avLst/>
                  <a:gdLst>
                    <a:gd name="T0" fmla="*/ 12 w 7"/>
                    <a:gd name="T1" fmla="*/ 5 h 5"/>
                    <a:gd name="T2" fmla="*/ 12 w 7"/>
                    <a:gd name="T3" fmla="*/ 5 h 5"/>
                    <a:gd name="T4" fmla="*/ 0 60000 65536"/>
                    <a:gd name="T5" fmla="*/ 0 60000 65536"/>
                    <a:gd name="T6" fmla="*/ 0 w 7"/>
                    <a:gd name="T7" fmla="*/ 0 h 5"/>
                    <a:gd name="T8" fmla="*/ 7 w 7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5">
                      <a:moveTo>
                        <a:pt x="5" y="2"/>
                      </a:moveTo>
                      <a:cubicBezTo>
                        <a:pt x="0" y="0"/>
                        <a:pt x="7" y="5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59" name="Freeform 8806"/>
                <p:cNvSpPr>
                  <a:spLocks/>
                </p:cNvSpPr>
                <p:nvPr/>
              </p:nvSpPr>
              <p:spPr bwMode="auto">
                <a:xfrm>
                  <a:off x="6091" y="2645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0" name="Freeform 8807"/>
                <p:cNvSpPr>
                  <a:spLocks/>
                </p:cNvSpPr>
                <p:nvPr/>
              </p:nvSpPr>
              <p:spPr bwMode="auto">
                <a:xfrm>
                  <a:off x="2646" y="2647"/>
                  <a:ext cx="10" cy="10"/>
                </a:xfrm>
                <a:custGeom>
                  <a:avLst/>
                  <a:gdLst>
                    <a:gd name="T0" fmla="*/ 0 w 4"/>
                    <a:gd name="T1" fmla="*/ 10 h 4"/>
                    <a:gd name="T2" fmla="*/ 0 w 4"/>
                    <a:gd name="T3" fmla="*/ 10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0" y="4"/>
                      </a:moveTo>
                      <a:cubicBezTo>
                        <a:pt x="4" y="0"/>
                        <a:pt x="1" y="1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1" name="Freeform 8808"/>
                <p:cNvSpPr>
                  <a:spLocks/>
                </p:cNvSpPr>
                <p:nvPr/>
              </p:nvSpPr>
              <p:spPr bwMode="auto">
                <a:xfrm>
                  <a:off x="2663" y="2643"/>
                  <a:ext cx="12" cy="40"/>
                </a:xfrm>
                <a:custGeom>
                  <a:avLst/>
                  <a:gdLst>
                    <a:gd name="T0" fmla="*/ 0 w 5"/>
                    <a:gd name="T1" fmla="*/ 16 h 17"/>
                    <a:gd name="T2" fmla="*/ 0 w 5"/>
                    <a:gd name="T3" fmla="*/ 16 h 17"/>
                    <a:gd name="T4" fmla="*/ 0 60000 65536"/>
                    <a:gd name="T5" fmla="*/ 0 60000 65536"/>
                    <a:gd name="T6" fmla="*/ 0 w 5"/>
                    <a:gd name="T7" fmla="*/ 0 h 17"/>
                    <a:gd name="T8" fmla="*/ 5 w 5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7">
                      <a:moveTo>
                        <a:pt x="0" y="7"/>
                      </a:moveTo>
                      <a:cubicBezTo>
                        <a:pt x="4" y="17"/>
                        <a:pt x="5" y="0"/>
                        <a:pt x="0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2" name="Freeform 8809"/>
                <p:cNvSpPr>
                  <a:spLocks/>
                </p:cNvSpPr>
                <p:nvPr/>
              </p:nvSpPr>
              <p:spPr bwMode="auto">
                <a:xfrm>
                  <a:off x="6161" y="2652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3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3" name="Freeform 8810"/>
                <p:cNvSpPr>
                  <a:spLocks/>
                </p:cNvSpPr>
                <p:nvPr/>
              </p:nvSpPr>
              <p:spPr bwMode="auto">
                <a:xfrm>
                  <a:off x="6166" y="2650"/>
                  <a:ext cx="12" cy="7"/>
                </a:xfrm>
                <a:custGeom>
                  <a:avLst/>
                  <a:gdLst>
                    <a:gd name="T0" fmla="*/ 2 w 5"/>
                    <a:gd name="T1" fmla="*/ 7 h 3"/>
                    <a:gd name="T2" fmla="*/ 2 w 5"/>
                    <a:gd name="T3" fmla="*/ 7 h 3"/>
                    <a:gd name="T4" fmla="*/ 0 60000 65536"/>
                    <a:gd name="T5" fmla="*/ 0 60000 65536"/>
                    <a:gd name="T6" fmla="*/ 0 w 5"/>
                    <a:gd name="T7" fmla="*/ 0 h 3"/>
                    <a:gd name="T8" fmla="*/ 5 w 5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3">
                      <a:moveTo>
                        <a:pt x="1" y="3"/>
                      </a:moveTo>
                      <a:cubicBezTo>
                        <a:pt x="5" y="3"/>
                        <a:pt x="0" y="0"/>
                        <a:pt x="1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4" name="Freeform 8811"/>
                <p:cNvSpPr>
                  <a:spLocks/>
                </p:cNvSpPr>
                <p:nvPr/>
              </p:nvSpPr>
              <p:spPr bwMode="auto">
                <a:xfrm>
                  <a:off x="2679" y="2657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5" name="Freeform 8812"/>
                <p:cNvSpPr>
                  <a:spLocks/>
                </p:cNvSpPr>
                <p:nvPr/>
              </p:nvSpPr>
              <p:spPr bwMode="auto">
                <a:xfrm>
                  <a:off x="6133" y="2659"/>
                  <a:ext cx="7" cy="12"/>
                </a:xfrm>
                <a:custGeom>
                  <a:avLst/>
                  <a:gdLst>
                    <a:gd name="T0" fmla="*/ 7 w 3"/>
                    <a:gd name="T1" fmla="*/ 5 h 5"/>
                    <a:gd name="T2" fmla="*/ 7 w 3"/>
                    <a:gd name="T3" fmla="*/ 12 h 5"/>
                    <a:gd name="T4" fmla="*/ 7 w 3"/>
                    <a:gd name="T5" fmla="*/ 5 h 5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5"/>
                    <a:gd name="T11" fmla="*/ 3 w 3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5">
                      <a:moveTo>
                        <a:pt x="3" y="2"/>
                      </a:moveTo>
                      <a:cubicBezTo>
                        <a:pt x="0" y="0"/>
                        <a:pt x="1" y="5"/>
                        <a:pt x="3" y="5"/>
                      </a:cubicBezTo>
                      <a:cubicBezTo>
                        <a:pt x="3" y="4"/>
                        <a:pt x="3" y="3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6" name="Freeform 8813"/>
                <p:cNvSpPr>
                  <a:spLocks/>
                </p:cNvSpPr>
                <p:nvPr/>
              </p:nvSpPr>
              <p:spPr bwMode="auto">
                <a:xfrm>
                  <a:off x="6161" y="266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7" name="Freeform 8814"/>
                <p:cNvSpPr>
                  <a:spLocks/>
                </p:cNvSpPr>
                <p:nvPr/>
              </p:nvSpPr>
              <p:spPr bwMode="auto">
                <a:xfrm>
                  <a:off x="2401" y="266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8" name="Freeform 8815"/>
                <p:cNvSpPr>
                  <a:spLocks/>
                </p:cNvSpPr>
                <p:nvPr/>
              </p:nvSpPr>
              <p:spPr bwMode="auto">
                <a:xfrm>
                  <a:off x="6171" y="2666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69" name="Freeform 8816"/>
                <p:cNvSpPr>
                  <a:spLocks/>
                </p:cNvSpPr>
                <p:nvPr/>
              </p:nvSpPr>
              <p:spPr bwMode="auto">
                <a:xfrm>
                  <a:off x="3783" y="2668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0" name="Freeform 8817"/>
                <p:cNvSpPr>
                  <a:spLocks/>
                </p:cNvSpPr>
                <p:nvPr/>
              </p:nvSpPr>
              <p:spPr bwMode="auto">
                <a:xfrm>
                  <a:off x="5942" y="2668"/>
                  <a:ext cx="4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1" name="Freeform 8818"/>
                <p:cNvSpPr>
                  <a:spLocks/>
                </p:cNvSpPr>
                <p:nvPr/>
              </p:nvSpPr>
              <p:spPr bwMode="auto">
                <a:xfrm>
                  <a:off x="3811" y="2668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2" name="Freeform 8819"/>
                <p:cNvSpPr>
                  <a:spLocks/>
                </p:cNvSpPr>
                <p:nvPr/>
              </p:nvSpPr>
              <p:spPr bwMode="auto">
                <a:xfrm>
                  <a:off x="3816" y="2671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3" name="Freeform 8820"/>
                <p:cNvSpPr>
                  <a:spLocks/>
                </p:cNvSpPr>
                <p:nvPr/>
              </p:nvSpPr>
              <p:spPr bwMode="auto">
                <a:xfrm>
                  <a:off x="3766" y="2671"/>
                  <a:ext cx="52" cy="38"/>
                </a:xfrm>
                <a:custGeom>
                  <a:avLst/>
                  <a:gdLst>
                    <a:gd name="T0" fmla="*/ 19 w 22"/>
                    <a:gd name="T1" fmla="*/ 10 h 16"/>
                    <a:gd name="T2" fmla="*/ 2 w 22"/>
                    <a:gd name="T3" fmla="*/ 21 h 16"/>
                    <a:gd name="T4" fmla="*/ 2 w 22"/>
                    <a:gd name="T5" fmla="*/ 24 h 16"/>
                    <a:gd name="T6" fmla="*/ 50 w 22"/>
                    <a:gd name="T7" fmla="*/ 0 h 16"/>
                    <a:gd name="T8" fmla="*/ 19 w 22"/>
                    <a:gd name="T9" fmla="*/ 10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6"/>
                    <a:gd name="T17" fmla="*/ 22 w 22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6">
                      <a:moveTo>
                        <a:pt x="8" y="4"/>
                      </a:moveTo>
                      <a:cubicBezTo>
                        <a:pt x="7" y="4"/>
                        <a:pt x="0" y="9"/>
                        <a:pt x="1" y="9"/>
                      </a:cubicBezTo>
                      <a:cubicBezTo>
                        <a:pt x="2" y="9"/>
                        <a:pt x="3" y="9"/>
                        <a:pt x="1" y="10"/>
                      </a:cubicBezTo>
                      <a:cubicBezTo>
                        <a:pt x="22" y="16"/>
                        <a:pt x="13" y="1"/>
                        <a:pt x="21" y="0"/>
                      </a:cubicBezTo>
                      <a:cubicBezTo>
                        <a:pt x="13" y="1"/>
                        <a:pt x="7" y="5"/>
                        <a:pt x="8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4" name="Freeform 8821"/>
                <p:cNvSpPr>
                  <a:spLocks/>
                </p:cNvSpPr>
                <p:nvPr/>
              </p:nvSpPr>
              <p:spPr bwMode="auto">
                <a:xfrm>
                  <a:off x="6142" y="2671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5" name="Freeform 8822"/>
                <p:cNvSpPr>
                  <a:spLocks/>
                </p:cNvSpPr>
                <p:nvPr/>
              </p:nvSpPr>
              <p:spPr bwMode="auto">
                <a:xfrm>
                  <a:off x="6282" y="2673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6" name="Freeform 8823"/>
                <p:cNvSpPr>
                  <a:spLocks/>
                </p:cNvSpPr>
                <p:nvPr/>
              </p:nvSpPr>
              <p:spPr bwMode="auto">
                <a:xfrm>
                  <a:off x="3771" y="2680"/>
                  <a:ext cx="4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0"/>
                      </a:moveTo>
                      <a:cubicBezTo>
                        <a:pt x="0" y="0"/>
                        <a:pt x="2" y="2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7" name="Freeform 8824"/>
                <p:cNvSpPr>
                  <a:spLocks/>
                </p:cNvSpPr>
                <p:nvPr/>
              </p:nvSpPr>
              <p:spPr bwMode="auto">
                <a:xfrm>
                  <a:off x="2708" y="2673"/>
                  <a:ext cx="7" cy="7"/>
                </a:xfrm>
                <a:custGeom>
                  <a:avLst/>
                  <a:gdLst>
                    <a:gd name="T0" fmla="*/ 2 w 3"/>
                    <a:gd name="T1" fmla="*/ 2 h 3"/>
                    <a:gd name="T2" fmla="*/ 0 w 3"/>
                    <a:gd name="T3" fmla="*/ 0 h 3"/>
                    <a:gd name="T4" fmla="*/ 2 w 3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1" y="1"/>
                      </a:moveTo>
                      <a:cubicBezTo>
                        <a:pt x="2" y="3"/>
                        <a:pt x="3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8" name="Freeform 8825"/>
                <p:cNvSpPr>
                  <a:spLocks/>
                </p:cNvSpPr>
                <p:nvPr/>
              </p:nvSpPr>
              <p:spPr bwMode="auto">
                <a:xfrm>
                  <a:off x="6287" y="2673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79" name="Freeform 8826"/>
                <p:cNvSpPr>
                  <a:spLocks/>
                </p:cNvSpPr>
                <p:nvPr/>
              </p:nvSpPr>
              <p:spPr bwMode="auto">
                <a:xfrm>
                  <a:off x="3631" y="2673"/>
                  <a:ext cx="10" cy="5"/>
                </a:xfrm>
                <a:custGeom>
                  <a:avLst/>
                  <a:gdLst>
                    <a:gd name="T0" fmla="*/ 5 w 4"/>
                    <a:gd name="T1" fmla="*/ 0 h 2"/>
                    <a:gd name="T2" fmla="*/ 5 w 4"/>
                    <a:gd name="T3" fmla="*/ 0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2" y="0"/>
                      </a:moveTo>
                      <a:cubicBezTo>
                        <a:pt x="0" y="2"/>
                        <a:pt x="4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0" name="Freeform 8827"/>
                <p:cNvSpPr>
                  <a:spLocks/>
                </p:cNvSpPr>
                <p:nvPr/>
              </p:nvSpPr>
              <p:spPr bwMode="auto">
                <a:xfrm>
                  <a:off x="6145" y="2678"/>
                  <a:ext cx="7" cy="5"/>
                </a:xfrm>
                <a:custGeom>
                  <a:avLst/>
                  <a:gdLst>
                    <a:gd name="T0" fmla="*/ 7 w 3"/>
                    <a:gd name="T1" fmla="*/ 3 h 2"/>
                    <a:gd name="T2" fmla="*/ 7 w 3"/>
                    <a:gd name="T3" fmla="*/ 3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1"/>
                      </a:moveTo>
                      <a:cubicBezTo>
                        <a:pt x="3" y="2"/>
                        <a:pt x="0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1" name="Freeform 8828"/>
                <p:cNvSpPr>
                  <a:spLocks/>
                </p:cNvSpPr>
                <p:nvPr/>
              </p:nvSpPr>
              <p:spPr bwMode="auto">
                <a:xfrm>
                  <a:off x="2663" y="2676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2" name="Freeform 8829"/>
                <p:cNvSpPr>
                  <a:spLocks/>
                </p:cNvSpPr>
                <p:nvPr/>
              </p:nvSpPr>
              <p:spPr bwMode="auto">
                <a:xfrm>
                  <a:off x="6284" y="2678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3" name="Freeform 8830"/>
                <p:cNvSpPr>
                  <a:spLocks/>
                </p:cNvSpPr>
                <p:nvPr/>
              </p:nvSpPr>
              <p:spPr bwMode="auto">
                <a:xfrm>
                  <a:off x="6178" y="2678"/>
                  <a:ext cx="7" cy="7"/>
                </a:xfrm>
                <a:custGeom>
                  <a:avLst/>
                  <a:gdLst>
                    <a:gd name="T0" fmla="*/ 2 w 3"/>
                    <a:gd name="T1" fmla="*/ 0 h 3"/>
                    <a:gd name="T2" fmla="*/ 0 w 3"/>
                    <a:gd name="T3" fmla="*/ 0 h 3"/>
                    <a:gd name="T4" fmla="*/ 2 w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3"/>
                        <a:pt x="3" y="2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4" name="Freeform 8831"/>
                <p:cNvSpPr>
                  <a:spLocks/>
                </p:cNvSpPr>
                <p:nvPr/>
              </p:nvSpPr>
              <p:spPr bwMode="auto">
                <a:xfrm>
                  <a:off x="6324" y="2683"/>
                  <a:ext cx="5" cy="4"/>
                </a:xfrm>
                <a:custGeom>
                  <a:avLst/>
                  <a:gdLst>
                    <a:gd name="T0" fmla="*/ 3 w 2"/>
                    <a:gd name="T1" fmla="*/ 2 h 2"/>
                    <a:gd name="T2" fmla="*/ 0 w 2"/>
                    <a:gd name="T3" fmla="*/ 0 h 2"/>
                    <a:gd name="T4" fmla="*/ 3 w 2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1" y="1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2" y="2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5" name="Freeform 8832"/>
                <p:cNvSpPr>
                  <a:spLocks/>
                </p:cNvSpPr>
                <p:nvPr/>
              </p:nvSpPr>
              <p:spPr bwMode="auto">
                <a:xfrm>
                  <a:off x="2467" y="2683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6" name="Freeform 8833"/>
                <p:cNvSpPr>
                  <a:spLocks/>
                </p:cNvSpPr>
                <p:nvPr/>
              </p:nvSpPr>
              <p:spPr bwMode="auto">
                <a:xfrm>
                  <a:off x="6183" y="2683"/>
                  <a:ext cx="4" cy="4"/>
                </a:xfrm>
                <a:custGeom>
                  <a:avLst/>
                  <a:gdLst>
                    <a:gd name="T0" fmla="*/ 0 w 2"/>
                    <a:gd name="T1" fmla="*/ 4 h 2"/>
                    <a:gd name="T2" fmla="*/ 0 w 2"/>
                    <a:gd name="T3" fmla="*/ 4 h 2"/>
                    <a:gd name="T4" fmla="*/ 0 w 2"/>
                    <a:gd name="T5" fmla="*/ 4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1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7" name="Freeform 8834"/>
                <p:cNvSpPr>
                  <a:spLocks/>
                </p:cNvSpPr>
                <p:nvPr/>
              </p:nvSpPr>
              <p:spPr bwMode="auto">
                <a:xfrm>
                  <a:off x="6176" y="268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8" name="Freeform 8835"/>
                <p:cNvSpPr>
                  <a:spLocks/>
                </p:cNvSpPr>
                <p:nvPr/>
              </p:nvSpPr>
              <p:spPr bwMode="auto">
                <a:xfrm>
                  <a:off x="6180" y="2685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89" name="Freeform 8836"/>
                <p:cNvSpPr>
                  <a:spLocks/>
                </p:cNvSpPr>
                <p:nvPr/>
              </p:nvSpPr>
              <p:spPr bwMode="auto">
                <a:xfrm>
                  <a:off x="6176" y="268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0" name="Freeform 8837"/>
                <p:cNvSpPr>
                  <a:spLocks/>
                </p:cNvSpPr>
                <p:nvPr/>
              </p:nvSpPr>
              <p:spPr bwMode="auto">
                <a:xfrm>
                  <a:off x="6147" y="2685"/>
                  <a:ext cx="7" cy="5"/>
                </a:xfrm>
                <a:custGeom>
                  <a:avLst/>
                  <a:gdLst>
                    <a:gd name="T0" fmla="*/ 2 w 3"/>
                    <a:gd name="T1" fmla="*/ 5 h 2"/>
                    <a:gd name="T2" fmla="*/ 2 w 3"/>
                    <a:gd name="T3" fmla="*/ 5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1" y="2"/>
                      </a:moveTo>
                      <a:cubicBezTo>
                        <a:pt x="3" y="2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1" name="Freeform 8838"/>
                <p:cNvSpPr>
                  <a:spLocks/>
                </p:cNvSpPr>
                <p:nvPr/>
              </p:nvSpPr>
              <p:spPr bwMode="auto">
                <a:xfrm>
                  <a:off x="6183" y="2687"/>
                  <a:ext cx="4" cy="5"/>
                </a:xfrm>
                <a:custGeom>
                  <a:avLst/>
                  <a:gdLst>
                    <a:gd name="T0" fmla="*/ 4 w 2"/>
                    <a:gd name="T1" fmla="*/ 0 h 2"/>
                    <a:gd name="T2" fmla="*/ 4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1"/>
                        <a:pt x="2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2" name="Freeform 8839"/>
                <p:cNvSpPr>
                  <a:spLocks/>
                </p:cNvSpPr>
                <p:nvPr/>
              </p:nvSpPr>
              <p:spPr bwMode="auto">
                <a:xfrm>
                  <a:off x="3830" y="2690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3" name="Freeform 8840"/>
                <p:cNvSpPr>
                  <a:spLocks/>
                </p:cNvSpPr>
                <p:nvPr/>
              </p:nvSpPr>
              <p:spPr bwMode="auto">
                <a:xfrm>
                  <a:off x="6166" y="2687"/>
                  <a:ext cx="10" cy="12"/>
                </a:xfrm>
                <a:custGeom>
                  <a:avLst/>
                  <a:gdLst>
                    <a:gd name="T0" fmla="*/ 0 w 4"/>
                    <a:gd name="T1" fmla="*/ 5 h 5"/>
                    <a:gd name="T2" fmla="*/ 0 w 4"/>
                    <a:gd name="T3" fmla="*/ 5 h 5"/>
                    <a:gd name="T4" fmla="*/ 0 60000 65536"/>
                    <a:gd name="T5" fmla="*/ 0 60000 65536"/>
                    <a:gd name="T6" fmla="*/ 0 w 4"/>
                    <a:gd name="T7" fmla="*/ 0 h 5"/>
                    <a:gd name="T8" fmla="*/ 4 w 4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5">
                      <a:moveTo>
                        <a:pt x="0" y="2"/>
                      </a:moveTo>
                      <a:cubicBezTo>
                        <a:pt x="1" y="5"/>
                        <a:pt x="4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4" name="Freeform 8841"/>
                <p:cNvSpPr>
                  <a:spLocks/>
                </p:cNvSpPr>
                <p:nvPr/>
              </p:nvSpPr>
              <p:spPr bwMode="auto">
                <a:xfrm>
                  <a:off x="6310" y="2692"/>
                  <a:ext cx="17" cy="17"/>
                </a:xfrm>
                <a:custGeom>
                  <a:avLst/>
                  <a:gdLst>
                    <a:gd name="T0" fmla="*/ 0 w 7"/>
                    <a:gd name="T1" fmla="*/ 0 h 7"/>
                    <a:gd name="T2" fmla="*/ 0 w 7"/>
                    <a:gd name="T3" fmla="*/ 0 h 7"/>
                    <a:gd name="T4" fmla="*/ 0 60000 65536"/>
                    <a:gd name="T5" fmla="*/ 0 60000 65536"/>
                    <a:gd name="T6" fmla="*/ 0 w 7"/>
                    <a:gd name="T7" fmla="*/ 0 h 7"/>
                    <a:gd name="T8" fmla="*/ 7 w 7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7">
                      <a:moveTo>
                        <a:pt x="0" y="0"/>
                      </a:moveTo>
                      <a:cubicBezTo>
                        <a:pt x="7" y="0"/>
                        <a:pt x="4" y="7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5" name="Freeform 8842"/>
                <p:cNvSpPr>
                  <a:spLocks/>
                </p:cNvSpPr>
                <p:nvPr/>
              </p:nvSpPr>
              <p:spPr bwMode="auto">
                <a:xfrm>
                  <a:off x="6183" y="2692"/>
                  <a:ext cx="4" cy="5"/>
                </a:xfrm>
                <a:custGeom>
                  <a:avLst/>
                  <a:gdLst>
                    <a:gd name="T0" fmla="*/ 0 w 2"/>
                    <a:gd name="T1" fmla="*/ 3 h 2"/>
                    <a:gd name="T2" fmla="*/ 2 w 2"/>
                    <a:gd name="T3" fmla="*/ 0 h 2"/>
                    <a:gd name="T4" fmla="*/ 0 w 2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2" y="2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6" name="Freeform 8843"/>
                <p:cNvSpPr>
                  <a:spLocks/>
                </p:cNvSpPr>
                <p:nvPr/>
              </p:nvSpPr>
              <p:spPr bwMode="auto">
                <a:xfrm>
                  <a:off x="3806" y="269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7" name="Freeform 8844"/>
                <p:cNvSpPr>
                  <a:spLocks/>
                </p:cNvSpPr>
                <p:nvPr/>
              </p:nvSpPr>
              <p:spPr bwMode="auto">
                <a:xfrm>
                  <a:off x="3799" y="2694"/>
                  <a:ext cx="5" cy="5"/>
                </a:xfrm>
                <a:custGeom>
                  <a:avLst/>
                  <a:gdLst>
                    <a:gd name="T0" fmla="*/ 5 w 2"/>
                    <a:gd name="T1" fmla="*/ 0 h 2"/>
                    <a:gd name="T2" fmla="*/ 0 w 2"/>
                    <a:gd name="T3" fmla="*/ 5 h 2"/>
                    <a:gd name="T4" fmla="*/ 5 w 2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0"/>
                      </a:move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8" name="Freeform 8845"/>
                <p:cNvSpPr>
                  <a:spLocks/>
                </p:cNvSpPr>
                <p:nvPr/>
              </p:nvSpPr>
              <p:spPr bwMode="auto">
                <a:xfrm>
                  <a:off x="6168" y="2697"/>
                  <a:ext cx="29" cy="5"/>
                </a:xfrm>
                <a:custGeom>
                  <a:avLst/>
                  <a:gdLst>
                    <a:gd name="T0" fmla="*/ 10 w 12"/>
                    <a:gd name="T1" fmla="*/ 0 h 2"/>
                    <a:gd name="T2" fmla="*/ 10 w 12"/>
                    <a:gd name="T3" fmla="*/ 0 h 2"/>
                    <a:gd name="T4" fmla="*/ 0 60000 65536"/>
                    <a:gd name="T5" fmla="*/ 0 60000 65536"/>
                    <a:gd name="T6" fmla="*/ 0 w 12"/>
                    <a:gd name="T7" fmla="*/ 0 h 2"/>
                    <a:gd name="T8" fmla="*/ 12 w 1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" h="2">
                      <a:moveTo>
                        <a:pt x="4" y="0"/>
                      </a:moveTo>
                      <a:cubicBezTo>
                        <a:pt x="0" y="2"/>
                        <a:pt x="12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699" name="Freeform 8846"/>
                <p:cNvSpPr>
                  <a:spLocks/>
                </p:cNvSpPr>
                <p:nvPr/>
              </p:nvSpPr>
              <p:spPr bwMode="auto">
                <a:xfrm>
                  <a:off x="6173" y="2697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0" name="Freeform 8847"/>
                <p:cNvSpPr>
                  <a:spLocks/>
                </p:cNvSpPr>
                <p:nvPr/>
              </p:nvSpPr>
              <p:spPr bwMode="auto">
                <a:xfrm>
                  <a:off x="6308" y="2683"/>
                  <a:ext cx="54" cy="56"/>
                </a:xfrm>
                <a:custGeom>
                  <a:avLst/>
                  <a:gdLst>
                    <a:gd name="T0" fmla="*/ 21 w 23"/>
                    <a:gd name="T1" fmla="*/ 21 h 24"/>
                    <a:gd name="T2" fmla="*/ 21 w 23"/>
                    <a:gd name="T3" fmla="*/ 21 h 24"/>
                    <a:gd name="T4" fmla="*/ 0 60000 65536"/>
                    <a:gd name="T5" fmla="*/ 0 60000 65536"/>
                    <a:gd name="T6" fmla="*/ 0 w 23"/>
                    <a:gd name="T7" fmla="*/ 0 h 24"/>
                    <a:gd name="T8" fmla="*/ 23 w 23"/>
                    <a:gd name="T9" fmla="*/ 24 h 2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3" h="24">
                      <a:moveTo>
                        <a:pt x="9" y="9"/>
                      </a:moveTo>
                      <a:cubicBezTo>
                        <a:pt x="0" y="0"/>
                        <a:pt x="23" y="24"/>
                        <a:pt x="9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1" name="Freeform 8848"/>
                <p:cNvSpPr>
                  <a:spLocks/>
                </p:cNvSpPr>
                <p:nvPr/>
              </p:nvSpPr>
              <p:spPr bwMode="auto">
                <a:xfrm>
                  <a:off x="3679" y="2690"/>
                  <a:ext cx="189" cy="101"/>
                </a:xfrm>
                <a:custGeom>
                  <a:avLst/>
                  <a:gdLst>
                    <a:gd name="T0" fmla="*/ 189 w 80"/>
                    <a:gd name="T1" fmla="*/ 49 h 43"/>
                    <a:gd name="T2" fmla="*/ 163 w 80"/>
                    <a:gd name="T3" fmla="*/ 59 h 43"/>
                    <a:gd name="T4" fmla="*/ 168 w 80"/>
                    <a:gd name="T5" fmla="*/ 26 h 43"/>
                    <a:gd name="T6" fmla="*/ 144 w 80"/>
                    <a:gd name="T7" fmla="*/ 21 h 43"/>
                    <a:gd name="T8" fmla="*/ 132 w 80"/>
                    <a:gd name="T9" fmla="*/ 19 h 43"/>
                    <a:gd name="T10" fmla="*/ 123 w 80"/>
                    <a:gd name="T11" fmla="*/ 42 h 43"/>
                    <a:gd name="T12" fmla="*/ 113 w 80"/>
                    <a:gd name="T13" fmla="*/ 12 h 43"/>
                    <a:gd name="T14" fmla="*/ 54 w 80"/>
                    <a:gd name="T15" fmla="*/ 21 h 43"/>
                    <a:gd name="T16" fmla="*/ 61 w 80"/>
                    <a:gd name="T17" fmla="*/ 28 h 43"/>
                    <a:gd name="T18" fmla="*/ 78 w 80"/>
                    <a:gd name="T19" fmla="*/ 35 h 43"/>
                    <a:gd name="T20" fmla="*/ 80 w 80"/>
                    <a:gd name="T21" fmla="*/ 49 h 43"/>
                    <a:gd name="T22" fmla="*/ 26 w 80"/>
                    <a:gd name="T23" fmla="*/ 54 h 43"/>
                    <a:gd name="T24" fmla="*/ 61 w 80"/>
                    <a:gd name="T25" fmla="*/ 70 h 43"/>
                    <a:gd name="T26" fmla="*/ 9 w 80"/>
                    <a:gd name="T27" fmla="*/ 61 h 43"/>
                    <a:gd name="T28" fmla="*/ 69 w 80"/>
                    <a:gd name="T29" fmla="*/ 101 h 43"/>
                    <a:gd name="T30" fmla="*/ 97 w 80"/>
                    <a:gd name="T31" fmla="*/ 61 h 43"/>
                    <a:gd name="T32" fmla="*/ 104 w 80"/>
                    <a:gd name="T33" fmla="*/ 59 h 43"/>
                    <a:gd name="T34" fmla="*/ 106 w 80"/>
                    <a:gd name="T35" fmla="*/ 82 h 43"/>
                    <a:gd name="T36" fmla="*/ 144 w 80"/>
                    <a:gd name="T37" fmla="*/ 73 h 43"/>
                    <a:gd name="T38" fmla="*/ 130 w 80"/>
                    <a:gd name="T39" fmla="*/ 63 h 43"/>
                    <a:gd name="T40" fmla="*/ 142 w 80"/>
                    <a:gd name="T41" fmla="*/ 49 h 43"/>
                    <a:gd name="T42" fmla="*/ 149 w 80"/>
                    <a:gd name="T43" fmla="*/ 49 h 43"/>
                    <a:gd name="T44" fmla="*/ 189 w 80"/>
                    <a:gd name="T45" fmla="*/ 49 h 4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80"/>
                    <a:gd name="T70" fmla="*/ 0 h 43"/>
                    <a:gd name="T71" fmla="*/ 80 w 80"/>
                    <a:gd name="T72" fmla="*/ 43 h 43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80" h="43">
                      <a:moveTo>
                        <a:pt x="80" y="21"/>
                      </a:moveTo>
                      <a:cubicBezTo>
                        <a:pt x="79" y="20"/>
                        <a:pt x="70" y="12"/>
                        <a:pt x="69" y="25"/>
                      </a:cubicBezTo>
                      <a:cubicBezTo>
                        <a:pt x="72" y="27"/>
                        <a:pt x="70" y="13"/>
                        <a:pt x="71" y="11"/>
                      </a:cubicBezTo>
                      <a:cubicBezTo>
                        <a:pt x="75" y="18"/>
                        <a:pt x="51" y="8"/>
                        <a:pt x="61" y="9"/>
                      </a:cubicBezTo>
                      <a:cubicBezTo>
                        <a:pt x="62" y="13"/>
                        <a:pt x="56" y="8"/>
                        <a:pt x="56" y="8"/>
                      </a:cubicBezTo>
                      <a:cubicBezTo>
                        <a:pt x="55" y="13"/>
                        <a:pt x="57" y="16"/>
                        <a:pt x="52" y="18"/>
                      </a:cubicBezTo>
                      <a:cubicBezTo>
                        <a:pt x="53" y="17"/>
                        <a:pt x="44" y="9"/>
                        <a:pt x="48" y="5"/>
                      </a:cubicBezTo>
                      <a:cubicBezTo>
                        <a:pt x="36" y="0"/>
                        <a:pt x="34" y="11"/>
                        <a:pt x="23" y="9"/>
                      </a:cubicBezTo>
                      <a:cubicBezTo>
                        <a:pt x="27" y="10"/>
                        <a:pt x="28" y="11"/>
                        <a:pt x="26" y="12"/>
                      </a:cubicBezTo>
                      <a:cubicBezTo>
                        <a:pt x="29" y="12"/>
                        <a:pt x="31" y="13"/>
                        <a:pt x="33" y="15"/>
                      </a:cubicBezTo>
                      <a:cubicBezTo>
                        <a:pt x="30" y="16"/>
                        <a:pt x="27" y="17"/>
                        <a:pt x="34" y="21"/>
                      </a:cubicBezTo>
                      <a:cubicBezTo>
                        <a:pt x="33" y="21"/>
                        <a:pt x="9" y="20"/>
                        <a:pt x="11" y="23"/>
                      </a:cubicBezTo>
                      <a:cubicBezTo>
                        <a:pt x="15" y="26"/>
                        <a:pt x="22" y="28"/>
                        <a:pt x="26" y="30"/>
                      </a:cubicBezTo>
                      <a:cubicBezTo>
                        <a:pt x="22" y="30"/>
                        <a:pt x="7" y="22"/>
                        <a:pt x="4" y="26"/>
                      </a:cubicBezTo>
                      <a:cubicBezTo>
                        <a:pt x="0" y="31"/>
                        <a:pt x="29" y="41"/>
                        <a:pt x="29" y="43"/>
                      </a:cubicBezTo>
                      <a:cubicBezTo>
                        <a:pt x="30" y="43"/>
                        <a:pt x="40" y="33"/>
                        <a:pt x="41" y="26"/>
                      </a:cubicBezTo>
                      <a:cubicBezTo>
                        <a:pt x="42" y="28"/>
                        <a:pt x="43" y="28"/>
                        <a:pt x="44" y="25"/>
                      </a:cubicBezTo>
                      <a:cubicBezTo>
                        <a:pt x="42" y="29"/>
                        <a:pt x="43" y="32"/>
                        <a:pt x="45" y="35"/>
                      </a:cubicBezTo>
                      <a:cubicBezTo>
                        <a:pt x="45" y="35"/>
                        <a:pt x="61" y="29"/>
                        <a:pt x="61" y="31"/>
                      </a:cubicBezTo>
                      <a:cubicBezTo>
                        <a:pt x="61" y="31"/>
                        <a:pt x="56" y="28"/>
                        <a:pt x="55" y="27"/>
                      </a:cubicBezTo>
                      <a:cubicBezTo>
                        <a:pt x="55" y="27"/>
                        <a:pt x="62" y="23"/>
                        <a:pt x="60" y="21"/>
                      </a:cubicBezTo>
                      <a:cubicBezTo>
                        <a:pt x="62" y="23"/>
                        <a:pt x="63" y="23"/>
                        <a:pt x="63" y="21"/>
                      </a:cubicBezTo>
                      <a:cubicBezTo>
                        <a:pt x="65" y="21"/>
                        <a:pt x="78" y="40"/>
                        <a:pt x="80" y="2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2" name="Freeform 8849"/>
                <p:cNvSpPr>
                  <a:spLocks/>
                </p:cNvSpPr>
                <p:nvPr/>
              </p:nvSpPr>
              <p:spPr bwMode="auto">
                <a:xfrm>
                  <a:off x="3761" y="2702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0 w 1"/>
                    <a:gd name="T3" fmla="*/ 2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3" name="Freeform 8850"/>
                <p:cNvSpPr>
                  <a:spLocks/>
                </p:cNvSpPr>
                <p:nvPr/>
              </p:nvSpPr>
              <p:spPr bwMode="auto">
                <a:xfrm>
                  <a:off x="3570" y="2702"/>
                  <a:ext cx="5" cy="2"/>
                </a:xfrm>
                <a:custGeom>
                  <a:avLst/>
                  <a:gdLst>
                    <a:gd name="T0" fmla="*/ 5 w 2"/>
                    <a:gd name="T1" fmla="*/ 0 h 1"/>
                    <a:gd name="T2" fmla="*/ 0 w 2"/>
                    <a:gd name="T3" fmla="*/ 2 h 1"/>
                    <a:gd name="T4" fmla="*/ 5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4" name="Freeform 8851"/>
                <p:cNvSpPr>
                  <a:spLocks/>
                </p:cNvSpPr>
                <p:nvPr/>
              </p:nvSpPr>
              <p:spPr bwMode="auto">
                <a:xfrm>
                  <a:off x="6315" y="2702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5" name="Freeform 8852"/>
                <p:cNvSpPr>
                  <a:spLocks/>
                </p:cNvSpPr>
                <p:nvPr/>
              </p:nvSpPr>
              <p:spPr bwMode="auto">
                <a:xfrm>
                  <a:off x="3761" y="2704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6" name="Freeform 8853"/>
                <p:cNvSpPr>
                  <a:spLocks/>
                </p:cNvSpPr>
                <p:nvPr/>
              </p:nvSpPr>
              <p:spPr bwMode="auto">
                <a:xfrm>
                  <a:off x="3816" y="2709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7" name="Freeform 8854"/>
                <p:cNvSpPr>
                  <a:spLocks/>
                </p:cNvSpPr>
                <p:nvPr/>
              </p:nvSpPr>
              <p:spPr bwMode="auto">
                <a:xfrm>
                  <a:off x="3813" y="2706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8" name="Freeform 8855"/>
                <p:cNvSpPr>
                  <a:spLocks/>
                </p:cNvSpPr>
                <p:nvPr/>
              </p:nvSpPr>
              <p:spPr bwMode="auto">
                <a:xfrm>
                  <a:off x="3816" y="2711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09" name="Freeform 8856"/>
                <p:cNvSpPr>
                  <a:spLocks/>
                </p:cNvSpPr>
                <p:nvPr/>
              </p:nvSpPr>
              <p:spPr bwMode="auto">
                <a:xfrm>
                  <a:off x="6313" y="2706"/>
                  <a:ext cx="42" cy="88"/>
                </a:xfrm>
                <a:custGeom>
                  <a:avLst/>
                  <a:gdLst>
                    <a:gd name="T0" fmla="*/ 42 w 18"/>
                    <a:gd name="T1" fmla="*/ 40 h 37"/>
                    <a:gd name="T2" fmla="*/ 7 w 18"/>
                    <a:gd name="T3" fmla="*/ 7 h 37"/>
                    <a:gd name="T4" fmla="*/ 42 w 18"/>
                    <a:gd name="T5" fmla="*/ 40 h 37"/>
                    <a:gd name="T6" fmla="*/ 0 60000 65536"/>
                    <a:gd name="T7" fmla="*/ 0 60000 65536"/>
                    <a:gd name="T8" fmla="*/ 0 60000 65536"/>
                    <a:gd name="T9" fmla="*/ 0 w 18"/>
                    <a:gd name="T10" fmla="*/ 0 h 37"/>
                    <a:gd name="T11" fmla="*/ 18 w 18"/>
                    <a:gd name="T12" fmla="*/ 37 h 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8" h="37">
                      <a:moveTo>
                        <a:pt x="18" y="17"/>
                      </a:moveTo>
                      <a:cubicBezTo>
                        <a:pt x="11" y="16"/>
                        <a:pt x="6" y="0"/>
                        <a:pt x="3" y="3"/>
                      </a:cubicBezTo>
                      <a:cubicBezTo>
                        <a:pt x="0" y="7"/>
                        <a:pt x="9" y="37"/>
                        <a:pt x="18" y="1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0" name="Freeform 8857"/>
                <p:cNvSpPr>
                  <a:spLocks/>
                </p:cNvSpPr>
                <p:nvPr/>
              </p:nvSpPr>
              <p:spPr bwMode="auto">
                <a:xfrm>
                  <a:off x="3827" y="2716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1" name="Freeform 8858"/>
                <p:cNvSpPr>
                  <a:spLocks/>
                </p:cNvSpPr>
                <p:nvPr/>
              </p:nvSpPr>
              <p:spPr bwMode="auto">
                <a:xfrm>
                  <a:off x="6209" y="2723"/>
                  <a:ext cx="16" cy="19"/>
                </a:xfrm>
                <a:custGeom>
                  <a:avLst/>
                  <a:gdLst>
                    <a:gd name="T0" fmla="*/ 0 w 7"/>
                    <a:gd name="T1" fmla="*/ 0 h 8"/>
                    <a:gd name="T2" fmla="*/ 0 w 7"/>
                    <a:gd name="T3" fmla="*/ 0 h 8"/>
                    <a:gd name="T4" fmla="*/ 0 60000 65536"/>
                    <a:gd name="T5" fmla="*/ 0 60000 65536"/>
                    <a:gd name="T6" fmla="*/ 0 w 7"/>
                    <a:gd name="T7" fmla="*/ 0 h 8"/>
                    <a:gd name="T8" fmla="*/ 7 w 7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8">
                      <a:moveTo>
                        <a:pt x="0" y="0"/>
                      </a:moveTo>
                      <a:cubicBezTo>
                        <a:pt x="7" y="8"/>
                        <a:pt x="6" y="6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2" name="Freeform 8859"/>
                <p:cNvSpPr>
                  <a:spLocks/>
                </p:cNvSpPr>
                <p:nvPr/>
              </p:nvSpPr>
              <p:spPr bwMode="auto">
                <a:xfrm>
                  <a:off x="3851" y="2720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3" name="Freeform 8860"/>
                <p:cNvSpPr>
                  <a:spLocks/>
                </p:cNvSpPr>
                <p:nvPr/>
              </p:nvSpPr>
              <p:spPr bwMode="auto">
                <a:xfrm>
                  <a:off x="6357" y="2720"/>
                  <a:ext cx="0" cy="5"/>
                </a:xfrm>
                <a:custGeom>
                  <a:avLst/>
                  <a:gdLst>
                    <a:gd name="T0" fmla="*/ 5 h 2"/>
                    <a:gd name="T1" fmla="*/ 5 h 2"/>
                    <a:gd name="T2" fmla="*/ 5 h 2"/>
                    <a:gd name="T3" fmla="*/ 0 60000 65536"/>
                    <a:gd name="T4" fmla="*/ 0 60000 65536"/>
                    <a:gd name="T5" fmla="*/ 0 60000 65536"/>
                    <a:gd name="T6" fmla="*/ 0 h 2"/>
                    <a:gd name="T7" fmla="*/ 2 h 2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1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4" name="Freeform 8861"/>
                <p:cNvSpPr>
                  <a:spLocks/>
                </p:cNvSpPr>
                <p:nvPr/>
              </p:nvSpPr>
              <p:spPr bwMode="auto">
                <a:xfrm>
                  <a:off x="3792" y="2723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5" name="Freeform 8862"/>
                <p:cNvSpPr>
                  <a:spLocks/>
                </p:cNvSpPr>
                <p:nvPr/>
              </p:nvSpPr>
              <p:spPr bwMode="auto">
                <a:xfrm>
                  <a:off x="3709" y="2728"/>
                  <a:ext cx="55" cy="21"/>
                </a:xfrm>
                <a:custGeom>
                  <a:avLst/>
                  <a:gdLst>
                    <a:gd name="T0" fmla="*/ 31 w 23"/>
                    <a:gd name="T1" fmla="*/ 0 h 9"/>
                    <a:gd name="T2" fmla="*/ 31 w 23"/>
                    <a:gd name="T3" fmla="*/ 0 h 9"/>
                    <a:gd name="T4" fmla="*/ 0 60000 65536"/>
                    <a:gd name="T5" fmla="*/ 0 60000 65536"/>
                    <a:gd name="T6" fmla="*/ 0 w 23"/>
                    <a:gd name="T7" fmla="*/ 0 h 9"/>
                    <a:gd name="T8" fmla="*/ 23 w 23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3" h="9">
                      <a:moveTo>
                        <a:pt x="13" y="0"/>
                      </a:moveTo>
                      <a:cubicBezTo>
                        <a:pt x="0" y="3"/>
                        <a:pt x="23" y="9"/>
                        <a:pt x="1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6" name="Freeform 8863"/>
                <p:cNvSpPr>
                  <a:spLocks/>
                </p:cNvSpPr>
                <p:nvPr/>
              </p:nvSpPr>
              <p:spPr bwMode="auto">
                <a:xfrm>
                  <a:off x="3804" y="2725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7" name="Freeform 8864"/>
                <p:cNvSpPr>
                  <a:spLocks/>
                </p:cNvSpPr>
                <p:nvPr/>
              </p:nvSpPr>
              <p:spPr bwMode="auto">
                <a:xfrm>
                  <a:off x="6244" y="2723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8" name="Freeform 8865"/>
                <p:cNvSpPr>
                  <a:spLocks/>
                </p:cNvSpPr>
                <p:nvPr/>
              </p:nvSpPr>
              <p:spPr bwMode="auto">
                <a:xfrm>
                  <a:off x="3549" y="2725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19" name="Freeform 8866"/>
                <p:cNvSpPr>
                  <a:spLocks/>
                </p:cNvSpPr>
                <p:nvPr/>
              </p:nvSpPr>
              <p:spPr bwMode="auto">
                <a:xfrm>
                  <a:off x="6341" y="2709"/>
                  <a:ext cx="83" cy="47"/>
                </a:xfrm>
                <a:custGeom>
                  <a:avLst/>
                  <a:gdLst>
                    <a:gd name="T0" fmla="*/ 19 w 35"/>
                    <a:gd name="T1" fmla="*/ 26 h 20"/>
                    <a:gd name="T2" fmla="*/ 78 w 35"/>
                    <a:gd name="T3" fmla="*/ 42 h 20"/>
                    <a:gd name="T4" fmla="*/ 19 w 35"/>
                    <a:gd name="T5" fmla="*/ 26 h 20"/>
                    <a:gd name="T6" fmla="*/ 0 60000 65536"/>
                    <a:gd name="T7" fmla="*/ 0 60000 65536"/>
                    <a:gd name="T8" fmla="*/ 0 60000 65536"/>
                    <a:gd name="T9" fmla="*/ 0 w 35"/>
                    <a:gd name="T10" fmla="*/ 0 h 20"/>
                    <a:gd name="T11" fmla="*/ 35 w 35"/>
                    <a:gd name="T12" fmla="*/ 20 h 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5" h="20">
                      <a:moveTo>
                        <a:pt x="8" y="11"/>
                      </a:moveTo>
                      <a:cubicBezTo>
                        <a:pt x="0" y="11"/>
                        <a:pt x="35" y="20"/>
                        <a:pt x="33" y="18"/>
                      </a:cubicBezTo>
                      <a:cubicBezTo>
                        <a:pt x="30" y="14"/>
                        <a:pt x="11" y="0"/>
                        <a:pt x="8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0" name="Freeform 8867"/>
                <p:cNvSpPr>
                  <a:spLocks/>
                </p:cNvSpPr>
                <p:nvPr/>
              </p:nvSpPr>
              <p:spPr bwMode="auto">
                <a:xfrm>
                  <a:off x="6362" y="2725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3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1" name="Freeform 8868"/>
                <p:cNvSpPr>
                  <a:spLocks/>
                </p:cNvSpPr>
                <p:nvPr/>
              </p:nvSpPr>
              <p:spPr bwMode="auto">
                <a:xfrm>
                  <a:off x="6350" y="2725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0 w 1"/>
                    <a:gd name="T3" fmla="*/ 0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2" name="Freeform 8869"/>
                <p:cNvSpPr>
                  <a:spLocks/>
                </p:cNvSpPr>
                <p:nvPr/>
              </p:nvSpPr>
              <p:spPr bwMode="auto">
                <a:xfrm>
                  <a:off x="3806" y="272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3" name="Freeform 8870"/>
                <p:cNvSpPr>
                  <a:spLocks/>
                </p:cNvSpPr>
                <p:nvPr/>
              </p:nvSpPr>
              <p:spPr bwMode="auto">
                <a:xfrm>
                  <a:off x="6246" y="2728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4" name="Freeform 8871"/>
                <p:cNvSpPr>
                  <a:spLocks/>
                </p:cNvSpPr>
                <p:nvPr/>
              </p:nvSpPr>
              <p:spPr bwMode="auto">
                <a:xfrm>
                  <a:off x="3747" y="2728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5" name="Freeform 8872"/>
                <p:cNvSpPr>
                  <a:spLocks/>
                </p:cNvSpPr>
                <p:nvPr/>
              </p:nvSpPr>
              <p:spPr bwMode="auto">
                <a:xfrm>
                  <a:off x="6249" y="273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6" name="Freeform 8873"/>
                <p:cNvSpPr>
                  <a:spLocks/>
                </p:cNvSpPr>
                <p:nvPr/>
              </p:nvSpPr>
              <p:spPr bwMode="auto">
                <a:xfrm>
                  <a:off x="6043" y="2730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7" name="Freeform 8874"/>
                <p:cNvSpPr>
                  <a:spLocks/>
                </p:cNvSpPr>
                <p:nvPr/>
              </p:nvSpPr>
              <p:spPr bwMode="auto">
                <a:xfrm>
                  <a:off x="3542" y="2730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8" name="Freeform 8875"/>
                <p:cNvSpPr>
                  <a:spLocks/>
                </p:cNvSpPr>
                <p:nvPr/>
              </p:nvSpPr>
              <p:spPr bwMode="auto">
                <a:xfrm>
                  <a:off x="6150" y="2718"/>
                  <a:ext cx="21" cy="19"/>
                </a:xfrm>
                <a:custGeom>
                  <a:avLst/>
                  <a:gdLst>
                    <a:gd name="T0" fmla="*/ 0 w 9"/>
                    <a:gd name="T1" fmla="*/ 19 h 8"/>
                    <a:gd name="T2" fmla="*/ 0 w 9"/>
                    <a:gd name="T3" fmla="*/ 19 h 8"/>
                    <a:gd name="T4" fmla="*/ 0 60000 65536"/>
                    <a:gd name="T5" fmla="*/ 0 60000 65536"/>
                    <a:gd name="T6" fmla="*/ 0 w 9"/>
                    <a:gd name="T7" fmla="*/ 0 h 8"/>
                    <a:gd name="T8" fmla="*/ 9 w 9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8">
                      <a:moveTo>
                        <a:pt x="0" y="8"/>
                      </a:moveTo>
                      <a:cubicBezTo>
                        <a:pt x="0" y="8"/>
                        <a:pt x="9" y="0"/>
                        <a:pt x="0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29" name="Freeform 8876"/>
                <p:cNvSpPr>
                  <a:spLocks/>
                </p:cNvSpPr>
                <p:nvPr/>
              </p:nvSpPr>
              <p:spPr bwMode="auto">
                <a:xfrm>
                  <a:off x="6088" y="2723"/>
                  <a:ext cx="14" cy="21"/>
                </a:xfrm>
                <a:custGeom>
                  <a:avLst/>
                  <a:gdLst>
                    <a:gd name="T0" fmla="*/ 12 w 6"/>
                    <a:gd name="T1" fmla="*/ 12 h 9"/>
                    <a:gd name="T2" fmla="*/ 12 w 6"/>
                    <a:gd name="T3" fmla="*/ 12 h 9"/>
                    <a:gd name="T4" fmla="*/ 0 60000 65536"/>
                    <a:gd name="T5" fmla="*/ 0 60000 65536"/>
                    <a:gd name="T6" fmla="*/ 0 w 6"/>
                    <a:gd name="T7" fmla="*/ 0 h 9"/>
                    <a:gd name="T8" fmla="*/ 6 w 6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9">
                      <a:moveTo>
                        <a:pt x="5" y="5"/>
                      </a:moveTo>
                      <a:cubicBezTo>
                        <a:pt x="0" y="0"/>
                        <a:pt x="6" y="9"/>
                        <a:pt x="5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0" name="Freeform 8877"/>
                <p:cNvSpPr>
                  <a:spLocks/>
                </p:cNvSpPr>
                <p:nvPr/>
              </p:nvSpPr>
              <p:spPr bwMode="auto">
                <a:xfrm>
                  <a:off x="3530" y="2735"/>
                  <a:ext cx="4" cy="2"/>
                </a:xfrm>
                <a:custGeom>
                  <a:avLst/>
                  <a:gdLst>
                    <a:gd name="T0" fmla="*/ 4 w 2"/>
                    <a:gd name="T1" fmla="*/ 0 h 1"/>
                    <a:gd name="T2" fmla="*/ 0 w 2"/>
                    <a:gd name="T3" fmla="*/ 0 h 1"/>
                    <a:gd name="T4" fmla="*/ 4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1" name="Freeform 8878"/>
                <p:cNvSpPr>
                  <a:spLocks/>
                </p:cNvSpPr>
                <p:nvPr/>
              </p:nvSpPr>
              <p:spPr bwMode="auto">
                <a:xfrm>
                  <a:off x="6055" y="2737"/>
                  <a:ext cx="5" cy="0"/>
                </a:xfrm>
                <a:custGeom>
                  <a:avLst/>
                  <a:gdLst>
                    <a:gd name="T0" fmla="*/ 3 w 2"/>
                    <a:gd name="T1" fmla="*/ 3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2" name="Freeform 8879"/>
                <p:cNvSpPr>
                  <a:spLocks/>
                </p:cNvSpPr>
                <p:nvPr/>
              </p:nvSpPr>
              <p:spPr bwMode="auto">
                <a:xfrm>
                  <a:off x="6065" y="2737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3" name="Freeform 8880"/>
                <p:cNvSpPr>
                  <a:spLocks/>
                </p:cNvSpPr>
                <p:nvPr/>
              </p:nvSpPr>
              <p:spPr bwMode="auto">
                <a:xfrm>
                  <a:off x="6107" y="2737"/>
                  <a:ext cx="12" cy="9"/>
                </a:xfrm>
                <a:custGeom>
                  <a:avLst/>
                  <a:gdLst>
                    <a:gd name="T0" fmla="*/ 10 w 5"/>
                    <a:gd name="T1" fmla="*/ 2 h 4"/>
                    <a:gd name="T2" fmla="*/ 10 w 5"/>
                    <a:gd name="T3" fmla="*/ 2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4" y="1"/>
                      </a:moveTo>
                      <a:cubicBezTo>
                        <a:pt x="0" y="0"/>
                        <a:pt x="5" y="4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4" name="Freeform 8881"/>
                <p:cNvSpPr>
                  <a:spLocks/>
                </p:cNvSpPr>
                <p:nvPr/>
              </p:nvSpPr>
              <p:spPr bwMode="auto">
                <a:xfrm>
                  <a:off x="6353" y="2739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5" name="Freeform 8882"/>
                <p:cNvSpPr>
                  <a:spLocks/>
                </p:cNvSpPr>
                <p:nvPr/>
              </p:nvSpPr>
              <p:spPr bwMode="auto">
                <a:xfrm>
                  <a:off x="6119" y="2728"/>
                  <a:ext cx="16" cy="26"/>
                </a:xfrm>
                <a:custGeom>
                  <a:avLst/>
                  <a:gdLst>
                    <a:gd name="T0" fmla="*/ 0 w 7"/>
                    <a:gd name="T1" fmla="*/ 14 h 11"/>
                    <a:gd name="T2" fmla="*/ 0 w 7"/>
                    <a:gd name="T3" fmla="*/ 14 h 11"/>
                    <a:gd name="T4" fmla="*/ 0 60000 65536"/>
                    <a:gd name="T5" fmla="*/ 0 60000 65536"/>
                    <a:gd name="T6" fmla="*/ 0 w 7"/>
                    <a:gd name="T7" fmla="*/ 0 h 11"/>
                    <a:gd name="T8" fmla="*/ 7 w 7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11">
                      <a:moveTo>
                        <a:pt x="0" y="6"/>
                      </a:moveTo>
                      <a:cubicBezTo>
                        <a:pt x="7" y="11"/>
                        <a:pt x="1" y="0"/>
                        <a:pt x="0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6" name="Freeform 8883"/>
                <p:cNvSpPr>
                  <a:spLocks/>
                </p:cNvSpPr>
                <p:nvPr/>
              </p:nvSpPr>
              <p:spPr bwMode="auto">
                <a:xfrm>
                  <a:off x="3851" y="2720"/>
                  <a:ext cx="61" cy="69"/>
                </a:xfrm>
                <a:custGeom>
                  <a:avLst/>
                  <a:gdLst>
                    <a:gd name="T0" fmla="*/ 40 w 26"/>
                    <a:gd name="T1" fmla="*/ 21 h 29"/>
                    <a:gd name="T2" fmla="*/ 40 w 26"/>
                    <a:gd name="T3" fmla="*/ 21 h 29"/>
                    <a:gd name="T4" fmla="*/ 0 60000 65536"/>
                    <a:gd name="T5" fmla="*/ 0 60000 65536"/>
                    <a:gd name="T6" fmla="*/ 0 w 26"/>
                    <a:gd name="T7" fmla="*/ 0 h 29"/>
                    <a:gd name="T8" fmla="*/ 26 w 26"/>
                    <a:gd name="T9" fmla="*/ 29 h 2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6" h="29">
                      <a:moveTo>
                        <a:pt x="17" y="9"/>
                      </a:moveTo>
                      <a:cubicBezTo>
                        <a:pt x="0" y="0"/>
                        <a:pt x="26" y="29"/>
                        <a:pt x="17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7" name="Freeform 8884"/>
                <p:cNvSpPr>
                  <a:spLocks/>
                </p:cNvSpPr>
                <p:nvPr/>
              </p:nvSpPr>
              <p:spPr bwMode="auto">
                <a:xfrm>
                  <a:off x="6353" y="2742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8" name="Freeform 8885"/>
                <p:cNvSpPr>
                  <a:spLocks/>
                </p:cNvSpPr>
                <p:nvPr/>
              </p:nvSpPr>
              <p:spPr bwMode="auto">
                <a:xfrm>
                  <a:off x="6117" y="2744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4 w 2"/>
                    <a:gd name="T3" fmla="*/ 2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39" name="Freeform 8886"/>
                <p:cNvSpPr>
                  <a:spLocks/>
                </p:cNvSpPr>
                <p:nvPr/>
              </p:nvSpPr>
              <p:spPr bwMode="auto">
                <a:xfrm>
                  <a:off x="6303" y="2742"/>
                  <a:ext cx="5" cy="4"/>
                </a:xfrm>
                <a:custGeom>
                  <a:avLst/>
                  <a:gdLst>
                    <a:gd name="T0" fmla="*/ 3 w 2"/>
                    <a:gd name="T1" fmla="*/ 4 h 2"/>
                    <a:gd name="T2" fmla="*/ 3 w 2"/>
                    <a:gd name="T3" fmla="*/ 4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1" y="2"/>
                      </a:moveTo>
                      <a:cubicBezTo>
                        <a:pt x="2" y="2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0" name="Freeform 8887"/>
                <p:cNvSpPr>
                  <a:spLocks/>
                </p:cNvSpPr>
                <p:nvPr/>
              </p:nvSpPr>
              <p:spPr bwMode="auto">
                <a:xfrm>
                  <a:off x="6117" y="274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1" name="Freeform 8888"/>
                <p:cNvSpPr>
                  <a:spLocks/>
                </p:cNvSpPr>
                <p:nvPr/>
              </p:nvSpPr>
              <p:spPr bwMode="auto">
                <a:xfrm>
                  <a:off x="6301" y="2749"/>
                  <a:ext cx="4" cy="5"/>
                </a:xfrm>
                <a:custGeom>
                  <a:avLst/>
                  <a:gdLst>
                    <a:gd name="T0" fmla="*/ 0 w 2"/>
                    <a:gd name="T1" fmla="*/ 3 h 2"/>
                    <a:gd name="T2" fmla="*/ 0 w 2"/>
                    <a:gd name="T3" fmla="*/ 3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1"/>
                      </a:moveTo>
                      <a:cubicBezTo>
                        <a:pt x="2" y="2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2" name="Freeform 8889"/>
                <p:cNvSpPr>
                  <a:spLocks/>
                </p:cNvSpPr>
                <p:nvPr/>
              </p:nvSpPr>
              <p:spPr bwMode="auto">
                <a:xfrm>
                  <a:off x="6327" y="2728"/>
                  <a:ext cx="82" cy="61"/>
                </a:xfrm>
                <a:custGeom>
                  <a:avLst/>
                  <a:gdLst>
                    <a:gd name="T0" fmla="*/ 21 w 35"/>
                    <a:gd name="T1" fmla="*/ 47 h 26"/>
                    <a:gd name="T2" fmla="*/ 82 w 35"/>
                    <a:gd name="T3" fmla="*/ 38 h 26"/>
                    <a:gd name="T4" fmla="*/ 21 w 35"/>
                    <a:gd name="T5" fmla="*/ 47 h 26"/>
                    <a:gd name="T6" fmla="*/ 0 60000 65536"/>
                    <a:gd name="T7" fmla="*/ 0 60000 65536"/>
                    <a:gd name="T8" fmla="*/ 0 60000 65536"/>
                    <a:gd name="T9" fmla="*/ 0 w 35"/>
                    <a:gd name="T10" fmla="*/ 0 h 26"/>
                    <a:gd name="T11" fmla="*/ 35 w 35"/>
                    <a:gd name="T12" fmla="*/ 26 h 2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5" h="26">
                      <a:moveTo>
                        <a:pt x="9" y="20"/>
                      </a:moveTo>
                      <a:cubicBezTo>
                        <a:pt x="16" y="26"/>
                        <a:pt x="26" y="18"/>
                        <a:pt x="35" y="16"/>
                      </a:cubicBezTo>
                      <a:cubicBezTo>
                        <a:pt x="35" y="18"/>
                        <a:pt x="0" y="0"/>
                        <a:pt x="9" y="2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3" name="Freeform 8890"/>
                <p:cNvSpPr>
                  <a:spLocks/>
                </p:cNvSpPr>
                <p:nvPr/>
              </p:nvSpPr>
              <p:spPr bwMode="auto">
                <a:xfrm>
                  <a:off x="6154" y="2746"/>
                  <a:ext cx="14" cy="8"/>
                </a:xfrm>
                <a:custGeom>
                  <a:avLst/>
                  <a:gdLst>
                    <a:gd name="T0" fmla="*/ 12 w 6"/>
                    <a:gd name="T1" fmla="*/ 3 h 3"/>
                    <a:gd name="T2" fmla="*/ 12 w 6"/>
                    <a:gd name="T3" fmla="*/ 3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5" y="1"/>
                      </a:moveTo>
                      <a:cubicBezTo>
                        <a:pt x="0" y="0"/>
                        <a:pt x="6" y="3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4" name="Freeform 8891"/>
                <p:cNvSpPr>
                  <a:spLocks/>
                </p:cNvSpPr>
                <p:nvPr/>
              </p:nvSpPr>
              <p:spPr bwMode="auto">
                <a:xfrm>
                  <a:off x="6069" y="2749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5" name="Freeform 8892"/>
                <p:cNvSpPr>
                  <a:spLocks/>
                </p:cNvSpPr>
                <p:nvPr/>
              </p:nvSpPr>
              <p:spPr bwMode="auto">
                <a:xfrm>
                  <a:off x="6289" y="2749"/>
                  <a:ext cx="9" cy="7"/>
                </a:xfrm>
                <a:custGeom>
                  <a:avLst/>
                  <a:gdLst>
                    <a:gd name="T0" fmla="*/ 9 w 4"/>
                    <a:gd name="T1" fmla="*/ 2 h 3"/>
                    <a:gd name="T2" fmla="*/ 9 w 4"/>
                    <a:gd name="T3" fmla="*/ 2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4" y="1"/>
                      </a:moveTo>
                      <a:cubicBezTo>
                        <a:pt x="0" y="0"/>
                        <a:pt x="4" y="3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6" name="Freeform 8893"/>
                <p:cNvSpPr>
                  <a:spLocks/>
                </p:cNvSpPr>
                <p:nvPr/>
              </p:nvSpPr>
              <p:spPr bwMode="auto">
                <a:xfrm>
                  <a:off x="6112" y="2751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2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7" name="Freeform 8894"/>
                <p:cNvSpPr>
                  <a:spLocks/>
                </p:cNvSpPr>
                <p:nvPr/>
              </p:nvSpPr>
              <p:spPr bwMode="auto">
                <a:xfrm>
                  <a:off x="3716" y="2751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8" name="Freeform 8895"/>
                <p:cNvSpPr>
                  <a:spLocks/>
                </p:cNvSpPr>
                <p:nvPr/>
              </p:nvSpPr>
              <p:spPr bwMode="auto">
                <a:xfrm>
                  <a:off x="6135" y="2751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49" name="Freeform 8896"/>
                <p:cNvSpPr>
                  <a:spLocks/>
                </p:cNvSpPr>
                <p:nvPr/>
              </p:nvSpPr>
              <p:spPr bwMode="auto">
                <a:xfrm>
                  <a:off x="6242" y="2754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0" name="Freeform 8897"/>
                <p:cNvSpPr>
                  <a:spLocks/>
                </p:cNvSpPr>
                <p:nvPr/>
              </p:nvSpPr>
              <p:spPr bwMode="auto">
                <a:xfrm>
                  <a:off x="6374" y="275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1" name="Freeform 8898"/>
                <p:cNvSpPr>
                  <a:spLocks/>
                </p:cNvSpPr>
                <p:nvPr/>
              </p:nvSpPr>
              <p:spPr bwMode="auto">
                <a:xfrm>
                  <a:off x="6275" y="2756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2" name="Freeform 8899"/>
                <p:cNvSpPr>
                  <a:spLocks/>
                </p:cNvSpPr>
                <p:nvPr/>
              </p:nvSpPr>
              <p:spPr bwMode="auto">
                <a:xfrm>
                  <a:off x="6109" y="2756"/>
                  <a:ext cx="5" cy="7"/>
                </a:xfrm>
                <a:custGeom>
                  <a:avLst/>
                  <a:gdLst>
                    <a:gd name="T0" fmla="*/ 0 w 2"/>
                    <a:gd name="T1" fmla="*/ 0 h 3"/>
                    <a:gd name="T2" fmla="*/ 5 w 2"/>
                    <a:gd name="T3" fmla="*/ 5 h 3"/>
                    <a:gd name="T4" fmla="*/ 0 w 2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3"/>
                    <a:gd name="T11" fmla="*/ 2 w 2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3">
                      <a:moveTo>
                        <a:pt x="0" y="0"/>
                      </a:moveTo>
                      <a:cubicBezTo>
                        <a:pt x="1" y="1"/>
                        <a:pt x="1" y="3"/>
                        <a:pt x="2" y="2"/>
                      </a:cubicBezTo>
                      <a:cubicBezTo>
                        <a:pt x="2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3" name="Freeform 8900"/>
                <p:cNvSpPr>
                  <a:spLocks/>
                </p:cNvSpPr>
                <p:nvPr/>
              </p:nvSpPr>
              <p:spPr bwMode="auto">
                <a:xfrm>
                  <a:off x="6379" y="2758"/>
                  <a:ext cx="52" cy="17"/>
                </a:xfrm>
                <a:custGeom>
                  <a:avLst/>
                  <a:gdLst>
                    <a:gd name="T0" fmla="*/ 52 w 22"/>
                    <a:gd name="T1" fmla="*/ 2 h 7"/>
                    <a:gd name="T2" fmla="*/ 52 w 22"/>
                    <a:gd name="T3" fmla="*/ 2 h 7"/>
                    <a:gd name="T4" fmla="*/ 0 60000 65536"/>
                    <a:gd name="T5" fmla="*/ 0 60000 65536"/>
                    <a:gd name="T6" fmla="*/ 0 w 22"/>
                    <a:gd name="T7" fmla="*/ 0 h 7"/>
                    <a:gd name="T8" fmla="*/ 22 w 22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2" h="7">
                      <a:moveTo>
                        <a:pt x="22" y="1"/>
                      </a:moveTo>
                      <a:cubicBezTo>
                        <a:pt x="21" y="0"/>
                        <a:pt x="0" y="7"/>
                        <a:pt x="2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4" name="Freeform 8901"/>
                <p:cNvSpPr>
                  <a:spLocks/>
                </p:cNvSpPr>
                <p:nvPr/>
              </p:nvSpPr>
              <p:spPr bwMode="auto">
                <a:xfrm>
                  <a:off x="6320" y="2758"/>
                  <a:ext cx="163" cy="222"/>
                </a:xfrm>
                <a:custGeom>
                  <a:avLst/>
                  <a:gdLst>
                    <a:gd name="T0" fmla="*/ 78 w 69"/>
                    <a:gd name="T1" fmla="*/ 208 h 94"/>
                    <a:gd name="T2" fmla="*/ 97 w 69"/>
                    <a:gd name="T3" fmla="*/ 175 h 94"/>
                    <a:gd name="T4" fmla="*/ 111 w 69"/>
                    <a:gd name="T5" fmla="*/ 149 h 94"/>
                    <a:gd name="T6" fmla="*/ 158 w 69"/>
                    <a:gd name="T7" fmla="*/ 151 h 94"/>
                    <a:gd name="T8" fmla="*/ 158 w 69"/>
                    <a:gd name="T9" fmla="*/ 149 h 94"/>
                    <a:gd name="T10" fmla="*/ 123 w 69"/>
                    <a:gd name="T11" fmla="*/ 132 h 94"/>
                    <a:gd name="T12" fmla="*/ 123 w 69"/>
                    <a:gd name="T13" fmla="*/ 125 h 94"/>
                    <a:gd name="T14" fmla="*/ 149 w 69"/>
                    <a:gd name="T15" fmla="*/ 132 h 94"/>
                    <a:gd name="T16" fmla="*/ 151 w 69"/>
                    <a:gd name="T17" fmla="*/ 130 h 94"/>
                    <a:gd name="T18" fmla="*/ 144 w 69"/>
                    <a:gd name="T19" fmla="*/ 120 h 94"/>
                    <a:gd name="T20" fmla="*/ 158 w 69"/>
                    <a:gd name="T21" fmla="*/ 132 h 94"/>
                    <a:gd name="T22" fmla="*/ 125 w 69"/>
                    <a:gd name="T23" fmla="*/ 99 h 94"/>
                    <a:gd name="T24" fmla="*/ 104 w 69"/>
                    <a:gd name="T25" fmla="*/ 38 h 94"/>
                    <a:gd name="T26" fmla="*/ 92 w 69"/>
                    <a:gd name="T27" fmla="*/ 17 h 94"/>
                    <a:gd name="T28" fmla="*/ 104 w 69"/>
                    <a:gd name="T29" fmla="*/ 26 h 94"/>
                    <a:gd name="T30" fmla="*/ 163 w 69"/>
                    <a:gd name="T31" fmla="*/ 113 h 94"/>
                    <a:gd name="T32" fmla="*/ 111 w 69"/>
                    <a:gd name="T33" fmla="*/ 2 h 94"/>
                    <a:gd name="T34" fmla="*/ 28 w 69"/>
                    <a:gd name="T35" fmla="*/ 14 h 94"/>
                    <a:gd name="T36" fmla="*/ 26 w 69"/>
                    <a:gd name="T37" fmla="*/ 17 h 94"/>
                    <a:gd name="T38" fmla="*/ 83 w 69"/>
                    <a:gd name="T39" fmla="*/ 116 h 94"/>
                    <a:gd name="T40" fmla="*/ 87 w 69"/>
                    <a:gd name="T41" fmla="*/ 116 h 94"/>
                    <a:gd name="T42" fmla="*/ 50 w 69"/>
                    <a:gd name="T43" fmla="*/ 125 h 94"/>
                    <a:gd name="T44" fmla="*/ 90 w 69"/>
                    <a:gd name="T45" fmla="*/ 146 h 94"/>
                    <a:gd name="T46" fmla="*/ 92 w 69"/>
                    <a:gd name="T47" fmla="*/ 158 h 94"/>
                    <a:gd name="T48" fmla="*/ 61 w 69"/>
                    <a:gd name="T49" fmla="*/ 146 h 94"/>
                    <a:gd name="T50" fmla="*/ 54 w 69"/>
                    <a:gd name="T51" fmla="*/ 144 h 94"/>
                    <a:gd name="T52" fmla="*/ 76 w 69"/>
                    <a:gd name="T53" fmla="*/ 163 h 94"/>
                    <a:gd name="T54" fmla="*/ 50 w 69"/>
                    <a:gd name="T55" fmla="*/ 215 h 94"/>
                    <a:gd name="T56" fmla="*/ 57 w 69"/>
                    <a:gd name="T57" fmla="*/ 217 h 94"/>
                    <a:gd name="T58" fmla="*/ 78 w 69"/>
                    <a:gd name="T59" fmla="*/ 208 h 9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69"/>
                    <a:gd name="T91" fmla="*/ 0 h 94"/>
                    <a:gd name="T92" fmla="*/ 69 w 69"/>
                    <a:gd name="T93" fmla="*/ 94 h 94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69" h="94">
                      <a:moveTo>
                        <a:pt x="33" y="88"/>
                      </a:moveTo>
                      <a:cubicBezTo>
                        <a:pt x="39" y="86"/>
                        <a:pt x="39" y="80"/>
                        <a:pt x="41" y="74"/>
                      </a:cubicBezTo>
                      <a:cubicBezTo>
                        <a:pt x="40" y="75"/>
                        <a:pt x="57" y="80"/>
                        <a:pt x="47" y="63"/>
                      </a:cubicBezTo>
                      <a:cubicBezTo>
                        <a:pt x="49" y="66"/>
                        <a:pt x="66" y="71"/>
                        <a:pt x="67" y="64"/>
                      </a:cubicBezTo>
                      <a:cubicBezTo>
                        <a:pt x="66" y="64"/>
                        <a:pt x="66" y="64"/>
                        <a:pt x="67" y="63"/>
                      </a:cubicBezTo>
                      <a:cubicBezTo>
                        <a:pt x="66" y="63"/>
                        <a:pt x="54" y="52"/>
                        <a:pt x="52" y="56"/>
                      </a:cubicBezTo>
                      <a:cubicBezTo>
                        <a:pt x="56" y="55"/>
                        <a:pt x="56" y="55"/>
                        <a:pt x="52" y="53"/>
                      </a:cubicBezTo>
                      <a:cubicBezTo>
                        <a:pt x="56" y="52"/>
                        <a:pt x="60" y="55"/>
                        <a:pt x="63" y="56"/>
                      </a:cubicBezTo>
                      <a:cubicBezTo>
                        <a:pt x="62" y="55"/>
                        <a:pt x="62" y="55"/>
                        <a:pt x="64" y="55"/>
                      </a:cubicBezTo>
                      <a:cubicBezTo>
                        <a:pt x="63" y="54"/>
                        <a:pt x="62" y="51"/>
                        <a:pt x="61" y="51"/>
                      </a:cubicBezTo>
                      <a:cubicBezTo>
                        <a:pt x="63" y="52"/>
                        <a:pt x="65" y="54"/>
                        <a:pt x="67" y="56"/>
                      </a:cubicBezTo>
                      <a:cubicBezTo>
                        <a:pt x="68" y="52"/>
                        <a:pt x="59" y="39"/>
                        <a:pt x="53" y="42"/>
                      </a:cubicBezTo>
                      <a:cubicBezTo>
                        <a:pt x="54" y="36"/>
                        <a:pt x="29" y="12"/>
                        <a:pt x="44" y="16"/>
                      </a:cubicBezTo>
                      <a:cubicBezTo>
                        <a:pt x="42" y="0"/>
                        <a:pt x="42" y="19"/>
                        <a:pt x="39" y="7"/>
                      </a:cubicBezTo>
                      <a:cubicBezTo>
                        <a:pt x="38" y="5"/>
                        <a:pt x="57" y="26"/>
                        <a:pt x="44" y="11"/>
                      </a:cubicBezTo>
                      <a:cubicBezTo>
                        <a:pt x="44" y="14"/>
                        <a:pt x="63" y="47"/>
                        <a:pt x="69" y="48"/>
                      </a:cubicBezTo>
                      <a:cubicBezTo>
                        <a:pt x="68" y="48"/>
                        <a:pt x="48" y="1"/>
                        <a:pt x="47" y="1"/>
                      </a:cubicBezTo>
                      <a:cubicBezTo>
                        <a:pt x="45" y="0"/>
                        <a:pt x="16" y="16"/>
                        <a:pt x="12" y="6"/>
                      </a:cubicBezTo>
                      <a:cubicBezTo>
                        <a:pt x="12" y="7"/>
                        <a:pt x="12" y="8"/>
                        <a:pt x="11" y="7"/>
                      </a:cubicBezTo>
                      <a:cubicBezTo>
                        <a:pt x="0" y="28"/>
                        <a:pt x="29" y="46"/>
                        <a:pt x="35" y="49"/>
                      </a:cubicBezTo>
                      <a:cubicBezTo>
                        <a:pt x="34" y="50"/>
                        <a:pt x="35" y="50"/>
                        <a:pt x="37" y="49"/>
                      </a:cubicBezTo>
                      <a:cubicBezTo>
                        <a:pt x="33" y="53"/>
                        <a:pt x="25" y="53"/>
                        <a:pt x="21" y="53"/>
                      </a:cubicBezTo>
                      <a:cubicBezTo>
                        <a:pt x="27" y="56"/>
                        <a:pt x="28" y="66"/>
                        <a:pt x="38" y="62"/>
                      </a:cubicBezTo>
                      <a:cubicBezTo>
                        <a:pt x="33" y="63"/>
                        <a:pt x="33" y="64"/>
                        <a:pt x="39" y="67"/>
                      </a:cubicBezTo>
                      <a:cubicBezTo>
                        <a:pt x="36" y="67"/>
                        <a:pt x="29" y="64"/>
                        <a:pt x="26" y="62"/>
                      </a:cubicBezTo>
                      <a:cubicBezTo>
                        <a:pt x="28" y="62"/>
                        <a:pt x="27" y="61"/>
                        <a:pt x="23" y="61"/>
                      </a:cubicBezTo>
                      <a:cubicBezTo>
                        <a:pt x="24" y="72"/>
                        <a:pt x="29" y="62"/>
                        <a:pt x="32" y="69"/>
                      </a:cubicBezTo>
                      <a:cubicBezTo>
                        <a:pt x="23" y="64"/>
                        <a:pt x="18" y="78"/>
                        <a:pt x="21" y="91"/>
                      </a:cubicBezTo>
                      <a:cubicBezTo>
                        <a:pt x="23" y="90"/>
                        <a:pt x="24" y="90"/>
                        <a:pt x="24" y="92"/>
                      </a:cubicBezTo>
                      <a:cubicBezTo>
                        <a:pt x="28" y="87"/>
                        <a:pt x="24" y="94"/>
                        <a:pt x="33" y="8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5" name="Freeform 8902"/>
                <p:cNvSpPr>
                  <a:spLocks/>
                </p:cNvSpPr>
                <p:nvPr/>
              </p:nvSpPr>
              <p:spPr bwMode="auto">
                <a:xfrm>
                  <a:off x="6242" y="276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6" name="Freeform 8903"/>
                <p:cNvSpPr>
                  <a:spLocks/>
                </p:cNvSpPr>
                <p:nvPr/>
              </p:nvSpPr>
              <p:spPr bwMode="auto">
                <a:xfrm>
                  <a:off x="3660" y="2758"/>
                  <a:ext cx="75" cy="33"/>
                </a:xfrm>
                <a:custGeom>
                  <a:avLst/>
                  <a:gdLst>
                    <a:gd name="T0" fmla="*/ 9 w 32"/>
                    <a:gd name="T1" fmla="*/ 14 h 14"/>
                    <a:gd name="T2" fmla="*/ 75 w 32"/>
                    <a:gd name="T3" fmla="*/ 33 h 14"/>
                    <a:gd name="T4" fmla="*/ 9 w 32"/>
                    <a:gd name="T5" fmla="*/ 14 h 14"/>
                    <a:gd name="T6" fmla="*/ 0 60000 65536"/>
                    <a:gd name="T7" fmla="*/ 0 60000 65536"/>
                    <a:gd name="T8" fmla="*/ 0 60000 65536"/>
                    <a:gd name="T9" fmla="*/ 0 w 32"/>
                    <a:gd name="T10" fmla="*/ 0 h 14"/>
                    <a:gd name="T11" fmla="*/ 32 w 32"/>
                    <a:gd name="T12" fmla="*/ 14 h 1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2" h="14">
                      <a:moveTo>
                        <a:pt x="4" y="6"/>
                      </a:moveTo>
                      <a:cubicBezTo>
                        <a:pt x="0" y="5"/>
                        <a:pt x="19" y="12"/>
                        <a:pt x="32" y="14"/>
                      </a:cubicBezTo>
                      <a:cubicBezTo>
                        <a:pt x="30" y="11"/>
                        <a:pt x="3" y="0"/>
                        <a:pt x="4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7" name="Freeform 8904"/>
                <p:cNvSpPr>
                  <a:spLocks/>
                </p:cNvSpPr>
                <p:nvPr/>
              </p:nvSpPr>
              <p:spPr bwMode="auto">
                <a:xfrm>
                  <a:off x="6086" y="2758"/>
                  <a:ext cx="33" cy="59"/>
                </a:xfrm>
                <a:custGeom>
                  <a:avLst/>
                  <a:gdLst>
                    <a:gd name="T0" fmla="*/ 21 w 14"/>
                    <a:gd name="T1" fmla="*/ 57 h 25"/>
                    <a:gd name="T2" fmla="*/ 7 w 14"/>
                    <a:gd name="T3" fmla="*/ 14 h 25"/>
                    <a:gd name="T4" fmla="*/ 0 w 14"/>
                    <a:gd name="T5" fmla="*/ 45 h 25"/>
                    <a:gd name="T6" fmla="*/ 21 w 14"/>
                    <a:gd name="T7" fmla="*/ 57 h 2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"/>
                    <a:gd name="T13" fmla="*/ 0 h 25"/>
                    <a:gd name="T14" fmla="*/ 14 w 14"/>
                    <a:gd name="T15" fmla="*/ 25 h 2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" h="25">
                      <a:moveTo>
                        <a:pt x="9" y="24"/>
                      </a:moveTo>
                      <a:cubicBezTo>
                        <a:pt x="14" y="18"/>
                        <a:pt x="13" y="0"/>
                        <a:pt x="3" y="6"/>
                      </a:cubicBezTo>
                      <a:cubicBezTo>
                        <a:pt x="2" y="7"/>
                        <a:pt x="2" y="17"/>
                        <a:pt x="0" y="19"/>
                      </a:cubicBezTo>
                      <a:cubicBezTo>
                        <a:pt x="3" y="14"/>
                        <a:pt x="8" y="25"/>
                        <a:pt x="9" y="2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8" name="Freeform 8905"/>
                <p:cNvSpPr>
                  <a:spLocks/>
                </p:cNvSpPr>
                <p:nvPr/>
              </p:nvSpPr>
              <p:spPr bwMode="auto">
                <a:xfrm>
                  <a:off x="6428" y="2768"/>
                  <a:ext cx="17" cy="9"/>
                </a:xfrm>
                <a:custGeom>
                  <a:avLst/>
                  <a:gdLst>
                    <a:gd name="T0" fmla="*/ 15 w 7"/>
                    <a:gd name="T1" fmla="*/ 5 h 4"/>
                    <a:gd name="T2" fmla="*/ 15 w 7"/>
                    <a:gd name="T3" fmla="*/ 5 h 4"/>
                    <a:gd name="T4" fmla="*/ 0 60000 65536"/>
                    <a:gd name="T5" fmla="*/ 0 60000 65536"/>
                    <a:gd name="T6" fmla="*/ 0 w 7"/>
                    <a:gd name="T7" fmla="*/ 0 h 4"/>
                    <a:gd name="T8" fmla="*/ 7 w 7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4">
                      <a:moveTo>
                        <a:pt x="6" y="2"/>
                      </a:moveTo>
                      <a:cubicBezTo>
                        <a:pt x="0" y="0"/>
                        <a:pt x="7" y="4"/>
                        <a:pt x="6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59" name="Freeform 8906"/>
                <p:cNvSpPr>
                  <a:spLocks/>
                </p:cNvSpPr>
                <p:nvPr/>
              </p:nvSpPr>
              <p:spPr bwMode="auto">
                <a:xfrm>
                  <a:off x="6244" y="2770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0" name="Freeform 8907"/>
                <p:cNvSpPr>
                  <a:spLocks/>
                </p:cNvSpPr>
                <p:nvPr/>
              </p:nvSpPr>
              <p:spPr bwMode="auto">
                <a:xfrm>
                  <a:off x="3497" y="2772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1" name="Freeform 8908"/>
                <p:cNvSpPr>
                  <a:spLocks/>
                </p:cNvSpPr>
                <p:nvPr/>
              </p:nvSpPr>
              <p:spPr bwMode="auto">
                <a:xfrm>
                  <a:off x="3508" y="2775"/>
                  <a:ext cx="3" cy="0"/>
                </a:xfrm>
                <a:custGeom>
                  <a:avLst/>
                  <a:gdLst>
                    <a:gd name="T0" fmla="*/ 0 w 1"/>
                    <a:gd name="T1" fmla="*/ 3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2" name="Freeform 8909"/>
                <p:cNvSpPr>
                  <a:spLocks/>
                </p:cNvSpPr>
                <p:nvPr/>
              </p:nvSpPr>
              <p:spPr bwMode="auto">
                <a:xfrm>
                  <a:off x="3499" y="2777"/>
                  <a:ext cx="7" cy="3"/>
                </a:xfrm>
                <a:custGeom>
                  <a:avLst/>
                  <a:gdLst>
                    <a:gd name="T0" fmla="*/ 0 w 3"/>
                    <a:gd name="T1" fmla="*/ 0 h 1"/>
                    <a:gd name="T2" fmla="*/ 7 w 3"/>
                    <a:gd name="T3" fmla="*/ 3 h 1"/>
                    <a:gd name="T4" fmla="*/ 0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0" y="0"/>
                      </a:move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3" name="Freeform 8910"/>
                <p:cNvSpPr>
                  <a:spLocks/>
                </p:cNvSpPr>
                <p:nvPr/>
              </p:nvSpPr>
              <p:spPr bwMode="auto">
                <a:xfrm>
                  <a:off x="3508" y="2777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4" name="Freeform 8911"/>
                <p:cNvSpPr>
                  <a:spLocks/>
                </p:cNvSpPr>
                <p:nvPr/>
              </p:nvSpPr>
              <p:spPr bwMode="auto">
                <a:xfrm>
                  <a:off x="3511" y="2780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5" name="Freeform 8912"/>
                <p:cNvSpPr>
                  <a:spLocks/>
                </p:cNvSpPr>
                <p:nvPr/>
              </p:nvSpPr>
              <p:spPr bwMode="auto">
                <a:xfrm>
                  <a:off x="3759" y="2782"/>
                  <a:ext cx="5" cy="0"/>
                </a:xfrm>
                <a:custGeom>
                  <a:avLst/>
                  <a:gdLst>
                    <a:gd name="T0" fmla="*/ 3 w 2"/>
                    <a:gd name="T1" fmla="*/ 3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6" name="Freeform 8913"/>
                <p:cNvSpPr>
                  <a:spLocks/>
                </p:cNvSpPr>
                <p:nvPr/>
              </p:nvSpPr>
              <p:spPr bwMode="auto">
                <a:xfrm>
                  <a:off x="6086" y="2784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2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7" name="Freeform 8914"/>
                <p:cNvSpPr>
                  <a:spLocks/>
                </p:cNvSpPr>
                <p:nvPr/>
              </p:nvSpPr>
              <p:spPr bwMode="auto">
                <a:xfrm>
                  <a:off x="6121" y="2789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8" name="Freeform 8915"/>
                <p:cNvSpPr>
                  <a:spLocks/>
                </p:cNvSpPr>
                <p:nvPr/>
              </p:nvSpPr>
              <p:spPr bwMode="auto">
                <a:xfrm>
                  <a:off x="6105" y="2737"/>
                  <a:ext cx="243" cy="201"/>
                </a:xfrm>
                <a:custGeom>
                  <a:avLst/>
                  <a:gdLst>
                    <a:gd name="T0" fmla="*/ 234 w 103"/>
                    <a:gd name="T1" fmla="*/ 147 h 85"/>
                    <a:gd name="T2" fmla="*/ 196 w 103"/>
                    <a:gd name="T3" fmla="*/ 99 h 85"/>
                    <a:gd name="T4" fmla="*/ 142 w 103"/>
                    <a:gd name="T5" fmla="*/ 102 h 85"/>
                    <a:gd name="T6" fmla="*/ 156 w 103"/>
                    <a:gd name="T7" fmla="*/ 92 h 85"/>
                    <a:gd name="T8" fmla="*/ 123 w 103"/>
                    <a:gd name="T9" fmla="*/ 85 h 85"/>
                    <a:gd name="T10" fmla="*/ 113 w 103"/>
                    <a:gd name="T11" fmla="*/ 80 h 85"/>
                    <a:gd name="T12" fmla="*/ 78 w 103"/>
                    <a:gd name="T13" fmla="*/ 52 h 85"/>
                    <a:gd name="T14" fmla="*/ 217 w 103"/>
                    <a:gd name="T15" fmla="*/ 90 h 85"/>
                    <a:gd name="T16" fmla="*/ 210 w 103"/>
                    <a:gd name="T17" fmla="*/ 85 h 85"/>
                    <a:gd name="T18" fmla="*/ 179 w 103"/>
                    <a:gd name="T19" fmla="*/ 66 h 85"/>
                    <a:gd name="T20" fmla="*/ 177 w 103"/>
                    <a:gd name="T21" fmla="*/ 64 h 85"/>
                    <a:gd name="T22" fmla="*/ 217 w 103"/>
                    <a:gd name="T23" fmla="*/ 80 h 85"/>
                    <a:gd name="T24" fmla="*/ 191 w 103"/>
                    <a:gd name="T25" fmla="*/ 40 h 85"/>
                    <a:gd name="T26" fmla="*/ 196 w 103"/>
                    <a:gd name="T27" fmla="*/ 38 h 85"/>
                    <a:gd name="T28" fmla="*/ 142 w 103"/>
                    <a:gd name="T29" fmla="*/ 28 h 85"/>
                    <a:gd name="T30" fmla="*/ 90 w 103"/>
                    <a:gd name="T31" fmla="*/ 54 h 85"/>
                    <a:gd name="T32" fmla="*/ 94 w 103"/>
                    <a:gd name="T33" fmla="*/ 54 h 85"/>
                    <a:gd name="T34" fmla="*/ 120 w 103"/>
                    <a:gd name="T35" fmla="*/ 50 h 85"/>
                    <a:gd name="T36" fmla="*/ 113 w 103"/>
                    <a:gd name="T37" fmla="*/ 47 h 85"/>
                    <a:gd name="T38" fmla="*/ 116 w 103"/>
                    <a:gd name="T39" fmla="*/ 47 h 85"/>
                    <a:gd name="T40" fmla="*/ 94 w 103"/>
                    <a:gd name="T41" fmla="*/ 43 h 85"/>
                    <a:gd name="T42" fmla="*/ 137 w 103"/>
                    <a:gd name="T43" fmla="*/ 21 h 85"/>
                    <a:gd name="T44" fmla="*/ 42 w 103"/>
                    <a:gd name="T45" fmla="*/ 12 h 85"/>
                    <a:gd name="T46" fmla="*/ 52 w 103"/>
                    <a:gd name="T47" fmla="*/ 40 h 85"/>
                    <a:gd name="T48" fmla="*/ 21 w 103"/>
                    <a:gd name="T49" fmla="*/ 12 h 85"/>
                    <a:gd name="T50" fmla="*/ 12 w 103"/>
                    <a:gd name="T51" fmla="*/ 14 h 85"/>
                    <a:gd name="T52" fmla="*/ 14 w 103"/>
                    <a:gd name="T53" fmla="*/ 17 h 85"/>
                    <a:gd name="T54" fmla="*/ 26 w 103"/>
                    <a:gd name="T55" fmla="*/ 33 h 85"/>
                    <a:gd name="T56" fmla="*/ 0 w 103"/>
                    <a:gd name="T57" fmla="*/ 33 h 85"/>
                    <a:gd name="T58" fmla="*/ 59 w 103"/>
                    <a:gd name="T59" fmla="*/ 83 h 85"/>
                    <a:gd name="T60" fmla="*/ 12 w 103"/>
                    <a:gd name="T61" fmla="*/ 54 h 85"/>
                    <a:gd name="T62" fmla="*/ 26 w 103"/>
                    <a:gd name="T63" fmla="*/ 73 h 85"/>
                    <a:gd name="T64" fmla="*/ 5 w 103"/>
                    <a:gd name="T65" fmla="*/ 85 h 85"/>
                    <a:gd name="T66" fmla="*/ 40 w 103"/>
                    <a:gd name="T67" fmla="*/ 118 h 85"/>
                    <a:gd name="T68" fmla="*/ 59 w 103"/>
                    <a:gd name="T69" fmla="*/ 123 h 85"/>
                    <a:gd name="T70" fmla="*/ 71 w 103"/>
                    <a:gd name="T71" fmla="*/ 132 h 85"/>
                    <a:gd name="T72" fmla="*/ 78 w 103"/>
                    <a:gd name="T73" fmla="*/ 135 h 85"/>
                    <a:gd name="T74" fmla="*/ 92 w 103"/>
                    <a:gd name="T75" fmla="*/ 158 h 85"/>
                    <a:gd name="T76" fmla="*/ 61 w 103"/>
                    <a:gd name="T77" fmla="*/ 142 h 85"/>
                    <a:gd name="T78" fmla="*/ 111 w 103"/>
                    <a:gd name="T79" fmla="*/ 140 h 85"/>
                    <a:gd name="T80" fmla="*/ 127 w 103"/>
                    <a:gd name="T81" fmla="*/ 132 h 85"/>
                    <a:gd name="T82" fmla="*/ 92 w 103"/>
                    <a:gd name="T83" fmla="*/ 118 h 85"/>
                    <a:gd name="T84" fmla="*/ 87 w 103"/>
                    <a:gd name="T85" fmla="*/ 97 h 85"/>
                    <a:gd name="T86" fmla="*/ 208 w 103"/>
                    <a:gd name="T87" fmla="*/ 140 h 85"/>
                    <a:gd name="T88" fmla="*/ 234 w 103"/>
                    <a:gd name="T89" fmla="*/ 147 h 85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03"/>
                    <a:gd name="T136" fmla="*/ 0 h 85"/>
                    <a:gd name="T137" fmla="*/ 103 w 103"/>
                    <a:gd name="T138" fmla="*/ 85 h 85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03" h="85">
                      <a:moveTo>
                        <a:pt x="99" y="62"/>
                      </a:moveTo>
                      <a:cubicBezTo>
                        <a:pt x="87" y="57"/>
                        <a:pt x="103" y="38"/>
                        <a:pt x="83" y="42"/>
                      </a:cubicBezTo>
                      <a:cubicBezTo>
                        <a:pt x="78" y="43"/>
                        <a:pt x="69" y="47"/>
                        <a:pt x="60" y="43"/>
                      </a:cubicBezTo>
                      <a:cubicBezTo>
                        <a:pt x="74" y="40"/>
                        <a:pt x="63" y="46"/>
                        <a:pt x="66" y="39"/>
                      </a:cubicBezTo>
                      <a:cubicBezTo>
                        <a:pt x="62" y="35"/>
                        <a:pt x="57" y="34"/>
                        <a:pt x="52" y="36"/>
                      </a:cubicBezTo>
                      <a:cubicBezTo>
                        <a:pt x="53" y="30"/>
                        <a:pt x="61" y="35"/>
                        <a:pt x="48" y="34"/>
                      </a:cubicBezTo>
                      <a:cubicBezTo>
                        <a:pt x="51" y="30"/>
                        <a:pt x="41" y="28"/>
                        <a:pt x="33" y="22"/>
                      </a:cubicBezTo>
                      <a:cubicBezTo>
                        <a:pt x="48" y="18"/>
                        <a:pt x="72" y="41"/>
                        <a:pt x="92" y="38"/>
                      </a:cubicBezTo>
                      <a:cubicBezTo>
                        <a:pt x="87" y="37"/>
                        <a:pt x="87" y="36"/>
                        <a:pt x="89" y="36"/>
                      </a:cubicBezTo>
                      <a:cubicBezTo>
                        <a:pt x="88" y="35"/>
                        <a:pt x="77" y="28"/>
                        <a:pt x="76" y="28"/>
                      </a:cubicBezTo>
                      <a:cubicBezTo>
                        <a:pt x="77" y="27"/>
                        <a:pt x="77" y="27"/>
                        <a:pt x="75" y="27"/>
                      </a:cubicBezTo>
                      <a:cubicBezTo>
                        <a:pt x="74" y="25"/>
                        <a:pt x="97" y="37"/>
                        <a:pt x="92" y="34"/>
                      </a:cubicBezTo>
                      <a:cubicBezTo>
                        <a:pt x="88" y="20"/>
                        <a:pt x="96" y="24"/>
                        <a:pt x="81" y="17"/>
                      </a:cubicBezTo>
                      <a:cubicBezTo>
                        <a:pt x="80" y="18"/>
                        <a:pt x="83" y="16"/>
                        <a:pt x="83" y="16"/>
                      </a:cubicBezTo>
                      <a:cubicBezTo>
                        <a:pt x="80" y="14"/>
                        <a:pt x="64" y="12"/>
                        <a:pt x="60" y="12"/>
                      </a:cubicBezTo>
                      <a:cubicBezTo>
                        <a:pt x="62" y="16"/>
                        <a:pt x="48" y="30"/>
                        <a:pt x="38" y="23"/>
                      </a:cubicBezTo>
                      <a:cubicBezTo>
                        <a:pt x="41" y="24"/>
                        <a:pt x="42" y="23"/>
                        <a:pt x="40" y="23"/>
                      </a:cubicBezTo>
                      <a:cubicBezTo>
                        <a:pt x="44" y="23"/>
                        <a:pt x="47" y="22"/>
                        <a:pt x="51" y="21"/>
                      </a:cubicBezTo>
                      <a:cubicBezTo>
                        <a:pt x="44" y="20"/>
                        <a:pt x="43" y="19"/>
                        <a:pt x="48" y="20"/>
                      </a:cubicBezTo>
                      <a:cubicBezTo>
                        <a:pt x="45" y="19"/>
                        <a:pt x="45" y="19"/>
                        <a:pt x="49" y="20"/>
                      </a:cubicBezTo>
                      <a:cubicBezTo>
                        <a:pt x="44" y="15"/>
                        <a:pt x="44" y="25"/>
                        <a:pt x="40" y="18"/>
                      </a:cubicBezTo>
                      <a:cubicBezTo>
                        <a:pt x="51" y="16"/>
                        <a:pt x="53" y="18"/>
                        <a:pt x="58" y="9"/>
                      </a:cubicBezTo>
                      <a:cubicBezTo>
                        <a:pt x="47" y="2"/>
                        <a:pt x="29" y="0"/>
                        <a:pt x="18" y="5"/>
                      </a:cubicBezTo>
                      <a:cubicBezTo>
                        <a:pt x="18" y="5"/>
                        <a:pt x="16" y="14"/>
                        <a:pt x="22" y="17"/>
                      </a:cubicBezTo>
                      <a:cubicBezTo>
                        <a:pt x="16" y="20"/>
                        <a:pt x="12" y="3"/>
                        <a:pt x="9" y="5"/>
                      </a:cubicBezTo>
                      <a:cubicBezTo>
                        <a:pt x="8" y="7"/>
                        <a:pt x="6" y="5"/>
                        <a:pt x="5" y="6"/>
                      </a:cubicBezTo>
                      <a:cubicBezTo>
                        <a:pt x="7" y="7"/>
                        <a:pt x="7" y="7"/>
                        <a:pt x="6" y="7"/>
                      </a:cubicBezTo>
                      <a:cubicBezTo>
                        <a:pt x="10" y="8"/>
                        <a:pt x="11" y="11"/>
                        <a:pt x="11" y="14"/>
                      </a:cubicBezTo>
                      <a:cubicBezTo>
                        <a:pt x="10" y="14"/>
                        <a:pt x="1" y="8"/>
                        <a:pt x="0" y="14"/>
                      </a:cubicBezTo>
                      <a:cubicBezTo>
                        <a:pt x="8" y="19"/>
                        <a:pt x="17" y="33"/>
                        <a:pt x="25" y="35"/>
                      </a:cubicBezTo>
                      <a:cubicBezTo>
                        <a:pt x="25" y="35"/>
                        <a:pt x="8" y="21"/>
                        <a:pt x="5" y="23"/>
                      </a:cubicBezTo>
                      <a:cubicBezTo>
                        <a:pt x="1" y="27"/>
                        <a:pt x="10" y="29"/>
                        <a:pt x="11" y="31"/>
                      </a:cubicBezTo>
                      <a:cubicBezTo>
                        <a:pt x="5" y="28"/>
                        <a:pt x="2" y="30"/>
                        <a:pt x="2" y="36"/>
                      </a:cubicBezTo>
                      <a:cubicBezTo>
                        <a:pt x="15" y="34"/>
                        <a:pt x="18" y="47"/>
                        <a:pt x="17" y="50"/>
                      </a:cubicBezTo>
                      <a:cubicBezTo>
                        <a:pt x="20" y="50"/>
                        <a:pt x="24" y="52"/>
                        <a:pt x="25" y="52"/>
                      </a:cubicBezTo>
                      <a:cubicBezTo>
                        <a:pt x="23" y="55"/>
                        <a:pt x="24" y="59"/>
                        <a:pt x="30" y="56"/>
                      </a:cubicBezTo>
                      <a:cubicBezTo>
                        <a:pt x="23" y="51"/>
                        <a:pt x="31" y="55"/>
                        <a:pt x="33" y="57"/>
                      </a:cubicBezTo>
                      <a:cubicBezTo>
                        <a:pt x="20" y="54"/>
                        <a:pt x="39" y="64"/>
                        <a:pt x="39" y="67"/>
                      </a:cubicBezTo>
                      <a:cubicBezTo>
                        <a:pt x="35" y="64"/>
                        <a:pt x="31" y="62"/>
                        <a:pt x="26" y="60"/>
                      </a:cubicBezTo>
                      <a:cubicBezTo>
                        <a:pt x="46" y="81"/>
                        <a:pt x="62" y="60"/>
                        <a:pt x="47" y="59"/>
                      </a:cubicBezTo>
                      <a:cubicBezTo>
                        <a:pt x="49" y="57"/>
                        <a:pt x="52" y="56"/>
                        <a:pt x="54" y="56"/>
                      </a:cubicBezTo>
                      <a:cubicBezTo>
                        <a:pt x="53" y="54"/>
                        <a:pt x="41" y="48"/>
                        <a:pt x="39" y="50"/>
                      </a:cubicBezTo>
                      <a:cubicBezTo>
                        <a:pt x="48" y="39"/>
                        <a:pt x="37" y="51"/>
                        <a:pt x="37" y="41"/>
                      </a:cubicBezTo>
                      <a:cubicBezTo>
                        <a:pt x="49" y="34"/>
                        <a:pt x="99" y="85"/>
                        <a:pt x="88" y="59"/>
                      </a:cubicBezTo>
                      <a:cubicBezTo>
                        <a:pt x="95" y="60"/>
                        <a:pt x="94" y="65"/>
                        <a:pt x="99" y="6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69" name="Freeform 8916"/>
                <p:cNvSpPr>
                  <a:spLocks/>
                </p:cNvSpPr>
                <p:nvPr/>
              </p:nvSpPr>
              <p:spPr bwMode="auto">
                <a:xfrm>
                  <a:off x="3459" y="2770"/>
                  <a:ext cx="392" cy="262"/>
                </a:xfrm>
                <a:custGeom>
                  <a:avLst/>
                  <a:gdLst>
                    <a:gd name="T0" fmla="*/ 380 w 166"/>
                    <a:gd name="T1" fmla="*/ 90 h 111"/>
                    <a:gd name="T2" fmla="*/ 338 w 166"/>
                    <a:gd name="T3" fmla="*/ 94 h 111"/>
                    <a:gd name="T4" fmla="*/ 328 w 166"/>
                    <a:gd name="T5" fmla="*/ 85 h 111"/>
                    <a:gd name="T6" fmla="*/ 324 w 166"/>
                    <a:gd name="T7" fmla="*/ 76 h 111"/>
                    <a:gd name="T8" fmla="*/ 328 w 166"/>
                    <a:gd name="T9" fmla="*/ 73 h 111"/>
                    <a:gd name="T10" fmla="*/ 357 w 166"/>
                    <a:gd name="T11" fmla="*/ 54 h 111"/>
                    <a:gd name="T12" fmla="*/ 276 w 166"/>
                    <a:gd name="T13" fmla="*/ 68 h 111"/>
                    <a:gd name="T14" fmla="*/ 283 w 166"/>
                    <a:gd name="T15" fmla="*/ 35 h 111"/>
                    <a:gd name="T16" fmla="*/ 262 w 166"/>
                    <a:gd name="T17" fmla="*/ 35 h 111"/>
                    <a:gd name="T18" fmla="*/ 217 w 166"/>
                    <a:gd name="T19" fmla="*/ 24 h 111"/>
                    <a:gd name="T20" fmla="*/ 253 w 166"/>
                    <a:gd name="T21" fmla="*/ 54 h 111"/>
                    <a:gd name="T22" fmla="*/ 234 w 166"/>
                    <a:gd name="T23" fmla="*/ 76 h 111"/>
                    <a:gd name="T24" fmla="*/ 189 w 166"/>
                    <a:gd name="T25" fmla="*/ 52 h 111"/>
                    <a:gd name="T26" fmla="*/ 213 w 166"/>
                    <a:gd name="T27" fmla="*/ 76 h 111"/>
                    <a:gd name="T28" fmla="*/ 189 w 166"/>
                    <a:gd name="T29" fmla="*/ 61 h 111"/>
                    <a:gd name="T30" fmla="*/ 196 w 166"/>
                    <a:gd name="T31" fmla="*/ 78 h 111"/>
                    <a:gd name="T32" fmla="*/ 189 w 166"/>
                    <a:gd name="T33" fmla="*/ 92 h 111"/>
                    <a:gd name="T34" fmla="*/ 146 w 166"/>
                    <a:gd name="T35" fmla="*/ 45 h 111"/>
                    <a:gd name="T36" fmla="*/ 179 w 166"/>
                    <a:gd name="T37" fmla="*/ 94 h 111"/>
                    <a:gd name="T38" fmla="*/ 137 w 166"/>
                    <a:gd name="T39" fmla="*/ 85 h 111"/>
                    <a:gd name="T40" fmla="*/ 161 w 166"/>
                    <a:gd name="T41" fmla="*/ 109 h 111"/>
                    <a:gd name="T42" fmla="*/ 139 w 166"/>
                    <a:gd name="T43" fmla="*/ 99 h 111"/>
                    <a:gd name="T44" fmla="*/ 168 w 166"/>
                    <a:gd name="T45" fmla="*/ 158 h 111"/>
                    <a:gd name="T46" fmla="*/ 99 w 166"/>
                    <a:gd name="T47" fmla="*/ 109 h 111"/>
                    <a:gd name="T48" fmla="*/ 118 w 166"/>
                    <a:gd name="T49" fmla="*/ 99 h 111"/>
                    <a:gd name="T50" fmla="*/ 0 w 166"/>
                    <a:gd name="T51" fmla="*/ 144 h 111"/>
                    <a:gd name="T52" fmla="*/ 2 w 166"/>
                    <a:gd name="T53" fmla="*/ 153 h 111"/>
                    <a:gd name="T54" fmla="*/ 76 w 166"/>
                    <a:gd name="T55" fmla="*/ 217 h 111"/>
                    <a:gd name="T56" fmla="*/ 83 w 166"/>
                    <a:gd name="T57" fmla="*/ 231 h 111"/>
                    <a:gd name="T58" fmla="*/ 97 w 166"/>
                    <a:gd name="T59" fmla="*/ 184 h 111"/>
                    <a:gd name="T60" fmla="*/ 45 w 166"/>
                    <a:gd name="T61" fmla="*/ 191 h 111"/>
                    <a:gd name="T62" fmla="*/ 123 w 166"/>
                    <a:gd name="T63" fmla="*/ 186 h 111"/>
                    <a:gd name="T64" fmla="*/ 94 w 166"/>
                    <a:gd name="T65" fmla="*/ 210 h 111"/>
                    <a:gd name="T66" fmla="*/ 144 w 166"/>
                    <a:gd name="T67" fmla="*/ 177 h 111"/>
                    <a:gd name="T68" fmla="*/ 151 w 166"/>
                    <a:gd name="T69" fmla="*/ 182 h 111"/>
                    <a:gd name="T70" fmla="*/ 123 w 166"/>
                    <a:gd name="T71" fmla="*/ 217 h 111"/>
                    <a:gd name="T72" fmla="*/ 139 w 166"/>
                    <a:gd name="T73" fmla="*/ 205 h 111"/>
                    <a:gd name="T74" fmla="*/ 149 w 166"/>
                    <a:gd name="T75" fmla="*/ 210 h 111"/>
                    <a:gd name="T76" fmla="*/ 102 w 166"/>
                    <a:gd name="T77" fmla="*/ 257 h 111"/>
                    <a:gd name="T78" fmla="*/ 163 w 166"/>
                    <a:gd name="T79" fmla="*/ 234 h 111"/>
                    <a:gd name="T80" fmla="*/ 149 w 166"/>
                    <a:gd name="T81" fmla="*/ 231 h 111"/>
                    <a:gd name="T82" fmla="*/ 161 w 166"/>
                    <a:gd name="T83" fmla="*/ 212 h 111"/>
                    <a:gd name="T84" fmla="*/ 182 w 166"/>
                    <a:gd name="T85" fmla="*/ 210 h 111"/>
                    <a:gd name="T86" fmla="*/ 175 w 166"/>
                    <a:gd name="T87" fmla="*/ 198 h 111"/>
                    <a:gd name="T88" fmla="*/ 149 w 166"/>
                    <a:gd name="T89" fmla="*/ 198 h 111"/>
                    <a:gd name="T90" fmla="*/ 189 w 166"/>
                    <a:gd name="T91" fmla="*/ 194 h 111"/>
                    <a:gd name="T92" fmla="*/ 179 w 166"/>
                    <a:gd name="T93" fmla="*/ 179 h 111"/>
                    <a:gd name="T94" fmla="*/ 262 w 166"/>
                    <a:gd name="T95" fmla="*/ 163 h 111"/>
                    <a:gd name="T96" fmla="*/ 229 w 166"/>
                    <a:gd name="T97" fmla="*/ 151 h 111"/>
                    <a:gd name="T98" fmla="*/ 279 w 166"/>
                    <a:gd name="T99" fmla="*/ 144 h 111"/>
                    <a:gd name="T100" fmla="*/ 316 w 166"/>
                    <a:gd name="T101" fmla="*/ 139 h 111"/>
                    <a:gd name="T102" fmla="*/ 250 w 166"/>
                    <a:gd name="T103" fmla="*/ 127 h 111"/>
                    <a:gd name="T104" fmla="*/ 274 w 166"/>
                    <a:gd name="T105" fmla="*/ 118 h 111"/>
                    <a:gd name="T106" fmla="*/ 264 w 166"/>
                    <a:gd name="T107" fmla="*/ 111 h 111"/>
                    <a:gd name="T108" fmla="*/ 380 w 166"/>
                    <a:gd name="T109" fmla="*/ 90 h 111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66"/>
                    <a:gd name="T166" fmla="*/ 0 h 111"/>
                    <a:gd name="T167" fmla="*/ 166 w 166"/>
                    <a:gd name="T168" fmla="*/ 111 h 111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66" h="111">
                      <a:moveTo>
                        <a:pt x="161" y="38"/>
                      </a:moveTo>
                      <a:cubicBezTo>
                        <a:pt x="159" y="38"/>
                        <a:pt x="143" y="38"/>
                        <a:pt x="143" y="40"/>
                      </a:cubicBezTo>
                      <a:cubicBezTo>
                        <a:pt x="142" y="28"/>
                        <a:pt x="153" y="43"/>
                        <a:pt x="139" y="36"/>
                      </a:cubicBezTo>
                      <a:cubicBezTo>
                        <a:pt x="147" y="31"/>
                        <a:pt x="142" y="31"/>
                        <a:pt x="137" y="32"/>
                      </a:cubicBezTo>
                      <a:cubicBezTo>
                        <a:pt x="137" y="32"/>
                        <a:pt x="141" y="27"/>
                        <a:pt x="139" y="31"/>
                      </a:cubicBezTo>
                      <a:cubicBezTo>
                        <a:pt x="139" y="31"/>
                        <a:pt x="150" y="24"/>
                        <a:pt x="151" y="23"/>
                      </a:cubicBezTo>
                      <a:cubicBezTo>
                        <a:pt x="158" y="14"/>
                        <a:pt x="106" y="19"/>
                        <a:pt x="117" y="29"/>
                      </a:cubicBezTo>
                      <a:cubicBezTo>
                        <a:pt x="111" y="24"/>
                        <a:pt x="122" y="16"/>
                        <a:pt x="120" y="15"/>
                      </a:cubicBezTo>
                      <a:cubicBezTo>
                        <a:pt x="102" y="0"/>
                        <a:pt x="109" y="14"/>
                        <a:pt x="111" y="15"/>
                      </a:cubicBezTo>
                      <a:cubicBezTo>
                        <a:pt x="110" y="15"/>
                        <a:pt x="91" y="8"/>
                        <a:pt x="92" y="10"/>
                      </a:cubicBezTo>
                      <a:cubicBezTo>
                        <a:pt x="93" y="14"/>
                        <a:pt x="105" y="17"/>
                        <a:pt x="107" y="23"/>
                      </a:cubicBezTo>
                      <a:cubicBezTo>
                        <a:pt x="91" y="17"/>
                        <a:pt x="95" y="18"/>
                        <a:pt x="99" y="32"/>
                      </a:cubicBezTo>
                      <a:cubicBezTo>
                        <a:pt x="100" y="32"/>
                        <a:pt x="81" y="12"/>
                        <a:pt x="80" y="22"/>
                      </a:cubicBezTo>
                      <a:cubicBezTo>
                        <a:pt x="80" y="24"/>
                        <a:pt x="94" y="29"/>
                        <a:pt x="90" y="32"/>
                      </a:cubicBezTo>
                      <a:cubicBezTo>
                        <a:pt x="85" y="31"/>
                        <a:pt x="86" y="25"/>
                        <a:pt x="80" y="26"/>
                      </a:cubicBezTo>
                      <a:cubicBezTo>
                        <a:pt x="75" y="28"/>
                        <a:pt x="84" y="33"/>
                        <a:pt x="83" y="33"/>
                      </a:cubicBezTo>
                      <a:cubicBezTo>
                        <a:pt x="78" y="30"/>
                        <a:pt x="75" y="32"/>
                        <a:pt x="80" y="39"/>
                      </a:cubicBezTo>
                      <a:cubicBezTo>
                        <a:pt x="67" y="38"/>
                        <a:pt x="81" y="12"/>
                        <a:pt x="62" y="19"/>
                      </a:cubicBezTo>
                      <a:cubicBezTo>
                        <a:pt x="39" y="27"/>
                        <a:pt x="66" y="36"/>
                        <a:pt x="76" y="40"/>
                      </a:cubicBezTo>
                      <a:cubicBezTo>
                        <a:pt x="74" y="42"/>
                        <a:pt x="62" y="35"/>
                        <a:pt x="58" y="36"/>
                      </a:cubicBezTo>
                      <a:cubicBezTo>
                        <a:pt x="54" y="37"/>
                        <a:pt x="67" y="46"/>
                        <a:pt x="68" y="46"/>
                      </a:cubicBezTo>
                      <a:cubicBezTo>
                        <a:pt x="59" y="46"/>
                        <a:pt x="56" y="44"/>
                        <a:pt x="59" y="42"/>
                      </a:cubicBezTo>
                      <a:cubicBezTo>
                        <a:pt x="61" y="42"/>
                        <a:pt x="60" y="67"/>
                        <a:pt x="71" y="67"/>
                      </a:cubicBezTo>
                      <a:cubicBezTo>
                        <a:pt x="54" y="68"/>
                        <a:pt x="60" y="44"/>
                        <a:pt x="42" y="46"/>
                      </a:cubicBezTo>
                      <a:cubicBezTo>
                        <a:pt x="45" y="46"/>
                        <a:pt x="48" y="45"/>
                        <a:pt x="50" y="42"/>
                      </a:cubicBezTo>
                      <a:cubicBezTo>
                        <a:pt x="43" y="18"/>
                        <a:pt x="1" y="57"/>
                        <a:pt x="0" y="61"/>
                      </a:cubicBezTo>
                      <a:cubicBezTo>
                        <a:pt x="3" y="62"/>
                        <a:pt x="3" y="64"/>
                        <a:pt x="1" y="65"/>
                      </a:cubicBezTo>
                      <a:cubicBezTo>
                        <a:pt x="0" y="67"/>
                        <a:pt x="28" y="89"/>
                        <a:pt x="32" y="92"/>
                      </a:cubicBezTo>
                      <a:cubicBezTo>
                        <a:pt x="30" y="95"/>
                        <a:pt x="33" y="105"/>
                        <a:pt x="35" y="98"/>
                      </a:cubicBezTo>
                      <a:cubicBezTo>
                        <a:pt x="32" y="111"/>
                        <a:pt x="39" y="78"/>
                        <a:pt x="41" y="78"/>
                      </a:cubicBezTo>
                      <a:cubicBezTo>
                        <a:pt x="34" y="77"/>
                        <a:pt x="23" y="89"/>
                        <a:pt x="19" y="81"/>
                      </a:cubicBezTo>
                      <a:cubicBezTo>
                        <a:pt x="16" y="74"/>
                        <a:pt x="50" y="79"/>
                        <a:pt x="52" y="79"/>
                      </a:cubicBezTo>
                      <a:cubicBezTo>
                        <a:pt x="48" y="80"/>
                        <a:pt x="39" y="84"/>
                        <a:pt x="40" y="89"/>
                      </a:cubicBezTo>
                      <a:cubicBezTo>
                        <a:pt x="41" y="93"/>
                        <a:pt x="59" y="76"/>
                        <a:pt x="61" y="75"/>
                      </a:cubicBezTo>
                      <a:cubicBezTo>
                        <a:pt x="62" y="77"/>
                        <a:pt x="63" y="78"/>
                        <a:pt x="64" y="77"/>
                      </a:cubicBezTo>
                      <a:cubicBezTo>
                        <a:pt x="63" y="78"/>
                        <a:pt x="45" y="90"/>
                        <a:pt x="52" y="92"/>
                      </a:cubicBezTo>
                      <a:cubicBezTo>
                        <a:pt x="55" y="92"/>
                        <a:pt x="58" y="91"/>
                        <a:pt x="59" y="87"/>
                      </a:cubicBezTo>
                      <a:cubicBezTo>
                        <a:pt x="56" y="92"/>
                        <a:pt x="57" y="93"/>
                        <a:pt x="63" y="89"/>
                      </a:cubicBezTo>
                      <a:cubicBezTo>
                        <a:pt x="59" y="91"/>
                        <a:pt x="40" y="109"/>
                        <a:pt x="43" y="109"/>
                      </a:cubicBezTo>
                      <a:cubicBezTo>
                        <a:pt x="48" y="108"/>
                        <a:pt x="65" y="104"/>
                        <a:pt x="69" y="99"/>
                      </a:cubicBezTo>
                      <a:cubicBezTo>
                        <a:pt x="66" y="96"/>
                        <a:pt x="63" y="101"/>
                        <a:pt x="63" y="98"/>
                      </a:cubicBezTo>
                      <a:cubicBezTo>
                        <a:pt x="73" y="97"/>
                        <a:pt x="64" y="93"/>
                        <a:pt x="68" y="90"/>
                      </a:cubicBezTo>
                      <a:cubicBezTo>
                        <a:pt x="71" y="96"/>
                        <a:pt x="78" y="93"/>
                        <a:pt x="77" y="89"/>
                      </a:cubicBezTo>
                      <a:cubicBezTo>
                        <a:pt x="80" y="101"/>
                        <a:pt x="69" y="77"/>
                        <a:pt x="74" y="84"/>
                      </a:cubicBezTo>
                      <a:cubicBezTo>
                        <a:pt x="72" y="82"/>
                        <a:pt x="65" y="85"/>
                        <a:pt x="63" y="84"/>
                      </a:cubicBezTo>
                      <a:cubicBezTo>
                        <a:pt x="62" y="84"/>
                        <a:pt x="81" y="79"/>
                        <a:pt x="80" y="82"/>
                      </a:cubicBezTo>
                      <a:cubicBezTo>
                        <a:pt x="79" y="79"/>
                        <a:pt x="78" y="77"/>
                        <a:pt x="76" y="76"/>
                      </a:cubicBezTo>
                      <a:cubicBezTo>
                        <a:pt x="77" y="71"/>
                        <a:pt x="105" y="78"/>
                        <a:pt x="111" y="69"/>
                      </a:cubicBezTo>
                      <a:cubicBezTo>
                        <a:pt x="115" y="64"/>
                        <a:pt x="100" y="64"/>
                        <a:pt x="97" y="64"/>
                      </a:cubicBezTo>
                      <a:cubicBezTo>
                        <a:pt x="96" y="64"/>
                        <a:pt x="118" y="60"/>
                        <a:pt x="118" y="61"/>
                      </a:cubicBezTo>
                      <a:cubicBezTo>
                        <a:pt x="118" y="63"/>
                        <a:pt x="129" y="75"/>
                        <a:pt x="134" y="59"/>
                      </a:cubicBezTo>
                      <a:cubicBezTo>
                        <a:pt x="137" y="48"/>
                        <a:pt x="107" y="54"/>
                        <a:pt x="106" y="54"/>
                      </a:cubicBezTo>
                      <a:cubicBezTo>
                        <a:pt x="106" y="54"/>
                        <a:pt x="120" y="45"/>
                        <a:pt x="116" y="50"/>
                      </a:cubicBezTo>
                      <a:cubicBezTo>
                        <a:pt x="116" y="50"/>
                        <a:pt x="111" y="48"/>
                        <a:pt x="112" y="47"/>
                      </a:cubicBezTo>
                      <a:cubicBezTo>
                        <a:pt x="124" y="42"/>
                        <a:pt x="166" y="69"/>
                        <a:pt x="161" y="3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0" name="Freeform 8917"/>
                <p:cNvSpPr>
                  <a:spLocks/>
                </p:cNvSpPr>
                <p:nvPr/>
              </p:nvSpPr>
              <p:spPr bwMode="auto">
                <a:xfrm>
                  <a:off x="3794" y="2791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1" name="Freeform 8918"/>
                <p:cNvSpPr>
                  <a:spLocks/>
                </p:cNvSpPr>
                <p:nvPr/>
              </p:nvSpPr>
              <p:spPr bwMode="auto">
                <a:xfrm>
                  <a:off x="3735" y="2791"/>
                  <a:ext cx="5" cy="3"/>
                </a:xfrm>
                <a:custGeom>
                  <a:avLst/>
                  <a:gdLst>
                    <a:gd name="T0" fmla="*/ 0 w 2"/>
                    <a:gd name="T1" fmla="*/ 3 h 1"/>
                    <a:gd name="T2" fmla="*/ 0 w 2"/>
                    <a:gd name="T3" fmla="*/ 3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2" name="Freeform 8919"/>
                <p:cNvSpPr>
                  <a:spLocks/>
                </p:cNvSpPr>
                <p:nvPr/>
              </p:nvSpPr>
              <p:spPr bwMode="auto">
                <a:xfrm>
                  <a:off x="3738" y="2791"/>
                  <a:ext cx="16" cy="7"/>
                </a:xfrm>
                <a:custGeom>
                  <a:avLst/>
                  <a:gdLst>
                    <a:gd name="T0" fmla="*/ 16 w 7"/>
                    <a:gd name="T1" fmla="*/ 2 h 3"/>
                    <a:gd name="T2" fmla="*/ 16 w 7"/>
                    <a:gd name="T3" fmla="*/ 2 h 3"/>
                    <a:gd name="T4" fmla="*/ 0 60000 65536"/>
                    <a:gd name="T5" fmla="*/ 0 60000 65536"/>
                    <a:gd name="T6" fmla="*/ 0 w 7"/>
                    <a:gd name="T7" fmla="*/ 0 h 3"/>
                    <a:gd name="T8" fmla="*/ 7 w 7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3">
                      <a:moveTo>
                        <a:pt x="7" y="1"/>
                      </a:moveTo>
                      <a:cubicBezTo>
                        <a:pt x="0" y="0"/>
                        <a:pt x="5" y="3"/>
                        <a:pt x="7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3" name="Freeform 8920"/>
                <p:cNvSpPr>
                  <a:spLocks/>
                </p:cNvSpPr>
                <p:nvPr/>
              </p:nvSpPr>
              <p:spPr bwMode="auto">
                <a:xfrm>
                  <a:off x="3733" y="2794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4" name="Freeform 8921"/>
                <p:cNvSpPr>
                  <a:spLocks/>
                </p:cNvSpPr>
                <p:nvPr/>
              </p:nvSpPr>
              <p:spPr bwMode="auto">
                <a:xfrm>
                  <a:off x="6450" y="2794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5" name="Freeform 8922"/>
                <p:cNvSpPr>
                  <a:spLocks/>
                </p:cNvSpPr>
                <p:nvPr/>
              </p:nvSpPr>
              <p:spPr bwMode="auto">
                <a:xfrm>
                  <a:off x="3787" y="2791"/>
                  <a:ext cx="29" cy="24"/>
                </a:xfrm>
                <a:custGeom>
                  <a:avLst/>
                  <a:gdLst>
                    <a:gd name="T0" fmla="*/ 0 w 12"/>
                    <a:gd name="T1" fmla="*/ 14 h 10"/>
                    <a:gd name="T2" fmla="*/ 29 w 12"/>
                    <a:gd name="T3" fmla="*/ 14 h 10"/>
                    <a:gd name="T4" fmla="*/ 0 w 12"/>
                    <a:gd name="T5" fmla="*/ 14 h 10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0"/>
                    <a:gd name="T11" fmla="*/ 12 w 12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0">
                      <a:moveTo>
                        <a:pt x="0" y="6"/>
                      </a:moveTo>
                      <a:cubicBezTo>
                        <a:pt x="6" y="4"/>
                        <a:pt x="7" y="10"/>
                        <a:pt x="12" y="6"/>
                      </a:cubicBezTo>
                      <a:cubicBezTo>
                        <a:pt x="4" y="3"/>
                        <a:pt x="7" y="0"/>
                        <a:pt x="0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6" name="Freeform 8923"/>
                <p:cNvSpPr>
                  <a:spLocks/>
                </p:cNvSpPr>
                <p:nvPr/>
              </p:nvSpPr>
              <p:spPr bwMode="auto">
                <a:xfrm>
                  <a:off x="3634" y="2784"/>
                  <a:ext cx="61" cy="43"/>
                </a:xfrm>
                <a:custGeom>
                  <a:avLst/>
                  <a:gdLst>
                    <a:gd name="T0" fmla="*/ 21 w 26"/>
                    <a:gd name="T1" fmla="*/ 14 h 18"/>
                    <a:gd name="T2" fmla="*/ 47 w 26"/>
                    <a:gd name="T3" fmla="*/ 43 h 18"/>
                    <a:gd name="T4" fmla="*/ 54 w 26"/>
                    <a:gd name="T5" fmla="*/ 43 h 18"/>
                    <a:gd name="T6" fmla="*/ 21 w 26"/>
                    <a:gd name="T7" fmla="*/ 14 h 1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6"/>
                    <a:gd name="T13" fmla="*/ 0 h 18"/>
                    <a:gd name="T14" fmla="*/ 26 w 26"/>
                    <a:gd name="T15" fmla="*/ 18 h 1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6" h="18">
                      <a:moveTo>
                        <a:pt x="9" y="6"/>
                      </a:moveTo>
                      <a:cubicBezTo>
                        <a:pt x="0" y="0"/>
                        <a:pt x="17" y="16"/>
                        <a:pt x="20" y="18"/>
                      </a:cubicBezTo>
                      <a:cubicBezTo>
                        <a:pt x="19" y="16"/>
                        <a:pt x="20" y="17"/>
                        <a:pt x="23" y="18"/>
                      </a:cubicBezTo>
                      <a:cubicBezTo>
                        <a:pt x="26" y="12"/>
                        <a:pt x="11" y="7"/>
                        <a:pt x="9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7" name="Freeform 8924"/>
                <p:cNvSpPr>
                  <a:spLocks/>
                </p:cNvSpPr>
                <p:nvPr/>
              </p:nvSpPr>
              <p:spPr bwMode="auto">
                <a:xfrm>
                  <a:off x="3790" y="2796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8" name="Freeform 8925"/>
                <p:cNvSpPr>
                  <a:spLocks/>
                </p:cNvSpPr>
                <p:nvPr/>
              </p:nvSpPr>
              <p:spPr bwMode="auto">
                <a:xfrm>
                  <a:off x="3702" y="2796"/>
                  <a:ext cx="21" cy="2"/>
                </a:xfrm>
                <a:custGeom>
                  <a:avLst/>
                  <a:gdLst>
                    <a:gd name="T0" fmla="*/ 9 w 9"/>
                    <a:gd name="T1" fmla="*/ 2 h 1"/>
                    <a:gd name="T2" fmla="*/ 9 w 9"/>
                    <a:gd name="T3" fmla="*/ 2 h 1"/>
                    <a:gd name="T4" fmla="*/ 0 60000 65536"/>
                    <a:gd name="T5" fmla="*/ 0 60000 65536"/>
                    <a:gd name="T6" fmla="*/ 0 w 9"/>
                    <a:gd name="T7" fmla="*/ 0 h 1"/>
                    <a:gd name="T8" fmla="*/ 9 w 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1">
                      <a:moveTo>
                        <a:pt x="4" y="1"/>
                      </a:moveTo>
                      <a:cubicBezTo>
                        <a:pt x="0" y="0"/>
                        <a:pt x="9" y="1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79" name="Freeform 8926"/>
                <p:cNvSpPr>
                  <a:spLocks/>
                </p:cNvSpPr>
                <p:nvPr/>
              </p:nvSpPr>
              <p:spPr bwMode="auto">
                <a:xfrm>
                  <a:off x="3700" y="2798"/>
                  <a:ext cx="12" cy="3"/>
                </a:xfrm>
                <a:custGeom>
                  <a:avLst/>
                  <a:gdLst>
                    <a:gd name="T0" fmla="*/ 7 w 5"/>
                    <a:gd name="T1" fmla="*/ 0 h 1"/>
                    <a:gd name="T2" fmla="*/ 7 w 5"/>
                    <a:gd name="T3" fmla="*/ 0 h 1"/>
                    <a:gd name="T4" fmla="*/ 0 60000 65536"/>
                    <a:gd name="T5" fmla="*/ 0 60000 65536"/>
                    <a:gd name="T6" fmla="*/ 0 w 5"/>
                    <a:gd name="T7" fmla="*/ 0 h 1"/>
                    <a:gd name="T8" fmla="*/ 5 w 5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1">
                      <a:moveTo>
                        <a:pt x="3" y="0"/>
                      </a:moveTo>
                      <a:cubicBezTo>
                        <a:pt x="0" y="0"/>
                        <a:pt x="5" y="1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0" name="Freeform 8927"/>
                <p:cNvSpPr>
                  <a:spLocks/>
                </p:cNvSpPr>
                <p:nvPr/>
              </p:nvSpPr>
              <p:spPr bwMode="auto">
                <a:xfrm>
                  <a:off x="6407" y="2794"/>
                  <a:ext cx="40" cy="23"/>
                </a:xfrm>
                <a:custGeom>
                  <a:avLst/>
                  <a:gdLst>
                    <a:gd name="T0" fmla="*/ 16 w 17"/>
                    <a:gd name="T1" fmla="*/ 12 h 10"/>
                    <a:gd name="T2" fmla="*/ 16 w 17"/>
                    <a:gd name="T3" fmla="*/ 12 h 10"/>
                    <a:gd name="T4" fmla="*/ 0 60000 65536"/>
                    <a:gd name="T5" fmla="*/ 0 60000 65536"/>
                    <a:gd name="T6" fmla="*/ 0 w 17"/>
                    <a:gd name="T7" fmla="*/ 0 h 10"/>
                    <a:gd name="T8" fmla="*/ 17 w 17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7" h="10">
                      <a:moveTo>
                        <a:pt x="7" y="5"/>
                      </a:moveTo>
                      <a:cubicBezTo>
                        <a:pt x="17" y="10"/>
                        <a:pt x="0" y="0"/>
                        <a:pt x="7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1" name="Freeform 8928"/>
                <p:cNvSpPr>
                  <a:spLocks/>
                </p:cNvSpPr>
                <p:nvPr/>
              </p:nvSpPr>
              <p:spPr bwMode="auto">
                <a:xfrm>
                  <a:off x="3636" y="280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2" name="Freeform 8929"/>
                <p:cNvSpPr>
                  <a:spLocks/>
                </p:cNvSpPr>
                <p:nvPr/>
              </p:nvSpPr>
              <p:spPr bwMode="auto">
                <a:xfrm>
                  <a:off x="3636" y="2803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3" name="Freeform 8930"/>
                <p:cNvSpPr>
                  <a:spLocks/>
                </p:cNvSpPr>
                <p:nvPr/>
              </p:nvSpPr>
              <p:spPr bwMode="auto">
                <a:xfrm>
                  <a:off x="6435" y="2803"/>
                  <a:ext cx="3" cy="5"/>
                </a:xfrm>
                <a:custGeom>
                  <a:avLst/>
                  <a:gdLst>
                    <a:gd name="T0" fmla="*/ 0 w 1"/>
                    <a:gd name="T1" fmla="*/ 0 h 2"/>
                    <a:gd name="T2" fmla="*/ 3 w 1"/>
                    <a:gd name="T3" fmla="*/ 5 h 2"/>
                    <a:gd name="T4" fmla="*/ 0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4" name="Freeform 8931"/>
                <p:cNvSpPr>
                  <a:spLocks/>
                </p:cNvSpPr>
                <p:nvPr/>
              </p:nvSpPr>
              <p:spPr bwMode="auto">
                <a:xfrm>
                  <a:off x="6296" y="2808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5" name="Freeform 8932"/>
                <p:cNvSpPr>
                  <a:spLocks/>
                </p:cNvSpPr>
                <p:nvPr/>
              </p:nvSpPr>
              <p:spPr bwMode="auto">
                <a:xfrm>
                  <a:off x="3801" y="2808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3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6" name="Freeform 8933"/>
                <p:cNvSpPr>
                  <a:spLocks/>
                </p:cNvSpPr>
                <p:nvPr/>
              </p:nvSpPr>
              <p:spPr bwMode="auto">
                <a:xfrm>
                  <a:off x="6419" y="2808"/>
                  <a:ext cx="2" cy="5"/>
                </a:xfrm>
                <a:custGeom>
                  <a:avLst/>
                  <a:gdLst>
                    <a:gd name="T0" fmla="*/ 2 w 1"/>
                    <a:gd name="T1" fmla="*/ 5 h 2"/>
                    <a:gd name="T2" fmla="*/ 2 w 1"/>
                    <a:gd name="T3" fmla="*/ 5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7" name="Freeform 8934"/>
                <p:cNvSpPr>
                  <a:spLocks/>
                </p:cNvSpPr>
                <p:nvPr/>
              </p:nvSpPr>
              <p:spPr bwMode="auto">
                <a:xfrm>
                  <a:off x="6435" y="2810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8" name="Freeform 8935"/>
                <p:cNvSpPr>
                  <a:spLocks/>
                </p:cNvSpPr>
                <p:nvPr/>
              </p:nvSpPr>
              <p:spPr bwMode="auto">
                <a:xfrm>
                  <a:off x="6421" y="2808"/>
                  <a:ext cx="19" cy="23"/>
                </a:xfrm>
                <a:custGeom>
                  <a:avLst/>
                  <a:gdLst>
                    <a:gd name="T0" fmla="*/ 17 w 8"/>
                    <a:gd name="T1" fmla="*/ 23 h 10"/>
                    <a:gd name="T2" fmla="*/ 17 w 8"/>
                    <a:gd name="T3" fmla="*/ 23 h 10"/>
                    <a:gd name="T4" fmla="*/ 0 60000 65536"/>
                    <a:gd name="T5" fmla="*/ 0 60000 65536"/>
                    <a:gd name="T6" fmla="*/ 0 w 8"/>
                    <a:gd name="T7" fmla="*/ 0 h 10"/>
                    <a:gd name="T8" fmla="*/ 8 w 8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0">
                      <a:moveTo>
                        <a:pt x="7" y="10"/>
                      </a:moveTo>
                      <a:cubicBezTo>
                        <a:pt x="0" y="0"/>
                        <a:pt x="8" y="0"/>
                        <a:pt x="7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89" name="Freeform 8936"/>
                <p:cNvSpPr>
                  <a:spLocks/>
                </p:cNvSpPr>
                <p:nvPr/>
              </p:nvSpPr>
              <p:spPr bwMode="auto">
                <a:xfrm>
                  <a:off x="6298" y="2808"/>
                  <a:ext cx="5" cy="2"/>
                </a:xfrm>
                <a:custGeom>
                  <a:avLst/>
                  <a:gdLst>
                    <a:gd name="T0" fmla="*/ 3 w 2"/>
                    <a:gd name="T1" fmla="*/ 2 h 1"/>
                    <a:gd name="T2" fmla="*/ 3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0" y="1"/>
                        <a:pt x="2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0" name="Freeform 8937"/>
                <p:cNvSpPr>
                  <a:spLocks/>
                </p:cNvSpPr>
                <p:nvPr/>
              </p:nvSpPr>
              <p:spPr bwMode="auto">
                <a:xfrm>
                  <a:off x="3766" y="2810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2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1" name="Freeform 8938"/>
                <p:cNvSpPr>
                  <a:spLocks/>
                </p:cNvSpPr>
                <p:nvPr/>
              </p:nvSpPr>
              <p:spPr bwMode="auto">
                <a:xfrm>
                  <a:off x="6098" y="2813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2" name="Freeform 8939"/>
                <p:cNvSpPr>
                  <a:spLocks/>
                </p:cNvSpPr>
                <p:nvPr/>
              </p:nvSpPr>
              <p:spPr bwMode="auto">
                <a:xfrm>
                  <a:off x="6308" y="2813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3" name="Freeform 8940"/>
                <p:cNvSpPr>
                  <a:spLocks/>
                </p:cNvSpPr>
                <p:nvPr/>
              </p:nvSpPr>
              <p:spPr bwMode="auto">
                <a:xfrm>
                  <a:off x="6107" y="2820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4" name="Freeform 8941"/>
                <p:cNvSpPr>
                  <a:spLocks/>
                </p:cNvSpPr>
                <p:nvPr/>
              </p:nvSpPr>
              <p:spPr bwMode="auto">
                <a:xfrm>
                  <a:off x="6114" y="2822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5" name="Freeform 8942"/>
                <p:cNvSpPr>
                  <a:spLocks/>
                </p:cNvSpPr>
                <p:nvPr/>
              </p:nvSpPr>
              <p:spPr bwMode="auto">
                <a:xfrm>
                  <a:off x="6109" y="2820"/>
                  <a:ext cx="10" cy="7"/>
                </a:xfrm>
                <a:custGeom>
                  <a:avLst/>
                  <a:gdLst>
                    <a:gd name="T0" fmla="*/ 0 w 4"/>
                    <a:gd name="T1" fmla="*/ 2 h 3"/>
                    <a:gd name="T2" fmla="*/ 0 w 4"/>
                    <a:gd name="T3" fmla="*/ 2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0" y="1"/>
                      </a:moveTo>
                      <a:cubicBezTo>
                        <a:pt x="0" y="3"/>
                        <a:pt x="4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6" name="Freeform 8943"/>
                <p:cNvSpPr>
                  <a:spLocks/>
                </p:cNvSpPr>
                <p:nvPr/>
              </p:nvSpPr>
              <p:spPr bwMode="auto">
                <a:xfrm>
                  <a:off x="6107" y="2820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7" name="Freeform 8944"/>
                <p:cNvSpPr>
                  <a:spLocks/>
                </p:cNvSpPr>
                <p:nvPr/>
              </p:nvSpPr>
              <p:spPr bwMode="auto">
                <a:xfrm>
                  <a:off x="6447" y="2824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0 w 1"/>
                    <a:gd name="T3" fmla="*/ 3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8" name="Freeform 8945"/>
                <p:cNvSpPr>
                  <a:spLocks/>
                </p:cNvSpPr>
                <p:nvPr/>
              </p:nvSpPr>
              <p:spPr bwMode="auto">
                <a:xfrm>
                  <a:off x="6112" y="2827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799" name="Freeform 8946"/>
                <p:cNvSpPr>
                  <a:spLocks/>
                </p:cNvSpPr>
                <p:nvPr/>
              </p:nvSpPr>
              <p:spPr bwMode="auto">
                <a:xfrm>
                  <a:off x="3813" y="2827"/>
                  <a:ext cx="3" cy="7"/>
                </a:xfrm>
                <a:custGeom>
                  <a:avLst/>
                  <a:gdLst>
                    <a:gd name="T0" fmla="*/ 0 w 1"/>
                    <a:gd name="T1" fmla="*/ 7 h 3"/>
                    <a:gd name="T2" fmla="*/ 0 w 1"/>
                    <a:gd name="T3" fmla="*/ 7 h 3"/>
                    <a:gd name="T4" fmla="*/ 0 60000 65536"/>
                    <a:gd name="T5" fmla="*/ 0 60000 65536"/>
                    <a:gd name="T6" fmla="*/ 0 w 1"/>
                    <a:gd name="T7" fmla="*/ 0 h 3"/>
                    <a:gd name="T8" fmla="*/ 1 w 1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3">
                      <a:moveTo>
                        <a:pt x="0" y="3"/>
                      </a:moveTo>
                      <a:cubicBezTo>
                        <a:pt x="1" y="0"/>
                        <a:pt x="1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0" name="Freeform 8947"/>
                <p:cNvSpPr>
                  <a:spLocks/>
                </p:cNvSpPr>
                <p:nvPr/>
              </p:nvSpPr>
              <p:spPr bwMode="auto">
                <a:xfrm>
                  <a:off x="3638" y="2829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1" name="Freeform 8948"/>
                <p:cNvSpPr>
                  <a:spLocks/>
                </p:cNvSpPr>
                <p:nvPr/>
              </p:nvSpPr>
              <p:spPr bwMode="auto">
                <a:xfrm>
                  <a:off x="6450" y="2829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2" name="Freeform 8949"/>
                <p:cNvSpPr>
                  <a:spLocks/>
                </p:cNvSpPr>
                <p:nvPr/>
              </p:nvSpPr>
              <p:spPr bwMode="auto">
                <a:xfrm>
                  <a:off x="3816" y="2831"/>
                  <a:ext cx="23" cy="3"/>
                </a:xfrm>
                <a:custGeom>
                  <a:avLst/>
                  <a:gdLst>
                    <a:gd name="T0" fmla="*/ 7 w 10"/>
                    <a:gd name="T1" fmla="*/ 3 h 1"/>
                    <a:gd name="T2" fmla="*/ 7 w 10"/>
                    <a:gd name="T3" fmla="*/ 3 h 1"/>
                    <a:gd name="T4" fmla="*/ 0 60000 65536"/>
                    <a:gd name="T5" fmla="*/ 0 60000 65536"/>
                    <a:gd name="T6" fmla="*/ 0 w 10"/>
                    <a:gd name="T7" fmla="*/ 0 h 1"/>
                    <a:gd name="T8" fmla="*/ 10 w 10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">
                      <a:moveTo>
                        <a:pt x="3" y="1"/>
                      </a:moveTo>
                      <a:cubicBezTo>
                        <a:pt x="0" y="1"/>
                        <a:pt x="10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3" name="Freeform 8950"/>
                <p:cNvSpPr>
                  <a:spLocks/>
                </p:cNvSpPr>
                <p:nvPr/>
              </p:nvSpPr>
              <p:spPr bwMode="auto">
                <a:xfrm>
                  <a:off x="6124" y="2829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4" name="Freeform 8951"/>
                <p:cNvSpPr>
                  <a:spLocks/>
                </p:cNvSpPr>
                <p:nvPr/>
              </p:nvSpPr>
              <p:spPr bwMode="auto">
                <a:xfrm>
                  <a:off x="3797" y="2829"/>
                  <a:ext cx="14" cy="7"/>
                </a:xfrm>
                <a:custGeom>
                  <a:avLst/>
                  <a:gdLst>
                    <a:gd name="T0" fmla="*/ 7 w 6"/>
                    <a:gd name="T1" fmla="*/ 2 h 3"/>
                    <a:gd name="T2" fmla="*/ 7 w 6"/>
                    <a:gd name="T3" fmla="*/ 2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3" y="1"/>
                      </a:moveTo>
                      <a:cubicBezTo>
                        <a:pt x="0" y="3"/>
                        <a:pt x="6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5" name="Freeform 8952"/>
                <p:cNvSpPr>
                  <a:spLocks/>
                </p:cNvSpPr>
                <p:nvPr/>
              </p:nvSpPr>
              <p:spPr bwMode="auto">
                <a:xfrm>
                  <a:off x="3393" y="2831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6" name="Freeform 8953"/>
                <p:cNvSpPr>
                  <a:spLocks/>
                </p:cNvSpPr>
                <p:nvPr/>
              </p:nvSpPr>
              <p:spPr bwMode="auto">
                <a:xfrm>
                  <a:off x="6509" y="2834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2" y="1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7" name="Freeform 8954"/>
                <p:cNvSpPr>
                  <a:spLocks/>
                </p:cNvSpPr>
                <p:nvPr/>
              </p:nvSpPr>
              <p:spPr bwMode="auto">
                <a:xfrm>
                  <a:off x="6119" y="2831"/>
                  <a:ext cx="14" cy="10"/>
                </a:xfrm>
                <a:custGeom>
                  <a:avLst/>
                  <a:gdLst>
                    <a:gd name="T0" fmla="*/ 9 w 6"/>
                    <a:gd name="T1" fmla="*/ 10 h 4"/>
                    <a:gd name="T2" fmla="*/ 14 w 6"/>
                    <a:gd name="T3" fmla="*/ 8 h 4"/>
                    <a:gd name="T4" fmla="*/ 9 w 6"/>
                    <a:gd name="T5" fmla="*/ 10 h 4"/>
                    <a:gd name="T6" fmla="*/ 0 60000 65536"/>
                    <a:gd name="T7" fmla="*/ 0 60000 65536"/>
                    <a:gd name="T8" fmla="*/ 0 60000 65536"/>
                    <a:gd name="T9" fmla="*/ 0 w 6"/>
                    <a:gd name="T10" fmla="*/ 0 h 4"/>
                    <a:gd name="T11" fmla="*/ 6 w 6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6" h="4">
                      <a:moveTo>
                        <a:pt x="4" y="4"/>
                      </a:moveTo>
                      <a:cubicBezTo>
                        <a:pt x="5" y="4"/>
                        <a:pt x="5" y="3"/>
                        <a:pt x="6" y="3"/>
                      </a:cubicBezTo>
                      <a:cubicBezTo>
                        <a:pt x="5" y="0"/>
                        <a:pt x="0" y="2"/>
                        <a:pt x="4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8" name="Freeform 8955"/>
                <p:cNvSpPr>
                  <a:spLocks/>
                </p:cNvSpPr>
                <p:nvPr/>
              </p:nvSpPr>
              <p:spPr bwMode="auto">
                <a:xfrm>
                  <a:off x="6194" y="2834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09" name="Freeform 8956"/>
                <p:cNvSpPr>
                  <a:spLocks/>
                </p:cNvSpPr>
                <p:nvPr/>
              </p:nvSpPr>
              <p:spPr bwMode="auto">
                <a:xfrm>
                  <a:off x="3664" y="2839"/>
                  <a:ext cx="5" cy="4"/>
                </a:xfrm>
                <a:custGeom>
                  <a:avLst/>
                  <a:gdLst>
                    <a:gd name="T0" fmla="*/ 5 w 2"/>
                    <a:gd name="T1" fmla="*/ 0 h 2"/>
                    <a:gd name="T2" fmla="*/ 5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0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0" name="Freeform 8957"/>
                <p:cNvSpPr>
                  <a:spLocks/>
                </p:cNvSpPr>
                <p:nvPr/>
              </p:nvSpPr>
              <p:spPr bwMode="auto">
                <a:xfrm>
                  <a:off x="3794" y="2839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1" name="Freeform 8958"/>
                <p:cNvSpPr>
                  <a:spLocks/>
                </p:cNvSpPr>
                <p:nvPr/>
              </p:nvSpPr>
              <p:spPr bwMode="auto">
                <a:xfrm>
                  <a:off x="6128" y="2846"/>
                  <a:ext cx="10" cy="4"/>
                </a:xfrm>
                <a:custGeom>
                  <a:avLst/>
                  <a:gdLst>
                    <a:gd name="T0" fmla="*/ 8 w 4"/>
                    <a:gd name="T1" fmla="*/ 2 h 2"/>
                    <a:gd name="T2" fmla="*/ 8 w 4"/>
                    <a:gd name="T3" fmla="*/ 2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3" y="1"/>
                      </a:moveTo>
                      <a:cubicBezTo>
                        <a:pt x="4" y="0"/>
                        <a:pt x="0" y="2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2" name="Freeform 8959"/>
                <p:cNvSpPr>
                  <a:spLocks/>
                </p:cNvSpPr>
                <p:nvPr/>
              </p:nvSpPr>
              <p:spPr bwMode="auto">
                <a:xfrm>
                  <a:off x="3669" y="2843"/>
                  <a:ext cx="5" cy="0"/>
                </a:xfrm>
                <a:custGeom>
                  <a:avLst/>
                  <a:gdLst>
                    <a:gd name="T0" fmla="*/ 0 w 2"/>
                    <a:gd name="T1" fmla="*/ 0 w 2"/>
                    <a:gd name="T2" fmla="*/ 0 60000 65536"/>
                    <a:gd name="T3" fmla="*/ 0 60000 65536"/>
                    <a:gd name="T4" fmla="*/ 0 w 2"/>
                    <a:gd name="T5" fmla="*/ 2 w 2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3" name="Freeform 8960"/>
                <p:cNvSpPr>
                  <a:spLocks/>
                </p:cNvSpPr>
                <p:nvPr/>
              </p:nvSpPr>
              <p:spPr bwMode="auto">
                <a:xfrm>
                  <a:off x="6135" y="2850"/>
                  <a:ext cx="10" cy="7"/>
                </a:xfrm>
                <a:custGeom>
                  <a:avLst/>
                  <a:gdLst>
                    <a:gd name="T0" fmla="*/ 10 w 4"/>
                    <a:gd name="T1" fmla="*/ 0 h 3"/>
                    <a:gd name="T2" fmla="*/ 10 w 4"/>
                    <a:gd name="T3" fmla="*/ 0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4" y="0"/>
                      </a:moveTo>
                      <a:cubicBezTo>
                        <a:pt x="0" y="0"/>
                        <a:pt x="4" y="3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4" name="Freeform 8961"/>
                <p:cNvSpPr>
                  <a:spLocks/>
                </p:cNvSpPr>
                <p:nvPr/>
              </p:nvSpPr>
              <p:spPr bwMode="auto">
                <a:xfrm>
                  <a:off x="6535" y="2843"/>
                  <a:ext cx="4" cy="5"/>
                </a:xfrm>
                <a:custGeom>
                  <a:avLst/>
                  <a:gdLst>
                    <a:gd name="T0" fmla="*/ 0 w 2"/>
                    <a:gd name="T1" fmla="*/ 3 h 2"/>
                    <a:gd name="T2" fmla="*/ 4 w 2"/>
                    <a:gd name="T3" fmla="*/ 3 h 2"/>
                    <a:gd name="T4" fmla="*/ 0 w 2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1" y="2"/>
                        <a:pt x="2" y="1"/>
                      </a:cubicBezTo>
                      <a:cubicBezTo>
                        <a:pt x="1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5" name="Freeform 8962"/>
                <p:cNvSpPr>
                  <a:spLocks/>
                </p:cNvSpPr>
                <p:nvPr/>
              </p:nvSpPr>
              <p:spPr bwMode="auto">
                <a:xfrm>
                  <a:off x="3783" y="2846"/>
                  <a:ext cx="4" cy="0"/>
                </a:xfrm>
                <a:custGeom>
                  <a:avLst/>
                  <a:gdLst>
                    <a:gd name="T0" fmla="*/ 2 w 2"/>
                    <a:gd name="T1" fmla="*/ 2 w 2"/>
                    <a:gd name="T2" fmla="*/ 2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6" name="Freeform 8963"/>
                <p:cNvSpPr>
                  <a:spLocks/>
                </p:cNvSpPr>
                <p:nvPr/>
              </p:nvSpPr>
              <p:spPr bwMode="auto">
                <a:xfrm>
                  <a:off x="3374" y="284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7" name="Freeform 8964"/>
                <p:cNvSpPr>
                  <a:spLocks/>
                </p:cNvSpPr>
                <p:nvPr/>
              </p:nvSpPr>
              <p:spPr bwMode="auto">
                <a:xfrm>
                  <a:off x="3584" y="284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8" name="Freeform 8965"/>
                <p:cNvSpPr>
                  <a:spLocks/>
                </p:cNvSpPr>
                <p:nvPr/>
              </p:nvSpPr>
              <p:spPr bwMode="auto">
                <a:xfrm>
                  <a:off x="6209" y="2817"/>
                  <a:ext cx="21" cy="52"/>
                </a:xfrm>
                <a:custGeom>
                  <a:avLst/>
                  <a:gdLst>
                    <a:gd name="T0" fmla="*/ 21 w 9"/>
                    <a:gd name="T1" fmla="*/ 38 h 22"/>
                    <a:gd name="T2" fmla="*/ 21 w 9"/>
                    <a:gd name="T3" fmla="*/ 38 h 22"/>
                    <a:gd name="T4" fmla="*/ 0 60000 65536"/>
                    <a:gd name="T5" fmla="*/ 0 60000 65536"/>
                    <a:gd name="T6" fmla="*/ 0 w 9"/>
                    <a:gd name="T7" fmla="*/ 0 h 22"/>
                    <a:gd name="T8" fmla="*/ 9 w 9"/>
                    <a:gd name="T9" fmla="*/ 22 h 2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22">
                      <a:moveTo>
                        <a:pt x="9" y="16"/>
                      </a:moveTo>
                      <a:cubicBezTo>
                        <a:pt x="1" y="0"/>
                        <a:pt x="0" y="22"/>
                        <a:pt x="9" y="1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19" name="Freeform 8966"/>
                <p:cNvSpPr>
                  <a:spLocks/>
                </p:cNvSpPr>
                <p:nvPr/>
              </p:nvSpPr>
              <p:spPr bwMode="auto">
                <a:xfrm>
                  <a:off x="3806" y="2850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0" name="Freeform 8967"/>
                <p:cNvSpPr>
                  <a:spLocks/>
                </p:cNvSpPr>
                <p:nvPr/>
              </p:nvSpPr>
              <p:spPr bwMode="auto">
                <a:xfrm>
                  <a:off x="3801" y="2853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1" name="Freeform 8968"/>
                <p:cNvSpPr>
                  <a:spLocks/>
                </p:cNvSpPr>
                <p:nvPr/>
              </p:nvSpPr>
              <p:spPr bwMode="auto">
                <a:xfrm>
                  <a:off x="3568" y="2853"/>
                  <a:ext cx="0" cy="2"/>
                </a:xfrm>
                <a:custGeom>
                  <a:avLst/>
                  <a:gdLst>
                    <a:gd name="T0" fmla="*/ 0 h 1"/>
                    <a:gd name="T1" fmla="*/ 2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2" name="Freeform 8969"/>
                <p:cNvSpPr>
                  <a:spLocks/>
                </p:cNvSpPr>
                <p:nvPr/>
              </p:nvSpPr>
              <p:spPr bwMode="auto">
                <a:xfrm>
                  <a:off x="3572" y="2855"/>
                  <a:ext cx="5" cy="2"/>
                </a:xfrm>
                <a:custGeom>
                  <a:avLst/>
                  <a:gdLst>
                    <a:gd name="T0" fmla="*/ 3 w 2"/>
                    <a:gd name="T1" fmla="*/ 0 h 1"/>
                    <a:gd name="T2" fmla="*/ 0 w 2"/>
                    <a:gd name="T3" fmla="*/ 0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3" name="Freeform 8970"/>
                <p:cNvSpPr>
                  <a:spLocks/>
                </p:cNvSpPr>
                <p:nvPr/>
              </p:nvSpPr>
              <p:spPr bwMode="auto">
                <a:xfrm>
                  <a:off x="6135" y="2855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4" name="Freeform 8971"/>
                <p:cNvSpPr>
                  <a:spLocks/>
                </p:cNvSpPr>
                <p:nvPr/>
              </p:nvSpPr>
              <p:spPr bwMode="auto">
                <a:xfrm>
                  <a:off x="3615" y="2855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5" name="Freeform 8972"/>
                <p:cNvSpPr>
                  <a:spLocks/>
                </p:cNvSpPr>
                <p:nvPr/>
              </p:nvSpPr>
              <p:spPr bwMode="auto">
                <a:xfrm>
                  <a:off x="6135" y="2855"/>
                  <a:ext cx="10" cy="10"/>
                </a:xfrm>
                <a:custGeom>
                  <a:avLst/>
                  <a:gdLst>
                    <a:gd name="T0" fmla="*/ 8 w 4"/>
                    <a:gd name="T1" fmla="*/ 3 h 4"/>
                    <a:gd name="T2" fmla="*/ 8 w 4"/>
                    <a:gd name="T3" fmla="*/ 3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3" y="1"/>
                      </a:moveTo>
                      <a:cubicBezTo>
                        <a:pt x="0" y="0"/>
                        <a:pt x="4" y="4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6" name="Freeform 8973"/>
                <p:cNvSpPr>
                  <a:spLocks/>
                </p:cNvSpPr>
                <p:nvPr/>
              </p:nvSpPr>
              <p:spPr bwMode="auto">
                <a:xfrm>
                  <a:off x="6138" y="2860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7" name="Freeform 8974"/>
                <p:cNvSpPr>
                  <a:spLocks/>
                </p:cNvSpPr>
                <p:nvPr/>
              </p:nvSpPr>
              <p:spPr bwMode="auto">
                <a:xfrm>
                  <a:off x="3811" y="286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8" name="Freeform 8975"/>
                <p:cNvSpPr>
                  <a:spLocks/>
                </p:cNvSpPr>
                <p:nvPr/>
              </p:nvSpPr>
              <p:spPr bwMode="auto">
                <a:xfrm>
                  <a:off x="3839" y="2860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29" name="Freeform 8976"/>
                <p:cNvSpPr>
                  <a:spLocks/>
                </p:cNvSpPr>
                <p:nvPr/>
              </p:nvSpPr>
              <p:spPr bwMode="auto">
                <a:xfrm>
                  <a:off x="6154" y="2860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3 w 1"/>
                    <a:gd name="T3" fmla="*/ 0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0" name="Freeform 8977"/>
                <p:cNvSpPr>
                  <a:spLocks/>
                </p:cNvSpPr>
                <p:nvPr/>
              </p:nvSpPr>
              <p:spPr bwMode="auto">
                <a:xfrm>
                  <a:off x="6228" y="2860"/>
                  <a:ext cx="11" cy="12"/>
                </a:xfrm>
                <a:custGeom>
                  <a:avLst/>
                  <a:gdLst>
                    <a:gd name="T0" fmla="*/ 9 w 5"/>
                    <a:gd name="T1" fmla="*/ 5 h 5"/>
                    <a:gd name="T2" fmla="*/ 11 w 5"/>
                    <a:gd name="T3" fmla="*/ 7 h 5"/>
                    <a:gd name="T4" fmla="*/ 9 w 5"/>
                    <a:gd name="T5" fmla="*/ 5 h 5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5"/>
                    <a:gd name="T11" fmla="*/ 5 w 5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5">
                      <a:moveTo>
                        <a:pt x="4" y="2"/>
                      </a:moveTo>
                      <a:cubicBezTo>
                        <a:pt x="0" y="0"/>
                        <a:pt x="3" y="5"/>
                        <a:pt x="5" y="3"/>
                      </a:cubicBezTo>
                      <a:cubicBezTo>
                        <a:pt x="5" y="3"/>
                        <a:pt x="5" y="2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1" name="Freeform 8978"/>
                <p:cNvSpPr>
                  <a:spLocks/>
                </p:cNvSpPr>
                <p:nvPr/>
              </p:nvSpPr>
              <p:spPr bwMode="auto">
                <a:xfrm>
                  <a:off x="6147" y="2865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0 w 1"/>
                    <a:gd name="T3" fmla="*/ 2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2" name="Freeform 8979"/>
                <p:cNvSpPr>
                  <a:spLocks/>
                </p:cNvSpPr>
                <p:nvPr/>
              </p:nvSpPr>
              <p:spPr bwMode="auto">
                <a:xfrm>
                  <a:off x="6157" y="2867"/>
                  <a:ext cx="4" cy="12"/>
                </a:xfrm>
                <a:custGeom>
                  <a:avLst/>
                  <a:gdLst>
                    <a:gd name="T0" fmla="*/ 4 w 2"/>
                    <a:gd name="T1" fmla="*/ 7 h 5"/>
                    <a:gd name="T2" fmla="*/ 4 w 2"/>
                    <a:gd name="T3" fmla="*/ 7 h 5"/>
                    <a:gd name="T4" fmla="*/ 0 60000 65536"/>
                    <a:gd name="T5" fmla="*/ 0 60000 65536"/>
                    <a:gd name="T6" fmla="*/ 0 w 2"/>
                    <a:gd name="T7" fmla="*/ 0 h 5"/>
                    <a:gd name="T8" fmla="*/ 2 w 2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5">
                      <a:moveTo>
                        <a:pt x="2" y="3"/>
                      </a:moveTo>
                      <a:cubicBezTo>
                        <a:pt x="1" y="0"/>
                        <a:pt x="0" y="5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3" name="Freeform 8980"/>
                <p:cNvSpPr>
                  <a:spLocks/>
                </p:cNvSpPr>
                <p:nvPr/>
              </p:nvSpPr>
              <p:spPr bwMode="auto">
                <a:xfrm>
                  <a:off x="6213" y="2857"/>
                  <a:ext cx="173" cy="279"/>
                </a:xfrm>
                <a:custGeom>
                  <a:avLst/>
                  <a:gdLst>
                    <a:gd name="T0" fmla="*/ 154 w 73"/>
                    <a:gd name="T1" fmla="*/ 189 h 118"/>
                    <a:gd name="T2" fmla="*/ 128 w 73"/>
                    <a:gd name="T3" fmla="*/ 144 h 118"/>
                    <a:gd name="T4" fmla="*/ 116 w 73"/>
                    <a:gd name="T5" fmla="*/ 109 h 118"/>
                    <a:gd name="T6" fmla="*/ 121 w 73"/>
                    <a:gd name="T7" fmla="*/ 97 h 118"/>
                    <a:gd name="T8" fmla="*/ 100 w 73"/>
                    <a:gd name="T9" fmla="*/ 73 h 118"/>
                    <a:gd name="T10" fmla="*/ 100 w 73"/>
                    <a:gd name="T11" fmla="*/ 59 h 118"/>
                    <a:gd name="T12" fmla="*/ 90 w 73"/>
                    <a:gd name="T13" fmla="*/ 57 h 118"/>
                    <a:gd name="T14" fmla="*/ 114 w 73"/>
                    <a:gd name="T15" fmla="*/ 59 h 118"/>
                    <a:gd name="T16" fmla="*/ 43 w 73"/>
                    <a:gd name="T17" fmla="*/ 40 h 118"/>
                    <a:gd name="T18" fmla="*/ 57 w 73"/>
                    <a:gd name="T19" fmla="*/ 24 h 118"/>
                    <a:gd name="T20" fmla="*/ 9 w 73"/>
                    <a:gd name="T21" fmla="*/ 45 h 118"/>
                    <a:gd name="T22" fmla="*/ 28 w 73"/>
                    <a:gd name="T23" fmla="*/ 52 h 118"/>
                    <a:gd name="T24" fmla="*/ 0 w 73"/>
                    <a:gd name="T25" fmla="*/ 54 h 118"/>
                    <a:gd name="T26" fmla="*/ 52 w 73"/>
                    <a:gd name="T27" fmla="*/ 73 h 118"/>
                    <a:gd name="T28" fmla="*/ 43 w 73"/>
                    <a:gd name="T29" fmla="*/ 95 h 118"/>
                    <a:gd name="T30" fmla="*/ 59 w 73"/>
                    <a:gd name="T31" fmla="*/ 87 h 118"/>
                    <a:gd name="T32" fmla="*/ 43 w 73"/>
                    <a:gd name="T33" fmla="*/ 102 h 118"/>
                    <a:gd name="T34" fmla="*/ 83 w 73"/>
                    <a:gd name="T35" fmla="*/ 123 h 118"/>
                    <a:gd name="T36" fmla="*/ 62 w 73"/>
                    <a:gd name="T37" fmla="*/ 118 h 118"/>
                    <a:gd name="T38" fmla="*/ 69 w 73"/>
                    <a:gd name="T39" fmla="*/ 132 h 118"/>
                    <a:gd name="T40" fmla="*/ 45 w 73"/>
                    <a:gd name="T41" fmla="*/ 125 h 118"/>
                    <a:gd name="T42" fmla="*/ 43 w 73"/>
                    <a:gd name="T43" fmla="*/ 130 h 118"/>
                    <a:gd name="T44" fmla="*/ 78 w 73"/>
                    <a:gd name="T45" fmla="*/ 137 h 118"/>
                    <a:gd name="T46" fmla="*/ 50 w 73"/>
                    <a:gd name="T47" fmla="*/ 149 h 118"/>
                    <a:gd name="T48" fmla="*/ 55 w 73"/>
                    <a:gd name="T49" fmla="*/ 144 h 118"/>
                    <a:gd name="T50" fmla="*/ 45 w 73"/>
                    <a:gd name="T51" fmla="*/ 142 h 118"/>
                    <a:gd name="T52" fmla="*/ 55 w 73"/>
                    <a:gd name="T53" fmla="*/ 163 h 118"/>
                    <a:gd name="T54" fmla="*/ 71 w 73"/>
                    <a:gd name="T55" fmla="*/ 149 h 118"/>
                    <a:gd name="T56" fmla="*/ 83 w 73"/>
                    <a:gd name="T57" fmla="*/ 149 h 118"/>
                    <a:gd name="T58" fmla="*/ 73 w 73"/>
                    <a:gd name="T59" fmla="*/ 168 h 118"/>
                    <a:gd name="T60" fmla="*/ 97 w 73"/>
                    <a:gd name="T61" fmla="*/ 156 h 118"/>
                    <a:gd name="T62" fmla="*/ 69 w 73"/>
                    <a:gd name="T63" fmla="*/ 182 h 118"/>
                    <a:gd name="T64" fmla="*/ 95 w 73"/>
                    <a:gd name="T65" fmla="*/ 163 h 118"/>
                    <a:gd name="T66" fmla="*/ 102 w 73"/>
                    <a:gd name="T67" fmla="*/ 168 h 118"/>
                    <a:gd name="T68" fmla="*/ 81 w 73"/>
                    <a:gd name="T69" fmla="*/ 194 h 118"/>
                    <a:gd name="T70" fmla="*/ 107 w 73"/>
                    <a:gd name="T71" fmla="*/ 175 h 118"/>
                    <a:gd name="T72" fmla="*/ 107 w 73"/>
                    <a:gd name="T73" fmla="*/ 192 h 118"/>
                    <a:gd name="T74" fmla="*/ 126 w 73"/>
                    <a:gd name="T75" fmla="*/ 168 h 118"/>
                    <a:gd name="T76" fmla="*/ 123 w 73"/>
                    <a:gd name="T77" fmla="*/ 182 h 118"/>
                    <a:gd name="T78" fmla="*/ 92 w 73"/>
                    <a:gd name="T79" fmla="*/ 203 h 118"/>
                    <a:gd name="T80" fmla="*/ 92 w 73"/>
                    <a:gd name="T81" fmla="*/ 206 h 118"/>
                    <a:gd name="T82" fmla="*/ 114 w 73"/>
                    <a:gd name="T83" fmla="*/ 225 h 118"/>
                    <a:gd name="T84" fmla="*/ 118 w 73"/>
                    <a:gd name="T85" fmla="*/ 251 h 118"/>
                    <a:gd name="T86" fmla="*/ 128 w 73"/>
                    <a:gd name="T87" fmla="*/ 236 h 118"/>
                    <a:gd name="T88" fmla="*/ 147 w 73"/>
                    <a:gd name="T89" fmla="*/ 279 h 118"/>
                    <a:gd name="T90" fmla="*/ 135 w 73"/>
                    <a:gd name="T91" fmla="*/ 255 h 118"/>
                    <a:gd name="T92" fmla="*/ 152 w 73"/>
                    <a:gd name="T93" fmla="*/ 236 h 118"/>
                    <a:gd name="T94" fmla="*/ 140 w 73"/>
                    <a:gd name="T95" fmla="*/ 239 h 118"/>
                    <a:gd name="T96" fmla="*/ 135 w 73"/>
                    <a:gd name="T97" fmla="*/ 227 h 118"/>
                    <a:gd name="T98" fmla="*/ 137 w 73"/>
                    <a:gd name="T99" fmla="*/ 215 h 118"/>
                    <a:gd name="T100" fmla="*/ 135 w 73"/>
                    <a:gd name="T101" fmla="*/ 208 h 118"/>
                    <a:gd name="T102" fmla="*/ 154 w 73"/>
                    <a:gd name="T103" fmla="*/ 189 h 11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73"/>
                    <a:gd name="T157" fmla="*/ 0 h 118"/>
                    <a:gd name="T158" fmla="*/ 73 w 73"/>
                    <a:gd name="T159" fmla="*/ 118 h 11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73" h="118">
                      <a:moveTo>
                        <a:pt x="65" y="80"/>
                      </a:moveTo>
                      <a:cubicBezTo>
                        <a:pt x="56" y="68"/>
                        <a:pt x="67" y="74"/>
                        <a:pt x="54" y="61"/>
                      </a:cubicBezTo>
                      <a:cubicBezTo>
                        <a:pt x="65" y="60"/>
                        <a:pt x="57" y="50"/>
                        <a:pt x="49" y="46"/>
                      </a:cubicBezTo>
                      <a:cubicBezTo>
                        <a:pt x="55" y="39"/>
                        <a:pt x="58" y="43"/>
                        <a:pt x="51" y="41"/>
                      </a:cubicBezTo>
                      <a:cubicBezTo>
                        <a:pt x="49" y="40"/>
                        <a:pt x="56" y="28"/>
                        <a:pt x="42" y="31"/>
                      </a:cubicBezTo>
                      <a:cubicBezTo>
                        <a:pt x="42" y="24"/>
                        <a:pt x="49" y="28"/>
                        <a:pt x="42" y="25"/>
                      </a:cubicBezTo>
                      <a:cubicBezTo>
                        <a:pt x="44" y="24"/>
                        <a:pt x="43" y="24"/>
                        <a:pt x="38" y="24"/>
                      </a:cubicBezTo>
                      <a:cubicBezTo>
                        <a:pt x="41" y="23"/>
                        <a:pt x="45" y="24"/>
                        <a:pt x="48" y="25"/>
                      </a:cubicBezTo>
                      <a:cubicBezTo>
                        <a:pt x="42" y="15"/>
                        <a:pt x="19" y="9"/>
                        <a:pt x="18" y="17"/>
                      </a:cubicBezTo>
                      <a:cubicBezTo>
                        <a:pt x="19" y="14"/>
                        <a:pt x="21" y="11"/>
                        <a:pt x="24" y="10"/>
                      </a:cubicBezTo>
                      <a:cubicBezTo>
                        <a:pt x="11" y="0"/>
                        <a:pt x="14" y="17"/>
                        <a:pt x="4" y="19"/>
                      </a:cubicBezTo>
                      <a:cubicBezTo>
                        <a:pt x="4" y="19"/>
                        <a:pt x="12" y="21"/>
                        <a:pt x="12" y="22"/>
                      </a:cubicBezTo>
                      <a:cubicBezTo>
                        <a:pt x="12" y="22"/>
                        <a:pt x="1" y="23"/>
                        <a:pt x="0" y="23"/>
                      </a:cubicBezTo>
                      <a:cubicBezTo>
                        <a:pt x="0" y="26"/>
                        <a:pt x="13" y="36"/>
                        <a:pt x="22" y="31"/>
                      </a:cubicBezTo>
                      <a:cubicBezTo>
                        <a:pt x="22" y="32"/>
                        <a:pt x="15" y="39"/>
                        <a:pt x="18" y="40"/>
                      </a:cubicBezTo>
                      <a:cubicBezTo>
                        <a:pt x="23" y="41"/>
                        <a:pt x="16" y="30"/>
                        <a:pt x="25" y="37"/>
                      </a:cubicBezTo>
                      <a:cubicBezTo>
                        <a:pt x="24" y="36"/>
                        <a:pt x="18" y="42"/>
                        <a:pt x="18" y="43"/>
                      </a:cubicBezTo>
                      <a:cubicBezTo>
                        <a:pt x="18" y="43"/>
                        <a:pt x="33" y="52"/>
                        <a:pt x="35" y="52"/>
                      </a:cubicBezTo>
                      <a:cubicBezTo>
                        <a:pt x="36" y="52"/>
                        <a:pt x="25" y="50"/>
                        <a:pt x="26" y="50"/>
                      </a:cubicBezTo>
                      <a:cubicBezTo>
                        <a:pt x="23" y="50"/>
                        <a:pt x="24" y="59"/>
                        <a:pt x="29" y="56"/>
                      </a:cubicBezTo>
                      <a:cubicBezTo>
                        <a:pt x="33" y="53"/>
                        <a:pt x="18" y="53"/>
                        <a:pt x="19" y="53"/>
                      </a:cubicBezTo>
                      <a:cubicBezTo>
                        <a:pt x="24" y="54"/>
                        <a:pt x="16" y="55"/>
                        <a:pt x="18" y="55"/>
                      </a:cubicBezTo>
                      <a:cubicBezTo>
                        <a:pt x="22" y="59"/>
                        <a:pt x="28" y="61"/>
                        <a:pt x="33" y="58"/>
                      </a:cubicBezTo>
                      <a:cubicBezTo>
                        <a:pt x="31" y="59"/>
                        <a:pt x="22" y="62"/>
                        <a:pt x="21" y="63"/>
                      </a:cubicBezTo>
                      <a:cubicBezTo>
                        <a:pt x="22" y="61"/>
                        <a:pt x="22" y="59"/>
                        <a:pt x="23" y="61"/>
                      </a:cubicBezTo>
                      <a:cubicBezTo>
                        <a:pt x="19" y="58"/>
                        <a:pt x="27" y="60"/>
                        <a:pt x="19" y="60"/>
                      </a:cubicBezTo>
                      <a:cubicBezTo>
                        <a:pt x="19" y="67"/>
                        <a:pt x="26" y="68"/>
                        <a:pt x="23" y="69"/>
                      </a:cubicBezTo>
                      <a:cubicBezTo>
                        <a:pt x="38" y="74"/>
                        <a:pt x="26" y="64"/>
                        <a:pt x="30" y="63"/>
                      </a:cubicBezTo>
                      <a:cubicBezTo>
                        <a:pt x="30" y="67"/>
                        <a:pt x="32" y="67"/>
                        <a:pt x="35" y="63"/>
                      </a:cubicBezTo>
                      <a:cubicBezTo>
                        <a:pt x="34" y="65"/>
                        <a:pt x="31" y="68"/>
                        <a:pt x="31" y="71"/>
                      </a:cubicBezTo>
                      <a:cubicBezTo>
                        <a:pt x="34" y="68"/>
                        <a:pt x="37" y="66"/>
                        <a:pt x="41" y="66"/>
                      </a:cubicBezTo>
                      <a:cubicBezTo>
                        <a:pt x="34" y="66"/>
                        <a:pt x="29" y="75"/>
                        <a:pt x="29" y="77"/>
                      </a:cubicBezTo>
                      <a:cubicBezTo>
                        <a:pt x="34" y="78"/>
                        <a:pt x="38" y="76"/>
                        <a:pt x="40" y="69"/>
                      </a:cubicBezTo>
                      <a:cubicBezTo>
                        <a:pt x="43" y="71"/>
                        <a:pt x="40" y="71"/>
                        <a:pt x="43" y="71"/>
                      </a:cubicBezTo>
                      <a:cubicBezTo>
                        <a:pt x="41" y="73"/>
                        <a:pt x="35" y="81"/>
                        <a:pt x="34" y="82"/>
                      </a:cubicBezTo>
                      <a:cubicBezTo>
                        <a:pt x="39" y="82"/>
                        <a:pt x="43" y="79"/>
                        <a:pt x="45" y="74"/>
                      </a:cubicBezTo>
                      <a:cubicBezTo>
                        <a:pt x="41" y="76"/>
                        <a:pt x="41" y="79"/>
                        <a:pt x="45" y="81"/>
                      </a:cubicBezTo>
                      <a:cubicBezTo>
                        <a:pt x="48" y="78"/>
                        <a:pt x="50" y="75"/>
                        <a:pt x="53" y="71"/>
                      </a:cubicBezTo>
                      <a:cubicBezTo>
                        <a:pt x="48" y="75"/>
                        <a:pt x="48" y="77"/>
                        <a:pt x="52" y="77"/>
                      </a:cubicBezTo>
                      <a:cubicBezTo>
                        <a:pt x="50" y="77"/>
                        <a:pt x="38" y="88"/>
                        <a:pt x="39" y="86"/>
                      </a:cubicBezTo>
                      <a:cubicBezTo>
                        <a:pt x="47" y="91"/>
                        <a:pt x="40" y="87"/>
                        <a:pt x="39" y="87"/>
                      </a:cubicBezTo>
                      <a:cubicBezTo>
                        <a:pt x="39" y="90"/>
                        <a:pt x="46" y="96"/>
                        <a:pt x="48" y="95"/>
                      </a:cubicBezTo>
                      <a:cubicBezTo>
                        <a:pt x="48" y="99"/>
                        <a:pt x="45" y="104"/>
                        <a:pt x="50" y="106"/>
                      </a:cubicBezTo>
                      <a:cubicBezTo>
                        <a:pt x="51" y="98"/>
                        <a:pt x="49" y="111"/>
                        <a:pt x="54" y="100"/>
                      </a:cubicBezTo>
                      <a:cubicBezTo>
                        <a:pt x="58" y="107"/>
                        <a:pt x="59" y="109"/>
                        <a:pt x="62" y="118"/>
                      </a:cubicBezTo>
                      <a:cubicBezTo>
                        <a:pt x="70" y="112"/>
                        <a:pt x="62" y="107"/>
                        <a:pt x="57" y="108"/>
                      </a:cubicBezTo>
                      <a:cubicBezTo>
                        <a:pt x="61" y="107"/>
                        <a:pt x="63" y="104"/>
                        <a:pt x="64" y="100"/>
                      </a:cubicBezTo>
                      <a:cubicBezTo>
                        <a:pt x="62" y="102"/>
                        <a:pt x="68" y="99"/>
                        <a:pt x="59" y="101"/>
                      </a:cubicBezTo>
                      <a:cubicBezTo>
                        <a:pt x="60" y="98"/>
                        <a:pt x="73" y="97"/>
                        <a:pt x="57" y="96"/>
                      </a:cubicBezTo>
                      <a:cubicBezTo>
                        <a:pt x="65" y="92"/>
                        <a:pt x="66" y="93"/>
                        <a:pt x="58" y="91"/>
                      </a:cubicBezTo>
                      <a:cubicBezTo>
                        <a:pt x="59" y="90"/>
                        <a:pt x="66" y="82"/>
                        <a:pt x="57" y="88"/>
                      </a:cubicBezTo>
                      <a:cubicBezTo>
                        <a:pt x="59" y="81"/>
                        <a:pt x="63" y="88"/>
                        <a:pt x="65" y="8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4" name="Freeform 8981"/>
                <p:cNvSpPr>
                  <a:spLocks/>
                </p:cNvSpPr>
                <p:nvPr/>
              </p:nvSpPr>
              <p:spPr bwMode="auto">
                <a:xfrm>
                  <a:off x="3079" y="2872"/>
                  <a:ext cx="4" cy="2"/>
                </a:xfrm>
                <a:custGeom>
                  <a:avLst/>
                  <a:gdLst>
                    <a:gd name="T0" fmla="*/ 4 w 2"/>
                    <a:gd name="T1" fmla="*/ 2 h 1"/>
                    <a:gd name="T2" fmla="*/ 0 w 2"/>
                    <a:gd name="T3" fmla="*/ 2 h 1"/>
                    <a:gd name="T4" fmla="*/ 4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5" name="Freeform 8982"/>
                <p:cNvSpPr>
                  <a:spLocks/>
                </p:cNvSpPr>
                <p:nvPr/>
              </p:nvSpPr>
              <p:spPr bwMode="auto">
                <a:xfrm>
                  <a:off x="3591" y="2881"/>
                  <a:ext cx="5" cy="12"/>
                </a:xfrm>
                <a:custGeom>
                  <a:avLst/>
                  <a:gdLst>
                    <a:gd name="T0" fmla="*/ 0 w 2"/>
                    <a:gd name="T1" fmla="*/ 0 h 5"/>
                    <a:gd name="T2" fmla="*/ 0 w 2"/>
                    <a:gd name="T3" fmla="*/ 0 h 5"/>
                    <a:gd name="T4" fmla="*/ 0 60000 65536"/>
                    <a:gd name="T5" fmla="*/ 0 60000 65536"/>
                    <a:gd name="T6" fmla="*/ 0 w 2"/>
                    <a:gd name="T7" fmla="*/ 0 h 5"/>
                    <a:gd name="T8" fmla="*/ 2 w 2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5">
                      <a:moveTo>
                        <a:pt x="0" y="0"/>
                      </a:moveTo>
                      <a:cubicBezTo>
                        <a:pt x="2" y="0"/>
                        <a:pt x="0" y="5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6" name="Freeform 8983"/>
                <p:cNvSpPr>
                  <a:spLocks/>
                </p:cNvSpPr>
                <p:nvPr/>
              </p:nvSpPr>
              <p:spPr bwMode="auto">
                <a:xfrm>
                  <a:off x="6166" y="2876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7" name="Freeform 8984"/>
                <p:cNvSpPr>
                  <a:spLocks/>
                </p:cNvSpPr>
                <p:nvPr/>
              </p:nvSpPr>
              <p:spPr bwMode="auto">
                <a:xfrm>
                  <a:off x="6383" y="2869"/>
                  <a:ext cx="12" cy="12"/>
                </a:xfrm>
                <a:custGeom>
                  <a:avLst/>
                  <a:gdLst>
                    <a:gd name="T0" fmla="*/ 0 w 5"/>
                    <a:gd name="T1" fmla="*/ 12 h 5"/>
                    <a:gd name="T2" fmla="*/ 0 w 5"/>
                    <a:gd name="T3" fmla="*/ 12 h 5"/>
                    <a:gd name="T4" fmla="*/ 0 60000 65536"/>
                    <a:gd name="T5" fmla="*/ 0 60000 65536"/>
                    <a:gd name="T6" fmla="*/ 0 w 5"/>
                    <a:gd name="T7" fmla="*/ 0 h 5"/>
                    <a:gd name="T8" fmla="*/ 5 w 5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5">
                      <a:moveTo>
                        <a:pt x="0" y="5"/>
                      </a:moveTo>
                      <a:cubicBezTo>
                        <a:pt x="5" y="0"/>
                        <a:pt x="0" y="5"/>
                        <a:pt x="0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8" name="Freeform 8985"/>
                <p:cNvSpPr>
                  <a:spLocks/>
                </p:cNvSpPr>
                <p:nvPr/>
              </p:nvSpPr>
              <p:spPr bwMode="auto">
                <a:xfrm>
                  <a:off x="6516" y="2881"/>
                  <a:ext cx="7" cy="5"/>
                </a:xfrm>
                <a:custGeom>
                  <a:avLst/>
                  <a:gdLst>
                    <a:gd name="T0" fmla="*/ 0 w 3"/>
                    <a:gd name="T1" fmla="*/ 5 h 2"/>
                    <a:gd name="T2" fmla="*/ 0 w 3"/>
                    <a:gd name="T3" fmla="*/ 5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0" y="2"/>
                      </a:moveTo>
                      <a:cubicBezTo>
                        <a:pt x="3" y="2"/>
                        <a:pt x="1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39" name="Freeform 8986"/>
                <p:cNvSpPr>
                  <a:spLocks/>
                </p:cNvSpPr>
                <p:nvPr/>
              </p:nvSpPr>
              <p:spPr bwMode="auto">
                <a:xfrm>
                  <a:off x="6369" y="2886"/>
                  <a:ext cx="14" cy="7"/>
                </a:xfrm>
                <a:custGeom>
                  <a:avLst/>
                  <a:gdLst>
                    <a:gd name="T0" fmla="*/ 2 w 6"/>
                    <a:gd name="T1" fmla="*/ 5 h 3"/>
                    <a:gd name="T2" fmla="*/ 2 w 6"/>
                    <a:gd name="T3" fmla="*/ 5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1" y="2"/>
                      </a:moveTo>
                      <a:cubicBezTo>
                        <a:pt x="6" y="3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0" name="Freeform 8987"/>
                <p:cNvSpPr>
                  <a:spLocks/>
                </p:cNvSpPr>
                <p:nvPr/>
              </p:nvSpPr>
              <p:spPr bwMode="auto">
                <a:xfrm>
                  <a:off x="6476" y="2893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1" name="Freeform 8988"/>
                <p:cNvSpPr>
                  <a:spLocks/>
                </p:cNvSpPr>
                <p:nvPr/>
              </p:nvSpPr>
              <p:spPr bwMode="auto">
                <a:xfrm>
                  <a:off x="6478" y="2891"/>
                  <a:ext cx="5" cy="9"/>
                </a:xfrm>
                <a:custGeom>
                  <a:avLst/>
                  <a:gdLst>
                    <a:gd name="T0" fmla="*/ 0 w 2"/>
                    <a:gd name="T1" fmla="*/ 5 h 4"/>
                    <a:gd name="T2" fmla="*/ 0 w 2"/>
                    <a:gd name="T3" fmla="*/ 5 h 4"/>
                    <a:gd name="T4" fmla="*/ 0 60000 65536"/>
                    <a:gd name="T5" fmla="*/ 0 60000 65536"/>
                    <a:gd name="T6" fmla="*/ 0 w 2"/>
                    <a:gd name="T7" fmla="*/ 0 h 4"/>
                    <a:gd name="T8" fmla="*/ 2 w 2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4">
                      <a:moveTo>
                        <a:pt x="0" y="2"/>
                      </a:moveTo>
                      <a:cubicBezTo>
                        <a:pt x="2" y="4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2" name="Freeform 8989"/>
                <p:cNvSpPr>
                  <a:spLocks/>
                </p:cNvSpPr>
                <p:nvPr/>
              </p:nvSpPr>
              <p:spPr bwMode="auto">
                <a:xfrm>
                  <a:off x="6228" y="2895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3" name="Freeform 8990"/>
                <p:cNvSpPr>
                  <a:spLocks/>
                </p:cNvSpPr>
                <p:nvPr/>
              </p:nvSpPr>
              <p:spPr bwMode="auto">
                <a:xfrm>
                  <a:off x="3272" y="2898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4" name="Freeform 8991"/>
                <p:cNvSpPr>
                  <a:spLocks/>
                </p:cNvSpPr>
                <p:nvPr/>
              </p:nvSpPr>
              <p:spPr bwMode="auto">
                <a:xfrm>
                  <a:off x="6315" y="2902"/>
                  <a:ext cx="28" cy="38"/>
                </a:xfrm>
                <a:custGeom>
                  <a:avLst/>
                  <a:gdLst>
                    <a:gd name="T0" fmla="*/ 23 w 12"/>
                    <a:gd name="T1" fmla="*/ 5 h 16"/>
                    <a:gd name="T2" fmla="*/ 0 w 12"/>
                    <a:gd name="T3" fmla="*/ 2 h 16"/>
                    <a:gd name="T4" fmla="*/ 23 w 12"/>
                    <a:gd name="T5" fmla="*/ 5 h 16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6"/>
                    <a:gd name="T11" fmla="*/ 12 w 12"/>
                    <a:gd name="T12" fmla="*/ 16 h 1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6">
                      <a:moveTo>
                        <a:pt x="10" y="2"/>
                      </a:moveTo>
                      <a:cubicBezTo>
                        <a:pt x="7" y="0"/>
                        <a:pt x="2" y="1"/>
                        <a:pt x="0" y="1"/>
                      </a:cubicBezTo>
                      <a:cubicBezTo>
                        <a:pt x="7" y="2"/>
                        <a:pt x="12" y="16"/>
                        <a:pt x="1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5" name="Freeform 8992"/>
                <p:cNvSpPr>
                  <a:spLocks/>
                </p:cNvSpPr>
                <p:nvPr/>
              </p:nvSpPr>
              <p:spPr bwMode="auto">
                <a:xfrm>
                  <a:off x="6230" y="289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6" name="Freeform 8993"/>
                <p:cNvSpPr>
                  <a:spLocks/>
                </p:cNvSpPr>
                <p:nvPr/>
              </p:nvSpPr>
              <p:spPr bwMode="auto">
                <a:xfrm>
                  <a:off x="3258" y="289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7" name="Freeform 8994"/>
                <p:cNvSpPr>
                  <a:spLocks/>
                </p:cNvSpPr>
                <p:nvPr/>
              </p:nvSpPr>
              <p:spPr bwMode="auto">
                <a:xfrm>
                  <a:off x="6183" y="2898"/>
                  <a:ext cx="7" cy="4"/>
                </a:xfrm>
                <a:custGeom>
                  <a:avLst/>
                  <a:gdLst>
                    <a:gd name="T0" fmla="*/ 7 w 3"/>
                    <a:gd name="T1" fmla="*/ 4 h 2"/>
                    <a:gd name="T2" fmla="*/ 0 w 3"/>
                    <a:gd name="T3" fmla="*/ 4 h 2"/>
                    <a:gd name="T4" fmla="*/ 7 w 3"/>
                    <a:gd name="T5" fmla="*/ 4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2"/>
                      </a:moveTo>
                      <a:cubicBezTo>
                        <a:pt x="3" y="1"/>
                        <a:pt x="0" y="0"/>
                        <a:pt x="0" y="2"/>
                      </a:cubicBezTo>
                      <a:cubicBezTo>
                        <a:pt x="1" y="2"/>
                        <a:pt x="2" y="2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8" name="Freeform 8995"/>
                <p:cNvSpPr>
                  <a:spLocks/>
                </p:cNvSpPr>
                <p:nvPr/>
              </p:nvSpPr>
              <p:spPr bwMode="auto">
                <a:xfrm>
                  <a:off x="6537" y="2900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49" name="Freeform 8996"/>
                <p:cNvSpPr>
                  <a:spLocks/>
                </p:cNvSpPr>
                <p:nvPr/>
              </p:nvSpPr>
              <p:spPr bwMode="auto">
                <a:xfrm>
                  <a:off x="3594" y="2900"/>
                  <a:ext cx="4" cy="2"/>
                </a:xfrm>
                <a:custGeom>
                  <a:avLst/>
                  <a:gdLst>
                    <a:gd name="T0" fmla="*/ 2 w 2"/>
                    <a:gd name="T1" fmla="*/ 0 h 1"/>
                    <a:gd name="T2" fmla="*/ 4 w 2"/>
                    <a:gd name="T3" fmla="*/ 2 h 1"/>
                    <a:gd name="T4" fmla="*/ 2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2" y="1"/>
                      </a:cubicBezTo>
                      <a:cubicBezTo>
                        <a:pt x="2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0" name="Freeform 8997"/>
                <p:cNvSpPr>
                  <a:spLocks/>
                </p:cNvSpPr>
                <p:nvPr/>
              </p:nvSpPr>
              <p:spPr bwMode="auto">
                <a:xfrm>
                  <a:off x="3253" y="2900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3 w 1"/>
                    <a:gd name="T3" fmla="*/ 2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8851" name="Group 9199"/>
              <p:cNvGrpSpPr>
                <a:grpSpLocks/>
              </p:cNvGrpSpPr>
              <p:nvPr/>
            </p:nvGrpSpPr>
            <p:grpSpPr bwMode="auto">
              <a:xfrm>
                <a:off x="383" y="3060"/>
                <a:ext cx="907" cy="496"/>
                <a:chOff x="1198" y="245"/>
                <a:chExt cx="5852" cy="3198"/>
              </a:xfrm>
            </p:grpSpPr>
            <p:sp>
              <p:nvSpPr>
                <p:cNvPr id="778852" name="Freeform 8999"/>
                <p:cNvSpPr>
                  <a:spLocks/>
                </p:cNvSpPr>
                <p:nvPr/>
              </p:nvSpPr>
              <p:spPr bwMode="auto">
                <a:xfrm>
                  <a:off x="3253" y="2902"/>
                  <a:ext cx="0" cy="3"/>
                </a:xfrm>
                <a:custGeom>
                  <a:avLst/>
                  <a:gdLst>
                    <a:gd name="T0" fmla="*/ 0 h 1"/>
                    <a:gd name="T1" fmla="*/ 3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3" name="Freeform 9000"/>
                <p:cNvSpPr>
                  <a:spLocks/>
                </p:cNvSpPr>
                <p:nvPr/>
              </p:nvSpPr>
              <p:spPr bwMode="auto">
                <a:xfrm>
                  <a:off x="3596" y="2905"/>
                  <a:ext cx="5" cy="0"/>
                </a:xfrm>
                <a:custGeom>
                  <a:avLst/>
                  <a:gdLst>
                    <a:gd name="T0" fmla="*/ 3 w 2"/>
                    <a:gd name="T1" fmla="*/ 3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4" name="Freeform 9001"/>
                <p:cNvSpPr>
                  <a:spLocks/>
                </p:cNvSpPr>
                <p:nvPr/>
              </p:nvSpPr>
              <p:spPr bwMode="auto">
                <a:xfrm>
                  <a:off x="3818" y="2902"/>
                  <a:ext cx="7" cy="7"/>
                </a:xfrm>
                <a:custGeom>
                  <a:avLst/>
                  <a:gdLst>
                    <a:gd name="T0" fmla="*/ 7 w 3"/>
                    <a:gd name="T1" fmla="*/ 2 h 3"/>
                    <a:gd name="T2" fmla="*/ 0 w 3"/>
                    <a:gd name="T3" fmla="*/ 7 h 3"/>
                    <a:gd name="T4" fmla="*/ 7 w 3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3" y="1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1" y="3"/>
                        <a:pt x="3" y="2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5" name="Freeform 9002"/>
                <p:cNvSpPr>
                  <a:spLocks/>
                </p:cNvSpPr>
                <p:nvPr/>
              </p:nvSpPr>
              <p:spPr bwMode="auto">
                <a:xfrm>
                  <a:off x="3249" y="290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6" name="Freeform 9003"/>
                <p:cNvSpPr>
                  <a:spLocks/>
                </p:cNvSpPr>
                <p:nvPr/>
              </p:nvSpPr>
              <p:spPr bwMode="auto">
                <a:xfrm>
                  <a:off x="3244" y="2905"/>
                  <a:ext cx="5" cy="4"/>
                </a:xfrm>
                <a:custGeom>
                  <a:avLst/>
                  <a:gdLst>
                    <a:gd name="T0" fmla="*/ 5 w 2"/>
                    <a:gd name="T1" fmla="*/ 2 h 2"/>
                    <a:gd name="T2" fmla="*/ 0 w 2"/>
                    <a:gd name="T3" fmla="*/ 2 h 2"/>
                    <a:gd name="T4" fmla="*/ 5 w 2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2"/>
                        <a:pt x="1" y="2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7" name="Freeform 9004"/>
                <p:cNvSpPr>
                  <a:spLocks/>
                </p:cNvSpPr>
                <p:nvPr/>
              </p:nvSpPr>
              <p:spPr bwMode="auto">
                <a:xfrm>
                  <a:off x="3237" y="2907"/>
                  <a:ext cx="7" cy="5"/>
                </a:xfrm>
                <a:custGeom>
                  <a:avLst/>
                  <a:gdLst>
                    <a:gd name="T0" fmla="*/ 7 w 3"/>
                    <a:gd name="T1" fmla="*/ 5 h 2"/>
                    <a:gd name="T2" fmla="*/ 7 w 3"/>
                    <a:gd name="T3" fmla="*/ 5 h 2"/>
                    <a:gd name="T4" fmla="*/ 7 w 3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2"/>
                      </a:moveTo>
                      <a:cubicBezTo>
                        <a:pt x="3" y="0"/>
                        <a:pt x="0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8" name="Freeform 9005"/>
                <p:cNvSpPr>
                  <a:spLocks/>
                </p:cNvSpPr>
                <p:nvPr/>
              </p:nvSpPr>
              <p:spPr bwMode="auto">
                <a:xfrm>
                  <a:off x="6178" y="2909"/>
                  <a:ext cx="52" cy="85"/>
                </a:xfrm>
                <a:custGeom>
                  <a:avLst/>
                  <a:gdLst>
                    <a:gd name="T0" fmla="*/ 52 w 22"/>
                    <a:gd name="T1" fmla="*/ 52 h 36"/>
                    <a:gd name="T2" fmla="*/ 47 w 22"/>
                    <a:gd name="T3" fmla="*/ 17 h 36"/>
                    <a:gd name="T4" fmla="*/ 12 w 22"/>
                    <a:gd name="T5" fmla="*/ 7 h 36"/>
                    <a:gd name="T6" fmla="*/ 9 w 22"/>
                    <a:gd name="T7" fmla="*/ 28 h 36"/>
                    <a:gd name="T8" fmla="*/ 31 w 22"/>
                    <a:gd name="T9" fmla="*/ 38 h 36"/>
                    <a:gd name="T10" fmla="*/ 12 w 22"/>
                    <a:gd name="T11" fmla="*/ 71 h 36"/>
                    <a:gd name="T12" fmla="*/ 52 w 22"/>
                    <a:gd name="T13" fmla="*/ 52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"/>
                    <a:gd name="T22" fmla="*/ 0 h 36"/>
                    <a:gd name="T23" fmla="*/ 22 w 22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" h="36">
                      <a:moveTo>
                        <a:pt x="22" y="22"/>
                      </a:moveTo>
                      <a:cubicBezTo>
                        <a:pt x="22" y="18"/>
                        <a:pt x="19" y="6"/>
                        <a:pt x="20" y="7"/>
                      </a:cubicBezTo>
                      <a:cubicBezTo>
                        <a:pt x="22" y="8"/>
                        <a:pt x="9" y="0"/>
                        <a:pt x="5" y="3"/>
                      </a:cubicBezTo>
                      <a:cubicBezTo>
                        <a:pt x="6" y="5"/>
                        <a:pt x="8" y="9"/>
                        <a:pt x="4" y="12"/>
                      </a:cubicBezTo>
                      <a:cubicBezTo>
                        <a:pt x="6" y="13"/>
                        <a:pt x="8" y="18"/>
                        <a:pt x="13" y="16"/>
                      </a:cubicBezTo>
                      <a:cubicBezTo>
                        <a:pt x="13" y="18"/>
                        <a:pt x="0" y="25"/>
                        <a:pt x="5" y="30"/>
                      </a:cubicBezTo>
                      <a:cubicBezTo>
                        <a:pt x="12" y="36"/>
                        <a:pt x="19" y="24"/>
                        <a:pt x="22" y="2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59" name="Freeform 9006"/>
                <p:cNvSpPr>
                  <a:spLocks/>
                </p:cNvSpPr>
                <p:nvPr/>
              </p:nvSpPr>
              <p:spPr bwMode="auto">
                <a:xfrm>
                  <a:off x="3237" y="2914"/>
                  <a:ext cx="5" cy="2"/>
                </a:xfrm>
                <a:custGeom>
                  <a:avLst/>
                  <a:gdLst>
                    <a:gd name="T0" fmla="*/ 5 w 2"/>
                    <a:gd name="T1" fmla="*/ 2 h 1"/>
                    <a:gd name="T2" fmla="*/ 0 w 2"/>
                    <a:gd name="T3" fmla="*/ 2 h 1"/>
                    <a:gd name="T4" fmla="*/ 5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0" name="Freeform 9007"/>
                <p:cNvSpPr>
                  <a:spLocks/>
                </p:cNvSpPr>
                <p:nvPr/>
              </p:nvSpPr>
              <p:spPr bwMode="auto">
                <a:xfrm>
                  <a:off x="3213" y="2916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1" name="Freeform 9008"/>
                <p:cNvSpPr>
                  <a:spLocks/>
                </p:cNvSpPr>
                <p:nvPr/>
              </p:nvSpPr>
              <p:spPr bwMode="auto">
                <a:xfrm>
                  <a:off x="3234" y="2916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2" name="Freeform 9009"/>
                <p:cNvSpPr>
                  <a:spLocks/>
                </p:cNvSpPr>
                <p:nvPr/>
              </p:nvSpPr>
              <p:spPr bwMode="auto">
                <a:xfrm>
                  <a:off x="6480" y="2914"/>
                  <a:ext cx="5" cy="19"/>
                </a:xfrm>
                <a:custGeom>
                  <a:avLst/>
                  <a:gdLst>
                    <a:gd name="T0" fmla="*/ 0 w 2"/>
                    <a:gd name="T1" fmla="*/ 7 h 8"/>
                    <a:gd name="T2" fmla="*/ 0 w 2"/>
                    <a:gd name="T3" fmla="*/ 7 h 8"/>
                    <a:gd name="T4" fmla="*/ 0 60000 65536"/>
                    <a:gd name="T5" fmla="*/ 0 60000 65536"/>
                    <a:gd name="T6" fmla="*/ 0 w 2"/>
                    <a:gd name="T7" fmla="*/ 0 h 8"/>
                    <a:gd name="T8" fmla="*/ 2 w 2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8">
                      <a:moveTo>
                        <a:pt x="0" y="3"/>
                      </a:moveTo>
                      <a:cubicBezTo>
                        <a:pt x="1" y="8"/>
                        <a:pt x="2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3" name="Freeform 9010"/>
                <p:cNvSpPr>
                  <a:spLocks/>
                </p:cNvSpPr>
                <p:nvPr/>
              </p:nvSpPr>
              <p:spPr bwMode="auto">
                <a:xfrm>
                  <a:off x="3731" y="2919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4" name="Freeform 9011"/>
                <p:cNvSpPr>
                  <a:spLocks/>
                </p:cNvSpPr>
                <p:nvPr/>
              </p:nvSpPr>
              <p:spPr bwMode="auto">
                <a:xfrm>
                  <a:off x="6561" y="292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5" name="Freeform 9012"/>
                <p:cNvSpPr>
                  <a:spLocks/>
                </p:cNvSpPr>
                <p:nvPr/>
              </p:nvSpPr>
              <p:spPr bwMode="auto">
                <a:xfrm>
                  <a:off x="6478" y="2921"/>
                  <a:ext cx="2" cy="7"/>
                </a:xfrm>
                <a:custGeom>
                  <a:avLst/>
                  <a:gdLst>
                    <a:gd name="T0" fmla="*/ 0 w 1"/>
                    <a:gd name="T1" fmla="*/ 0 h 3"/>
                    <a:gd name="T2" fmla="*/ 2 w 1"/>
                    <a:gd name="T3" fmla="*/ 5 h 3"/>
                    <a:gd name="T4" fmla="*/ 0 w 1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3"/>
                    <a:gd name="T11" fmla="*/ 1 w 1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0" y="3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6" name="Freeform 9013"/>
                <p:cNvSpPr>
                  <a:spLocks/>
                </p:cNvSpPr>
                <p:nvPr/>
              </p:nvSpPr>
              <p:spPr bwMode="auto">
                <a:xfrm>
                  <a:off x="6532" y="2921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7" name="Freeform 9014"/>
                <p:cNvSpPr>
                  <a:spLocks/>
                </p:cNvSpPr>
                <p:nvPr/>
              </p:nvSpPr>
              <p:spPr bwMode="auto">
                <a:xfrm>
                  <a:off x="6324" y="2921"/>
                  <a:ext cx="7" cy="3"/>
                </a:xfrm>
                <a:custGeom>
                  <a:avLst/>
                  <a:gdLst>
                    <a:gd name="T0" fmla="*/ 2 w 3"/>
                    <a:gd name="T1" fmla="*/ 3 h 1"/>
                    <a:gd name="T2" fmla="*/ 2 w 3"/>
                    <a:gd name="T3" fmla="*/ 3 h 1"/>
                    <a:gd name="T4" fmla="*/ 0 60000 65536"/>
                    <a:gd name="T5" fmla="*/ 0 60000 65536"/>
                    <a:gd name="T6" fmla="*/ 0 w 3"/>
                    <a:gd name="T7" fmla="*/ 0 h 1"/>
                    <a:gd name="T8" fmla="*/ 3 w 3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">
                      <a:moveTo>
                        <a:pt x="1" y="1"/>
                      </a:moveTo>
                      <a:cubicBezTo>
                        <a:pt x="3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8" name="Freeform 9015"/>
                <p:cNvSpPr>
                  <a:spLocks/>
                </p:cNvSpPr>
                <p:nvPr/>
              </p:nvSpPr>
              <p:spPr bwMode="auto">
                <a:xfrm>
                  <a:off x="6487" y="292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69" name="Freeform 9016"/>
                <p:cNvSpPr>
                  <a:spLocks/>
                </p:cNvSpPr>
                <p:nvPr/>
              </p:nvSpPr>
              <p:spPr bwMode="auto">
                <a:xfrm>
                  <a:off x="6457" y="2924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0" name="Freeform 9017"/>
                <p:cNvSpPr>
                  <a:spLocks/>
                </p:cNvSpPr>
                <p:nvPr/>
              </p:nvSpPr>
              <p:spPr bwMode="auto">
                <a:xfrm>
                  <a:off x="6329" y="2924"/>
                  <a:ext cx="7" cy="7"/>
                </a:xfrm>
                <a:custGeom>
                  <a:avLst/>
                  <a:gdLst>
                    <a:gd name="T0" fmla="*/ 2 w 3"/>
                    <a:gd name="T1" fmla="*/ 2 h 3"/>
                    <a:gd name="T2" fmla="*/ 2 w 3"/>
                    <a:gd name="T3" fmla="*/ 2 h 3"/>
                    <a:gd name="T4" fmla="*/ 0 60000 65536"/>
                    <a:gd name="T5" fmla="*/ 0 60000 65536"/>
                    <a:gd name="T6" fmla="*/ 0 w 3"/>
                    <a:gd name="T7" fmla="*/ 0 h 3"/>
                    <a:gd name="T8" fmla="*/ 3 w 3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3">
                      <a:moveTo>
                        <a:pt x="1" y="1"/>
                      </a:moveTo>
                      <a:cubicBezTo>
                        <a:pt x="3" y="0"/>
                        <a:pt x="0" y="3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1" name="Freeform 9018"/>
                <p:cNvSpPr>
                  <a:spLocks/>
                </p:cNvSpPr>
                <p:nvPr/>
              </p:nvSpPr>
              <p:spPr bwMode="auto">
                <a:xfrm>
                  <a:off x="6457" y="2924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2" name="Freeform 9019"/>
                <p:cNvSpPr>
                  <a:spLocks/>
                </p:cNvSpPr>
                <p:nvPr/>
              </p:nvSpPr>
              <p:spPr bwMode="auto">
                <a:xfrm>
                  <a:off x="6450" y="2928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3" name="Freeform 9020"/>
                <p:cNvSpPr>
                  <a:spLocks/>
                </p:cNvSpPr>
                <p:nvPr/>
              </p:nvSpPr>
              <p:spPr bwMode="auto">
                <a:xfrm>
                  <a:off x="1198" y="2907"/>
                  <a:ext cx="78" cy="54"/>
                </a:xfrm>
                <a:custGeom>
                  <a:avLst/>
                  <a:gdLst>
                    <a:gd name="T0" fmla="*/ 43 w 33"/>
                    <a:gd name="T1" fmla="*/ 40 h 23"/>
                    <a:gd name="T2" fmla="*/ 9 w 33"/>
                    <a:gd name="T3" fmla="*/ 35 h 23"/>
                    <a:gd name="T4" fmla="*/ 43 w 33"/>
                    <a:gd name="T5" fmla="*/ 40 h 23"/>
                    <a:gd name="T6" fmla="*/ 0 60000 65536"/>
                    <a:gd name="T7" fmla="*/ 0 60000 65536"/>
                    <a:gd name="T8" fmla="*/ 0 60000 65536"/>
                    <a:gd name="T9" fmla="*/ 0 w 33"/>
                    <a:gd name="T10" fmla="*/ 0 h 23"/>
                    <a:gd name="T11" fmla="*/ 33 w 33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3" h="23">
                      <a:moveTo>
                        <a:pt x="18" y="17"/>
                      </a:moveTo>
                      <a:cubicBezTo>
                        <a:pt x="33" y="0"/>
                        <a:pt x="3" y="16"/>
                        <a:pt x="4" y="15"/>
                      </a:cubicBezTo>
                      <a:cubicBezTo>
                        <a:pt x="0" y="23"/>
                        <a:pt x="20" y="17"/>
                        <a:pt x="18" y="1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4" name="Freeform 9021"/>
                <p:cNvSpPr>
                  <a:spLocks/>
                </p:cNvSpPr>
                <p:nvPr/>
              </p:nvSpPr>
              <p:spPr bwMode="auto">
                <a:xfrm>
                  <a:off x="6523" y="2931"/>
                  <a:ext cx="9" cy="11"/>
                </a:xfrm>
                <a:custGeom>
                  <a:avLst/>
                  <a:gdLst>
                    <a:gd name="T0" fmla="*/ 0 w 4"/>
                    <a:gd name="T1" fmla="*/ 2 h 5"/>
                    <a:gd name="T2" fmla="*/ 0 w 4"/>
                    <a:gd name="T3" fmla="*/ 0 h 5"/>
                    <a:gd name="T4" fmla="*/ 0 w 4"/>
                    <a:gd name="T5" fmla="*/ 2 h 5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5"/>
                    <a:gd name="T11" fmla="*/ 4 w 4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5">
                      <a:moveTo>
                        <a:pt x="0" y="1"/>
                      </a:moveTo>
                      <a:cubicBezTo>
                        <a:pt x="0" y="5"/>
                        <a:pt x="4" y="3"/>
                        <a:pt x="0" y="0"/>
                      </a:cubicBezTo>
                      <a:cubicBezTo>
                        <a:pt x="1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5" name="Freeform 9022"/>
                <p:cNvSpPr>
                  <a:spLocks/>
                </p:cNvSpPr>
                <p:nvPr/>
              </p:nvSpPr>
              <p:spPr bwMode="auto">
                <a:xfrm>
                  <a:off x="6235" y="2933"/>
                  <a:ext cx="21" cy="17"/>
                </a:xfrm>
                <a:custGeom>
                  <a:avLst/>
                  <a:gdLst>
                    <a:gd name="T0" fmla="*/ 21 w 9"/>
                    <a:gd name="T1" fmla="*/ 0 h 7"/>
                    <a:gd name="T2" fmla="*/ 21 w 9"/>
                    <a:gd name="T3" fmla="*/ 0 h 7"/>
                    <a:gd name="T4" fmla="*/ 0 60000 65536"/>
                    <a:gd name="T5" fmla="*/ 0 60000 65536"/>
                    <a:gd name="T6" fmla="*/ 0 w 9"/>
                    <a:gd name="T7" fmla="*/ 0 h 7"/>
                    <a:gd name="T8" fmla="*/ 9 w 9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7">
                      <a:moveTo>
                        <a:pt x="9" y="0"/>
                      </a:moveTo>
                      <a:cubicBezTo>
                        <a:pt x="0" y="7"/>
                        <a:pt x="9" y="1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6" name="Freeform 9023"/>
                <p:cNvSpPr>
                  <a:spLocks/>
                </p:cNvSpPr>
                <p:nvPr/>
              </p:nvSpPr>
              <p:spPr bwMode="auto">
                <a:xfrm>
                  <a:off x="3230" y="2931"/>
                  <a:ext cx="2" cy="4"/>
                </a:xfrm>
                <a:custGeom>
                  <a:avLst/>
                  <a:gdLst>
                    <a:gd name="T0" fmla="*/ 2 w 1"/>
                    <a:gd name="T1" fmla="*/ 2 h 2"/>
                    <a:gd name="T2" fmla="*/ 0 w 1"/>
                    <a:gd name="T3" fmla="*/ 2 h 2"/>
                    <a:gd name="T4" fmla="*/ 2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7" name="Freeform 9024"/>
                <p:cNvSpPr>
                  <a:spLocks/>
                </p:cNvSpPr>
                <p:nvPr/>
              </p:nvSpPr>
              <p:spPr bwMode="auto">
                <a:xfrm>
                  <a:off x="6218" y="2928"/>
                  <a:ext cx="43" cy="24"/>
                </a:xfrm>
                <a:custGeom>
                  <a:avLst/>
                  <a:gdLst>
                    <a:gd name="T0" fmla="*/ 26 w 18"/>
                    <a:gd name="T1" fmla="*/ 22 h 10"/>
                    <a:gd name="T2" fmla="*/ 26 w 18"/>
                    <a:gd name="T3" fmla="*/ 22 h 10"/>
                    <a:gd name="T4" fmla="*/ 0 60000 65536"/>
                    <a:gd name="T5" fmla="*/ 0 60000 65536"/>
                    <a:gd name="T6" fmla="*/ 0 w 18"/>
                    <a:gd name="T7" fmla="*/ 0 h 10"/>
                    <a:gd name="T8" fmla="*/ 18 w 18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10">
                      <a:moveTo>
                        <a:pt x="11" y="9"/>
                      </a:moveTo>
                      <a:cubicBezTo>
                        <a:pt x="18" y="0"/>
                        <a:pt x="0" y="10"/>
                        <a:pt x="11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8" name="Freeform 9025"/>
                <p:cNvSpPr>
                  <a:spLocks/>
                </p:cNvSpPr>
                <p:nvPr/>
              </p:nvSpPr>
              <p:spPr bwMode="auto">
                <a:xfrm>
                  <a:off x="6518" y="2938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79" name="Freeform 9026"/>
                <p:cNvSpPr>
                  <a:spLocks/>
                </p:cNvSpPr>
                <p:nvPr/>
              </p:nvSpPr>
              <p:spPr bwMode="auto">
                <a:xfrm>
                  <a:off x="3636" y="2914"/>
                  <a:ext cx="99" cy="73"/>
                </a:xfrm>
                <a:custGeom>
                  <a:avLst/>
                  <a:gdLst>
                    <a:gd name="T0" fmla="*/ 99 w 42"/>
                    <a:gd name="T1" fmla="*/ 33 h 31"/>
                    <a:gd name="T2" fmla="*/ 68 w 42"/>
                    <a:gd name="T3" fmla="*/ 42 h 31"/>
                    <a:gd name="T4" fmla="*/ 26 w 42"/>
                    <a:gd name="T5" fmla="*/ 45 h 31"/>
                    <a:gd name="T6" fmla="*/ 40 w 42"/>
                    <a:gd name="T7" fmla="*/ 45 h 31"/>
                    <a:gd name="T8" fmla="*/ 31 w 42"/>
                    <a:gd name="T9" fmla="*/ 64 h 31"/>
                    <a:gd name="T10" fmla="*/ 99 w 42"/>
                    <a:gd name="T11" fmla="*/ 33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2"/>
                    <a:gd name="T19" fmla="*/ 0 h 31"/>
                    <a:gd name="T20" fmla="*/ 42 w 42"/>
                    <a:gd name="T21" fmla="*/ 31 h 3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2" h="31">
                      <a:moveTo>
                        <a:pt x="42" y="14"/>
                      </a:moveTo>
                      <a:cubicBezTo>
                        <a:pt x="38" y="12"/>
                        <a:pt x="30" y="12"/>
                        <a:pt x="29" y="18"/>
                      </a:cubicBezTo>
                      <a:cubicBezTo>
                        <a:pt x="33" y="21"/>
                        <a:pt x="14" y="0"/>
                        <a:pt x="11" y="19"/>
                      </a:cubicBezTo>
                      <a:cubicBezTo>
                        <a:pt x="21" y="17"/>
                        <a:pt x="0" y="31"/>
                        <a:pt x="17" y="19"/>
                      </a:cubicBezTo>
                      <a:cubicBezTo>
                        <a:pt x="16" y="22"/>
                        <a:pt x="14" y="26"/>
                        <a:pt x="13" y="27"/>
                      </a:cubicBezTo>
                      <a:cubicBezTo>
                        <a:pt x="16" y="28"/>
                        <a:pt x="40" y="11"/>
                        <a:pt x="42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0" name="Freeform 9027"/>
                <p:cNvSpPr>
                  <a:spLocks/>
                </p:cNvSpPr>
                <p:nvPr/>
              </p:nvSpPr>
              <p:spPr bwMode="auto">
                <a:xfrm>
                  <a:off x="3237" y="2942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1" name="Freeform 9028"/>
                <p:cNvSpPr>
                  <a:spLocks/>
                </p:cNvSpPr>
                <p:nvPr/>
              </p:nvSpPr>
              <p:spPr bwMode="auto">
                <a:xfrm>
                  <a:off x="1274" y="2942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2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2" name="Freeform 9029"/>
                <p:cNvSpPr>
                  <a:spLocks/>
                </p:cNvSpPr>
                <p:nvPr/>
              </p:nvSpPr>
              <p:spPr bwMode="auto">
                <a:xfrm>
                  <a:off x="6251" y="2942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3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3" name="Freeform 9030"/>
                <p:cNvSpPr>
                  <a:spLocks/>
                </p:cNvSpPr>
                <p:nvPr/>
              </p:nvSpPr>
              <p:spPr bwMode="auto">
                <a:xfrm>
                  <a:off x="3237" y="294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4" name="Freeform 9031"/>
                <p:cNvSpPr>
                  <a:spLocks/>
                </p:cNvSpPr>
                <p:nvPr/>
              </p:nvSpPr>
              <p:spPr bwMode="auto">
                <a:xfrm>
                  <a:off x="3237" y="2945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5" name="Freeform 9032"/>
                <p:cNvSpPr>
                  <a:spLocks/>
                </p:cNvSpPr>
                <p:nvPr/>
              </p:nvSpPr>
              <p:spPr bwMode="auto">
                <a:xfrm>
                  <a:off x="6409" y="2947"/>
                  <a:ext cx="17" cy="5"/>
                </a:xfrm>
                <a:custGeom>
                  <a:avLst/>
                  <a:gdLst>
                    <a:gd name="T0" fmla="*/ 12 w 7"/>
                    <a:gd name="T1" fmla="*/ 0 h 2"/>
                    <a:gd name="T2" fmla="*/ 12 w 7"/>
                    <a:gd name="T3" fmla="*/ 0 h 2"/>
                    <a:gd name="T4" fmla="*/ 0 60000 65536"/>
                    <a:gd name="T5" fmla="*/ 0 60000 65536"/>
                    <a:gd name="T6" fmla="*/ 0 w 7"/>
                    <a:gd name="T7" fmla="*/ 0 h 2"/>
                    <a:gd name="T8" fmla="*/ 7 w 7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2">
                      <a:moveTo>
                        <a:pt x="5" y="0"/>
                      </a:moveTo>
                      <a:cubicBezTo>
                        <a:pt x="0" y="0"/>
                        <a:pt x="7" y="2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6" name="Freeform 9033"/>
                <p:cNvSpPr>
                  <a:spLocks/>
                </p:cNvSpPr>
                <p:nvPr/>
              </p:nvSpPr>
              <p:spPr bwMode="auto">
                <a:xfrm>
                  <a:off x="6230" y="2945"/>
                  <a:ext cx="5" cy="5"/>
                </a:xfrm>
                <a:custGeom>
                  <a:avLst/>
                  <a:gdLst>
                    <a:gd name="T0" fmla="*/ 3 w 2"/>
                    <a:gd name="T1" fmla="*/ 5 h 2"/>
                    <a:gd name="T2" fmla="*/ 3 w 2"/>
                    <a:gd name="T3" fmla="*/ 5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1" y="2"/>
                      </a:moveTo>
                      <a:cubicBezTo>
                        <a:pt x="2" y="0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7" name="Freeform 9034"/>
                <p:cNvSpPr>
                  <a:spLocks/>
                </p:cNvSpPr>
                <p:nvPr/>
              </p:nvSpPr>
              <p:spPr bwMode="auto">
                <a:xfrm>
                  <a:off x="6249" y="294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8" name="Freeform 9035"/>
                <p:cNvSpPr>
                  <a:spLocks/>
                </p:cNvSpPr>
                <p:nvPr/>
              </p:nvSpPr>
              <p:spPr bwMode="auto">
                <a:xfrm>
                  <a:off x="6249" y="2950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89" name="Freeform 9036"/>
                <p:cNvSpPr>
                  <a:spLocks/>
                </p:cNvSpPr>
                <p:nvPr/>
              </p:nvSpPr>
              <p:spPr bwMode="auto">
                <a:xfrm>
                  <a:off x="6251" y="2952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0" name="Freeform 9037"/>
                <p:cNvSpPr>
                  <a:spLocks/>
                </p:cNvSpPr>
                <p:nvPr/>
              </p:nvSpPr>
              <p:spPr bwMode="auto">
                <a:xfrm>
                  <a:off x="6459" y="2954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2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1" name="Freeform 9038"/>
                <p:cNvSpPr>
                  <a:spLocks/>
                </p:cNvSpPr>
                <p:nvPr/>
              </p:nvSpPr>
              <p:spPr bwMode="auto">
                <a:xfrm>
                  <a:off x="6575" y="2954"/>
                  <a:ext cx="0" cy="7"/>
                </a:xfrm>
                <a:custGeom>
                  <a:avLst/>
                  <a:gdLst>
                    <a:gd name="T0" fmla="*/ 0 h 3"/>
                    <a:gd name="T1" fmla="*/ 0 h 3"/>
                    <a:gd name="T2" fmla="*/ 0 60000 65536"/>
                    <a:gd name="T3" fmla="*/ 0 60000 65536"/>
                    <a:gd name="T4" fmla="*/ 0 h 3"/>
                    <a:gd name="T5" fmla="*/ 3 h 3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3">
                      <a:moveTo>
                        <a:pt x="0" y="0"/>
                      </a:moveTo>
                      <a:cubicBezTo>
                        <a:pt x="0" y="3"/>
                        <a:pt x="0" y="3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2" name="Freeform 9039"/>
                <p:cNvSpPr>
                  <a:spLocks/>
                </p:cNvSpPr>
                <p:nvPr/>
              </p:nvSpPr>
              <p:spPr bwMode="auto">
                <a:xfrm>
                  <a:off x="6251" y="2954"/>
                  <a:ext cx="0" cy="3"/>
                </a:xfrm>
                <a:custGeom>
                  <a:avLst/>
                  <a:gdLst>
                    <a:gd name="T0" fmla="*/ 3 h 1"/>
                    <a:gd name="T1" fmla="*/ 0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3" name="Freeform 9040"/>
                <p:cNvSpPr>
                  <a:spLocks/>
                </p:cNvSpPr>
                <p:nvPr/>
              </p:nvSpPr>
              <p:spPr bwMode="auto">
                <a:xfrm>
                  <a:off x="6244" y="2957"/>
                  <a:ext cx="2" cy="4"/>
                </a:xfrm>
                <a:custGeom>
                  <a:avLst/>
                  <a:gdLst>
                    <a:gd name="T0" fmla="*/ 2 w 1"/>
                    <a:gd name="T1" fmla="*/ 0 h 2"/>
                    <a:gd name="T2" fmla="*/ 2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0" y="2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4" name="Freeform 9041"/>
                <p:cNvSpPr>
                  <a:spLocks/>
                </p:cNvSpPr>
                <p:nvPr/>
              </p:nvSpPr>
              <p:spPr bwMode="auto">
                <a:xfrm>
                  <a:off x="6251" y="2952"/>
                  <a:ext cx="3" cy="14"/>
                </a:xfrm>
                <a:custGeom>
                  <a:avLst/>
                  <a:gdLst>
                    <a:gd name="T0" fmla="*/ 0 w 1"/>
                    <a:gd name="T1" fmla="*/ 9 h 6"/>
                    <a:gd name="T2" fmla="*/ 0 w 1"/>
                    <a:gd name="T3" fmla="*/ 9 h 6"/>
                    <a:gd name="T4" fmla="*/ 0 60000 65536"/>
                    <a:gd name="T5" fmla="*/ 0 60000 65536"/>
                    <a:gd name="T6" fmla="*/ 0 w 1"/>
                    <a:gd name="T7" fmla="*/ 0 h 6"/>
                    <a:gd name="T8" fmla="*/ 1 w 1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6">
                      <a:moveTo>
                        <a:pt x="0" y="4"/>
                      </a:moveTo>
                      <a:cubicBezTo>
                        <a:pt x="0" y="0"/>
                        <a:pt x="1" y="6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5" name="Freeform 9042"/>
                <p:cNvSpPr>
                  <a:spLocks/>
                </p:cNvSpPr>
                <p:nvPr/>
              </p:nvSpPr>
              <p:spPr bwMode="auto">
                <a:xfrm>
                  <a:off x="3218" y="2959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6" name="Freeform 9043"/>
                <p:cNvSpPr>
                  <a:spLocks/>
                </p:cNvSpPr>
                <p:nvPr/>
              </p:nvSpPr>
              <p:spPr bwMode="auto">
                <a:xfrm>
                  <a:off x="3220" y="2959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7" name="Freeform 9044"/>
                <p:cNvSpPr>
                  <a:spLocks/>
                </p:cNvSpPr>
                <p:nvPr/>
              </p:nvSpPr>
              <p:spPr bwMode="auto">
                <a:xfrm>
                  <a:off x="6242" y="2959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8" name="Freeform 9045"/>
                <p:cNvSpPr>
                  <a:spLocks/>
                </p:cNvSpPr>
                <p:nvPr/>
              </p:nvSpPr>
              <p:spPr bwMode="auto">
                <a:xfrm>
                  <a:off x="6450" y="2959"/>
                  <a:ext cx="203" cy="118"/>
                </a:xfrm>
                <a:custGeom>
                  <a:avLst/>
                  <a:gdLst>
                    <a:gd name="T0" fmla="*/ 35 w 86"/>
                    <a:gd name="T1" fmla="*/ 5 h 50"/>
                    <a:gd name="T2" fmla="*/ 0 w 86"/>
                    <a:gd name="T3" fmla="*/ 14 h 50"/>
                    <a:gd name="T4" fmla="*/ 47 w 86"/>
                    <a:gd name="T5" fmla="*/ 40 h 50"/>
                    <a:gd name="T6" fmla="*/ 45 w 86"/>
                    <a:gd name="T7" fmla="*/ 42 h 50"/>
                    <a:gd name="T8" fmla="*/ 21 w 86"/>
                    <a:gd name="T9" fmla="*/ 38 h 50"/>
                    <a:gd name="T10" fmla="*/ 54 w 86"/>
                    <a:gd name="T11" fmla="*/ 47 h 50"/>
                    <a:gd name="T12" fmla="*/ 87 w 86"/>
                    <a:gd name="T13" fmla="*/ 113 h 50"/>
                    <a:gd name="T14" fmla="*/ 139 w 86"/>
                    <a:gd name="T15" fmla="*/ 109 h 50"/>
                    <a:gd name="T16" fmla="*/ 125 w 86"/>
                    <a:gd name="T17" fmla="*/ 92 h 50"/>
                    <a:gd name="T18" fmla="*/ 139 w 86"/>
                    <a:gd name="T19" fmla="*/ 94 h 50"/>
                    <a:gd name="T20" fmla="*/ 139 w 86"/>
                    <a:gd name="T21" fmla="*/ 92 h 50"/>
                    <a:gd name="T22" fmla="*/ 116 w 86"/>
                    <a:gd name="T23" fmla="*/ 87 h 50"/>
                    <a:gd name="T24" fmla="*/ 116 w 86"/>
                    <a:gd name="T25" fmla="*/ 66 h 50"/>
                    <a:gd name="T26" fmla="*/ 99 w 86"/>
                    <a:gd name="T27" fmla="*/ 50 h 50"/>
                    <a:gd name="T28" fmla="*/ 106 w 86"/>
                    <a:gd name="T29" fmla="*/ 50 h 50"/>
                    <a:gd name="T30" fmla="*/ 149 w 86"/>
                    <a:gd name="T31" fmla="*/ 94 h 50"/>
                    <a:gd name="T32" fmla="*/ 144 w 86"/>
                    <a:gd name="T33" fmla="*/ 50 h 50"/>
                    <a:gd name="T34" fmla="*/ 116 w 86"/>
                    <a:gd name="T35" fmla="*/ 33 h 50"/>
                    <a:gd name="T36" fmla="*/ 109 w 86"/>
                    <a:gd name="T37" fmla="*/ 28 h 50"/>
                    <a:gd name="T38" fmla="*/ 35 w 86"/>
                    <a:gd name="T39" fmla="*/ 5 h 5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86"/>
                    <a:gd name="T61" fmla="*/ 0 h 50"/>
                    <a:gd name="T62" fmla="*/ 86 w 86"/>
                    <a:gd name="T63" fmla="*/ 50 h 5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86" h="50">
                      <a:moveTo>
                        <a:pt x="15" y="2"/>
                      </a:moveTo>
                      <a:cubicBezTo>
                        <a:pt x="7" y="0"/>
                        <a:pt x="5" y="7"/>
                        <a:pt x="0" y="6"/>
                      </a:cubicBezTo>
                      <a:cubicBezTo>
                        <a:pt x="8" y="9"/>
                        <a:pt x="12" y="15"/>
                        <a:pt x="20" y="17"/>
                      </a:cubicBezTo>
                      <a:cubicBezTo>
                        <a:pt x="17" y="17"/>
                        <a:pt x="17" y="17"/>
                        <a:pt x="19" y="18"/>
                      </a:cubicBezTo>
                      <a:cubicBezTo>
                        <a:pt x="15" y="18"/>
                        <a:pt x="12" y="16"/>
                        <a:pt x="9" y="16"/>
                      </a:cubicBezTo>
                      <a:cubicBezTo>
                        <a:pt x="9" y="25"/>
                        <a:pt x="21" y="20"/>
                        <a:pt x="23" y="20"/>
                      </a:cubicBezTo>
                      <a:cubicBezTo>
                        <a:pt x="10" y="39"/>
                        <a:pt x="38" y="49"/>
                        <a:pt x="37" y="48"/>
                      </a:cubicBezTo>
                      <a:cubicBezTo>
                        <a:pt x="34" y="49"/>
                        <a:pt x="66" y="50"/>
                        <a:pt x="59" y="46"/>
                      </a:cubicBezTo>
                      <a:cubicBezTo>
                        <a:pt x="58" y="43"/>
                        <a:pt x="56" y="40"/>
                        <a:pt x="53" y="39"/>
                      </a:cubicBezTo>
                      <a:cubicBezTo>
                        <a:pt x="55" y="40"/>
                        <a:pt x="57" y="41"/>
                        <a:pt x="59" y="40"/>
                      </a:cubicBezTo>
                      <a:cubicBezTo>
                        <a:pt x="58" y="39"/>
                        <a:pt x="58" y="39"/>
                        <a:pt x="59" y="39"/>
                      </a:cubicBezTo>
                      <a:cubicBezTo>
                        <a:pt x="55" y="37"/>
                        <a:pt x="51" y="38"/>
                        <a:pt x="49" y="37"/>
                      </a:cubicBezTo>
                      <a:cubicBezTo>
                        <a:pt x="52" y="34"/>
                        <a:pt x="49" y="32"/>
                        <a:pt x="49" y="28"/>
                      </a:cubicBezTo>
                      <a:cubicBezTo>
                        <a:pt x="45" y="32"/>
                        <a:pt x="44" y="25"/>
                        <a:pt x="42" y="21"/>
                      </a:cubicBezTo>
                      <a:cubicBezTo>
                        <a:pt x="46" y="26"/>
                        <a:pt x="47" y="26"/>
                        <a:pt x="45" y="21"/>
                      </a:cubicBezTo>
                      <a:cubicBezTo>
                        <a:pt x="49" y="20"/>
                        <a:pt x="55" y="36"/>
                        <a:pt x="63" y="40"/>
                      </a:cubicBezTo>
                      <a:cubicBezTo>
                        <a:pt x="69" y="42"/>
                        <a:pt x="67" y="22"/>
                        <a:pt x="61" y="21"/>
                      </a:cubicBezTo>
                      <a:cubicBezTo>
                        <a:pt x="86" y="16"/>
                        <a:pt x="34" y="0"/>
                        <a:pt x="49" y="14"/>
                      </a:cubicBezTo>
                      <a:cubicBezTo>
                        <a:pt x="48" y="12"/>
                        <a:pt x="47" y="11"/>
                        <a:pt x="46" y="12"/>
                      </a:cubicBezTo>
                      <a:cubicBezTo>
                        <a:pt x="43" y="6"/>
                        <a:pt x="27" y="1"/>
                        <a:pt x="1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899" name="Freeform 9046"/>
                <p:cNvSpPr>
                  <a:spLocks/>
                </p:cNvSpPr>
                <p:nvPr/>
              </p:nvSpPr>
              <p:spPr bwMode="auto">
                <a:xfrm>
                  <a:off x="6254" y="2961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2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0" name="Freeform 9047"/>
                <p:cNvSpPr>
                  <a:spLocks/>
                </p:cNvSpPr>
                <p:nvPr/>
              </p:nvSpPr>
              <p:spPr bwMode="auto">
                <a:xfrm>
                  <a:off x="3220" y="2964"/>
                  <a:ext cx="5" cy="2"/>
                </a:xfrm>
                <a:custGeom>
                  <a:avLst/>
                  <a:gdLst>
                    <a:gd name="T0" fmla="*/ 5 w 2"/>
                    <a:gd name="T1" fmla="*/ 0 h 1"/>
                    <a:gd name="T2" fmla="*/ 5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1" name="Freeform 9048"/>
                <p:cNvSpPr>
                  <a:spLocks/>
                </p:cNvSpPr>
                <p:nvPr/>
              </p:nvSpPr>
              <p:spPr bwMode="auto">
                <a:xfrm>
                  <a:off x="1205" y="2968"/>
                  <a:ext cx="5" cy="3"/>
                </a:xfrm>
                <a:custGeom>
                  <a:avLst/>
                  <a:gdLst>
                    <a:gd name="T0" fmla="*/ 5 w 2"/>
                    <a:gd name="T1" fmla="*/ 0 h 1"/>
                    <a:gd name="T2" fmla="*/ 5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0"/>
                      </a:moveTo>
                      <a:cubicBezTo>
                        <a:pt x="0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2" name="Freeform 9049"/>
                <p:cNvSpPr>
                  <a:spLocks/>
                </p:cNvSpPr>
                <p:nvPr/>
              </p:nvSpPr>
              <p:spPr bwMode="auto">
                <a:xfrm>
                  <a:off x="6256" y="2971"/>
                  <a:ext cx="5" cy="0"/>
                </a:xfrm>
                <a:custGeom>
                  <a:avLst/>
                  <a:gdLst>
                    <a:gd name="T0" fmla="*/ 5 w 2"/>
                    <a:gd name="T1" fmla="*/ 5 w 2"/>
                    <a:gd name="T2" fmla="*/ 0 60000 65536"/>
                    <a:gd name="T3" fmla="*/ 0 60000 65536"/>
                    <a:gd name="T4" fmla="*/ 0 w 2"/>
                    <a:gd name="T5" fmla="*/ 2 w 2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">
                      <a:moveTo>
                        <a:pt x="2" y="0"/>
                      </a:moveTo>
                      <a:cubicBezTo>
                        <a:pt x="0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3" name="Freeform 9050"/>
                <p:cNvSpPr>
                  <a:spLocks/>
                </p:cNvSpPr>
                <p:nvPr/>
              </p:nvSpPr>
              <p:spPr bwMode="auto">
                <a:xfrm>
                  <a:off x="3206" y="2968"/>
                  <a:ext cx="10" cy="5"/>
                </a:xfrm>
                <a:custGeom>
                  <a:avLst/>
                  <a:gdLst>
                    <a:gd name="T0" fmla="*/ 8 w 4"/>
                    <a:gd name="T1" fmla="*/ 5 h 2"/>
                    <a:gd name="T2" fmla="*/ 10 w 4"/>
                    <a:gd name="T3" fmla="*/ 5 h 2"/>
                    <a:gd name="T4" fmla="*/ 8 w 4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3" y="2"/>
                      </a:move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2" y="0"/>
                        <a:pt x="0" y="2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4" name="Freeform 9051"/>
                <p:cNvSpPr>
                  <a:spLocks/>
                </p:cNvSpPr>
                <p:nvPr/>
              </p:nvSpPr>
              <p:spPr bwMode="auto">
                <a:xfrm>
                  <a:off x="6265" y="2971"/>
                  <a:ext cx="3" cy="5"/>
                </a:xfrm>
                <a:custGeom>
                  <a:avLst/>
                  <a:gdLst>
                    <a:gd name="T0" fmla="*/ 0 w 1"/>
                    <a:gd name="T1" fmla="*/ 3 h 2"/>
                    <a:gd name="T2" fmla="*/ 0 w 1"/>
                    <a:gd name="T3" fmla="*/ 3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5" name="Freeform 9052"/>
                <p:cNvSpPr>
                  <a:spLocks/>
                </p:cNvSpPr>
                <p:nvPr/>
              </p:nvSpPr>
              <p:spPr bwMode="auto">
                <a:xfrm>
                  <a:off x="6622" y="2973"/>
                  <a:ext cx="17" cy="21"/>
                </a:xfrm>
                <a:custGeom>
                  <a:avLst/>
                  <a:gdLst>
                    <a:gd name="T0" fmla="*/ 0 w 7"/>
                    <a:gd name="T1" fmla="*/ 5 h 9"/>
                    <a:gd name="T2" fmla="*/ 0 w 7"/>
                    <a:gd name="T3" fmla="*/ 5 h 9"/>
                    <a:gd name="T4" fmla="*/ 0 60000 65536"/>
                    <a:gd name="T5" fmla="*/ 0 60000 65536"/>
                    <a:gd name="T6" fmla="*/ 0 w 7"/>
                    <a:gd name="T7" fmla="*/ 0 h 9"/>
                    <a:gd name="T8" fmla="*/ 7 w 7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9">
                      <a:moveTo>
                        <a:pt x="0" y="2"/>
                      </a:moveTo>
                      <a:cubicBezTo>
                        <a:pt x="7" y="9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6" name="Freeform 9053"/>
                <p:cNvSpPr>
                  <a:spLocks/>
                </p:cNvSpPr>
                <p:nvPr/>
              </p:nvSpPr>
              <p:spPr bwMode="auto">
                <a:xfrm>
                  <a:off x="3206" y="2973"/>
                  <a:ext cx="12" cy="10"/>
                </a:xfrm>
                <a:custGeom>
                  <a:avLst/>
                  <a:gdLst>
                    <a:gd name="T0" fmla="*/ 10 w 5"/>
                    <a:gd name="T1" fmla="*/ 5 h 4"/>
                    <a:gd name="T2" fmla="*/ 10 w 5"/>
                    <a:gd name="T3" fmla="*/ 5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4" y="2"/>
                      </a:moveTo>
                      <a:cubicBezTo>
                        <a:pt x="0" y="0"/>
                        <a:pt x="5" y="4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7" name="Freeform 9054"/>
                <p:cNvSpPr>
                  <a:spLocks/>
                </p:cNvSpPr>
                <p:nvPr/>
              </p:nvSpPr>
              <p:spPr bwMode="auto">
                <a:xfrm>
                  <a:off x="6261" y="2978"/>
                  <a:ext cx="4" cy="2"/>
                </a:xfrm>
                <a:custGeom>
                  <a:avLst/>
                  <a:gdLst>
                    <a:gd name="T0" fmla="*/ 0 w 2"/>
                    <a:gd name="T1" fmla="*/ 0 h 1"/>
                    <a:gd name="T2" fmla="*/ 4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1"/>
                        <a:pt x="2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8" name="Freeform 9055"/>
                <p:cNvSpPr>
                  <a:spLocks/>
                </p:cNvSpPr>
                <p:nvPr/>
              </p:nvSpPr>
              <p:spPr bwMode="auto">
                <a:xfrm>
                  <a:off x="3220" y="298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09" name="Freeform 9056"/>
                <p:cNvSpPr>
                  <a:spLocks/>
                </p:cNvSpPr>
                <p:nvPr/>
              </p:nvSpPr>
              <p:spPr bwMode="auto">
                <a:xfrm>
                  <a:off x="3180" y="2980"/>
                  <a:ext cx="5" cy="3"/>
                </a:xfrm>
                <a:custGeom>
                  <a:avLst/>
                  <a:gdLst>
                    <a:gd name="T0" fmla="*/ 0 w 2"/>
                    <a:gd name="T1" fmla="*/ 3 h 1"/>
                    <a:gd name="T2" fmla="*/ 5 w 2"/>
                    <a:gd name="T3" fmla="*/ 0 h 1"/>
                    <a:gd name="T4" fmla="*/ 0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0" name="Freeform 9057"/>
                <p:cNvSpPr>
                  <a:spLocks/>
                </p:cNvSpPr>
                <p:nvPr/>
              </p:nvSpPr>
              <p:spPr bwMode="auto">
                <a:xfrm>
                  <a:off x="3568" y="2980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1" name="Freeform 9058"/>
                <p:cNvSpPr>
                  <a:spLocks/>
                </p:cNvSpPr>
                <p:nvPr/>
              </p:nvSpPr>
              <p:spPr bwMode="auto">
                <a:xfrm>
                  <a:off x="3556" y="298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2" name="Freeform 9059"/>
                <p:cNvSpPr>
                  <a:spLocks/>
                </p:cNvSpPr>
                <p:nvPr/>
              </p:nvSpPr>
              <p:spPr bwMode="auto">
                <a:xfrm>
                  <a:off x="6435" y="2983"/>
                  <a:ext cx="12" cy="9"/>
                </a:xfrm>
                <a:custGeom>
                  <a:avLst/>
                  <a:gdLst>
                    <a:gd name="T0" fmla="*/ 2 w 5"/>
                    <a:gd name="T1" fmla="*/ 7 h 4"/>
                    <a:gd name="T2" fmla="*/ 2 w 5"/>
                    <a:gd name="T3" fmla="*/ 7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1" y="3"/>
                      </a:moveTo>
                      <a:cubicBezTo>
                        <a:pt x="5" y="4"/>
                        <a:pt x="0" y="0"/>
                        <a:pt x="1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3" name="Freeform 9060"/>
                <p:cNvSpPr>
                  <a:spLocks/>
                </p:cNvSpPr>
                <p:nvPr/>
              </p:nvSpPr>
              <p:spPr bwMode="auto">
                <a:xfrm>
                  <a:off x="3173" y="2987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4" name="Freeform 9061"/>
                <p:cNvSpPr>
                  <a:spLocks/>
                </p:cNvSpPr>
                <p:nvPr/>
              </p:nvSpPr>
              <p:spPr bwMode="auto">
                <a:xfrm>
                  <a:off x="2892" y="2987"/>
                  <a:ext cx="5" cy="3"/>
                </a:xfrm>
                <a:custGeom>
                  <a:avLst/>
                  <a:gdLst>
                    <a:gd name="T0" fmla="*/ 3 w 2"/>
                    <a:gd name="T1" fmla="*/ 3 h 1"/>
                    <a:gd name="T2" fmla="*/ 0 w 2"/>
                    <a:gd name="T3" fmla="*/ 3 h 1"/>
                    <a:gd name="T4" fmla="*/ 3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5" name="Freeform 9062"/>
                <p:cNvSpPr>
                  <a:spLocks/>
                </p:cNvSpPr>
                <p:nvPr/>
              </p:nvSpPr>
              <p:spPr bwMode="auto">
                <a:xfrm>
                  <a:off x="6249" y="2990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6" name="Freeform 9063"/>
                <p:cNvSpPr>
                  <a:spLocks/>
                </p:cNvSpPr>
                <p:nvPr/>
              </p:nvSpPr>
              <p:spPr bwMode="auto">
                <a:xfrm>
                  <a:off x="6468" y="2990"/>
                  <a:ext cx="22" cy="14"/>
                </a:xfrm>
                <a:custGeom>
                  <a:avLst/>
                  <a:gdLst>
                    <a:gd name="T0" fmla="*/ 0 w 9"/>
                    <a:gd name="T1" fmla="*/ 0 h 6"/>
                    <a:gd name="T2" fmla="*/ 0 w 9"/>
                    <a:gd name="T3" fmla="*/ 0 h 6"/>
                    <a:gd name="T4" fmla="*/ 0 60000 65536"/>
                    <a:gd name="T5" fmla="*/ 0 60000 65536"/>
                    <a:gd name="T6" fmla="*/ 0 w 9"/>
                    <a:gd name="T7" fmla="*/ 0 h 6"/>
                    <a:gd name="T8" fmla="*/ 9 w 9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6">
                      <a:moveTo>
                        <a:pt x="0" y="0"/>
                      </a:moveTo>
                      <a:cubicBezTo>
                        <a:pt x="9" y="6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7" name="Freeform 9064"/>
                <p:cNvSpPr>
                  <a:spLocks/>
                </p:cNvSpPr>
                <p:nvPr/>
              </p:nvSpPr>
              <p:spPr bwMode="auto">
                <a:xfrm>
                  <a:off x="6388" y="2976"/>
                  <a:ext cx="114" cy="207"/>
                </a:xfrm>
                <a:custGeom>
                  <a:avLst/>
                  <a:gdLst>
                    <a:gd name="T0" fmla="*/ 95 w 48"/>
                    <a:gd name="T1" fmla="*/ 129 h 88"/>
                    <a:gd name="T2" fmla="*/ 76 w 48"/>
                    <a:gd name="T3" fmla="*/ 108 h 88"/>
                    <a:gd name="T4" fmla="*/ 95 w 48"/>
                    <a:gd name="T5" fmla="*/ 111 h 88"/>
                    <a:gd name="T6" fmla="*/ 71 w 48"/>
                    <a:gd name="T7" fmla="*/ 96 h 88"/>
                    <a:gd name="T8" fmla="*/ 78 w 48"/>
                    <a:gd name="T9" fmla="*/ 75 h 88"/>
                    <a:gd name="T10" fmla="*/ 107 w 48"/>
                    <a:gd name="T11" fmla="*/ 85 h 88"/>
                    <a:gd name="T12" fmla="*/ 109 w 48"/>
                    <a:gd name="T13" fmla="*/ 45 h 88"/>
                    <a:gd name="T14" fmla="*/ 90 w 48"/>
                    <a:gd name="T15" fmla="*/ 40 h 88"/>
                    <a:gd name="T16" fmla="*/ 74 w 48"/>
                    <a:gd name="T17" fmla="*/ 71 h 88"/>
                    <a:gd name="T18" fmla="*/ 31 w 48"/>
                    <a:gd name="T19" fmla="*/ 14 h 88"/>
                    <a:gd name="T20" fmla="*/ 55 w 48"/>
                    <a:gd name="T21" fmla="*/ 33 h 88"/>
                    <a:gd name="T22" fmla="*/ 19 w 48"/>
                    <a:gd name="T23" fmla="*/ 24 h 88"/>
                    <a:gd name="T24" fmla="*/ 29 w 48"/>
                    <a:gd name="T25" fmla="*/ 42 h 88"/>
                    <a:gd name="T26" fmla="*/ 14 w 48"/>
                    <a:gd name="T27" fmla="*/ 28 h 88"/>
                    <a:gd name="T28" fmla="*/ 7 w 48"/>
                    <a:gd name="T29" fmla="*/ 33 h 88"/>
                    <a:gd name="T30" fmla="*/ 36 w 48"/>
                    <a:gd name="T31" fmla="*/ 61 h 88"/>
                    <a:gd name="T32" fmla="*/ 29 w 48"/>
                    <a:gd name="T33" fmla="*/ 75 h 88"/>
                    <a:gd name="T34" fmla="*/ 59 w 48"/>
                    <a:gd name="T35" fmla="*/ 71 h 88"/>
                    <a:gd name="T36" fmla="*/ 55 w 48"/>
                    <a:gd name="T37" fmla="*/ 71 h 88"/>
                    <a:gd name="T38" fmla="*/ 26 w 48"/>
                    <a:gd name="T39" fmla="*/ 82 h 88"/>
                    <a:gd name="T40" fmla="*/ 50 w 48"/>
                    <a:gd name="T41" fmla="*/ 101 h 88"/>
                    <a:gd name="T42" fmla="*/ 57 w 48"/>
                    <a:gd name="T43" fmla="*/ 87 h 88"/>
                    <a:gd name="T44" fmla="*/ 64 w 48"/>
                    <a:gd name="T45" fmla="*/ 96 h 88"/>
                    <a:gd name="T46" fmla="*/ 62 w 48"/>
                    <a:gd name="T47" fmla="*/ 127 h 88"/>
                    <a:gd name="T48" fmla="*/ 43 w 48"/>
                    <a:gd name="T49" fmla="*/ 108 h 88"/>
                    <a:gd name="T50" fmla="*/ 36 w 48"/>
                    <a:gd name="T51" fmla="*/ 111 h 88"/>
                    <a:gd name="T52" fmla="*/ 26 w 48"/>
                    <a:gd name="T53" fmla="*/ 136 h 88"/>
                    <a:gd name="T54" fmla="*/ 29 w 48"/>
                    <a:gd name="T55" fmla="*/ 136 h 88"/>
                    <a:gd name="T56" fmla="*/ 45 w 48"/>
                    <a:gd name="T57" fmla="*/ 129 h 88"/>
                    <a:gd name="T58" fmla="*/ 50 w 48"/>
                    <a:gd name="T59" fmla="*/ 191 h 88"/>
                    <a:gd name="T60" fmla="*/ 57 w 48"/>
                    <a:gd name="T61" fmla="*/ 174 h 88"/>
                    <a:gd name="T62" fmla="*/ 43 w 48"/>
                    <a:gd name="T63" fmla="*/ 155 h 88"/>
                    <a:gd name="T64" fmla="*/ 59 w 48"/>
                    <a:gd name="T65" fmla="*/ 129 h 88"/>
                    <a:gd name="T66" fmla="*/ 67 w 48"/>
                    <a:gd name="T67" fmla="*/ 174 h 88"/>
                    <a:gd name="T68" fmla="*/ 88 w 48"/>
                    <a:gd name="T69" fmla="*/ 148 h 88"/>
                    <a:gd name="T70" fmla="*/ 71 w 48"/>
                    <a:gd name="T71" fmla="*/ 122 h 88"/>
                    <a:gd name="T72" fmla="*/ 95 w 48"/>
                    <a:gd name="T73" fmla="*/ 129 h 88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8"/>
                    <a:gd name="T112" fmla="*/ 0 h 88"/>
                    <a:gd name="T113" fmla="*/ 48 w 48"/>
                    <a:gd name="T114" fmla="*/ 88 h 88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8" h="88">
                      <a:moveTo>
                        <a:pt x="40" y="55"/>
                      </a:moveTo>
                      <a:cubicBezTo>
                        <a:pt x="39" y="50"/>
                        <a:pt x="35" y="48"/>
                        <a:pt x="32" y="46"/>
                      </a:cubicBezTo>
                      <a:cubicBezTo>
                        <a:pt x="35" y="45"/>
                        <a:pt x="37" y="45"/>
                        <a:pt x="40" y="47"/>
                      </a:cubicBezTo>
                      <a:cubicBezTo>
                        <a:pt x="37" y="42"/>
                        <a:pt x="34" y="43"/>
                        <a:pt x="30" y="41"/>
                      </a:cubicBezTo>
                      <a:cubicBezTo>
                        <a:pt x="41" y="38"/>
                        <a:pt x="35" y="38"/>
                        <a:pt x="33" y="32"/>
                      </a:cubicBezTo>
                      <a:cubicBezTo>
                        <a:pt x="33" y="32"/>
                        <a:pt x="47" y="35"/>
                        <a:pt x="45" y="36"/>
                      </a:cubicBezTo>
                      <a:cubicBezTo>
                        <a:pt x="48" y="34"/>
                        <a:pt x="45" y="23"/>
                        <a:pt x="46" y="19"/>
                      </a:cubicBezTo>
                      <a:cubicBezTo>
                        <a:pt x="34" y="20"/>
                        <a:pt x="44" y="19"/>
                        <a:pt x="38" y="17"/>
                      </a:cubicBezTo>
                      <a:cubicBezTo>
                        <a:pt x="38" y="17"/>
                        <a:pt x="33" y="28"/>
                        <a:pt x="31" y="30"/>
                      </a:cubicBezTo>
                      <a:cubicBezTo>
                        <a:pt x="32" y="32"/>
                        <a:pt x="36" y="0"/>
                        <a:pt x="13" y="6"/>
                      </a:cubicBezTo>
                      <a:cubicBezTo>
                        <a:pt x="14" y="9"/>
                        <a:pt x="21" y="10"/>
                        <a:pt x="23" y="14"/>
                      </a:cubicBezTo>
                      <a:cubicBezTo>
                        <a:pt x="21" y="13"/>
                        <a:pt x="7" y="7"/>
                        <a:pt x="8" y="10"/>
                      </a:cubicBezTo>
                      <a:cubicBezTo>
                        <a:pt x="8" y="11"/>
                        <a:pt x="9" y="25"/>
                        <a:pt x="12" y="18"/>
                      </a:cubicBezTo>
                      <a:cubicBezTo>
                        <a:pt x="11" y="18"/>
                        <a:pt x="7" y="13"/>
                        <a:pt x="6" y="12"/>
                      </a:cubicBezTo>
                      <a:cubicBezTo>
                        <a:pt x="6" y="14"/>
                        <a:pt x="5" y="14"/>
                        <a:pt x="3" y="14"/>
                      </a:cubicBezTo>
                      <a:cubicBezTo>
                        <a:pt x="0" y="25"/>
                        <a:pt x="10" y="26"/>
                        <a:pt x="15" y="26"/>
                      </a:cubicBezTo>
                      <a:cubicBezTo>
                        <a:pt x="13" y="32"/>
                        <a:pt x="12" y="27"/>
                        <a:pt x="12" y="32"/>
                      </a:cubicBezTo>
                      <a:cubicBezTo>
                        <a:pt x="12" y="30"/>
                        <a:pt x="25" y="30"/>
                        <a:pt x="25" y="30"/>
                      </a:cubicBezTo>
                      <a:cubicBezTo>
                        <a:pt x="22" y="32"/>
                        <a:pt x="22" y="33"/>
                        <a:pt x="23" y="30"/>
                      </a:cubicBezTo>
                      <a:cubicBezTo>
                        <a:pt x="21" y="30"/>
                        <a:pt x="11" y="35"/>
                        <a:pt x="11" y="35"/>
                      </a:cubicBezTo>
                      <a:cubicBezTo>
                        <a:pt x="14" y="33"/>
                        <a:pt x="21" y="40"/>
                        <a:pt x="21" y="43"/>
                      </a:cubicBezTo>
                      <a:cubicBezTo>
                        <a:pt x="22" y="42"/>
                        <a:pt x="24" y="37"/>
                        <a:pt x="24" y="37"/>
                      </a:cubicBezTo>
                      <a:cubicBezTo>
                        <a:pt x="26" y="37"/>
                        <a:pt x="23" y="44"/>
                        <a:pt x="27" y="41"/>
                      </a:cubicBezTo>
                      <a:cubicBezTo>
                        <a:pt x="27" y="40"/>
                        <a:pt x="27" y="52"/>
                        <a:pt x="26" y="54"/>
                      </a:cubicBezTo>
                      <a:cubicBezTo>
                        <a:pt x="24" y="51"/>
                        <a:pt x="16" y="50"/>
                        <a:pt x="18" y="46"/>
                      </a:cubicBezTo>
                      <a:cubicBezTo>
                        <a:pt x="22" y="48"/>
                        <a:pt x="14" y="47"/>
                        <a:pt x="15" y="47"/>
                      </a:cubicBezTo>
                      <a:cubicBezTo>
                        <a:pt x="17" y="47"/>
                        <a:pt x="11" y="57"/>
                        <a:pt x="11" y="58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3" y="57"/>
                        <a:pt x="17" y="54"/>
                        <a:pt x="19" y="55"/>
                      </a:cubicBezTo>
                      <a:cubicBezTo>
                        <a:pt x="8" y="62"/>
                        <a:pt x="19" y="67"/>
                        <a:pt x="21" y="81"/>
                      </a:cubicBezTo>
                      <a:cubicBezTo>
                        <a:pt x="13" y="88"/>
                        <a:pt x="26" y="70"/>
                        <a:pt x="24" y="74"/>
                      </a:cubicBezTo>
                      <a:cubicBezTo>
                        <a:pt x="26" y="70"/>
                        <a:pt x="14" y="69"/>
                        <a:pt x="18" y="66"/>
                      </a:cubicBezTo>
                      <a:cubicBezTo>
                        <a:pt x="17" y="74"/>
                        <a:pt x="28" y="55"/>
                        <a:pt x="25" y="55"/>
                      </a:cubicBezTo>
                      <a:cubicBezTo>
                        <a:pt x="25" y="56"/>
                        <a:pt x="29" y="74"/>
                        <a:pt x="28" y="74"/>
                      </a:cubicBezTo>
                      <a:cubicBezTo>
                        <a:pt x="29" y="74"/>
                        <a:pt x="36" y="62"/>
                        <a:pt x="37" y="63"/>
                      </a:cubicBezTo>
                      <a:cubicBezTo>
                        <a:pt x="36" y="62"/>
                        <a:pt x="31" y="54"/>
                        <a:pt x="30" y="52"/>
                      </a:cubicBezTo>
                      <a:cubicBezTo>
                        <a:pt x="35" y="56"/>
                        <a:pt x="36" y="61"/>
                        <a:pt x="40" y="5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8" name="Freeform 9065"/>
                <p:cNvSpPr>
                  <a:spLocks/>
                </p:cNvSpPr>
                <p:nvPr/>
              </p:nvSpPr>
              <p:spPr bwMode="auto">
                <a:xfrm>
                  <a:off x="6445" y="2990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19" name="Freeform 9066"/>
                <p:cNvSpPr>
                  <a:spLocks/>
                </p:cNvSpPr>
                <p:nvPr/>
              </p:nvSpPr>
              <p:spPr bwMode="auto">
                <a:xfrm>
                  <a:off x="6447" y="2987"/>
                  <a:ext cx="17" cy="12"/>
                </a:xfrm>
                <a:custGeom>
                  <a:avLst/>
                  <a:gdLst>
                    <a:gd name="T0" fmla="*/ 10 w 7"/>
                    <a:gd name="T1" fmla="*/ 5 h 5"/>
                    <a:gd name="T2" fmla="*/ 10 w 7"/>
                    <a:gd name="T3" fmla="*/ 5 h 5"/>
                    <a:gd name="T4" fmla="*/ 0 60000 65536"/>
                    <a:gd name="T5" fmla="*/ 0 60000 65536"/>
                    <a:gd name="T6" fmla="*/ 0 w 7"/>
                    <a:gd name="T7" fmla="*/ 0 h 5"/>
                    <a:gd name="T8" fmla="*/ 7 w 7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5">
                      <a:moveTo>
                        <a:pt x="4" y="2"/>
                      </a:moveTo>
                      <a:cubicBezTo>
                        <a:pt x="0" y="0"/>
                        <a:pt x="7" y="5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0" name="Freeform 9067"/>
                <p:cNvSpPr>
                  <a:spLocks/>
                </p:cNvSpPr>
                <p:nvPr/>
              </p:nvSpPr>
              <p:spPr bwMode="auto">
                <a:xfrm>
                  <a:off x="6438" y="2992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1" name="Freeform 9068"/>
                <p:cNvSpPr>
                  <a:spLocks/>
                </p:cNvSpPr>
                <p:nvPr/>
              </p:nvSpPr>
              <p:spPr bwMode="auto">
                <a:xfrm>
                  <a:off x="3546" y="2992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2" name="Freeform 9069"/>
                <p:cNvSpPr>
                  <a:spLocks/>
                </p:cNvSpPr>
                <p:nvPr/>
              </p:nvSpPr>
              <p:spPr bwMode="auto">
                <a:xfrm>
                  <a:off x="3194" y="2992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3" name="Freeform 9070"/>
                <p:cNvSpPr>
                  <a:spLocks/>
                </p:cNvSpPr>
                <p:nvPr/>
              </p:nvSpPr>
              <p:spPr bwMode="auto">
                <a:xfrm>
                  <a:off x="3173" y="2994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4" name="Freeform 9071"/>
                <p:cNvSpPr>
                  <a:spLocks/>
                </p:cNvSpPr>
                <p:nvPr/>
              </p:nvSpPr>
              <p:spPr bwMode="auto">
                <a:xfrm>
                  <a:off x="6445" y="2990"/>
                  <a:ext cx="16" cy="12"/>
                </a:xfrm>
                <a:custGeom>
                  <a:avLst/>
                  <a:gdLst>
                    <a:gd name="T0" fmla="*/ 5 w 7"/>
                    <a:gd name="T1" fmla="*/ 7 h 5"/>
                    <a:gd name="T2" fmla="*/ 5 w 7"/>
                    <a:gd name="T3" fmla="*/ 7 h 5"/>
                    <a:gd name="T4" fmla="*/ 0 60000 65536"/>
                    <a:gd name="T5" fmla="*/ 0 60000 65536"/>
                    <a:gd name="T6" fmla="*/ 0 w 7"/>
                    <a:gd name="T7" fmla="*/ 0 h 5"/>
                    <a:gd name="T8" fmla="*/ 7 w 7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5">
                      <a:moveTo>
                        <a:pt x="2" y="3"/>
                      </a:moveTo>
                      <a:cubicBezTo>
                        <a:pt x="7" y="5"/>
                        <a:pt x="0" y="0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5" name="Freeform 9072"/>
                <p:cNvSpPr>
                  <a:spLocks/>
                </p:cNvSpPr>
                <p:nvPr/>
              </p:nvSpPr>
              <p:spPr bwMode="auto">
                <a:xfrm>
                  <a:off x="3617" y="2994"/>
                  <a:ext cx="24" cy="12"/>
                </a:xfrm>
                <a:custGeom>
                  <a:avLst/>
                  <a:gdLst>
                    <a:gd name="T0" fmla="*/ 22 w 10"/>
                    <a:gd name="T1" fmla="*/ 0 h 5"/>
                    <a:gd name="T2" fmla="*/ 22 w 10"/>
                    <a:gd name="T3" fmla="*/ 0 h 5"/>
                    <a:gd name="T4" fmla="*/ 0 60000 65536"/>
                    <a:gd name="T5" fmla="*/ 0 60000 65536"/>
                    <a:gd name="T6" fmla="*/ 0 w 10"/>
                    <a:gd name="T7" fmla="*/ 0 h 5"/>
                    <a:gd name="T8" fmla="*/ 10 w 10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5">
                      <a:moveTo>
                        <a:pt x="9" y="0"/>
                      </a:moveTo>
                      <a:cubicBezTo>
                        <a:pt x="0" y="0"/>
                        <a:pt x="10" y="5"/>
                        <a:pt x="9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6" name="Freeform 9073"/>
                <p:cNvSpPr>
                  <a:spLocks/>
                </p:cNvSpPr>
                <p:nvPr/>
              </p:nvSpPr>
              <p:spPr bwMode="auto">
                <a:xfrm>
                  <a:off x="6258" y="2994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7" name="Freeform 9074"/>
                <p:cNvSpPr>
                  <a:spLocks/>
                </p:cNvSpPr>
                <p:nvPr/>
              </p:nvSpPr>
              <p:spPr bwMode="auto">
                <a:xfrm>
                  <a:off x="6261" y="299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8" name="Freeform 9075"/>
                <p:cNvSpPr>
                  <a:spLocks/>
                </p:cNvSpPr>
                <p:nvPr/>
              </p:nvSpPr>
              <p:spPr bwMode="auto">
                <a:xfrm>
                  <a:off x="6610" y="2997"/>
                  <a:ext cx="3" cy="5"/>
                </a:xfrm>
                <a:custGeom>
                  <a:avLst/>
                  <a:gdLst>
                    <a:gd name="T0" fmla="*/ 3 w 1"/>
                    <a:gd name="T1" fmla="*/ 3 h 2"/>
                    <a:gd name="T2" fmla="*/ 0 w 1"/>
                    <a:gd name="T3" fmla="*/ 0 h 2"/>
                    <a:gd name="T4" fmla="*/ 3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1" y="2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29" name="Freeform 9076"/>
                <p:cNvSpPr>
                  <a:spLocks/>
                </p:cNvSpPr>
                <p:nvPr/>
              </p:nvSpPr>
              <p:spPr bwMode="auto">
                <a:xfrm>
                  <a:off x="6249" y="2997"/>
                  <a:ext cx="2" cy="5"/>
                </a:xfrm>
                <a:custGeom>
                  <a:avLst/>
                  <a:gdLst>
                    <a:gd name="T0" fmla="*/ 2 w 1"/>
                    <a:gd name="T1" fmla="*/ 5 h 2"/>
                    <a:gd name="T2" fmla="*/ 0 w 1"/>
                    <a:gd name="T3" fmla="*/ 0 h 2"/>
                    <a:gd name="T4" fmla="*/ 2 w 1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0" name="Freeform 9077"/>
                <p:cNvSpPr>
                  <a:spLocks/>
                </p:cNvSpPr>
                <p:nvPr/>
              </p:nvSpPr>
              <p:spPr bwMode="auto">
                <a:xfrm>
                  <a:off x="6615" y="2999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1" name="Freeform 9078"/>
                <p:cNvSpPr>
                  <a:spLocks/>
                </p:cNvSpPr>
                <p:nvPr/>
              </p:nvSpPr>
              <p:spPr bwMode="auto">
                <a:xfrm>
                  <a:off x="2868" y="2999"/>
                  <a:ext cx="7" cy="3"/>
                </a:xfrm>
                <a:custGeom>
                  <a:avLst/>
                  <a:gdLst>
                    <a:gd name="T0" fmla="*/ 0 w 3"/>
                    <a:gd name="T1" fmla="*/ 3 h 1"/>
                    <a:gd name="T2" fmla="*/ 7 w 3"/>
                    <a:gd name="T3" fmla="*/ 0 h 1"/>
                    <a:gd name="T4" fmla="*/ 0 w 3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0" y="1"/>
                      </a:move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2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2" name="Freeform 9079"/>
                <p:cNvSpPr>
                  <a:spLocks/>
                </p:cNvSpPr>
                <p:nvPr/>
              </p:nvSpPr>
              <p:spPr bwMode="auto">
                <a:xfrm>
                  <a:off x="6461" y="2994"/>
                  <a:ext cx="12" cy="12"/>
                </a:xfrm>
                <a:custGeom>
                  <a:avLst/>
                  <a:gdLst>
                    <a:gd name="T0" fmla="*/ 5 w 5"/>
                    <a:gd name="T1" fmla="*/ 10 h 5"/>
                    <a:gd name="T2" fmla="*/ 5 w 5"/>
                    <a:gd name="T3" fmla="*/ 10 h 5"/>
                    <a:gd name="T4" fmla="*/ 0 60000 65536"/>
                    <a:gd name="T5" fmla="*/ 0 60000 65536"/>
                    <a:gd name="T6" fmla="*/ 0 w 5"/>
                    <a:gd name="T7" fmla="*/ 0 h 5"/>
                    <a:gd name="T8" fmla="*/ 5 w 5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5">
                      <a:moveTo>
                        <a:pt x="2" y="4"/>
                      </a:moveTo>
                      <a:cubicBezTo>
                        <a:pt x="5" y="5"/>
                        <a:pt x="0" y="0"/>
                        <a:pt x="2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3" name="Freeform 9080"/>
                <p:cNvSpPr>
                  <a:spLocks/>
                </p:cNvSpPr>
                <p:nvPr/>
              </p:nvSpPr>
              <p:spPr bwMode="auto">
                <a:xfrm>
                  <a:off x="6256" y="2999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4" name="Freeform 9081"/>
                <p:cNvSpPr>
                  <a:spLocks/>
                </p:cNvSpPr>
                <p:nvPr/>
              </p:nvSpPr>
              <p:spPr bwMode="auto">
                <a:xfrm>
                  <a:off x="2856" y="3004"/>
                  <a:ext cx="22" cy="2"/>
                </a:xfrm>
                <a:custGeom>
                  <a:avLst/>
                  <a:gdLst>
                    <a:gd name="T0" fmla="*/ 7 w 9"/>
                    <a:gd name="T1" fmla="*/ 0 h 1"/>
                    <a:gd name="T2" fmla="*/ 7 w 9"/>
                    <a:gd name="T3" fmla="*/ 0 h 1"/>
                    <a:gd name="T4" fmla="*/ 0 60000 65536"/>
                    <a:gd name="T5" fmla="*/ 0 60000 65536"/>
                    <a:gd name="T6" fmla="*/ 0 w 9"/>
                    <a:gd name="T7" fmla="*/ 0 h 1"/>
                    <a:gd name="T8" fmla="*/ 9 w 9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1">
                      <a:moveTo>
                        <a:pt x="3" y="0"/>
                      </a:moveTo>
                      <a:cubicBezTo>
                        <a:pt x="9" y="0"/>
                        <a:pt x="0" y="1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5" name="Freeform 9082"/>
                <p:cNvSpPr>
                  <a:spLocks/>
                </p:cNvSpPr>
                <p:nvPr/>
              </p:nvSpPr>
              <p:spPr bwMode="auto">
                <a:xfrm>
                  <a:off x="6230" y="3002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6" name="Freeform 9083"/>
                <p:cNvSpPr>
                  <a:spLocks/>
                </p:cNvSpPr>
                <p:nvPr/>
              </p:nvSpPr>
              <p:spPr bwMode="auto">
                <a:xfrm>
                  <a:off x="6228" y="3004"/>
                  <a:ext cx="11" cy="9"/>
                </a:xfrm>
                <a:custGeom>
                  <a:avLst/>
                  <a:gdLst>
                    <a:gd name="T0" fmla="*/ 11 w 5"/>
                    <a:gd name="T1" fmla="*/ 0 h 4"/>
                    <a:gd name="T2" fmla="*/ 11 w 5"/>
                    <a:gd name="T3" fmla="*/ 0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5" y="0"/>
                      </a:moveTo>
                      <a:cubicBezTo>
                        <a:pt x="0" y="4"/>
                        <a:pt x="5" y="1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7" name="Freeform 9084"/>
                <p:cNvSpPr>
                  <a:spLocks/>
                </p:cNvSpPr>
                <p:nvPr/>
              </p:nvSpPr>
              <p:spPr bwMode="auto">
                <a:xfrm>
                  <a:off x="6251" y="3006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8" name="Freeform 9085"/>
                <p:cNvSpPr>
                  <a:spLocks/>
                </p:cNvSpPr>
                <p:nvPr/>
              </p:nvSpPr>
              <p:spPr bwMode="auto">
                <a:xfrm>
                  <a:off x="3156" y="3006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39" name="Freeform 9086"/>
                <p:cNvSpPr>
                  <a:spLocks/>
                </p:cNvSpPr>
                <p:nvPr/>
              </p:nvSpPr>
              <p:spPr bwMode="auto">
                <a:xfrm>
                  <a:off x="6409" y="3006"/>
                  <a:ext cx="0" cy="3"/>
                </a:xfrm>
                <a:custGeom>
                  <a:avLst/>
                  <a:gdLst>
                    <a:gd name="T0" fmla="*/ 0 h 1"/>
                    <a:gd name="T1" fmla="*/ 3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0" name="Freeform 9087"/>
                <p:cNvSpPr>
                  <a:spLocks/>
                </p:cNvSpPr>
                <p:nvPr/>
              </p:nvSpPr>
              <p:spPr bwMode="auto">
                <a:xfrm>
                  <a:off x="6627" y="3006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1" name="Freeform 9088"/>
                <p:cNvSpPr>
                  <a:spLocks/>
                </p:cNvSpPr>
                <p:nvPr/>
              </p:nvSpPr>
              <p:spPr bwMode="auto">
                <a:xfrm>
                  <a:off x="6249" y="3004"/>
                  <a:ext cx="5" cy="7"/>
                </a:xfrm>
                <a:custGeom>
                  <a:avLst/>
                  <a:gdLst>
                    <a:gd name="T0" fmla="*/ 5 w 2"/>
                    <a:gd name="T1" fmla="*/ 5 h 3"/>
                    <a:gd name="T2" fmla="*/ 5 w 2"/>
                    <a:gd name="T3" fmla="*/ 5 h 3"/>
                    <a:gd name="T4" fmla="*/ 0 60000 65536"/>
                    <a:gd name="T5" fmla="*/ 0 60000 65536"/>
                    <a:gd name="T6" fmla="*/ 0 w 2"/>
                    <a:gd name="T7" fmla="*/ 0 h 3"/>
                    <a:gd name="T8" fmla="*/ 2 w 2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3">
                      <a:moveTo>
                        <a:pt x="2" y="2"/>
                      </a:moveTo>
                      <a:cubicBezTo>
                        <a:pt x="2" y="0"/>
                        <a:pt x="0" y="3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2" name="Freeform 9089"/>
                <p:cNvSpPr>
                  <a:spLocks/>
                </p:cNvSpPr>
                <p:nvPr/>
              </p:nvSpPr>
              <p:spPr bwMode="auto">
                <a:xfrm>
                  <a:off x="6412" y="3009"/>
                  <a:ext cx="5" cy="0"/>
                </a:xfrm>
                <a:custGeom>
                  <a:avLst/>
                  <a:gdLst>
                    <a:gd name="T0" fmla="*/ 0 w 2"/>
                    <a:gd name="T1" fmla="*/ 0 w 2"/>
                    <a:gd name="T2" fmla="*/ 0 60000 65536"/>
                    <a:gd name="T3" fmla="*/ 0 60000 65536"/>
                    <a:gd name="T4" fmla="*/ 0 w 2"/>
                    <a:gd name="T5" fmla="*/ 2 w 2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3" name="Freeform 9090"/>
                <p:cNvSpPr>
                  <a:spLocks/>
                </p:cNvSpPr>
                <p:nvPr/>
              </p:nvSpPr>
              <p:spPr bwMode="auto">
                <a:xfrm>
                  <a:off x="6256" y="3009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4" name="Freeform 9091"/>
                <p:cNvSpPr>
                  <a:spLocks/>
                </p:cNvSpPr>
                <p:nvPr/>
              </p:nvSpPr>
              <p:spPr bwMode="auto">
                <a:xfrm>
                  <a:off x="6244" y="3009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5" name="Freeform 9092"/>
                <p:cNvSpPr>
                  <a:spLocks/>
                </p:cNvSpPr>
                <p:nvPr/>
              </p:nvSpPr>
              <p:spPr bwMode="auto">
                <a:xfrm>
                  <a:off x="6246" y="3009"/>
                  <a:ext cx="3" cy="4"/>
                </a:xfrm>
                <a:custGeom>
                  <a:avLst/>
                  <a:gdLst>
                    <a:gd name="T0" fmla="*/ 3 w 1"/>
                    <a:gd name="T1" fmla="*/ 0 h 2"/>
                    <a:gd name="T2" fmla="*/ 0 w 1"/>
                    <a:gd name="T3" fmla="*/ 4 h 2"/>
                    <a:gd name="T4" fmla="*/ 3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6" name="Freeform 9093"/>
                <p:cNvSpPr>
                  <a:spLocks/>
                </p:cNvSpPr>
                <p:nvPr/>
              </p:nvSpPr>
              <p:spPr bwMode="auto">
                <a:xfrm>
                  <a:off x="6242" y="3011"/>
                  <a:ext cx="4" cy="2"/>
                </a:xfrm>
                <a:custGeom>
                  <a:avLst/>
                  <a:gdLst>
                    <a:gd name="T0" fmla="*/ 2 w 2"/>
                    <a:gd name="T1" fmla="*/ 0 h 1"/>
                    <a:gd name="T2" fmla="*/ 2 w 2"/>
                    <a:gd name="T3" fmla="*/ 2 h 1"/>
                    <a:gd name="T4" fmla="*/ 2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7" name="Freeform 9094"/>
                <p:cNvSpPr>
                  <a:spLocks/>
                </p:cNvSpPr>
                <p:nvPr/>
              </p:nvSpPr>
              <p:spPr bwMode="auto">
                <a:xfrm>
                  <a:off x="6254" y="3011"/>
                  <a:ext cx="4" cy="2"/>
                </a:xfrm>
                <a:custGeom>
                  <a:avLst/>
                  <a:gdLst>
                    <a:gd name="T0" fmla="*/ 2 w 2"/>
                    <a:gd name="T1" fmla="*/ 2 h 1"/>
                    <a:gd name="T2" fmla="*/ 2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8" name="Freeform 9095"/>
                <p:cNvSpPr>
                  <a:spLocks/>
                </p:cNvSpPr>
                <p:nvPr/>
              </p:nvSpPr>
              <p:spPr bwMode="auto">
                <a:xfrm>
                  <a:off x="6608" y="301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49" name="Freeform 9096"/>
                <p:cNvSpPr>
                  <a:spLocks/>
                </p:cNvSpPr>
                <p:nvPr/>
              </p:nvSpPr>
              <p:spPr bwMode="auto">
                <a:xfrm>
                  <a:off x="3610" y="3011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0" name="Freeform 9097"/>
                <p:cNvSpPr>
                  <a:spLocks/>
                </p:cNvSpPr>
                <p:nvPr/>
              </p:nvSpPr>
              <p:spPr bwMode="auto">
                <a:xfrm>
                  <a:off x="3140" y="301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1" name="Freeform 9098"/>
                <p:cNvSpPr>
                  <a:spLocks/>
                </p:cNvSpPr>
                <p:nvPr/>
              </p:nvSpPr>
              <p:spPr bwMode="auto">
                <a:xfrm>
                  <a:off x="6473" y="3011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2" name="Freeform 9099"/>
                <p:cNvSpPr>
                  <a:spLocks/>
                </p:cNvSpPr>
                <p:nvPr/>
              </p:nvSpPr>
              <p:spPr bwMode="auto">
                <a:xfrm>
                  <a:off x="6596" y="3013"/>
                  <a:ext cx="73" cy="83"/>
                </a:xfrm>
                <a:custGeom>
                  <a:avLst/>
                  <a:gdLst>
                    <a:gd name="T0" fmla="*/ 16 w 31"/>
                    <a:gd name="T1" fmla="*/ 0 h 35"/>
                    <a:gd name="T2" fmla="*/ 73 w 31"/>
                    <a:gd name="T3" fmla="*/ 43 h 35"/>
                    <a:gd name="T4" fmla="*/ 16 w 31"/>
                    <a:gd name="T5" fmla="*/ 0 h 35"/>
                    <a:gd name="T6" fmla="*/ 0 60000 65536"/>
                    <a:gd name="T7" fmla="*/ 0 60000 65536"/>
                    <a:gd name="T8" fmla="*/ 0 60000 65536"/>
                    <a:gd name="T9" fmla="*/ 0 w 31"/>
                    <a:gd name="T10" fmla="*/ 0 h 35"/>
                    <a:gd name="T11" fmla="*/ 31 w 31"/>
                    <a:gd name="T12" fmla="*/ 35 h 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1" h="35">
                      <a:moveTo>
                        <a:pt x="7" y="0"/>
                      </a:moveTo>
                      <a:cubicBezTo>
                        <a:pt x="19" y="12"/>
                        <a:pt x="0" y="35"/>
                        <a:pt x="31" y="18"/>
                      </a:cubicBezTo>
                      <a:cubicBezTo>
                        <a:pt x="30" y="12"/>
                        <a:pt x="8" y="4"/>
                        <a:pt x="7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3" name="Freeform 9100"/>
                <p:cNvSpPr>
                  <a:spLocks/>
                </p:cNvSpPr>
                <p:nvPr/>
              </p:nvSpPr>
              <p:spPr bwMode="auto">
                <a:xfrm>
                  <a:off x="6414" y="3013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4" name="Freeform 9101"/>
                <p:cNvSpPr>
                  <a:spLocks/>
                </p:cNvSpPr>
                <p:nvPr/>
              </p:nvSpPr>
              <p:spPr bwMode="auto">
                <a:xfrm>
                  <a:off x="6254" y="3016"/>
                  <a:ext cx="4" cy="4"/>
                </a:xfrm>
                <a:custGeom>
                  <a:avLst/>
                  <a:gdLst>
                    <a:gd name="T0" fmla="*/ 4 w 2"/>
                    <a:gd name="T1" fmla="*/ 0 h 2"/>
                    <a:gd name="T2" fmla="*/ 0 w 2"/>
                    <a:gd name="T3" fmla="*/ 4 h 2"/>
                    <a:gd name="T4" fmla="*/ 4 w 2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0"/>
                      </a:move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1" y="2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5" name="Freeform 9102"/>
                <p:cNvSpPr>
                  <a:spLocks/>
                </p:cNvSpPr>
                <p:nvPr/>
              </p:nvSpPr>
              <p:spPr bwMode="auto">
                <a:xfrm>
                  <a:off x="6494" y="3013"/>
                  <a:ext cx="5" cy="5"/>
                </a:xfrm>
                <a:custGeom>
                  <a:avLst/>
                  <a:gdLst>
                    <a:gd name="T0" fmla="*/ 0 w 2"/>
                    <a:gd name="T1" fmla="*/ 5 h 2"/>
                    <a:gd name="T2" fmla="*/ 0 w 2"/>
                    <a:gd name="T3" fmla="*/ 5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2"/>
                      </a:moveTo>
                      <a:cubicBezTo>
                        <a:pt x="2" y="2"/>
                        <a:pt x="2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6" name="Freeform 9103"/>
                <p:cNvSpPr>
                  <a:spLocks/>
                </p:cNvSpPr>
                <p:nvPr/>
              </p:nvSpPr>
              <p:spPr bwMode="auto">
                <a:xfrm>
                  <a:off x="6268" y="2992"/>
                  <a:ext cx="21" cy="69"/>
                </a:xfrm>
                <a:custGeom>
                  <a:avLst/>
                  <a:gdLst>
                    <a:gd name="T0" fmla="*/ 19 w 9"/>
                    <a:gd name="T1" fmla="*/ 24 h 29"/>
                    <a:gd name="T2" fmla="*/ 19 w 9"/>
                    <a:gd name="T3" fmla="*/ 24 h 29"/>
                    <a:gd name="T4" fmla="*/ 0 60000 65536"/>
                    <a:gd name="T5" fmla="*/ 0 60000 65536"/>
                    <a:gd name="T6" fmla="*/ 0 w 9"/>
                    <a:gd name="T7" fmla="*/ 0 h 29"/>
                    <a:gd name="T8" fmla="*/ 9 w 9"/>
                    <a:gd name="T9" fmla="*/ 29 h 2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29">
                      <a:moveTo>
                        <a:pt x="8" y="10"/>
                      </a:moveTo>
                      <a:cubicBezTo>
                        <a:pt x="0" y="0"/>
                        <a:pt x="9" y="29"/>
                        <a:pt x="8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7" name="Freeform 9104"/>
                <p:cNvSpPr>
                  <a:spLocks/>
                </p:cNvSpPr>
                <p:nvPr/>
              </p:nvSpPr>
              <p:spPr bwMode="auto">
                <a:xfrm>
                  <a:off x="6258" y="3011"/>
                  <a:ext cx="5" cy="24"/>
                </a:xfrm>
                <a:custGeom>
                  <a:avLst/>
                  <a:gdLst>
                    <a:gd name="T0" fmla="*/ 5 w 2"/>
                    <a:gd name="T1" fmla="*/ 7 h 10"/>
                    <a:gd name="T2" fmla="*/ 5 w 2"/>
                    <a:gd name="T3" fmla="*/ 7 h 10"/>
                    <a:gd name="T4" fmla="*/ 0 60000 65536"/>
                    <a:gd name="T5" fmla="*/ 0 60000 65536"/>
                    <a:gd name="T6" fmla="*/ 0 w 2"/>
                    <a:gd name="T7" fmla="*/ 0 h 10"/>
                    <a:gd name="T8" fmla="*/ 2 w 2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0">
                      <a:moveTo>
                        <a:pt x="2" y="3"/>
                      </a:moveTo>
                      <a:cubicBezTo>
                        <a:pt x="0" y="0"/>
                        <a:pt x="2" y="10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8" name="Freeform 9105"/>
                <p:cNvSpPr>
                  <a:spLocks/>
                </p:cNvSpPr>
                <p:nvPr/>
              </p:nvSpPr>
              <p:spPr bwMode="auto">
                <a:xfrm>
                  <a:off x="6483" y="3016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59" name="Freeform 9106"/>
                <p:cNvSpPr>
                  <a:spLocks/>
                </p:cNvSpPr>
                <p:nvPr/>
              </p:nvSpPr>
              <p:spPr bwMode="auto">
                <a:xfrm>
                  <a:off x="3156" y="3011"/>
                  <a:ext cx="12" cy="9"/>
                </a:xfrm>
                <a:custGeom>
                  <a:avLst/>
                  <a:gdLst>
                    <a:gd name="T0" fmla="*/ 7 w 5"/>
                    <a:gd name="T1" fmla="*/ 7 h 4"/>
                    <a:gd name="T2" fmla="*/ 7 w 5"/>
                    <a:gd name="T3" fmla="*/ 7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3" y="3"/>
                      </a:moveTo>
                      <a:cubicBezTo>
                        <a:pt x="0" y="0"/>
                        <a:pt x="5" y="4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0" name="Freeform 9107"/>
                <p:cNvSpPr>
                  <a:spLocks/>
                </p:cNvSpPr>
                <p:nvPr/>
              </p:nvSpPr>
              <p:spPr bwMode="auto">
                <a:xfrm>
                  <a:off x="3140" y="3016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1" name="Freeform 9108"/>
                <p:cNvSpPr>
                  <a:spLocks/>
                </p:cNvSpPr>
                <p:nvPr/>
              </p:nvSpPr>
              <p:spPr bwMode="auto">
                <a:xfrm>
                  <a:off x="6263" y="3020"/>
                  <a:ext cx="5" cy="3"/>
                </a:xfrm>
                <a:custGeom>
                  <a:avLst/>
                  <a:gdLst>
                    <a:gd name="T0" fmla="*/ 3 w 2"/>
                    <a:gd name="T1" fmla="*/ 0 h 1"/>
                    <a:gd name="T2" fmla="*/ 3 w 2"/>
                    <a:gd name="T3" fmla="*/ 3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2" name="Freeform 9109"/>
                <p:cNvSpPr>
                  <a:spLocks/>
                </p:cNvSpPr>
                <p:nvPr/>
              </p:nvSpPr>
              <p:spPr bwMode="auto">
                <a:xfrm>
                  <a:off x="6565" y="3020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3" name="Freeform 9110"/>
                <p:cNvSpPr>
                  <a:spLocks/>
                </p:cNvSpPr>
                <p:nvPr/>
              </p:nvSpPr>
              <p:spPr bwMode="auto">
                <a:xfrm>
                  <a:off x="6499" y="3020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3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4" name="Freeform 9111"/>
                <p:cNvSpPr>
                  <a:spLocks/>
                </p:cNvSpPr>
                <p:nvPr/>
              </p:nvSpPr>
              <p:spPr bwMode="auto">
                <a:xfrm>
                  <a:off x="6303" y="3023"/>
                  <a:ext cx="7" cy="5"/>
                </a:xfrm>
                <a:custGeom>
                  <a:avLst/>
                  <a:gdLst>
                    <a:gd name="T0" fmla="*/ 0 w 3"/>
                    <a:gd name="T1" fmla="*/ 5 h 2"/>
                    <a:gd name="T2" fmla="*/ 0 w 3"/>
                    <a:gd name="T3" fmla="*/ 5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0" y="2"/>
                      </a:moveTo>
                      <a:cubicBezTo>
                        <a:pt x="3" y="0"/>
                        <a:pt x="3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5" name="Freeform 9112"/>
                <p:cNvSpPr>
                  <a:spLocks/>
                </p:cNvSpPr>
                <p:nvPr/>
              </p:nvSpPr>
              <p:spPr bwMode="auto">
                <a:xfrm>
                  <a:off x="6561" y="3023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6" name="Freeform 9113"/>
                <p:cNvSpPr>
                  <a:spLocks/>
                </p:cNvSpPr>
                <p:nvPr/>
              </p:nvSpPr>
              <p:spPr bwMode="auto">
                <a:xfrm>
                  <a:off x="6263" y="3020"/>
                  <a:ext cx="12" cy="8"/>
                </a:xfrm>
                <a:custGeom>
                  <a:avLst/>
                  <a:gdLst>
                    <a:gd name="T0" fmla="*/ 5 w 5"/>
                    <a:gd name="T1" fmla="*/ 8 h 3"/>
                    <a:gd name="T2" fmla="*/ 5 w 5"/>
                    <a:gd name="T3" fmla="*/ 8 h 3"/>
                    <a:gd name="T4" fmla="*/ 0 60000 65536"/>
                    <a:gd name="T5" fmla="*/ 0 60000 65536"/>
                    <a:gd name="T6" fmla="*/ 0 w 5"/>
                    <a:gd name="T7" fmla="*/ 0 h 3"/>
                    <a:gd name="T8" fmla="*/ 5 w 5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3">
                      <a:moveTo>
                        <a:pt x="2" y="3"/>
                      </a:moveTo>
                      <a:cubicBezTo>
                        <a:pt x="5" y="0"/>
                        <a:pt x="0" y="2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7" name="Freeform 9114"/>
                <p:cNvSpPr>
                  <a:spLocks/>
                </p:cNvSpPr>
                <p:nvPr/>
              </p:nvSpPr>
              <p:spPr bwMode="auto">
                <a:xfrm>
                  <a:off x="6261" y="3020"/>
                  <a:ext cx="16" cy="12"/>
                </a:xfrm>
                <a:custGeom>
                  <a:avLst/>
                  <a:gdLst>
                    <a:gd name="T0" fmla="*/ 9 w 7"/>
                    <a:gd name="T1" fmla="*/ 7 h 5"/>
                    <a:gd name="T2" fmla="*/ 9 w 7"/>
                    <a:gd name="T3" fmla="*/ 7 h 5"/>
                    <a:gd name="T4" fmla="*/ 0 60000 65536"/>
                    <a:gd name="T5" fmla="*/ 0 60000 65536"/>
                    <a:gd name="T6" fmla="*/ 0 w 7"/>
                    <a:gd name="T7" fmla="*/ 0 h 5"/>
                    <a:gd name="T8" fmla="*/ 7 w 7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5">
                      <a:moveTo>
                        <a:pt x="4" y="3"/>
                      </a:moveTo>
                      <a:cubicBezTo>
                        <a:pt x="7" y="0"/>
                        <a:pt x="0" y="5"/>
                        <a:pt x="4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8" name="Freeform 9115"/>
                <p:cNvSpPr>
                  <a:spLocks/>
                </p:cNvSpPr>
                <p:nvPr/>
              </p:nvSpPr>
              <p:spPr bwMode="auto">
                <a:xfrm>
                  <a:off x="3088" y="3025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69" name="Freeform 9116"/>
                <p:cNvSpPr>
                  <a:spLocks/>
                </p:cNvSpPr>
                <p:nvPr/>
              </p:nvSpPr>
              <p:spPr bwMode="auto">
                <a:xfrm>
                  <a:off x="6497" y="3025"/>
                  <a:ext cx="2" cy="5"/>
                </a:xfrm>
                <a:custGeom>
                  <a:avLst/>
                  <a:gdLst>
                    <a:gd name="T0" fmla="*/ 0 w 1"/>
                    <a:gd name="T1" fmla="*/ 5 h 2"/>
                    <a:gd name="T2" fmla="*/ 0 w 1"/>
                    <a:gd name="T3" fmla="*/ 5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1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0" name="Freeform 9117"/>
                <p:cNvSpPr>
                  <a:spLocks/>
                </p:cNvSpPr>
                <p:nvPr/>
              </p:nvSpPr>
              <p:spPr bwMode="auto">
                <a:xfrm>
                  <a:off x="3594" y="302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1" name="Freeform 9118"/>
                <p:cNvSpPr>
                  <a:spLocks/>
                </p:cNvSpPr>
                <p:nvPr/>
              </p:nvSpPr>
              <p:spPr bwMode="auto">
                <a:xfrm>
                  <a:off x="6256" y="3028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2" name="Freeform 9119"/>
                <p:cNvSpPr>
                  <a:spLocks/>
                </p:cNvSpPr>
                <p:nvPr/>
              </p:nvSpPr>
              <p:spPr bwMode="auto">
                <a:xfrm>
                  <a:off x="3138" y="3028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3" name="Freeform 9120"/>
                <p:cNvSpPr>
                  <a:spLocks/>
                </p:cNvSpPr>
                <p:nvPr/>
              </p:nvSpPr>
              <p:spPr bwMode="auto">
                <a:xfrm>
                  <a:off x="6272" y="3028"/>
                  <a:ext cx="10" cy="7"/>
                </a:xfrm>
                <a:custGeom>
                  <a:avLst/>
                  <a:gdLst>
                    <a:gd name="T0" fmla="*/ 10 w 4"/>
                    <a:gd name="T1" fmla="*/ 7 h 3"/>
                    <a:gd name="T2" fmla="*/ 10 w 4"/>
                    <a:gd name="T3" fmla="*/ 7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4" y="3"/>
                      </a:moveTo>
                      <a:cubicBezTo>
                        <a:pt x="4" y="2"/>
                        <a:pt x="0" y="0"/>
                        <a:pt x="4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4" name="Freeform 9121"/>
                <p:cNvSpPr>
                  <a:spLocks/>
                </p:cNvSpPr>
                <p:nvPr/>
              </p:nvSpPr>
              <p:spPr bwMode="auto">
                <a:xfrm>
                  <a:off x="6665" y="3028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5" name="Freeform 9122"/>
                <p:cNvSpPr>
                  <a:spLocks/>
                </p:cNvSpPr>
                <p:nvPr/>
              </p:nvSpPr>
              <p:spPr bwMode="auto">
                <a:xfrm>
                  <a:off x="6268" y="3025"/>
                  <a:ext cx="7" cy="10"/>
                </a:xfrm>
                <a:custGeom>
                  <a:avLst/>
                  <a:gdLst>
                    <a:gd name="T0" fmla="*/ 7 w 3"/>
                    <a:gd name="T1" fmla="*/ 5 h 4"/>
                    <a:gd name="T2" fmla="*/ 7 w 3"/>
                    <a:gd name="T3" fmla="*/ 5 h 4"/>
                    <a:gd name="T4" fmla="*/ 0 60000 65536"/>
                    <a:gd name="T5" fmla="*/ 0 60000 65536"/>
                    <a:gd name="T6" fmla="*/ 0 w 3"/>
                    <a:gd name="T7" fmla="*/ 0 h 4"/>
                    <a:gd name="T8" fmla="*/ 3 w 3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4">
                      <a:moveTo>
                        <a:pt x="3" y="2"/>
                      </a:moveTo>
                      <a:cubicBezTo>
                        <a:pt x="2" y="0"/>
                        <a:pt x="0" y="4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6" name="Freeform 9123"/>
                <p:cNvSpPr>
                  <a:spLocks/>
                </p:cNvSpPr>
                <p:nvPr/>
              </p:nvSpPr>
              <p:spPr bwMode="auto">
                <a:xfrm>
                  <a:off x="3589" y="3028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7" name="Freeform 9124"/>
                <p:cNvSpPr>
                  <a:spLocks/>
                </p:cNvSpPr>
                <p:nvPr/>
              </p:nvSpPr>
              <p:spPr bwMode="auto">
                <a:xfrm>
                  <a:off x="3582" y="3030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8" name="Freeform 9125"/>
                <p:cNvSpPr>
                  <a:spLocks/>
                </p:cNvSpPr>
                <p:nvPr/>
              </p:nvSpPr>
              <p:spPr bwMode="auto">
                <a:xfrm>
                  <a:off x="3556" y="3025"/>
                  <a:ext cx="33" cy="19"/>
                </a:xfrm>
                <a:custGeom>
                  <a:avLst/>
                  <a:gdLst>
                    <a:gd name="T0" fmla="*/ 0 w 14"/>
                    <a:gd name="T1" fmla="*/ 12 h 8"/>
                    <a:gd name="T2" fmla="*/ 0 w 14"/>
                    <a:gd name="T3" fmla="*/ 12 h 8"/>
                    <a:gd name="T4" fmla="*/ 0 60000 65536"/>
                    <a:gd name="T5" fmla="*/ 0 60000 65536"/>
                    <a:gd name="T6" fmla="*/ 0 w 14"/>
                    <a:gd name="T7" fmla="*/ 0 h 8"/>
                    <a:gd name="T8" fmla="*/ 14 w 14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8">
                      <a:moveTo>
                        <a:pt x="0" y="5"/>
                      </a:moveTo>
                      <a:cubicBezTo>
                        <a:pt x="14" y="8"/>
                        <a:pt x="0" y="0"/>
                        <a:pt x="0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79" name="Freeform 9126"/>
                <p:cNvSpPr>
                  <a:spLocks/>
                </p:cNvSpPr>
                <p:nvPr/>
              </p:nvSpPr>
              <p:spPr bwMode="auto">
                <a:xfrm>
                  <a:off x="6468" y="3030"/>
                  <a:ext cx="3" cy="5"/>
                </a:xfrm>
                <a:custGeom>
                  <a:avLst/>
                  <a:gdLst>
                    <a:gd name="T0" fmla="*/ 3 w 1"/>
                    <a:gd name="T1" fmla="*/ 0 h 2"/>
                    <a:gd name="T2" fmla="*/ 3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0"/>
                      </a:moveTo>
                      <a:cubicBezTo>
                        <a:pt x="0" y="2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0" name="Freeform 9127"/>
                <p:cNvSpPr>
                  <a:spLocks/>
                </p:cNvSpPr>
                <p:nvPr/>
              </p:nvSpPr>
              <p:spPr bwMode="auto">
                <a:xfrm>
                  <a:off x="6270" y="3032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1" name="Freeform 9128"/>
                <p:cNvSpPr>
                  <a:spLocks/>
                </p:cNvSpPr>
                <p:nvPr/>
              </p:nvSpPr>
              <p:spPr bwMode="auto">
                <a:xfrm>
                  <a:off x="6497" y="3032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2" name="Freeform 9129"/>
                <p:cNvSpPr>
                  <a:spLocks/>
                </p:cNvSpPr>
                <p:nvPr/>
              </p:nvSpPr>
              <p:spPr bwMode="auto">
                <a:xfrm>
                  <a:off x="6653" y="3035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3" name="Freeform 9130"/>
                <p:cNvSpPr>
                  <a:spLocks/>
                </p:cNvSpPr>
                <p:nvPr/>
              </p:nvSpPr>
              <p:spPr bwMode="auto">
                <a:xfrm>
                  <a:off x="3553" y="3037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3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4" name="Freeform 9131"/>
                <p:cNvSpPr>
                  <a:spLocks/>
                </p:cNvSpPr>
                <p:nvPr/>
              </p:nvSpPr>
              <p:spPr bwMode="auto">
                <a:xfrm>
                  <a:off x="2795" y="3037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5" name="Freeform 9132"/>
                <p:cNvSpPr>
                  <a:spLocks/>
                </p:cNvSpPr>
                <p:nvPr/>
              </p:nvSpPr>
              <p:spPr bwMode="auto">
                <a:xfrm>
                  <a:off x="6660" y="3037"/>
                  <a:ext cx="2" cy="5"/>
                </a:xfrm>
                <a:custGeom>
                  <a:avLst/>
                  <a:gdLst>
                    <a:gd name="T0" fmla="*/ 2 w 1"/>
                    <a:gd name="T1" fmla="*/ 3 h 2"/>
                    <a:gd name="T2" fmla="*/ 2 w 1"/>
                    <a:gd name="T3" fmla="*/ 5 h 2"/>
                    <a:gd name="T4" fmla="*/ 2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0" y="0"/>
                        <a:pt x="0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6" name="Freeform 9133"/>
                <p:cNvSpPr>
                  <a:spLocks/>
                </p:cNvSpPr>
                <p:nvPr/>
              </p:nvSpPr>
              <p:spPr bwMode="auto">
                <a:xfrm>
                  <a:off x="6665" y="3039"/>
                  <a:ext cx="9" cy="5"/>
                </a:xfrm>
                <a:custGeom>
                  <a:avLst/>
                  <a:gdLst>
                    <a:gd name="T0" fmla="*/ 0 w 4"/>
                    <a:gd name="T1" fmla="*/ 0 h 2"/>
                    <a:gd name="T2" fmla="*/ 0 w 4"/>
                    <a:gd name="T3" fmla="*/ 0 h 2"/>
                    <a:gd name="T4" fmla="*/ 0 60000 65536"/>
                    <a:gd name="T5" fmla="*/ 0 60000 65536"/>
                    <a:gd name="T6" fmla="*/ 0 w 4"/>
                    <a:gd name="T7" fmla="*/ 0 h 2"/>
                    <a:gd name="T8" fmla="*/ 4 w 4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2">
                      <a:moveTo>
                        <a:pt x="0" y="0"/>
                      </a:moveTo>
                      <a:cubicBezTo>
                        <a:pt x="0" y="2"/>
                        <a:pt x="4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7" name="Freeform 9134"/>
                <p:cNvSpPr>
                  <a:spLocks/>
                </p:cNvSpPr>
                <p:nvPr/>
              </p:nvSpPr>
              <p:spPr bwMode="auto">
                <a:xfrm>
                  <a:off x="6494" y="3039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3 w 1"/>
                    <a:gd name="T3" fmla="*/ 0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8" name="Freeform 9135"/>
                <p:cNvSpPr>
                  <a:spLocks/>
                </p:cNvSpPr>
                <p:nvPr/>
              </p:nvSpPr>
              <p:spPr bwMode="auto">
                <a:xfrm>
                  <a:off x="6575" y="3042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89" name="Freeform 9136"/>
                <p:cNvSpPr>
                  <a:spLocks/>
                </p:cNvSpPr>
                <p:nvPr/>
              </p:nvSpPr>
              <p:spPr bwMode="auto">
                <a:xfrm>
                  <a:off x="6409" y="3042"/>
                  <a:ext cx="3" cy="4"/>
                </a:xfrm>
                <a:custGeom>
                  <a:avLst/>
                  <a:gdLst>
                    <a:gd name="T0" fmla="*/ 0 w 1"/>
                    <a:gd name="T1" fmla="*/ 2 h 2"/>
                    <a:gd name="T2" fmla="*/ 3 w 1"/>
                    <a:gd name="T3" fmla="*/ 4 h 2"/>
                    <a:gd name="T4" fmla="*/ 0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0" name="Freeform 9137"/>
                <p:cNvSpPr>
                  <a:spLocks/>
                </p:cNvSpPr>
                <p:nvPr/>
              </p:nvSpPr>
              <p:spPr bwMode="auto">
                <a:xfrm>
                  <a:off x="3076" y="3039"/>
                  <a:ext cx="7" cy="12"/>
                </a:xfrm>
                <a:custGeom>
                  <a:avLst/>
                  <a:gdLst>
                    <a:gd name="T0" fmla="*/ 7 w 3"/>
                    <a:gd name="T1" fmla="*/ 7 h 5"/>
                    <a:gd name="T2" fmla="*/ 7 w 3"/>
                    <a:gd name="T3" fmla="*/ 7 h 5"/>
                    <a:gd name="T4" fmla="*/ 0 60000 65536"/>
                    <a:gd name="T5" fmla="*/ 0 60000 65536"/>
                    <a:gd name="T6" fmla="*/ 0 w 3"/>
                    <a:gd name="T7" fmla="*/ 0 h 5"/>
                    <a:gd name="T8" fmla="*/ 3 w 3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5">
                      <a:moveTo>
                        <a:pt x="3" y="3"/>
                      </a:moveTo>
                      <a:cubicBezTo>
                        <a:pt x="0" y="0"/>
                        <a:pt x="3" y="5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1" name="Freeform 9138"/>
                <p:cNvSpPr>
                  <a:spLocks/>
                </p:cNvSpPr>
                <p:nvPr/>
              </p:nvSpPr>
              <p:spPr bwMode="auto">
                <a:xfrm>
                  <a:off x="6433" y="304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2" name="Freeform 9139"/>
                <p:cNvSpPr>
                  <a:spLocks/>
                </p:cNvSpPr>
                <p:nvPr/>
              </p:nvSpPr>
              <p:spPr bwMode="auto">
                <a:xfrm>
                  <a:off x="6499" y="3049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3" name="Freeform 9140"/>
                <p:cNvSpPr>
                  <a:spLocks/>
                </p:cNvSpPr>
                <p:nvPr/>
              </p:nvSpPr>
              <p:spPr bwMode="auto">
                <a:xfrm>
                  <a:off x="6414" y="3049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4" name="Freeform 9141"/>
                <p:cNvSpPr>
                  <a:spLocks/>
                </p:cNvSpPr>
                <p:nvPr/>
              </p:nvSpPr>
              <p:spPr bwMode="auto">
                <a:xfrm>
                  <a:off x="1297" y="3049"/>
                  <a:ext cx="43" cy="14"/>
                </a:xfrm>
                <a:custGeom>
                  <a:avLst/>
                  <a:gdLst>
                    <a:gd name="T0" fmla="*/ 43 w 18"/>
                    <a:gd name="T1" fmla="*/ 5 h 6"/>
                    <a:gd name="T2" fmla="*/ 0 w 18"/>
                    <a:gd name="T3" fmla="*/ 2 h 6"/>
                    <a:gd name="T4" fmla="*/ 43 w 18"/>
                    <a:gd name="T5" fmla="*/ 5 h 6"/>
                    <a:gd name="T6" fmla="*/ 0 60000 65536"/>
                    <a:gd name="T7" fmla="*/ 0 60000 65536"/>
                    <a:gd name="T8" fmla="*/ 0 60000 65536"/>
                    <a:gd name="T9" fmla="*/ 0 w 18"/>
                    <a:gd name="T10" fmla="*/ 0 h 6"/>
                    <a:gd name="T11" fmla="*/ 18 w 18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8" h="6">
                      <a:moveTo>
                        <a:pt x="18" y="2"/>
                      </a:moveTo>
                      <a:cubicBezTo>
                        <a:pt x="12" y="1"/>
                        <a:pt x="6" y="1"/>
                        <a:pt x="0" y="1"/>
                      </a:cubicBezTo>
                      <a:cubicBezTo>
                        <a:pt x="9" y="6"/>
                        <a:pt x="12" y="0"/>
                        <a:pt x="18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5" name="Freeform 9142"/>
                <p:cNvSpPr>
                  <a:spLocks/>
                </p:cNvSpPr>
                <p:nvPr/>
              </p:nvSpPr>
              <p:spPr bwMode="auto">
                <a:xfrm>
                  <a:off x="3525" y="3035"/>
                  <a:ext cx="57" cy="42"/>
                </a:xfrm>
                <a:custGeom>
                  <a:avLst/>
                  <a:gdLst>
                    <a:gd name="T0" fmla="*/ 31 w 24"/>
                    <a:gd name="T1" fmla="*/ 30 h 18"/>
                    <a:gd name="T2" fmla="*/ 0 w 24"/>
                    <a:gd name="T3" fmla="*/ 28 h 18"/>
                    <a:gd name="T4" fmla="*/ 2 w 24"/>
                    <a:gd name="T5" fmla="*/ 37 h 18"/>
                    <a:gd name="T6" fmla="*/ 31 w 24"/>
                    <a:gd name="T7" fmla="*/ 30 h 1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4"/>
                    <a:gd name="T13" fmla="*/ 0 h 18"/>
                    <a:gd name="T14" fmla="*/ 24 w 24"/>
                    <a:gd name="T15" fmla="*/ 18 h 1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4" h="18">
                      <a:moveTo>
                        <a:pt x="13" y="13"/>
                      </a:moveTo>
                      <a:cubicBezTo>
                        <a:pt x="24" y="14"/>
                        <a:pt x="9" y="0"/>
                        <a:pt x="0" y="12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5" y="17"/>
                        <a:pt x="12" y="18"/>
                        <a:pt x="13" y="1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6" name="Freeform 9143"/>
                <p:cNvSpPr>
                  <a:spLocks/>
                </p:cNvSpPr>
                <p:nvPr/>
              </p:nvSpPr>
              <p:spPr bwMode="auto">
                <a:xfrm>
                  <a:off x="6313" y="3049"/>
                  <a:ext cx="7" cy="4"/>
                </a:xfrm>
                <a:custGeom>
                  <a:avLst/>
                  <a:gdLst>
                    <a:gd name="T0" fmla="*/ 0 w 3"/>
                    <a:gd name="T1" fmla="*/ 4 h 2"/>
                    <a:gd name="T2" fmla="*/ 0 w 3"/>
                    <a:gd name="T3" fmla="*/ 4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0" y="2"/>
                      </a:moveTo>
                      <a:cubicBezTo>
                        <a:pt x="3" y="2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7" name="Freeform 9144"/>
                <p:cNvSpPr>
                  <a:spLocks/>
                </p:cNvSpPr>
                <p:nvPr/>
              </p:nvSpPr>
              <p:spPr bwMode="auto">
                <a:xfrm>
                  <a:off x="6681" y="3046"/>
                  <a:ext cx="14" cy="19"/>
                </a:xfrm>
                <a:custGeom>
                  <a:avLst/>
                  <a:gdLst>
                    <a:gd name="T0" fmla="*/ 0 w 6"/>
                    <a:gd name="T1" fmla="*/ 10 h 8"/>
                    <a:gd name="T2" fmla="*/ 0 w 6"/>
                    <a:gd name="T3" fmla="*/ 10 h 8"/>
                    <a:gd name="T4" fmla="*/ 0 60000 65536"/>
                    <a:gd name="T5" fmla="*/ 0 60000 65536"/>
                    <a:gd name="T6" fmla="*/ 0 w 6"/>
                    <a:gd name="T7" fmla="*/ 0 h 8"/>
                    <a:gd name="T8" fmla="*/ 6 w 6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8">
                      <a:moveTo>
                        <a:pt x="0" y="4"/>
                      </a:moveTo>
                      <a:cubicBezTo>
                        <a:pt x="0" y="8"/>
                        <a:pt x="6" y="0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8" name="Freeform 9145"/>
                <p:cNvSpPr>
                  <a:spLocks/>
                </p:cNvSpPr>
                <p:nvPr/>
              </p:nvSpPr>
              <p:spPr bwMode="auto">
                <a:xfrm>
                  <a:off x="6603" y="3051"/>
                  <a:ext cx="3" cy="5"/>
                </a:xfrm>
                <a:custGeom>
                  <a:avLst/>
                  <a:gdLst>
                    <a:gd name="T0" fmla="*/ 0 w 1"/>
                    <a:gd name="T1" fmla="*/ 3 h 2"/>
                    <a:gd name="T2" fmla="*/ 3 w 1"/>
                    <a:gd name="T3" fmla="*/ 3 h 2"/>
                    <a:gd name="T4" fmla="*/ 0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8999" name="Freeform 9146"/>
                <p:cNvSpPr>
                  <a:spLocks/>
                </p:cNvSpPr>
                <p:nvPr/>
              </p:nvSpPr>
              <p:spPr bwMode="auto">
                <a:xfrm>
                  <a:off x="6594" y="3053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0" name="Freeform 9147"/>
                <p:cNvSpPr>
                  <a:spLocks/>
                </p:cNvSpPr>
                <p:nvPr/>
              </p:nvSpPr>
              <p:spPr bwMode="auto">
                <a:xfrm>
                  <a:off x="6294" y="3053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1" name="Freeform 9148"/>
                <p:cNvSpPr>
                  <a:spLocks/>
                </p:cNvSpPr>
                <p:nvPr/>
              </p:nvSpPr>
              <p:spPr bwMode="auto">
                <a:xfrm>
                  <a:off x="3071" y="3053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2" name="Freeform 9149"/>
                <p:cNvSpPr>
                  <a:spLocks/>
                </p:cNvSpPr>
                <p:nvPr/>
              </p:nvSpPr>
              <p:spPr bwMode="auto">
                <a:xfrm>
                  <a:off x="6414" y="3053"/>
                  <a:ext cx="0" cy="3"/>
                </a:xfrm>
                <a:custGeom>
                  <a:avLst/>
                  <a:gdLst>
                    <a:gd name="T0" fmla="*/ 0 h 1"/>
                    <a:gd name="T1" fmla="*/ 3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3" name="Freeform 9150"/>
                <p:cNvSpPr>
                  <a:spLocks/>
                </p:cNvSpPr>
                <p:nvPr/>
              </p:nvSpPr>
              <p:spPr bwMode="auto">
                <a:xfrm>
                  <a:off x="6598" y="3053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3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4" name="Freeform 9151"/>
                <p:cNvSpPr>
                  <a:spLocks/>
                </p:cNvSpPr>
                <p:nvPr/>
              </p:nvSpPr>
              <p:spPr bwMode="auto">
                <a:xfrm>
                  <a:off x="3452" y="3053"/>
                  <a:ext cx="66" cy="41"/>
                </a:xfrm>
                <a:custGeom>
                  <a:avLst/>
                  <a:gdLst>
                    <a:gd name="T0" fmla="*/ 64 w 28"/>
                    <a:gd name="T1" fmla="*/ 7 h 17"/>
                    <a:gd name="T2" fmla="*/ 14 w 28"/>
                    <a:gd name="T3" fmla="*/ 41 h 17"/>
                    <a:gd name="T4" fmla="*/ 52 w 28"/>
                    <a:gd name="T5" fmla="*/ 17 h 17"/>
                    <a:gd name="T6" fmla="*/ 59 w 28"/>
                    <a:gd name="T7" fmla="*/ 7 h 17"/>
                    <a:gd name="T8" fmla="*/ 64 w 28"/>
                    <a:gd name="T9" fmla="*/ 7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17"/>
                    <a:gd name="T17" fmla="*/ 28 w 28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17">
                      <a:moveTo>
                        <a:pt x="27" y="3"/>
                      </a:moveTo>
                      <a:cubicBezTo>
                        <a:pt x="22" y="2"/>
                        <a:pt x="0" y="16"/>
                        <a:pt x="6" y="17"/>
                      </a:cubicBezTo>
                      <a:cubicBezTo>
                        <a:pt x="6" y="17"/>
                        <a:pt x="22" y="8"/>
                        <a:pt x="22" y="7"/>
                      </a:cubicBezTo>
                      <a:cubicBezTo>
                        <a:pt x="19" y="8"/>
                        <a:pt x="17" y="0"/>
                        <a:pt x="25" y="3"/>
                      </a:cubicBezTo>
                      <a:cubicBezTo>
                        <a:pt x="20" y="5"/>
                        <a:pt x="28" y="6"/>
                        <a:pt x="27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5" name="Freeform 9152"/>
                <p:cNvSpPr>
                  <a:spLocks/>
                </p:cNvSpPr>
                <p:nvPr/>
              </p:nvSpPr>
              <p:spPr bwMode="auto">
                <a:xfrm>
                  <a:off x="6594" y="3056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6" name="Freeform 9153"/>
                <p:cNvSpPr>
                  <a:spLocks/>
                </p:cNvSpPr>
                <p:nvPr/>
              </p:nvSpPr>
              <p:spPr bwMode="auto">
                <a:xfrm>
                  <a:off x="6591" y="3061"/>
                  <a:ext cx="3" cy="9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0 h 4"/>
                    <a:gd name="T4" fmla="*/ 0 60000 65536"/>
                    <a:gd name="T5" fmla="*/ 0 60000 65536"/>
                    <a:gd name="T6" fmla="*/ 0 w 1"/>
                    <a:gd name="T7" fmla="*/ 0 h 4"/>
                    <a:gd name="T8" fmla="*/ 1 w 1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4">
                      <a:moveTo>
                        <a:pt x="0" y="0"/>
                      </a:moveTo>
                      <a:cubicBezTo>
                        <a:pt x="1" y="4"/>
                        <a:pt x="1" y="3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7" name="Freeform 9154"/>
                <p:cNvSpPr>
                  <a:spLocks/>
                </p:cNvSpPr>
                <p:nvPr/>
              </p:nvSpPr>
              <p:spPr bwMode="auto">
                <a:xfrm>
                  <a:off x="3093" y="3051"/>
                  <a:ext cx="52" cy="26"/>
                </a:xfrm>
                <a:custGeom>
                  <a:avLst/>
                  <a:gdLst>
                    <a:gd name="T0" fmla="*/ 52 w 22"/>
                    <a:gd name="T1" fmla="*/ 14 h 11"/>
                    <a:gd name="T2" fmla="*/ 0 w 22"/>
                    <a:gd name="T3" fmla="*/ 14 h 11"/>
                    <a:gd name="T4" fmla="*/ 52 w 22"/>
                    <a:gd name="T5" fmla="*/ 14 h 11"/>
                    <a:gd name="T6" fmla="*/ 0 60000 65536"/>
                    <a:gd name="T7" fmla="*/ 0 60000 65536"/>
                    <a:gd name="T8" fmla="*/ 0 60000 65536"/>
                    <a:gd name="T9" fmla="*/ 0 w 22"/>
                    <a:gd name="T10" fmla="*/ 0 h 11"/>
                    <a:gd name="T11" fmla="*/ 22 w 22"/>
                    <a:gd name="T12" fmla="*/ 11 h 1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" h="11">
                      <a:moveTo>
                        <a:pt x="22" y="6"/>
                      </a:moveTo>
                      <a:cubicBezTo>
                        <a:pt x="12" y="0"/>
                        <a:pt x="8" y="6"/>
                        <a:pt x="0" y="6"/>
                      </a:cubicBezTo>
                      <a:cubicBezTo>
                        <a:pt x="1" y="11"/>
                        <a:pt x="22" y="3"/>
                        <a:pt x="22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8" name="Freeform 9155"/>
                <p:cNvSpPr>
                  <a:spLocks/>
                </p:cNvSpPr>
                <p:nvPr/>
              </p:nvSpPr>
              <p:spPr bwMode="auto">
                <a:xfrm>
                  <a:off x="6665" y="3061"/>
                  <a:ext cx="7" cy="9"/>
                </a:xfrm>
                <a:custGeom>
                  <a:avLst/>
                  <a:gdLst>
                    <a:gd name="T0" fmla="*/ 7 w 3"/>
                    <a:gd name="T1" fmla="*/ 0 h 4"/>
                    <a:gd name="T2" fmla="*/ 7 w 3"/>
                    <a:gd name="T3" fmla="*/ 0 h 4"/>
                    <a:gd name="T4" fmla="*/ 0 60000 65536"/>
                    <a:gd name="T5" fmla="*/ 0 60000 65536"/>
                    <a:gd name="T6" fmla="*/ 0 w 3"/>
                    <a:gd name="T7" fmla="*/ 0 h 4"/>
                    <a:gd name="T8" fmla="*/ 3 w 3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4">
                      <a:moveTo>
                        <a:pt x="3" y="0"/>
                      </a:moveTo>
                      <a:cubicBezTo>
                        <a:pt x="0" y="4"/>
                        <a:pt x="0" y="4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09" name="Freeform 9156"/>
                <p:cNvSpPr>
                  <a:spLocks/>
                </p:cNvSpPr>
                <p:nvPr/>
              </p:nvSpPr>
              <p:spPr bwMode="auto">
                <a:xfrm>
                  <a:off x="3556" y="3053"/>
                  <a:ext cx="38" cy="22"/>
                </a:xfrm>
                <a:custGeom>
                  <a:avLst/>
                  <a:gdLst>
                    <a:gd name="T0" fmla="*/ 38 w 16"/>
                    <a:gd name="T1" fmla="*/ 10 h 9"/>
                    <a:gd name="T2" fmla="*/ 0 w 16"/>
                    <a:gd name="T3" fmla="*/ 20 h 9"/>
                    <a:gd name="T4" fmla="*/ 38 w 16"/>
                    <a:gd name="T5" fmla="*/ 10 h 9"/>
                    <a:gd name="T6" fmla="*/ 0 60000 65536"/>
                    <a:gd name="T7" fmla="*/ 0 60000 65536"/>
                    <a:gd name="T8" fmla="*/ 0 60000 65536"/>
                    <a:gd name="T9" fmla="*/ 0 w 16"/>
                    <a:gd name="T10" fmla="*/ 0 h 9"/>
                    <a:gd name="T11" fmla="*/ 16 w 16"/>
                    <a:gd name="T12" fmla="*/ 9 h 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6" h="9">
                      <a:moveTo>
                        <a:pt x="16" y="4"/>
                      </a:moveTo>
                      <a:cubicBezTo>
                        <a:pt x="12" y="0"/>
                        <a:pt x="2" y="9"/>
                        <a:pt x="0" y="8"/>
                      </a:cubicBezTo>
                      <a:cubicBezTo>
                        <a:pt x="3" y="9"/>
                        <a:pt x="15" y="9"/>
                        <a:pt x="16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0" name="Freeform 9157"/>
                <p:cNvSpPr>
                  <a:spLocks/>
                </p:cNvSpPr>
                <p:nvPr/>
              </p:nvSpPr>
              <p:spPr bwMode="auto">
                <a:xfrm>
                  <a:off x="6499" y="3063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1" name="Freeform 9158"/>
                <p:cNvSpPr>
                  <a:spLocks/>
                </p:cNvSpPr>
                <p:nvPr/>
              </p:nvSpPr>
              <p:spPr bwMode="auto">
                <a:xfrm>
                  <a:off x="6679" y="3065"/>
                  <a:ext cx="4" cy="3"/>
                </a:xfrm>
                <a:custGeom>
                  <a:avLst/>
                  <a:gdLst>
                    <a:gd name="T0" fmla="*/ 0 w 2"/>
                    <a:gd name="T1" fmla="*/ 3 h 1"/>
                    <a:gd name="T2" fmla="*/ 0 w 2"/>
                    <a:gd name="T3" fmla="*/ 3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0"/>
                        <a:pt x="2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2" name="Freeform 9159"/>
                <p:cNvSpPr>
                  <a:spLocks/>
                </p:cNvSpPr>
                <p:nvPr/>
              </p:nvSpPr>
              <p:spPr bwMode="auto">
                <a:xfrm>
                  <a:off x="6591" y="3065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3" name="Freeform 9160"/>
                <p:cNvSpPr>
                  <a:spLocks/>
                </p:cNvSpPr>
                <p:nvPr/>
              </p:nvSpPr>
              <p:spPr bwMode="auto">
                <a:xfrm>
                  <a:off x="6480" y="3065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4" name="Freeform 9161"/>
                <p:cNvSpPr>
                  <a:spLocks/>
                </p:cNvSpPr>
                <p:nvPr/>
              </p:nvSpPr>
              <p:spPr bwMode="auto">
                <a:xfrm>
                  <a:off x="6487" y="3065"/>
                  <a:ext cx="5" cy="5"/>
                </a:xfrm>
                <a:custGeom>
                  <a:avLst/>
                  <a:gdLst>
                    <a:gd name="T0" fmla="*/ 5 w 2"/>
                    <a:gd name="T1" fmla="*/ 0 h 2"/>
                    <a:gd name="T2" fmla="*/ 5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2"/>
                        <a:pt x="1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5" name="Freeform 9162"/>
                <p:cNvSpPr>
                  <a:spLocks/>
                </p:cNvSpPr>
                <p:nvPr/>
              </p:nvSpPr>
              <p:spPr bwMode="auto">
                <a:xfrm>
                  <a:off x="6667" y="3068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0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6" name="Freeform 9163"/>
                <p:cNvSpPr>
                  <a:spLocks/>
                </p:cNvSpPr>
                <p:nvPr/>
              </p:nvSpPr>
              <p:spPr bwMode="auto">
                <a:xfrm>
                  <a:off x="6641" y="3068"/>
                  <a:ext cx="5" cy="2"/>
                </a:xfrm>
                <a:custGeom>
                  <a:avLst/>
                  <a:gdLst>
                    <a:gd name="T0" fmla="*/ 3 w 2"/>
                    <a:gd name="T1" fmla="*/ 0 h 1"/>
                    <a:gd name="T2" fmla="*/ 3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0"/>
                      </a:moveTo>
                      <a:cubicBezTo>
                        <a:pt x="2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7" name="Freeform 9164"/>
                <p:cNvSpPr>
                  <a:spLocks/>
                </p:cNvSpPr>
                <p:nvPr/>
              </p:nvSpPr>
              <p:spPr bwMode="auto">
                <a:xfrm>
                  <a:off x="6587" y="3068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8" name="Freeform 9165"/>
                <p:cNvSpPr>
                  <a:spLocks/>
                </p:cNvSpPr>
                <p:nvPr/>
              </p:nvSpPr>
              <p:spPr bwMode="auto">
                <a:xfrm>
                  <a:off x="6589" y="3070"/>
                  <a:ext cx="5" cy="2"/>
                </a:xfrm>
                <a:custGeom>
                  <a:avLst/>
                  <a:gdLst>
                    <a:gd name="T0" fmla="*/ 3 w 2"/>
                    <a:gd name="T1" fmla="*/ 0 h 1"/>
                    <a:gd name="T2" fmla="*/ 3 w 2"/>
                    <a:gd name="T3" fmla="*/ 2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19" name="Freeform 9166"/>
                <p:cNvSpPr>
                  <a:spLocks/>
                </p:cNvSpPr>
                <p:nvPr/>
              </p:nvSpPr>
              <p:spPr bwMode="auto">
                <a:xfrm>
                  <a:off x="6650" y="3065"/>
                  <a:ext cx="19" cy="19"/>
                </a:xfrm>
                <a:custGeom>
                  <a:avLst/>
                  <a:gdLst>
                    <a:gd name="T0" fmla="*/ 14 w 8"/>
                    <a:gd name="T1" fmla="*/ 5 h 8"/>
                    <a:gd name="T2" fmla="*/ 14 w 8"/>
                    <a:gd name="T3" fmla="*/ 5 h 8"/>
                    <a:gd name="T4" fmla="*/ 0 60000 65536"/>
                    <a:gd name="T5" fmla="*/ 0 60000 65536"/>
                    <a:gd name="T6" fmla="*/ 0 w 8"/>
                    <a:gd name="T7" fmla="*/ 0 h 8"/>
                    <a:gd name="T8" fmla="*/ 8 w 8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8">
                      <a:moveTo>
                        <a:pt x="6" y="2"/>
                      </a:moveTo>
                      <a:cubicBezTo>
                        <a:pt x="0" y="0"/>
                        <a:pt x="8" y="8"/>
                        <a:pt x="6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0" name="Freeform 9167"/>
                <p:cNvSpPr>
                  <a:spLocks/>
                </p:cNvSpPr>
                <p:nvPr/>
              </p:nvSpPr>
              <p:spPr bwMode="auto">
                <a:xfrm>
                  <a:off x="3031" y="3063"/>
                  <a:ext cx="12" cy="21"/>
                </a:xfrm>
                <a:custGeom>
                  <a:avLst/>
                  <a:gdLst>
                    <a:gd name="T0" fmla="*/ 7 w 5"/>
                    <a:gd name="T1" fmla="*/ 9 h 9"/>
                    <a:gd name="T2" fmla="*/ 7 w 5"/>
                    <a:gd name="T3" fmla="*/ 9 h 9"/>
                    <a:gd name="T4" fmla="*/ 0 60000 65536"/>
                    <a:gd name="T5" fmla="*/ 0 60000 65536"/>
                    <a:gd name="T6" fmla="*/ 0 w 5"/>
                    <a:gd name="T7" fmla="*/ 0 h 9"/>
                    <a:gd name="T8" fmla="*/ 5 w 5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9">
                      <a:moveTo>
                        <a:pt x="3" y="4"/>
                      </a:moveTo>
                      <a:cubicBezTo>
                        <a:pt x="0" y="0"/>
                        <a:pt x="5" y="9"/>
                        <a:pt x="3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1" name="Freeform 9168"/>
                <p:cNvSpPr>
                  <a:spLocks/>
                </p:cNvSpPr>
                <p:nvPr/>
              </p:nvSpPr>
              <p:spPr bwMode="auto">
                <a:xfrm>
                  <a:off x="6674" y="3070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0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2" name="Freeform 9169"/>
                <p:cNvSpPr>
                  <a:spLocks/>
                </p:cNvSpPr>
                <p:nvPr/>
              </p:nvSpPr>
              <p:spPr bwMode="auto">
                <a:xfrm>
                  <a:off x="6471" y="3065"/>
                  <a:ext cx="31" cy="19"/>
                </a:xfrm>
                <a:custGeom>
                  <a:avLst/>
                  <a:gdLst>
                    <a:gd name="T0" fmla="*/ 14 w 13"/>
                    <a:gd name="T1" fmla="*/ 14 h 8"/>
                    <a:gd name="T2" fmla="*/ 14 w 13"/>
                    <a:gd name="T3" fmla="*/ 14 h 8"/>
                    <a:gd name="T4" fmla="*/ 0 60000 65536"/>
                    <a:gd name="T5" fmla="*/ 0 60000 65536"/>
                    <a:gd name="T6" fmla="*/ 0 w 13"/>
                    <a:gd name="T7" fmla="*/ 0 h 8"/>
                    <a:gd name="T8" fmla="*/ 13 w 13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8">
                      <a:moveTo>
                        <a:pt x="6" y="6"/>
                      </a:moveTo>
                      <a:cubicBezTo>
                        <a:pt x="13" y="8"/>
                        <a:pt x="0" y="0"/>
                        <a:pt x="6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3" name="Freeform 9170"/>
                <p:cNvSpPr>
                  <a:spLocks/>
                </p:cNvSpPr>
                <p:nvPr/>
              </p:nvSpPr>
              <p:spPr bwMode="auto">
                <a:xfrm>
                  <a:off x="6634" y="3072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2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4" name="Freeform 9171"/>
                <p:cNvSpPr>
                  <a:spLocks/>
                </p:cNvSpPr>
                <p:nvPr/>
              </p:nvSpPr>
              <p:spPr bwMode="auto">
                <a:xfrm>
                  <a:off x="6700" y="3084"/>
                  <a:ext cx="66" cy="55"/>
                </a:xfrm>
                <a:custGeom>
                  <a:avLst/>
                  <a:gdLst>
                    <a:gd name="T0" fmla="*/ 12 w 28"/>
                    <a:gd name="T1" fmla="*/ 0 h 23"/>
                    <a:gd name="T2" fmla="*/ 52 w 28"/>
                    <a:gd name="T3" fmla="*/ 48 h 23"/>
                    <a:gd name="T4" fmla="*/ 12 w 28"/>
                    <a:gd name="T5" fmla="*/ 0 h 23"/>
                    <a:gd name="T6" fmla="*/ 0 60000 65536"/>
                    <a:gd name="T7" fmla="*/ 0 60000 65536"/>
                    <a:gd name="T8" fmla="*/ 0 60000 65536"/>
                    <a:gd name="T9" fmla="*/ 0 w 28"/>
                    <a:gd name="T10" fmla="*/ 0 h 23"/>
                    <a:gd name="T11" fmla="*/ 28 w 28"/>
                    <a:gd name="T12" fmla="*/ 23 h 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8" h="23">
                      <a:moveTo>
                        <a:pt x="5" y="0"/>
                      </a:moveTo>
                      <a:cubicBezTo>
                        <a:pt x="6" y="1"/>
                        <a:pt x="0" y="23"/>
                        <a:pt x="22" y="20"/>
                      </a:cubicBezTo>
                      <a:cubicBezTo>
                        <a:pt x="28" y="19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5" name="Freeform 9172"/>
                <p:cNvSpPr>
                  <a:spLocks/>
                </p:cNvSpPr>
                <p:nvPr/>
              </p:nvSpPr>
              <p:spPr bwMode="auto">
                <a:xfrm>
                  <a:off x="6646" y="3075"/>
                  <a:ext cx="33" cy="14"/>
                </a:xfrm>
                <a:custGeom>
                  <a:avLst/>
                  <a:gdLst>
                    <a:gd name="T0" fmla="*/ 9 w 14"/>
                    <a:gd name="T1" fmla="*/ 0 h 6"/>
                    <a:gd name="T2" fmla="*/ 9 w 14"/>
                    <a:gd name="T3" fmla="*/ 0 h 6"/>
                    <a:gd name="T4" fmla="*/ 0 60000 65536"/>
                    <a:gd name="T5" fmla="*/ 0 60000 65536"/>
                    <a:gd name="T6" fmla="*/ 0 w 14"/>
                    <a:gd name="T7" fmla="*/ 0 h 6"/>
                    <a:gd name="T8" fmla="*/ 14 w 14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6">
                      <a:moveTo>
                        <a:pt x="4" y="0"/>
                      </a:moveTo>
                      <a:cubicBezTo>
                        <a:pt x="0" y="0"/>
                        <a:pt x="14" y="6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6" name="Freeform 9173"/>
                <p:cNvSpPr>
                  <a:spLocks/>
                </p:cNvSpPr>
                <p:nvPr/>
              </p:nvSpPr>
              <p:spPr bwMode="auto">
                <a:xfrm>
                  <a:off x="6426" y="307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7" name="Freeform 9174"/>
                <p:cNvSpPr>
                  <a:spLocks/>
                </p:cNvSpPr>
                <p:nvPr/>
              </p:nvSpPr>
              <p:spPr bwMode="auto">
                <a:xfrm>
                  <a:off x="6589" y="3077"/>
                  <a:ext cx="5" cy="5"/>
                </a:xfrm>
                <a:custGeom>
                  <a:avLst/>
                  <a:gdLst>
                    <a:gd name="T0" fmla="*/ 0 w 2"/>
                    <a:gd name="T1" fmla="*/ 3 h 2"/>
                    <a:gd name="T2" fmla="*/ 5 w 2"/>
                    <a:gd name="T3" fmla="*/ 3 h 2"/>
                    <a:gd name="T4" fmla="*/ 0 w 2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1" y="2"/>
                        <a:pt x="2" y="1"/>
                      </a:cubicBez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8" name="Freeform 9175"/>
                <p:cNvSpPr>
                  <a:spLocks/>
                </p:cNvSpPr>
                <p:nvPr/>
              </p:nvSpPr>
              <p:spPr bwMode="auto">
                <a:xfrm>
                  <a:off x="6424" y="3079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29" name="Freeform 9176"/>
                <p:cNvSpPr>
                  <a:spLocks/>
                </p:cNvSpPr>
                <p:nvPr/>
              </p:nvSpPr>
              <p:spPr bwMode="auto">
                <a:xfrm>
                  <a:off x="6426" y="3077"/>
                  <a:ext cx="2" cy="5"/>
                </a:xfrm>
                <a:custGeom>
                  <a:avLst/>
                  <a:gdLst>
                    <a:gd name="T0" fmla="*/ 0 w 1"/>
                    <a:gd name="T1" fmla="*/ 3 h 2"/>
                    <a:gd name="T2" fmla="*/ 2 w 1"/>
                    <a:gd name="T3" fmla="*/ 5 h 2"/>
                    <a:gd name="T4" fmla="*/ 0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0" name="Freeform 9177"/>
                <p:cNvSpPr>
                  <a:spLocks/>
                </p:cNvSpPr>
                <p:nvPr/>
              </p:nvSpPr>
              <p:spPr bwMode="auto">
                <a:xfrm>
                  <a:off x="6582" y="3079"/>
                  <a:ext cx="5" cy="3"/>
                </a:xfrm>
                <a:custGeom>
                  <a:avLst/>
                  <a:gdLst>
                    <a:gd name="T0" fmla="*/ 5 w 2"/>
                    <a:gd name="T1" fmla="*/ 0 h 1"/>
                    <a:gd name="T2" fmla="*/ 0 w 2"/>
                    <a:gd name="T3" fmla="*/ 0 h 1"/>
                    <a:gd name="T4" fmla="*/ 5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1" name="Freeform 9178"/>
                <p:cNvSpPr>
                  <a:spLocks/>
                </p:cNvSpPr>
                <p:nvPr/>
              </p:nvSpPr>
              <p:spPr bwMode="auto">
                <a:xfrm>
                  <a:off x="6539" y="3079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2" name="Freeform 9179"/>
                <p:cNvSpPr>
                  <a:spLocks/>
                </p:cNvSpPr>
                <p:nvPr/>
              </p:nvSpPr>
              <p:spPr bwMode="auto">
                <a:xfrm>
                  <a:off x="6556" y="307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3" name="Freeform 9180"/>
                <p:cNvSpPr>
                  <a:spLocks/>
                </p:cNvSpPr>
                <p:nvPr/>
              </p:nvSpPr>
              <p:spPr bwMode="auto">
                <a:xfrm>
                  <a:off x="6478" y="307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4" name="Freeform 9181"/>
                <p:cNvSpPr>
                  <a:spLocks/>
                </p:cNvSpPr>
                <p:nvPr/>
              </p:nvSpPr>
              <p:spPr bwMode="auto">
                <a:xfrm>
                  <a:off x="6440" y="3079"/>
                  <a:ext cx="5" cy="5"/>
                </a:xfrm>
                <a:custGeom>
                  <a:avLst/>
                  <a:gdLst>
                    <a:gd name="T0" fmla="*/ 3 w 2"/>
                    <a:gd name="T1" fmla="*/ 0 h 2"/>
                    <a:gd name="T2" fmla="*/ 3 w 2"/>
                    <a:gd name="T3" fmla="*/ 5 h 2"/>
                    <a:gd name="T4" fmla="*/ 3 w 2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1" y="0"/>
                      </a:move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5" name="Freeform 9182"/>
                <p:cNvSpPr>
                  <a:spLocks/>
                </p:cNvSpPr>
                <p:nvPr/>
              </p:nvSpPr>
              <p:spPr bwMode="auto">
                <a:xfrm>
                  <a:off x="6487" y="3084"/>
                  <a:ext cx="244" cy="36"/>
                </a:xfrm>
                <a:custGeom>
                  <a:avLst/>
                  <a:gdLst>
                    <a:gd name="T0" fmla="*/ 156 w 103"/>
                    <a:gd name="T1" fmla="*/ 34 h 15"/>
                    <a:gd name="T2" fmla="*/ 156 w 103"/>
                    <a:gd name="T3" fmla="*/ 34 h 15"/>
                    <a:gd name="T4" fmla="*/ 0 60000 65536"/>
                    <a:gd name="T5" fmla="*/ 0 60000 65536"/>
                    <a:gd name="T6" fmla="*/ 0 w 103"/>
                    <a:gd name="T7" fmla="*/ 0 h 15"/>
                    <a:gd name="T8" fmla="*/ 103 w 103"/>
                    <a:gd name="T9" fmla="*/ 15 h 1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3" h="15">
                      <a:moveTo>
                        <a:pt x="66" y="14"/>
                      </a:moveTo>
                      <a:cubicBezTo>
                        <a:pt x="103" y="0"/>
                        <a:pt x="0" y="15"/>
                        <a:pt x="66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6" name="Freeform 9183"/>
                <p:cNvSpPr>
                  <a:spLocks/>
                </p:cNvSpPr>
                <p:nvPr/>
              </p:nvSpPr>
              <p:spPr bwMode="auto">
                <a:xfrm>
                  <a:off x="6428" y="3079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7" name="Freeform 9184"/>
                <p:cNvSpPr>
                  <a:spLocks/>
                </p:cNvSpPr>
                <p:nvPr/>
              </p:nvSpPr>
              <p:spPr bwMode="auto">
                <a:xfrm>
                  <a:off x="6435" y="3070"/>
                  <a:ext cx="24" cy="26"/>
                </a:xfrm>
                <a:custGeom>
                  <a:avLst/>
                  <a:gdLst>
                    <a:gd name="T0" fmla="*/ 14 w 10"/>
                    <a:gd name="T1" fmla="*/ 14 h 11"/>
                    <a:gd name="T2" fmla="*/ 14 w 10"/>
                    <a:gd name="T3" fmla="*/ 14 h 11"/>
                    <a:gd name="T4" fmla="*/ 0 60000 65536"/>
                    <a:gd name="T5" fmla="*/ 0 60000 65536"/>
                    <a:gd name="T6" fmla="*/ 0 w 10"/>
                    <a:gd name="T7" fmla="*/ 0 h 11"/>
                    <a:gd name="T8" fmla="*/ 10 w 10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1">
                      <a:moveTo>
                        <a:pt x="6" y="6"/>
                      </a:moveTo>
                      <a:cubicBezTo>
                        <a:pt x="0" y="0"/>
                        <a:pt x="10" y="11"/>
                        <a:pt x="6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8" name="Freeform 9185"/>
                <p:cNvSpPr>
                  <a:spLocks/>
                </p:cNvSpPr>
                <p:nvPr/>
              </p:nvSpPr>
              <p:spPr bwMode="auto">
                <a:xfrm>
                  <a:off x="6639" y="3075"/>
                  <a:ext cx="78" cy="23"/>
                </a:xfrm>
                <a:custGeom>
                  <a:avLst/>
                  <a:gdLst>
                    <a:gd name="T0" fmla="*/ 35 w 33"/>
                    <a:gd name="T1" fmla="*/ 9 h 10"/>
                    <a:gd name="T2" fmla="*/ 35 w 33"/>
                    <a:gd name="T3" fmla="*/ 9 h 10"/>
                    <a:gd name="T4" fmla="*/ 0 60000 65536"/>
                    <a:gd name="T5" fmla="*/ 0 60000 65536"/>
                    <a:gd name="T6" fmla="*/ 0 w 33"/>
                    <a:gd name="T7" fmla="*/ 0 h 10"/>
                    <a:gd name="T8" fmla="*/ 33 w 33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3" h="10">
                      <a:moveTo>
                        <a:pt x="15" y="4"/>
                      </a:moveTo>
                      <a:cubicBezTo>
                        <a:pt x="0" y="10"/>
                        <a:pt x="33" y="0"/>
                        <a:pt x="15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39" name="Freeform 9186"/>
                <p:cNvSpPr>
                  <a:spLocks/>
                </p:cNvSpPr>
                <p:nvPr/>
              </p:nvSpPr>
              <p:spPr bwMode="auto">
                <a:xfrm>
                  <a:off x="6445" y="3087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0" name="Freeform 9187"/>
                <p:cNvSpPr>
                  <a:spLocks/>
                </p:cNvSpPr>
                <p:nvPr/>
              </p:nvSpPr>
              <p:spPr bwMode="auto">
                <a:xfrm>
                  <a:off x="6478" y="3089"/>
                  <a:ext cx="14" cy="7"/>
                </a:xfrm>
                <a:custGeom>
                  <a:avLst/>
                  <a:gdLst>
                    <a:gd name="T0" fmla="*/ 7 w 6"/>
                    <a:gd name="T1" fmla="*/ 2 h 3"/>
                    <a:gd name="T2" fmla="*/ 7 w 6"/>
                    <a:gd name="T3" fmla="*/ 2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3" y="1"/>
                      </a:moveTo>
                      <a:cubicBezTo>
                        <a:pt x="6" y="3"/>
                        <a:pt x="0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1" name="Freeform 9188"/>
                <p:cNvSpPr>
                  <a:spLocks/>
                </p:cNvSpPr>
                <p:nvPr/>
              </p:nvSpPr>
              <p:spPr bwMode="auto">
                <a:xfrm>
                  <a:off x="6480" y="3089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2" name="Freeform 9189"/>
                <p:cNvSpPr>
                  <a:spLocks/>
                </p:cNvSpPr>
                <p:nvPr/>
              </p:nvSpPr>
              <p:spPr bwMode="auto">
                <a:xfrm>
                  <a:off x="1541" y="245"/>
                  <a:ext cx="5509" cy="3198"/>
                </a:xfrm>
                <a:custGeom>
                  <a:avLst/>
                  <a:gdLst>
                    <a:gd name="T0" fmla="*/ 3907 w 2332"/>
                    <a:gd name="T1" fmla="*/ 1552 h 1354"/>
                    <a:gd name="T2" fmla="*/ 2497 w 2332"/>
                    <a:gd name="T3" fmla="*/ 184 h 1354"/>
                    <a:gd name="T4" fmla="*/ 2313 w 2332"/>
                    <a:gd name="T5" fmla="*/ 168 h 1354"/>
                    <a:gd name="T6" fmla="*/ 1885 w 2332"/>
                    <a:gd name="T7" fmla="*/ 64 h 1354"/>
                    <a:gd name="T8" fmla="*/ 1755 w 2332"/>
                    <a:gd name="T9" fmla="*/ 116 h 1354"/>
                    <a:gd name="T10" fmla="*/ 1736 w 2332"/>
                    <a:gd name="T11" fmla="*/ 45 h 1354"/>
                    <a:gd name="T12" fmla="*/ 1297 w 2332"/>
                    <a:gd name="T13" fmla="*/ 123 h 1354"/>
                    <a:gd name="T14" fmla="*/ 865 w 2332"/>
                    <a:gd name="T15" fmla="*/ 250 h 1354"/>
                    <a:gd name="T16" fmla="*/ 196 w 2332"/>
                    <a:gd name="T17" fmla="*/ 588 h 1354"/>
                    <a:gd name="T18" fmla="*/ 794 w 2332"/>
                    <a:gd name="T19" fmla="*/ 864 h 1354"/>
                    <a:gd name="T20" fmla="*/ 782 w 2332"/>
                    <a:gd name="T21" fmla="*/ 1032 h 1354"/>
                    <a:gd name="T22" fmla="*/ 76 w 2332"/>
                    <a:gd name="T23" fmla="*/ 1072 h 1354"/>
                    <a:gd name="T24" fmla="*/ 324 w 2332"/>
                    <a:gd name="T25" fmla="*/ 1205 h 1354"/>
                    <a:gd name="T26" fmla="*/ 555 w 2332"/>
                    <a:gd name="T27" fmla="*/ 1304 h 1354"/>
                    <a:gd name="T28" fmla="*/ 1023 w 2332"/>
                    <a:gd name="T29" fmla="*/ 1313 h 1354"/>
                    <a:gd name="T30" fmla="*/ 468 w 2332"/>
                    <a:gd name="T31" fmla="*/ 1634 h 1354"/>
                    <a:gd name="T32" fmla="*/ 281 w 2332"/>
                    <a:gd name="T33" fmla="*/ 1842 h 1354"/>
                    <a:gd name="T34" fmla="*/ 477 w 2332"/>
                    <a:gd name="T35" fmla="*/ 1953 h 1354"/>
                    <a:gd name="T36" fmla="*/ 576 w 2332"/>
                    <a:gd name="T37" fmla="*/ 2168 h 1354"/>
                    <a:gd name="T38" fmla="*/ 919 w 2332"/>
                    <a:gd name="T39" fmla="*/ 2265 h 1354"/>
                    <a:gd name="T40" fmla="*/ 980 w 2332"/>
                    <a:gd name="T41" fmla="*/ 2416 h 1354"/>
                    <a:gd name="T42" fmla="*/ 1349 w 2332"/>
                    <a:gd name="T43" fmla="*/ 2357 h 1354"/>
                    <a:gd name="T44" fmla="*/ 1512 w 2332"/>
                    <a:gd name="T45" fmla="*/ 2617 h 1354"/>
                    <a:gd name="T46" fmla="*/ 1273 w 2332"/>
                    <a:gd name="T47" fmla="*/ 2787 h 1354"/>
                    <a:gd name="T48" fmla="*/ 973 w 2332"/>
                    <a:gd name="T49" fmla="*/ 2931 h 1354"/>
                    <a:gd name="T50" fmla="*/ 683 w 2332"/>
                    <a:gd name="T51" fmla="*/ 3146 h 1354"/>
                    <a:gd name="T52" fmla="*/ 888 w 2332"/>
                    <a:gd name="T53" fmla="*/ 3087 h 1354"/>
                    <a:gd name="T54" fmla="*/ 1226 w 2332"/>
                    <a:gd name="T55" fmla="*/ 2990 h 1354"/>
                    <a:gd name="T56" fmla="*/ 1391 w 2332"/>
                    <a:gd name="T57" fmla="*/ 2886 h 1354"/>
                    <a:gd name="T58" fmla="*/ 1399 w 2332"/>
                    <a:gd name="T59" fmla="*/ 2877 h 1354"/>
                    <a:gd name="T60" fmla="*/ 1630 w 2332"/>
                    <a:gd name="T61" fmla="*/ 2752 h 1354"/>
                    <a:gd name="T62" fmla="*/ 1845 w 2332"/>
                    <a:gd name="T63" fmla="*/ 2596 h 1354"/>
                    <a:gd name="T64" fmla="*/ 1982 w 2332"/>
                    <a:gd name="T65" fmla="*/ 2497 h 1354"/>
                    <a:gd name="T66" fmla="*/ 2095 w 2332"/>
                    <a:gd name="T67" fmla="*/ 2246 h 1354"/>
                    <a:gd name="T68" fmla="*/ 2535 w 2332"/>
                    <a:gd name="T69" fmla="*/ 1908 h 1354"/>
                    <a:gd name="T70" fmla="*/ 2443 w 2332"/>
                    <a:gd name="T71" fmla="*/ 2244 h 1354"/>
                    <a:gd name="T72" fmla="*/ 2358 w 2332"/>
                    <a:gd name="T73" fmla="*/ 2315 h 1354"/>
                    <a:gd name="T74" fmla="*/ 2556 w 2332"/>
                    <a:gd name="T75" fmla="*/ 2263 h 1354"/>
                    <a:gd name="T76" fmla="*/ 2679 w 2332"/>
                    <a:gd name="T77" fmla="*/ 2223 h 1354"/>
                    <a:gd name="T78" fmla="*/ 2856 w 2332"/>
                    <a:gd name="T79" fmla="*/ 2128 h 1354"/>
                    <a:gd name="T80" fmla="*/ 2842 w 2332"/>
                    <a:gd name="T81" fmla="*/ 2055 h 1354"/>
                    <a:gd name="T82" fmla="*/ 2840 w 2332"/>
                    <a:gd name="T83" fmla="*/ 1970 h 1354"/>
                    <a:gd name="T84" fmla="*/ 2962 w 2332"/>
                    <a:gd name="T85" fmla="*/ 1996 h 1354"/>
                    <a:gd name="T86" fmla="*/ 3092 w 2332"/>
                    <a:gd name="T87" fmla="*/ 1967 h 1354"/>
                    <a:gd name="T88" fmla="*/ 3149 w 2332"/>
                    <a:gd name="T89" fmla="*/ 2045 h 1354"/>
                    <a:gd name="T90" fmla="*/ 3359 w 2332"/>
                    <a:gd name="T91" fmla="*/ 2050 h 1354"/>
                    <a:gd name="T92" fmla="*/ 3841 w 2332"/>
                    <a:gd name="T93" fmla="*/ 2182 h 1354"/>
                    <a:gd name="T94" fmla="*/ 4252 w 2332"/>
                    <a:gd name="T95" fmla="*/ 2334 h 1354"/>
                    <a:gd name="T96" fmla="*/ 4552 w 2332"/>
                    <a:gd name="T97" fmla="*/ 2459 h 1354"/>
                    <a:gd name="T98" fmla="*/ 4465 w 2332"/>
                    <a:gd name="T99" fmla="*/ 2388 h 1354"/>
                    <a:gd name="T100" fmla="*/ 4616 w 2332"/>
                    <a:gd name="T101" fmla="*/ 2390 h 1354"/>
                    <a:gd name="T102" fmla="*/ 4692 w 2332"/>
                    <a:gd name="T103" fmla="*/ 2293 h 1354"/>
                    <a:gd name="T104" fmla="*/ 4940 w 2332"/>
                    <a:gd name="T105" fmla="*/ 2558 h 1354"/>
                    <a:gd name="T106" fmla="*/ 5053 w 2332"/>
                    <a:gd name="T107" fmla="*/ 2662 h 1354"/>
                    <a:gd name="T108" fmla="*/ 5148 w 2332"/>
                    <a:gd name="T109" fmla="*/ 2796 h 1354"/>
                    <a:gd name="T110" fmla="*/ 5221 w 2332"/>
                    <a:gd name="T111" fmla="*/ 2969 h 1354"/>
                    <a:gd name="T112" fmla="*/ 5405 w 2332"/>
                    <a:gd name="T113" fmla="*/ 3054 h 1354"/>
                    <a:gd name="T114" fmla="*/ 5389 w 2332"/>
                    <a:gd name="T115" fmla="*/ 3153 h 135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2332"/>
                    <a:gd name="T175" fmla="*/ 0 h 1354"/>
                    <a:gd name="T176" fmla="*/ 2332 w 2332"/>
                    <a:gd name="T177" fmla="*/ 1354 h 135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2332" h="1354">
                      <a:moveTo>
                        <a:pt x="2326" y="1294"/>
                      </a:moveTo>
                      <a:cubicBezTo>
                        <a:pt x="2305" y="1270"/>
                        <a:pt x="2332" y="1247"/>
                        <a:pt x="2321" y="1230"/>
                      </a:cubicBezTo>
                      <a:cubicBezTo>
                        <a:pt x="2309" y="1212"/>
                        <a:pt x="2250" y="1203"/>
                        <a:pt x="2230" y="1189"/>
                      </a:cubicBezTo>
                      <a:cubicBezTo>
                        <a:pt x="2213" y="1177"/>
                        <a:pt x="2199" y="1154"/>
                        <a:pt x="2181" y="1150"/>
                      </a:cubicBezTo>
                      <a:cubicBezTo>
                        <a:pt x="2207" y="1117"/>
                        <a:pt x="2074" y="1010"/>
                        <a:pt x="2057" y="993"/>
                      </a:cubicBezTo>
                      <a:cubicBezTo>
                        <a:pt x="2018" y="954"/>
                        <a:pt x="2005" y="927"/>
                        <a:pt x="1938" y="949"/>
                      </a:cubicBezTo>
                      <a:cubicBezTo>
                        <a:pt x="1961" y="960"/>
                        <a:pt x="1885" y="1004"/>
                        <a:pt x="1866" y="1005"/>
                      </a:cubicBezTo>
                      <a:cubicBezTo>
                        <a:pt x="1876" y="961"/>
                        <a:pt x="1811" y="962"/>
                        <a:pt x="1797" y="933"/>
                      </a:cubicBezTo>
                      <a:cubicBezTo>
                        <a:pt x="1797" y="934"/>
                        <a:pt x="1746" y="890"/>
                        <a:pt x="1770" y="889"/>
                      </a:cubicBezTo>
                      <a:cubicBezTo>
                        <a:pt x="1737" y="891"/>
                        <a:pt x="1708" y="905"/>
                        <a:pt x="1679" y="899"/>
                      </a:cubicBezTo>
                      <a:cubicBezTo>
                        <a:pt x="1625" y="887"/>
                        <a:pt x="1654" y="707"/>
                        <a:pt x="1654" y="657"/>
                      </a:cubicBezTo>
                      <a:cubicBezTo>
                        <a:pt x="1654" y="555"/>
                        <a:pt x="1654" y="453"/>
                        <a:pt x="1654" y="351"/>
                      </a:cubicBezTo>
                      <a:cubicBezTo>
                        <a:pt x="1654" y="302"/>
                        <a:pt x="1654" y="253"/>
                        <a:pt x="1654" y="203"/>
                      </a:cubicBezTo>
                      <a:cubicBezTo>
                        <a:pt x="1654" y="263"/>
                        <a:pt x="1652" y="99"/>
                        <a:pt x="1636" y="143"/>
                      </a:cubicBezTo>
                      <a:cubicBezTo>
                        <a:pt x="1632" y="144"/>
                        <a:pt x="1563" y="125"/>
                        <a:pt x="1557" y="120"/>
                      </a:cubicBezTo>
                      <a:cubicBezTo>
                        <a:pt x="1567" y="116"/>
                        <a:pt x="1538" y="112"/>
                        <a:pt x="1537" y="112"/>
                      </a:cubicBezTo>
                      <a:cubicBezTo>
                        <a:pt x="1526" y="108"/>
                        <a:pt x="1406" y="111"/>
                        <a:pt x="1400" y="115"/>
                      </a:cubicBezTo>
                      <a:cubicBezTo>
                        <a:pt x="1367" y="113"/>
                        <a:pt x="1273" y="82"/>
                        <a:pt x="1242" y="98"/>
                      </a:cubicBezTo>
                      <a:cubicBezTo>
                        <a:pt x="1233" y="85"/>
                        <a:pt x="1055" y="79"/>
                        <a:pt x="1059" y="92"/>
                      </a:cubicBezTo>
                      <a:cubicBezTo>
                        <a:pt x="1056" y="82"/>
                        <a:pt x="1078" y="90"/>
                        <a:pt x="1076" y="80"/>
                      </a:cubicBezTo>
                      <a:cubicBezTo>
                        <a:pt x="1074" y="82"/>
                        <a:pt x="1074" y="81"/>
                        <a:pt x="1076" y="78"/>
                      </a:cubicBezTo>
                      <a:cubicBezTo>
                        <a:pt x="1075" y="78"/>
                        <a:pt x="1058" y="77"/>
                        <a:pt x="1057" y="78"/>
                      </a:cubicBezTo>
                      <a:cubicBezTo>
                        <a:pt x="1059" y="80"/>
                        <a:pt x="1061" y="81"/>
                        <a:pt x="1064" y="82"/>
                      </a:cubicBezTo>
                      <a:cubicBezTo>
                        <a:pt x="1063" y="82"/>
                        <a:pt x="1036" y="79"/>
                        <a:pt x="1038" y="84"/>
                      </a:cubicBezTo>
                      <a:cubicBezTo>
                        <a:pt x="1039" y="89"/>
                        <a:pt x="1041" y="95"/>
                        <a:pt x="1042" y="98"/>
                      </a:cubicBezTo>
                      <a:cubicBezTo>
                        <a:pt x="1042" y="96"/>
                        <a:pt x="1038" y="81"/>
                        <a:pt x="1034" y="83"/>
                      </a:cubicBezTo>
                      <a:cubicBezTo>
                        <a:pt x="1031" y="84"/>
                        <a:pt x="1035" y="91"/>
                        <a:pt x="1033" y="89"/>
                      </a:cubicBezTo>
                      <a:cubicBezTo>
                        <a:pt x="1033" y="89"/>
                        <a:pt x="985" y="84"/>
                        <a:pt x="985" y="83"/>
                      </a:cubicBezTo>
                      <a:cubicBezTo>
                        <a:pt x="987" y="83"/>
                        <a:pt x="987" y="82"/>
                        <a:pt x="985" y="81"/>
                      </a:cubicBezTo>
                      <a:cubicBezTo>
                        <a:pt x="990" y="80"/>
                        <a:pt x="995" y="79"/>
                        <a:pt x="999" y="78"/>
                      </a:cubicBezTo>
                      <a:cubicBezTo>
                        <a:pt x="996" y="87"/>
                        <a:pt x="991" y="71"/>
                        <a:pt x="1002" y="74"/>
                      </a:cubicBezTo>
                      <a:cubicBezTo>
                        <a:pt x="999" y="71"/>
                        <a:pt x="950" y="72"/>
                        <a:pt x="946" y="72"/>
                      </a:cubicBezTo>
                      <a:cubicBezTo>
                        <a:pt x="954" y="71"/>
                        <a:pt x="974" y="75"/>
                        <a:pt x="979" y="71"/>
                      </a:cubicBezTo>
                      <a:cubicBezTo>
                        <a:pt x="969" y="70"/>
                        <a:pt x="958" y="69"/>
                        <a:pt x="948" y="67"/>
                      </a:cubicBezTo>
                      <a:cubicBezTo>
                        <a:pt x="955" y="66"/>
                        <a:pt x="957" y="56"/>
                        <a:pt x="969" y="54"/>
                      </a:cubicBezTo>
                      <a:cubicBezTo>
                        <a:pt x="968" y="54"/>
                        <a:pt x="945" y="42"/>
                        <a:pt x="939" y="48"/>
                      </a:cubicBezTo>
                      <a:cubicBezTo>
                        <a:pt x="939" y="47"/>
                        <a:pt x="948" y="55"/>
                        <a:pt x="938" y="50"/>
                      </a:cubicBezTo>
                      <a:cubicBezTo>
                        <a:pt x="936" y="57"/>
                        <a:pt x="943" y="56"/>
                        <a:pt x="945" y="57"/>
                      </a:cubicBezTo>
                      <a:cubicBezTo>
                        <a:pt x="929" y="52"/>
                        <a:pt x="820" y="59"/>
                        <a:pt x="813" y="47"/>
                      </a:cubicBezTo>
                      <a:cubicBezTo>
                        <a:pt x="820" y="44"/>
                        <a:pt x="824" y="47"/>
                        <a:pt x="825" y="39"/>
                      </a:cubicBezTo>
                      <a:cubicBezTo>
                        <a:pt x="826" y="35"/>
                        <a:pt x="797" y="25"/>
                        <a:pt x="811" y="30"/>
                      </a:cubicBezTo>
                      <a:cubicBezTo>
                        <a:pt x="809" y="32"/>
                        <a:pt x="800" y="27"/>
                        <a:pt x="800" y="30"/>
                      </a:cubicBezTo>
                      <a:cubicBezTo>
                        <a:pt x="800" y="24"/>
                        <a:pt x="801" y="44"/>
                        <a:pt x="795" y="37"/>
                      </a:cubicBezTo>
                      <a:cubicBezTo>
                        <a:pt x="798" y="34"/>
                        <a:pt x="799" y="31"/>
                        <a:pt x="798" y="27"/>
                      </a:cubicBezTo>
                      <a:cubicBezTo>
                        <a:pt x="797" y="27"/>
                        <a:pt x="795" y="27"/>
                        <a:pt x="794" y="26"/>
                      </a:cubicBezTo>
                      <a:cubicBezTo>
                        <a:pt x="794" y="26"/>
                        <a:pt x="796" y="33"/>
                        <a:pt x="796" y="35"/>
                      </a:cubicBezTo>
                      <a:cubicBezTo>
                        <a:pt x="793" y="33"/>
                        <a:pt x="789" y="23"/>
                        <a:pt x="783" y="32"/>
                      </a:cubicBezTo>
                      <a:cubicBezTo>
                        <a:pt x="793" y="42"/>
                        <a:pt x="780" y="37"/>
                        <a:pt x="768" y="42"/>
                      </a:cubicBezTo>
                      <a:cubicBezTo>
                        <a:pt x="769" y="47"/>
                        <a:pt x="779" y="56"/>
                        <a:pt x="783" y="52"/>
                      </a:cubicBezTo>
                      <a:cubicBezTo>
                        <a:pt x="786" y="50"/>
                        <a:pt x="774" y="57"/>
                        <a:pt x="779" y="55"/>
                      </a:cubicBezTo>
                      <a:cubicBezTo>
                        <a:pt x="780" y="55"/>
                        <a:pt x="728" y="52"/>
                        <a:pt x="739" y="58"/>
                      </a:cubicBezTo>
                      <a:cubicBezTo>
                        <a:pt x="742" y="56"/>
                        <a:pt x="743" y="54"/>
                        <a:pt x="743" y="51"/>
                      </a:cubicBezTo>
                      <a:cubicBezTo>
                        <a:pt x="743" y="51"/>
                        <a:pt x="733" y="52"/>
                        <a:pt x="733" y="52"/>
                      </a:cubicBezTo>
                      <a:cubicBezTo>
                        <a:pt x="737" y="51"/>
                        <a:pt x="736" y="51"/>
                        <a:pt x="729" y="51"/>
                      </a:cubicBezTo>
                      <a:cubicBezTo>
                        <a:pt x="732" y="47"/>
                        <a:pt x="739" y="53"/>
                        <a:pt x="743" y="49"/>
                      </a:cubicBezTo>
                      <a:cubicBezTo>
                        <a:pt x="740" y="48"/>
                        <a:pt x="736" y="51"/>
                        <a:pt x="732" y="49"/>
                      </a:cubicBezTo>
                      <a:cubicBezTo>
                        <a:pt x="733" y="49"/>
                        <a:pt x="740" y="47"/>
                        <a:pt x="741" y="46"/>
                      </a:cubicBezTo>
                      <a:cubicBezTo>
                        <a:pt x="749" y="49"/>
                        <a:pt x="719" y="42"/>
                        <a:pt x="738" y="45"/>
                      </a:cubicBezTo>
                      <a:cubicBezTo>
                        <a:pt x="734" y="41"/>
                        <a:pt x="710" y="45"/>
                        <a:pt x="706" y="46"/>
                      </a:cubicBezTo>
                      <a:cubicBezTo>
                        <a:pt x="705" y="47"/>
                        <a:pt x="730" y="40"/>
                        <a:pt x="731" y="41"/>
                      </a:cubicBezTo>
                      <a:cubicBezTo>
                        <a:pt x="733" y="42"/>
                        <a:pt x="727" y="44"/>
                        <a:pt x="727" y="44"/>
                      </a:cubicBezTo>
                      <a:cubicBezTo>
                        <a:pt x="731" y="44"/>
                        <a:pt x="735" y="44"/>
                        <a:pt x="739" y="44"/>
                      </a:cubicBezTo>
                      <a:cubicBezTo>
                        <a:pt x="740" y="41"/>
                        <a:pt x="737" y="40"/>
                        <a:pt x="733" y="41"/>
                      </a:cubicBezTo>
                      <a:cubicBezTo>
                        <a:pt x="736" y="40"/>
                        <a:pt x="770" y="40"/>
                        <a:pt x="768" y="30"/>
                      </a:cubicBezTo>
                      <a:cubicBezTo>
                        <a:pt x="765" y="14"/>
                        <a:pt x="738" y="26"/>
                        <a:pt x="732" y="25"/>
                      </a:cubicBezTo>
                      <a:cubicBezTo>
                        <a:pt x="751" y="22"/>
                        <a:pt x="723" y="20"/>
                        <a:pt x="735" y="19"/>
                      </a:cubicBezTo>
                      <a:cubicBezTo>
                        <a:pt x="733" y="15"/>
                        <a:pt x="699" y="17"/>
                        <a:pt x="701" y="11"/>
                      </a:cubicBezTo>
                      <a:cubicBezTo>
                        <a:pt x="702" y="6"/>
                        <a:pt x="714" y="9"/>
                        <a:pt x="717" y="9"/>
                      </a:cubicBezTo>
                      <a:cubicBezTo>
                        <a:pt x="709" y="0"/>
                        <a:pt x="682" y="18"/>
                        <a:pt x="676" y="23"/>
                      </a:cubicBezTo>
                      <a:cubicBezTo>
                        <a:pt x="671" y="28"/>
                        <a:pt x="686" y="28"/>
                        <a:pt x="684" y="27"/>
                      </a:cubicBezTo>
                      <a:cubicBezTo>
                        <a:pt x="685" y="31"/>
                        <a:pt x="601" y="49"/>
                        <a:pt x="585" y="50"/>
                      </a:cubicBezTo>
                      <a:cubicBezTo>
                        <a:pt x="617" y="67"/>
                        <a:pt x="561" y="44"/>
                        <a:pt x="552" y="53"/>
                      </a:cubicBezTo>
                      <a:cubicBezTo>
                        <a:pt x="554" y="53"/>
                        <a:pt x="556" y="54"/>
                        <a:pt x="559" y="55"/>
                      </a:cubicBezTo>
                      <a:cubicBezTo>
                        <a:pt x="560" y="48"/>
                        <a:pt x="530" y="68"/>
                        <a:pt x="544" y="63"/>
                      </a:cubicBezTo>
                      <a:cubicBezTo>
                        <a:pt x="547" y="62"/>
                        <a:pt x="526" y="57"/>
                        <a:pt x="530" y="59"/>
                      </a:cubicBezTo>
                      <a:cubicBezTo>
                        <a:pt x="537" y="56"/>
                        <a:pt x="536" y="55"/>
                        <a:pt x="527" y="55"/>
                      </a:cubicBezTo>
                      <a:cubicBezTo>
                        <a:pt x="534" y="54"/>
                        <a:pt x="542" y="54"/>
                        <a:pt x="549" y="52"/>
                      </a:cubicBezTo>
                      <a:cubicBezTo>
                        <a:pt x="538" y="45"/>
                        <a:pt x="526" y="58"/>
                        <a:pt x="548" y="48"/>
                      </a:cubicBezTo>
                      <a:cubicBezTo>
                        <a:pt x="548" y="48"/>
                        <a:pt x="489" y="54"/>
                        <a:pt x="512" y="61"/>
                      </a:cubicBezTo>
                      <a:cubicBezTo>
                        <a:pt x="505" y="66"/>
                        <a:pt x="494" y="63"/>
                        <a:pt x="488" y="70"/>
                      </a:cubicBezTo>
                      <a:cubicBezTo>
                        <a:pt x="502" y="78"/>
                        <a:pt x="525" y="69"/>
                        <a:pt x="540" y="76"/>
                      </a:cubicBezTo>
                      <a:cubicBezTo>
                        <a:pt x="539" y="77"/>
                        <a:pt x="475" y="88"/>
                        <a:pt x="510" y="103"/>
                      </a:cubicBezTo>
                      <a:cubicBezTo>
                        <a:pt x="516" y="100"/>
                        <a:pt x="486" y="93"/>
                        <a:pt x="487" y="93"/>
                      </a:cubicBezTo>
                      <a:cubicBezTo>
                        <a:pt x="487" y="91"/>
                        <a:pt x="499" y="81"/>
                        <a:pt x="500" y="80"/>
                      </a:cubicBezTo>
                      <a:cubicBezTo>
                        <a:pt x="499" y="80"/>
                        <a:pt x="479" y="79"/>
                        <a:pt x="483" y="81"/>
                      </a:cubicBezTo>
                      <a:cubicBezTo>
                        <a:pt x="483" y="80"/>
                        <a:pt x="502" y="76"/>
                        <a:pt x="501" y="75"/>
                      </a:cubicBezTo>
                      <a:cubicBezTo>
                        <a:pt x="501" y="75"/>
                        <a:pt x="497" y="74"/>
                        <a:pt x="501" y="70"/>
                      </a:cubicBezTo>
                      <a:cubicBezTo>
                        <a:pt x="458" y="69"/>
                        <a:pt x="410" y="121"/>
                        <a:pt x="366" y="106"/>
                      </a:cubicBezTo>
                      <a:cubicBezTo>
                        <a:pt x="370" y="105"/>
                        <a:pt x="371" y="104"/>
                        <a:pt x="367" y="105"/>
                      </a:cubicBezTo>
                      <a:cubicBezTo>
                        <a:pt x="369" y="101"/>
                        <a:pt x="387" y="100"/>
                        <a:pt x="388" y="100"/>
                      </a:cubicBezTo>
                      <a:cubicBezTo>
                        <a:pt x="387" y="93"/>
                        <a:pt x="359" y="104"/>
                        <a:pt x="392" y="98"/>
                      </a:cubicBezTo>
                      <a:cubicBezTo>
                        <a:pt x="393" y="84"/>
                        <a:pt x="317" y="132"/>
                        <a:pt x="317" y="142"/>
                      </a:cubicBezTo>
                      <a:cubicBezTo>
                        <a:pt x="317" y="143"/>
                        <a:pt x="306" y="148"/>
                        <a:pt x="304" y="149"/>
                      </a:cubicBezTo>
                      <a:cubicBezTo>
                        <a:pt x="311" y="145"/>
                        <a:pt x="306" y="180"/>
                        <a:pt x="295" y="175"/>
                      </a:cubicBezTo>
                      <a:cubicBezTo>
                        <a:pt x="298" y="172"/>
                        <a:pt x="301" y="169"/>
                        <a:pt x="303" y="164"/>
                      </a:cubicBezTo>
                      <a:cubicBezTo>
                        <a:pt x="316" y="181"/>
                        <a:pt x="122" y="237"/>
                        <a:pt x="115" y="209"/>
                      </a:cubicBezTo>
                      <a:cubicBezTo>
                        <a:pt x="116" y="216"/>
                        <a:pt x="116" y="243"/>
                        <a:pt x="104" y="244"/>
                      </a:cubicBezTo>
                      <a:cubicBezTo>
                        <a:pt x="107" y="245"/>
                        <a:pt x="113" y="245"/>
                        <a:pt x="116" y="247"/>
                      </a:cubicBezTo>
                      <a:cubicBezTo>
                        <a:pt x="113" y="250"/>
                        <a:pt x="85" y="251"/>
                        <a:pt x="83" y="249"/>
                      </a:cubicBezTo>
                      <a:cubicBezTo>
                        <a:pt x="90" y="248"/>
                        <a:pt x="97" y="246"/>
                        <a:pt x="104" y="244"/>
                      </a:cubicBezTo>
                      <a:cubicBezTo>
                        <a:pt x="101" y="242"/>
                        <a:pt x="76" y="251"/>
                        <a:pt x="77" y="251"/>
                      </a:cubicBezTo>
                      <a:cubicBezTo>
                        <a:pt x="124" y="248"/>
                        <a:pt x="166" y="283"/>
                        <a:pt x="209" y="295"/>
                      </a:cubicBezTo>
                      <a:cubicBezTo>
                        <a:pt x="207" y="294"/>
                        <a:pt x="205" y="293"/>
                        <a:pt x="204" y="291"/>
                      </a:cubicBezTo>
                      <a:cubicBezTo>
                        <a:pt x="222" y="290"/>
                        <a:pt x="299" y="391"/>
                        <a:pt x="323" y="357"/>
                      </a:cubicBezTo>
                      <a:cubicBezTo>
                        <a:pt x="297" y="353"/>
                        <a:pt x="402" y="348"/>
                        <a:pt x="404" y="361"/>
                      </a:cubicBezTo>
                      <a:cubicBezTo>
                        <a:pt x="401" y="346"/>
                        <a:pt x="361" y="417"/>
                        <a:pt x="416" y="395"/>
                      </a:cubicBezTo>
                      <a:cubicBezTo>
                        <a:pt x="428" y="390"/>
                        <a:pt x="462" y="382"/>
                        <a:pt x="481" y="387"/>
                      </a:cubicBezTo>
                      <a:cubicBezTo>
                        <a:pt x="471" y="413"/>
                        <a:pt x="467" y="402"/>
                        <a:pt x="422" y="395"/>
                      </a:cubicBezTo>
                      <a:cubicBezTo>
                        <a:pt x="404" y="392"/>
                        <a:pt x="368" y="408"/>
                        <a:pt x="372" y="377"/>
                      </a:cubicBezTo>
                      <a:cubicBezTo>
                        <a:pt x="373" y="366"/>
                        <a:pt x="343" y="360"/>
                        <a:pt x="336" y="366"/>
                      </a:cubicBezTo>
                      <a:cubicBezTo>
                        <a:pt x="337" y="364"/>
                        <a:pt x="390" y="409"/>
                        <a:pt x="383" y="416"/>
                      </a:cubicBezTo>
                      <a:cubicBezTo>
                        <a:pt x="385" y="415"/>
                        <a:pt x="378" y="409"/>
                        <a:pt x="378" y="409"/>
                      </a:cubicBezTo>
                      <a:cubicBezTo>
                        <a:pt x="379" y="397"/>
                        <a:pt x="427" y="411"/>
                        <a:pt x="433" y="418"/>
                      </a:cubicBezTo>
                      <a:cubicBezTo>
                        <a:pt x="441" y="425"/>
                        <a:pt x="419" y="427"/>
                        <a:pt x="424" y="432"/>
                      </a:cubicBezTo>
                      <a:cubicBezTo>
                        <a:pt x="422" y="432"/>
                        <a:pt x="431" y="421"/>
                        <a:pt x="429" y="419"/>
                      </a:cubicBezTo>
                      <a:cubicBezTo>
                        <a:pt x="423" y="407"/>
                        <a:pt x="392" y="425"/>
                        <a:pt x="386" y="432"/>
                      </a:cubicBezTo>
                      <a:cubicBezTo>
                        <a:pt x="389" y="434"/>
                        <a:pt x="386" y="430"/>
                        <a:pt x="390" y="430"/>
                      </a:cubicBezTo>
                      <a:cubicBezTo>
                        <a:pt x="390" y="430"/>
                        <a:pt x="380" y="447"/>
                        <a:pt x="378" y="440"/>
                      </a:cubicBezTo>
                      <a:cubicBezTo>
                        <a:pt x="378" y="438"/>
                        <a:pt x="382" y="434"/>
                        <a:pt x="375" y="437"/>
                      </a:cubicBezTo>
                      <a:cubicBezTo>
                        <a:pt x="376" y="434"/>
                        <a:pt x="379" y="433"/>
                        <a:pt x="382" y="435"/>
                      </a:cubicBezTo>
                      <a:cubicBezTo>
                        <a:pt x="363" y="431"/>
                        <a:pt x="337" y="439"/>
                        <a:pt x="331" y="437"/>
                      </a:cubicBezTo>
                      <a:cubicBezTo>
                        <a:pt x="313" y="430"/>
                        <a:pt x="259" y="435"/>
                        <a:pt x="238" y="422"/>
                      </a:cubicBezTo>
                      <a:cubicBezTo>
                        <a:pt x="269" y="404"/>
                        <a:pt x="254" y="412"/>
                        <a:pt x="255" y="391"/>
                      </a:cubicBezTo>
                      <a:cubicBezTo>
                        <a:pt x="261" y="391"/>
                        <a:pt x="268" y="392"/>
                        <a:pt x="274" y="393"/>
                      </a:cubicBezTo>
                      <a:cubicBezTo>
                        <a:pt x="235" y="374"/>
                        <a:pt x="158" y="433"/>
                        <a:pt x="137" y="420"/>
                      </a:cubicBezTo>
                      <a:cubicBezTo>
                        <a:pt x="141" y="423"/>
                        <a:pt x="155" y="421"/>
                        <a:pt x="159" y="425"/>
                      </a:cubicBezTo>
                      <a:cubicBezTo>
                        <a:pt x="156" y="425"/>
                        <a:pt x="156" y="425"/>
                        <a:pt x="161" y="426"/>
                      </a:cubicBezTo>
                      <a:cubicBezTo>
                        <a:pt x="152" y="429"/>
                        <a:pt x="72" y="436"/>
                        <a:pt x="80" y="439"/>
                      </a:cubicBezTo>
                      <a:cubicBezTo>
                        <a:pt x="73" y="440"/>
                        <a:pt x="73" y="439"/>
                        <a:pt x="79" y="437"/>
                      </a:cubicBezTo>
                      <a:cubicBezTo>
                        <a:pt x="75" y="437"/>
                        <a:pt x="71" y="438"/>
                        <a:pt x="68" y="441"/>
                      </a:cubicBezTo>
                      <a:cubicBezTo>
                        <a:pt x="88" y="441"/>
                        <a:pt x="70" y="446"/>
                        <a:pt x="73" y="444"/>
                      </a:cubicBezTo>
                      <a:cubicBezTo>
                        <a:pt x="57" y="440"/>
                        <a:pt x="35" y="453"/>
                        <a:pt x="32" y="454"/>
                      </a:cubicBezTo>
                      <a:cubicBezTo>
                        <a:pt x="34" y="455"/>
                        <a:pt x="35" y="457"/>
                        <a:pt x="38" y="457"/>
                      </a:cubicBezTo>
                      <a:cubicBezTo>
                        <a:pt x="37" y="457"/>
                        <a:pt x="7" y="469"/>
                        <a:pt x="2" y="466"/>
                      </a:cubicBezTo>
                      <a:cubicBezTo>
                        <a:pt x="4" y="462"/>
                        <a:pt x="7" y="460"/>
                        <a:pt x="11" y="460"/>
                      </a:cubicBezTo>
                      <a:cubicBezTo>
                        <a:pt x="7" y="460"/>
                        <a:pt x="9" y="459"/>
                        <a:pt x="17" y="457"/>
                      </a:cubicBezTo>
                      <a:cubicBezTo>
                        <a:pt x="6" y="456"/>
                        <a:pt x="0" y="460"/>
                        <a:pt x="1" y="470"/>
                      </a:cubicBezTo>
                      <a:cubicBezTo>
                        <a:pt x="12" y="486"/>
                        <a:pt x="86" y="492"/>
                        <a:pt x="89" y="491"/>
                      </a:cubicBezTo>
                      <a:cubicBezTo>
                        <a:pt x="84" y="491"/>
                        <a:pt x="75" y="490"/>
                        <a:pt x="71" y="487"/>
                      </a:cubicBezTo>
                      <a:cubicBezTo>
                        <a:pt x="67" y="487"/>
                        <a:pt x="143" y="498"/>
                        <a:pt x="139" y="506"/>
                      </a:cubicBezTo>
                      <a:cubicBezTo>
                        <a:pt x="141" y="507"/>
                        <a:pt x="163" y="500"/>
                        <a:pt x="168" y="502"/>
                      </a:cubicBezTo>
                      <a:cubicBezTo>
                        <a:pt x="169" y="505"/>
                        <a:pt x="168" y="505"/>
                        <a:pt x="164" y="502"/>
                      </a:cubicBezTo>
                      <a:cubicBezTo>
                        <a:pt x="165" y="502"/>
                        <a:pt x="148" y="518"/>
                        <a:pt x="137" y="510"/>
                      </a:cubicBezTo>
                      <a:cubicBezTo>
                        <a:pt x="120" y="498"/>
                        <a:pt x="107" y="490"/>
                        <a:pt x="89" y="508"/>
                      </a:cubicBezTo>
                      <a:cubicBezTo>
                        <a:pt x="109" y="507"/>
                        <a:pt x="75" y="507"/>
                        <a:pt x="72" y="506"/>
                      </a:cubicBezTo>
                      <a:cubicBezTo>
                        <a:pt x="70" y="507"/>
                        <a:pt x="76" y="496"/>
                        <a:pt x="77" y="495"/>
                      </a:cubicBezTo>
                      <a:cubicBezTo>
                        <a:pt x="51" y="488"/>
                        <a:pt x="122" y="543"/>
                        <a:pt x="96" y="522"/>
                      </a:cubicBezTo>
                      <a:cubicBezTo>
                        <a:pt x="99" y="522"/>
                        <a:pt x="102" y="525"/>
                        <a:pt x="105" y="526"/>
                      </a:cubicBezTo>
                      <a:cubicBezTo>
                        <a:pt x="103" y="526"/>
                        <a:pt x="104" y="532"/>
                        <a:pt x="104" y="532"/>
                      </a:cubicBezTo>
                      <a:cubicBezTo>
                        <a:pt x="93" y="538"/>
                        <a:pt x="183" y="576"/>
                        <a:pt x="205" y="560"/>
                      </a:cubicBezTo>
                      <a:cubicBezTo>
                        <a:pt x="201" y="560"/>
                        <a:pt x="198" y="561"/>
                        <a:pt x="194" y="561"/>
                      </a:cubicBezTo>
                      <a:cubicBezTo>
                        <a:pt x="199" y="561"/>
                        <a:pt x="199" y="560"/>
                        <a:pt x="192" y="559"/>
                      </a:cubicBezTo>
                      <a:cubicBezTo>
                        <a:pt x="195" y="558"/>
                        <a:pt x="195" y="557"/>
                        <a:pt x="194" y="555"/>
                      </a:cubicBezTo>
                      <a:cubicBezTo>
                        <a:pt x="189" y="557"/>
                        <a:pt x="242" y="552"/>
                        <a:pt x="235" y="552"/>
                      </a:cubicBezTo>
                      <a:cubicBezTo>
                        <a:pt x="207" y="566"/>
                        <a:pt x="316" y="548"/>
                        <a:pt x="305" y="565"/>
                      </a:cubicBezTo>
                      <a:cubicBezTo>
                        <a:pt x="306" y="562"/>
                        <a:pt x="310" y="559"/>
                        <a:pt x="309" y="555"/>
                      </a:cubicBezTo>
                      <a:cubicBezTo>
                        <a:pt x="306" y="557"/>
                        <a:pt x="292" y="554"/>
                        <a:pt x="289" y="551"/>
                      </a:cubicBezTo>
                      <a:cubicBezTo>
                        <a:pt x="279" y="537"/>
                        <a:pt x="337" y="574"/>
                        <a:pt x="324" y="571"/>
                      </a:cubicBezTo>
                      <a:cubicBezTo>
                        <a:pt x="326" y="572"/>
                        <a:pt x="388" y="537"/>
                        <a:pt x="387" y="537"/>
                      </a:cubicBezTo>
                      <a:cubicBezTo>
                        <a:pt x="383" y="539"/>
                        <a:pt x="379" y="540"/>
                        <a:pt x="376" y="540"/>
                      </a:cubicBezTo>
                      <a:cubicBezTo>
                        <a:pt x="380" y="536"/>
                        <a:pt x="386" y="535"/>
                        <a:pt x="392" y="535"/>
                      </a:cubicBezTo>
                      <a:cubicBezTo>
                        <a:pt x="386" y="535"/>
                        <a:pt x="384" y="534"/>
                        <a:pt x="386" y="531"/>
                      </a:cubicBezTo>
                      <a:cubicBezTo>
                        <a:pt x="375" y="537"/>
                        <a:pt x="447" y="517"/>
                        <a:pt x="438" y="516"/>
                      </a:cubicBezTo>
                      <a:cubicBezTo>
                        <a:pt x="440" y="516"/>
                        <a:pt x="429" y="529"/>
                        <a:pt x="425" y="526"/>
                      </a:cubicBezTo>
                      <a:cubicBezTo>
                        <a:pt x="436" y="536"/>
                        <a:pt x="447" y="564"/>
                        <a:pt x="433" y="556"/>
                      </a:cubicBezTo>
                      <a:cubicBezTo>
                        <a:pt x="425" y="564"/>
                        <a:pt x="411" y="558"/>
                        <a:pt x="401" y="567"/>
                      </a:cubicBezTo>
                      <a:cubicBezTo>
                        <a:pt x="404" y="564"/>
                        <a:pt x="419" y="561"/>
                        <a:pt x="422" y="565"/>
                      </a:cubicBezTo>
                      <a:cubicBezTo>
                        <a:pt x="415" y="565"/>
                        <a:pt x="416" y="566"/>
                        <a:pt x="423" y="568"/>
                      </a:cubicBezTo>
                      <a:cubicBezTo>
                        <a:pt x="422" y="569"/>
                        <a:pt x="420" y="569"/>
                        <a:pt x="419" y="567"/>
                      </a:cubicBezTo>
                      <a:cubicBezTo>
                        <a:pt x="424" y="581"/>
                        <a:pt x="443" y="592"/>
                        <a:pt x="447" y="611"/>
                      </a:cubicBezTo>
                      <a:cubicBezTo>
                        <a:pt x="450" y="622"/>
                        <a:pt x="425" y="629"/>
                        <a:pt x="427" y="634"/>
                      </a:cubicBezTo>
                      <a:cubicBezTo>
                        <a:pt x="421" y="639"/>
                        <a:pt x="363" y="641"/>
                        <a:pt x="362" y="644"/>
                      </a:cubicBezTo>
                      <a:cubicBezTo>
                        <a:pt x="362" y="644"/>
                        <a:pt x="372" y="639"/>
                        <a:pt x="372" y="639"/>
                      </a:cubicBezTo>
                      <a:cubicBezTo>
                        <a:pt x="368" y="637"/>
                        <a:pt x="357" y="632"/>
                        <a:pt x="353" y="634"/>
                      </a:cubicBezTo>
                      <a:cubicBezTo>
                        <a:pt x="363" y="641"/>
                        <a:pt x="296" y="677"/>
                        <a:pt x="292" y="678"/>
                      </a:cubicBezTo>
                      <a:cubicBezTo>
                        <a:pt x="308" y="661"/>
                        <a:pt x="168" y="650"/>
                        <a:pt x="198" y="692"/>
                      </a:cubicBezTo>
                      <a:cubicBezTo>
                        <a:pt x="202" y="697"/>
                        <a:pt x="215" y="694"/>
                        <a:pt x="218" y="695"/>
                      </a:cubicBezTo>
                      <a:cubicBezTo>
                        <a:pt x="215" y="696"/>
                        <a:pt x="197" y="695"/>
                        <a:pt x="197" y="695"/>
                      </a:cubicBezTo>
                      <a:cubicBezTo>
                        <a:pt x="197" y="695"/>
                        <a:pt x="199" y="713"/>
                        <a:pt x="199" y="719"/>
                      </a:cubicBezTo>
                      <a:cubicBezTo>
                        <a:pt x="199" y="720"/>
                        <a:pt x="213" y="717"/>
                        <a:pt x="213" y="717"/>
                      </a:cubicBezTo>
                      <a:cubicBezTo>
                        <a:pt x="204" y="717"/>
                        <a:pt x="216" y="723"/>
                        <a:pt x="216" y="723"/>
                      </a:cubicBezTo>
                      <a:cubicBezTo>
                        <a:pt x="212" y="724"/>
                        <a:pt x="208" y="726"/>
                        <a:pt x="204" y="727"/>
                      </a:cubicBezTo>
                      <a:cubicBezTo>
                        <a:pt x="209" y="726"/>
                        <a:pt x="210" y="724"/>
                        <a:pt x="214" y="723"/>
                      </a:cubicBezTo>
                      <a:cubicBezTo>
                        <a:pt x="170" y="699"/>
                        <a:pt x="146" y="770"/>
                        <a:pt x="155" y="769"/>
                      </a:cubicBezTo>
                      <a:cubicBezTo>
                        <a:pt x="152" y="773"/>
                        <a:pt x="122" y="771"/>
                        <a:pt x="122" y="772"/>
                      </a:cubicBezTo>
                      <a:cubicBezTo>
                        <a:pt x="124" y="783"/>
                        <a:pt x="143" y="782"/>
                        <a:pt x="148" y="783"/>
                      </a:cubicBezTo>
                      <a:cubicBezTo>
                        <a:pt x="136" y="785"/>
                        <a:pt x="125" y="788"/>
                        <a:pt x="119" y="780"/>
                      </a:cubicBezTo>
                      <a:cubicBezTo>
                        <a:pt x="122" y="783"/>
                        <a:pt x="110" y="800"/>
                        <a:pt x="125" y="797"/>
                      </a:cubicBezTo>
                      <a:cubicBezTo>
                        <a:pt x="108" y="793"/>
                        <a:pt x="148" y="791"/>
                        <a:pt x="143" y="800"/>
                      </a:cubicBezTo>
                      <a:cubicBezTo>
                        <a:pt x="140" y="804"/>
                        <a:pt x="133" y="804"/>
                        <a:pt x="133" y="804"/>
                      </a:cubicBezTo>
                      <a:cubicBezTo>
                        <a:pt x="125" y="809"/>
                        <a:pt x="154" y="816"/>
                        <a:pt x="151" y="814"/>
                      </a:cubicBezTo>
                      <a:cubicBezTo>
                        <a:pt x="153" y="814"/>
                        <a:pt x="149" y="833"/>
                        <a:pt x="165" y="832"/>
                      </a:cubicBezTo>
                      <a:cubicBezTo>
                        <a:pt x="169" y="832"/>
                        <a:pt x="196" y="784"/>
                        <a:pt x="196" y="784"/>
                      </a:cubicBezTo>
                      <a:cubicBezTo>
                        <a:pt x="214" y="789"/>
                        <a:pt x="173" y="819"/>
                        <a:pt x="167" y="822"/>
                      </a:cubicBezTo>
                      <a:cubicBezTo>
                        <a:pt x="180" y="834"/>
                        <a:pt x="182" y="817"/>
                        <a:pt x="182" y="817"/>
                      </a:cubicBezTo>
                      <a:cubicBezTo>
                        <a:pt x="182" y="824"/>
                        <a:pt x="185" y="820"/>
                        <a:pt x="179" y="827"/>
                      </a:cubicBezTo>
                      <a:cubicBezTo>
                        <a:pt x="182" y="823"/>
                        <a:pt x="183" y="834"/>
                        <a:pt x="182" y="831"/>
                      </a:cubicBezTo>
                      <a:cubicBezTo>
                        <a:pt x="184" y="835"/>
                        <a:pt x="202" y="827"/>
                        <a:pt x="202" y="827"/>
                      </a:cubicBezTo>
                      <a:cubicBezTo>
                        <a:pt x="206" y="829"/>
                        <a:pt x="182" y="836"/>
                        <a:pt x="179" y="837"/>
                      </a:cubicBezTo>
                      <a:cubicBezTo>
                        <a:pt x="167" y="845"/>
                        <a:pt x="205" y="837"/>
                        <a:pt x="181" y="844"/>
                      </a:cubicBezTo>
                      <a:cubicBezTo>
                        <a:pt x="205" y="852"/>
                        <a:pt x="249" y="851"/>
                        <a:pt x="270" y="838"/>
                      </a:cubicBezTo>
                      <a:cubicBezTo>
                        <a:pt x="270" y="841"/>
                        <a:pt x="266" y="842"/>
                        <a:pt x="264" y="843"/>
                      </a:cubicBezTo>
                      <a:cubicBezTo>
                        <a:pt x="257" y="839"/>
                        <a:pt x="282" y="845"/>
                        <a:pt x="277" y="847"/>
                      </a:cubicBezTo>
                      <a:cubicBezTo>
                        <a:pt x="269" y="850"/>
                        <a:pt x="263" y="846"/>
                        <a:pt x="255" y="849"/>
                      </a:cubicBezTo>
                      <a:cubicBezTo>
                        <a:pt x="258" y="853"/>
                        <a:pt x="285" y="850"/>
                        <a:pt x="287" y="857"/>
                      </a:cubicBezTo>
                      <a:cubicBezTo>
                        <a:pt x="287" y="857"/>
                        <a:pt x="264" y="879"/>
                        <a:pt x="263" y="871"/>
                      </a:cubicBezTo>
                      <a:cubicBezTo>
                        <a:pt x="257" y="840"/>
                        <a:pt x="218" y="873"/>
                        <a:pt x="219" y="874"/>
                      </a:cubicBezTo>
                      <a:cubicBezTo>
                        <a:pt x="220" y="882"/>
                        <a:pt x="208" y="887"/>
                        <a:pt x="209" y="895"/>
                      </a:cubicBezTo>
                      <a:cubicBezTo>
                        <a:pt x="209" y="901"/>
                        <a:pt x="238" y="909"/>
                        <a:pt x="244" y="918"/>
                      </a:cubicBezTo>
                      <a:cubicBezTo>
                        <a:pt x="247" y="917"/>
                        <a:pt x="236" y="929"/>
                        <a:pt x="237" y="922"/>
                      </a:cubicBezTo>
                      <a:cubicBezTo>
                        <a:pt x="234" y="951"/>
                        <a:pt x="316" y="923"/>
                        <a:pt x="327" y="917"/>
                      </a:cubicBezTo>
                      <a:cubicBezTo>
                        <a:pt x="340" y="910"/>
                        <a:pt x="341" y="888"/>
                        <a:pt x="329" y="897"/>
                      </a:cubicBezTo>
                      <a:cubicBezTo>
                        <a:pt x="334" y="899"/>
                        <a:pt x="338" y="899"/>
                        <a:pt x="339" y="895"/>
                      </a:cubicBezTo>
                      <a:cubicBezTo>
                        <a:pt x="331" y="888"/>
                        <a:pt x="343" y="896"/>
                        <a:pt x="335" y="891"/>
                      </a:cubicBezTo>
                      <a:cubicBezTo>
                        <a:pt x="342" y="892"/>
                        <a:pt x="361" y="861"/>
                        <a:pt x="366" y="866"/>
                      </a:cubicBezTo>
                      <a:cubicBezTo>
                        <a:pt x="357" y="872"/>
                        <a:pt x="340" y="911"/>
                        <a:pt x="353" y="907"/>
                      </a:cubicBezTo>
                      <a:cubicBezTo>
                        <a:pt x="357" y="906"/>
                        <a:pt x="356" y="901"/>
                        <a:pt x="356" y="897"/>
                      </a:cubicBezTo>
                      <a:cubicBezTo>
                        <a:pt x="355" y="902"/>
                        <a:pt x="357" y="902"/>
                        <a:pt x="362" y="899"/>
                      </a:cubicBezTo>
                      <a:cubicBezTo>
                        <a:pt x="359" y="898"/>
                        <a:pt x="360" y="898"/>
                        <a:pt x="363" y="898"/>
                      </a:cubicBezTo>
                      <a:cubicBezTo>
                        <a:pt x="337" y="898"/>
                        <a:pt x="394" y="956"/>
                        <a:pt x="389" y="959"/>
                      </a:cubicBezTo>
                      <a:cubicBezTo>
                        <a:pt x="387" y="961"/>
                        <a:pt x="367" y="974"/>
                        <a:pt x="371" y="978"/>
                      </a:cubicBezTo>
                      <a:cubicBezTo>
                        <a:pt x="370" y="976"/>
                        <a:pt x="370" y="974"/>
                        <a:pt x="372" y="972"/>
                      </a:cubicBezTo>
                      <a:cubicBezTo>
                        <a:pt x="362" y="974"/>
                        <a:pt x="379" y="996"/>
                        <a:pt x="383" y="992"/>
                      </a:cubicBezTo>
                      <a:cubicBezTo>
                        <a:pt x="374" y="990"/>
                        <a:pt x="393" y="983"/>
                        <a:pt x="399" y="989"/>
                      </a:cubicBezTo>
                      <a:cubicBezTo>
                        <a:pt x="400" y="989"/>
                        <a:pt x="378" y="997"/>
                        <a:pt x="382" y="994"/>
                      </a:cubicBezTo>
                      <a:cubicBezTo>
                        <a:pt x="384" y="992"/>
                        <a:pt x="387" y="1016"/>
                        <a:pt x="387" y="1016"/>
                      </a:cubicBezTo>
                      <a:cubicBezTo>
                        <a:pt x="388" y="1012"/>
                        <a:pt x="391" y="1011"/>
                        <a:pt x="394" y="1013"/>
                      </a:cubicBezTo>
                      <a:cubicBezTo>
                        <a:pt x="393" y="1014"/>
                        <a:pt x="361" y="1026"/>
                        <a:pt x="362" y="1026"/>
                      </a:cubicBezTo>
                      <a:cubicBezTo>
                        <a:pt x="369" y="1025"/>
                        <a:pt x="391" y="1029"/>
                        <a:pt x="390" y="1028"/>
                      </a:cubicBezTo>
                      <a:cubicBezTo>
                        <a:pt x="390" y="1031"/>
                        <a:pt x="389" y="1032"/>
                        <a:pt x="387" y="1033"/>
                      </a:cubicBezTo>
                      <a:cubicBezTo>
                        <a:pt x="387" y="1030"/>
                        <a:pt x="413" y="1025"/>
                        <a:pt x="415" y="1023"/>
                      </a:cubicBezTo>
                      <a:cubicBezTo>
                        <a:pt x="402" y="1021"/>
                        <a:pt x="417" y="1018"/>
                        <a:pt x="421" y="1015"/>
                      </a:cubicBezTo>
                      <a:cubicBezTo>
                        <a:pt x="418" y="1016"/>
                        <a:pt x="416" y="1016"/>
                        <a:pt x="416" y="1013"/>
                      </a:cubicBezTo>
                      <a:cubicBezTo>
                        <a:pt x="416" y="1013"/>
                        <a:pt x="450" y="1001"/>
                        <a:pt x="443" y="1012"/>
                      </a:cubicBezTo>
                      <a:cubicBezTo>
                        <a:pt x="452" y="1010"/>
                        <a:pt x="462" y="994"/>
                        <a:pt x="475" y="993"/>
                      </a:cubicBezTo>
                      <a:cubicBezTo>
                        <a:pt x="466" y="1002"/>
                        <a:pt x="502" y="1012"/>
                        <a:pt x="518" y="1001"/>
                      </a:cubicBezTo>
                      <a:cubicBezTo>
                        <a:pt x="519" y="1011"/>
                        <a:pt x="558" y="1056"/>
                        <a:pt x="569" y="1044"/>
                      </a:cubicBezTo>
                      <a:cubicBezTo>
                        <a:pt x="575" y="1042"/>
                        <a:pt x="563" y="1023"/>
                        <a:pt x="565" y="1014"/>
                      </a:cubicBezTo>
                      <a:cubicBezTo>
                        <a:pt x="564" y="1020"/>
                        <a:pt x="546" y="1007"/>
                        <a:pt x="548" y="1009"/>
                      </a:cubicBezTo>
                      <a:cubicBezTo>
                        <a:pt x="546" y="1008"/>
                        <a:pt x="567" y="1013"/>
                        <a:pt x="567" y="1013"/>
                      </a:cubicBezTo>
                      <a:cubicBezTo>
                        <a:pt x="566" y="1015"/>
                        <a:pt x="564" y="1016"/>
                        <a:pt x="562" y="1017"/>
                      </a:cubicBezTo>
                      <a:cubicBezTo>
                        <a:pt x="562" y="1021"/>
                        <a:pt x="571" y="998"/>
                        <a:pt x="571" y="998"/>
                      </a:cubicBezTo>
                      <a:cubicBezTo>
                        <a:pt x="569" y="995"/>
                        <a:pt x="569" y="1007"/>
                        <a:pt x="571" y="1007"/>
                      </a:cubicBezTo>
                      <a:cubicBezTo>
                        <a:pt x="588" y="1011"/>
                        <a:pt x="585" y="986"/>
                        <a:pt x="584" y="986"/>
                      </a:cubicBezTo>
                      <a:cubicBezTo>
                        <a:pt x="595" y="995"/>
                        <a:pt x="609" y="1000"/>
                        <a:pt x="617" y="1008"/>
                      </a:cubicBezTo>
                      <a:cubicBezTo>
                        <a:pt x="610" y="1008"/>
                        <a:pt x="601" y="981"/>
                        <a:pt x="587" y="997"/>
                      </a:cubicBezTo>
                      <a:cubicBezTo>
                        <a:pt x="593" y="989"/>
                        <a:pt x="583" y="1014"/>
                        <a:pt x="582" y="1010"/>
                      </a:cubicBezTo>
                      <a:cubicBezTo>
                        <a:pt x="591" y="1053"/>
                        <a:pt x="690" y="1000"/>
                        <a:pt x="700" y="981"/>
                      </a:cubicBezTo>
                      <a:cubicBezTo>
                        <a:pt x="696" y="978"/>
                        <a:pt x="675" y="1008"/>
                        <a:pt x="673" y="1016"/>
                      </a:cubicBezTo>
                      <a:cubicBezTo>
                        <a:pt x="672" y="1021"/>
                        <a:pt x="703" y="1019"/>
                        <a:pt x="703" y="1025"/>
                      </a:cubicBezTo>
                      <a:cubicBezTo>
                        <a:pt x="682" y="1018"/>
                        <a:pt x="652" y="1022"/>
                        <a:pt x="645" y="1046"/>
                      </a:cubicBezTo>
                      <a:cubicBezTo>
                        <a:pt x="638" y="1069"/>
                        <a:pt x="668" y="1051"/>
                        <a:pt x="669" y="1065"/>
                      </a:cubicBezTo>
                      <a:cubicBezTo>
                        <a:pt x="647" y="1031"/>
                        <a:pt x="627" y="1112"/>
                        <a:pt x="640" y="1108"/>
                      </a:cubicBezTo>
                      <a:cubicBezTo>
                        <a:pt x="637" y="1104"/>
                        <a:pt x="638" y="1103"/>
                        <a:pt x="643" y="1103"/>
                      </a:cubicBezTo>
                      <a:cubicBezTo>
                        <a:pt x="628" y="1112"/>
                        <a:pt x="653" y="1119"/>
                        <a:pt x="652" y="1117"/>
                      </a:cubicBezTo>
                      <a:cubicBezTo>
                        <a:pt x="652" y="1112"/>
                        <a:pt x="650" y="1111"/>
                        <a:pt x="657" y="1113"/>
                      </a:cubicBezTo>
                      <a:cubicBezTo>
                        <a:pt x="658" y="1112"/>
                        <a:pt x="646" y="1122"/>
                        <a:pt x="645" y="1122"/>
                      </a:cubicBezTo>
                      <a:cubicBezTo>
                        <a:pt x="646" y="1122"/>
                        <a:pt x="659" y="1121"/>
                        <a:pt x="651" y="1122"/>
                      </a:cubicBezTo>
                      <a:cubicBezTo>
                        <a:pt x="649" y="1123"/>
                        <a:pt x="638" y="1113"/>
                        <a:pt x="637" y="1120"/>
                      </a:cubicBezTo>
                      <a:cubicBezTo>
                        <a:pt x="635" y="1127"/>
                        <a:pt x="645" y="1117"/>
                        <a:pt x="636" y="1129"/>
                      </a:cubicBezTo>
                      <a:cubicBezTo>
                        <a:pt x="636" y="1132"/>
                        <a:pt x="638" y="1109"/>
                        <a:pt x="636" y="1111"/>
                      </a:cubicBezTo>
                      <a:cubicBezTo>
                        <a:pt x="630" y="1110"/>
                        <a:pt x="605" y="1125"/>
                        <a:pt x="615" y="1129"/>
                      </a:cubicBezTo>
                      <a:cubicBezTo>
                        <a:pt x="612" y="1130"/>
                        <a:pt x="552" y="1159"/>
                        <a:pt x="579" y="1176"/>
                      </a:cubicBezTo>
                      <a:cubicBezTo>
                        <a:pt x="559" y="1186"/>
                        <a:pt x="560" y="1157"/>
                        <a:pt x="539" y="1180"/>
                      </a:cubicBezTo>
                      <a:cubicBezTo>
                        <a:pt x="543" y="1176"/>
                        <a:pt x="541" y="1186"/>
                        <a:pt x="543" y="1182"/>
                      </a:cubicBezTo>
                      <a:cubicBezTo>
                        <a:pt x="541" y="1175"/>
                        <a:pt x="511" y="1199"/>
                        <a:pt x="528" y="1185"/>
                      </a:cubicBezTo>
                      <a:cubicBezTo>
                        <a:pt x="489" y="1188"/>
                        <a:pt x="473" y="1226"/>
                        <a:pt x="459" y="1244"/>
                      </a:cubicBezTo>
                      <a:cubicBezTo>
                        <a:pt x="464" y="1240"/>
                        <a:pt x="477" y="1248"/>
                        <a:pt x="481" y="1250"/>
                      </a:cubicBezTo>
                      <a:cubicBezTo>
                        <a:pt x="467" y="1255"/>
                        <a:pt x="483" y="1254"/>
                        <a:pt x="479" y="1255"/>
                      </a:cubicBezTo>
                      <a:cubicBezTo>
                        <a:pt x="473" y="1256"/>
                        <a:pt x="448" y="1243"/>
                        <a:pt x="446" y="1247"/>
                      </a:cubicBezTo>
                      <a:cubicBezTo>
                        <a:pt x="445" y="1252"/>
                        <a:pt x="451" y="1256"/>
                        <a:pt x="455" y="1258"/>
                      </a:cubicBezTo>
                      <a:cubicBezTo>
                        <a:pt x="452" y="1258"/>
                        <a:pt x="452" y="1259"/>
                        <a:pt x="453" y="1261"/>
                      </a:cubicBezTo>
                      <a:cubicBezTo>
                        <a:pt x="447" y="1262"/>
                        <a:pt x="435" y="1249"/>
                        <a:pt x="433" y="1246"/>
                      </a:cubicBezTo>
                      <a:cubicBezTo>
                        <a:pt x="431" y="1243"/>
                        <a:pt x="441" y="1241"/>
                        <a:pt x="441" y="1239"/>
                      </a:cubicBezTo>
                      <a:cubicBezTo>
                        <a:pt x="441" y="1239"/>
                        <a:pt x="416" y="1241"/>
                        <a:pt x="412" y="1241"/>
                      </a:cubicBezTo>
                      <a:cubicBezTo>
                        <a:pt x="404" y="1241"/>
                        <a:pt x="423" y="1239"/>
                        <a:pt x="426" y="1236"/>
                      </a:cubicBezTo>
                      <a:cubicBezTo>
                        <a:pt x="412" y="1233"/>
                        <a:pt x="326" y="1272"/>
                        <a:pt x="335" y="1285"/>
                      </a:cubicBezTo>
                      <a:cubicBezTo>
                        <a:pt x="336" y="1282"/>
                        <a:pt x="339" y="1280"/>
                        <a:pt x="343" y="1281"/>
                      </a:cubicBezTo>
                      <a:cubicBezTo>
                        <a:pt x="342" y="1283"/>
                        <a:pt x="342" y="1285"/>
                        <a:pt x="344" y="1287"/>
                      </a:cubicBezTo>
                      <a:cubicBezTo>
                        <a:pt x="334" y="1286"/>
                        <a:pt x="324" y="1290"/>
                        <a:pt x="318" y="1296"/>
                      </a:cubicBezTo>
                      <a:cubicBezTo>
                        <a:pt x="320" y="1301"/>
                        <a:pt x="308" y="1309"/>
                        <a:pt x="306" y="1303"/>
                      </a:cubicBezTo>
                      <a:cubicBezTo>
                        <a:pt x="308" y="1301"/>
                        <a:pt x="310" y="1299"/>
                        <a:pt x="312" y="1297"/>
                      </a:cubicBezTo>
                      <a:cubicBezTo>
                        <a:pt x="311" y="1296"/>
                        <a:pt x="289" y="1312"/>
                        <a:pt x="290" y="1310"/>
                      </a:cubicBezTo>
                      <a:cubicBezTo>
                        <a:pt x="292" y="1307"/>
                        <a:pt x="296" y="1318"/>
                        <a:pt x="297" y="1322"/>
                      </a:cubicBezTo>
                      <a:cubicBezTo>
                        <a:pt x="297" y="1322"/>
                        <a:pt x="288" y="1318"/>
                        <a:pt x="290" y="1323"/>
                      </a:cubicBezTo>
                      <a:cubicBezTo>
                        <a:pt x="290" y="1323"/>
                        <a:pt x="289" y="1331"/>
                        <a:pt x="289" y="1332"/>
                      </a:cubicBezTo>
                      <a:cubicBezTo>
                        <a:pt x="291" y="1334"/>
                        <a:pt x="310" y="1321"/>
                        <a:pt x="310" y="1321"/>
                      </a:cubicBezTo>
                      <a:cubicBezTo>
                        <a:pt x="307" y="1322"/>
                        <a:pt x="297" y="1309"/>
                        <a:pt x="297" y="1309"/>
                      </a:cubicBezTo>
                      <a:cubicBezTo>
                        <a:pt x="296" y="1311"/>
                        <a:pt x="303" y="1306"/>
                        <a:pt x="302" y="1306"/>
                      </a:cubicBezTo>
                      <a:cubicBezTo>
                        <a:pt x="295" y="1306"/>
                        <a:pt x="338" y="1331"/>
                        <a:pt x="335" y="1315"/>
                      </a:cubicBezTo>
                      <a:cubicBezTo>
                        <a:pt x="334" y="1316"/>
                        <a:pt x="333" y="1317"/>
                        <a:pt x="331" y="1316"/>
                      </a:cubicBezTo>
                      <a:cubicBezTo>
                        <a:pt x="332" y="1316"/>
                        <a:pt x="337" y="1322"/>
                        <a:pt x="339" y="1320"/>
                      </a:cubicBezTo>
                      <a:cubicBezTo>
                        <a:pt x="324" y="1312"/>
                        <a:pt x="338" y="1296"/>
                        <a:pt x="338" y="1294"/>
                      </a:cubicBezTo>
                      <a:cubicBezTo>
                        <a:pt x="329" y="1288"/>
                        <a:pt x="351" y="1310"/>
                        <a:pt x="351" y="1309"/>
                      </a:cubicBezTo>
                      <a:cubicBezTo>
                        <a:pt x="351" y="1309"/>
                        <a:pt x="339" y="1307"/>
                        <a:pt x="341" y="1309"/>
                      </a:cubicBezTo>
                      <a:cubicBezTo>
                        <a:pt x="352" y="1323"/>
                        <a:pt x="358" y="1307"/>
                        <a:pt x="368" y="1303"/>
                      </a:cubicBezTo>
                      <a:cubicBezTo>
                        <a:pt x="366" y="1308"/>
                        <a:pt x="370" y="1318"/>
                        <a:pt x="376" y="1307"/>
                      </a:cubicBezTo>
                      <a:cubicBezTo>
                        <a:pt x="370" y="1303"/>
                        <a:pt x="373" y="1301"/>
                        <a:pt x="370" y="1299"/>
                      </a:cubicBezTo>
                      <a:cubicBezTo>
                        <a:pt x="378" y="1304"/>
                        <a:pt x="390" y="1290"/>
                        <a:pt x="390" y="1277"/>
                      </a:cubicBezTo>
                      <a:cubicBezTo>
                        <a:pt x="400" y="1264"/>
                        <a:pt x="406" y="1276"/>
                        <a:pt x="423" y="1273"/>
                      </a:cubicBezTo>
                      <a:cubicBezTo>
                        <a:pt x="409" y="1273"/>
                        <a:pt x="407" y="1288"/>
                        <a:pt x="405" y="1288"/>
                      </a:cubicBezTo>
                      <a:cubicBezTo>
                        <a:pt x="412" y="1286"/>
                        <a:pt x="455" y="1274"/>
                        <a:pt x="455" y="1278"/>
                      </a:cubicBezTo>
                      <a:cubicBezTo>
                        <a:pt x="451" y="1278"/>
                        <a:pt x="449" y="1276"/>
                        <a:pt x="448" y="1273"/>
                      </a:cubicBezTo>
                      <a:cubicBezTo>
                        <a:pt x="452" y="1272"/>
                        <a:pt x="456" y="1270"/>
                        <a:pt x="460" y="1268"/>
                      </a:cubicBezTo>
                      <a:cubicBezTo>
                        <a:pt x="459" y="1272"/>
                        <a:pt x="457" y="1275"/>
                        <a:pt x="462" y="1279"/>
                      </a:cubicBezTo>
                      <a:cubicBezTo>
                        <a:pt x="462" y="1279"/>
                        <a:pt x="477" y="1263"/>
                        <a:pt x="469" y="1264"/>
                      </a:cubicBezTo>
                      <a:cubicBezTo>
                        <a:pt x="478" y="1262"/>
                        <a:pt x="507" y="1241"/>
                        <a:pt x="520" y="1253"/>
                      </a:cubicBezTo>
                      <a:cubicBezTo>
                        <a:pt x="510" y="1255"/>
                        <a:pt x="516" y="1264"/>
                        <a:pt x="519" y="1266"/>
                      </a:cubicBezTo>
                      <a:cubicBezTo>
                        <a:pt x="517" y="1269"/>
                        <a:pt x="514" y="1271"/>
                        <a:pt x="510" y="1269"/>
                      </a:cubicBezTo>
                      <a:cubicBezTo>
                        <a:pt x="515" y="1268"/>
                        <a:pt x="515" y="1269"/>
                        <a:pt x="511" y="1271"/>
                      </a:cubicBezTo>
                      <a:cubicBezTo>
                        <a:pt x="522" y="1275"/>
                        <a:pt x="528" y="1247"/>
                        <a:pt x="528" y="1246"/>
                      </a:cubicBezTo>
                      <a:cubicBezTo>
                        <a:pt x="526" y="1249"/>
                        <a:pt x="526" y="1252"/>
                        <a:pt x="530" y="1254"/>
                      </a:cubicBezTo>
                      <a:cubicBezTo>
                        <a:pt x="526" y="1251"/>
                        <a:pt x="578" y="1242"/>
                        <a:pt x="572" y="1241"/>
                      </a:cubicBezTo>
                      <a:cubicBezTo>
                        <a:pt x="573" y="1240"/>
                        <a:pt x="575" y="1239"/>
                        <a:pt x="577" y="1240"/>
                      </a:cubicBezTo>
                      <a:cubicBezTo>
                        <a:pt x="575" y="1239"/>
                        <a:pt x="575" y="1237"/>
                        <a:pt x="577" y="1235"/>
                      </a:cubicBezTo>
                      <a:cubicBezTo>
                        <a:pt x="575" y="1240"/>
                        <a:pt x="576" y="1230"/>
                        <a:pt x="572" y="1233"/>
                      </a:cubicBezTo>
                      <a:cubicBezTo>
                        <a:pt x="575" y="1232"/>
                        <a:pt x="580" y="1228"/>
                        <a:pt x="572" y="1225"/>
                      </a:cubicBezTo>
                      <a:cubicBezTo>
                        <a:pt x="576" y="1223"/>
                        <a:pt x="585" y="1232"/>
                        <a:pt x="579" y="1221"/>
                      </a:cubicBezTo>
                      <a:cubicBezTo>
                        <a:pt x="582" y="1221"/>
                        <a:pt x="585" y="1222"/>
                        <a:pt x="589" y="1222"/>
                      </a:cubicBezTo>
                      <a:cubicBezTo>
                        <a:pt x="589" y="1222"/>
                        <a:pt x="577" y="1233"/>
                        <a:pt x="581" y="1234"/>
                      </a:cubicBezTo>
                      <a:cubicBezTo>
                        <a:pt x="579" y="1234"/>
                        <a:pt x="591" y="1238"/>
                        <a:pt x="586" y="1239"/>
                      </a:cubicBezTo>
                      <a:cubicBezTo>
                        <a:pt x="585" y="1239"/>
                        <a:pt x="592" y="1234"/>
                        <a:pt x="592" y="1234"/>
                      </a:cubicBezTo>
                      <a:cubicBezTo>
                        <a:pt x="589" y="1232"/>
                        <a:pt x="591" y="1234"/>
                        <a:pt x="587" y="1233"/>
                      </a:cubicBezTo>
                      <a:cubicBezTo>
                        <a:pt x="588" y="1230"/>
                        <a:pt x="587" y="1231"/>
                        <a:pt x="587" y="1228"/>
                      </a:cubicBezTo>
                      <a:cubicBezTo>
                        <a:pt x="590" y="1227"/>
                        <a:pt x="591" y="1228"/>
                        <a:pt x="592" y="1232"/>
                      </a:cubicBezTo>
                      <a:cubicBezTo>
                        <a:pt x="592" y="1228"/>
                        <a:pt x="591" y="1226"/>
                        <a:pt x="589" y="1227"/>
                      </a:cubicBezTo>
                      <a:cubicBezTo>
                        <a:pt x="591" y="1225"/>
                        <a:pt x="590" y="1224"/>
                        <a:pt x="593" y="1222"/>
                      </a:cubicBezTo>
                      <a:cubicBezTo>
                        <a:pt x="587" y="1227"/>
                        <a:pt x="608" y="1219"/>
                        <a:pt x="610" y="1218"/>
                      </a:cubicBezTo>
                      <a:cubicBezTo>
                        <a:pt x="605" y="1220"/>
                        <a:pt x="600" y="1221"/>
                        <a:pt x="596" y="1223"/>
                      </a:cubicBezTo>
                      <a:cubicBezTo>
                        <a:pt x="601" y="1220"/>
                        <a:pt x="593" y="1219"/>
                        <a:pt x="592" y="1218"/>
                      </a:cubicBezTo>
                      <a:cubicBezTo>
                        <a:pt x="597" y="1219"/>
                        <a:pt x="601" y="1218"/>
                        <a:pt x="605" y="1215"/>
                      </a:cubicBezTo>
                      <a:cubicBezTo>
                        <a:pt x="602" y="1206"/>
                        <a:pt x="576" y="1220"/>
                        <a:pt x="574" y="1216"/>
                      </a:cubicBezTo>
                      <a:cubicBezTo>
                        <a:pt x="581" y="1217"/>
                        <a:pt x="607" y="1194"/>
                        <a:pt x="607" y="1197"/>
                      </a:cubicBezTo>
                      <a:cubicBezTo>
                        <a:pt x="607" y="1204"/>
                        <a:pt x="629" y="1192"/>
                        <a:pt x="628" y="1193"/>
                      </a:cubicBezTo>
                      <a:cubicBezTo>
                        <a:pt x="626" y="1190"/>
                        <a:pt x="609" y="1194"/>
                        <a:pt x="609" y="1194"/>
                      </a:cubicBezTo>
                      <a:cubicBezTo>
                        <a:pt x="614" y="1177"/>
                        <a:pt x="639" y="1190"/>
                        <a:pt x="648" y="1188"/>
                      </a:cubicBezTo>
                      <a:cubicBezTo>
                        <a:pt x="652" y="1187"/>
                        <a:pt x="642" y="1180"/>
                        <a:pt x="641" y="1179"/>
                      </a:cubicBezTo>
                      <a:cubicBezTo>
                        <a:pt x="641" y="1179"/>
                        <a:pt x="658" y="1169"/>
                        <a:pt x="653" y="1168"/>
                      </a:cubicBezTo>
                      <a:cubicBezTo>
                        <a:pt x="657" y="1169"/>
                        <a:pt x="665" y="1179"/>
                        <a:pt x="669" y="1174"/>
                      </a:cubicBezTo>
                      <a:cubicBezTo>
                        <a:pt x="665" y="1169"/>
                        <a:pt x="677" y="1165"/>
                        <a:pt x="680" y="1159"/>
                      </a:cubicBezTo>
                      <a:cubicBezTo>
                        <a:pt x="681" y="1157"/>
                        <a:pt x="689" y="1166"/>
                        <a:pt x="690" y="1165"/>
                      </a:cubicBezTo>
                      <a:cubicBezTo>
                        <a:pt x="693" y="1161"/>
                        <a:pt x="690" y="1157"/>
                        <a:pt x="690" y="1154"/>
                      </a:cubicBezTo>
                      <a:cubicBezTo>
                        <a:pt x="692" y="1151"/>
                        <a:pt x="701" y="1161"/>
                        <a:pt x="705" y="1159"/>
                      </a:cubicBezTo>
                      <a:cubicBezTo>
                        <a:pt x="705" y="1158"/>
                        <a:pt x="700" y="1153"/>
                        <a:pt x="700" y="1152"/>
                      </a:cubicBezTo>
                      <a:cubicBezTo>
                        <a:pt x="706" y="1151"/>
                        <a:pt x="702" y="1157"/>
                        <a:pt x="700" y="1151"/>
                      </a:cubicBezTo>
                      <a:cubicBezTo>
                        <a:pt x="711" y="1155"/>
                        <a:pt x="720" y="1140"/>
                        <a:pt x="718" y="1132"/>
                      </a:cubicBezTo>
                      <a:cubicBezTo>
                        <a:pt x="714" y="1132"/>
                        <a:pt x="710" y="1133"/>
                        <a:pt x="706" y="1135"/>
                      </a:cubicBezTo>
                      <a:cubicBezTo>
                        <a:pt x="704" y="1135"/>
                        <a:pt x="742" y="1117"/>
                        <a:pt x="738" y="1121"/>
                      </a:cubicBezTo>
                      <a:cubicBezTo>
                        <a:pt x="737" y="1119"/>
                        <a:pt x="735" y="1116"/>
                        <a:pt x="732" y="1115"/>
                      </a:cubicBezTo>
                      <a:cubicBezTo>
                        <a:pt x="738" y="1116"/>
                        <a:pt x="739" y="1115"/>
                        <a:pt x="737" y="1112"/>
                      </a:cubicBezTo>
                      <a:cubicBezTo>
                        <a:pt x="737" y="1112"/>
                        <a:pt x="771" y="1093"/>
                        <a:pt x="762" y="1094"/>
                      </a:cubicBezTo>
                      <a:cubicBezTo>
                        <a:pt x="765" y="1094"/>
                        <a:pt x="778" y="1102"/>
                        <a:pt x="781" y="1099"/>
                      </a:cubicBezTo>
                      <a:cubicBezTo>
                        <a:pt x="783" y="1098"/>
                        <a:pt x="779" y="1092"/>
                        <a:pt x="779" y="1092"/>
                      </a:cubicBezTo>
                      <a:cubicBezTo>
                        <a:pt x="783" y="1084"/>
                        <a:pt x="826" y="1074"/>
                        <a:pt x="825" y="1076"/>
                      </a:cubicBezTo>
                      <a:cubicBezTo>
                        <a:pt x="832" y="1075"/>
                        <a:pt x="824" y="1067"/>
                        <a:pt x="824" y="1068"/>
                      </a:cubicBezTo>
                      <a:cubicBezTo>
                        <a:pt x="825" y="1067"/>
                        <a:pt x="830" y="1071"/>
                        <a:pt x="831" y="1071"/>
                      </a:cubicBezTo>
                      <a:cubicBezTo>
                        <a:pt x="834" y="1072"/>
                        <a:pt x="830" y="1060"/>
                        <a:pt x="831" y="1061"/>
                      </a:cubicBezTo>
                      <a:cubicBezTo>
                        <a:pt x="831" y="1062"/>
                        <a:pt x="838" y="1070"/>
                        <a:pt x="840" y="1071"/>
                      </a:cubicBezTo>
                      <a:cubicBezTo>
                        <a:pt x="838" y="1070"/>
                        <a:pt x="844" y="1061"/>
                        <a:pt x="847" y="1066"/>
                      </a:cubicBezTo>
                      <a:cubicBezTo>
                        <a:pt x="839" y="1053"/>
                        <a:pt x="846" y="1070"/>
                        <a:pt x="852" y="1060"/>
                      </a:cubicBezTo>
                      <a:cubicBezTo>
                        <a:pt x="850" y="1057"/>
                        <a:pt x="848" y="1057"/>
                        <a:pt x="846" y="1058"/>
                      </a:cubicBezTo>
                      <a:cubicBezTo>
                        <a:pt x="848" y="1056"/>
                        <a:pt x="851" y="1055"/>
                        <a:pt x="854" y="1055"/>
                      </a:cubicBezTo>
                      <a:cubicBezTo>
                        <a:pt x="848" y="1048"/>
                        <a:pt x="845" y="1059"/>
                        <a:pt x="839" y="1057"/>
                      </a:cubicBezTo>
                      <a:cubicBezTo>
                        <a:pt x="844" y="1054"/>
                        <a:pt x="859" y="1049"/>
                        <a:pt x="861" y="1046"/>
                      </a:cubicBezTo>
                      <a:cubicBezTo>
                        <a:pt x="860" y="1045"/>
                        <a:pt x="852" y="1044"/>
                        <a:pt x="855" y="1039"/>
                      </a:cubicBezTo>
                      <a:cubicBezTo>
                        <a:pt x="855" y="1039"/>
                        <a:pt x="909" y="1014"/>
                        <a:pt x="906" y="1008"/>
                      </a:cubicBezTo>
                      <a:cubicBezTo>
                        <a:pt x="895" y="1009"/>
                        <a:pt x="910" y="1006"/>
                        <a:pt x="896" y="1005"/>
                      </a:cubicBezTo>
                      <a:cubicBezTo>
                        <a:pt x="909" y="992"/>
                        <a:pt x="856" y="995"/>
                        <a:pt x="849" y="995"/>
                      </a:cubicBezTo>
                      <a:cubicBezTo>
                        <a:pt x="852" y="993"/>
                        <a:pt x="849" y="985"/>
                        <a:pt x="844" y="987"/>
                      </a:cubicBezTo>
                      <a:cubicBezTo>
                        <a:pt x="844" y="986"/>
                        <a:pt x="861" y="972"/>
                        <a:pt x="864" y="968"/>
                      </a:cubicBezTo>
                      <a:cubicBezTo>
                        <a:pt x="862" y="969"/>
                        <a:pt x="854" y="972"/>
                        <a:pt x="852" y="968"/>
                      </a:cubicBezTo>
                      <a:cubicBezTo>
                        <a:pt x="852" y="968"/>
                        <a:pt x="877" y="963"/>
                        <a:pt x="877" y="962"/>
                      </a:cubicBezTo>
                      <a:cubicBezTo>
                        <a:pt x="881" y="964"/>
                        <a:pt x="872" y="952"/>
                        <a:pt x="873" y="955"/>
                      </a:cubicBezTo>
                      <a:cubicBezTo>
                        <a:pt x="873" y="955"/>
                        <a:pt x="887" y="951"/>
                        <a:pt x="887" y="951"/>
                      </a:cubicBezTo>
                      <a:cubicBezTo>
                        <a:pt x="889" y="948"/>
                        <a:pt x="878" y="947"/>
                        <a:pt x="878" y="947"/>
                      </a:cubicBezTo>
                      <a:cubicBezTo>
                        <a:pt x="877" y="948"/>
                        <a:pt x="887" y="943"/>
                        <a:pt x="885" y="942"/>
                      </a:cubicBezTo>
                      <a:cubicBezTo>
                        <a:pt x="886" y="942"/>
                        <a:pt x="905" y="948"/>
                        <a:pt x="894" y="934"/>
                      </a:cubicBezTo>
                      <a:cubicBezTo>
                        <a:pt x="896" y="937"/>
                        <a:pt x="898" y="938"/>
                        <a:pt x="901" y="939"/>
                      </a:cubicBezTo>
                      <a:cubicBezTo>
                        <a:pt x="901" y="939"/>
                        <a:pt x="896" y="945"/>
                        <a:pt x="896" y="946"/>
                      </a:cubicBezTo>
                      <a:cubicBezTo>
                        <a:pt x="899" y="949"/>
                        <a:pt x="921" y="944"/>
                        <a:pt x="922" y="933"/>
                      </a:cubicBezTo>
                      <a:cubicBezTo>
                        <a:pt x="922" y="928"/>
                        <a:pt x="907" y="933"/>
                        <a:pt x="905" y="932"/>
                      </a:cubicBezTo>
                      <a:cubicBezTo>
                        <a:pt x="982" y="964"/>
                        <a:pt x="916" y="877"/>
                        <a:pt x="916" y="896"/>
                      </a:cubicBezTo>
                      <a:cubicBezTo>
                        <a:pt x="925" y="906"/>
                        <a:pt x="950" y="897"/>
                        <a:pt x="968" y="886"/>
                      </a:cubicBezTo>
                      <a:cubicBezTo>
                        <a:pt x="953" y="875"/>
                        <a:pt x="995" y="851"/>
                        <a:pt x="1000" y="857"/>
                      </a:cubicBezTo>
                      <a:cubicBezTo>
                        <a:pt x="992" y="848"/>
                        <a:pt x="1062" y="811"/>
                        <a:pt x="1073" y="808"/>
                      </a:cubicBezTo>
                      <a:cubicBezTo>
                        <a:pt x="1063" y="828"/>
                        <a:pt x="1153" y="797"/>
                        <a:pt x="1150" y="798"/>
                      </a:cubicBezTo>
                      <a:cubicBezTo>
                        <a:pt x="1151" y="801"/>
                        <a:pt x="1103" y="816"/>
                        <a:pt x="1101" y="825"/>
                      </a:cubicBezTo>
                      <a:cubicBezTo>
                        <a:pt x="1097" y="838"/>
                        <a:pt x="1167" y="839"/>
                        <a:pt x="1167" y="852"/>
                      </a:cubicBezTo>
                      <a:cubicBezTo>
                        <a:pt x="1145" y="843"/>
                        <a:pt x="1023" y="825"/>
                        <a:pt x="1018" y="860"/>
                      </a:cubicBezTo>
                      <a:cubicBezTo>
                        <a:pt x="1018" y="866"/>
                        <a:pt x="1028" y="876"/>
                        <a:pt x="1031" y="875"/>
                      </a:cubicBezTo>
                      <a:cubicBezTo>
                        <a:pt x="1029" y="876"/>
                        <a:pt x="1028" y="876"/>
                        <a:pt x="1029" y="874"/>
                      </a:cubicBezTo>
                      <a:cubicBezTo>
                        <a:pt x="1037" y="879"/>
                        <a:pt x="985" y="928"/>
                        <a:pt x="991" y="935"/>
                      </a:cubicBezTo>
                      <a:cubicBezTo>
                        <a:pt x="988" y="937"/>
                        <a:pt x="1015" y="951"/>
                        <a:pt x="1019" y="949"/>
                      </a:cubicBezTo>
                      <a:cubicBezTo>
                        <a:pt x="1008" y="942"/>
                        <a:pt x="1040" y="933"/>
                        <a:pt x="1045" y="933"/>
                      </a:cubicBezTo>
                      <a:cubicBezTo>
                        <a:pt x="1045" y="935"/>
                        <a:pt x="1046" y="935"/>
                        <a:pt x="1048" y="934"/>
                      </a:cubicBezTo>
                      <a:cubicBezTo>
                        <a:pt x="1037" y="939"/>
                        <a:pt x="1036" y="945"/>
                        <a:pt x="1034" y="950"/>
                      </a:cubicBezTo>
                      <a:cubicBezTo>
                        <a:pt x="1032" y="956"/>
                        <a:pt x="1021" y="945"/>
                        <a:pt x="1029" y="953"/>
                      </a:cubicBezTo>
                      <a:cubicBezTo>
                        <a:pt x="1014" y="952"/>
                        <a:pt x="1023" y="954"/>
                        <a:pt x="1023" y="961"/>
                      </a:cubicBezTo>
                      <a:cubicBezTo>
                        <a:pt x="1021" y="957"/>
                        <a:pt x="1019" y="956"/>
                        <a:pt x="1015" y="958"/>
                      </a:cubicBezTo>
                      <a:cubicBezTo>
                        <a:pt x="1018" y="960"/>
                        <a:pt x="1022" y="962"/>
                        <a:pt x="1026" y="964"/>
                      </a:cubicBezTo>
                      <a:cubicBezTo>
                        <a:pt x="1026" y="966"/>
                        <a:pt x="1005" y="955"/>
                        <a:pt x="1014" y="961"/>
                      </a:cubicBezTo>
                      <a:cubicBezTo>
                        <a:pt x="1019" y="959"/>
                        <a:pt x="991" y="963"/>
                        <a:pt x="1002" y="965"/>
                      </a:cubicBezTo>
                      <a:cubicBezTo>
                        <a:pt x="1002" y="961"/>
                        <a:pt x="989" y="961"/>
                        <a:pt x="988" y="966"/>
                      </a:cubicBezTo>
                      <a:cubicBezTo>
                        <a:pt x="990" y="965"/>
                        <a:pt x="996" y="971"/>
                        <a:pt x="997" y="972"/>
                      </a:cubicBezTo>
                      <a:cubicBezTo>
                        <a:pt x="995" y="973"/>
                        <a:pt x="989" y="968"/>
                        <a:pt x="984" y="973"/>
                      </a:cubicBezTo>
                      <a:cubicBezTo>
                        <a:pt x="976" y="980"/>
                        <a:pt x="1001" y="980"/>
                        <a:pt x="1001" y="980"/>
                      </a:cubicBezTo>
                      <a:cubicBezTo>
                        <a:pt x="1001" y="982"/>
                        <a:pt x="1000" y="982"/>
                        <a:pt x="998" y="980"/>
                      </a:cubicBezTo>
                      <a:cubicBezTo>
                        <a:pt x="997" y="985"/>
                        <a:pt x="1020" y="985"/>
                        <a:pt x="1009" y="979"/>
                      </a:cubicBezTo>
                      <a:cubicBezTo>
                        <a:pt x="1013" y="976"/>
                        <a:pt x="1038" y="980"/>
                        <a:pt x="1038" y="979"/>
                      </a:cubicBezTo>
                      <a:cubicBezTo>
                        <a:pt x="1034" y="975"/>
                        <a:pt x="1030" y="973"/>
                        <a:pt x="1024" y="973"/>
                      </a:cubicBezTo>
                      <a:cubicBezTo>
                        <a:pt x="1020" y="975"/>
                        <a:pt x="1046" y="977"/>
                        <a:pt x="1042" y="972"/>
                      </a:cubicBezTo>
                      <a:cubicBezTo>
                        <a:pt x="1043" y="973"/>
                        <a:pt x="1046" y="982"/>
                        <a:pt x="1046" y="982"/>
                      </a:cubicBezTo>
                      <a:cubicBezTo>
                        <a:pt x="1044" y="980"/>
                        <a:pt x="1066" y="959"/>
                        <a:pt x="1064" y="954"/>
                      </a:cubicBezTo>
                      <a:cubicBezTo>
                        <a:pt x="1066" y="954"/>
                        <a:pt x="1075" y="949"/>
                        <a:pt x="1075" y="949"/>
                      </a:cubicBezTo>
                      <a:cubicBezTo>
                        <a:pt x="1076" y="952"/>
                        <a:pt x="1069" y="956"/>
                        <a:pt x="1071" y="957"/>
                      </a:cubicBezTo>
                      <a:cubicBezTo>
                        <a:pt x="1070" y="951"/>
                        <a:pt x="1082" y="963"/>
                        <a:pt x="1073" y="959"/>
                      </a:cubicBezTo>
                      <a:cubicBezTo>
                        <a:pt x="1073" y="960"/>
                        <a:pt x="1088" y="942"/>
                        <a:pt x="1089" y="940"/>
                      </a:cubicBezTo>
                      <a:cubicBezTo>
                        <a:pt x="1088" y="941"/>
                        <a:pt x="1082" y="960"/>
                        <a:pt x="1082" y="958"/>
                      </a:cubicBezTo>
                      <a:cubicBezTo>
                        <a:pt x="1085" y="958"/>
                        <a:pt x="1085" y="959"/>
                        <a:pt x="1080" y="960"/>
                      </a:cubicBezTo>
                      <a:cubicBezTo>
                        <a:pt x="1085" y="963"/>
                        <a:pt x="1097" y="952"/>
                        <a:pt x="1100" y="950"/>
                      </a:cubicBezTo>
                      <a:cubicBezTo>
                        <a:pt x="1090" y="947"/>
                        <a:pt x="1102" y="950"/>
                        <a:pt x="1097" y="942"/>
                      </a:cubicBezTo>
                      <a:cubicBezTo>
                        <a:pt x="1095" y="944"/>
                        <a:pt x="1106" y="946"/>
                        <a:pt x="1108" y="945"/>
                      </a:cubicBezTo>
                      <a:cubicBezTo>
                        <a:pt x="1111" y="946"/>
                        <a:pt x="1102" y="936"/>
                        <a:pt x="1101" y="935"/>
                      </a:cubicBezTo>
                      <a:cubicBezTo>
                        <a:pt x="1107" y="943"/>
                        <a:pt x="1121" y="937"/>
                        <a:pt x="1121" y="945"/>
                      </a:cubicBezTo>
                      <a:cubicBezTo>
                        <a:pt x="1118" y="943"/>
                        <a:pt x="1119" y="941"/>
                        <a:pt x="1122" y="942"/>
                      </a:cubicBezTo>
                      <a:cubicBezTo>
                        <a:pt x="1119" y="938"/>
                        <a:pt x="1117" y="935"/>
                        <a:pt x="1113" y="929"/>
                      </a:cubicBezTo>
                      <a:cubicBezTo>
                        <a:pt x="1115" y="928"/>
                        <a:pt x="1128" y="933"/>
                        <a:pt x="1121" y="922"/>
                      </a:cubicBezTo>
                      <a:cubicBezTo>
                        <a:pt x="1122" y="921"/>
                        <a:pt x="1130" y="935"/>
                        <a:pt x="1127" y="938"/>
                      </a:cubicBezTo>
                      <a:cubicBezTo>
                        <a:pt x="1126" y="938"/>
                        <a:pt x="1134" y="941"/>
                        <a:pt x="1134" y="941"/>
                      </a:cubicBezTo>
                      <a:cubicBezTo>
                        <a:pt x="1128" y="945"/>
                        <a:pt x="1137" y="908"/>
                        <a:pt x="1141" y="908"/>
                      </a:cubicBezTo>
                      <a:cubicBezTo>
                        <a:pt x="1145" y="907"/>
                        <a:pt x="1151" y="925"/>
                        <a:pt x="1150" y="928"/>
                      </a:cubicBezTo>
                      <a:cubicBezTo>
                        <a:pt x="1146" y="932"/>
                        <a:pt x="1165" y="907"/>
                        <a:pt x="1164" y="914"/>
                      </a:cubicBezTo>
                      <a:cubicBezTo>
                        <a:pt x="1164" y="916"/>
                        <a:pt x="1159" y="919"/>
                        <a:pt x="1159" y="920"/>
                      </a:cubicBezTo>
                      <a:cubicBezTo>
                        <a:pt x="1170" y="916"/>
                        <a:pt x="1187" y="918"/>
                        <a:pt x="1194" y="915"/>
                      </a:cubicBezTo>
                      <a:cubicBezTo>
                        <a:pt x="1198" y="914"/>
                        <a:pt x="1200" y="924"/>
                        <a:pt x="1201" y="921"/>
                      </a:cubicBezTo>
                      <a:cubicBezTo>
                        <a:pt x="1203" y="915"/>
                        <a:pt x="1204" y="913"/>
                        <a:pt x="1207" y="903"/>
                      </a:cubicBezTo>
                      <a:cubicBezTo>
                        <a:pt x="1204" y="912"/>
                        <a:pt x="1219" y="902"/>
                        <a:pt x="1222" y="900"/>
                      </a:cubicBezTo>
                      <a:cubicBezTo>
                        <a:pt x="1221" y="900"/>
                        <a:pt x="1220" y="900"/>
                        <a:pt x="1220" y="899"/>
                      </a:cubicBezTo>
                      <a:cubicBezTo>
                        <a:pt x="1221" y="900"/>
                        <a:pt x="1214" y="905"/>
                        <a:pt x="1215" y="904"/>
                      </a:cubicBezTo>
                      <a:cubicBezTo>
                        <a:pt x="1216" y="900"/>
                        <a:pt x="1214" y="899"/>
                        <a:pt x="1209" y="901"/>
                      </a:cubicBezTo>
                      <a:cubicBezTo>
                        <a:pt x="1211" y="899"/>
                        <a:pt x="1213" y="898"/>
                        <a:pt x="1216" y="898"/>
                      </a:cubicBezTo>
                      <a:cubicBezTo>
                        <a:pt x="1217" y="897"/>
                        <a:pt x="1201" y="902"/>
                        <a:pt x="1200" y="903"/>
                      </a:cubicBezTo>
                      <a:cubicBezTo>
                        <a:pt x="1208" y="901"/>
                        <a:pt x="1209" y="899"/>
                        <a:pt x="1203" y="896"/>
                      </a:cubicBezTo>
                      <a:cubicBezTo>
                        <a:pt x="1203" y="897"/>
                        <a:pt x="1221" y="893"/>
                        <a:pt x="1211" y="889"/>
                      </a:cubicBezTo>
                      <a:cubicBezTo>
                        <a:pt x="1223" y="888"/>
                        <a:pt x="1219" y="887"/>
                        <a:pt x="1231" y="882"/>
                      </a:cubicBezTo>
                      <a:cubicBezTo>
                        <a:pt x="1231" y="881"/>
                        <a:pt x="1222" y="880"/>
                        <a:pt x="1222" y="881"/>
                      </a:cubicBezTo>
                      <a:cubicBezTo>
                        <a:pt x="1230" y="867"/>
                        <a:pt x="1225" y="885"/>
                        <a:pt x="1222" y="870"/>
                      </a:cubicBezTo>
                      <a:cubicBezTo>
                        <a:pt x="1224" y="881"/>
                        <a:pt x="1211" y="873"/>
                        <a:pt x="1216" y="873"/>
                      </a:cubicBezTo>
                      <a:cubicBezTo>
                        <a:pt x="1213" y="873"/>
                        <a:pt x="1211" y="884"/>
                        <a:pt x="1210" y="883"/>
                      </a:cubicBezTo>
                      <a:cubicBezTo>
                        <a:pt x="1212" y="885"/>
                        <a:pt x="1184" y="864"/>
                        <a:pt x="1184" y="881"/>
                      </a:cubicBezTo>
                      <a:cubicBezTo>
                        <a:pt x="1184" y="875"/>
                        <a:pt x="1199" y="871"/>
                        <a:pt x="1203" y="870"/>
                      </a:cubicBezTo>
                      <a:cubicBezTo>
                        <a:pt x="1196" y="884"/>
                        <a:pt x="1216" y="854"/>
                        <a:pt x="1213" y="857"/>
                      </a:cubicBezTo>
                      <a:cubicBezTo>
                        <a:pt x="1209" y="854"/>
                        <a:pt x="1204" y="871"/>
                        <a:pt x="1201" y="868"/>
                      </a:cubicBezTo>
                      <a:cubicBezTo>
                        <a:pt x="1199" y="866"/>
                        <a:pt x="1205" y="856"/>
                        <a:pt x="1205" y="856"/>
                      </a:cubicBezTo>
                      <a:cubicBezTo>
                        <a:pt x="1200" y="849"/>
                        <a:pt x="1188" y="865"/>
                        <a:pt x="1184" y="865"/>
                      </a:cubicBezTo>
                      <a:cubicBezTo>
                        <a:pt x="1185" y="860"/>
                        <a:pt x="1194" y="852"/>
                        <a:pt x="1198" y="853"/>
                      </a:cubicBezTo>
                      <a:cubicBezTo>
                        <a:pt x="1197" y="853"/>
                        <a:pt x="1184" y="856"/>
                        <a:pt x="1184" y="855"/>
                      </a:cubicBezTo>
                      <a:cubicBezTo>
                        <a:pt x="1182" y="849"/>
                        <a:pt x="1207" y="852"/>
                        <a:pt x="1207" y="852"/>
                      </a:cubicBezTo>
                      <a:cubicBezTo>
                        <a:pt x="1202" y="848"/>
                        <a:pt x="1216" y="847"/>
                        <a:pt x="1207" y="841"/>
                      </a:cubicBezTo>
                      <a:cubicBezTo>
                        <a:pt x="1207" y="843"/>
                        <a:pt x="1216" y="835"/>
                        <a:pt x="1217" y="832"/>
                      </a:cubicBezTo>
                      <a:cubicBezTo>
                        <a:pt x="1211" y="834"/>
                        <a:pt x="1205" y="837"/>
                        <a:pt x="1199" y="839"/>
                      </a:cubicBezTo>
                      <a:cubicBezTo>
                        <a:pt x="1202" y="836"/>
                        <a:pt x="1210" y="837"/>
                        <a:pt x="1202" y="834"/>
                      </a:cubicBezTo>
                      <a:cubicBezTo>
                        <a:pt x="1209" y="824"/>
                        <a:pt x="1225" y="836"/>
                        <a:pt x="1224" y="837"/>
                      </a:cubicBezTo>
                      <a:cubicBezTo>
                        <a:pt x="1224" y="836"/>
                        <a:pt x="1245" y="813"/>
                        <a:pt x="1245" y="816"/>
                      </a:cubicBezTo>
                      <a:cubicBezTo>
                        <a:pt x="1240" y="821"/>
                        <a:pt x="1240" y="823"/>
                        <a:pt x="1246" y="820"/>
                      </a:cubicBezTo>
                      <a:cubicBezTo>
                        <a:pt x="1244" y="827"/>
                        <a:pt x="1226" y="838"/>
                        <a:pt x="1223" y="843"/>
                      </a:cubicBezTo>
                      <a:cubicBezTo>
                        <a:pt x="1234" y="844"/>
                        <a:pt x="1236" y="856"/>
                        <a:pt x="1243" y="850"/>
                      </a:cubicBezTo>
                      <a:cubicBezTo>
                        <a:pt x="1225" y="845"/>
                        <a:pt x="1249" y="847"/>
                        <a:pt x="1239" y="844"/>
                      </a:cubicBezTo>
                      <a:cubicBezTo>
                        <a:pt x="1241" y="845"/>
                        <a:pt x="1244" y="844"/>
                        <a:pt x="1245" y="842"/>
                      </a:cubicBezTo>
                      <a:cubicBezTo>
                        <a:pt x="1240" y="845"/>
                        <a:pt x="1250" y="849"/>
                        <a:pt x="1251" y="849"/>
                      </a:cubicBezTo>
                      <a:cubicBezTo>
                        <a:pt x="1250" y="848"/>
                        <a:pt x="1251" y="847"/>
                        <a:pt x="1253" y="847"/>
                      </a:cubicBezTo>
                      <a:cubicBezTo>
                        <a:pt x="1253" y="841"/>
                        <a:pt x="1244" y="832"/>
                        <a:pt x="1255" y="827"/>
                      </a:cubicBezTo>
                      <a:cubicBezTo>
                        <a:pt x="1257" y="830"/>
                        <a:pt x="1259" y="841"/>
                        <a:pt x="1254" y="845"/>
                      </a:cubicBezTo>
                      <a:cubicBezTo>
                        <a:pt x="1261" y="849"/>
                        <a:pt x="1256" y="837"/>
                        <a:pt x="1259" y="837"/>
                      </a:cubicBezTo>
                      <a:cubicBezTo>
                        <a:pt x="1260" y="838"/>
                        <a:pt x="1262" y="838"/>
                        <a:pt x="1264" y="836"/>
                      </a:cubicBezTo>
                      <a:cubicBezTo>
                        <a:pt x="1264" y="837"/>
                        <a:pt x="1253" y="835"/>
                        <a:pt x="1266" y="839"/>
                      </a:cubicBezTo>
                      <a:cubicBezTo>
                        <a:pt x="1261" y="840"/>
                        <a:pt x="1262" y="847"/>
                        <a:pt x="1261" y="846"/>
                      </a:cubicBezTo>
                      <a:cubicBezTo>
                        <a:pt x="1265" y="844"/>
                        <a:pt x="1266" y="844"/>
                        <a:pt x="1265" y="848"/>
                      </a:cubicBezTo>
                      <a:cubicBezTo>
                        <a:pt x="1273" y="846"/>
                        <a:pt x="1269" y="839"/>
                        <a:pt x="1272" y="837"/>
                      </a:cubicBezTo>
                      <a:cubicBezTo>
                        <a:pt x="1273" y="840"/>
                        <a:pt x="1274" y="839"/>
                        <a:pt x="1275" y="836"/>
                      </a:cubicBezTo>
                      <a:cubicBezTo>
                        <a:pt x="1283" y="842"/>
                        <a:pt x="1280" y="835"/>
                        <a:pt x="1290" y="838"/>
                      </a:cubicBezTo>
                      <a:cubicBezTo>
                        <a:pt x="1291" y="841"/>
                        <a:pt x="1290" y="842"/>
                        <a:pt x="1285" y="842"/>
                      </a:cubicBezTo>
                      <a:cubicBezTo>
                        <a:pt x="1303" y="843"/>
                        <a:pt x="1311" y="816"/>
                        <a:pt x="1334" y="830"/>
                      </a:cubicBezTo>
                      <a:cubicBezTo>
                        <a:pt x="1334" y="830"/>
                        <a:pt x="1308" y="832"/>
                        <a:pt x="1309" y="833"/>
                      </a:cubicBezTo>
                      <a:cubicBezTo>
                        <a:pt x="1308" y="831"/>
                        <a:pt x="1321" y="838"/>
                        <a:pt x="1321" y="838"/>
                      </a:cubicBezTo>
                      <a:cubicBezTo>
                        <a:pt x="1302" y="838"/>
                        <a:pt x="1317" y="834"/>
                        <a:pt x="1305" y="839"/>
                      </a:cubicBezTo>
                      <a:cubicBezTo>
                        <a:pt x="1306" y="843"/>
                        <a:pt x="1314" y="840"/>
                        <a:pt x="1316" y="842"/>
                      </a:cubicBezTo>
                      <a:cubicBezTo>
                        <a:pt x="1315" y="843"/>
                        <a:pt x="1303" y="842"/>
                        <a:pt x="1303" y="841"/>
                      </a:cubicBezTo>
                      <a:cubicBezTo>
                        <a:pt x="1300" y="849"/>
                        <a:pt x="1319" y="850"/>
                        <a:pt x="1318" y="849"/>
                      </a:cubicBezTo>
                      <a:cubicBezTo>
                        <a:pt x="1323" y="854"/>
                        <a:pt x="1334" y="839"/>
                        <a:pt x="1346" y="851"/>
                      </a:cubicBezTo>
                      <a:cubicBezTo>
                        <a:pt x="1339" y="855"/>
                        <a:pt x="1309" y="854"/>
                        <a:pt x="1307" y="858"/>
                      </a:cubicBezTo>
                      <a:cubicBezTo>
                        <a:pt x="1301" y="871"/>
                        <a:pt x="1336" y="855"/>
                        <a:pt x="1333" y="855"/>
                      </a:cubicBezTo>
                      <a:cubicBezTo>
                        <a:pt x="1328" y="866"/>
                        <a:pt x="1347" y="857"/>
                        <a:pt x="1346" y="853"/>
                      </a:cubicBezTo>
                      <a:cubicBezTo>
                        <a:pt x="1346" y="855"/>
                        <a:pt x="1347" y="857"/>
                        <a:pt x="1348" y="858"/>
                      </a:cubicBezTo>
                      <a:cubicBezTo>
                        <a:pt x="1348" y="858"/>
                        <a:pt x="1333" y="865"/>
                        <a:pt x="1333" y="866"/>
                      </a:cubicBezTo>
                      <a:cubicBezTo>
                        <a:pt x="1339" y="872"/>
                        <a:pt x="1346" y="870"/>
                        <a:pt x="1355" y="861"/>
                      </a:cubicBezTo>
                      <a:cubicBezTo>
                        <a:pt x="1353" y="863"/>
                        <a:pt x="1351" y="866"/>
                        <a:pt x="1349" y="868"/>
                      </a:cubicBezTo>
                      <a:cubicBezTo>
                        <a:pt x="1353" y="866"/>
                        <a:pt x="1356" y="865"/>
                        <a:pt x="1359" y="863"/>
                      </a:cubicBezTo>
                      <a:cubicBezTo>
                        <a:pt x="1348" y="867"/>
                        <a:pt x="1363" y="865"/>
                        <a:pt x="1362" y="865"/>
                      </a:cubicBezTo>
                      <a:cubicBezTo>
                        <a:pt x="1361" y="865"/>
                        <a:pt x="1356" y="868"/>
                        <a:pt x="1356" y="868"/>
                      </a:cubicBezTo>
                      <a:cubicBezTo>
                        <a:pt x="1361" y="867"/>
                        <a:pt x="1367" y="865"/>
                        <a:pt x="1373" y="865"/>
                      </a:cubicBezTo>
                      <a:cubicBezTo>
                        <a:pt x="1369" y="866"/>
                        <a:pt x="1361" y="880"/>
                        <a:pt x="1355" y="879"/>
                      </a:cubicBezTo>
                      <a:cubicBezTo>
                        <a:pt x="1356" y="877"/>
                        <a:pt x="1355" y="877"/>
                        <a:pt x="1353" y="881"/>
                      </a:cubicBezTo>
                      <a:cubicBezTo>
                        <a:pt x="1360" y="885"/>
                        <a:pt x="1385" y="876"/>
                        <a:pt x="1391" y="884"/>
                      </a:cubicBezTo>
                      <a:cubicBezTo>
                        <a:pt x="1387" y="884"/>
                        <a:pt x="1384" y="885"/>
                        <a:pt x="1380" y="885"/>
                      </a:cubicBezTo>
                      <a:cubicBezTo>
                        <a:pt x="1397" y="906"/>
                        <a:pt x="1413" y="861"/>
                        <a:pt x="1422" y="868"/>
                      </a:cubicBezTo>
                      <a:cubicBezTo>
                        <a:pt x="1422" y="873"/>
                        <a:pt x="1421" y="877"/>
                        <a:pt x="1417" y="880"/>
                      </a:cubicBezTo>
                      <a:cubicBezTo>
                        <a:pt x="1420" y="881"/>
                        <a:pt x="1422" y="881"/>
                        <a:pt x="1423" y="878"/>
                      </a:cubicBezTo>
                      <a:cubicBezTo>
                        <a:pt x="1420" y="881"/>
                        <a:pt x="1420" y="882"/>
                        <a:pt x="1424" y="881"/>
                      </a:cubicBezTo>
                      <a:cubicBezTo>
                        <a:pt x="1423" y="884"/>
                        <a:pt x="1417" y="891"/>
                        <a:pt x="1414" y="894"/>
                      </a:cubicBezTo>
                      <a:cubicBezTo>
                        <a:pt x="1418" y="891"/>
                        <a:pt x="1436" y="895"/>
                        <a:pt x="1428" y="900"/>
                      </a:cubicBezTo>
                      <a:cubicBezTo>
                        <a:pt x="1430" y="902"/>
                        <a:pt x="1460" y="907"/>
                        <a:pt x="1459" y="900"/>
                      </a:cubicBezTo>
                      <a:cubicBezTo>
                        <a:pt x="1459" y="900"/>
                        <a:pt x="1464" y="915"/>
                        <a:pt x="1472" y="914"/>
                      </a:cubicBezTo>
                      <a:cubicBezTo>
                        <a:pt x="1469" y="915"/>
                        <a:pt x="1458" y="914"/>
                        <a:pt x="1456" y="915"/>
                      </a:cubicBezTo>
                      <a:cubicBezTo>
                        <a:pt x="1498" y="921"/>
                        <a:pt x="1612" y="919"/>
                        <a:pt x="1626" y="907"/>
                      </a:cubicBezTo>
                      <a:cubicBezTo>
                        <a:pt x="1630" y="904"/>
                        <a:pt x="1646" y="918"/>
                        <a:pt x="1627" y="926"/>
                      </a:cubicBezTo>
                      <a:cubicBezTo>
                        <a:pt x="1630" y="924"/>
                        <a:pt x="1629" y="923"/>
                        <a:pt x="1626" y="924"/>
                      </a:cubicBezTo>
                      <a:cubicBezTo>
                        <a:pt x="1628" y="921"/>
                        <a:pt x="1711" y="960"/>
                        <a:pt x="1718" y="934"/>
                      </a:cubicBezTo>
                      <a:cubicBezTo>
                        <a:pt x="1724" y="933"/>
                        <a:pt x="1783" y="900"/>
                        <a:pt x="1783" y="934"/>
                      </a:cubicBezTo>
                      <a:cubicBezTo>
                        <a:pt x="1743" y="921"/>
                        <a:pt x="1770" y="948"/>
                        <a:pt x="1760" y="952"/>
                      </a:cubicBezTo>
                      <a:cubicBezTo>
                        <a:pt x="1773" y="949"/>
                        <a:pt x="1725" y="900"/>
                        <a:pt x="1741" y="934"/>
                      </a:cubicBezTo>
                      <a:cubicBezTo>
                        <a:pt x="1752" y="959"/>
                        <a:pt x="1727" y="943"/>
                        <a:pt x="1724" y="954"/>
                      </a:cubicBezTo>
                      <a:cubicBezTo>
                        <a:pt x="1723" y="955"/>
                        <a:pt x="1752" y="968"/>
                        <a:pt x="1756" y="965"/>
                      </a:cubicBezTo>
                      <a:cubicBezTo>
                        <a:pt x="1756" y="971"/>
                        <a:pt x="1741" y="962"/>
                        <a:pt x="1744" y="964"/>
                      </a:cubicBezTo>
                      <a:cubicBezTo>
                        <a:pt x="1746" y="968"/>
                        <a:pt x="1779" y="970"/>
                        <a:pt x="1763" y="971"/>
                      </a:cubicBezTo>
                      <a:cubicBezTo>
                        <a:pt x="1767" y="976"/>
                        <a:pt x="1797" y="987"/>
                        <a:pt x="1799" y="988"/>
                      </a:cubicBezTo>
                      <a:cubicBezTo>
                        <a:pt x="1795" y="981"/>
                        <a:pt x="1808" y="981"/>
                        <a:pt x="1811" y="984"/>
                      </a:cubicBezTo>
                      <a:cubicBezTo>
                        <a:pt x="1813" y="985"/>
                        <a:pt x="1799" y="988"/>
                        <a:pt x="1800" y="988"/>
                      </a:cubicBezTo>
                      <a:cubicBezTo>
                        <a:pt x="1801" y="988"/>
                        <a:pt x="1822" y="992"/>
                        <a:pt x="1811" y="990"/>
                      </a:cubicBezTo>
                      <a:cubicBezTo>
                        <a:pt x="1811" y="991"/>
                        <a:pt x="1871" y="1026"/>
                        <a:pt x="1871" y="1026"/>
                      </a:cubicBezTo>
                      <a:cubicBezTo>
                        <a:pt x="1867" y="1027"/>
                        <a:pt x="1863" y="1028"/>
                        <a:pt x="1859" y="1029"/>
                      </a:cubicBezTo>
                      <a:cubicBezTo>
                        <a:pt x="1874" y="1047"/>
                        <a:pt x="1917" y="1054"/>
                        <a:pt x="1918" y="1054"/>
                      </a:cubicBezTo>
                      <a:cubicBezTo>
                        <a:pt x="1918" y="1054"/>
                        <a:pt x="1912" y="1061"/>
                        <a:pt x="1918" y="1060"/>
                      </a:cubicBezTo>
                      <a:cubicBezTo>
                        <a:pt x="1922" y="1057"/>
                        <a:pt x="1923" y="1057"/>
                        <a:pt x="1920" y="1060"/>
                      </a:cubicBezTo>
                      <a:cubicBezTo>
                        <a:pt x="1931" y="1064"/>
                        <a:pt x="1919" y="1050"/>
                        <a:pt x="1919" y="1050"/>
                      </a:cubicBezTo>
                      <a:cubicBezTo>
                        <a:pt x="1924" y="1049"/>
                        <a:pt x="1933" y="1057"/>
                        <a:pt x="1937" y="1053"/>
                      </a:cubicBezTo>
                      <a:cubicBezTo>
                        <a:pt x="1929" y="1044"/>
                        <a:pt x="1936" y="1051"/>
                        <a:pt x="1929" y="1051"/>
                      </a:cubicBezTo>
                      <a:cubicBezTo>
                        <a:pt x="1927" y="1049"/>
                        <a:pt x="1926" y="1047"/>
                        <a:pt x="1924" y="1046"/>
                      </a:cubicBezTo>
                      <a:cubicBezTo>
                        <a:pt x="1930" y="1048"/>
                        <a:pt x="1931" y="1047"/>
                        <a:pt x="1927" y="1041"/>
                      </a:cubicBezTo>
                      <a:cubicBezTo>
                        <a:pt x="1958" y="1036"/>
                        <a:pt x="1942" y="1056"/>
                        <a:pt x="1946" y="1036"/>
                      </a:cubicBezTo>
                      <a:cubicBezTo>
                        <a:pt x="1947" y="1036"/>
                        <a:pt x="1952" y="1035"/>
                        <a:pt x="1951" y="1033"/>
                      </a:cubicBezTo>
                      <a:cubicBezTo>
                        <a:pt x="1951" y="1034"/>
                        <a:pt x="1941" y="1024"/>
                        <a:pt x="1940" y="1024"/>
                      </a:cubicBezTo>
                      <a:cubicBezTo>
                        <a:pt x="1941" y="1024"/>
                        <a:pt x="1931" y="1038"/>
                        <a:pt x="1926" y="1028"/>
                      </a:cubicBezTo>
                      <a:cubicBezTo>
                        <a:pt x="1930" y="1030"/>
                        <a:pt x="1935" y="1024"/>
                        <a:pt x="1939" y="1023"/>
                      </a:cubicBezTo>
                      <a:cubicBezTo>
                        <a:pt x="1937" y="1020"/>
                        <a:pt x="1929" y="1018"/>
                        <a:pt x="1930" y="1018"/>
                      </a:cubicBezTo>
                      <a:cubicBezTo>
                        <a:pt x="1924" y="1013"/>
                        <a:pt x="1933" y="1027"/>
                        <a:pt x="1933" y="1025"/>
                      </a:cubicBezTo>
                      <a:cubicBezTo>
                        <a:pt x="1928" y="1021"/>
                        <a:pt x="1918" y="1012"/>
                        <a:pt x="1920" y="1011"/>
                      </a:cubicBezTo>
                      <a:cubicBezTo>
                        <a:pt x="1922" y="1012"/>
                        <a:pt x="1924" y="1014"/>
                        <a:pt x="1926" y="1016"/>
                      </a:cubicBezTo>
                      <a:cubicBezTo>
                        <a:pt x="1925" y="1013"/>
                        <a:pt x="1926" y="1013"/>
                        <a:pt x="1930" y="1014"/>
                      </a:cubicBezTo>
                      <a:cubicBezTo>
                        <a:pt x="1922" y="1011"/>
                        <a:pt x="1890" y="1012"/>
                        <a:pt x="1890" y="1011"/>
                      </a:cubicBezTo>
                      <a:cubicBezTo>
                        <a:pt x="1893" y="1006"/>
                        <a:pt x="1897" y="1003"/>
                        <a:pt x="1903" y="1004"/>
                      </a:cubicBezTo>
                      <a:cubicBezTo>
                        <a:pt x="1904" y="999"/>
                        <a:pt x="1896" y="997"/>
                        <a:pt x="1894" y="993"/>
                      </a:cubicBezTo>
                      <a:cubicBezTo>
                        <a:pt x="1893" y="993"/>
                        <a:pt x="1922" y="1007"/>
                        <a:pt x="1921" y="1004"/>
                      </a:cubicBezTo>
                      <a:cubicBezTo>
                        <a:pt x="1917" y="1002"/>
                        <a:pt x="1916" y="1000"/>
                        <a:pt x="1917" y="996"/>
                      </a:cubicBezTo>
                      <a:cubicBezTo>
                        <a:pt x="1936" y="1010"/>
                        <a:pt x="1914" y="997"/>
                        <a:pt x="1929" y="1000"/>
                      </a:cubicBezTo>
                      <a:cubicBezTo>
                        <a:pt x="1916" y="1012"/>
                        <a:pt x="1959" y="1015"/>
                        <a:pt x="1935" y="1012"/>
                      </a:cubicBezTo>
                      <a:cubicBezTo>
                        <a:pt x="1950" y="1035"/>
                        <a:pt x="1945" y="1004"/>
                        <a:pt x="1945" y="1003"/>
                      </a:cubicBezTo>
                      <a:cubicBezTo>
                        <a:pt x="1944" y="1003"/>
                        <a:pt x="1959" y="996"/>
                        <a:pt x="1950" y="994"/>
                      </a:cubicBezTo>
                      <a:cubicBezTo>
                        <a:pt x="1953" y="995"/>
                        <a:pt x="1958" y="1006"/>
                        <a:pt x="1956" y="1009"/>
                      </a:cubicBezTo>
                      <a:cubicBezTo>
                        <a:pt x="1962" y="1010"/>
                        <a:pt x="1966" y="996"/>
                        <a:pt x="1974" y="1007"/>
                      </a:cubicBezTo>
                      <a:cubicBezTo>
                        <a:pt x="1970" y="1007"/>
                        <a:pt x="1955" y="1007"/>
                        <a:pt x="1954" y="1012"/>
                      </a:cubicBezTo>
                      <a:cubicBezTo>
                        <a:pt x="1952" y="1029"/>
                        <a:pt x="1984" y="1031"/>
                        <a:pt x="1962" y="1041"/>
                      </a:cubicBezTo>
                      <a:cubicBezTo>
                        <a:pt x="1975" y="1053"/>
                        <a:pt x="1957" y="1035"/>
                        <a:pt x="1964" y="1047"/>
                      </a:cubicBezTo>
                      <a:cubicBezTo>
                        <a:pt x="1963" y="1044"/>
                        <a:pt x="1991" y="1047"/>
                        <a:pt x="1990" y="1047"/>
                      </a:cubicBezTo>
                      <a:cubicBezTo>
                        <a:pt x="1993" y="1044"/>
                        <a:pt x="1992" y="1041"/>
                        <a:pt x="1989" y="1039"/>
                      </a:cubicBezTo>
                      <a:cubicBezTo>
                        <a:pt x="1992" y="1043"/>
                        <a:pt x="1992" y="1042"/>
                        <a:pt x="1989" y="1036"/>
                      </a:cubicBezTo>
                      <a:cubicBezTo>
                        <a:pt x="1994" y="1036"/>
                        <a:pt x="2007" y="1056"/>
                        <a:pt x="2015" y="1055"/>
                      </a:cubicBezTo>
                      <a:cubicBezTo>
                        <a:pt x="2019" y="1060"/>
                        <a:pt x="2009" y="1026"/>
                        <a:pt x="2007" y="1027"/>
                      </a:cubicBezTo>
                      <a:cubicBezTo>
                        <a:pt x="2009" y="1026"/>
                        <a:pt x="2011" y="1031"/>
                        <a:pt x="2012" y="1031"/>
                      </a:cubicBezTo>
                      <a:cubicBezTo>
                        <a:pt x="2016" y="1020"/>
                        <a:pt x="1984" y="993"/>
                        <a:pt x="1987" y="980"/>
                      </a:cubicBezTo>
                      <a:cubicBezTo>
                        <a:pt x="1988" y="977"/>
                        <a:pt x="2002" y="988"/>
                        <a:pt x="2002" y="989"/>
                      </a:cubicBezTo>
                      <a:cubicBezTo>
                        <a:pt x="2000" y="981"/>
                        <a:pt x="1994" y="979"/>
                        <a:pt x="1986" y="971"/>
                      </a:cubicBezTo>
                      <a:cubicBezTo>
                        <a:pt x="1990" y="970"/>
                        <a:pt x="1996" y="972"/>
                        <a:pt x="1995" y="974"/>
                      </a:cubicBezTo>
                      <a:cubicBezTo>
                        <a:pt x="1996" y="974"/>
                        <a:pt x="1999" y="959"/>
                        <a:pt x="1999" y="959"/>
                      </a:cubicBezTo>
                      <a:cubicBezTo>
                        <a:pt x="1994" y="973"/>
                        <a:pt x="2011" y="1003"/>
                        <a:pt x="2018" y="1017"/>
                      </a:cubicBezTo>
                      <a:cubicBezTo>
                        <a:pt x="2023" y="1016"/>
                        <a:pt x="2022" y="1005"/>
                        <a:pt x="2023" y="998"/>
                      </a:cubicBezTo>
                      <a:cubicBezTo>
                        <a:pt x="2027" y="1005"/>
                        <a:pt x="2025" y="1024"/>
                        <a:pt x="2021" y="1023"/>
                      </a:cubicBezTo>
                      <a:cubicBezTo>
                        <a:pt x="2034" y="1043"/>
                        <a:pt x="2091" y="1061"/>
                        <a:pt x="2082" y="1047"/>
                      </a:cubicBezTo>
                      <a:cubicBezTo>
                        <a:pt x="2087" y="1055"/>
                        <a:pt x="2070" y="1065"/>
                        <a:pt x="2081" y="1072"/>
                      </a:cubicBezTo>
                      <a:cubicBezTo>
                        <a:pt x="2094" y="1081"/>
                        <a:pt x="2090" y="1063"/>
                        <a:pt x="2102" y="1065"/>
                      </a:cubicBezTo>
                      <a:cubicBezTo>
                        <a:pt x="2097" y="1068"/>
                        <a:pt x="2096" y="1081"/>
                        <a:pt x="2102" y="1076"/>
                      </a:cubicBezTo>
                      <a:cubicBezTo>
                        <a:pt x="2099" y="1078"/>
                        <a:pt x="2099" y="1080"/>
                        <a:pt x="2101" y="1083"/>
                      </a:cubicBezTo>
                      <a:cubicBezTo>
                        <a:pt x="2103" y="1082"/>
                        <a:pt x="2087" y="1074"/>
                        <a:pt x="2091" y="1083"/>
                      </a:cubicBezTo>
                      <a:cubicBezTo>
                        <a:pt x="2094" y="1087"/>
                        <a:pt x="2097" y="1090"/>
                        <a:pt x="2100" y="1094"/>
                      </a:cubicBezTo>
                      <a:cubicBezTo>
                        <a:pt x="2100" y="1092"/>
                        <a:pt x="2101" y="1092"/>
                        <a:pt x="2103" y="1094"/>
                      </a:cubicBezTo>
                      <a:cubicBezTo>
                        <a:pt x="2113" y="1088"/>
                        <a:pt x="2114" y="1085"/>
                        <a:pt x="2133" y="1089"/>
                      </a:cubicBezTo>
                      <a:cubicBezTo>
                        <a:pt x="2129" y="1088"/>
                        <a:pt x="2110" y="1081"/>
                        <a:pt x="2107" y="1084"/>
                      </a:cubicBezTo>
                      <a:cubicBezTo>
                        <a:pt x="2105" y="1086"/>
                        <a:pt x="2111" y="1095"/>
                        <a:pt x="2107" y="1095"/>
                      </a:cubicBezTo>
                      <a:cubicBezTo>
                        <a:pt x="2120" y="1103"/>
                        <a:pt x="2134" y="1112"/>
                        <a:pt x="2146" y="1117"/>
                      </a:cubicBezTo>
                      <a:cubicBezTo>
                        <a:pt x="2150" y="1103"/>
                        <a:pt x="2100" y="1107"/>
                        <a:pt x="2101" y="1107"/>
                      </a:cubicBezTo>
                      <a:cubicBezTo>
                        <a:pt x="2110" y="1115"/>
                        <a:pt x="2111" y="1107"/>
                        <a:pt x="2122" y="1110"/>
                      </a:cubicBezTo>
                      <a:cubicBezTo>
                        <a:pt x="2115" y="1114"/>
                        <a:pt x="2104" y="1127"/>
                        <a:pt x="2120" y="1122"/>
                      </a:cubicBezTo>
                      <a:cubicBezTo>
                        <a:pt x="2124" y="1121"/>
                        <a:pt x="2109" y="1126"/>
                        <a:pt x="2116" y="1129"/>
                      </a:cubicBezTo>
                      <a:cubicBezTo>
                        <a:pt x="2126" y="1135"/>
                        <a:pt x="2132" y="1127"/>
                        <a:pt x="2139" y="1127"/>
                      </a:cubicBezTo>
                      <a:cubicBezTo>
                        <a:pt x="2135" y="1128"/>
                        <a:pt x="2135" y="1130"/>
                        <a:pt x="2137" y="1131"/>
                      </a:cubicBezTo>
                      <a:cubicBezTo>
                        <a:pt x="2130" y="1129"/>
                        <a:pt x="2128" y="1134"/>
                        <a:pt x="2130" y="1138"/>
                      </a:cubicBezTo>
                      <a:cubicBezTo>
                        <a:pt x="2113" y="1135"/>
                        <a:pt x="2117" y="1135"/>
                        <a:pt x="2108" y="1143"/>
                      </a:cubicBezTo>
                      <a:cubicBezTo>
                        <a:pt x="2127" y="1149"/>
                        <a:pt x="2124" y="1141"/>
                        <a:pt x="2132" y="1144"/>
                      </a:cubicBezTo>
                      <a:cubicBezTo>
                        <a:pt x="2131" y="1145"/>
                        <a:pt x="2132" y="1145"/>
                        <a:pt x="2134" y="1145"/>
                      </a:cubicBezTo>
                      <a:cubicBezTo>
                        <a:pt x="2135" y="1146"/>
                        <a:pt x="2142" y="1154"/>
                        <a:pt x="2142" y="1156"/>
                      </a:cubicBezTo>
                      <a:cubicBezTo>
                        <a:pt x="2142" y="1156"/>
                        <a:pt x="2151" y="1150"/>
                        <a:pt x="2153" y="1150"/>
                      </a:cubicBezTo>
                      <a:cubicBezTo>
                        <a:pt x="2153" y="1150"/>
                        <a:pt x="2157" y="1159"/>
                        <a:pt x="2154" y="1160"/>
                      </a:cubicBezTo>
                      <a:cubicBezTo>
                        <a:pt x="2152" y="1158"/>
                        <a:pt x="2150" y="1156"/>
                        <a:pt x="2146" y="1158"/>
                      </a:cubicBezTo>
                      <a:cubicBezTo>
                        <a:pt x="2157" y="1172"/>
                        <a:pt x="2174" y="1167"/>
                        <a:pt x="2181" y="1171"/>
                      </a:cubicBezTo>
                      <a:cubicBezTo>
                        <a:pt x="2179" y="1174"/>
                        <a:pt x="2159" y="1184"/>
                        <a:pt x="2179" y="1184"/>
                      </a:cubicBezTo>
                      <a:cubicBezTo>
                        <a:pt x="2173" y="1180"/>
                        <a:pt x="2169" y="1181"/>
                        <a:pt x="2169" y="1186"/>
                      </a:cubicBezTo>
                      <a:cubicBezTo>
                        <a:pt x="2174" y="1186"/>
                        <a:pt x="2175" y="1187"/>
                        <a:pt x="2171" y="1188"/>
                      </a:cubicBezTo>
                      <a:cubicBezTo>
                        <a:pt x="2186" y="1192"/>
                        <a:pt x="2188" y="1208"/>
                        <a:pt x="2206" y="1206"/>
                      </a:cubicBezTo>
                      <a:cubicBezTo>
                        <a:pt x="2200" y="1224"/>
                        <a:pt x="2233" y="1222"/>
                        <a:pt x="2234" y="1220"/>
                      </a:cubicBezTo>
                      <a:cubicBezTo>
                        <a:pt x="2233" y="1225"/>
                        <a:pt x="2225" y="1219"/>
                        <a:pt x="2229" y="1225"/>
                      </a:cubicBezTo>
                      <a:cubicBezTo>
                        <a:pt x="2217" y="1217"/>
                        <a:pt x="2194" y="1225"/>
                        <a:pt x="2208" y="1239"/>
                      </a:cubicBezTo>
                      <a:cubicBezTo>
                        <a:pt x="2195" y="1235"/>
                        <a:pt x="2203" y="1252"/>
                        <a:pt x="2203" y="1255"/>
                      </a:cubicBezTo>
                      <a:cubicBezTo>
                        <a:pt x="2197" y="1248"/>
                        <a:pt x="2189" y="1256"/>
                        <a:pt x="2186" y="1256"/>
                      </a:cubicBezTo>
                      <a:cubicBezTo>
                        <a:pt x="2190" y="1268"/>
                        <a:pt x="2200" y="1269"/>
                        <a:pt x="2205" y="1278"/>
                      </a:cubicBezTo>
                      <a:cubicBezTo>
                        <a:pt x="2210" y="1276"/>
                        <a:pt x="2205" y="1265"/>
                        <a:pt x="2201" y="1263"/>
                      </a:cubicBezTo>
                      <a:cubicBezTo>
                        <a:pt x="2197" y="1262"/>
                        <a:pt x="2230" y="1275"/>
                        <a:pt x="2210" y="1257"/>
                      </a:cubicBezTo>
                      <a:cubicBezTo>
                        <a:pt x="2217" y="1259"/>
                        <a:pt x="2212" y="1253"/>
                        <a:pt x="2218" y="1253"/>
                      </a:cubicBezTo>
                      <a:cubicBezTo>
                        <a:pt x="2215" y="1250"/>
                        <a:pt x="2212" y="1249"/>
                        <a:pt x="2209" y="1249"/>
                      </a:cubicBezTo>
                      <a:cubicBezTo>
                        <a:pt x="2207" y="1256"/>
                        <a:pt x="2219" y="1230"/>
                        <a:pt x="2213" y="1242"/>
                      </a:cubicBezTo>
                      <a:cubicBezTo>
                        <a:pt x="2216" y="1249"/>
                        <a:pt x="2252" y="1232"/>
                        <a:pt x="2261" y="1231"/>
                      </a:cubicBezTo>
                      <a:cubicBezTo>
                        <a:pt x="2260" y="1232"/>
                        <a:pt x="2252" y="1237"/>
                        <a:pt x="2252" y="1239"/>
                      </a:cubicBezTo>
                      <a:cubicBezTo>
                        <a:pt x="2250" y="1250"/>
                        <a:pt x="2281" y="1255"/>
                        <a:pt x="2283" y="1257"/>
                      </a:cubicBezTo>
                      <a:cubicBezTo>
                        <a:pt x="2273" y="1258"/>
                        <a:pt x="2271" y="1275"/>
                        <a:pt x="2275" y="1273"/>
                      </a:cubicBezTo>
                      <a:cubicBezTo>
                        <a:pt x="2280" y="1272"/>
                        <a:pt x="2282" y="1266"/>
                        <a:pt x="2286" y="1265"/>
                      </a:cubicBezTo>
                      <a:cubicBezTo>
                        <a:pt x="2283" y="1267"/>
                        <a:pt x="2282" y="1270"/>
                        <a:pt x="2285" y="1274"/>
                      </a:cubicBezTo>
                      <a:cubicBezTo>
                        <a:pt x="2284" y="1273"/>
                        <a:pt x="2261" y="1279"/>
                        <a:pt x="2289" y="1286"/>
                      </a:cubicBezTo>
                      <a:cubicBezTo>
                        <a:pt x="2277" y="1283"/>
                        <a:pt x="2289" y="1295"/>
                        <a:pt x="2288" y="1293"/>
                      </a:cubicBezTo>
                      <a:cubicBezTo>
                        <a:pt x="2258" y="1253"/>
                        <a:pt x="2266" y="1348"/>
                        <a:pt x="2276" y="1302"/>
                      </a:cubicBezTo>
                      <a:cubicBezTo>
                        <a:pt x="2284" y="1320"/>
                        <a:pt x="2286" y="1292"/>
                        <a:pt x="2297" y="1290"/>
                      </a:cubicBezTo>
                      <a:cubicBezTo>
                        <a:pt x="2296" y="1296"/>
                        <a:pt x="2282" y="1303"/>
                        <a:pt x="2283" y="1307"/>
                      </a:cubicBezTo>
                      <a:cubicBezTo>
                        <a:pt x="2287" y="1307"/>
                        <a:pt x="2291" y="1306"/>
                        <a:pt x="2294" y="1304"/>
                      </a:cubicBezTo>
                      <a:cubicBezTo>
                        <a:pt x="2297" y="1283"/>
                        <a:pt x="2280" y="1324"/>
                        <a:pt x="2284" y="1316"/>
                      </a:cubicBezTo>
                      <a:cubicBezTo>
                        <a:pt x="2277" y="1308"/>
                        <a:pt x="2275" y="1312"/>
                        <a:pt x="2265" y="1314"/>
                      </a:cubicBezTo>
                      <a:cubicBezTo>
                        <a:pt x="2268" y="1315"/>
                        <a:pt x="2264" y="1315"/>
                        <a:pt x="2264" y="1318"/>
                      </a:cubicBezTo>
                      <a:cubicBezTo>
                        <a:pt x="2266" y="1321"/>
                        <a:pt x="2269" y="1321"/>
                        <a:pt x="2271" y="1317"/>
                      </a:cubicBezTo>
                      <a:cubicBezTo>
                        <a:pt x="2255" y="1312"/>
                        <a:pt x="2295" y="1354"/>
                        <a:pt x="2281" y="1321"/>
                      </a:cubicBezTo>
                      <a:cubicBezTo>
                        <a:pt x="2284" y="1328"/>
                        <a:pt x="2281" y="1328"/>
                        <a:pt x="2284" y="1333"/>
                      </a:cubicBezTo>
                      <a:cubicBezTo>
                        <a:pt x="2282" y="1331"/>
                        <a:pt x="2282" y="1331"/>
                        <a:pt x="2281" y="1335"/>
                      </a:cubicBezTo>
                      <a:cubicBezTo>
                        <a:pt x="2286" y="1341"/>
                        <a:pt x="2286" y="1324"/>
                        <a:pt x="2286" y="1324"/>
                      </a:cubicBezTo>
                      <a:cubicBezTo>
                        <a:pt x="2286" y="1323"/>
                        <a:pt x="2284" y="1333"/>
                        <a:pt x="2288" y="1331"/>
                      </a:cubicBezTo>
                      <a:cubicBezTo>
                        <a:pt x="2288" y="1329"/>
                        <a:pt x="2296" y="1323"/>
                        <a:pt x="2298" y="1325"/>
                      </a:cubicBezTo>
                      <a:cubicBezTo>
                        <a:pt x="2297" y="1327"/>
                        <a:pt x="2297" y="1327"/>
                        <a:pt x="2297" y="1325"/>
                      </a:cubicBezTo>
                      <a:cubicBezTo>
                        <a:pt x="2293" y="1327"/>
                        <a:pt x="2291" y="1330"/>
                        <a:pt x="2288" y="1334"/>
                      </a:cubicBezTo>
                      <a:cubicBezTo>
                        <a:pt x="2299" y="1332"/>
                        <a:pt x="2325" y="1302"/>
                        <a:pt x="2326" y="129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3" name="Freeform 9190"/>
                <p:cNvSpPr>
                  <a:spLocks/>
                </p:cNvSpPr>
                <p:nvPr/>
              </p:nvSpPr>
              <p:spPr bwMode="auto">
                <a:xfrm>
                  <a:off x="6499" y="3091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3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4" name="Freeform 9191"/>
                <p:cNvSpPr>
                  <a:spLocks/>
                </p:cNvSpPr>
                <p:nvPr/>
              </p:nvSpPr>
              <p:spPr bwMode="auto">
                <a:xfrm>
                  <a:off x="6502" y="3091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5" name="Freeform 9192"/>
                <p:cNvSpPr>
                  <a:spLocks/>
                </p:cNvSpPr>
                <p:nvPr/>
              </p:nvSpPr>
              <p:spPr bwMode="auto">
                <a:xfrm>
                  <a:off x="6421" y="3096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6" name="Freeform 9193"/>
                <p:cNvSpPr>
                  <a:spLocks/>
                </p:cNvSpPr>
                <p:nvPr/>
              </p:nvSpPr>
              <p:spPr bwMode="auto">
                <a:xfrm>
                  <a:off x="3010" y="3091"/>
                  <a:ext cx="14" cy="14"/>
                </a:xfrm>
                <a:custGeom>
                  <a:avLst/>
                  <a:gdLst>
                    <a:gd name="T0" fmla="*/ 14 w 6"/>
                    <a:gd name="T1" fmla="*/ 14 h 6"/>
                    <a:gd name="T2" fmla="*/ 14 w 6"/>
                    <a:gd name="T3" fmla="*/ 14 h 6"/>
                    <a:gd name="T4" fmla="*/ 0 60000 65536"/>
                    <a:gd name="T5" fmla="*/ 0 60000 65536"/>
                    <a:gd name="T6" fmla="*/ 0 w 6"/>
                    <a:gd name="T7" fmla="*/ 0 h 6"/>
                    <a:gd name="T8" fmla="*/ 6 w 6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6">
                      <a:moveTo>
                        <a:pt x="6" y="6"/>
                      </a:moveTo>
                      <a:cubicBezTo>
                        <a:pt x="0" y="0"/>
                        <a:pt x="3" y="3"/>
                        <a:pt x="6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7" name="Freeform 9194"/>
                <p:cNvSpPr>
                  <a:spLocks/>
                </p:cNvSpPr>
                <p:nvPr/>
              </p:nvSpPr>
              <p:spPr bwMode="auto">
                <a:xfrm>
                  <a:off x="6721" y="3098"/>
                  <a:ext cx="5" cy="0"/>
                </a:xfrm>
                <a:custGeom>
                  <a:avLst/>
                  <a:gdLst>
                    <a:gd name="T0" fmla="*/ 0 w 2"/>
                    <a:gd name="T1" fmla="*/ 0 w 2"/>
                    <a:gd name="T2" fmla="*/ 0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8" name="Freeform 9195"/>
                <p:cNvSpPr>
                  <a:spLocks/>
                </p:cNvSpPr>
                <p:nvPr/>
              </p:nvSpPr>
              <p:spPr bwMode="auto">
                <a:xfrm>
                  <a:off x="6511" y="3098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49" name="Freeform 9196"/>
                <p:cNvSpPr>
                  <a:spLocks/>
                </p:cNvSpPr>
                <p:nvPr/>
              </p:nvSpPr>
              <p:spPr bwMode="auto">
                <a:xfrm>
                  <a:off x="6509" y="3094"/>
                  <a:ext cx="255" cy="321"/>
                </a:xfrm>
                <a:custGeom>
                  <a:avLst/>
                  <a:gdLst>
                    <a:gd name="T0" fmla="*/ 227 w 108"/>
                    <a:gd name="T1" fmla="*/ 288 h 136"/>
                    <a:gd name="T2" fmla="*/ 241 w 108"/>
                    <a:gd name="T3" fmla="*/ 274 h 136"/>
                    <a:gd name="T4" fmla="*/ 229 w 108"/>
                    <a:gd name="T5" fmla="*/ 269 h 136"/>
                    <a:gd name="T6" fmla="*/ 238 w 108"/>
                    <a:gd name="T7" fmla="*/ 260 h 136"/>
                    <a:gd name="T8" fmla="*/ 205 w 108"/>
                    <a:gd name="T9" fmla="*/ 274 h 136"/>
                    <a:gd name="T10" fmla="*/ 198 w 108"/>
                    <a:gd name="T11" fmla="*/ 257 h 136"/>
                    <a:gd name="T12" fmla="*/ 227 w 108"/>
                    <a:gd name="T13" fmla="*/ 255 h 136"/>
                    <a:gd name="T14" fmla="*/ 236 w 108"/>
                    <a:gd name="T15" fmla="*/ 241 h 136"/>
                    <a:gd name="T16" fmla="*/ 203 w 108"/>
                    <a:gd name="T17" fmla="*/ 217 h 136"/>
                    <a:gd name="T18" fmla="*/ 196 w 108"/>
                    <a:gd name="T19" fmla="*/ 217 h 136"/>
                    <a:gd name="T20" fmla="*/ 222 w 108"/>
                    <a:gd name="T21" fmla="*/ 210 h 136"/>
                    <a:gd name="T22" fmla="*/ 182 w 108"/>
                    <a:gd name="T23" fmla="*/ 184 h 136"/>
                    <a:gd name="T24" fmla="*/ 198 w 108"/>
                    <a:gd name="T25" fmla="*/ 179 h 136"/>
                    <a:gd name="T26" fmla="*/ 153 w 108"/>
                    <a:gd name="T27" fmla="*/ 151 h 136"/>
                    <a:gd name="T28" fmla="*/ 217 w 108"/>
                    <a:gd name="T29" fmla="*/ 177 h 136"/>
                    <a:gd name="T30" fmla="*/ 73 w 108"/>
                    <a:gd name="T31" fmla="*/ 50 h 136"/>
                    <a:gd name="T32" fmla="*/ 45 w 108"/>
                    <a:gd name="T33" fmla="*/ 24 h 136"/>
                    <a:gd name="T34" fmla="*/ 0 w 108"/>
                    <a:gd name="T35" fmla="*/ 17 h 136"/>
                    <a:gd name="T36" fmla="*/ 73 w 108"/>
                    <a:gd name="T37" fmla="*/ 97 h 136"/>
                    <a:gd name="T38" fmla="*/ 104 w 108"/>
                    <a:gd name="T39" fmla="*/ 146 h 136"/>
                    <a:gd name="T40" fmla="*/ 94 w 108"/>
                    <a:gd name="T41" fmla="*/ 177 h 136"/>
                    <a:gd name="T42" fmla="*/ 57 w 108"/>
                    <a:gd name="T43" fmla="*/ 196 h 136"/>
                    <a:gd name="T44" fmla="*/ 104 w 108"/>
                    <a:gd name="T45" fmla="*/ 212 h 136"/>
                    <a:gd name="T46" fmla="*/ 116 w 108"/>
                    <a:gd name="T47" fmla="*/ 210 h 136"/>
                    <a:gd name="T48" fmla="*/ 161 w 108"/>
                    <a:gd name="T49" fmla="*/ 210 h 136"/>
                    <a:gd name="T50" fmla="*/ 170 w 108"/>
                    <a:gd name="T51" fmla="*/ 248 h 136"/>
                    <a:gd name="T52" fmla="*/ 149 w 108"/>
                    <a:gd name="T53" fmla="*/ 269 h 136"/>
                    <a:gd name="T54" fmla="*/ 170 w 108"/>
                    <a:gd name="T55" fmla="*/ 264 h 136"/>
                    <a:gd name="T56" fmla="*/ 177 w 108"/>
                    <a:gd name="T57" fmla="*/ 281 h 136"/>
                    <a:gd name="T58" fmla="*/ 179 w 108"/>
                    <a:gd name="T59" fmla="*/ 271 h 136"/>
                    <a:gd name="T60" fmla="*/ 189 w 108"/>
                    <a:gd name="T61" fmla="*/ 281 h 136"/>
                    <a:gd name="T62" fmla="*/ 184 w 108"/>
                    <a:gd name="T63" fmla="*/ 300 h 136"/>
                    <a:gd name="T64" fmla="*/ 205 w 108"/>
                    <a:gd name="T65" fmla="*/ 300 h 136"/>
                    <a:gd name="T66" fmla="*/ 220 w 108"/>
                    <a:gd name="T67" fmla="*/ 321 h 136"/>
                    <a:gd name="T68" fmla="*/ 236 w 108"/>
                    <a:gd name="T69" fmla="*/ 321 h 1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08"/>
                    <a:gd name="T106" fmla="*/ 0 h 136"/>
                    <a:gd name="T107" fmla="*/ 108 w 108"/>
                    <a:gd name="T108" fmla="*/ 136 h 1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08" h="136">
                      <a:moveTo>
                        <a:pt x="97" y="126"/>
                      </a:moveTo>
                      <a:cubicBezTo>
                        <a:pt x="100" y="131"/>
                        <a:pt x="105" y="120"/>
                        <a:pt x="96" y="122"/>
                      </a:cubicBezTo>
                      <a:cubicBezTo>
                        <a:pt x="100" y="120"/>
                        <a:pt x="95" y="121"/>
                        <a:pt x="94" y="119"/>
                      </a:cubicBezTo>
                      <a:cubicBezTo>
                        <a:pt x="99" y="118"/>
                        <a:pt x="102" y="116"/>
                        <a:pt x="102" y="116"/>
                      </a:cubicBezTo>
                      <a:cubicBezTo>
                        <a:pt x="101" y="113"/>
                        <a:pt x="99" y="114"/>
                        <a:pt x="96" y="115"/>
                      </a:cubicBezTo>
                      <a:cubicBezTo>
                        <a:pt x="98" y="114"/>
                        <a:pt x="98" y="114"/>
                        <a:pt x="97" y="114"/>
                      </a:cubicBezTo>
                      <a:cubicBezTo>
                        <a:pt x="99" y="112"/>
                        <a:pt x="100" y="111"/>
                        <a:pt x="102" y="113"/>
                      </a:cubicBezTo>
                      <a:cubicBezTo>
                        <a:pt x="100" y="111"/>
                        <a:pt x="100" y="110"/>
                        <a:pt x="101" y="110"/>
                      </a:cubicBezTo>
                      <a:cubicBezTo>
                        <a:pt x="101" y="109"/>
                        <a:pt x="101" y="109"/>
                        <a:pt x="102" y="109"/>
                      </a:cubicBezTo>
                      <a:cubicBezTo>
                        <a:pt x="101" y="107"/>
                        <a:pt x="87" y="115"/>
                        <a:pt x="87" y="116"/>
                      </a:cubicBezTo>
                      <a:cubicBezTo>
                        <a:pt x="104" y="113"/>
                        <a:pt x="71" y="107"/>
                        <a:pt x="81" y="113"/>
                      </a:cubicBezTo>
                      <a:cubicBezTo>
                        <a:pt x="88" y="113"/>
                        <a:pt x="89" y="111"/>
                        <a:pt x="84" y="109"/>
                      </a:cubicBezTo>
                      <a:cubicBezTo>
                        <a:pt x="86" y="109"/>
                        <a:pt x="89" y="112"/>
                        <a:pt x="83" y="107"/>
                      </a:cubicBezTo>
                      <a:cubicBezTo>
                        <a:pt x="85" y="107"/>
                        <a:pt x="93" y="109"/>
                        <a:pt x="96" y="108"/>
                      </a:cubicBezTo>
                      <a:cubicBezTo>
                        <a:pt x="95" y="107"/>
                        <a:pt x="94" y="100"/>
                        <a:pt x="88" y="102"/>
                      </a:cubicBezTo>
                      <a:cubicBezTo>
                        <a:pt x="87" y="104"/>
                        <a:pt x="103" y="103"/>
                        <a:pt x="100" y="102"/>
                      </a:cubicBezTo>
                      <a:cubicBezTo>
                        <a:pt x="95" y="99"/>
                        <a:pt x="108" y="93"/>
                        <a:pt x="100" y="89"/>
                      </a:cubicBezTo>
                      <a:cubicBezTo>
                        <a:pt x="105" y="92"/>
                        <a:pt x="73" y="98"/>
                        <a:pt x="86" y="92"/>
                      </a:cubicBezTo>
                      <a:cubicBezTo>
                        <a:pt x="81" y="90"/>
                        <a:pt x="82" y="101"/>
                        <a:pt x="79" y="101"/>
                      </a:cubicBezTo>
                      <a:cubicBezTo>
                        <a:pt x="79" y="94"/>
                        <a:pt x="82" y="94"/>
                        <a:pt x="83" y="92"/>
                      </a:cubicBezTo>
                      <a:cubicBezTo>
                        <a:pt x="79" y="93"/>
                        <a:pt x="75" y="93"/>
                        <a:pt x="72" y="91"/>
                      </a:cubicBezTo>
                      <a:cubicBezTo>
                        <a:pt x="73" y="90"/>
                        <a:pt x="96" y="93"/>
                        <a:pt x="94" y="89"/>
                      </a:cubicBezTo>
                      <a:cubicBezTo>
                        <a:pt x="87" y="84"/>
                        <a:pt x="89" y="76"/>
                        <a:pt x="79" y="85"/>
                      </a:cubicBezTo>
                      <a:cubicBezTo>
                        <a:pt x="78" y="84"/>
                        <a:pt x="75" y="80"/>
                        <a:pt x="77" y="78"/>
                      </a:cubicBezTo>
                      <a:cubicBezTo>
                        <a:pt x="72" y="76"/>
                        <a:pt x="70" y="84"/>
                        <a:pt x="70" y="83"/>
                      </a:cubicBezTo>
                      <a:cubicBezTo>
                        <a:pt x="76" y="72"/>
                        <a:pt x="78" y="79"/>
                        <a:pt x="84" y="76"/>
                      </a:cubicBezTo>
                      <a:cubicBezTo>
                        <a:pt x="78" y="65"/>
                        <a:pt x="58" y="72"/>
                        <a:pt x="56" y="84"/>
                      </a:cubicBezTo>
                      <a:cubicBezTo>
                        <a:pt x="52" y="79"/>
                        <a:pt x="68" y="69"/>
                        <a:pt x="65" y="64"/>
                      </a:cubicBezTo>
                      <a:cubicBezTo>
                        <a:pt x="68" y="64"/>
                        <a:pt x="69" y="64"/>
                        <a:pt x="68" y="63"/>
                      </a:cubicBezTo>
                      <a:cubicBezTo>
                        <a:pt x="73" y="64"/>
                        <a:pt x="87" y="77"/>
                        <a:pt x="92" y="75"/>
                      </a:cubicBezTo>
                      <a:cubicBezTo>
                        <a:pt x="93" y="64"/>
                        <a:pt x="67" y="59"/>
                        <a:pt x="64" y="55"/>
                      </a:cubicBezTo>
                      <a:cubicBezTo>
                        <a:pt x="92" y="46"/>
                        <a:pt x="30" y="26"/>
                        <a:pt x="31" y="21"/>
                      </a:cubicBezTo>
                      <a:cubicBezTo>
                        <a:pt x="44" y="23"/>
                        <a:pt x="28" y="9"/>
                        <a:pt x="29" y="5"/>
                      </a:cubicBezTo>
                      <a:cubicBezTo>
                        <a:pt x="22" y="1"/>
                        <a:pt x="21" y="10"/>
                        <a:pt x="19" y="10"/>
                      </a:cubicBezTo>
                      <a:cubicBezTo>
                        <a:pt x="26" y="10"/>
                        <a:pt x="6" y="0"/>
                        <a:pt x="2" y="3"/>
                      </a:cubicBezTo>
                      <a:cubicBezTo>
                        <a:pt x="1" y="4"/>
                        <a:pt x="7" y="12"/>
                        <a:pt x="0" y="7"/>
                      </a:cubicBezTo>
                      <a:cubicBezTo>
                        <a:pt x="0" y="8"/>
                        <a:pt x="0" y="8"/>
                        <a:pt x="0" y="6"/>
                      </a:cubicBezTo>
                      <a:cubicBezTo>
                        <a:pt x="11" y="9"/>
                        <a:pt x="29" y="38"/>
                        <a:pt x="31" y="41"/>
                      </a:cubicBezTo>
                      <a:cubicBezTo>
                        <a:pt x="24" y="45"/>
                        <a:pt x="18" y="60"/>
                        <a:pt x="14" y="58"/>
                      </a:cubicBezTo>
                      <a:cubicBezTo>
                        <a:pt x="19" y="64"/>
                        <a:pt x="37" y="68"/>
                        <a:pt x="44" y="62"/>
                      </a:cubicBezTo>
                      <a:cubicBezTo>
                        <a:pt x="44" y="61"/>
                        <a:pt x="27" y="74"/>
                        <a:pt x="30" y="73"/>
                      </a:cubicBezTo>
                      <a:cubicBezTo>
                        <a:pt x="31" y="75"/>
                        <a:pt x="39" y="75"/>
                        <a:pt x="40" y="75"/>
                      </a:cubicBezTo>
                      <a:cubicBezTo>
                        <a:pt x="26" y="77"/>
                        <a:pt x="46" y="82"/>
                        <a:pt x="48" y="83"/>
                      </a:cubicBezTo>
                      <a:cubicBezTo>
                        <a:pt x="41" y="87"/>
                        <a:pt x="30" y="77"/>
                        <a:pt x="24" y="83"/>
                      </a:cubicBezTo>
                      <a:cubicBezTo>
                        <a:pt x="27" y="83"/>
                        <a:pt x="26" y="83"/>
                        <a:pt x="23" y="83"/>
                      </a:cubicBezTo>
                      <a:cubicBezTo>
                        <a:pt x="21" y="89"/>
                        <a:pt x="43" y="91"/>
                        <a:pt x="44" y="90"/>
                      </a:cubicBezTo>
                      <a:cubicBezTo>
                        <a:pt x="43" y="91"/>
                        <a:pt x="37" y="94"/>
                        <a:pt x="37" y="94"/>
                      </a:cubicBezTo>
                      <a:cubicBezTo>
                        <a:pt x="38" y="97"/>
                        <a:pt x="49" y="89"/>
                        <a:pt x="49" y="89"/>
                      </a:cubicBezTo>
                      <a:cubicBezTo>
                        <a:pt x="52" y="95"/>
                        <a:pt x="54" y="97"/>
                        <a:pt x="61" y="100"/>
                      </a:cubicBezTo>
                      <a:cubicBezTo>
                        <a:pt x="59" y="96"/>
                        <a:pt x="56" y="84"/>
                        <a:pt x="68" y="89"/>
                      </a:cubicBezTo>
                      <a:cubicBezTo>
                        <a:pt x="66" y="90"/>
                        <a:pt x="57" y="102"/>
                        <a:pt x="63" y="107"/>
                      </a:cubicBezTo>
                      <a:cubicBezTo>
                        <a:pt x="65" y="100"/>
                        <a:pt x="68" y="103"/>
                        <a:pt x="72" y="105"/>
                      </a:cubicBezTo>
                      <a:cubicBezTo>
                        <a:pt x="72" y="105"/>
                        <a:pt x="65" y="109"/>
                        <a:pt x="65" y="110"/>
                      </a:cubicBezTo>
                      <a:cubicBezTo>
                        <a:pt x="65" y="105"/>
                        <a:pt x="66" y="121"/>
                        <a:pt x="63" y="114"/>
                      </a:cubicBezTo>
                      <a:cubicBezTo>
                        <a:pt x="66" y="119"/>
                        <a:pt x="72" y="115"/>
                        <a:pt x="69" y="111"/>
                      </a:cubicBezTo>
                      <a:cubicBezTo>
                        <a:pt x="71" y="113"/>
                        <a:pt x="72" y="114"/>
                        <a:pt x="72" y="112"/>
                      </a:cubicBezTo>
                      <a:cubicBezTo>
                        <a:pt x="77" y="114"/>
                        <a:pt x="68" y="119"/>
                        <a:pt x="69" y="118"/>
                      </a:cubicBezTo>
                      <a:cubicBezTo>
                        <a:pt x="71" y="117"/>
                        <a:pt x="73" y="117"/>
                        <a:pt x="75" y="119"/>
                      </a:cubicBezTo>
                      <a:cubicBezTo>
                        <a:pt x="74" y="114"/>
                        <a:pt x="74" y="109"/>
                        <a:pt x="77" y="105"/>
                      </a:cubicBezTo>
                      <a:cubicBezTo>
                        <a:pt x="75" y="109"/>
                        <a:pt x="81" y="122"/>
                        <a:pt x="76" y="115"/>
                      </a:cubicBezTo>
                      <a:cubicBezTo>
                        <a:pt x="76" y="117"/>
                        <a:pt x="80" y="121"/>
                        <a:pt x="80" y="121"/>
                      </a:cubicBezTo>
                      <a:cubicBezTo>
                        <a:pt x="80" y="120"/>
                        <a:pt x="83" y="119"/>
                        <a:pt x="80" y="119"/>
                      </a:cubicBezTo>
                      <a:cubicBezTo>
                        <a:pt x="79" y="119"/>
                        <a:pt x="87" y="123"/>
                        <a:pt x="78" y="121"/>
                      </a:cubicBezTo>
                      <a:cubicBezTo>
                        <a:pt x="89" y="132"/>
                        <a:pt x="76" y="116"/>
                        <a:pt x="78" y="127"/>
                      </a:cubicBezTo>
                      <a:cubicBezTo>
                        <a:pt x="80" y="126"/>
                        <a:pt x="84" y="131"/>
                        <a:pt x="86" y="125"/>
                      </a:cubicBezTo>
                      <a:cubicBezTo>
                        <a:pt x="85" y="127"/>
                        <a:pt x="85" y="127"/>
                        <a:pt x="87" y="127"/>
                      </a:cubicBezTo>
                      <a:cubicBezTo>
                        <a:pt x="87" y="125"/>
                        <a:pt x="74" y="135"/>
                        <a:pt x="84" y="134"/>
                      </a:cubicBezTo>
                      <a:cubicBezTo>
                        <a:pt x="79" y="126"/>
                        <a:pt x="93" y="136"/>
                        <a:pt x="93" y="136"/>
                      </a:cubicBezTo>
                      <a:cubicBezTo>
                        <a:pt x="95" y="135"/>
                        <a:pt x="90" y="131"/>
                        <a:pt x="90" y="132"/>
                      </a:cubicBezTo>
                      <a:cubicBezTo>
                        <a:pt x="93" y="134"/>
                        <a:pt x="96" y="136"/>
                        <a:pt x="100" y="136"/>
                      </a:cubicBezTo>
                      <a:cubicBezTo>
                        <a:pt x="99" y="129"/>
                        <a:pt x="104" y="123"/>
                        <a:pt x="97" y="12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0" name="Freeform 9197"/>
                <p:cNvSpPr>
                  <a:spLocks/>
                </p:cNvSpPr>
                <p:nvPr/>
              </p:nvSpPr>
              <p:spPr bwMode="auto">
                <a:xfrm>
                  <a:off x="6613" y="3091"/>
                  <a:ext cx="120" cy="95"/>
                </a:xfrm>
                <a:custGeom>
                  <a:avLst/>
                  <a:gdLst>
                    <a:gd name="T0" fmla="*/ 75 w 51"/>
                    <a:gd name="T1" fmla="*/ 14 h 40"/>
                    <a:gd name="T2" fmla="*/ 40 w 51"/>
                    <a:gd name="T3" fmla="*/ 67 h 40"/>
                    <a:gd name="T4" fmla="*/ 42 w 51"/>
                    <a:gd name="T5" fmla="*/ 67 h 40"/>
                    <a:gd name="T6" fmla="*/ 47 w 51"/>
                    <a:gd name="T7" fmla="*/ 45 h 40"/>
                    <a:gd name="T8" fmla="*/ 64 w 51"/>
                    <a:gd name="T9" fmla="*/ 64 h 40"/>
                    <a:gd name="T10" fmla="*/ 68 w 51"/>
                    <a:gd name="T11" fmla="*/ 43 h 40"/>
                    <a:gd name="T12" fmla="*/ 78 w 51"/>
                    <a:gd name="T13" fmla="*/ 71 h 40"/>
                    <a:gd name="T14" fmla="*/ 68 w 51"/>
                    <a:gd name="T15" fmla="*/ 83 h 40"/>
                    <a:gd name="T16" fmla="*/ 108 w 51"/>
                    <a:gd name="T17" fmla="*/ 90 h 40"/>
                    <a:gd name="T18" fmla="*/ 96 w 51"/>
                    <a:gd name="T19" fmla="*/ 50 h 40"/>
                    <a:gd name="T20" fmla="*/ 120 w 51"/>
                    <a:gd name="T21" fmla="*/ 57 h 40"/>
                    <a:gd name="T22" fmla="*/ 115 w 51"/>
                    <a:gd name="T23" fmla="*/ 55 h 40"/>
                    <a:gd name="T24" fmla="*/ 64 w 51"/>
                    <a:gd name="T25" fmla="*/ 40 h 40"/>
                    <a:gd name="T26" fmla="*/ 75 w 51"/>
                    <a:gd name="T27" fmla="*/ 14 h 4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1"/>
                    <a:gd name="T43" fmla="*/ 0 h 40"/>
                    <a:gd name="T44" fmla="*/ 51 w 51"/>
                    <a:gd name="T45" fmla="*/ 40 h 4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1" h="40">
                      <a:moveTo>
                        <a:pt x="32" y="6"/>
                      </a:moveTo>
                      <a:cubicBezTo>
                        <a:pt x="28" y="0"/>
                        <a:pt x="0" y="22"/>
                        <a:pt x="17" y="28"/>
                      </a:cubicBezTo>
                      <a:cubicBezTo>
                        <a:pt x="17" y="27"/>
                        <a:pt x="17" y="27"/>
                        <a:pt x="18" y="28"/>
                      </a:cubicBezTo>
                      <a:cubicBezTo>
                        <a:pt x="24" y="22"/>
                        <a:pt x="17" y="29"/>
                        <a:pt x="20" y="19"/>
                      </a:cubicBezTo>
                      <a:cubicBezTo>
                        <a:pt x="22" y="22"/>
                        <a:pt x="24" y="25"/>
                        <a:pt x="27" y="27"/>
                      </a:cubicBezTo>
                      <a:cubicBezTo>
                        <a:pt x="27" y="24"/>
                        <a:pt x="27" y="21"/>
                        <a:pt x="29" y="18"/>
                      </a:cubicBezTo>
                      <a:cubicBezTo>
                        <a:pt x="29" y="18"/>
                        <a:pt x="28" y="38"/>
                        <a:pt x="33" y="30"/>
                      </a:cubicBezTo>
                      <a:cubicBezTo>
                        <a:pt x="32" y="33"/>
                        <a:pt x="28" y="35"/>
                        <a:pt x="29" y="35"/>
                      </a:cubicBezTo>
                      <a:cubicBezTo>
                        <a:pt x="37" y="40"/>
                        <a:pt x="45" y="38"/>
                        <a:pt x="46" y="38"/>
                      </a:cubicBezTo>
                      <a:cubicBezTo>
                        <a:pt x="47" y="38"/>
                        <a:pt x="44" y="24"/>
                        <a:pt x="41" y="21"/>
                      </a:cubicBezTo>
                      <a:cubicBezTo>
                        <a:pt x="47" y="23"/>
                        <a:pt x="45" y="26"/>
                        <a:pt x="51" y="24"/>
                      </a:cubicBezTo>
                      <a:cubicBezTo>
                        <a:pt x="49" y="24"/>
                        <a:pt x="48" y="23"/>
                        <a:pt x="49" y="23"/>
                      </a:cubicBezTo>
                      <a:cubicBezTo>
                        <a:pt x="47" y="20"/>
                        <a:pt x="28" y="10"/>
                        <a:pt x="27" y="17"/>
                      </a:cubicBezTo>
                      <a:cubicBezTo>
                        <a:pt x="31" y="18"/>
                        <a:pt x="35" y="9"/>
                        <a:pt x="32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1" name="Freeform 9198"/>
                <p:cNvSpPr>
                  <a:spLocks/>
                </p:cNvSpPr>
                <p:nvPr/>
              </p:nvSpPr>
              <p:spPr bwMode="auto">
                <a:xfrm>
                  <a:off x="6509" y="3101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9052" name="Group 9400"/>
              <p:cNvGrpSpPr>
                <a:grpSpLocks/>
              </p:cNvGrpSpPr>
              <p:nvPr/>
            </p:nvGrpSpPr>
            <p:grpSpPr bwMode="auto">
              <a:xfrm>
                <a:off x="546" y="3503"/>
                <a:ext cx="732" cy="34"/>
                <a:chOff x="2247" y="3103"/>
                <a:chExt cx="4727" cy="217"/>
              </a:xfrm>
            </p:grpSpPr>
            <p:sp>
              <p:nvSpPr>
                <p:cNvPr id="779053" name="Freeform 9200"/>
                <p:cNvSpPr>
                  <a:spLocks/>
                </p:cNvSpPr>
                <p:nvPr/>
              </p:nvSpPr>
              <p:spPr bwMode="auto">
                <a:xfrm>
                  <a:off x="6334" y="3105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4" name="Freeform 9201"/>
                <p:cNvSpPr>
                  <a:spLocks/>
                </p:cNvSpPr>
                <p:nvPr/>
              </p:nvSpPr>
              <p:spPr bwMode="auto">
                <a:xfrm>
                  <a:off x="6459" y="310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5" name="Freeform 9202"/>
                <p:cNvSpPr>
                  <a:spLocks/>
                </p:cNvSpPr>
                <p:nvPr/>
              </p:nvSpPr>
              <p:spPr bwMode="auto">
                <a:xfrm>
                  <a:off x="6457" y="3108"/>
                  <a:ext cx="16" cy="9"/>
                </a:xfrm>
                <a:custGeom>
                  <a:avLst/>
                  <a:gdLst>
                    <a:gd name="T0" fmla="*/ 9 w 7"/>
                    <a:gd name="T1" fmla="*/ 2 h 4"/>
                    <a:gd name="T2" fmla="*/ 9 w 7"/>
                    <a:gd name="T3" fmla="*/ 2 h 4"/>
                    <a:gd name="T4" fmla="*/ 0 60000 65536"/>
                    <a:gd name="T5" fmla="*/ 0 60000 65536"/>
                    <a:gd name="T6" fmla="*/ 0 w 7"/>
                    <a:gd name="T7" fmla="*/ 0 h 4"/>
                    <a:gd name="T8" fmla="*/ 7 w 7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4">
                      <a:moveTo>
                        <a:pt x="4" y="1"/>
                      </a:moveTo>
                      <a:cubicBezTo>
                        <a:pt x="0" y="0"/>
                        <a:pt x="7" y="4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6" name="Freeform 9203"/>
                <p:cNvSpPr>
                  <a:spLocks/>
                </p:cNvSpPr>
                <p:nvPr/>
              </p:nvSpPr>
              <p:spPr bwMode="auto">
                <a:xfrm>
                  <a:off x="2908" y="3108"/>
                  <a:ext cx="12" cy="9"/>
                </a:xfrm>
                <a:custGeom>
                  <a:avLst/>
                  <a:gdLst>
                    <a:gd name="T0" fmla="*/ 2 w 5"/>
                    <a:gd name="T1" fmla="*/ 9 h 4"/>
                    <a:gd name="T2" fmla="*/ 2 w 5"/>
                    <a:gd name="T3" fmla="*/ 9 h 4"/>
                    <a:gd name="T4" fmla="*/ 0 60000 65536"/>
                    <a:gd name="T5" fmla="*/ 0 60000 65536"/>
                    <a:gd name="T6" fmla="*/ 0 w 5"/>
                    <a:gd name="T7" fmla="*/ 0 h 4"/>
                    <a:gd name="T8" fmla="*/ 5 w 5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4">
                      <a:moveTo>
                        <a:pt x="1" y="4"/>
                      </a:moveTo>
                      <a:cubicBezTo>
                        <a:pt x="5" y="4"/>
                        <a:pt x="0" y="0"/>
                        <a:pt x="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7" name="Freeform 9204"/>
                <p:cNvSpPr>
                  <a:spLocks/>
                </p:cNvSpPr>
                <p:nvPr/>
              </p:nvSpPr>
              <p:spPr bwMode="auto">
                <a:xfrm>
                  <a:off x="3019" y="3113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8" name="Freeform 9205"/>
                <p:cNvSpPr>
                  <a:spLocks/>
                </p:cNvSpPr>
                <p:nvPr/>
              </p:nvSpPr>
              <p:spPr bwMode="auto">
                <a:xfrm>
                  <a:off x="3034" y="3115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59" name="Freeform 9206"/>
                <p:cNvSpPr>
                  <a:spLocks/>
                </p:cNvSpPr>
                <p:nvPr/>
              </p:nvSpPr>
              <p:spPr bwMode="auto">
                <a:xfrm>
                  <a:off x="6598" y="3117"/>
                  <a:ext cx="10" cy="3"/>
                </a:xfrm>
                <a:custGeom>
                  <a:avLst/>
                  <a:gdLst>
                    <a:gd name="T0" fmla="*/ 10 w 4"/>
                    <a:gd name="T1" fmla="*/ 0 h 1"/>
                    <a:gd name="T2" fmla="*/ 10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4" y="0"/>
                      </a:moveTo>
                      <a:cubicBezTo>
                        <a:pt x="0" y="1"/>
                        <a:pt x="0" y="1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0" name="Freeform 9207"/>
                <p:cNvSpPr>
                  <a:spLocks/>
                </p:cNvSpPr>
                <p:nvPr/>
              </p:nvSpPr>
              <p:spPr bwMode="auto">
                <a:xfrm>
                  <a:off x="6362" y="3108"/>
                  <a:ext cx="10" cy="26"/>
                </a:xfrm>
                <a:custGeom>
                  <a:avLst/>
                  <a:gdLst>
                    <a:gd name="T0" fmla="*/ 0 w 4"/>
                    <a:gd name="T1" fmla="*/ 26 h 11"/>
                    <a:gd name="T2" fmla="*/ 0 w 4"/>
                    <a:gd name="T3" fmla="*/ 26 h 11"/>
                    <a:gd name="T4" fmla="*/ 0 60000 65536"/>
                    <a:gd name="T5" fmla="*/ 0 60000 65536"/>
                    <a:gd name="T6" fmla="*/ 0 w 4"/>
                    <a:gd name="T7" fmla="*/ 0 h 11"/>
                    <a:gd name="T8" fmla="*/ 4 w 4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1">
                      <a:moveTo>
                        <a:pt x="0" y="11"/>
                      </a:moveTo>
                      <a:cubicBezTo>
                        <a:pt x="4" y="5"/>
                        <a:pt x="0" y="0"/>
                        <a:pt x="0" y="1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1" name="Freeform 9208"/>
                <p:cNvSpPr>
                  <a:spLocks/>
                </p:cNvSpPr>
                <p:nvPr/>
              </p:nvSpPr>
              <p:spPr bwMode="auto">
                <a:xfrm>
                  <a:off x="6580" y="3122"/>
                  <a:ext cx="47" cy="7"/>
                </a:xfrm>
                <a:custGeom>
                  <a:avLst/>
                  <a:gdLst>
                    <a:gd name="T0" fmla="*/ 31 w 20"/>
                    <a:gd name="T1" fmla="*/ 7 h 3"/>
                    <a:gd name="T2" fmla="*/ 31 w 20"/>
                    <a:gd name="T3" fmla="*/ 7 h 3"/>
                    <a:gd name="T4" fmla="*/ 0 60000 65536"/>
                    <a:gd name="T5" fmla="*/ 0 60000 65536"/>
                    <a:gd name="T6" fmla="*/ 0 w 20"/>
                    <a:gd name="T7" fmla="*/ 0 h 3"/>
                    <a:gd name="T8" fmla="*/ 20 w 20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0" h="3">
                      <a:moveTo>
                        <a:pt x="13" y="3"/>
                      </a:moveTo>
                      <a:cubicBezTo>
                        <a:pt x="20" y="0"/>
                        <a:pt x="0" y="0"/>
                        <a:pt x="1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2" name="Freeform 9209"/>
                <p:cNvSpPr>
                  <a:spLocks/>
                </p:cNvSpPr>
                <p:nvPr/>
              </p:nvSpPr>
              <p:spPr bwMode="auto">
                <a:xfrm>
                  <a:off x="6752" y="3122"/>
                  <a:ext cx="9" cy="9"/>
                </a:xfrm>
                <a:custGeom>
                  <a:avLst/>
                  <a:gdLst>
                    <a:gd name="T0" fmla="*/ 5 w 4"/>
                    <a:gd name="T1" fmla="*/ 2 h 4"/>
                    <a:gd name="T2" fmla="*/ 5 w 4"/>
                    <a:gd name="T3" fmla="*/ 2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2" y="1"/>
                      </a:moveTo>
                      <a:cubicBezTo>
                        <a:pt x="0" y="0"/>
                        <a:pt x="4" y="4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3" name="Freeform 9210"/>
                <p:cNvSpPr>
                  <a:spLocks/>
                </p:cNvSpPr>
                <p:nvPr/>
              </p:nvSpPr>
              <p:spPr bwMode="auto">
                <a:xfrm>
                  <a:off x="3175" y="3103"/>
                  <a:ext cx="3" cy="43"/>
                </a:xfrm>
                <a:custGeom>
                  <a:avLst/>
                  <a:gdLst>
                    <a:gd name="T0" fmla="*/ 0 w 1"/>
                    <a:gd name="T1" fmla="*/ 33 h 18"/>
                    <a:gd name="T2" fmla="*/ 0 w 1"/>
                    <a:gd name="T3" fmla="*/ 33 h 18"/>
                    <a:gd name="T4" fmla="*/ 0 60000 65536"/>
                    <a:gd name="T5" fmla="*/ 0 60000 65536"/>
                    <a:gd name="T6" fmla="*/ 0 w 1"/>
                    <a:gd name="T7" fmla="*/ 0 h 18"/>
                    <a:gd name="T8" fmla="*/ 1 w 1"/>
                    <a:gd name="T9" fmla="*/ 18 h 1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8">
                      <a:moveTo>
                        <a:pt x="0" y="14"/>
                      </a:moveTo>
                      <a:cubicBezTo>
                        <a:pt x="1" y="0"/>
                        <a:pt x="0" y="18"/>
                        <a:pt x="0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4" name="Freeform 9211"/>
                <p:cNvSpPr>
                  <a:spLocks/>
                </p:cNvSpPr>
                <p:nvPr/>
              </p:nvSpPr>
              <p:spPr bwMode="auto">
                <a:xfrm>
                  <a:off x="6502" y="3124"/>
                  <a:ext cx="4" cy="5"/>
                </a:xfrm>
                <a:custGeom>
                  <a:avLst/>
                  <a:gdLst>
                    <a:gd name="T0" fmla="*/ 4 w 2"/>
                    <a:gd name="T1" fmla="*/ 3 h 2"/>
                    <a:gd name="T2" fmla="*/ 4 w 2"/>
                    <a:gd name="T3" fmla="*/ 3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1"/>
                      </a:moveTo>
                      <a:cubicBezTo>
                        <a:pt x="0" y="0"/>
                        <a:pt x="2" y="2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5" name="Freeform 9212"/>
                <p:cNvSpPr>
                  <a:spLocks/>
                </p:cNvSpPr>
                <p:nvPr/>
              </p:nvSpPr>
              <p:spPr bwMode="auto">
                <a:xfrm>
                  <a:off x="6594" y="3127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6" name="Freeform 9213"/>
                <p:cNvSpPr>
                  <a:spLocks/>
                </p:cNvSpPr>
                <p:nvPr/>
              </p:nvSpPr>
              <p:spPr bwMode="auto">
                <a:xfrm>
                  <a:off x="6506" y="3129"/>
                  <a:ext cx="5" cy="2"/>
                </a:xfrm>
                <a:custGeom>
                  <a:avLst/>
                  <a:gdLst>
                    <a:gd name="T0" fmla="*/ 5 w 2"/>
                    <a:gd name="T1" fmla="*/ 0 h 1"/>
                    <a:gd name="T2" fmla="*/ 5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1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7" name="Freeform 9214"/>
                <p:cNvSpPr>
                  <a:spLocks/>
                </p:cNvSpPr>
                <p:nvPr/>
              </p:nvSpPr>
              <p:spPr bwMode="auto">
                <a:xfrm>
                  <a:off x="6613" y="3129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8" name="Freeform 9215"/>
                <p:cNvSpPr>
                  <a:spLocks/>
                </p:cNvSpPr>
                <p:nvPr/>
              </p:nvSpPr>
              <p:spPr bwMode="auto">
                <a:xfrm>
                  <a:off x="6603" y="3129"/>
                  <a:ext cx="5" cy="2"/>
                </a:xfrm>
                <a:custGeom>
                  <a:avLst/>
                  <a:gdLst>
                    <a:gd name="T0" fmla="*/ 5 w 2"/>
                    <a:gd name="T1" fmla="*/ 2 h 1"/>
                    <a:gd name="T2" fmla="*/ 0 w 2"/>
                    <a:gd name="T3" fmla="*/ 0 h 1"/>
                    <a:gd name="T4" fmla="*/ 5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2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69" name="Freeform 9216"/>
                <p:cNvSpPr>
                  <a:spLocks/>
                </p:cNvSpPr>
                <p:nvPr/>
              </p:nvSpPr>
              <p:spPr bwMode="auto">
                <a:xfrm>
                  <a:off x="3175" y="3129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0 w 1"/>
                    <a:gd name="T3" fmla="*/ 2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0" name="Freeform 9217"/>
                <p:cNvSpPr>
                  <a:spLocks/>
                </p:cNvSpPr>
                <p:nvPr/>
              </p:nvSpPr>
              <p:spPr bwMode="auto">
                <a:xfrm>
                  <a:off x="6601" y="3129"/>
                  <a:ext cx="5" cy="10"/>
                </a:xfrm>
                <a:custGeom>
                  <a:avLst/>
                  <a:gdLst>
                    <a:gd name="T0" fmla="*/ 5 w 2"/>
                    <a:gd name="T1" fmla="*/ 10 h 4"/>
                    <a:gd name="T2" fmla="*/ 0 w 2"/>
                    <a:gd name="T3" fmla="*/ 5 h 4"/>
                    <a:gd name="T4" fmla="*/ 5 w 2"/>
                    <a:gd name="T5" fmla="*/ 10 h 4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"/>
                    <a:gd name="T11" fmla="*/ 2 w 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">
                      <a:moveTo>
                        <a:pt x="2" y="4"/>
                      </a:moveTo>
                      <a:cubicBezTo>
                        <a:pt x="2" y="3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1" name="Freeform 9218"/>
                <p:cNvSpPr>
                  <a:spLocks/>
                </p:cNvSpPr>
                <p:nvPr/>
              </p:nvSpPr>
              <p:spPr bwMode="auto">
                <a:xfrm>
                  <a:off x="6717" y="3131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2" name="Freeform 9219"/>
                <p:cNvSpPr>
                  <a:spLocks/>
                </p:cNvSpPr>
                <p:nvPr/>
              </p:nvSpPr>
              <p:spPr bwMode="auto">
                <a:xfrm>
                  <a:off x="6606" y="3131"/>
                  <a:ext cx="2" cy="5"/>
                </a:xfrm>
                <a:custGeom>
                  <a:avLst/>
                  <a:gdLst>
                    <a:gd name="T0" fmla="*/ 2 w 1"/>
                    <a:gd name="T1" fmla="*/ 3 h 2"/>
                    <a:gd name="T2" fmla="*/ 0 w 1"/>
                    <a:gd name="T3" fmla="*/ 3 h 2"/>
                    <a:gd name="T4" fmla="*/ 2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3" name="Freeform 9220"/>
                <p:cNvSpPr>
                  <a:spLocks/>
                </p:cNvSpPr>
                <p:nvPr/>
              </p:nvSpPr>
              <p:spPr bwMode="auto">
                <a:xfrm>
                  <a:off x="6516" y="3134"/>
                  <a:ext cx="14" cy="7"/>
                </a:xfrm>
                <a:custGeom>
                  <a:avLst/>
                  <a:gdLst>
                    <a:gd name="T0" fmla="*/ 9 w 6"/>
                    <a:gd name="T1" fmla="*/ 0 h 3"/>
                    <a:gd name="T2" fmla="*/ 9 w 6"/>
                    <a:gd name="T3" fmla="*/ 0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4" y="0"/>
                      </a:moveTo>
                      <a:cubicBezTo>
                        <a:pt x="0" y="0"/>
                        <a:pt x="6" y="3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4" name="Freeform 9221"/>
                <p:cNvSpPr>
                  <a:spLocks/>
                </p:cNvSpPr>
                <p:nvPr/>
              </p:nvSpPr>
              <p:spPr bwMode="auto">
                <a:xfrm>
                  <a:off x="6476" y="313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5" name="Freeform 9222"/>
                <p:cNvSpPr>
                  <a:spLocks/>
                </p:cNvSpPr>
                <p:nvPr/>
              </p:nvSpPr>
              <p:spPr bwMode="auto">
                <a:xfrm>
                  <a:off x="6608" y="3134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6" name="Freeform 9223"/>
                <p:cNvSpPr>
                  <a:spLocks/>
                </p:cNvSpPr>
                <p:nvPr/>
              </p:nvSpPr>
              <p:spPr bwMode="auto">
                <a:xfrm>
                  <a:off x="6613" y="3136"/>
                  <a:ext cx="9" cy="3"/>
                </a:xfrm>
                <a:custGeom>
                  <a:avLst/>
                  <a:gdLst>
                    <a:gd name="T0" fmla="*/ 2 w 4"/>
                    <a:gd name="T1" fmla="*/ 0 h 1"/>
                    <a:gd name="T2" fmla="*/ 2 w 4"/>
                    <a:gd name="T3" fmla="*/ 0 h 1"/>
                    <a:gd name="T4" fmla="*/ 0 60000 65536"/>
                    <a:gd name="T5" fmla="*/ 0 60000 65536"/>
                    <a:gd name="T6" fmla="*/ 0 w 4"/>
                    <a:gd name="T7" fmla="*/ 0 h 1"/>
                    <a:gd name="T8" fmla="*/ 4 w 4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">
                      <a:moveTo>
                        <a:pt x="1" y="0"/>
                      </a:moveTo>
                      <a:cubicBezTo>
                        <a:pt x="4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7" name="Freeform 9224"/>
                <p:cNvSpPr>
                  <a:spLocks/>
                </p:cNvSpPr>
                <p:nvPr/>
              </p:nvSpPr>
              <p:spPr bwMode="auto">
                <a:xfrm>
                  <a:off x="6523" y="3134"/>
                  <a:ext cx="19" cy="7"/>
                </a:xfrm>
                <a:custGeom>
                  <a:avLst/>
                  <a:gdLst>
                    <a:gd name="T0" fmla="*/ 0 w 8"/>
                    <a:gd name="T1" fmla="*/ 7 h 3"/>
                    <a:gd name="T2" fmla="*/ 0 w 8"/>
                    <a:gd name="T3" fmla="*/ 7 h 3"/>
                    <a:gd name="T4" fmla="*/ 0 60000 65536"/>
                    <a:gd name="T5" fmla="*/ 0 60000 65536"/>
                    <a:gd name="T6" fmla="*/ 0 w 8"/>
                    <a:gd name="T7" fmla="*/ 0 h 3"/>
                    <a:gd name="T8" fmla="*/ 8 w 8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3">
                      <a:moveTo>
                        <a:pt x="0" y="3"/>
                      </a:moveTo>
                      <a:cubicBezTo>
                        <a:pt x="1" y="2"/>
                        <a:pt x="8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8" name="Freeform 9225"/>
                <p:cNvSpPr>
                  <a:spLocks/>
                </p:cNvSpPr>
                <p:nvPr/>
              </p:nvSpPr>
              <p:spPr bwMode="auto">
                <a:xfrm>
                  <a:off x="6641" y="313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79" name="Freeform 9226"/>
                <p:cNvSpPr>
                  <a:spLocks/>
                </p:cNvSpPr>
                <p:nvPr/>
              </p:nvSpPr>
              <p:spPr bwMode="auto">
                <a:xfrm>
                  <a:off x="6421" y="3136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3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0" name="Freeform 9227"/>
                <p:cNvSpPr>
                  <a:spLocks/>
                </p:cNvSpPr>
                <p:nvPr/>
              </p:nvSpPr>
              <p:spPr bwMode="auto">
                <a:xfrm>
                  <a:off x="6485" y="3136"/>
                  <a:ext cx="83" cy="50"/>
                </a:xfrm>
                <a:custGeom>
                  <a:avLst/>
                  <a:gdLst>
                    <a:gd name="T0" fmla="*/ 21 w 35"/>
                    <a:gd name="T1" fmla="*/ 17 h 21"/>
                    <a:gd name="T2" fmla="*/ 0 w 35"/>
                    <a:gd name="T3" fmla="*/ 40 h 21"/>
                    <a:gd name="T4" fmla="*/ 71 w 35"/>
                    <a:gd name="T5" fmla="*/ 31 h 21"/>
                    <a:gd name="T6" fmla="*/ 76 w 35"/>
                    <a:gd name="T7" fmla="*/ 24 h 21"/>
                    <a:gd name="T8" fmla="*/ 59 w 35"/>
                    <a:gd name="T9" fmla="*/ 17 h 21"/>
                    <a:gd name="T10" fmla="*/ 76 w 35"/>
                    <a:gd name="T11" fmla="*/ 5 h 21"/>
                    <a:gd name="T12" fmla="*/ 26 w 35"/>
                    <a:gd name="T13" fmla="*/ 5 h 21"/>
                    <a:gd name="T14" fmla="*/ 21 w 35"/>
                    <a:gd name="T15" fmla="*/ 17 h 2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5"/>
                    <a:gd name="T25" fmla="*/ 0 h 21"/>
                    <a:gd name="T26" fmla="*/ 35 w 35"/>
                    <a:gd name="T27" fmla="*/ 21 h 2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5" h="21">
                      <a:moveTo>
                        <a:pt x="9" y="7"/>
                      </a:moveTo>
                      <a:cubicBezTo>
                        <a:pt x="6" y="8"/>
                        <a:pt x="3" y="17"/>
                        <a:pt x="0" y="17"/>
                      </a:cubicBezTo>
                      <a:cubicBezTo>
                        <a:pt x="0" y="21"/>
                        <a:pt x="25" y="12"/>
                        <a:pt x="30" y="13"/>
                      </a:cubicBezTo>
                      <a:cubicBezTo>
                        <a:pt x="29" y="12"/>
                        <a:pt x="30" y="11"/>
                        <a:pt x="32" y="10"/>
                      </a:cubicBezTo>
                      <a:cubicBezTo>
                        <a:pt x="31" y="6"/>
                        <a:pt x="28" y="7"/>
                        <a:pt x="25" y="7"/>
                      </a:cubicBezTo>
                      <a:cubicBezTo>
                        <a:pt x="25" y="7"/>
                        <a:pt x="35" y="5"/>
                        <a:pt x="32" y="2"/>
                      </a:cubicBezTo>
                      <a:cubicBezTo>
                        <a:pt x="31" y="0"/>
                        <a:pt x="11" y="2"/>
                        <a:pt x="11" y="2"/>
                      </a:cubicBezTo>
                      <a:cubicBezTo>
                        <a:pt x="6" y="10"/>
                        <a:pt x="28" y="2"/>
                        <a:pt x="9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1" name="Freeform 9228"/>
                <p:cNvSpPr>
                  <a:spLocks/>
                </p:cNvSpPr>
                <p:nvPr/>
              </p:nvSpPr>
              <p:spPr bwMode="auto">
                <a:xfrm>
                  <a:off x="2975" y="3139"/>
                  <a:ext cx="9" cy="4"/>
                </a:xfrm>
                <a:custGeom>
                  <a:avLst/>
                  <a:gdLst>
                    <a:gd name="T0" fmla="*/ 9 w 4"/>
                    <a:gd name="T1" fmla="*/ 0 h 2"/>
                    <a:gd name="T2" fmla="*/ 0 w 4"/>
                    <a:gd name="T3" fmla="*/ 2 h 2"/>
                    <a:gd name="T4" fmla="*/ 9 w 4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4" y="0"/>
                      </a:move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1" y="1"/>
                        <a:pt x="3" y="2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2" name="Freeform 9229"/>
                <p:cNvSpPr>
                  <a:spLocks/>
                </p:cNvSpPr>
                <p:nvPr/>
              </p:nvSpPr>
              <p:spPr bwMode="auto">
                <a:xfrm>
                  <a:off x="6606" y="3136"/>
                  <a:ext cx="14" cy="17"/>
                </a:xfrm>
                <a:custGeom>
                  <a:avLst/>
                  <a:gdLst>
                    <a:gd name="T0" fmla="*/ 5 w 6"/>
                    <a:gd name="T1" fmla="*/ 7 h 7"/>
                    <a:gd name="T2" fmla="*/ 5 w 6"/>
                    <a:gd name="T3" fmla="*/ 7 h 7"/>
                    <a:gd name="T4" fmla="*/ 0 60000 65536"/>
                    <a:gd name="T5" fmla="*/ 0 60000 65536"/>
                    <a:gd name="T6" fmla="*/ 0 w 6"/>
                    <a:gd name="T7" fmla="*/ 0 h 7"/>
                    <a:gd name="T8" fmla="*/ 6 w 6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7">
                      <a:moveTo>
                        <a:pt x="2" y="3"/>
                      </a:moveTo>
                      <a:cubicBezTo>
                        <a:pt x="6" y="7"/>
                        <a:pt x="0" y="0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3" name="Freeform 9230"/>
                <p:cNvSpPr>
                  <a:spLocks/>
                </p:cNvSpPr>
                <p:nvPr/>
              </p:nvSpPr>
              <p:spPr bwMode="auto">
                <a:xfrm>
                  <a:off x="6613" y="3139"/>
                  <a:ext cx="7" cy="4"/>
                </a:xfrm>
                <a:custGeom>
                  <a:avLst/>
                  <a:gdLst>
                    <a:gd name="T0" fmla="*/ 7 w 3"/>
                    <a:gd name="T1" fmla="*/ 4 h 2"/>
                    <a:gd name="T2" fmla="*/ 7 w 3"/>
                    <a:gd name="T3" fmla="*/ 4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2"/>
                      </a:moveTo>
                      <a:cubicBezTo>
                        <a:pt x="2" y="0"/>
                        <a:pt x="0" y="1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4" name="Freeform 9231"/>
                <p:cNvSpPr>
                  <a:spLocks/>
                </p:cNvSpPr>
                <p:nvPr/>
              </p:nvSpPr>
              <p:spPr bwMode="auto">
                <a:xfrm>
                  <a:off x="6594" y="3141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5" name="Freeform 9232"/>
                <p:cNvSpPr>
                  <a:spLocks/>
                </p:cNvSpPr>
                <p:nvPr/>
              </p:nvSpPr>
              <p:spPr bwMode="auto">
                <a:xfrm>
                  <a:off x="6615" y="3141"/>
                  <a:ext cx="5" cy="7"/>
                </a:xfrm>
                <a:custGeom>
                  <a:avLst/>
                  <a:gdLst>
                    <a:gd name="T0" fmla="*/ 5 w 2"/>
                    <a:gd name="T1" fmla="*/ 2 h 3"/>
                    <a:gd name="T2" fmla="*/ 5 w 2"/>
                    <a:gd name="T3" fmla="*/ 2 h 3"/>
                    <a:gd name="T4" fmla="*/ 0 60000 65536"/>
                    <a:gd name="T5" fmla="*/ 0 60000 65536"/>
                    <a:gd name="T6" fmla="*/ 0 w 2"/>
                    <a:gd name="T7" fmla="*/ 0 h 3"/>
                    <a:gd name="T8" fmla="*/ 2 w 2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3">
                      <a:moveTo>
                        <a:pt x="2" y="1"/>
                      </a:moveTo>
                      <a:cubicBezTo>
                        <a:pt x="0" y="0"/>
                        <a:pt x="1" y="3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6" name="Freeform 9233"/>
                <p:cNvSpPr>
                  <a:spLocks/>
                </p:cNvSpPr>
                <p:nvPr/>
              </p:nvSpPr>
              <p:spPr bwMode="auto">
                <a:xfrm>
                  <a:off x="6620" y="3143"/>
                  <a:ext cx="4" cy="3"/>
                </a:xfrm>
                <a:custGeom>
                  <a:avLst/>
                  <a:gdLst>
                    <a:gd name="T0" fmla="*/ 2 w 2"/>
                    <a:gd name="T1" fmla="*/ 3 h 1"/>
                    <a:gd name="T2" fmla="*/ 0 w 2"/>
                    <a:gd name="T3" fmla="*/ 0 h 1"/>
                    <a:gd name="T4" fmla="*/ 2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0" y="0"/>
                      </a:cubicBezTo>
                      <a:cubicBezTo>
                        <a:pt x="1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7" name="Freeform 9234"/>
                <p:cNvSpPr>
                  <a:spLocks/>
                </p:cNvSpPr>
                <p:nvPr/>
              </p:nvSpPr>
              <p:spPr bwMode="auto">
                <a:xfrm>
                  <a:off x="6584" y="3105"/>
                  <a:ext cx="22" cy="83"/>
                </a:xfrm>
                <a:custGeom>
                  <a:avLst/>
                  <a:gdLst>
                    <a:gd name="T0" fmla="*/ 22 w 9"/>
                    <a:gd name="T1" fmla="*/ 47 h 35"/>
                    <a:gd name="T2" fmla="*/ 22 w 9"/>
                    <a:gd name="T3" fmla="*/ 47 h 35"/>
                    <a:gd name="T4" fmla="*/ 0 60000 65536"/>
                    <a:gd name="T5" fmla="*/ 0 60000 65536"/>
                    <a:gd name="T6" fmla="*/ 0 w 9"/>
                    <a:gd name="T7" fmla="*/ 0 h 35"/>
                    <a:gd name="T8" fmla="*/ 9 w 9"/>
                    <a:gd name="T9" fmla="*/ 35 h 3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35">
                      <a:moveTo>
                        <a:pt x="9" y="20"/>
                      </a:moveTo>
                      <a:cubicBezTo>
                        <a:pt x="0" y="0"/>
                        <a:pt x="7" y="35"/>
                        <a:pt x="9" y="2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8" name="Freeform 9235"/>
                <p:cNvSpPr>
                  <a:spLocks/>
                </p:cNvSpPr>
                <p:nvPr/>
              </p:nvSpPr>
              <p:spPr bwMode="auto">
                <a:xfrm>
                  <a:off x="6641" y="3146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89" name="Freeform 9236"/>
                <p:cNvSpPr>
                  <a:spLocks/>
                </p:cNvSpPr>
                <p:nvPr/>
              </p:nvSpPr>
              <p:spPr bwMode="auto">
                <a:xfrm>
                  <a:off x="6601" y="3146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0" name="Freeform 9237"/>
                <p:cNvSpPr>
                  <a:spLocks/>
                </p:cNvSpPr>
                <p:nvPr/>
              </p:nvSpPr>
              <p:spPr bwMode="auto">
                <a:xfrm>
                  <a:off x="6615" y="3141"/>
                  <a:ext cx="5" cy="9"/>
                </a:xfrm>
                <a:custGeom>
                  <a:avLst/>
                  <a:gdLst>
                    <a:gd name="T0" fmla="*/ 0 w 2"/>
                    <a:gd name="T1" fmla="*/ 7 h 4"/>
                    <a:gd name="T2" fmla="*/ 0 w 2"/>
                    <a:gd name="T3" fmla="*/ 7 h 4"/>
                    <a:gd name="T4" fmla="*/ 0 60000 65536"/>
                    <a:gd name="T5" fmla="*/ 0 60000 65536"/>
                    <a:gd name="T6" fmla="*/ 0 w 2"/>
                    <a:gd name="T7" fmla="*/ 0 h 4"/>
                    <a:gd name="T8" fmla="*/ 2 w 2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4">
                      <a:moveTo>
                        <a:pt x="0" y="3"/>
                      </a:moveTo>
                      <a:cubicBezTo>
                        <a:pt x="2" y="4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1" name="Freeform 9238"/>
                <p:cNvSpPr>
                  <a:spLocks/>
                </p:cNvSpPr>
                <p:nvPr/>
              </p:nvSpPr>
              <p:spPr bwMode="auto">
                <a:xfrm>
                  <a:off x="6622" y="3146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2" name="Freeform 9239"/>
                <p:cNvSpPr>
                  <a:spLocks/>
                </p:cNvSpPr>
                <p:nvPr/>
              </p:nvSpPr>
              <p:spPr bwMode="auto">
                <a:xfrm>
                  <a:off x="6504" y="3146"/>
                  <a:ext cx="2" cy="4"/>
                </a:xfrm>
                <a:custGeom>
                  <a:avLst/>
                  <a:gdLst>
                    <a:gd name="T0" fmla="*/ 0 w 1"/>
                    <a:gd name="T1" fmla="*/ 2 h 2"/>
                    <a:gd name="T2" fmla="*/ 2 w 1"/>
                    <a:gd name="T3" fmla="*/ 0 h 2"/>
                    <a:gd name="T4" fmla="*/ 0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1" y="2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3" name="Freeform 9240"/>
                <p:cNvSpPr>
                  <a:spLocks/>
                </p:cNvSpPr>
                <p:nvPr/>
              </p:nvSpPr>
              <p:spPr bwMode="auto">
                <a:xfrm>
                  <a:off x="6735" y="314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4" name="Freeform 9241"/>
                <p:cNvSpPr>
                  <a:spLocks/>
                </p:cNvSpPr>
                <p:nvPr/>
              </p:nvSpPr>
              <p:spPr bwMode="auto">
                <a:xfrm>
                  <a:off x="3187" y="3148"/>
                  <a:ext cx="5" cy="5"/>
                </a:xfrm>
                <a:custGeom>
                  <a:avLst/>
                  <a:gdLst>
                    <a:gd name="T0" fmla="*/ 0 w 2"/>
                    <a:gd name="T1" fmla="*/ 3 h 2"/>
                    <a:gd name="T2" fmla="*/ 0 w 2"/>
                    <a:gd name="T3" fmla="*/ 3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1"/>
                      </a:moveTo>
                      <a:cubicBezTo>
                        <a:pt x="2" y="2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5" name="Freeform 9242"/>
                <p:cNvSpPr>
                  <a:spLocks/>
                </p:cNvSpPr>
                <p:nvPr/>
              </p:nvSpPr>
              <p:spPr bwMode="auto">
                <a:xfrm>
                  <a:off x="6735" y="3153"/>
                  <a:ext cx="12" cy="16"/>
                </a:xfrm>
                <a:custGeom>
                  <a:avLst/>
                  <a:gdLst>
                    <a:gd name="T0" fmla="*/ 12 w 5"/>
                    <a:gd name="T1" fmla="*/ 14 h 7"/>
                    <a:gd name="T2" fmla="*/ 12 w 5"/>
                    <a:gd name="T3" fmla="*/ 14 h 7"/>
                    <a:gd name="T4" fmla="*/ 0 60000 65536"/>
                    <a:gd name="T5" fmla="*/ 0 60000 65536"/>
                    <a:gd name="T6" fmla="*/ 0 w 5"/>
                    <a:gd name="T7" fmla="*/ 0 h 7"/>
                    <a:gd name="T8" fmla="*/ 5 w 5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7">
                      <a:moveTo>
                        <a:pt x="5" y="6"/>
                      </a:moveTo>
                      <a:cubicBezTo>
                        <a:pt x="0" y="7"/>
                        <a:pt x="5" y="0"/>
                        <a:pt x="5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6" name="Freeform 9243"/>
                <p:cNvSpPr>
                  <a:spLocks/>
                </p:cNvSpPr>
                <p:nvPr/>
              </p:nvSpPr>
              <p:spPr bwMode="auto">
                <a:xfrm>
                  <a:off x="6731" y="3150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7" name="Freeform 9244"/>
                <p:cNvSpPr>
                  <a:spLocks/>
                </p:cNvSpPr>
                <p:nvPr/>
              </p:nvSpPr>
              <p:spPr bwMode="auto">
                <a:xfrm>
                  <a:off x="3180" y="3150"/>
                  <a:ext cx="5" cy="5"/>
                </a:xfrm>
                <a:custGeom>
                  <a:avLst/>
                  <a:gdLst>
                    <a:gd name="T0" fmla="*/ 0 w 2"/>
                    <a:gd name="T1" fmla="*/ 3 h 2"/>
                    <a:gd name="T2" fmla="*/ 0 w 2"/>
                    <a:gd name="T3" fmla="*/ 3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1"/>
                      </a:moveTo>
                      <a:cubicBezTo>
                        <a:pt x="2" y="2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8" name="Freeform 9245"/>
                <p:cNvSpPr>
                  <a:spLocks/>
                </p:cNvSpPr>
                <p:nvPr/>
              </p:nvSpPr>
              <p:spPr bwMode="auto">
                <a:xfrm>
                  <a:off x="3190" y="3153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099" name="Freeform 9246"/>
                <p:cNvSpPr>
                  <a:spLocks/>
                </p:cNvSpPr>
                <p:nvPr/>
              </p:nvSpPr>
              <p:spPr bwMode="auto">
                <a:xfrm>
                  <a:off x="6733" y="3150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0" name="Freeform 9247"/>
                <p:cNvSpPr>
                  <a:spLocks/>
                </p:cNvSpPr>
                <p:nvPr/>
              </p:nvSpPr>
              <p:spPr bwMode="auto">
                <a:xfrm>
                  <a:off x="6667" y="3153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1" name="Freeform 9248"/>
                <p:cNvSpPr>
                  <a:spLocks/>
                </p:cNvSpPr>
                <p:nvPr/>
              </p:nvSpPr>
              <p:spPr bwMode="auto">
                <a:xfrm>
                  <a:off x="6665" y="3150"/>
                  <a:ext cx="4" cy="12"/>
                </a:xfrm>
                <a:custGeom>
                  <a:avLst/>
                  <a:gdLst>
                    <a:gd name="T0" fmla="*/ 4 w 2"/>
                    <a:gd name="T1" fmla="*/ 5 h 5"/>
                    <a:gd name="T2" fmla="*/ 4 w 2"/>
                    <a:gd name="T3" fmla="*/ 5 h 5"/>
                    <a:gd name="T4" fmla="*/ 0 60000 65536"/>
                    <a:gd name="T5" fmla="*/ 0 60000 65536"/>
                    <a:gd name="T6" fmla="*/ 0 w 2"/>
                    <a:gd name="T7" fmla="*/ 0 h 5"/>
                    <a:gd name="T8" fmla="*/ 2 w 2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5">
                      <a:moveTo>
                        <a:pt x="2" y="2"/>
                      </a:moveTo>
                      <a:cubicBezTo>
                        <a:pt x="0" y="0"/>
                        <a:pt x="1" y="5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2" name="Freeform 9249"/>
                <p:cNvSpPr>
                  <a:spLocks/>
                </p:cNvSpPr>
                <p:nvPr/>
              </p:nvSpPr>
              <p:spPr bwMode="auto">
                <a:xfrm>
                  <a:off x="3180" y="3160"/>
                  <a:ext cx="12" cy="4"/>
                </a:xfrm>
                <a:custGeom>
                  <a:avLst/>
                  <a:gdLst>
                    <a:gd name="T0" fmla="*/ 7 w 5"/>
                    <a:gd name="T1" fmla="*/ 4 h 2"/>
                    <a:gd name="T2" fmla="*/ 7 w 5"/>
                    <a:gd name="T3" fmla="*/ 4 h 2"/>
                    <a:gd name="T4" fmla="*/ 0 60000 65536"/>
                    <a:gd name="T5" fmla="*/ 0 60000 65536"/>
                    <a:gd name="T6" fmla="*/ 0 w 5"/>
                    <a:gd name="T7" fmla="*/ 0 h 2"/>
                    <a:gd name="T8" fmla="*/ 5 w 5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2">
                      <a:moveTo>
                        <a:pt x="3" y="2"/>
                      </a:moveTo>
                      <a:cubicBezTo>
                        <a:pt x="0" y="2"/>
                        <a:pt x="5" y="0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3" name="Freeform 9250"/>
                <p:cNvSpPr>
                  <a:spLocks/>
                </p:cNvSpPr>
                <p:nvPr/>
              </p:nvSpPr>
              <p:spPr bwMode="auto">
                <a:xfrm>
                  <a:off x="6724" y="3155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4" name="Freeform 9251"/>
                <p:cNvSpPr>
                  <a:spLocks/>
                </p:cNvSpPr>
                <p:nvPr/>
              </p:nvSpPr>
              <p:spPr bwMode="auto">
                <a:xfrm>
                  <a:off x="6589" y="3157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5" name="Freeform 9252"/>
                <p:cNvSpPr>
                  <a:spLocks/>
                </p:cNvSpPr>
                <p:nvPr/>
              </p:nvSpPr>
              <p:spPr bwMode="auto">
                <a:xfrm>
                  <a:off x="6657" y="3155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6" name="Freeform 9253"/>
                <p:cNvSpPr>
                  <a:spLocks/>
                </p:cNvSpPr>
                <p:nvPr/>
              </p:nvSpPr>
              <p:spPr bwMode="auto">
                <a:xfrm>
                  <a:off x="6674" y="3155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7" name="Freeform 9254"/>
                <p:cNvSpPr>
                  <a:spLocks/>
                </p:cNvSpPr>
                <p:nvPr/>
              </p:nvSpPr>
              <p:spPr bwMode="auto">
                <a:xfrm>
                  <a:off x="6655" y="3157"/>
                  <a:ext cx="2" cy="5"/>
                </a:xfrm>
                <a:custGeom>
                  <a:avLst/>
                  <a:gdLst>
                    <a:gd name="T0" fmla="*/ 0 w 1"/>
                    <a:gd name="T1" fmla="*/ 5 h 2"/>
                    <a:gd name="T2" fmla="*/ 2 w 1"/>
                    <a:gd name="T3" fmla="*/ 0 h 2"/>
                    <a:gd name="T4" fmla="*/ 0 w 1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2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8" name="Freeform 9255"/>
                <p:cNvSpPr>
                  <a:spLocks/>
                </p:cNvSpPr>
                <p:nvPr/>
              </p:nvSpPr>
              <p:spPr bwMode="auto">
                <a:xfrm>
                  <a:off x="3192" y="315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09" name="Freeform 9256"/>
                <p:cNvSpPr>
                  <a:spLocks/>
                </p:cNvSpPr>
                <p:nvPr/>
              </p:nvSpPr>
              <p:spPr bwMode="auto">
                <a:xfrm>
                  <a:off x="6731" y="315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0" name="Freeform 9257"/>
                <p:cNvSpPr>
                  <a:spLocks/>
                </p:cNvSpPr>
                <p:nvPr/>
              </p:nvSpPr>
              <p:spPr bwMode="auto">
                <a:xfrm>
                  <a:off x="6653" y="3157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1" name="Freeform 9258"/>
                <p:cNvSpPr>
                  <a:spLocks/>
                </p:cNvSpPr>
                <p:nvPr/>
              </p:nvSpPr>
              <p:spPr bwMode="auto">
                <a:xfrm>
                  <a:off x="6733" y="316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2" name="Freeform 9259"/>
                <p:cNvSpPr>
                  <a:spLocks/>
                </p:cNvSpPr>
                <p:nvPr/>
              </p:nvSpPr>
              <p:spPr bwMode="auto">
                <a:xfrm>
                  <a:off x="6728" y="3160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3" name="Freeform 9260"/>
                <p:cNvSpPr>
                  <a:spLocks/>
                </p:cNvSpPr>
                <p:nvPr/>
              </p:nvSpPr>
              <p:spPr bwMode="auto">
                <a:xfrm>
                  <a:off x="6624" y="3160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3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4" name="Freeform 9261"/>
                <p:cNvSpPr>
                  <a:spLocks/>
                </p:cNvSpPr>
                <p:nvPr/>
              </p:nvSpPr>
              <p:spPr bwMode="auto">
                <a:xfrm>
                  <a:off x="6657" y="3160"/>
                  <a:ext cx="0" cy="2"/>
                </a:xfrm>
                <a:custGeom>
                  <a:avLst/>
                  <a:gdLst>
                    <a:gd name="T0" fmla="*/ 2 h 1"/>
                    <a:gd name="T1" fmla="*/ 0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5" name="Freeform 9262"/>
                <p:cNvSpPr>
                  <a:spLocks/>
                </p:cNvSpPr>
                <p:nvPr/>
              </p:nvSpPr>
              <p:spPr bwMode="auto">
                <a:xfrm>
                  <a:off x="2582" y="3160"/>
                  <a:ext cx="10" cy="2"/>
                </a:xfrm>
                <a:custGeom>
                  <a:avLst/>
                  <a:gdLst>
                    <a:gd name="T0" fmla="*/ 8 w 4"/>
                    <a:gd name="T1" fmla="*/ 2 h 1"/>
                    <a:gd name="T2" fmla="*/ 0 w 4"/>
                    <a:gd name="T3" fmla="*/ 0 h 1"/>
                    <a:gd name="T4" fmla="*/ 8 w 4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1"/>
                    <a:gd name="T11" fmla="*/ 4 w 4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1">
                      <a:moveTo>
                        <a:pt x="3" y="1"/>
                      </a:moveTo>
                      <a:cubicBezTo>
                        <a:pt x="4" y="0"/>
                        <a:pt x="1" y="0"/>
                        <a:pt x="0" y="0"/>
                      </a:cubicBezTo>
                      <a:cubicBezTo>
                        <a:pt x="1" y="1"/>
                        <a:pt x="2" y="1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6" name="Freeform 9263"/>
                <p:cNvSpPr>
                  <a:spLocks/>
                </p:cNvSpPr>
                <p:nvPr/>
              </p:nvSpPr>
              <p:spPr bwMode="auto">
                <a:xfrm>
                  <a:off x="6657" y="3160"/>
                  <a:ext cx="3" cy="4"/>
                </a:xfrm>
                <a:custGeom>
                  <a:avLst/>
                  <a:gdLst>
                    <a:gd name="T0" fmla="*/ 3 w 1"/>
                    <a:gd name="T1" fmla="*/ 4 h 2"/>
                    <a:gd name="T2" fmla="*/ 3 w 1"/>
                    <a:gd name="T3" fmla="*/ 4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0" y="0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7" name="Freeform 9264"/>
                <p:cNvSpPr>
                  <a:spLocks/>
                </p:cNvSpPr>
                <p:nvPr/>
              </p:nvSpPr>
              <p:spPr bwMode="auto">
                <a:xfrm>
                  <a:off x="2564" y="3160"/>
                  <a:ext cx="4" cy="4"/>
                </a:xfrm>
                <a:custGeom>
                  <a:avLst/>
                  <a:gdLst>
                    <a:gd name="T0" fmla="*/ 4 w 2"/>
                    <a:gd name="T1" fmla="*/ 4 h 2"/>
                    <a:gd name="T2" fmla="*/ 0 w 2"/>
                    <a:gd name="T3" fmla="*/ 4 h 2"/>
                    <a:gd name="T4" fmla="*/ 4 w 2"/>
                    <a:gd name="T5" fmla="*/ 4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2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1"/>
                        <a:pt x="1" y="1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8" name="Freeform 9265"/>
                <p:cNvSpPr>
                  <a:spLocks/>
                </p:cNvSpPr>
                <p:nvPr/>
              </p:nvSpPr>
              <p:spPr bwMode="auto">
                <a:xfrm>
                  <a:off x="6679" y="316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19" name="Freeform 9266"/>
                <p:cNvSpPr>
                  <a:spLocks/>
                </p:cNvSpPr>
                <p:nvPr/>
              </p:nvSpPr>
              <p:spPr bwMode="auto">
                <a:xfrm>
                  <a:off x="2573" y="3164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0" name="Freeform 9267"/>
                <p:cNvSpPr>
                  <a:spLocks/>
                </p:cNvSpPr>
                <p:nvPr/>
              </p:nvSpPr>
              <p:spPr bwMode="auto">
                <a:xfrm>
                  <a:off x="2564" y="3164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1" name="Freeform 9268"/>
                <p:cNvSpPr>
                  <a:spLocks/>
                </p:cNvSpPr>
                <p:nvPr/>
              </p:nvSpPr>
              <p:spPr bwMode="auto">
                <a:xfrm>
                  <a:off x="2547" y="3164"/>
                  <a:ext cx="5" cy="3"/>
                </a:xfrm>
                <a:custGeom>
                  <a:avLst/>
                  <a:gdLst>
                    <a:gd name="T0" fmla="*/ 5 w 2"/>
                    <a:gd name="T1" fmla="*/ 0 h 1"/>
                    <a:gd name="T2" fmla="*/ 0 w 2"/>
                    <a:gd name="T3" fmla="*/ 3 h 1"/>
                    <a:gd name="T4" fmla="*/ 5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2" name="Freeform 9269"/>
                <p:cNvSpPr>
                  <a:spLocks/>
                </p:cNvSpPr>
                <p:nvPr/>
              </p:nvSpPr>
              <p:spPr bwMode="auto">
                <a:xfrm>
                  <a:off x="3187" y="3167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3" name="Freeform 9270"/>
                <p:cNvSpPr>
                  <a:spLocks/>
                </p:cNvSpPr>
                <p:nvPr/>
              </p:nvSpPr>
              <p:spPr bwMode="auto">
                <a:xfrm>
                  <a:off x="6558" y="3167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4" name="Freeform 9271"/>
                <p:cNvSpPr>
                  <a:spLocks/>
                </p:cNvSpPr>
                <p:nvPr/>
              </p:nvSpPr>
              <p:spPr bwMode="auto">
                <a:xfrm>
                  <a:off x="6740" y="3167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5" name="Freeform 9272"/>
                <p:cNvSpPr>
                  <a:spLocks/>
                </p:cNvSpPr>
                <p:nvPr/>
              </p:nvSpPr>
              <p:spPr bwMode="auto">
                <a:xfrm>
                  <a:off x="6546" y="3164"/>
                  <a:ext cx="19" cy="8"/>
                </a:xfrm>
                <a:custGeom>
                  <a:avLst/>
                  <a:gdLst>
                    <a:gd name="T0" fmla="*/ 7 w 8"/>
                    <a:gd name="T1" fmla="*/ 3 h 3"/>
                    <a:gd name="T2" fmla="*/ 7 w 8"/>
                    <a:gd name="T3" fmla="*/ 3 h 3"/>
                    <a:gd name="T4" fmla="*/ 0 60000 65536"/>
                    <a:gd name="T5" fmla="*/ 0 60000 65536"/>
                    <a:gd name="T6" fmla="*/ 0 w 8"/>
                    <a:gd name="T7" fmla="*/ 0 h 3"/>
                    <a:gd name="T8" fmla="*/ 8 w 8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3">
                      <a:moveTo>
                        <a:pt x="3" y="1"/>
                      </a:moveTo>
                      <a:cubicBezTo>
                        <a:pt x="0" y="3"/>
                        <a:pt x="8" y="0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6" name="Freeform 9273"/>
                <p:cNvSpPr>
                  <a:spLocks/>
                </p:cNvSpPr>
                <p:nvPr/>
              </p:nvSpPr>
              <p:spPr bwMode="auto">
                <a:xfrm>
                  <a:off x="6679" y="3167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7" name="Freeform 9274"/>
                <p:cNvSpPr>
                  <a:spLocks/>
                </p:cNvSpPr>
                <p:nvPr/>
              </p:nvSpPr>
              <p:spPr bwMode="auto">
                <a:xfrm>
                  <a:off x="6532" y="3164"/>
                  <a:ext cx="17" cy="10"/>
                </a:xfrm>
                <a:custGeom>
                  <a:avLst/>
                  <a:gdLst>
                    <a:gd name="T0" fmla="*/ 0 w 7"/>
                    <a:gd name="T1" fmla="*/ 10 h 4"/>
                    <a:gd name="T2" fmla="*/ 0 w 7"/>
                    <a:gd name="T3" fmla="*/ 10 h 4"/>
                    <a:gd name="T4" fmla="*/ 0 60000 65536"/>
                    <a:gd name="T5" fmla="*/ 0 60000 65536"/>
                    <a:gd name="T6" fmla="*/ 0 w 7"/>
                    <a:gd name="T7" fmla="*/ 0 h 4"/>
                    <a:gd name="T8" fmla="*/ 7 w 7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4">
                      <a:moveTo>
                        <a:pt x="0" y="4"/>
                      </a:moveTo>
                      <a:cubicBezTo>
                        <a:pt x="0" y="4"/>
                        <a:pt x="7" y="0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8" name="Freeform 9275"/>
                <p:cNvSpPr>
                  <a:spLocks/>
                </p:cNvSpPr>
                <p:nvPr/>
              </p:nvSpPr>
              <p:spPr bwMode="auto">
                <a:xfrm>
                  <a:off x="6542" y="3169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29" name="Freeform 9276"/>
                <p:cNvSpPr>
                  <a:spLocks/>
                </p:cNvSpPr>
                <p:nvPr/>
              </p:nvSpPr>
              <p:spPr bwMode="auto">
                <a:xfrm>
                  <a:off x="6802" y="3169"/>
                  <a:ext cx="30" cy="17"/>
                </a:xfrm>
                <a:custGeom>
                  <a:avLst/>
                  <a:gdLst>
                    <a:gd name="T0" fmla="*/ 30 w 13"/>
                    <a:gd name="T1" fmla="*/ 5 h 7"/>
                    <a:gd name="T2" fmla="*/ 0 w 13"/>
                    <a:gd name="T3" fmla="*/ 12 h 7"/>
                    <a:gd name="T4" fmla="*/ 30 w 13"/>
                    <a:gd name="T5" fmla="*/ 5 h 7"/>
                    <a:gd name="T6" fmla="*/ 0 60000 65536"/>
                    <a:gd name="T7" fmla="*/ 0 60000 65536"/>
                    <a:gd name="T8" fmla="*/ 0 60000 65536"/>
                    <a:gd name="T9" fmla="*/ 0 w 13"/>
                    <a:gd name="T10" fmla="*/ 0 h 7"/>
                    <a:gd name="T11" fmla="*/ 13 w 13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" h="7">
                      <a:moveTo>
                        <a:pt x="13" y="2"/>
                      </a:moveTo>
                      <a:cubicBezTo>
                        <a:pt x="8" y="0"/>
                        <a:pt x="4" y="2"/>
                        <a:pt x="0" y="5"/>
                      </a:cubicBezTo>
                      <a:cubicBezTo>
                        <a:pt x="3" y="7"/>
                        <a:pt x="13" y="5"/>
                        <a:pt x="1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0" name="Freeform 9277"/>
                <p:cNvSpPr>
                  <a:spLocks/>
                </p:cNvSpPr>
                <p:nvPr/>
              </p:nvSpPr>
              <p:spPr bwMode="auto">
                <a:xfrm>
                  <a:off x="6544" y="316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1" name="Freeform 9278"/>
                <p:cNvSpPr>
                  <a:spLocks/>
                </p:cNvSpPr>
                <p:nvPr/>
              </p:nvSpPr>
              <p:spPr bwMode="auto">
                <a:xfrm>
                  <a:off x="6738" y="316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2" name="Freeform 9279"/>
                <p:cNvSpPr>
                  <a:spLocks/>
                </p:cNvSpPr>
                <p:nvPr/>
              </p:nvSpPr>
              <p:spPr bwMode="auto">
                <a:xfrm>
                  <a:off x="6532" y="3172"/>
                  <a:ext cx="24" cy="4"/>
                </a:xfrm>
                <a:custGeom>
                  <a:avLst/>
                  <a:gdLst>
                    <a:gd name="T0" fmla="*/ 12 w 10"/>
                    <a:gd name="T1" fmla="*/ 2 h 2"/>
                    <a:gd name="T2" fmla="*/ 12 w 10"/>
                    <a:gd name="T3" fmla="*/ 2 h 2"/>
                    <a:gd name="T4" fmla="*/ 0 60000 65536"/>
                    <a:gd name="T5" fmla="*/ 0 60000 65536"/>
                    <a:gd name="T6" fmla="*/ 0 w 10"/>
                    <a:gd name="T7" fmla="*/ 0 h 2"/>
                    <a:gd name="T8" fmla="*/ 10 w 10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2">
                      <a:moveTo>
                        <a:pt x="5" y="1"/>
                      </a:moveTo>
                      <a:cubicBezTo>
                        <a:pt x="0" y="2"/>
                        <a:pt x="10" y="0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3" name="Freeform 9280"/>
                <p:cNvSpPr>
                  <a:spLocks/>
                </p:cNvSpPr>
                <p:nvPr/>
              </p:nvSpPr>
              <p:spPr bwMode="auto">
                <a:xfrm>
                  <a:off x="6440" y="3169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4" name="Freeform 9281"/>
                <p:cNvSpPr>
                  <a:spLocks/>
                </p:cNvSpPr>
                <p:nvPr/>
              </p:nvSpPr>
              <p:spPr bwMode="auto">
                <a:xfrm>
                  <a:off x="6440" y="3172"/>
                  <a:ext cx="3" cy="4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4 h 2"/>
                    <a:gd name="T4" fmla="*/ 0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5" name="Freeform 9282"/>
                <p:cNvSpPr>
                  <a:spLocks/>
                </p:cNvSpPr>
                <p:nvPr/>
              </p:nvSpPr>
              <p:spPr bwMode="auto">
                <a:xfrm>
                  <a:off x="6769" y="3129"/>
                  <a:ext cx="205" cy="191"/>
                </a:xfrm>
                <a:custGeom>
                  <a:avLst/>
                  <a:gdLst>
                    <a:gd name="T0" fmla="*/ 108 w 87"/>
                    <a:gd name="T1" fmla="*/ 182 h 81"/>
                    <a:gd name="T2" fmla="*/ 38 w 87"/>
                    <a:gd name="T3" fmla="*/ 59 h 81"/>
                    <a:gd name="T4" fmla="*/ 49 w 87"/>
                    <a:gd name="T5" fmla="*/ 68 h 81"/>
                    <a:gd name="T6" fmla="*/ 21 w 87"/>
                    <a:gd name="T7" fmla="*/ 68 h 81"/>
                    <a:gd name="T8" fmla="*/ 52 w 87"/>
                    <a:gd name="T9" fmla="*/ 78 h 81"/>
                    <a:gd name="T10" fmla="*/ 42 w 87"/>
                    <a:gd name="T11" fmla="*/ 80 h 81"/>
                    <a:gd name="T12" fmla="*/ 16 w 87"/>
                    <a:gd name="T13" fmla="*/ 90 h 81"/>
                    <a:gd name="T14" fmla="*/ 49 w 87"/>
                    <a:gd name="T15" fmla="*/ 90 h 81"/>
                    <a:gd name="T16" fmla="*/ 38 w 87"/>
                    <a:gd name="T17" fmla="*/ 116 h 81"/>
                    <a:gd name="T18" fmla="*/ 33 w 87"/>
                    <a:gd name="T19" fmla="*/ 118 h 81"/>
                    <a:gd name="T20" fmla="*/ 2 w 87"/>
                    <a:gd name="T21" fmla="*/ 139 h 81"/>
                    <a:gd name="T22" fmla="*/ 45 w 87"/>
                    <a:gd name="T23" fmla="*/ 172 h 81"/>
                    <a:gd name="T24" fmla="*/ 52 w 87"/>
                    <a:gd name="T25" fmla="*/ 130 h 81"/>
                    <a:gd name="T26" fmla="*/ 57 w 87"/>
                    <a:gd name="T27" fmla="*/ 125 h 81"/>
                    <a:gd name="T28" fmla="*/ 52 w 87"/>
                    <a:gd name="T29" fmla="*/ 165 h 81"/>
                    <a:gd name="T30" fmla="*/ 57 w 87"/>
                    <a:gd name="T31" fmla="*/ 163 h 81"/>
                    <a:gd name="T32" fmla="*/ 71 w 87"/>
                    <a:gd name="T33" fmla="*/ 104 h 81"/>
                    <a:gd name="T34" fmla="*/ 57 w 87"/>
                    <a:gd name="T35" fmla="*/ 174 h 81"/>
                    <a:gd name="T36" fmla="*/ 73 w 87"/>
                    <a:gd name="T37" fmla="*/ 177 h 81"/>
                    <a:gd name="T38" fmla="*/ 80 w 87"/>
                    <a:gd name="T39" fmla="*/ 153 h 81"/>
                    <a:gd name="T40" fmla="*/ 90 w 87"/>
                    <a:gd name="T41" fmla="*/ 151 h 81"/>
                    <a:gd name="T42" fmla="*/ 75 w 87"/>
                    <a:gd name="T43" fmla="*/ 182 h 81"/>
                    <a:gd name="T44" fmla="*/ 108 w 87"/>
                    <a:gd name="T45" fmla="*/ 182 h 8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87"/>
                    <a:gd name="T70" fmla="*/ 0 h 81"/>
                    <a:gd name="T71" fmla="*/ 87 w 87"/>
                    <a:gd name="T72" fmla="*/ 81 h 81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87" h="81">
                      <a:moveTo>
                        <a:pt x="46" y="77"/>
                      </a:moveTo>
                      <a:cubicBezTo>
                        <a:pt x="87" y="70"/>
                        <a:pt x="12" y="0"/>
                        <a:pt x="16" y="25"/>
                      </a:cubicBezTo>
                      <a:cubicBezTo>
                        <a:pt x="16" y="29"/>
                        <a:pt x="24" y="28"/>
                        <a:pt x="21" y="29"/>
                      </a:cubicBezTo>
                      <a:cubicBezTo>
                        <a:pt x="31" y="34"/>
                        <a:pt x="12" y="27"/>
                        <a:pt x="9" y="29"/>
                      </a:cubicBezTo>
                      <a:cubicBezTo>
                        <a:pt x="5" y="32"/>
                        <a:pt x="22" y="33"/>
                        <a:pt x="22" y="33"/>
                      </a:cubicBezTo>
                      <a:cubicBezTo>
                        <a:pt x="19" y="36"/>
                        <a:pt x="18" y="36"/>
                        <a:pt x="18" y="34"/>
                      </a:cubicBezTo>
                      <a:cubicBezTo>
                        <a:pt x="16" y="35"/>
                        <a:pt x="9" y="38"/>
                        <a:pt x="7" y="38"/>
                      </a:cubicBezTo>
                      <a:cubicBezTo>
                        <a:pt x="8" y="41"/>
                        <a:pt x="18" y="37"/>
                        <a:pt x="21" y="38"/>
                      </a:cubicBezTo>
                      <a:cubicBezTo>
                        <a:pt x="11" y="42"/>
                        <a:pt x="3" y="39"/>
                        <a:pt x="16" y="49"/>
                      </a:cubicBezTo>
                      <a:cubicBezTo>
                        <a:pt x="11" y="51"/>
                        <a:pt x="10" y="51"/>
                        <a:pt x="14" y="50"/>
                      </a:cubicBezTo>
                      <a:cubicBezTo>
                        <a:pt x="12" y="51"/>
                        <a:pt x="5" y="55"/>
                        <a:pt x="1" y="59"/>
                      </a:cubicBezTo>
                      <a:cubicBezTo>
                        <a:pt x="0" y="60"/>
                        <a:pt x="16" y="74"/>
                        <a:pt x="19" y="73"/>
                      </a:cubicBezTo>
                      <a:cubicBezTo>
                        <a:pt x="25" y="71"/>
                        <a:pt x="19" y="56"/>
                        <a:pt x="22" y="55"/>
                      </a:cubicBezTo>
                      <a:cubicBezTo>
                        <a:pt x="21" y="57"/>
                        <a:pt x="22" y="56"/>
                        <a:pt x="24" y="53"/>
                      </a:cubicBezTo>
                      <a:cubicBezTo>
                        <a:pt x="24" y="54"/>
                        <a:pt x="22" y="70"/>
                        <a:pt x="22" y="70"/>
                      </a:cubicBezTo>
                      <a:cubicBezTo>
                        <a:pt x="24" y="68"/>
                        <a:pt x="25" y="68"/>
                        <a:pt x="24" y="69"/>
                      </a:cubicBezTo>
                      <a:cubicBezTo>
                        <a:pt x="38" y="62"/>
                        <a:pt x="23" y="49"/>
                        <a:pt x="30" y="44"/>
                      </a:cubicBezTo>
                      <a:cubicBezTo>
                        <a:pt x="33" y="68"/>
                        <a:pt x="25" y="61"/>
                        <a:pt x="24" y="74"/>
                      </a:cubicBezTo>
                      <a:cubicBezTo>
                        <a:pt x="27" y="74"/>
                        <a:pt x="29" y="74"/>
                        <a:pt x="31" y="75"/>
                      </a:cubicBezTo>
                      <a:cubicBezTo>
                        <a:pt x="33" y="79"/>
                        <a:pt x="35" y="64"/>
                        <a:pt x="34" y="65"/>
                      </a:cubicBezTo>
                      <a:cubicBezTo>
                        <a:pt x="37" y="67"/>
                        <a:pt x="38" y="66"/>
                        <a:pt x="38" y="64"/>
                      </a:cubicBezTo>
                      <a:cubicBezTo>
                        <a:pt x="40" y="68"/>
                        <a:pt x="33" y="78"/>
                        <a:pt x="32" y="77"/>
                      </a:cubicBezTo>
                      <a:cubicBezTo>
                        <a:pt x="35" y="81"/>
                        <a:pt x="46" y="81"/>
                        <a:pt x="46" y="7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6" name="Freeform 9283"/>
                <p:cNvSpPr>
                  <a:spLocks/>
                </p:cNvSpPr>
                <p:nvPr/>
              </p:nvSpPr>
              <p:spPr bwMode="auto">
                <a:xfrm>
                  <a:off x="6556" y="3174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7" name="Freeform 9284"/>
                <p:cNvSpPr>
                  <a:spLocks/>
                </p:cNvSpPr>
                <p:nvPr/>
              </p:nvSpPr>
              <p:spPr bwMode="auto">
                <a:xfrm>
                  <a:off x="2552" y="3167"/>
                  <a:ext cx="64" cy="28"/>
                </a:xfrm>
                <a:custGeom>
                  <a:avLst/>
                  <a:gdLst>
                    <a:gd name="T0" fmla="*/ 31 w 27"/>
                    <a:gd name="T1" fmla="*/ 16 h 12"/>
                    <a:gd name="T2" fmla="*/ 31 w 27"/>
                    <a:gd name="T3" fmla="*/ 16 h 12"/>
                    <a:gd name="T4" fmla="*/ 0 60000 65536"/>
                    <a:gd name="T5" fmla="*/ 0 60000 65536"/>
                    <a:gd name="T6" fmla="*/ 0 w 27"/>
                    <a:gd name="T7" fmla="*/ 0 h 12"/>
                    <a:gd name="T8" fmla="*/ 27 w 27"/>
                    <a:gd name="T9" fmla="*/ 12 h 1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7" h="12">
                      <a:moveTo>
                        <a:pt x="13" y="7"/>
                      </a:moveTo>
                      <a:cubicBezTo>
                        <a:pt x="0" y="12"/>
                        <a:pt x="27" y="0"/>
                        <a:pt x="13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8" name="Freeform 9285"/>
                <p:cNvSpPr>
                  <a:spLocks/>
                </p:cNvSpPr>
                <p:nvPr/>
              </p:nvSpPr>
              <p:spPr bwMode="auto">
                <a:xfrm>
                  <a:off x="6544" y="3174"/>
                  <a:ext cx="21" cy="9"/>
                </a:xfrm>
                <a:custGeom>
                  <a:avLst/>
                  <a:gdLst>
                    <a:gd name="T0" fmla="*/ 9 w 9"/>
                    <a:gd name="T1" fmla="*/ 9 h 4"/>
                    <a:gd name="T2" fmla="*/ 9 w 9"/>
                    <a:gd name="T3" fmla="*/ 9 h 4"/>
                    <a:gd name="T4" fmla="*/ 0 60000 65536"/>
                    <a:gd name="T5" fmla="*/ 0 60000 65536"/>
                    <a:gd name="T6" fmla="*/ 0 w 9"/>
                    <a:gd name="T7" fmla="*/ 0 h 4"/>
                    <a:gd name="T8" fmla="*/ 9 w 9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4">
                      <a:moveTo>
                        <a:pt x="4" y="4"/>
                      </a:moveTo>
                      <a:cubicBezTo>
                        <a:pt x="9" y="3"/>
                        <a:pt x="0" y="0"/>
                        <a:pt x="4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39" name="Freeform 9286"/>
                <p:cNvSpPr>
                  <a:spLocks/>
                </p:cNvSpPr>
                <p:nvPr/>
              </p:nvSpPr>
              <p:spPr bwMode="auto">
                <a:xfrm>
                  <a:off x="6438" y="317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0" name="Freeform 9287"/>
                <p:cNvSpPr>
                  <a:spLocks/>
                </p:cNvSpPr>
                <p:nvPr/>
              </p:nvSpPr>
              <p:spPr bwMode="auto">
                <a:xfrm>
                  <a:off x="6551" y="3176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1" name="Freeform 9288"/>
                <p:cNvSpPr>
                  <a:spLocks/>
                </p:cNvSpPr>
                <p:nvPr/>
              </p:nvSpPr>
              <p:spPr bwMode="auto">
                <a:xfrm>
                  <a:off x="6438" y="3179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2" name="Freeform 9289"/>
                <p:cNvSpPr>
                  <a:spLocks/>
                </p:cNvSpPr>
                <p:nvPr/>
              </p:nvSpPr>
              <p:spPr bwMode="auto">
                <a:xfrm>
                  <a:off x="6549" y="3179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3" name="Freeform 9290"/>
                <p:cNvSpPr>
                  <a:spLocks/>
                </p:cNvSpPr>
                <p:nvPr/>
              </p:nvSpPr>
              <p:spPr bwMode="auto">
                <a:xfrm>
                  <a:off x="6450" y="3167"/>
                  <a:ext cx="42" cy="42"/>
                </a:xfrm>
                <a:custGeom>
                  <a:avLst/>
                  <a:gdLst>
                    <a:gd name="T0" fmla="*/ 30 w 18"/>
                    <a:gd name="T1" fmla="*/ 21 h 18"/>
                    <a:gd name="T2" fmla="*/ 30 w 18"/>
                    <a:gd name="T3" fmla="*/ 21 h 18"/>
                    <a:gd name="T4" fmla="*/ 0 60000 65536"/>
                    <a:gd name="T5" fmla="*/ 0 60000 65536"/>
                    <a:gd name="T6" fmla="*/ 0 w 18"/>
                    <a:gd name="T7" fmla="*/ 0 h 18"/>
                    <a:gd name="T8" fmla="*/ 18 w 18"/>
                    <a:gd name="T9" fmla="*/ 18 h 1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18">
                      <a:moveTo>
                        <a:pt x="13" y="9"/>
                      </a:moveTo>
                      <a:cubicBezTo>
                        <a:pt x="0" y="0"/>
                        <a:pt x="18" y="18"/>
                        <a:pt x="13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4" name="Freeform 9291"/>
                <p:cNvSpPr>
                  <a:spLocks/>
                </p:cNvSpPr>
                <p:nvPr/>
              </p:nvSpPr>
              <p:spPr bwMode="auto">
                <a:xfrm>
                  <a:off x="2873" y="3179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5" name="Freeform 9292"/>
                <p:cNvSpPr>
                  <a:spLocks/>
                </p:cNvSpPr>
                <p:nvPr/>
              </p:nvSpPr>
              <p:spPr bwMode="auto">
                <a:xfrm>
                  <a:off x="6561" y="3181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6" name="Freeform 9293"/>
                <p:cNvSpPr>
                  <a:spLocks/>
                </p:cNvSpPr>
                <p:nvPr/>
              </p:nvSpPr>
              <p:spPr bwMode="auto">
                <a:xfrm>
                  <a:off x="2878" y="318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7" name="Freeform 9294"/>
                <p:cNvSpPr>
                  <a:spLocks/>
                </p:cNvSpPr>
                <p:nvPr/>
              </p:nvSpPr>
              <p:spPr bwMode="auto">
                <a:xfrm>
                  <a:off x="6563" y="3181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8" name="Freeform 9295"/>
                <p:cNvSpPr>
                  <a:spLocks/>
                </p:cNvSpPr>
                <p:nvPr/>
              </p:nvSpPr>
              <p:spPr bwMode="auto">
                <a:xfrm>
                  <a:off x="6405" y="3179"/>
                  <a:ext cx="38" cy="23"/>
                </a:xfrm>
                <a:custGeom>
                  <a:avLst/>
                  <a:gdLst>
                    <a:gd name="T0" fmla="*/ 36 w 16"/>
                    <a:gd name="T1" fmla="*/ 5 h 10"/>
                    <a:gd name="T2" fmla="*/ 10 w 16"/>
                    <a:gd name="T3" fmla="*/ 2 h 10"/>
                    <a:gd name="T4" fmla="*/ 0 w 16"/>
                    <a:gd name="T5" fmla="*/ 7 h 10"/>
                    <a:gd name="T6" fmla="*/ 5 w 16"/>
                    <a:gd name="T7" fmla="*/ 18 h 10"/>
                    <a:gd name="T8" fmla="*/ 36 w 16"/>
                    <a:gd name="T9" fmla="*/ 5 h 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10"/>
                    <a:gd name="T17" fmla="*/ 16 w 16"/>
                    <a:gd name="T18" fmla="*/ 10 h 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10">
                      <a:moveTo>
                        <a:pt x="15" y="2"/>
                      </a:moveTo>
                      <a:cubicBezTo>
                        <a:pt x="10" y="0"/>
                        <a:pt x="5" y="8"/>
                        <a:pt x="4" y="1"/>
                      </a:cubicBezTo>
                      <a:cubicBezTo>
                        <a:pt x="4" y="4"/>
                        <a:pt x="3" y="4"/>
                        <a:pt x="0" y="3"/>
                      </a:cubicBezTo>
                      <a:cubicBezTo>
                        <a:pt x="0" y="2"/>
                        <a:pt x="8" y="10"/>
                        <a:pt x="2" y="8"/>
                      </a:cubicBezTo>
                      <a:cubicBezTo>
                        <a:pt x="5" y="9"/>
                        <a:pt x="16" y="5"/>
                        <a:pt x="1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49" name="Freeform 9296"/>
                <p:cNvSpPr>
                  <a:spLocks/>
                </p:cNvSpPr>
                <p:nvPr/>
              </p:nvSpPr>
              <p:spPr bwMode="auto">
                <a:xfrm>
                  <a:off x="6551" y="3181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0" name="Freeform 9297"/>
                <p:cNvSpPr>
                  <a:spLocks/>
                </p:cNvSpPr>
                <p:nvPr/>
              </p:nvSpPr>
              <p:spPr bwMode="auto">
                <a:xfrm>
                  <a:off x="6721" y="3181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1" name="Freeform 9298"/>
                <p:cNvSpPr>
                  <a:spLocks/>
                </p:cNvSpPr>
                <p:nvPr/>
              </p:nvSpPr>
              <p:spPr bwMode="auto">
                <a:xfrm>
                  <a:off x="6717" y="3181"/>
                  <a:ext cx="4" cy="2"/>
                </a:xfrm>
                <a:custGeom>
                  <a:avLst/>
                  <a:gdLst>
                    <a:gd name="T0" fmla="*/ 2 w 2"/>
                    <a:gd name="T1" fmla="*/ 0 h 1"/>
                    <a:gd name="T2" fmla="*/ 4 w 2"/>
                    <a:gd name="T3" fmla="*/ 2 h 1"/>
                    <a:gd name="T4" fmla="*/ 2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1"/>
                        <a:pt x="2" y="1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2" name="Freeform 9299"/>
                <p:cNvSpPr>
                  <a:spLocks/>
                </p:cNvSpPr>
                <p:nvPr/>
              </p:nvSpPr>
              <p:spPr bwMode="auto">
                <a:xfrm>
                  <a:off x="3324" y="3164"/>
                  <a:ext cx="29" cy="74"/>
                </a:xfrm>
                <a:custGeom>
                  <a:avLst/>
                  <a:gdLst>
                    <a:gd name="T0" fmla="*/ 22 w 12"/>
                    <a:gd name="T1" fmla="*/ 29 h 31"/>
                    <a:gd name="T2" fmla="*/ 0 w 12"/>
                    <a:gd name="T3" fmla="*/ 41 h 31"/>
                    <a:gd name="T4" fmla="*/ 22 w 12"/>
                    <a:gd name="T5" fmla="*/ 29 h 31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31"/>
                    <a:gd name="T11" fmla="*/ 12 w 12"/>
                    <a:gd name="T12" fmla="*/ 31 h 3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31">
                      <a:moveTo>
                        <a:pt x="9" y="12"/>
                      </a:moveTo>
                      <a:cubicBezTo>
                        <a:pt x="12" y="0"/>
                        <a:pt x="0" y="17"/>
                        <a:pt x="0" y="17"/>
                      </a:cubicBezTo>
                      <a:cubicBezTo>
                        <a:pt x="6" y="31"/>
                        <a:pt x="9" y="13"/>
                        <a:pt x="9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3" name="Freeform 9300"/>
                <p:cNvSpPr>
                  <a:spLocks/>
                </p:cNvSpPr>
                <p:nvPr/>
              </p:nvSpPr>
              <p:spPr bwMode="auto">
                <a:xfrm>
                  <a:off x="6686" y="318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4" name="Freeform 9301"/>
                <p:cNvSpPr>
                  <a:spLocks/>
                </p:cNvSpPr>
                <p:nvPr/>
              </p:nvSpPr>
              <p:spPr bwMode="auto">
                <a:xfrm>
                  <a:off x="6511" y="318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5" name="Freeform 9302"/>
                <p:cNvSpPr>
                  <a:spLocks/>
                </p:cNvSpPr>
                <p:nvPr/>
              </p:nvSpPr>
              <p:spPr bwMode="auto">
                <a:xfrm>
                  <a:off x="6691" y="3183"/>
                  <a:ext cx="4" cy="3"/>
                </a:xfrm>
                <a:custGeom>
                  <a:avLst/>
                  <a:gdLst>
                    <a:gd name="T0" fmla="*/ 0 w 2"/>
                    <a:gd name="T1" fmla="*/ 0 h 1"/>
                    <a:gd name="T2" fmla="*/ 4 w 2"/>
                    <a:gd name="T3" fmla="*/ 0 h 1"/>
                    <a:gd name="T4" fmla="*/ 0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6" name="Freeform 9303"/>
                <p:cNvSpPr>
                  <a:spLocks/>
                </p:cNvSpPr>
                <p:nvPr/>
              </p:nvSpPr>
              <p:spPr bwMode="auto">
                <a:xfrm>
                  <a:off x="6530" y="3183"/>
                  <a:ext cx="5" cy="3"/>
                </a:xfrm>
                <a:custGeom>
                  <a:avLst/>
                  <a:gdLst>
                    <a:gd name="T0" fmla="*/ 0 w 2"/>
                    <a:gd name="T1" fmla="*/ 3 h 1"/>
                    <a:gd name="T2" fmla="*/ 0 w 2"/>
                    <a:gd name="T3" fmla="*/ 0 h 1"/>
                    <a:gd name="T4" fmla="*/ 0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7" name="Freeform 9304"/>
                <p:cNvSpPr>
                  <a:spLocks/>
                </p:cNvSpPr>
                <p:nvPr/>
              </p:nvSpPr>
              <p:spPr bwMode="auto">
                <a:xfrm>
                  <a:off x="6702" y="3183"/>
                  <a:ext cx="5" cy="3"/>
                </a:xfrm>
                <a:custGeom>
                  <a:avLst/>
                  <a:gdLst>
                    <a:gd name="T0" fmla="*/ 0 w 2"/>
                    <a:gd name="T1" fmla="*/ 3 h 1"/>
                    <a:gd name="T2" fmla="*/ 0 w 2"/>
                    <a:gd name="T3" fmla="*/ 0 h 1"/>
                    <a:gd name="T4" fmla="*/ 0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8" name="Freeform 9305"/>
                <p:cNvSpPr>
                  <a:spLocks/>
                </p:cNvSpPr>
                <p:nvPr/>
              </p:nvSpPr>
              <p:spPr bwMode="auto">
                <a:xfrm>
                  <a:off x="6546" y="3181"/>
                  <a:ext cx="29" cy="28"/>
                </a:xfrm>
                <a:custGeom>
                  <a:avLst/>
                  <a:gdLst>
                    <a:gd name="T0" fmla="*/ 17 w 12"/>
                    <a:gd name="T1" fmla="*/ 5 h 12"/>
                    <a:gd name="T2" fmla="*/ 19 w 12"/>
                    <a:gd name="T3" fmla="*/ 28 h 12"/>
                    <a:gd name="T4" fmla="*/ 17 w 12"/>
                    <a:gd name="T5" fmla="*/ 5 h 12"/>
                    <a:gd name="T6" fmla="*/ 0 60000 65536"/>
                    <a:gd name="T7" fmla="*/ 0 60000 65536"/>
                    <a:gd name="T8" fmla="*/ 0 60000 65536"/>
                    <a:gd name="T9" fmla="*/ 0 w 12"/>
                    <a:gd name="T10" fmla="*/ 0 h 12"/>
                    <a:gd name="T11" fmla="*/ 12 w 12"/>
                    <a:gd name="T12" fmla="*/ 12 h 1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" h="12">
                      <a:moveTo>
                        <a:pt x="7" y="2"/>
                      </a:moveTo>
                      <a:cubicBezTo>
                        <a:pt x="3" y="0"/>
                        <a:pt x="0" y="12"/>
                        <a:pt x="8" y="12"/>
                      </a:cubicBezTo>
                      <a:cubicBezTo>
                        <a:pt x="12" y="12"/>
                        <a:pt x="6" y="1"/>
                        <a:pt x="7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59" name="Freeform 9306"/>
                <p:cNvSpPr>
                  <a:spLocks/>
                </p:cNvSpPr>
                <p:nvPr/>
              </p:nvSpPr>
              <p:spPr bwMode="auto">
                <a:xfrm>
                  <a:off x="6537" y="3183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0" name="Freeform 9307"/>
                <p:cNvSpPr>
                  <a:spLocks/>
                </p:cNvSpPr>
                <p:nvPr/>
              </p:nvSpPr>
              <p:spPr bwMode="auto">
                <a:xfrm>
                  <a:off x="6554" y="3183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1" name="Freeform 9308"/>
                <p:cNvSpPr>
                  <a:spLocks/>
                </p:cNvSpPr>
                <p:nvPr/>
              </p:nvSpPr>
              <p:spPr bwMode="auto">
                <a:xfrm>
                  <a:off x="6790" y="3176"/>
                  <a:ext cx="16" cy="19"/>
                </a:xfrm>
                <a:custGeom>
                  <a:avLst/>
                  <a:gdLst>
                    <a:gd name="T0" fmla="*/ 2 w 7"/>
                    <a:gd name="T1" fmla="*/ 14 h 8"/>
                    <a:gd name="T2" fmla="*/ 2 w 7"/>
                    <a:gd name="T3" fmla="*/ 14 h 8"/>
                    <a:gd name="T4" fmla="*/ 0 60000 65536"/>
                    <a:gd name="T5" fmla="*/ 0 60000 65536"/>
                    <a:gd name="T6" fmla="*/ 0 w 7"/>
                    <a:gd name="T7" fmla="*/ 0 h 8"/>
                    <a:gd name="T8" fmla="*/ 7 w 7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8">
                      <a:moveTo>
                        <a:pt x="1" y="6"/>
                      </a:moveTo>
                      <a:cubicBezTo>
                        <a:pt x="0" y="8"/>
                        <a:pt x="7" y="0"/>
                        <a:pt x="1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2" name="Freeform 9309"/>
                <p:cNvSpPr>
                  <a:spLocks/>
                </p:cNvSpPr>
                <p:nvPr/>
              </p:nvSpPr>
              <p:spPr bwMode="auto">
                <a:xfrm>
                  <a:off x="6698" y="3186"/>
                  <a:ext cx="4" cy="4"/>
                </a:xfrm>
                <a:custGeom>
                  <a:avLst/>
                  <a:gdLst>
                    <a:gd name="T0" fmla="*/ 4 w 2"/>
                    <a:gd name="T1" fmla="*/ 2 h 2"/>
                    <a:gd name="T2" fmla="*/ 0 w 2"/>
                    <a:gd name="T3" fmla="*/ 0 h 2"/>
                    <a:gd name="T4" fmla="*/ 4 w 2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3" name="Freeform 9310"/>
                <p:cNvSpPr>
                  <a:spLocks/>
                </p:cNvSpPr>
                <p:nvPr/>
              </p:nvSpPr>
              <p:spPr bwMode="auto">
                <a:xfrm>
                  <a:off x="6683" y="3179"/>
                  <a:ext cx="12" cy="16"/>
                </a:xfrm>
                <a:custGeom>
                  <a:avLst/>
                  <a:gdLst>
                    <a:gd name="T0" fmla="*/ 10 w 5"/>
                    <a:gd name="T1" fmla="*/ 16 h 7"/>
                    <a:gd name="T2" fmla="*/ 10 w 5"/>
                    <a:gd name="T3" fmla="*/ 16 h 7"/>
                    <a:gd name="T4" fmla="*/ 0 60000 65536"/>
                    <a:gd name="T5" fmla="*/ 0 60000 65536"/>
                    <a:gd name="T6" fmla="*/ 0 w 5"/>
                    <a:gd name="T7" fmla="*/ 0 h 7"/>
                    <a:gd name="T8" fmla="*/ 5 w 5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7">
                      <a:moveTo>
                        <a:pt x="4" y="7"/>
                      </a:moveTo>
                      <a:cubicBezTo>
                        <a:pt x="5" y="7"/>
                        <a:pt x="0" y="0"/>
                        <a:pt x="4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4" name="Freeform 9311"/>
                <p:cNvSpPr>
                  <a:spLocks/>
                </p:cNvSpPr>
                <p:nvPr/>
              </p:nvSpPr>
              <p:spPr bwMode="auto">
                <a:xfrm>
                  <a:off x="6499" y="3186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5" name="Freeform 9312"/>
                <p:cNvSpPr>
                  <a:spLocks/>
                </p:cNvSpPr>
                <p:nvPr/>
              </p:nvSpPr>
              <p:spPr bwMode="auto">
                <a:xfrm>
                  <a:off x="6551" y="3186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3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6" name="Freeform 9313"/>
                <p:cNvSpPr>
                  <a:spLocks/>
                </p:cNvSpPr>
                <p:nvPr/>
              </p:nvSpPr>
              <p:spPr bwMode="auto">
                <a:xfrm>
                  <a:off x="2861" y="3164"/>
                  <a:ext cx="36" cy="43"/>
                </a:xfrm>
                <a:custGeom>
                  <a:avLst/>
                  <a:gdLst>
                    <a:gd name="T0" fmla="*/ 36 w 15"/>
                    <a:gd name="T1" fmla="*/ 33 h 18"/>
                    <a:gd name="T2" fmla="*/ 14 w 15"/>
                    <a:gd name="T3" fmla="*/ 38 h 18"/>
                    <a:gd name="T4" fmla="*/ 36 w 15"/>
                    <a:gd name="T5" fmla="*/ 33 h 18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18"/>
                    <a:gd name="T11" fmla="*/ 15 w 15"/>
                    <a:gd name="T12" fmla="*/ 18 h 1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18">
                      <a:moveTo>
                        <a:pt x="15" y="14"/>
                      </a:moveTo>
                      <a:cubicBezTo>
                        <a:pt x="12" y="0"/>
                        <a:pt x="0" y="18"/>
                        <a:pt x="6" y="16"/>
                      </a:cubicBezTo>
                      <a:cubicBezTo>
                        <a:pt x="1" y="8"/>
                        <a:pt x="15" y="15"/>
                        <a:pt x="15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7" name="Freeform 9314"/>
                <p:cNvSpPr>
                  <a:spLocks/>
                </p:cNvSpPr>
                <p:nvPr/>
              </p:nvSpPr>
              <p:spPr bwMode="auto">
                <a:xfrm>
                  <a:off x="6539" y="3188"/>
                  <a:ext cx="7" cy="5"/>
                </a:xfrm>
                <a:custGeom>
                  <a:avLst/>
                  <a:gdLst>
                    <a:gd name="T0" fmla="*/ 2 w 3"/>
                    <a:gd name="T1" fmla="*/ 0 h 2"/>
                    <a:gd name="T2" fmla="*/ 2 w 3"/>
                    <a:gd name="T3" fmla="*/ 0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1" y="0"/>
                      </a:moveTo>
                      <a:cubicBezTo>
                        <a:pt x="0" y="2"/>
                        <a:pt x="3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8" name="Freeform 9315"/>
                <p:cNvSpPr>
                  <a:spLocks/>
                </p:cNvSpPr>
                <p:nvPr/>
              </p:nvSpPr>
              <p:spPr bwMode="auto">
                <a:xfrm>
                  <a:off x="6530" y="3188"/>
                  <a:ext cx="5" cy="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0" y="0"/>
                      </a:moveTo>
                      <a:cubicBezTo>
                        <a:pt x="0" y="2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69" name="Freeform 9316"/>
                <p:cNvSpPr>
                  <a:spLocks/>
                </p:cNvSpPr>
                <p:nvPr/>
              </p:nvSpPr>
              <p:spPr bwMode="auto">
                <a:xfrm>
                  <a:off x="6502" y="318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0" name="Freeform 9317"/>
                <p:cNvSpPr>
                  <a:spLocks/>
                </p:cNvSpPr>
                <p:nvPr/>
              </p:nvSpPr>
              <p:spPr bwMode="auto">
                <a:xfrm>
                  <a:off x="2835" y="3188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1" name="Freeform 9318"/>
                <p:cNvSpPr>
                  <a:spLocks/>
                </p:cNvSpPr>
                <p:nvPr/>
              </p:nvSpPr>
              <p:spPr bwMode="auto">
                <a:xfrm>
                  <a:off x="6544" y="3188"/>
                  <a:ext cx="5" cy="2"/>
                </a:xfrm>
                <a:custGeom>
                  <a:avLst/>
                  <a:gdLst>
                    <a:gd name="T0" fmla="*/ 3 w 2"/>
                    <a:gd name="T1" fmla="*/ 2 h 1"/>
                    <a:gd name="T2" fmla="*/ 0 w 2"/>
                    <a:gd name="T3" fmla="*/ 2 h 1"/>
                    <a:gd name="T4" fmla="*/ 3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2" name="Freeform 9319"/>
                <p:cNvSpPr>
                  <a:spLocks/>
                </p:cNvSpPr>
                <p:nvPr/>
              </p:nvSpPr>
              <p:spPr bwMode="auto">
                <a:xfrm>
                  <a:off x="6525" y="3188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3" name="Freeform 9320"/>
                <p:cNvSpPr>
                  <a:spLocks/>
                </p:cNvSpPr>
                <p:nvPr/>
              </p:nvSpPr>
              <p:spPr bwMode="auto">
                <a:xfrm>
                  <a:off x="6502" y="3190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4" name="Freeform 9321"/>
                <p:cNvSpPr>
                  <a:spLocks/>
                </p:cNvSpPr>
                <p:nvPr/>
              </p:nvSpPr>
              <p:spPr bwMode="auto">
                <a:xfrm>
                  <a:off x="6698" y="3188"/>
                  <a:ext cx="4" cy="14"/>
                </a:xfrm>
                <a:custGeom>
                  <a:avLst/>
                  <a:gdLst>
                    <a:gd name="T0" fmla="*/ 4 w 2"/>
                    <a:gd name="T1" fmla="*/ 5 h 6"/>
                    <a:gd name="T2" fmla="*/ 4 w 2"/>
                    <a:gd name="T3" fmla="*/ 5 h 6"/>
                    <a:gd name="T4" fmla="*/ 0 60000 65536"/>
                    <a:gd name="T5" fmla="*/ 0 60000 65536"/>
                    <a:gd name="T6" fmla="*/ 0 w 2"/>
                    <a:gd name="T7" fmla="*/ 0 h 6"/>
                    <a:gd name="T8" fmla="*/ 2 w 2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6">
                      <a:moveTo>
                        <a:pt x="2" y="2"/>
                      </a:moveTo>
                      <a:cubicBezTo>
                        <a:pt x="2" y="6"/>
                        <a:pt x="0" y="0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5" name="Freeform 9322"/>
                <p:cNvSpPr>
                  <a:spLocks/>
                </p:cNvSpPr>
                <p:nvPr/>
              </p:nvSpPr>
              <p:spPr bwMode="auto">
                <a:xfrm>
                  <a:off x="2823" y="3190"/>
                  <a:ext cx="17" cy="17"/>
                </a:xfrm>
                <a:custGeom>
                  <a:avLst/>
                  <a:gdLst>
                    <a:gd name="T0" fmla="*/ 17 w 7"/>
                    <a:gd name="T1" fmla="*/ 7 h 7"/>
                    <a:gd name="T2" fmla="*/ 17 w 7"/>
                    <a:gd name="T3" fmla="*/ 7 h 7"/>
                    <a:gd name="T4" fmla="*/ 0 60000 65536"/>
                    <a:gd name="T5" fmla="*/ 0 60000 65536"/>
                    <a:gd name="T6" fmla="*/ 0 w 7"/>
                    <a:gd name="T7" fmla="*/ 0 h 7"/>
                    <a:gd name="T8" fmla="*/ 7 w 7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7">
                      <a:moveTo>
                        <a:pt x="7" y="3"/>
                      </a:moveTo>
                      <a:cubicBezTo>
                        <a:pt x="0" y="0"/>
                        <a:pt x="6" y="7"/>
                        <a:pt x="7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6" name="Freeform 9323"/>
                <p:cNvSpPr>
                  <a:spLocks/>
                </p:cNvSpPr>
                <p:nvPr/>
              </p:nvSpPr>
              <p:spPr bwMode="auto">
                <a:xfrm>
                  <a:off x="6504" y="3190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7" name="Freeform 9324"/>
                <p:cNvSpPr>
                  <a:spLocks/>
                </p:cNvSpPr>
                <p:nvPr/>
              </p:nvSpPr>
              <p:spPr bwMode="auto">
                <a:xfrm>
                  <a:off x="2776" y="3190"/>
                  <a:ext cx="3" cy="5"/>
                </a:xfrm>
                <a:custGeom>
                  <a:avLst/>
                  <a:gdLst>
                    <a:gd name="T0" fmla="*/ 0 w 1"/>
                    <a:gd name="T1" fmla="*/ 5 h 2"/>
                    <a:gd name="T2" fmla="*/ 3 w 1"/>
                    <a:gd name="T3" fmla="*/ 0 h 2"/>
                    <a:gd name="T4" fmla="*/ 0 w 1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2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8" name="Freeform 9325"/>
                <p:cNvSpPr>
                  <a:spLocks/>
                </p:cNvSpPr>
                <p:nvPr/>
              </p:nvSpPr>
              <p:spPr bwMode="auto">
                <a:xfrm>
                  <a:off x="6502" y="3193"/>
                  <a:ext cx="4" cy="5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0 h 2"/>
                    <a:gd name="T4" fmla="*/ 2 w 2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2"/>
                        <a:pt x="2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79" name="Freeform 9326"/>
                <p:cNvSpPr>
                  <a:spLocks/>
                </p:cNvSpPr>
                <p:nvPr/>
              </p:nvSpPr>
              <p:spPr bwMode="auto">
                <a:xfrm>
                  <a:off x="2842" y="3193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0" name="Freeform 9327"/>
                <p:cNvSpPr>
                  <a:spLocks/>
                </p:cNvSpPr>
                <p:nvPr/>
              </p:nvSpPr>
              <p:spPr bwMode="auto">
                <a:xfrm>
                  <a:off x="6780" y="3190"/>
                  <a:ext cx="26" cy="8"/>
                </a:xfrm>
                <a:custGeom>
                  <a:avLst/>
                  <a:gdLst>
                    <a:gd name="T0" fmla="*/ 9 w 11"/>
                    <a:gd name="T1" fmla="*/ 5 h 3"/>
                    <a:gd name="T2" fmla="*/ 9 w 11"/>
                    <a:gd name="T3" fmla="*/ 5 h 3"/>
                    <a:gd name="T4" fmla="*/ 0 60000 65536"/>
                    <a:gd name="T5" fmla="*/ 0 60000 65536"/>
                    <a:gd name="T6" fmla="*/ 0 w 11"/>
                    <a:gd name="T7" fmla="*/ 0 h 3"/>
                    <a:gd name="T8" fmla="*/ 11 w 11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3">
                      <a:moveTo>
                        <a:pt x="4" y="2"/>
                      </a:moveTo>
                      <a:cubicBezTo>
                        <a:pt x="0" y="3"/>
                        <a:pt x="11" y="0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1" name="Freeform 9328"/>
                <p:cNvSpPr>
                  <a:spLocks/>
                </p:cNvSpPr>
                <p:nvPr/>
              </p:nvSpPr>
              <p:spPr bwMode="auto">
                <a:xfrm>
                  <a:off x="2781" y="3193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2" name="Freeform 9329"/>
                <p:cNvSpPr>
                  <a:spLocks/>
                </p:cNvSpPr>
                <p:nvPr/>
              </p:nvSpPr>
              <p:spPr bwMode="auto">
                <a:xfrm>
                  <a:off x="6769" y="3195"/>
                  <a:ext cx="4" cy="3"/>
                </a:xfrm>
                <a:custGeom>
                  <a:avLst/>
                  <a:gdLst>
                    <a:gd name="T0" fmla="*/ 2 w 2"/>
                    <a:gd name="T1" fmla="*/ 3 h 1"/>
                    <a:gd name="T2" fmla="*/ 4 w 2"/>
                    <a:gd name="T3" fmla="*/ 0 h 1"/>
                    <a:gd name="T4" fmla="*/ 2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0"/>
                        <a:pt x="2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3" name="Freeform 9330"/>
                <p:cNvSpPr>
                  <a:spLocks/>
                </p:cNvSpPr>
                <p:nvPr/>
              </p:nvSpPr>
              <p:spPr bwMode="auto">
                <a:xfrm>
                  <a:off x="2840" y="3195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4" name="Freeform 9331"/>
                <p:cNvSpPr>
                  <a:spLocks/>
                </p:cNvSpPr>
                <p:nvPr/>
              </p:nvSpPr>
              <p:spPr bwMode="auto">
                <a:xfrm>
                  <a:off x="2800" y="3198"/>
                  <a:ext cx="2" cy="4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0 h 2"/>
                    <a:gd name="T4" fmla="*/ 0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5" name="Freeform 9332"/>
                <p:cNvSpPr>
                  <a:spLocks/>
                </p:cNvSpPr>
                <p:nvPr/>
              </p:nvSpPr>
              <p:spPr bwMode="auto">
                <a:xfrm>
                  <a:off x="6502" y="3200"/>
                  <a:ext cx="54" cy="26"/>
                </a:xfrm>
                <a:custGeom>
                  <a:avLst/>
                  <a:gdLst>
                    <a:gd name="T0" fmla="*/ 54 w 23"/>
                    <a:gd name="T1" fmla="*/ 7 h 11"/>
                    <a:gd name="T2" fmla="*/ 0 w 23"/>
                    <a:gd name="T3" fmla="*/ 9 h 11"/>
                    <a:gd name="T4" fmla="*/ 23 w 23"/>
                    <a:gd name="T5" fmla="*/ 26 h 11"/>
                    <a:gd name="T6" fmla="*/ 21 w 23"/>
                    <a:gd name="T7" fmla="*/ 12 h 11"/>
                    <a:gd name="T8" fmla="*/ 54 w 23"/>
                    <a:gd name="T9" fmla="*/ 7 h 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1"/>
                    <a:gd name="T17" fmla="*/ 23 w 23"/>
                    <a:gd name="T18" fmla="*/ 11 h 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1">
                      <a:moveTo>
                        <a:pt x="23" y="3"/>
                      </a:moveTo>
                      <a:cubicBezTo>
                        <a:pt x="23" y="0"/>
                        <a:pt x="2" y="2"/>
                        <a:pt x="0" y="4"/>
                      </a:cubicBezTo>
                      <a:cubicBezTo>
                        <a:pt x="3" y="6"/>
                        <a:pt x="7" y="8"/>
                        <a:pt x="10" y="11"/>
                      </a:cubicBezTo>
                      <a:cubicBezTo>
                        <a:pt x="14" y="8"/>
                        <a:pt x="13" y="6"/>
                        <a:pt x="9" y="5"/>
                      </a:cubicBezTo>
                      <a:cubicBezTo>
                        <a:pt x="8" y="5"/>
                        <a:pt x="23" y="3"/>
                        <a:pt x="2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6" name="Freeform 9333"/>
                <p:cNvSpPr>
                  <a:spLocks/>
                </p:cNvSpPr>
                <p:nvPr/>
              </p:nvSpPr>
              <p:spPr bwMode="auto">
                <a:xfrm>
                  <a:off x="6575" y="3200"/>
                  <a:ext cx="0" cy="2"/>
                </a:xfrm>
                <a:custGeom>
                  <a:avLst/>
                  <a:gdLst>
                    <a:gd name="T0" fmla="*/ 0 h 1"/>
                    <a:gd name="T1" fmla="*/ 2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7" name="Freeform 9334"/>
                <p:cNvSpPr>
                  <a:spLocks/>
                </p:cNvSpPr>
                <p:nvPr/>
              </p:nvSpPr>
              <p:spPr bwMode="auto">
                <a:xfrm>
                  <a:off x="2800" y="3202"/>
                  <a:ext cx="23" cy="5"/>
                </a:xfrm>
                <a:custGeom>
                  <a:avLst/>
                  <a:gdLst>
                    <a:gd name="T0" fmla="*/ 0 w 10"/>
                    <a:gd name="T1" fmla="*/ 5 h 2"/>
                    <a:gd name="T2" fmla="*/ 0 w 10"/>
                    <a:gd name="T3" fmla="*/ 5 h 2"/>
                    <a:gd name="T4" fmla="*/ 0 60000 65536"/>
                    <a:gd name="T5" fmla="*/ 0 60000 65536"/>
                    <a:gd name="T6" fmla="*/ 0 w 10"/>
                    <a:gd name="T7" fmla="*/ 0 h 2"/>
                    <a:gd name="T8" fmla="*/ 10 w 10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2">
                      <a:moveTo>
                        <a:pt x="0" y="2"/>
                      </a:moveTo>
                      <a:cubicBezTo>
                        <a:pt x="10" y="2"/>
                        <a:pt x="1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8" name="Freeform 9335"/>
                <p:cNvSpPr>
                  <a:spLocks/>
                </p:cNvSpPr>
                <p:nvPr/>
              </p:nvSpPr>
              <p:spPr bwMode="auto">
                <a:xfrm>
                  <a:off x="6530" y="3202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89" name="Freeform 9336"/>
                <p:cNvSpPr>
                  <a:spLocks/>
                </p:cNvSpPr>
                <p:nvPr/>
              </p:nvSpPr>
              <p:spPr bwMode="auto">
                <a:xfrm>
                  <a:off x="6546" y="3200"/>
                  <a:ext cx="5" cy="7"/>
                </a:xfrm>
                <a:custGeom>
                  <a:avLst/>
                  <a:gdLst>
                    <a:gd name="T0" fmla="*/ 0 w 2"/>
                    <a:gd name="T1" fmla="*/ 5 h 3"/>
                    <a:gd name="T2" fmla="*/ 0 w 2"/>
                    <a:gd name="T3" fmla="*/ 5 h 3"/>
                    <a:gd name="T4" fmla="*/ 0 60000 65536"/>
                    <a:gd name="T5" fmla="*/ 0 60000 65536"/>
                    <a:gd name="T6" fmla="*/ 0 w 2"/>
                    <a:gd name="T7" fmla="*/ 0 h 3"/>
                    <a:gd name="T8" fmla="*/ 2 w 2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3">
                      <a:moveTo>
                        <a:pt x="0" y="2"/>
                      </a:moveTo>
                      <a:cubicBezTo>
                        <a:pt x="2" y="3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0" name="Freeform 9337"/>
                <p:cNvSpPr>
                  <a:spLocks/>
                </p:cNvSpPr>
                <p:nvPr/>
              </p:nvSpPr>
              <p:spPr bwMode="auto">
                <a:xfrm>
                  <a:off x="6535" y="3202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1" name="Freeform 9338"/>
                <p:cNvSpPr>
                  <a:spLocks/>
                </p:cNvSpPr>
                <p:nvPr/>
              </p:nvSpPr>
              <p:spPr bwMode="auto">
                <a:xfrm>
                  <a:off x="2868" y="3207"/>
                  <a:ext cx="3" cy="0"/>
                </a:xfrm>
                <a:custGeom>
                  <a:avLst/>
                  <a:gdLst>
                    <a:gd name="T0" fmla="*/ 3 w 1"/>
                    <a:gd name="T1" fmla="*/ 0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2" name="Freeform 9339"/>
                <p:cNvSpPr>
                  <a:spLocks/>
                </p:cNvSpPr>
                <p:nvPr/>
              </p:nvSpPr>
              <p:spPr bwMode="auto">
                <a:xfrm>
                  <a:off x="2795" y="3207"/>
                  <a:ext cx="2" cy="14"/>
                </a:xfrm>
                <a:custGeom>
                  <a:avLst/>
                  <a:gdLst>
                    <a:gd name="T0" fmla="*/ 2 w 1"/>
                    <a:gd name="T1" fmla="*/ 9 h 6"/>
                    <a:gd name="T2" fmla="*/ 2 w 1"/>
                    <a:gd name="T3" fmla="*/ 9 h 6"/>
                    <a:gd name="T4" fmla="*/ 0 60000 65536"/>
                    <a:gd name="T5" fmla="*/ 0 60000 65536"/>
                    <a:gd name="T6" fmla="*/ 0 w 1"/>
                    <a:gd name="T7" fmla="*/ 0 h 6"/>
                    <a:gd name="T8" fmla="*/ 1 w 1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6">
                      <a:moveTo>
                        <a:pt x="1" y="4"/>
                      </a:moveTo>
                      <a:cubicBezTo>
                        <a:pt x="0" y="6"/>
                        <a:pt x="1" y="0"/>
                        <a:pt x="1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3" name="Freeform 9340"/>
                <p:cNvSpPr>
                  <a:spLocks/>
                </p:cNvSpPr>
                <p:nvPr/>
              </p:nvSpPr>
              <p:spPr bwMode="auto">
                <a:xfrm>
                  <a:off x="6563" y="3212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4" name="Freeform 9341"/>
                <p:cNvSpPr>
                  <a:spLocks/>
                </p:cNvSpPr>
                <p:nvPr/>
              </p:nvSpPr>
              <p:spPr bwMode="auto">
                <a:xfrm>
                  <a:off x="6551" y="3216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5" name="Freeform 9342"/>
                <p:cNvSpPr>
                  <a:spLocks/>
                </p:cNvSpPr>
                <p:nvPr/>
              </p:nvSpPr>
              <p:spPr bwMode="auto">
                <a:xfrm>
                  <a:off x="6542" y="3219"/>
                  <a:ext cx="4" cy="2"/>
                </a:xfrm>
                <a:custGeom>
                  <a:avLst/>
                  <a:gdLst>
                    <a:gd name="T0" fmla="*/ 2 w 2"/>
                    <a:gd name="T1" fmla="*/ 2 h 1"/>
                    <a:gd name="T2" fmla="*/ 2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6" name="Freeform 9343"/>
                <p:cNvSpPr>
                  <a:spLocks/>
                </p:cNvSpPr>
                <p:nvPr/>
              </p:nvSpPr>
              <p:spPr bwMode="auto">
                <a:xfrm>
                  <a:off x="6513" y="3224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7" name="Freeform 9344"/>
                <p:cNvSpPr>
                  <a:spLocks/>
                </p:cNvSpPr>
                <p:nvPr/>
              </p:nvSpPr>
              <p:spPr bwMode="auto">
                <a:xfrm>
                  <a:off x="6487" y="3224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8" name="Freeform 9345"/>
                <p:cNvSpPr>
                  <a:spLocks/>
                </p:cNvSpPr>
                <p:nvPr/>
              </p:nvSpPr>
              <p:spPr bwMode="auto">
                <a:xfrm>
                  <a:off x="6516" y="3226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199" name="Freeform 9346"/>
                <p:cNvSpPr>
                  <a:spLocks/>
                </p:cNvSpPr>
                <p:nvPr/>
              </p:nvSpPr>
              <p:spPr bwMode="auto">
                <a:xfrm>
                  <a:off x="6513" y="3228"/>
                  <a:ext cx="10" cy="10"/>
                </a:xfrm>
                <a:custGeom>
                  <a:avLst/>
                  <a:gdLst>
                    <a:gd name="T0" fmla="*/ 3 w 4"/>
                    <a:gd name="T1" fmla="*/ 3 h 4"/>
                    <a:gd name="T2" fmla="*/ 3 w 4"/>
                    <a:gd name="T3" fmla="*/ 3 h 4"/>
                    <a:gd name="T4" fmla="*/ 0 60000 65536"/>
                    <a:gd name="T5" fmla="*/ 0 60000 65536"/>
                    <a:gd name="T6" fmla="*/ 0 w 4"/>
                    <a:gd name="T7" fmla="*/ 0 h 4"/>
                    <a:gd name="T8" fmla="*/ 4 w 4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4">
                      <a:moveTo>
                        <a:pt x="1" y="1"/>
                      </a:moveTo>
                      <a:cubicBezTo>
                        <a:pt x="4" y="4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0" name="Freeform 9347"/>
                <p:cNvSpPr>
                  <a:spLocks/>
                </p:cNvSpPr>
                <p:nvPr/>
              </p:nvSpPr>
              <p:spPr bwMode="auto">
                <a:xfrm>
                  <a:off x="6676" y="3228"/>
                  <a:ext cx="5" cy="3"/>
                </a:xfrm>
                <a:custGeom>
                  <a:avLst/>
                  <a:gdLst>
                    <a:gd name="T0" fmla="*/ 3 w 2"/>
                    <a:gd name="T1" fmla="*/ 0 h 1"/>
                    <a:gd name="T2" fmla="*/ 3 w 2"/>
                    <a:gd name="T3" fmla="*/ 3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1" name="Freeform 9348"/>
                <p:cNvSpPr>
                  <a:spLocks/>
                </p:cNvSpPr>
                <p:nvPr/>
              </p:nvSpPr>
              <p:spPr bwMode="auto">
                <a:xfrm>
                  <a:off x="6499" y="3231"/>
                  <a:ext cx="3" cy="0"/>
                </a:xfrm>
                <a:custGeom>
                  <a:avLst/>
                  <a:gdLst>
                    <a:gd name="T0" fmla="*/ 0 w 1"/>
                    <a:gd name="T1" fmla="*/ 3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2" name="Freeform 9349"/>
                <p:cNvSpPr>
                  <a:spLocks/>
                </p:cNvSpPr>
                <p:nvPr/>
              </p:nvSpPr>
              <p:spPr bwMode="auto">
                <a:xfrm>
                  <a:off x="6537" y="323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3" name="Freeform 9350"/>
                <p:cNvSpPr>
                  <a:spLocks/>
                </p:cNvSpPr>
                <p:nvPr/>
              </p:nvSpPr>
              <p:spPr bwMode="auto">
                <a:xfrm>
                  <a:off x="6504" y="323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4" name="Freeform 9351"/>
                <p:cNvSpPr>
                  <a:spLocks/>
                </p:cNvSpPr>
                <p:nvPr/>
              </p:nvSpPr>
              <p:spPr bwMode="auto">
                <a:xfrm>
                  <a:off x="6539" y="3233"/>
                  <a:ext cx="3" cy="5"/>
                </a:xfrm>
                <a:custGeom>
                  <a:avLst/>
                  <a:gdLst>
                    <a:gd name="T0" fmla="*/ 3 w 1"/>
                    <a:gd name="T1" fmla="*/ 3 h 2"/>
                    <a:gd name="T2" fmla="*/ 0 w 1"/>
                    <a:gd name="T3" fmla="*/ 3 h 2"/>
                    <a:gd name="T4" fmla="*/ 3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2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5" name="Freeform 9352"/>
                <p:cNvSpPr>
                  <a:spLocks/>
                </p:cNvSpPr>
                <p:nvPr/>
              </p:nvSpPr>
              <p:spPr bwMode="auto">
                <a:xfrm>
                  <a:off x="6513" y="3233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6" name="Freeform 9353"/>
                <p:cNvSpPr>
                  <a:spLocks/>
                </p:cNvSpPr>
                <p:nvPr/>
              </p:nvSpPr>
              <p:spPr bwMode="auto">
                <a:xfrm>
                  <a:off x="6518" y="3233"/>
                  <a:ext cx="0" cy="5"/>
                </a:xfrm>
                <a:custGeom>
                  <a:avLst/>
                  <a:gdLst>
                    <a:gd name="T0" fmla="*/ 5 h 2"/>
                    <a:gd name="T1" fmla="*/ 5 h 2"/>
                    <a:gd name="T2" fmla="*/ 0 60000 65536"/>
                    <a:gd name="T3" fmla="*/ 0 60000 65536"/>
                    <a:gd name="T4" fmla="*/ 0 h 2"/>
                    <a:gd name="T5" fmla="*/ 2 h 2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2">
                      <a:moveTo>
                        <a:pt x="0" y="2"/>
                      </a:moveTo>
                      <a:cubicBezTo>
                        <a:pt x="0" y="1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7" name="Freeform 9354"/>
                <p:cNvSpPr>
                  <a:spLocks/>
                </p:cNvSpPr>
                <p:nvPr/>
              </p:nvSpPr>
              <p:spPr bwMode="auto">
                <a:xfrm>
                  <a:off x="6509" y="3240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8" name="Freeform 9355"/>
                <p:cNvSpPr>
                  <a:spLocks/>
                </p:cNvSpPr>
                <p:nvPr/>
              </p:nvSpPr>
              <p:spPr bwMode="auto">
                <a:xfrm>
                  <a:off x="6544" y="3240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09" name="Freeform 9356"/>
                <p:cNvSpPr>
                  <a:spLocks/>
                </p:cNvSpPr>
                <p:nvPr/>
              </p:nvSpPr>
              <p:spPr bwMode="auto">
                <a:xfrm>
                  <a:off x="6591" y="3240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3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0" name="Freeform 9357"/>
                <p:cNvSpPr>
                  <a:spLocks/>
                </p:cNvSpPr>
                <p:nvPr/>
              </p:nvSpPr>
              <p:spPr bwMode="auto">
                <a:xfrm>
                  <a:off x="6577" y="3240"/>
                  <a:ext cx="19" cy="2"/>
                </a:xfrm>
                <a:custGeom>
                  <a:avLst/>
                  <a:gdLst>
                    <a:gd name="T0" fmla="*/ 12 w 8"/>
                    <a:gd name="T1" fmla="*/ 2 h 1"/>
                    <a:gd name="T2" fmla="*/ 12 w 8"/>
                    <a:gd name="T3" fmla="*/ 2 h 1"/>
                    <a:gd name="T4" fmla="*/ 0 60000 65536"/>
                    <a:gd name="T5" fmla="*/ 0 60000 65536"/>
                    <a:gd name="T6" fmla="*/ 0 w 8"/>
                    <a:gd name="T7" fmla="*/ 0 h 1"/>
                    <a:gd name="T8" fmla="*/ 8 w 8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1">
                      <a:moveTo>
                        <a:pt x="5" y="1"/>
                      </a:moveTo>
                      <a:cubicBezTo>
                        <a:pt x="0" y="0"/>
                        <a:pt x="8" y="1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1" name="Freeform 9358"/>
                <p:cNvSpPr>
                  <a:spLocks/>
                </p:cNvSpPr>
                <p:nvPr/>
              </p:nvSpPr>
              <p:spPr bwMode="auto">
                <a:xfrm>
                  <a:off x="6499" y="3240"/>
                  <a:ext cx="3" cy="7"/>
                </a:xfrm>
                <a:custGeom>
                  <a:avLst/>
                  <a:gdLst>
                    <a:gd name="T0" fmla="*/ 0 w 1"/>
                    <a:gd name="T1" fmla="*/ 7 h 3"/>
                    <a:gd name="T2" fmla="*/ 0 w 1"/>
                    <a:gd name="T3" fmla="*/ 7 h 3"/>
                    <a:gd name="T4" fmla="*/ 0 60000 65536"/>
                    <a:gd name="T5" fmla="*/ 0 60000 65536"/>
                    <a:gd name="T6" fmla="*/ 0 w 1"/>
                    <a:gd name="T7" fmla="*/ 0 h 3"/>
                    <a:gd name="T8" fmla="*/ 1 w 1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3">
                      <a:moveTo>
                        <a:pt x="0" y="3"/>
                      </a:moveTo>
                      <a:cubicBezTo>
                        <a:pt x="1" y="0"/>
                        <a:pt x="1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2" name="Freeform 9359"/>
                <p:cNvSpPr>
                  <a:spLocks/>
                </p:cNvSpPr>
                <p:nvPr/>
              </p:nvSpPr>
              <p:spPr bwMode="auto">
                <a:xfrm>
                  <a:off x="6513" y="3242"/>
                  <a:ext cx="5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0"/>
                      </a:moveTo>
                      <a:cubicBezTo>
                        <a:pt x="1" y="1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3" name="Freeform 9360"/>
                <p:cNvSpPr>
                  <a:spLocks/>
                </p:cNvSpPr>
                <p:nvPr/>
              </p:nvSpPr>
              <p:spPr bwMode="auto">
                <a:xfrm>
                  <a:off x="6511" y="3242"/>
                  <a:ext cx="2" cy="5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3 h 2"/>
                    <a:gd name="T4" fmla="*/ 0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2"/>
                        <a:pt x="1" y="2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4" name="Freeform 9361"/>
                <p:cNvSpPr>
                  <a:spLocks/>
                </p:cNvSpPr>
                <p:nvPr/>
              </p:nvSpPr>
              <p:spPr bwMode="auto">
                <a:xfrm>
                  <a:off x="6584" y="3238"/>
                  <a:ext cx="7" cy="21"/>
                </a:xfrm>
                <a:custGeom>
                  <a:avLst/>
                  <a:gdLst>
                    <a:gd name="T0" fmla="*/ 0 w 3"/>
                    <a:gd name="T1" fmla="*/ 9 h 9"/>
                    <a:gd name="T2" fmla="*/ 0 w 3"/>
                    <a:gd name="T3" fmla="*/ 9 h 9"/>
                    <a:gd name="T4" fmla="*/ 0 60000 65536"/>
                    <a:gd name="T5" fmla="*/ 0 60000 65536"/>
                    <a:gd name="T6" fmla="*/ 0 w 3"/>
                    <a:gd name="T7" fmla="*/ 0 h 9"/>
                    <a:gd name="T8" fmla="*/ 3 w 3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9">
                      <a:moveTo>
                        <a:pt x="0" y="4"/>
                      </a:moveTo>
                      <a:cubicBezTo>
                        <a:pt x="3" y="9"/>
                        <a:pt x="1" y="0"/>
                        <a:pt x="0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5" name="Freeform 9362"/>
                <p:cNvSpPr>
                  <a:spLocks/>
                </p:cNvSpPr>
                <p:nvPr/>
              </p:nvSpPr>
              <p:spPr bwMode="auto">
                <a:xfrm>
                  <a:off x="6577" y="3226"/>
                  <a:ext cx="5" cy="45"/>
                </a:xfrm>
                <a:custGeom>
                  <a:avLst/>
                  <a:gdLst>
                    <a:gd name="T0" fmla="*/ 3 w 2"/>
                    <a:gd name="T1" fmla="*/ 28 h 19"/>
                    <a:gd name="T2" fmla="*/ 3 w 2"/>
                    <a:gd name="T3" fmla="*/ 28 h 19"/>
                    <a:gd name="T4" fmla="*/ 0 60000 65536"/>
                    <a:gd name="T5" fmla="*/ 0 60000 65536"/>
                    <a:gd name="T6" fmla="*/ 0 w 2"/>
                    <a:gd name="T7" fmla="*/ 0 h 19"/>
                    <a:gd name="T8" fmla="*/ 2 w 2"/>
                    <a:gd name="T9" fmla="*/ 19 h 1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9">
                      <a:moveTo>
                        <a:pt x="1" y="12"/>
                      </a:moveTo>
                      <a:cubicBezTo>
                        <a:pt x="2" y="19"/>
                        <a:pt x="0" y="0"/>
                        <a:pt x="1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6" name="Freeform 9363"/>
                <p:cNvSpPr>
                  <a:spLocks/>
                </p:cNvSpPr>
                <p:nvPr/>
              </p:nvSpPr>
              <p:spPr bwMode="auto">
                <a:xfrm>
                  <a:off x="6792" y="324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7" name="Freeform 9364"/>
                <p:cNvSpPr>
                  <a:spLocks/>
                </p:cNvSpPr>
                <p:nvPr/>
              </p:nvSpPr>
              <p:spPr bwMode="auto">
                <a:xfrm>
                  <a:off x="6901" y="3247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8" name="Freeform 9365"/>
                <p:cNvSpPr>
                  <a:spLocks/>
                </p:cNvSpPr>
                <p:nvPr/>
              </p:nvSpPr>
              <p:spPr bwMode="auto">
                <a:xfrm>
                  <a:off x="6558" y="3247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19" name="Freeform 9366"/>
                <p:cNvSpPr>
                  <a:spLocks/>
                </p:cNvSpPr>
                <p:nvPr/>
              </p:nvSpPr>
              <p:spPr bwMode="auto">
                <a:xfrm>
                  <a:off x="6792" y="3247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0" name="Freeform 9367"/>
                <p:cNvSpPr>
                  <a:spLocks/>
                </p:cNvSpPr>
                <p:nvPr/>
              </p:nvSpPr>
              <p:spPr bwMode="auto">
                <a:xfrm>
                  <a:off x="6565" y="3247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1" name="Freeform 9368"/>
                <p:cNvSpPr>
                  <a:spLocks/>
                </p:cNvSpPr>
                <p:nvPr/>
              </p:nvSpPr>
              <p:spPr bwMode="auto">
                <a:xfrm>
                  <a:off x="6549" y="3247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3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2" name="Freeform 9369"/>
                <p:cNvSpPr>
                  <a:spLocks/>
                </p:cNvSpPr>
                <p:nvPr/>
              </p:nvSpPr>
              <p:spPr bwMode="auto">
                <a:xfrm>
                  <a:off x="6790" y="3250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3" name="Freeform 9370"/>
                <p:cNvSpPr>
                  <a:spLocks/>
                </p:cNvSpPr>
                <p:nvPr/>
              </p:nvSpPr>
              <p:spPr bwMode="auto">
                <a:xfrm>
                  <a:off x="6530" y="3250"/>
                  <a:ext cx="50" cy="23"/>
                </a:xfrm>
                <a:custGeom>
                  <a:avLst/>
                  <a:gdLst>
                    <a:gd name="T0" fmla="*/ 12 w 21"/>
                    <a:gd name="T1" fmla="*/ 0 h 10"/>
                    <a:gd name="T2" fmla="*/ 12 w 21"/>
                    <a:gd name="T3" fmla="*/ 0 h 10"/>
                    <a:gd name="T4" fmla="*/ 0 60000 65536"/>
                    <a:gd name="T5" fmla="*/ 0 60000 65536"/>
                    <a:gd name="T6" fmla="*/ 0 w 21"/>
                    <a:gd name="T7" fmla="*/ 0 h 10"/>
                    <a:gd name="T8" fmla="*/ 21 w 21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1" h="10">
                      <a:moveTo>
                        <a:pt x="5" y="0"/>
                      </a:moveTo>
                      <a:cubicBezTo>
                        <a:pt x="0" y="10"/>
                        <a:pt x="21" y="9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4" name="Freeform 9371"/>
                <p:cNvSpPr>
                  <a:spLocks/>
                </p:cNvSpPr>
                <p:nvPr/>
              </p:nvSpPr>
              <p:spPr bwMode="auto">
                <a:xfrm>
                  <a:off x="6785" y="3250"/>
                  <a:ext cx="5" cy="4"/>
                </a:xfrm>
                <a:custGeom>
                  <a:avLst/>
                  <a:gdLst>
                    <a:gd name="T0" fmla="*/ 5 w 2"/>
                    <a:gd name="T1" fmla="*/ 0 h 2"/>
                    <a:gd name="T2" fmla="*/ 3 w 2"/>
                    <a:gd name="T3" fmla="*/ 4 h 2"/>
                    <a:gd name="T4" fmla="*/ 5 w 2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5" name="Freeform 9372"/>
                <p:cNvSpPr>
                  <a:spLocks/>
                </p:cNvSpPr>
                <p:nvPr/>
              </p:nvSpPr>
              <p:spPr bwMode="auto">
                <a:xfrm>
                  <a:off x="6478" y="3221"/>
                  <a:ext cx="35" cy="71"/>
                </a:xfrm>
                <a:custGeom>
                  <a:avLst/>
                  <a:gdLst>
                    <a:gd name="T0" fmla="*/ 26 w 15"/>
                    <a:gd name="T1" fmla="*/ 50 h 30"/>
                    <a:gd name="T2" fmla="*/ 16 w 15"/>
                    <a:gd name="T3" fmla="*/ 33 h 30"/>
                    <a:gd name="T4" fmla="*/ 26 w 15"/>
                    <a:gd name="T5" fmla="*/ 50 h 30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30"/>
                    <a:gd name="T11" fmla="*/ 15 w 15"/>
                    <a:gd name="T12" fmla="*/ 30 h 3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30">
                      <a:moveTo>
                        <a:pt x="11" y="21"/>
                      </a:moveTo>
                      <a:cubicBezTo>
                        <a:pt x="15" y="30"/>
                        <a:pt x="8" y="0"/>
                        <a:pt x="7" y="14"/>
                      </a:cubicBezTo>
                      <a:cubicBezTo>
                        <a:pt x="6" y="21"/>
                        <a:pt x="0" y="18"/>
                        <a:pt x="11" y="2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6" name="Freeform 9373"/>
                <p:cNvSpPr>
                  <a:spLocks/>
                </p:cNvSpPr>
                <p:nvPr/>
              </p:nvSpPr>
              <p:spPr bwMode="auto">
                <a:xfrm>
                  <a:off x="6575" y="3250"/>
                  <a:ext cx="5" cy="2"/>
                </a:xfrm>
                <a:custGeom>
                  <a:avLst/>
                  <a:gdLst>
                    <a:gd name="T0" fmla="*/ 0 w 2"/>
                    <a:gd name="T1" fmla="*/ 2 h 1"/>
                    <a:gd name="T2" fmla="*/ 0 w 2"/>
                    <a:gd name="T3" fmla="*/ 2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0" y="1"/>
                      </a:moveTo>
                      <a:cubicBezTo>
                        <a:pt x="2" y="1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7" name="Freeform 9374"/>
                <p:cNvSpPr>
                  <a:spLocks/>
                </p:cNvSpPr>
                <p:nvPr/>
              </p:nvSpPr>
              <p:spPr bwMode="auto">
                <a:xfrm>
                  <a:off x="6587" y="3252"/>
                  <a:ext cx="0" cy="2"/>
                </a:xfrm>
                <a:custGeom>
                  <a:avLst/>
                  <a:gdLst>
                    <a:gd name="T0" fmla="*/ 0 h 1"/>
                    <a:gd name="T1" fmla="*/ 2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8" name="Freeform 9375"/>
                <p:cNvSpPr>
                  <a:spLocks/>
                </p:cNvSpPr>
                <p:nvPr/>
              </p:nvSpPr>
              <p:spPr bwMode="auto">
                <a:xfrm>
                  <a:off x="2644" y="3247"/>
                  <a:ext cx="12" cy="12"/>
                </a:xfrm>
                <a:custGeom>
                  <a:avLst/>
                  <a:gdLst>
                    <a:gd name="T0" fmla="*/ 12 w 5"/>
                    <a:gd name="T1" fmla="*/ 5 h 5"/>
                    <a:gd name="T2" fmla="*/ 12 w 5"/>
                    <a:gd name="T3" fmla="*/ 5 h 5"/>
                    <a:gd name="T4" fmla="*/ 0 60000 65536"/>
                    <a:gd name="T5" fmla="*/ 0 60000 65536"/>
                    <a:gd name="T6" fmla="*/ 0 w 5"/>
                    <a:gd name="T7" fmla="*/ 0 h 5"/>
                    <a:gd name="T8" fmla="*/ 5 w 5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5">
                      <a:moveTo>
                        <a:pt x="5" y="2"/>
                      </a:moveTo>
                      <a:cubicBezTo>
                        <a:pt x="0" y="0"/>
                        <a:pt x="4" y="5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29" name="Freeform 9376"/>
                <p:cNvSpPr>
                  <a:spLocks/>
                </p:cNvSpPr>
                <p:nvPr/>
              </p:nvSpPr>
              <p:spPr bwMode="auto">
                <a:xfrm>
                  <a:off x="6780" y="3254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0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0" name="Freeform 9377"/>
                <p:cNvSpPr>
                  <a:spLocks/>
                </p:cNvSpPr>
                <p:nvPr/>
              </p:nvSpPr>
              <p:spPr bwMode="auto">
                <a:xfrm>
                  <a:off x="6771" y="3254"/>
                  <a:ext cx="7" cy="7"/>
                </a:xfrm>
                <a:custGeom>
                  <a:avLst/>
                  <a:gdLst>
                    <a:gd name="T0" fmla="*/ 0 w 3"/>
                    <a:gd name="T1" fmla="*/ 5 h 3"/>
                    <a:gd name="T2" fmla="*/ 0 w 3"/>
                    <a:gd name="T3" fmla="*/ 5 h 3"/>
                    <a:gd name="T4" fmla="*/ 0 60000 65536"/>
                    <a:gd name="T5" fmla="*/ 0 60000 65536"/>
                    <a:gd name="T6" fmla="*/ 0 w 3"/>
                    <a:gd name="T7" fmla="*/ 0 h 3"/>
                    <a:gd name="T8" fmla="*/ 3 w 3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3">
                      <a:moveTo>
                        <a:pt x="0" y="2"/>
                      </a:moveTo>
                      <a:cubicBezTo>
                        <a:pt x="3" y="0"/>
                        <a:pt x="1" y="3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1" name="Freeform 9378"/>
                <p:cNvSpPr>
                  <a:spLocks/>
                </p:cNvSpPr>
                <p:nvPr/>
              </p:nvSpPr>
              <p:spPr bwMode="auto">
                <a:xfrm>
                  <a:off x="6780" y="3257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2" name="Freeform 9379"/>
                <p:cNvSpPr>
                  <a:spLocks/>
                </p:cNvSpPr>
                <p:nvPr/>
              </p:nvSpPr>
              <p:spPr bwMode="auto">
                <a:xfrm>
                  <a:off x="6494" y="3271"/>
                  <a:ext cx="52" cy="23"/>
                </a:xfrm>
                <a:custGeom>
                  <a:avLst/>
                  <a:gdLst>
                    <a:gd name="T0" fmla="*/ 43 w 22"/>
                    <a:gd name="T1" fmla="*/ 2 h 10"/>
                    <a:gd name="T2" fmla="*/ 43 w 22"/>
                    <a:gd name="T3" fmla="*/ 2 h 10"/>
                    <a:gd name="T4" fmla="*/ 0 60000 65536"/>
                    <a:gd name="T5" fmla="*/ 0 60000 65536"/>
                    <a:gd name="T6" fmla="*/ 0 w 22"/>
                    <a:gd name="T7" fmla="*/ 0 h 10"/>
                    <a:gd name="T8" fmla="*/ 22 w 22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2" h="10">
                      <a:moveTo>
                        <a:pt x="18" y="1"/>
                      </a:moveTo>
                      <a:cubicBezTo>
                        <a:pt x="22" y="0"/>
                        <a:pt x="0" y="10"/>
                        <a:pt x="18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3" name="Freeform 9380"/>
                <p:cNvSpPr>
                  <a:spLocks/>
                </p:cNvSpPr>
                <p:nvPr/>
              </p:nvSpPr>
              <p:spPr bwMode="auto">
                <a:xfrm>
                  <a:off x="2467" y="3259"/>
                  <a:ext cx="4" cy="0"/>
                </a:xfrm>
                <a:custGeom>
                  <a:avLst/>
                  <a:gdLst>
                    <a:gd name="T0" fmla="*/ 4 w 2"/>
                    <a:gd name="T1" fmla="*/ 4 w 2"/>
                    <a:gd name="T2" fmla="*/ 4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2" y="0"/>
                      </a:moveTo>
                      <a:cubicBezTo>
                        <a:pt x="1" y="0"/>
                        <a:pt x="0" y="0"/>
                        <a:pt x="2" y="0"/>
                      </a:cubicBezTo>
                      <a:cubicBezTo>
                        <a:pt x="1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4" name="Freeform 9381"/>
                <p:cNvSpPr>
                  <a:spLocks/>
                </p:cNvSpPr>
                <p:nvPr/>
              </p:nvSpPr>
              <p:spPr bwMode="auto">
                <a:xfrm>
                  <a:off x="2696" y="3259"/>
                  <a:ext cx="7" cy="5"/>
                </a:xfrm>
                <a:custGeom>
                  <a:avLst/>
                  <a:gdLst>
                    <a:gd name="T0" fmla="*/ 7 w 3"/>
                    <a:gd name="T1" fmla="*/ 0 h 2"/>
                    <a:gd name="T2" fmla="*/ 7 w 3"/>
                    <a:gd name="T3" fmla="*/ 0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3" y="0"/>
                      </a:moveTo>
                      <a:cubicBezTo>
                        <a:pt x="0" y="1"/>
                        <a:pt x="3" y="2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5" name="Freeform 9382"/>
                <p:cNvSpPr>
                  <a:spLocks/>
                </p:cNvSpPr>
                <p:nvPr/>
              </p:nvSpPr>
              <p:spPr bwMode="auto">
                <a:xfrm>
                  <a:off x="6679" y="3259"/>
                  <a:ext cx="33" cy="7"/>
                </a:xfrm>
                <a:custGeom>
                  <a:avLst/>
                  <a:gdLst>
                    <a:gd name="T0" fmla="*/ 19 w 14"/>
                    <a:gd name="T1" fmla="*/ 5 h 3"/>
                    <a:gd name="T2" fmla="*/ 19 w 14"/>
                    <a:gd name="T3" fmla="*/ 5 h 3"/>
                    <a:gd name="T4" fmla="*/ 0 60000 65536"/>
                    <a:gd name="T5" fmla="*/ 0 60000 65536"/>
                    <a:gd name="T6" fmla="*/ 0 w 14"/>
                    <a:gd name="T7" fmla="*/ 0 h 3"/>
                    <a:gd name="T8" fmla="*/ 14 w 1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3">
                      <a:moveTo>
                        <a:pt x="8" y="2"/>
                      </a:moveTo>
                      <a:cubicBezTo>
                        <a:pt x="14" y="3"/>
                        <a:pt x="0" y="0"/>
                        <a:pt x="8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6" name="Freeform 9383"/>
                <p:cNvSpPr>
                  <a:spLocks/>
                </p:cNvSpPr>
                <p:nvPr/>
              </p:nvSpPr>
              <p:spPr bwMode="auto">
                <a:xfrm>
                  <a:off x="6572" y="3261"/>
                  <a:ext cx="12" cy="7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0 h 3"/>
                    <a:gd name="T4" fmla="*/ 0 60000 65536"/>
                    <a:gd name="T5" fmla="*/ 0 60000 65536"/>
                    <a:gd name="T6" fmla="*/ 0 w 5"/>
                    <a:gd name="T7" fmla="*/ 0 h 3"/>
                    <a:gd name="T8" fmla="*/ 5 w 5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3">
                      <a:moveTo>
                        <a:pt x="2" y="0"/>
                      </a:moveTo>
                      <a:cubicBezTo>
                        <a:pt x="0" y="1"/>
                        <a:pt x="5" y="3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7" name="Freeform 9384"/>
                <p:cNvSpPr>
                  <a:spLocks/>
                </p:cNvSpPr>
                <p:nvPr/>
              </p:nvSpPr>
              <p:spPr bwMode="auto">
                <a:xfrm>
                  <a:off x="6820" y="3264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8" name="Freeform 9385"/>
                <p:cNvSpPr>
                  <a:spLocks/>
                </p:cNvSpPr>
                <p:nvPr/>
              </p:nvSpPr>
              <p:spPr bwMode="auto">
                <a:xfrm>
                  <a:off x="6776" y="3264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39" name="Freeform 9386"/>
                <p:cNvSpPr>
                  <a:spLocks/>
                </p:cNvSpPr>
                <p:nvPr/>
              </p:nvSpPr>
              <p:spPr bwMode="auto">
                <a:xfrm>
                  <a:off x="6771" y="326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0" name="Freeform 9387"/>
                <p:cNvSpPr>
                  <a:spLocks/>
                </p:cNvSpPr>
                <p:nvPr/>
              </p:nvSpPr>
              <p:spPr bwMode="auto">
                <a:xfrm>
                  <a:off x="6700" y="326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1" name="Freeform 9388"/>
                <p:cNvSpPr>
                  <a:spLocks/>
                </p:cNvSpPr>
                <p:nvPr/>
              </p:nvSpPr>
              <p:spPr bwMode="auto">
                <a:xfrm>
                  <a:off x="6650" y="3266"/>
                  <a:ext cx="3" cy="5"/>
                </a:xfrm>
                <a:custGeom>
                  <a:avLst/>
                  <a:gdLst>
                    <a:gd name="T0" fmla="*/ 3 w 1"/>
                    <a:gd name="T1" fmla="*/ 3 h 2"/>
                    <a:gd name="T2" fmla="*/ 0 w 1"/>
                    <a:gd name="T3" fmla="*/ 3 h 2"/>
                    <a:gd name="T4" fmla="*/ 3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2" name="Freeform 9389"/>
                <p:cNvSpPr>
                  <a:spLocks/>
                </p:cNvSpPr>
                <p:nvPr/>
              </p:nvSpPr>
              <p:spPr bwMode="auto">
                <a:xfrm>
                  <a:off x="2644" y="3271"/>
                  <a:ext cx="49" cy="12"/>
                </a:xfrm>
                <a:custGeom>
                  <a:avLst/>
                  <a:gdLst>
                    <a:gd name="T0" fmla="*/ 28 w 21"/>
                    <a:gd name="T1" fmla="*/ 7 h 5"/>
                    <a:gd name="T2" fmla="*/ 40 w 21"/>
                    <a:gd name="T3" fmla="*/ 0 h 5"/>
                    <a:gd name="T4" fmla="*/ 28 w 21"/>
                    <a:gd name="T5" fmla="*/ 7 h 5"/>
                    <a:gd name="T6" fmla="*/ 0 60000 65536"/>
                    <a:gd name="T7" fmla="*/ 0 60000 65536"/>
                    <a:gd name="T8" fmla="*/ 0 60000 65536"/>
                    <a:gd name="T9" fmla="*/ 0 w 21"/>
                    <a:gd name="T10" fmla="*/ 0 h 5"/>
                    <a:gd name="T11" fmla="*/ 21 w 21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" h="5">
                      <a:moveTo>
                        <a:pt x="12" y="3"/>
                      </a:moveTo>
                      <a:cubicBezTo>
                        <a:pt x="21" y="4"/>
                        <a:pt x="16" y="5"/>
                        <a:pt x="17" y="0"/>
                      </a:cubicBezTo>
                      <a:cubicBezTo>
                        <a:pt x="14" y="2"/>
                        <a:pt x="0" y="1"/>
                        <a:pt x="12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3" name="Freeform 9390"/>
                <p:cNvSpPr>
                  <a:spLocks/>
                </p:cNvSpPr>
                <p:nvPr/>
              </p:nvSpPr>
              <p:spPr bwMode="auto">
                <a:xfrm>
                  <a:off x="6903" y="3257"/>
                  <a:ext cx="7" cy="40"/>
                </a:xfrm>
                <a:custGeom>
                  <a:avLst/>
                  <a:gdLst>
                    <a:gd name="T0" fmla="*/ 0 w 3"/>
                    <a:gd name="T1" fmla="*/ 16 h 17"/>
                    <a:gd name="T2" fmla="*/ 0 w 3"/>
                    <a:gd name="T3" fmla="*/ 16 h 17"/>
                    <a:gd name="T4" fmla="*/ 0 60000 65536"/>
                    <a:gd name="T5" fmla="*/ 0 60000 65536"/>
                    <a:gd name="T6" fmla="*/ 0 w 3"/>
                    <a:gd name="T7" fmla="*/ 0 h 17"/>
                    <a:gd name="T8" fmla="*/ 3 w 3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17">
                      <a:moveTo>
                        <a:pt x="0" y="7"/>
                      </a:moveTo>
                      <a:cubicBezTo>
                        <a:pt x="3" y="17"/>
                        <a:pt x="0" y="0"/>
                        <a:pt x="0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4" name="Freeform 9391"/>
                <p:cNvSpPr>
                  <a:spLocks/>
                </p:cNvSpPr>
                <p:nvPr/>
              </p:nvSpPr>
              <p:spPr bwMode="auto">
                <a:xfrm>
                  <a:off x="6818" y="3268"/>
                  <a:ext cx="0" cy="3"/>
                </a:xfrm>
                <a:custGeom>
                  <a:avLst/>
                  <a:gdLst>
                    <a:gd name="T0" fmla="*/ 3 h 1"/>
                    <a:gd name="T1" fmla="*/ 0 h 1"/>
                    <a:gd name="T2" fmla="*/ 3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5" name="Freeform 9392"/>
                <p:cNvSpPr>
                  <a:spLocks/>
                </p:cNvSpPr>
                <p:nvPr/>
              </p:nvSpPr>
              <p:spPr bwMode="auto">
                <a:xfrm>
                  <a:off x="6726" y="3271"/>
                  <a:ext cx="5" cy="2"/>
                </a:xfrm>
                <a:custGeom>
                  <a:avLst/>
                  <a:gdLst>
                    <a:gd name="T0" fmla="*/ 5 w 2"/>
                    <a:gd name="T1" fmla="*/ 2 h 1"/>
                    <a:gd name="T2" fmla="*/ 0 w 2"/>
                    <a:gd name="T3" fmla="*/ 2 h 1"/>
                    <a:gd name="T4" fmla="*/ 5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6" name="Freeform 9393"/>
                <p:cNvSpPr>
                  <a:spLocks/>
                </p:cNvSpPr>
                <p:nvPr/>
              </p:nvSpPr>
              <p:spPr bwMode="auto">
                <a:xfrm>
                  <a:off x="6554" y="3273"/>
                  <a:ext cx="9" cy="0"/>
                </a:xfrm>
                <a:custGeom>
                  <a:avLst/>
                  <a:gdLst>
                    <a:gd name="T0" fmla="*/ 9 w 4"/>
                    <a:gd name="T1" fmla="*/ 9 w 4"/>
                    <a:gd name="T2" fmla="*/ 0 60000 65536"/>
                    <a:gd name="T3" fmla="*/ 0 60000 65536"/>
                    <a:gd name="T4" fmla="*/ 0 w 4"/>
                    <a:gd name="T5" fmla="*/ 4 w 4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4">
                      <a:moveTo>
                        <a:pt x="4" y="0"/>
                      </a:moveTo>
                      <a:cubicBezTo>
                        <a:pt x="0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7" name="Freeform 9394"/>
                <p:cNvSpPr>
                  <a:spLocks/>
                </p:cNvSpPr>
                <p:nvPr/>
              </p:nvSpPr>
              <p:spPr bwMode="auto">
                <a:xfrm>
                  <a:off x="2247" y="3273"/>
                  <a:ext cx="12" cy="5"/>
                </a:xfrm>
                <a:custGeom>
                  <a:avLst/>
                  <a:gdLst>
                    <a:gd name="T0" fmla="*/ 12 w 5"/>
                    <a:gd name="T1" fmla="*/ 5 h 2"/>
                    <a:gd name="T2" fmla="*/ 12 w 5"/>
                    <a:gd name="T3" fmla="*/ 5 h 2"/>
                    <a:gd name="T4" fmla="*/ 0 60000 65536"/>
                    <a:gd name="T5" fmla="*/ 0 60000 65536"/>
                    <a:gd name="T6" fmla="*/ 0 w 5"/>
                    <a:gd name="T7" fmla="*/ 0 h 2"/>
                    <a:gd name="T8" fmla="*/ 5 w 5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2">
                      <a:moveTo>
                        <a:pt x="5" y="2"/>
                      </a:moveTo>
                      <a:cubicBezTo>
                        <a:pt x="0" y="0"/>
                        <a:pt x="0" y="0"/>
                        <a:pt x="5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8" name="Freeform 9395"/>
                <p:cNvSpPr>
                  <a:spLocks/>
                </p:cNvSpPr>
                <p:nvPr/>
              </p:nvSpPr>
              <p:spPr bwMode="auto">
                <a:xfrm>
                  <a:off x="6506" y="3273"/>
                  <a:ext cx="7" cy="5"/>
                </a:xfrm>
                <a:custGeom>
                  <a:avLst/>
                  <a:gdLst>
                    <a:gd name="T0" fmla="*/ 7 w 3"/>
                    <a:gd name="T1" fmla="*/ 0 h 2"/>
                    <a:gd name="T2" fmla="*/ 0 w 3"/>
                    <a:gd name="T3" fmla="*/ 5 h 2"/>
                    <a:gd name="T4" fmla="*/ 7 w 3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0"/>
                      </a:move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1" y="2"/>
                        <a:pt x="3" y="1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49" name="Freeform 9396"/>
                <p:cNvSpPr>
                  <a:spLocks/>
                </p:cNvSpPr>
                <p:nvPr/>
              </p:nvSpPr>
              <p:spPr bwMode="auto">
                <a:xfrm>
                  <a:off x="6587" y="3273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0" name="Freeform 9397"/>
                <p:cNvSpPr>
                  <a:spLocks/>
                </p:cNvSpPr>
                <p:nvPr/>
              </p:nvSpPr>
              <p:spPr bwMode="auto">
                <a:xfrm>
                  <a:off x="6520" y="327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1" name="Freeform 9398"/>
                <p:cNvSpPr>
                  <a:spLocks/>
                </p:cNvSpPr>
                <p:nvPr/>
              </p:nvSpPr>
              <p:spPr bwMode="auto">
                <a:xfrm>
                  <a:off x="6504" y="3264"/>
                  <a:ext cx="35" cy="47"/>
                </a:xfrm>
                <a:custGeom>
                  <a:avLst/>
                  <a:gdLst>
                    <a:gd name="T0" fmla="*/ 33 w 15"/>
                    <a:gd name="T1" fmla="*/ 21 h 20"/>
                    <a:gd name="T2" fmla="*/ 0 w 15"/>
                    <a:gd name="T3" fmla="*/ 21 h 20"/>
                    <a:gd name="T4" fmla="*/ 0 w 15"/>
                    <a:gd name="T5" fmla="*/ 33 h 20"/>
                    <a:gd name="T6" fmla="*/ 12 w 15"/>
                    <a:gd name="T7" fmla="*/ 47 h 20"/>
                    <a:gd name="T8" fmla="*/ 33 w 15"/>
                    <a:gd name="T9" fmla="*/ 21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0"/>
                    <a:gd name="T17" fmla="*/ 15 w 15"/>
                    <a:gd name="T18" fmla="*/ 20 h 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0">
                      <a:moveTo>
                        <a:pt x="14" y="9"/>
                      </a:moveTo>
                      <a:cubicBezTo>
                        <a:pt x="15" y="0"/>
                        <a:pt x="0" y="10"/>
                        <a:pt x="0" y="9"/>
                      </a:cubicBezTo>
                      <a:cubicBezTo>
                        <a:pt x="8" y="11"/>
                        <a:pt x="1" y="12"/>
                        <a:pt x="0" y="14"/>
                      </a:cubicBezTo>
                      <a:cubicBezTo>
                        <a:pt x="1" y="13"/>
                        <a:pt x="2" y="20"/>
                        <a:pt x="5" y="20"/>
                      </a:cubicBezTo>
                      <a:cubicBezTo>
                        <a:pt x="0" y="10"/>
                        <a:pt x="10" y="12"/>
                        <a:pt x="14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2" name="Freeform 9399"/>
                <p:cNvSpPr>
                  <a:spLocks/>
                </p:cNvSpPr>
                <p:nvPr/>
              </p:nvSpPr>
              <p:spPr bwMode="auto">
                <a:xfrm>
                  <a:off x="6707" y="3276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9253" name="Group 9601"/>
              <p:cNvGrpSpPr>
                <a:grpSpLocks/>
              </p:cNvGrpSpPr>
              <p:nvPr/>
            </p:nvGrpSpPr>
            <p:grpSpPr bwMode="auto">
              <a:xfrm>
                <a:off x="490" y="3526"/>
                <a:ext cx="784" cy="42"/>
                <a:chOff x="1890" y="3247"/>
                <a:chExt cx="5056" cy="277"/>
              </a:xfrm>
            </p:grpSpPr>
            <p:sp>
              <p:nvSpPr>
                <p:cNvPr id="779254" name="Freeform 9401"/>
                <p:cNvSpPr>
                  <a:spLocks/>
                </p:cNvSpPr>
                <p:nvPr/>
              </p:nvSpPr>
              <p:spPr bwMode="auto">
                <a:xfrm>
                  <a:off x="6764" y="3276"/>
                  <a:ext cx="47" cy="61"/>
                </a:xfrm>
                <a:custGeom>
                  <a:avLst/>
                  <a:gdLst>
                    <a:gd name="T0" fmla="*/ 35 w 20"/>
                    <a:gd name="T1" fmla="*/ 28 h 26"/>
                    <a:gd name="T2" fmla="*/ 5 w 20"/>
                    <a:gd name="T3" fmla="*/ 0 h 26"/>
                    <a:gd name="T4" fmla="*/ 0 w 20"/>
                    <a:gd name="T5" fmla="*/ 9 h 26"/>
                    <a:gd name="T6" fmla="*/ 12 w 20"/>
                    <a:gd name="T7" fmla="*/ 49 h 26"/>
                    <a:gd name="T8" fmla="*/ 14 w 20"/>
                    <a:gd name="T9" fmla="*/ 54 h 26"/>
                    <a:gd name="T10" fmla="*/ 16 w 20"/>
                    <a:gd name="T11" fmla="*/ 31 h 26"/>
                    <a:gd name="T12" fmla="*/ 35 w 20"/>
                    <a:gd name="T13" fmla="*/ 28 h 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"/>
                    <a:gd name="T22" fmla="*/ 0 h 26"/>
                    <a:gd name="T23" fmla="*/ 20 w 20"/>
                    <a:gd name="T24" fmla="*/ 26 h 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" h="26">
                      <a:moveTo>
                        <a:pt x="15" y="12"/>
                      </a:moveTo>
                      <a:cubicBezTo>
                        <a:pt x="13" y="12"/>
                        <a:pt x="6" y="0"/>
                        <a:pt x="2" y="0"/>
                      </a:cubicBezTo>
                      <a:cubicBezTo>
                        <a:pt x="4" y="4"/>
                        <a:pt x="4" y="5"/>
                        <a:pt x="0" y="4"/>
                      </a:cubicBezTo>
                      <a:cubicBezTo>
                        <a:pt x="3" y="8"/>
                        <a:pt x="2" y="17"/>
                        <a:pt x="5" y="21"/>
                      </a:cubicBezTo>
                      <a:cubicBezTo>
                        <a:pt x="5" y="20"/>
                        <a:pt x="5" y="21"/>
                        <a:pt x="6" y="23"/>
                      </a:cubicBezTo>
                      <a:cubicBezTo>
                        <a:pt x="11" y="26"/>
                        <a:pt x="7" y="13"/>
                        <a:pt x="7" y="13"/>
                      </a:cubicBezTo>
                      <a:cubicBezTo>
                        <a:pt x="20" y="23"/>
                        <a:pt x="7" y="4"/>
                        <a:pt x="15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5" name="Freeform 9402"/>
                <p:cNvSpPr>
                  <a:spLocks/>
                </p:cNvSpPr>
                <p:nvPr/>
              </p:nvSpPr>
              <p:spPr bwMode="auto">
                <a:xfrm>
                  <a:off x="6537" y="3278"/>
                  <a:ext cx="5" cy="5"/>
                </a:xfrm>
                <a:custGeom>
                  <a:avLst/>
                  <a:gdLst>
                    <a:gd name="T0" fmla="*/ 5 w 2"/>
                    <a:gd name="T1" fmla="*/ 5 h 2"/>
                    <a:gd name="T2" fmla="*/ 5 w 2"/>
                    <a:gd name="T3" fmla="*/ 5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6" name="Freeform 9403"/>
                <p:cNvSpPr>
                  <a:spLocks/>
                </p:cNvSpPr>
                <p:nvPr/>
              </p:nvSpPr>
              <p:spPr bwMode="auto">
                <a:xfrm>
                  <a:off x="6535" y="3276"/>
                  <a:ext cx="2" cy="4"/>
                </a:xfrm>
                <a:custGeom>
                  <a:avLst/>
                  <a:gdLst>
                    <a:gd name="T0" fmla="*/ 2 w 1"/>
                    <a:gd name="T1" fmla="*/ 2 h 2"/>
                    <a:gd name="T2" fmla="*/ 0 w 1"/>
                    <a:gd name="T3" fmla="*/ 2 h 2"/>
                    <a:gd name="T4" fmla="*/ 2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7" name="Freeform 9404"/>
                <p:cNvSpPr>
                  <a:spLocks/>
                </p:cNvSpPr>
                <p:nvPr/>
              </p:nvSpPr>
              <p:spPr bwMode="auto">
                <a:xfrm>
                  <a:off x="6589" y="327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8" name="Freeform 9405"/>
                <p:cNvSpPr>
                  <a:spLocks/>
                </p:cNvSpPr>
                <p:nvPr/>
              </p:nvSpPr>
              <p:spPr bwMode="auto">
                <a:xfrm>
                  <a:off x="6584" y="3278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3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59" name="Freeform 9406"/>
                <p:cNvSpPr>
                  <a:spLocks/>
                </p:cNvSpPr>
                <p:nvPr/>
              </p:nvSpPr>
              <p:spPr bwMode="auto">
                <a:xfrm>
                  <a:off x="6844" y="3278"/>
                  <a:ext cx="0" cy="2"/>
                </a:xfrm>
                <a:custGeom>
                  <a:avLst/>
                  <a:gdLst>
                    <a:gd name="T0" fmla="*/ 2 h 1"/>
                    <a:gd name="T1" fmla="*/ 0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0" name="Freeform 9407"/>
                <p:cNvSpPr>
                  <a:spLocks/>
                </p:cNvSpPr>
                <p:nvPr/>
              </p:nvSpPr>
              <p:spPr bwMode="auto">
                <a:xfrm>
                  <a:off x="6679" y="3278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1" name="Freeform 9408"/>
                <p:cNvSpPr>
                  <a:spLocks/>
                </p:cNvSpPr>
                <p:nvPr/>
              </p:nvSpPr>
              <p:spPr bwMode="auto">
                <a:xfrm>
                  <a:off x="2275" y="3247"/>
                  <a:ext cx="71" cy="62"/>
                </a:xfrm>
                <a:custGeom>
                  <a:avLst/>
                  <a:gdLst>
                    <a:gd name="T0" fmla="*/ 26 w 30"/>
                    <a:gd name="T1" fmla="*/ 41 h 26"/>
                    <a:gd name="T2" fmla="*/ 26 w 30"/>
                    <a:gd name="T3" fmla="*/ 41 h 26"/>
                    <a:gd name="T4" fmla="*/ 0 60000 65536"/>
                    <a:gd name="T5" fmla="*/ 0 60000 65536"/>
                    <a:gd name="T6" fmla="*/ 0 w 30"/>
                    <a:gd name="T7" fmla="*/ 0 h 26"/>
                    <a:gd name="T8" fmla="*/ 30 w 30"/>
                    <a:gd name="T9" fmla="*/ 26 h 2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0" h="26">
                      <a:moveTo>
                        <a:pt x="11" y="17"/>
                      </a:moveTo>
                      <a:cubicBezTo>
                        <a:pt x="30" y="0"/>
                        <a:pt x="0" y="26"/>
                        <a:pt x="11" y="1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2" name="Freeform 9409"/>
                <p:cNvSpPr>
                  <a:spLocks/>
                </p:cNvSpPr>
                <p:nvPr/>
              </p:nvSpPr>
              <p:spPr bwMode="auto">
                <a:xfrm>
                  <a:off x="2566" y="3278"/>
                  <a:ext cx="75" cy="57"/>
                </a:xfrm>
                <a:custGeom>
                  <a:avLst/>
                  <a:gdLst>
                    <a:gd name="T0" fmla="*/ 75 w 32"/>
                    <a:gd name="T1" fmla="*/ 43 h 24"/>
                    <a:gd name="T2" fmla="*/ 59 w 32"/>
                    <a:gd name="T3" fmla="*/ 5 h 24"/>
                    <a:gd name="T4" fmla="*/ 56 w 32"/>
                    <a:gd name="T5" fmla="*/ 19 h 24"/>
                    <a:gd name="T6" fmla="*/ 45 w 32"/>
                    <a:gd name="T7" fmla="*/ 21 h 24"/>
                    <a:gd name="T8" fmla="*/ 40 w 32"/>
                    <a:gd name="T9" fmla="*/ 2 h 24"/>
                    <a:gd name="T10" fmla="*/ 23 w 32"/>
                    <a:gd name="T11" fmla="*/ 57 h 24"/>
                    <a:gd name="T12" fmla="*/ 75 w 32"/>
                    <a:gd name="T13" fmla="*/ 43 h 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2"/>
                    <a:gd name="T22" fmla="*/ 0 h 24"/>
                    <a:gd name="T23" fmla="*/ 32 w 32"/>
                    <a:gd name="T24" fmla="*/ 24 h 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2" h="24">
                      <a:moveTo>
                        <a:pt x="32" y="18"/>
                      </a:moveTo>
                      <a:cubicBezTo>
                        <a:pt x="25" y="19"/>
                        <a:pt x="26" y="2"/>
                        <a:pt x="25" y="2"/>
                      </a:cubicBezTo>
                      <a:cubicBezTo>
                        <a:pt x="25" y="1"/>
                        <a:pt x="24" y="7"/>
                        <a:pt x="24" y="8"/>
                      </a:cubicBezTo>
                      <a:cubicBezTo>
                        <a:pt x="23" y="5"/>
                        <a:pt x="21" y="6"/>
                        <a:pt x="19" y="9"/>
                      </a:cubicBezTo>
                      <a:cubicBezTo>
                        <a:pt x="18" y="9"/>
                        <a:pt x="24" y="2"/>
                        <a:pt x="17" y="1"/>
                      </a:cubicBezTo>
                      <a:cubicBezTo>
                        <a:pt x="0" y="0"/>
                        <a:pt x="15" y="18"/>
                        <a:pt x="10" y="24"/>
                      </a:cubicBezTo>
                      <a:cubicBezTo>
                        <a:pt x="12" y="23"/>
                        <a:pt x="32" y="17"/>
                        <a:pt x="32" y="1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3" name="Freeform 9410"/>
                <p:cNvSpPr>
                  <a:spLocks/>
                </p:cNvSpPr>
                <p:nvPr/>
              </p:nvSpPr>
              <p:spPr bwMode="auto">
                <a:xfrm>
                  <a:off x="6707" y="3278"/>
                  <a:ext cx="17" cy="7"/>
                </a:xfrm>
                <a:custGeom>
                  <a:avLst/>
                  <a:gdLst>
                    <a:gd name="T0" fmla="*/ 12 w 7"/>
                    <a:gd name="T1" fmla="*/ 2 h 3"/>
                    <a:gd name="T2" fmla="*/ 12 w 7"/>
                    <a:gd name="T3" fmla="*/ 2 h 3"/>
                    <a:gd name="T4" fmla="*/ 0 60000 65536"/>
                    <a:gd name="T5" fmla="*/ 0 60000 65536"/>
                    <a:gd name="T6" fmla="*/ 0 w 7"/>
                    <a:gd name="T7" fmla="*/ 0 h 3"/>
                    <a:gd name="T8" fmla="*/ 7 w 7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3">
                      <a:moveTo>
                        <a:pt x="5" y="1"/>
                      </a:moveTo>
                      <a:cubicBezTo>
                        <a:pt x="0" y="0"/>
                        <a:pt x="7" y="3"/>
                        <a:pt x="5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4" name="Freeform 9411"/>
                <p:cNvSpPr>
                  <a:spLocks/>
                </p:cNvSpPr>
                <p:nvPr/>
              </p:nvSpPr>
              <p:spPr bwMode="auto">
                <a:xfrm>
                  <a:off x="6570" y="3280"/>
                  <a:ext cx="21" cy="0"/>
                </a:xfrm>
                <a:custGeom>
                  <a:avLst/>
                  <a:gdLst>
                    <a:gd name="T0" fmla="*/ 14 w 9"/>
                    <a:gd name="T1" fmla="*/ 14 w 9"/>
                    <a:gd name="T2" fmla="*/ 0 60000 65536"/>
                    <a:gd name="T3" fmla="*/ 0 60000 65536"/>
                    <a:gd name="T4" fmla="*/ 0 w 9"/>
                    <a:gd name="T5" fmla="*/ 9 w 9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9">
                      <a:moveTo>
                        <a:pt x="6" y="0"/>
                      </a:moveTo>
                      <a:cubicBezTo>
                        <a:pt x="0" y="0"/>
                        <a:pt x="9" y="0"/>
                        <a:pt x="6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5" name="Freeform 9412"/>
                <p:cNvSpPr>
                  <a:spLocks/>
                </p:cNvSpPr>
                <p:nvPr/>
              </p:nvSpPr>
              <p:spPr bwMode="auto">
                <a:xfrm>
                  <a:off x="6721" y="3280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6" name="Freeform 9413"/>
                <p:cNvSpPr>
                  <a:spLocks/>
                </p:cNvSpPr>
                <p:nvPr/>
              </p:nvSpPr>
              <p:spPr bwMode="auto">
                <a:xfrm>
                  <a:off x="6587" y="3280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2 w 1"/>
                    <a:gd name="T3" fmla="*/ 3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7" name="Freeform 9414"/>
                <p:cNvSpPr>
                  <a:spLocks/>
                </p:cNvSpPr>
                <p:nvPr/>
              </p:nvSpPr>
              <p:spPr bwMode="auto">
                <a:xfrm>
                  <a:off x="6591" y="3283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3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8" name="Freeform 9415"/>
                <p:cNvSpPr>
                  <a:spLocks/>
                </p:cNvSpPr>
                <p:nvPr/>
              </p:nvSpPr>
              <p:spPr bwMode="auto">
                <a:xfrm>
                  <a:off x="6584" y="3285"/>
                  <a:ext cx="5" cy="0"/>
                </a:xfrm>
                <a:custGeom>
                  <a:avLst/>
                  <a:gdLst>
                    <a:gd name="T0" fmla="*/ 0 w 2"/>
                    <a:gd name="T1" fmla="*/ 0 w 2"/>
                    <a:gd name="T2" fmla="*/ 0 60000 65536"/>
                    <a:gd name="T3" fmla="*/ 0 60000 65536"/>
                    <a:gd name="T4" fmla="*/ 0 w 2"/>
                    <a:gd name="T5" fmla="*/ 2 w 2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">
                      <a:moveTo>
                        <a:pt x="0" y="0"/>
                      </a:move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69" name="Freeform 9416"/>
                <p:cNvSpPr>
                  <a:spLocks/>
                </p:cNvSpPr>
                <p:nvPr/>
              </p:nvSpPr>
              <p:spPr bwMode="auto">
                <a:xfrm>
                  <a:off x="6596" y="3285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0" name="Freeform 9417"/>
                <p:cNvSpPr>
                  <a:spLocks/>
                </p:cNvSpPr>
                <p:nvPr/>
              </p:nvSpPr>
              <p:spPr bwMode="auto">
                <a:xfrm>
                  <a:off x="6589" y="3285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1" name="Freeform 9418"/>
                <p:cNvSpPr>
                  <a:spLocks/>
                </p:cNvSpPr>
                <p:nvPr/>
              </p:nvSpPr>
              <p:spPr bwMode="auto">
                <a:xfrm>
                  <a:off x="6901" y="3290"/>
                  <a:ext cx="2" cy="4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2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2" name="Freeform 9419"/>
                <p:cNvSpPr>
                  <a:spLocks/>
                </p:cNvSpPr>
                <p:nvPr/>
              </p:nvSpPr>
              <p:spPr bwMode="auto">
                <a:xfrm>
                  <a:off x="6598" y="3285"/>
                  <a:ext cx="8" cy="5"/>
                </a:xfrm>
                <a:custGeom>
                  <a:avLst/>
                  <a:gdLst>
                    <a:gd name="T0" fmla="*/ 5 w 3"/>
                    <a:gd name="T1" fmla="*/ 0 h 2"/>
                    <a:gd name="T2" fmla="*/ 5 w 3"/>
                    <a:gd name="T3" fmla="*/ 0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2" y="0"/>
                      </a:moveTo>
                      <a:cubicBezTo>
                        <a:pt x="0" y="1"/>
                        <a:pt x="3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3" name="Freeform 9420"/>
                <p:cNvSpPr>
                  <a:spLocks/>
                </p:cNvSpPr>
                <p:nvPr/>
              </p:nvSpPr>
              <p:spPr bwMode="auto">
                <a:xfrm>
                  <a:off x="2632" y="3278"/>
                  <a:ext cx="33" cy="33"/>
                </a:xfrm>
                <a:custGeom>
                  <a:avLst/>
                  <a:gdLst>
                    <a:gd name="T0" fmla="*/ 33 w 14"/>
                    <a:gd name="T1" fmla="*/ 21 h 14"/>
                    <a:gd name="T2" fmla="*/ 5 w 14"/>
                    <a:gd name="T3" fmla="*/ 14 h 14"/>
                    <a:gd name="T4" fmla="*/ 0 w 14"/>
                    <a:gd name="T5" fmla="*/ 19 h 14"/>
                    <a:gd name="T6" fmla="*/ 33 w 14"/>
                    <a:gd name="T7" fmla="*/ 21 h 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"/>
                    <a:gd name="T13" fmla="*/ 0 h 14"/>
                    <a:gd name="T14" fmla="*/ 14 w 14"/>
                    <a:gd name="T15" fmla="*/ 14 h 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" h="14">
                      <a:moveTo>
                        <a:pt x="14" y="9"/>
                      </a:moveTo>
                      <a:cubicBezTo>
                        <a:pt x="13" y="8"/>
                        <a:pt x="2" y="0"/>
                        <a:pt x="2" y="6"/>
                      </a:cubicBezTo>
                      <a:cubicBezTo>
                        <a:pt x="3" y="6"/>
                        <a:pt x="3" y="6"/>
                        <a:pt x="0" y="8"/>
                      </a:cubicBezTo>
                      <a:cubicBezTo>
                        <a:pt x="7" y="14"/>
                        <a:pt x="11" y="12"/>
                        <a:pt x="14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4" name="Freeform 9421"/>
                <p:cNvSpPr>
                  <a:spLocks/>
                </p:cNvSpPr>
                <p:nvPr/>
              </p:nvSpPr>
              <p:spPr bwMode="auto">
                <a:xfrm>
                  <a:off x="6608" y="3287"/>
                  <a:ext cx="2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5" name="Freeform 9422"/>
                <p:cNvSpPr>
                  <a:spLocks/>
                </p:cNvSpPr>
                <p:nvPr/>
              </p:nvSpPr>
              <p:spPr bwMode="auto">
                <a:xfrm>
                  <a:off x="6854" y="3287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6" name="Freeform 9423"/>
                <p:cNvSpPr>
                  <a:spLocks/>
                </p:cNvSpPr>
                <p:nvPr/>
              </p:nvSpPr>
              <p:spPr bwMode="auto">
                <a:xfrm>
                  <a:off x="6610" y="3290"/>
                  <a:ext cx="5" cy="0"/>
                </a:xfrm>
                <a:custGeom>
                  <a:avLst/>
                  <a:gdLst>
                    <a:gd name="T0" fmla="*/ 0 w 2"/>
                    <a:gd name="T1" fmla="*/ 0 w 2"/>
                    <a:gd name="T2" fmla="*/ 0 60000 65536"/>
                    <a:gd name="T3" fmla="*/ 0 60000 65536"/>
                    <a:gd name="T4" fmla="*/ 0 w 2"/>
                    <a:gd name="T5" fmla="*/ 2 w 2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">
                      <a:moveTo>
                        <a:pt x="0" y="0"/>
                      </a:moveTo>
                      <a:cubicBezTo>
                        <a:pt x="2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7" name="Freeform 9424"/>
                <p:cNvSpPr>
                  <a:spLocks/>
                </p:cNvSpPr>
                <p:nvPr/>
              </p:nvSpPr>
              <p:spPr bwMode="auto">
                <a:xfrm>
                  <a:off x="6546" y="3287"/>
                  <a:ext cx="0" cy="3"/>
                </a:xfrm>
                <a:custGeom>
                  <a:avLst/>
                  <a:gdLst>
                    <a:gd name="T0" fmla="*/ 3 h 1"/>
                    <a:gd name="T1" fmla="*/ 3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8" name="Freeform 9425"/>
                <p:cNvSpPr>
                  <a:spLocks/>
                </p:cNvSpPr>
                <p:nvPr/>
              </p:nvSpPr>
              <p:spPr bwMode="auto">
                <a:xfrm>
                  <a:off x="2675" y="3290"/>
                  <a:ext cx="49" cy="9"/>
                </a:xfrm>
                <a:custGeom>
                  <a:avLst/>
                  <a:gdLst>
                    <a:gd name="T0" fmla="*/ 23 w 21"/>
                    <a:gd name="T1" fmla="*/ 2 h 4"/>
                    <a:gd name="T2" fmla="*/ 23 w 21"/>
                    <a:gd name="T3" fmla="*/ 2 h 4"/>
                    <a:gd name="T4" fmla="*/ 0 60000 65536"/>
                    <a:gd name="T5" fmla="*/ 0 60000 65536"/>
                    <a:gd name="T6" fmla="*/ 0 w 21"/>
                    <a:gd name="T7" fmla="*/ 0 h 4"/>
                    <a:gd name="T8" fmla="*/ 21 w 21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1" h="4">
                      <a:moveTo>
                        <a:pt x="10" y="1"/>
                      </a:moveTo>
                      <a:cubicBezTo>
                        <a:pt x="0" y="0"/>
                        <a:pt x="21" y="4"/>
                        <a:pt x="1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79" name="Freeform 9426"/>
                <p:cNvSpPr>
                  <a:spLocks/>
                </p:cNvSpPr>
                <p:nvPr/>
              </p:nvSpPr>
              <p:spPr bwMode="auto">
                <a:xfrm>
                  <a:off x="6532" y="3287"/>
                  <a:ext cx="36" cy="40"/>
                </a:xfrm>
                <a:custGeom>
                  <a:avLst/>
                  <a:gdLst>
                    <a:gd name="T0" fmla="*/ 36 w 15"/>
                    <a:gd name="T1" fmla="*/ 21 h 17"/>
                    <a:gd name="T2" fmla="*/ 5 w 15"/>
                    <a:gd name="T3" fmla="*/ 9 h 17"/>
                    <a:gd name="T4" fmla="*/ 2 w 15"/>
                    <a:gd name="T5" fmla="*/ 16 h 17"/>
                    <a:gd name="T6" fmla="*/ 36 w 15"/>
                    <a:gd name="T7" fmla="*/ 21 h 1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"/>
                    <a:gd name="T13" fmla="*/ 0 h 17"/>
                    <a:gd name="T14" fmla="*/ 15 w 15"/>
                    <a:gd name="T15" fmla="*/ 17 h 1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" h="17">
                      <a:moveTo>
                        <a:pt x="15" y="9"/>
                      </a:moveTo>
                      <a:cubicBezTo>
                        <a:pt x="14" y="10"/>
                        <a:pt x="10" y="0"/>
                        <a:pt x="2" y="4"/>
                      </a:cubicBezTo>
                      <a:cubicBezTo>
                        <a:pt x="7" y="6"/>
                        <a:pt x="7" y="7"/>
                        <a:pt x="1" y="7"/>
                      </a:cubicBezTo>
                      <a:cubicBezTo>
                        <a:pt x="0" y="11"/>
                        <a:pt x="14" y="17"/>
                        <a:pt x="15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0" name="Freeform 9427"/>
                <p:cNvSpPr>
                  <a:spLocks/>
                </p:cNvSpPr>
                <p:nvPr/>
              </p:nvSpPr>
              <p:spPr bwMode="auto">
                <a:xfrm>
                  <a:off x="6787" y="3285"/>
                  <a:ext cx="31" cy="24"/>
                </a:xfrm>
                <a:custGeom>
                  <a:avLst/>
                  <a:gdLst>
                    <a:gd name="T0" fmla="*/ 14 w 13"/>
                    <a:gd name="T1" fmla="*/ 10 h 10"/>
                    <a:gd name="T2" fmla="*/ 14 w 13"/>
                    <a:gd name="T3" fmla="*/ 10 h 10"/>
                    <a:gd name="T4" fmla="*/ 0 60000 65536"/>
                    <a:gd name="T5" fmla="*/ 0 60000 65536"/>
                    <a:gd name="T6" fmla="*/ 0 w 13"/>
                    <a:gd name="T7" fmla="*/ 0 h 10"/>
                    <a:gd name="T8" fmla="*/ 13 w 13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10">
                      <a:moveTo>
                        <a:pt x="6" y="4"/>
                      </a:moveTo>
                      <a:cubicBezTo>
                        <a:pt x="0" y="0"/>
                        <a:pt x="13" y="10"/>
                        <a:pt x="6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1" name="Freeform 9428"/>
                <p:cNvSpPr>
                  <a:spLocks/>
                </p:cNvSpPr>
                <p:nvPr/>
              </p:nvSpPr>
              <p:spPr bwMode="auto">
                <a:xfrm>
                  <a:off x="2259" y="3297"/>
                  <a:ext cx="33" cy="19"/>
                </a:xfrm>
                <a:custGeom>
                  <a:avLst/>
                  <a:gdLst>
                    <a:gd name="T0" fmla="*/ 33 w 14"/>
                    <a:gd name="T1" fmla="*/ 0 h 8"/>
                    <a:gd name="T2" fmla="*/ 33 w 14"/>
                    <a:gd name="T3" fmla="*/ 0 h 8"/>
                    <a:gd name="T4" fmla="*/ 0 60000 65536"/>
                    <a:gd name="T5" fmla="*/ 0 60000 65536"/>
                    <a:gd name="T6" fmla="*/ 0 w 14"/>
                    <a:gd name="T7" fmla="*/ 0 h 8"/>
                    <a:gd name="T8" fmla="*/ 14 w 14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8">
                      <a:moveTo>
                        <a:pt x="14" y="0"/>
                      </a:moveTo>
                      <a:cubicBezTo>
                        <a:pt x="14" y="4"/>
                        <a:pt x="0" y="8"/>
                        <a:pt x="14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2" name="Freeform 9429"/>
                <p:cNvSpPr>
                  <a:spLocks/>
                </p:cNvSpPr>
                <p:nvPr/>
              </p:nvSpPr>
              <p:spPr bwMode="auto">
                <a:xfrm>
                  <a:off x="6884" y="3299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3" name="Freeform 9430"/>
                <p:cNvSpPr>
                  <a:spLocks/>
                </p:cNvSpPr>
                <p:nvPr/>
              </p:nvSpPr>
              <p:spPr bwMode="auto">
                <a:xfrm>
                  <a:off x="6733" y="3299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4" name="Freeform 9431"/>
                <p:cNvSpPr>
                  <a:spLocks/>
                </p:cNvSpPr>
                <p:nvPr/>
              </p:nvSpPr>
              <p:spPr bwMode="auto">
                <a:xfrm>
                  <a:off x="2297" y="3301"/>
                  <a:ext cx="4" cy="0"/>
                </a:xfrm>
                <a:custGeom>
                  <a:avLst/>
                  <a:gdLst>
                    <a:gd name="T0" fmla="*/ 2 w 2"/>
                    <a:gd name="T1" fmla="*/ 4 w 2"/>
                    <a:gd name="T2" fmla="*/ 2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5" name="Freeform 9432"/>
                <p:cNvSpPr>
                  <a:spLocks/>
                </p:cNvSpPr>
                <p:nvPr/>
              </p:nvSpPr>
              <p:spPr bwMode="auto">
                <a:xfrm>
                  <a:off x="2670" y="3301"/>
                  <a:ext cx="71" cy="83"/>
                </a:xfrm>
                <a:custGeom>
                  <a:avLst/>
                  <a:gdLst>
                    <a:gd name="T0" fmla="*/ 62 w 30"/>
                    <a:gd name="T1" fmla="*/ 36 h 35"/>
                    <a:gd name="T2" fmla="*/ 52 w 30"/>
                    <a:gd name="T3" fmla="*/ 26 h 35"/>
                    <a:gd name="T4" fmla="*/ 59 w 30"/>
                    <a:gd name="T5" fmla="*/ 0 h 35"/>
                    <a:gd name="T6" fmla="*/ 31 w 30"/>
                    <a:gd name="T7" fmla="*/ 17 h 35"/>
                    <a:gd name="T8" fmla="*/ 43 w 30"/>
                    <a:gd name="T9" fmla="*/ 31 h 35"/>
                    <a:gd name="T10" fmla="*/ 24 w 30"/>
                    <a:gd name="T11" fmla="*/ 24 h 35"/>
                    <a:gd name="T12" fmla="*/ 14 w 30"/>
                    <a:gd name="T13" fmla="*/ 31 h 35"/>
                    <a:gd name="T14" fmla="*/ 2 w 30"/>
                    <a:gd name="T15" fmla="*/ 69 h 35"/>
                    <a:gd name="T16" fmla="*/ 7 w 30"/>
                    <a:gd name="T17" fmla="*/ 81 h 35"/>
                    <a:gd name="T18" fmla="*/ 62 w 30"/>
                    <a:gd name="T19" fmla="*/ 36 h 3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0"/>
                    <a:gd name="T31" fmla="*/ 0 h 35"/>
                    <a:gd name="T32" fmla="*/ 30 w 30"/>
                    <a:gd name="T33" fmla="*/ 35 h 3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0" h="35">
                      <a:moveTo>
                        <a:pt x="26" y="15"/>
                      </a:moveTo>
                      <a:cubicBezTo>
                        <a:pt x="26" y="7"/>
                        <a:pt x="30" y="11"/>
                        <a:pt x="22" y="11"/>
                      </a:cubicBezTo>
                      <a:cubicBezTo>
                        <a:pt x="23" y="10"/>
                        <a:pt x="25" y="0"/>
                        <a:pt x="25" y="0"/>
                      </a:cubicBezTo>
                      <a:cubicBezTo>
                        <a:pt x="29" y="2"/>
                        <a:pt x="12" y="8"/>
                        <a:pt x="13" y="7"/>
                      </a:cubicBezTo>
                      <a:cubicBezTo>
                        <a:pt x="15" y="9"/>
                        <a:pt x="16" y="15"/>
                        <a:pt x="18" y="13"/>
                      </a:cubicBezTo>
                      <a:cubicBezTo>
                        <a:pt x="18" y="20"/>
                        <a:pt x="10" y="11"/>
                        <a:pt x="10" y="10"/>
                      </a:cubicBezTo>
                      <a:cubicBezTo>
                        <a:pt x="4" y="11"/>
                        <a:pt x="21" y="13"/>
                        <a:pt x="6" y="13"/>
                      </a:cubicBezTo>
                      <a:cubicBezTo>
                        <a:pt x="12" y="13"/>
                        <a:pt x="10" y="24"/>
                        <a:pt x="1" y="29"/>
                      </a:cubicBezTo>
                      <a:cubicBezTo>
                        <a:pt x="0" y="28"/>
                        <a:pt x="4" y="35"/>
                        <a:pt x="3" y="34"/>
                      </a:cubicBezTo>
                      <a:cubicBezTo>
                        <a:pt x="9" y="31"/>
                        <a:pt x="27" y="13"/>
                        <a:pt x="26" y="1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6" name="Freeform 9433"/>
                <p:cNvSpPr>
                  <a:spLocks/>
                </p:cNvSpPr>
                <p:nvPr/>
              </p:nvSpPr>
              <p:spPr bwMode="auto">
                <a:xfrm>
                  <a:off x="2781" y="3301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7" name="Freeform 9434"/>
                <p:cNvSpPr>
                  <a:spLocks/>
                </p:cNvSpPr>
                <p:nvPr/>
              </p:nvSpPr>
              <p:spPr bwMode="auto">
                <a:xfrm>
                  <a:off x="6823" y="330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8" name="Freeform 9435"/>
                <p:cNvSpPr>
                  <a:spLocks/>
                </p:cNvSpPr>
                <p:nvPr/>
              </p:nvSpPr>
              <p:spPr bwMode="auto">
                <a:xfrm>
                  <a:off x="6797" y="3297"/>
                  <a:ext cx="59" cy="64"/>
                </a:xfrm>
                <a:custGeom>
                  <a:avLst/>
                  <a:gdLst>
                    <a:gd name="T0" fmla="*/ 24 w 25"/>
                    <a:gd name="T1" fmla="*/ 57 h 27"/>
                    <a:gd name="T2" fmla="*/ 12 w 25"/>
                    <a:gd name="T3" fmla="*/ 7 h 27"/>
                    <a:gd name="T4" fmla="*/ 0 w 25"/>
                    <a:gd name="T5" fmla="*/ 52 h 27"/>
                    <a:gd name="T6" fmla="*/ 9 w 25"/>
                    <a:gd name="T7" fmla="*/ 62 h 27"/>
                    <a:gd name="T8" fmla="*/ 7 w 25"/>
                    <a:gd name="T9" fmla="*/ 57 h 27"/>
                    <a:gd name="T10" fmla="*/ 24 w 25"/>
                    <a:gd name="T11" fmla="*/ 57 h 2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"/>
                    <a:gd name="T19" fmla="*/ 0 h 27"/>
                    <a:gd name="T20" fmla="*/ 25 w 25"/>
                    <a:gd name="T21" fmla="*/ 27 h 2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" h="27">
                      <a:moveTo>
                        <a:pt x="10" y="24"/>
                      </a:moveTo>
                      <a:cubicBezTo>
                        <a:pt x="25" y="27"/>
                        <a:pt x="17" y="2"/>
                        <a:pt x="5" y="3"/>
                      </a:cubicBezTo>
                      <a:cubicBezTo>
                        <a:pt x="2" y="0"/>
                        <a:pt x="9" y="23"/>
                        <a:pt x="0" y="22"/>
                      </a:cubicBezTo>
                      <a:cubicBezTo>
                        <a:pt x="0" y="22"/>
                        <a:pt x="3" y="26"/>
                        <a:pt x="4" y="26"/>
                      </a:cubicBezTo>
                      <a:cubicBezTo>
                        <a:pt x="4" y="25"/>
                        <a:pt x="5" y="24"/>
                        <a:pt x="3" y="24"/>
                      </a:cubicBezTo>
                      <a:cubicBezTo>
                        <a:pt x="12" y="20"/>
                        <a:pt x="1" y="18"/>
                        <a:pt x="10" y="2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89" name="Freeform 9436"/>
                <p:cNvSpPr>
                  <a:spLocks/>
                </p:cNvSpPr>
                <p:nvPr/>
              </p:nvSpPr>
              <p:spPr bwMode="auto">
                <a:xfrm>
                  <a:off x="2323" y="330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0" name="Freeform 9437"/>
                <p:cNvSpPr>
                  <a:spLocks/>
                </p:cNvSpPr>
                <p:nvPr/>
              </p:nvSpPr>
              <p:spPr bwMode="auto">
                <a:xfrm>
                  <a:off x="6797" y="3304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1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1" name="Freeform 9438"/>
                <p:cNvSpPr>
                  <a:spLocks/>
                </p:cNvSpPr>
                <p:nvPr/>
              </p:nvSpPr>
              <p:spPr bwMode="auto">
                <a:xfrm>
                  <a:off x="6580" y="3304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2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2" name="Freeform 9439"/>
                <p:cNvSpPr>
                  <a:spLocks/>
                </p:cNvSpPr>
                <p:nvPr/>
              </p:nvSpPr>
              <p:spPr bwMode="auto">
                <a:xfrm>
                  <a:off x="6575" y="3304"/>
                  <a:ext cx="5" cy="2"/>
                </a:xfrm>
                <a:custGeom>
                  <a:avLst/>
                  <a:gdLst>
                    <a:gd name="T0" fmla="*/ 3 w 2"/>
                    <a:gd name="T1" fmla="*/ 2 h 1"/>
                    <a:gd name="T2" fmla="*/ 5 w 2"/>
                    <a:gd name="T3" fmla="*/ 2 h 1"/>
                    <a:gd name="T4" fmla="*/ 3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3" name="Freeform 9440"/>
                <p:cNvSpPr>
                  <a:spLocks/>
                </p:cNvSpPr>
                <p:nvPr/>
              </p:nvSpPr>
              <p:spPr bwMode="auto">
                <a:xfrm>
                  <a:off x="6818" y="330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4" name="Freeform 9441"/>
                <p:cNvSpPr>
                  <a:spLocks/>
                </p:cNvSpPr>
                <p:nvPr/>
              </p:nvSpPr>
              <p:spPr bwMode="auto">
                <a:xfrm>
                  <a:off x="6596" y="3306"/>
                  <a:ext cx="12" cy="7"/>
                </a:xfrm>
                <a:custGeom>
                  <a:avLst/>
                  <a:gdLst>
                    <a:gd name="T0" fmla="*/ 0 w 5"/>
                    <a:gd name="T1" fmla="*/ 2 h 3"/>
                    <a:gd name="T2" fmla="*/ 0 w 5"/>
                    <a:gd name="T3" fmla="*/ 0 h 3"/>
                    <a:gd name="T4" fmla="*/ 0 w 5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3"/>
                    <a:gd name="T11" fmla="*/ 5 w 5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3">
                      <a:moveTo>
                        <a:pt x="0" y="1"/>
                      </a:moveTo>
                      <a:cubicBezTo>
                        <a:pt x="0" y="3"/>
                        <a:pt x="5" y="0"/>
                        <a:pt x="0" y="0"/>
                      </a:cubicBez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5" name="Freeform 9442"/>
                <p:cNvSpPr>
                  <a:spLocks/>
                </p:cNvSpPr>
                <p:nvPr/>
              </p:nvSpPr>
              <p:spPr bwMode="auto">
                <a:xfrm>
                  <a:off x="6825" y="3306"/>
                  <a:ext cx="12" cy="5"/>
                </a:xfrm>
                <a:custGeom>
                  <a:avLst/>
                  <a:gdLst>
                    <a:gd name="T0" fmla="*/ 7 w 5"/>
                    <a:gd name="T1" fmla="*/ 3 h 2"/>
                    <a:gd name="T2" fmla="*/ 0 w 5"/>
                    <a:gd name="T3" fmla="*/ 0 h 2"/>
                    <a:gd name="T4" fmla="*/ 7 w 5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2"/>
                    <a:gd name="T11" fmla="*/ 5 w 5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2">
                      <a:moveTo>
                        <a:pt x="3" y="1"/>
                      </a:move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1" y="2"/>
                        <a:pt x="5" y="2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6" name="Freeform 9443"/>
                <p:cNvSpPr>
                  <a:spLocks/>
                </p:cNvSpPr>
                <p:nvPr/>
              </p:nvSpPr>
              <p:spPr bwMode="auto">
                <a:xfrm>
                  <a:off x="6561" y="3309"/>
                  <a:ext cx="87" cy="118"/>
                </a:xfrm>
                <a:custGeom>
                  <a:avLst/>
                  <a:gdLst>
                    <a:gd name="T0" fmla="*/ 87 w 37"/>
                    <a:gd name="T1" fmla="*/ 109 h 50"/>
                    <a:gd name="T2" fmla="*/ 28 w 37"/>
                    <a:gd name="T3" fmla="*/ 38 h 50"/>
                    <a:gd name="T4" fmla="*/ 28 w 37"/>
                    <a:gd name="T5" fmla="*/ 33 h 50"/>
                    <a:gd name="T6" fmla="*/ 45 w 37"/>
                    <a:gd name="T7" fmla="*/ 35 h 50"/>
                    <a:gd name="T8" fmla="*/ 24 w 37"/>
                    <a:gd name="T9" fmla="*/ 0 h 50"/>
                    <a:gd name="T10" fmla="*/ 9 w 37"/>
                    <a:gd name="T11" fmla="*/ 5 h 50"/>
                    <a:gd name="T12" fmla="*/ 19 w 37"/>
                    <a:gd name="T13" fmla="*/ 9 h 50"/>
                    <a:gd name="T14" fmla="*/ 7 w 37"/>
                    <a:gd name="T15" fmla="*/ 14 h 50"/>
                    <a:gd name="T16" fmla="*/ 9 w 37"/>
                    <a:gd name="T17" fmla="*/ 19 h 50"/>
                    <a:gd name="T18" fmla="*/ 9 w 37"/>
                    <a:gd name="T19" fmla="*/ 24 h 50"/>
                    <a:gd name="T20" fmla="*/ 26 w 37"/>
                    <a:gd name="T21" fmla="*/ 26 h 50"/>
                    <a:gd name="T22" fmla="*/ 7 w 37"/>
                    <a:gd name="T23" fmla="*/ 28 h 50"/>
                    <a:gd name="T24" fmla="*/ 38 w 37"/>
                    <a:gd name="T25" fmla="*/ 61 h 50"/>
                    <a:gd name="T26" fmla="*/ 28 w 37"/>
                    <a:gd name="T27" fmla="*/ 66 h 50"/>
                    <a:gd name="T28" fmla="*/ 66 w 37"/>
                    <a:gd name="T29" fmla="*/ 94 h 50"/>
                    <a:gd name="T30" fmla="*/ 87 w 37"/>
                    <a:gd name="T31" fmla="*/ 109 h 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7"/>
                    <a:gd name="T49" fmla="*/ 0 h 50"/>
                    <a:gd name="T50" fmla="*/ 37 w 37"/>
                    <a:gd name="T51" fmla="*/ 50 h 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7" h="50">
                      <a:moveTo>
                        <a:pt x="37" y="46"/>
                      </a:moveTo>
                      <a:cubicBezTo>
                        <a:pt x="34" y="45"/>
                        <a:pt x="17" y="23"/>
                        <a:pt x="12" y="16"/>
                      </a:cubicBezTo>
                      <a:cubicBezTo>
                        <a:pt x="19" y="15"/>
                        <a:pt x="15" y="16"/>
                        <a:pt x="12" y="14"/>
                      </a:cubicBezTo>
                      <a:cubicBezTo>
                        <a:pt x="14" y="11"/>
                        <a:pt x="17" y="12"/>
                        <a:pt x="19" y="15"/>
                      </a:cubicBezTo>
                      <a:cubicBezTo>
                        <a:pt x="15" y="9"/>
                        <a:pt x="11" y="0"/>
                        <a:pt x="10" y="0"/>
                      </a:cubicBezTo>
                      <a:cubicBezTo>
                        <a:pt x="8" y="0"/>
                        <a:pt x="6" y="1"/>
                        <a:pt x="4" y="2"/>
                      </a:cubicBezTo>
                      <a:cubicBezTo>
                        <a:pt x="4" y="3"/>
                        <a:pt x="8" y="4"/>
                        <a:pt x="8" y="4"/>
                      </a:cubicBezTo>
                      <a:cubicBezTo>
                        <a:pt x="8" y="6"/>
                        <a:pt x="6" y="7"/>
                        <a:pt x="3" y="6"/>
                      </a:cubicBezTo>
                      <a:cubicBezTo>
                        <a:pt x="4" y="7"/>
                        <a:pt x="12" y="8"/>
                        <a:pt x="4" y="8"/>
                      </a:cubicBezTo>
                      <a:cubicBezTo>
                        <a:pt x="8" y="9"/>
                        <a:pt x="7" y="10"/>
                        <a:pt x="4" y="10"/>
                      </a:cubicBezTo>
                      <a:cubicBezTo>
                        <a:pt x="6" y="10"/>
                        <a:pt x="8" y="10"/>
                        <a:pt x="11" y="11"/>
                      </a:cubicBezTo>
                      <a:cubicBezTo>
                        <a:pt x="11" y="11"/>
                        <a:pt x="4" y="11"/>
                        <a:pt x="3" y="12"/>
                      </a:cubicBezTo>
                      <a:cubicBezTo>
                        <a:pt x="0" y="19"/>
                        <a:pt x="16" y="26"/>
                        <a:pt x="16" y="26"/>
                      </a:cubicBezTo>
                      <a:cubicBezTo>
                        <a:pt x="16" y="28"/>
                        <a:pt x="15" y="28"/>
                        <a:pt x="12" y="28"/>
                      </a:cubicBezTo>
                      <a:cubicBezTo>
                        <a:pt x="16" y="30"/>
                        <a:pt x="22" y="41"/>
                        <a:pt x="28" y="40"/>
                      </a:cubicBezTo>
                      <a:cubicBezTo>
                        <a:pt x="25" y="50"/>
                        <a:pt x="33" y="40"/>
                        <a:pt x="37" y="4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7" name="Freeform 9444"/>
                <p:cNvSpPr>
                  <a:spLocks/>
                </p:cNvSpPr>
                <p:nvPr/>
              </p:nvSpPr>
              <p:spPr bwMode="auto">
                <a:xfrm>
                  <a:off x="6591" y="3306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0 w 1"/>
                    <a:gd name="T3" fmla="*/ 3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8" name="Freeform 9445"/>
                <p:cNvSpPr>
                  <a:spLocks/>
                </p:cNvSpPr>
                <p:nvPr/>
              </p:nvSpPr>
              <p:spPr bwMode="auto">
                <a:xfrm>
                  <a:off x="2455" y="3276"/>
                  <a:ext cx="33" cy="75"/>
                </a:xfrm>
                <a:custGeom>
                  <a:avLst/>
                  <a:gdLst>
                    <a:gd name="T0" fmla="*/ 33 w 14"/>
                    <a:gd name="T1" fmla="*/ 33 h 32"/>
                    <a:gd name="T2" fmla="*/ 33 w 14"/>
                    <a:gd name="T3" fmla="*/ 33 h 32"/>
                    <a:gd name="T4" fmla="*/ 0 60000 65536"/>
                    <a:gd name="T5" fmla="*/ 0 60000 65536"/>
                    <a:gd name="T6" fmla="*/ 0 w 14"/>
                    <a:gd name="T7" fmla="*/ 0 h 32"/>
                    <a:gd name="T8" fmla="*/ 14 w 14"/>
                    <a:gd name="T9" fmla="*/ 32 h 3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4" h="32">
                      <a:moveTo>
                        <a:pt x="14" y="14"/>
                      </a:moveTo>
                      <a:cubicBezTo>
                        <a:pt x="0" y="0"/>
                        <a:pt x="12" y="32"/>
                        <a:pt x="14" y="1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299" name="Freeform 9446"/>
                <p:cNvSpPr>
                  <a:spLocks/>
                </p:cNvSpPr>
                <p:nvPr/>
              </p:nvSpPr>
              <p:spPr bwMode="auto">
                <a:xfrm>
                  <a:off x="2753" y="3309"/>
                  <a:ext cx="28" cy="40"/>
                </a:xfrm>
                <a:custGeom>
                  <a:avLst/>
                  <a:gdLst>
                    <a:gd name="T0" fmla="*/ 28 w 12"/>
                    <a:gd name="T1" fmla="*/ 35 h 17"/>
                    <a:gd name="T2" fmla="*/ 26 w 12"/>
                    <a:gd name="T3" fmla="*/ 0 h 17"/>
                    <a:gd name="T4" fmla="*/ 5 w 12"/>
                    <a:gd name="T5" fmla="*/ 24 h 17"/>
                    <a:gd name="T6" fmla="*/ 9 w 12"/>
                    <a:gd name="T7" fmla="*/ 40 h 17"/>
                    <a:gd name="T8" fmla="*/ 28 w 12"/>
                    <a:gd name="T9" fmla="*/ 35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17"/>
                    <a:gd name="T17" fmla="*/ 12 w 12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17">
                      <a:moveTo>
                        <a:pt x="12" y="15"/>
                      </a:moveTo>
                      <a:cubicBezTo>
                        <a:pt x="8" y="15"/>
                        <a:pt x="11" y="1"/>
                        <a:pt x="11" y="0"/>
                      </a:cubicBezTo>
                      <a:cubicBezTo>
                        <a:pt x="6" y="4"/>
                        <a:pt x="3" y="9"/>
                        <a:pt x="2" y="10"/>
                      </a:cubicBezTo>
                      <a:cubicBezTo>
                        <a:pt x="12" y="12"/>
                        <a:pt x="0" y="13"/>
                        <a:pt x="4" y="17"/>
                      </a:cubicBezTo>
                      <a:cubicBezTo>
                        <a:pt x="4" y="14"/>
                        <a:pt x="11" y="13"/>
                        <a:pt x="12" y="1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0" name="Freeform 9447"/>
                <p:cNvSpPr>
                  <a:spLocks/>
                </p:cNvSpPr>
                <p:nvPr/>
              </p:nvSpPr>
              <p:spPr bwMode="auto">
                <a:xfrm>
                  <a:off x="6835" y="3309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1" name="Freeform 9448"/>
                <p:cNvSpPr>
                  <a:spLocks/>
                </p:cNvSpPr>
                <p:nvPr/>
              </p:nvSpPr>
              <p:spPr bwMode="auto">
                <a:xfrm>
                  <a:off x="2287" y="3311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2" name="Freeform 9449"/>
                <p:cNvSpPr>
                  <a:spLocks/>
                </p:cNvSpPr>
                <p:nvPr/>
              </p:nvSpPr>
              <p:spPr bwMode="auto">
                <a:xfrm>
                  <a:off x="6650" y="331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3" name="Freeform 9450"/>
                <p:cNvSpPr>
                  <a:spLocks/>
                </p:cNvSpPr>
                <p:nvPr/>
              </p:nvSpPr>
              <p:spPr bwMode="auto">
                <a:xfrm>
                  <a:off x="6627" y="3309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4" name="Freeform 9451"/>
                <p:cNvSpPr>
                  <a:spLocks/>
                </p:cNvSpPr>
                <p:nvPr/>
              </p:nvSpPr>
              <p:spPr bwMode="auto">
                <a:xfrm>
                  <a:off x="6712" y="331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5" name="Freeform 9452"/>
                <p:cNvSpPr>
                  <a:spLocks/>
                </p:cNvSpPr>
                <p:nvPr/>
              </p:nvSpPr>
              <p:spPr bwMode="auto">
                <a:xfrm>
                  <a:off x="6624" y="3311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6" name="Freeform 9453"/>
                <p:cNvSpPr>
                  <a:spLocks/>
                </p:cNvSpPr>
                <p:nvPr/>
              </p:nvSpPr>
              <p:spPr bwMode="auto">
                <a:xfrm>
                  <a:off x="6731" y="3313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7" name="Freeform 9454"/>
                <p:cNvSpPr>
                  <a:spLocks/>
                </p:cNvSpPr>
                <p:nvPr/>
              </p:nvSpPr>
              <p:spPr bwMode="auto">
                <a:xfrm>
                  <a:off x="6613" y="3313"/>
                  <a:ext cx="14" cy="7"/>
                </a:xfrm>
                <a:custGeom>
                  <a:avLst/>
                  <a:gdLst>
                    <a:gd name="T0" fmla="*/ 0 w 6"/>
                    <a:gd name="T1" fmla="*/ 7 h 3"/>
                    <a:gd name="T2" fmla="*/ 0 w 6"/>
                    <a:gd name="T3" fmla="*/ 7 h 3"/>
                    <a:gd name="T4" fmla="*/ 0 60000 65536"/>
                    <a:gd name="T5" fmla="*/ 0 60000 65536"/>
                    <a:gd name="T6" fmla="*/ 0 w 6"/>
                    <a:gd name="T7" fmla="*/ 0 h 3"/>
                    <a:gd name="T8" fmla="*/ 6 w 6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6" h="3">
                      <a:moveTo>
                        <a:pt x="0" y="3"/>
                      </a:moveTo>
                      <a:cubicBezTo>
                        <a:pt x="6" y="0"/>
                        <a:pt x="0" y="3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8" name="Freeform 9455"/>
                <p:cNvSpPr>
                  <a:spLocks/>
                </p:cNvSpPr>
                <p:nvPr/>
              </p:nvSpPr>
              <p:spPr bwMode="auto">
                <a:xfrm>
                  <a:off x="6613" y="3313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09" name="Freeform 9456"/>
                <p:cNvSpPr>
                  <a:spLocks/>
                </p:cNvSpPr>
                <p:nvPr/>
              </p:nvSpPr>
              <p:spPr bwMode="auto">
                <a:xfrm>
                  <a:off x="2500" y="3311"/>
                  <a:ext cx="16" cy="14"/>
                </a:xfrm>
                <a:custGeom>
                  <a:avLst/>
                  <a:gdLst>
                    <a:gd name="T0" fmla="*/ 16 w 7"/>
                    <a:gd name="T1" fmla="*/ 2 h 6"/>
                    <a:gd name="T2" fmla="*/ 16 w 7"/>
                    <a:gd name="T3" fmla="*/ 2 h 6"/>
                    <a:gd name="T4" fmla="*/ 0 60000 65536"/>
                    <a:gd name="T5" fmla="*/ 0 60000 65536"/>
                    <a:gd name="T6" fmla="*/ 0 w 7"/>
                    <a:gd name="T7" fmla="*/ 0 h 6"/>
                    <a:gd name="T8" fmla="*/ 7 w 7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6">
                      <a:moveTo>
                        <a:pt x="7" y="1"/>
                      </a:moveTo>
                      <a:cubicBezTo>
                        <a:pt x="0" y="0"/>
                        <a:pt x="1" y="6"/>
                        <a:pt x="7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0" name="Freeform 9457"/>
                <p:cNvSpPr>
                  <a:spLocks/>
                </p:cNvSpPr>
                <p:nvPr/>
              </p:nvSpPr>
              <p:spPr bwMode="auto">
                <a:xfrm>
                  <a:off x="6828" y="3316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1" name="Freeform 9458"/>
                <p:cNvSpPr>
                  <a:spLocks/>
                </p:cNvSpPr>
                <p:nvPr/>
              </p:nvSpPr>
              <p:spPr bwMode="auto">
                <a:xfrm>
                  <a:off x="6608" y="3316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2" name="Freeform 9459"/>
                <p:cNvSpPr>
                  <a:spLocks/>
                </p:cNvSpPr>
                <p:nvPr/>
              </p:nvSpPr>
              <p:spPr bwMode="auto">
                <a:xfrm>
                  <a:off x="6624" y="3316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3" name="Freeform 9460"/>
                <p:cNvSpPr>
                  <a:spLocks/>
                </p:cNvSpPr>
                <p:nvPr/>
              </p:nvSpPr>
              <p:spPr bwMode="auto">
                <a:xfrm>
                  <a:off x="6620" y="3318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4" name="Freeform 9461"/>
                <p:cNvSpPr>
                  <a:spLocks/>
                </p:cNvSpPr>
                <p:nvPr/>
              </p:nvSpPr>
              <p:spPr bwMode="auto">
                <a:xfrm>
                  <a:off x="6622" y="3318"/>
                  <a:ext cx="5" cy="0"/>
                </a:xfrm>
                <a:custGeom>
                  <a:avLst/>
                  <a:gdLst>
                    <a:gd name="T0" fmla="*/ 3 w 2"/>
                    <a:gd name="T1" fmla="*/ 3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5" name="Freeform 9462"/>
                <p:cNvSpPr>
                  <a:spLocks/>
                </p:cNvSpPr>
                <p:nvPr/>
              </p:nvSpPr>
              <p:spPr bwMode="auto">
                <a:xfrm>
                  <a:off x="6606" y="3316"/>
                  <a:ext cx="42" cy="42"/>
                </a:xfrm>
                <a:custGeom>
                  <a:avLst/>
                  <a:gdLst>
                    <a:gd name="T0" fmla="*/ 16 w 18"/>
                    <a:gd name="T1" fmla="*/ 9 h 18"/>
                    <a:gd name="T2" fmla="*/ 33 w 18"/>
                    <a:gd name="T3" fmla="*/ 42 h 18"/>
                    <a:gd name="T4" fmla="*/ 42 w 18"/>
                    <a:gd name="T5" fmla="*/ 33 h 18"/>
                    <a:gd name="T6" fmla="*/ 16 w 18"/>
                    <a:gd name="T7" fmla="*/ 9 h 1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8"/>
                    <a:gd name="T13" fmla="*/ 0 h 18"/>
                    <a:gd name="T14" fmla="*/ 18 w 18"/>
                    <a:gd name="T15" fmla="*/ 18 h 1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8" h="18">
                      <a:moveTo>
                        <a:pt x="7" y="4"/>
                      </a:moveTo>
                      <a:cubicBezTo>
                        <a:pt x="0" y="7"/>
                        <a:pt x="14" y="18"/>
                        <a:pt x="14" y="18"/>
                      </a:cubicBezTo>
                      <a:cubicBezTo>
                        <a:pt x="14" y="15"/>
                        <a:pt x="17" y="16"/>
                        <a:pt x="18" y="14"/>
                      </a:cubicBezTo>
                      <a:cubicBezTo>
                        <a:pt x="18" y="9"/>
                        <a:pt x="10" y="0"/>
                        <a:pt x="7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6" name="Freeform 9463"/>
                <p:cNvSpPr>
                  <a:spLocks/>
                </p:cNvSpPr>
                <p:nvPr/>
              </p:nvSpPr>
              <p:spPr bwMode="auto">
                <a:xfrm>
                  <a:off x="6568" y="3318"/>
                  <a:ext cx="2" cy="5"/>
                </a:xfrm>
                <a:custGeom>
                  <a:avLst/>
                  <a:gdLst>
                    <a:gd name="T0" fmla="*/ 0 w 1"/>
                    <a:gd name="T1" fmla="*/ 3 h 2"/>
                    <a:gd name="T2" fmla="*/ 2 w 1"/>
                    <a:gd name="T3" fmla="*/ 0 h 2"/>
                    <a:gd name="T4" fmla="*/ 0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1" y="1"/>
                        <a:pt x="0" y="2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7" name="Freeform 9464"/>
                <p:cNvSpPr>
                  <a:spLocks/>
                </p:cNvSpPr>
                <p:nvPr/>
              </p:nvSpPr>
              <p:spPr bwMode="auto">
                <a:xfrm>
                  <a:off x="2755" y="3320"/>
                  <a:ext cx="5" cy="3"/>
                </a:xfrm>
                <a:custGeom>
                  <a:avLst/>
                  <a:gdLst>
                    <a:gd name="T0" fmla="*/ 5 w 2"/>
                    <a:gd name="T1" fmla="*/ 3 h 1"/>
                    <a:gd name="T2" fmla="*/ 3 w 2"/>
                    <a:gd name="T3" fmla="*/ 0 h 1"/>
                    <a:gd name="T4" fmla="*/ 5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0"/>
                        <a:pt x="1" y="0"/>
                      </a:cubicBezTo>
                      <a:cubicBezTo>
                        <a:pt x="0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8" name="Freeform 9465"/>
                <p:cNvSpPr>
                  <a:spLocks/>
                </p:cNvSpPr>
                <p:nvPr/>
              </p:nvSpPr>
              <p:spPr bwMode="auto">
                <a:xfrm>
                  <a:off x="6820" y="3309"/>
                  <a:ext cx="31" cy="21"/>
                </a:xfrm>
                <a:custGeom>
                  <a:avLst/>
                  <a:gdLst>
                    <a:gd name="T0" fmla="*/ 21 w 13"/>
                    <a:gd name="T1" fmla="*/ 16 h 9"/>
                    <a:gd name="T2" fmla="*/ 21 w 13"/>
                    <a:gd name="T3" fmla="*/ 16 h 9"/>
                    <a:gd name="T4" fmla="*/ 0 60000 65536"/>
                    <a:gd name="T5" fmla="*/ 0 60000 65536"/>
                    <a:gd name="T6" fmla="*/ 0 w 13"/>
                    <a:gd name="T7" fmla="*/ 0 h 9"/>
                    <a:gd name="T8" fmla="*/ 13 w 13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3" h="9">
                      <a:moveTo>
                        <a:pt x="9" y="7"/>
                      </a:moveTo>
                      <a:cubicBezTo>
                        <a:pt x="0" y="0"/>
                        <a:pt x="13" y="9"/>
                        <a:pt x="9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19" name="Freeform 9466"/>
                <p:cNvSpPr>
                  <a:spLocks/>
                </p:cNvSpPr>
                <p:nvPr/>
              </p:nvSpPr>
              <p:spPr bwMode="auto">
                <a:xfrm>
                  <a:off x="6842" y="3320"/>
                  <a:ext cx="2" cy="3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3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0" name="Freeform 9467"/>
                <p:cNvSpPr>
                  <a:spLocks/>
                </p:cNvSpPr>
                <p:nvPr/>
              </p:nvSpPr>
              <p:spPr bwMode="auto">
                <a:xfrm>
                  <a:off x="2427" y="3316"/>
                  <a:ext cx="47" cy="45"/>
                </a:xfrm>
                <a:custGeom>
                  <a:avLst/>
                  <a:gdLst>
                    <a:gd name="T0" fmla="*/ 45 w 20"/>
                    <a:gd name="T1" fmla="*/ 21 h 19"/>
                    <a:gd name="T2" fmla="*/ 9 w 20"/>
                    <a:gd name="T3" fmla="*/ 14 h 19"/>
                    <a:gd name="T4" fmla="*/ 21 w 20"/>
                    <a:gd name="T5" fmla="*/ 12 h 19"/>
                    <a:gd name="T6" fmla="*/ 45 w 20"/>
                    <a:gd name="T7" fmla="*/ 21 h 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19"/>
                    <a:gd name="T14" fmla="*/ 20 w 20"/>
                    <a:gd name="T15" fmla="*/ 19 h 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19">
                      <a:moveTo>
                        <a:pt x="19" y="9"/>
                      </a:moveTo>
                      <a:cubicBezTo>
                        <a:pt x="20" y="6"/>
                        <a:pt x="0" y="0"/>
                        <a:pt x="4" y="6"/>
                      </a:cubicBezTo>
                      <a:cubicBezTo>
                        <a:pt x="10" y="18"/>
                        <a:pt x="8" y="4"/>
                        <a:pt x="9" y="5"/>
                      </a:cubicBezTo>
                      <a:cubicBezTo>
                        <a:pt x="10" y="4"/>
                        <a:pt x="14" y="19"/>
                        <a:pt x="19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1" name="Freeform 9468"/>
                <p:cNvSpPr>
                  <a:spLocks/>
                </p:cNvSpPr>
                <p:nvPr/>
              </p:nvSpPr>
              <p:spPr bwMode="auto">
                <a:xfrm>
                  <a:off x="6620" y="3323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2" name="Freeform 9469"/>
                <p:cNvSpPr>
                  <a:spLocks/>
                </p:cNvSpPr>
                <p:nvPr/>
              </p:nvSpPr>
              <p:spPr bwMode="auto">
                <a:xfrm>
                  <a:off x="6563" y="3323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3" name="Freeform 9470"/>
                <p:cNvSpPr>
                  <a:spLocks/>
                </p:cNvSpPr>
                <p:nvPr/>
              </p:nvSpPr>
              <p:spPr bwMode="auto">
                <a:xfrm>
                  <a:off x="6603" y="3325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2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4" name="Freeform 9471"/>
                <p:cNvSpPr>
                  <a:spLocks/>
                </p:cNvSpPr>
                <p:nvPr/>
              </p:nvSpPr>
              <p:spPr bwMode="auto">
                <a:xfrm>
                  <a:off x="6601" y="3325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5" name="Freeform 9472"/>
                <p:cNvSpPr>
                  <a:spLocks/>
                </p:cNvSpPr>
                <p:nvPr/>
              </p:nvSpPr>
              <p:spPr bwMode="auto">
                <a:xfrm>
                  <a:off x="6809" y="3325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6" name="Freeform 9473"/>
                <p:cNvSpPr>
                  <a:spLocks/>
                </p:cNvSpPr>
                <p:nvPr/>
              </p:nvSpPr>
              <p:spPr bwMode="auto">
                <a:xfrm>
                  <a:off x="6615" y="332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7" name="Freeform 9474"/>
                <p:cNvSpPr>
                  <a:spLocks/>
                </p:cNvSpPr>
                <p:nvPr/>
              </p:nvSpPr>
              <p:spPr bwMode="auto">
                <a:xfrm>
                  <a:off x="6785" y="332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8" name="Freeform 9475"/>
                <p:cNvSpPr>
                  <a:spLocks/>
                </p:cNvSpPr>
                <p:nvPr/>
              </p:nvSpPr>
              <p:spPr bwMode="auto">
                <a:xfrm>
                  <a:off x="6750" y="332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29" name="Freeform 9476"/>
                <p:cNvSpPr>
                  <a:spLocks/>
                </p:cNvSpPr>
                <p:nvPr/>
              </p:nvSpPr>
              <p:spPr bwMode="auto">
                <a:xfrm>
                  <a:off x="6615" y="3330"/>
                  <a:ext cx="0" cy="2"/>
                </a:xfrm>
                <a:custGeom>
                  <a:avLst/>
                  <a:gdLst>
                    <a:gd name="T0" fmla="*/ 2 h 1"/>
                    <a:gd name="T1" fmla="*/ 0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0" name="Freeform 9477"/>
                <p:cNvSpPr>
                  <a:spLocks/>
                </p:cNvSpPr>
                <p:nvPr/>
              </p:nvSpPr>
              <p:spPr bwMode="auto">
                <a:xfrm>
                  <a:off x="6639" y="3325"/>
                  <a:ext cx="16" cy="12"/>
                </a:xfrm>
                <a:custGeom>
                  <a:avLst/>
                  <a:gdLst>
                    <a:gd name="T0" fmla="*/ 7 w 7"/>
                    <a:gd name="T1" fmla="*/ 7 h 5"/>
                    <a:gd name="T2" fmla="*/ 7 w 7"/>
                    <a:gd name="T3" fmla="*/ 7 h 5"/>
                    <a:gd name="T4" fmla="*/ 0 60000 65536"/>
                    <a:gd name="T5" fmla="*/ 0 60000 65536"/>
                    <a:gd name="T6" fmla="*/ 0 w 7"/>
                    <a:gd name="T7" fmla="*/ 0 h 5"/>
                    <a:gd name="T8" fmla="*/ 7 w 7"/>
                    <a:gd name="T9" fmla="*/ 5 h 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5">
                      <a:moveTo>
                        <a:pt x="3" y="3"/>
                      </a:moveTo>
                      <a:cubicBezTo>
                        <a:pt x="0" y="0"/>
                        <a:pt x="7" y="5"/>
                        <a:pt x="3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1" name="Freeform 9478"/>
                <p:cNvSpPr>
                  <a:spLocks/>
                </p:cNvSpPr>
                <p:nvPr/>
              </p:nvSpPr>
              <p:spPr bwMode="auto">
                <a:xfrm>
                  <a:off x="2745" y="3332"/>
                  <a:ext cx="8" cy="5"/>
                </a:xfrm>
                <a:custGeom>
                  <a:avLst/>
                  <a:gdLst>
                    <a:gd name="T0" fmla="*/ 0 w 3"/>
                    <a:gd name="T1" fmla="*/ 5 h 2"/>
                    <a:gd name="T2" fmla="*/ 0 w 3"/>
                    <a:gd name="T3" fmla="*/ 5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0" y="2"/>
                      </a:moveTo>
                      <a:cubicBezTo>
                        <a:pt x="3" y="0"/>
                        <a:pt x="3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2" name="Freeform 9479"/>
                <p:cNvSpPr>
                  <a:spLocks/>
                </p:cNvSpPr>
                <p:nvPr/>
              </p:nvSpPr>
              <p:spPr bwMode="auto">
                <a:xfrm>
                  <a:off x="2478" y="3311"/>
                  <a:ext cx="10" cy="42"/>
                </a:xfrm>
                <a:custGeom>
                  <a:avLst/>
                  <a:gdLst>
                    <a:gd name="T0" fmla="*/ 8 w 4"/>
                    <a:gd name="T1" fmla="*/ 30 h 18"/>
                    <a:gd name="T2" fmla="*/ 8 w 4"/>
                    <a:gd name="T3" fmla="*/ 30 h 18"/>
                    <a:gd name="T4" fmla="*/ 0 60000 65536"/>
                    <a:gd name="T5" fmla="*/ 0 60000 65536"/>
                    <a:gd name="T6" fmla="*/ 0 w 4"/>
                    <a:gd name="T7" fmla="*/ 0 h 18"/>
                    <a:gd name="T8" fmla="*/ 4 w 4"/>
                    <a:gd name="T9" fmla="*/ 18 h 1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8">
                      <a:moveTo>
                        <a:pt x="3" y="13"/>
                      </a:moveTo>
                      <a:cubicBezTo>
                        <a:pt x="0" y="0"/>
                        <a:pt x="4" y="18"/>
                        <a:pt x="3" y="1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3" name="Freeform 9480"/>
                <p:cNvSpPr>
                  <a:spLocks/>
                </p:cNvSpPr>
                <p:nvPr/>
              </p:nvSpPr>
              <p:spPr bwMode="auto">
                <a:xfrm>
                  <a:off x="2431" y="3335"/>
                  <a:ext cx="10" cy="7"/>
                </a:xfrm>
                <a:custGeom>
                  <a:avLst/>
                  <a:gdLst>
                    <a:gd name="T0" fmla="*/ 10 w 4"/>
                    <a:gd name="T1" fmla="*/ 2 h 3"/>
                    <a:gd name="T2" fmla="*/ 0 w 4"/>
                    <a:gd name="T3" fmla="*/ 0 h 3"/>
                    <a:gd name="T4" fmla="*/ 10 w 4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4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1" y="1"/>
                        <a:pt x="3" y="3"/>
                        <a:pt x="4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4" name="Freeform 9481"/>
                <p:cNvSpPr>
                  <a:spLocks/>
                </p:cNvSpPr>
                <p:nvPr/>
              </p:nvSpPr>
              <p:spPr bwMode="auto">
                <a:xfrm>
                  <a:off x="6861" y="3318"/>
                  <a:ext cx="4" cy="52"/>
                </a:xfrm>
                <a:custGeom>
                  <a:avLst/>
                  <a:gdLst>
                    <a:gd name="T0" fmla="*/ 4 w 2"/>
                    <a:gd name="T1" fmla="*/ 21 h 22"/>
                    <a:gd name="T2" fmla="*/ 4 w 2"/>
                    <a:gd name="T3" fmla="*/ 21 h 22"/>
                    <a:gd name="T4" fmla="*/ 0 60000 65536"/>
                    <a:gd name="T5" fmla="*/ 0 60000 65536"/>
                    <a:gd name="T6" fmla="*/ 0 w 2"/>
                    <a:gd name="T7" fmla="*/ 0 h 22"/>
                    <a:gd name="T8" fmla="*/ 2 w 2"/>
                    <a:gd name="T9" fmla="*/ 22 h 2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2">
                      <a:moveTo>
                        <a:pt x="2" y="9"/>
                      </a:moveTo>
                      <a:cubicBezTo>
                        <a:pt x="0" y="0"/>
                        <a:pt x="2" y="22"/>
                        <a:pt x="2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5" name="Freeform 9482"/>
                <p:cNvSpPr>
                  <a:spLocks/>
                </p:cNvSpPr>
                <p:nvPr/>
              </p:nvSpPr>
              <p:spPr bwMode="auto">
                <a:xfrm>
                  <a:off x="6646" y="333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6" name="Freeform 9483"/>
                <p:cNvSpPr>
                  <a:spLocks/>
                </p:cNvSpPr>
                <p:nvPr/>
              </p:nvSpPr>
              <p:spPr bwMode="auto">
                <a:xfrm>
                  <a:off x="2727" y="3332"/>
                  <a:ext cx="23" cy="24"/>
                </a:xfrm>
                <a:custGeom>
                  <a:avLst/>
                  <a:gdLst>
                    <a:gd name="T0" fmla="*/ 14 w 10"/>
                    <a:gd name="T1" fmla="*/ 7 h 10"/>
                    <a:gd name="T2" fmla="*/ 14 w 10"/>
                    <a:gd name="T3" fmla="*/ 7 h 10"/>
                    <a:gd name="T4" fmla="*/ 0 60000 65536"/>
                    <a:gd name="T5" fmla="*/ 0 60000 65536"/>
                    <a:gd name="T6" fmla="*/ 0 w 10"/>
                    <a:gd name="T7" fmla="*/ 0 h 10"/>
                    <a:gd name="T8" fmla="*/ 10 w 10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0">
                      <a:moveTo>
                        <a:pt x="6" y="3"/>
                      </a:moveTo>
                      <a:cubicBezTo>
                        <a:pt x="0" y="0"/>
                        <a:pt x="10" y="10"/>
                        <a:pt x="6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7" name="Freeform 9484"/>
                <p:cNvSpPr>
                  <a:spLocks/>
                </p:cNvSpPr>
                <p:nvPr/>
              </p:nvSpPr>
              <p:spPr bwMode="auto">
                <a:xfrm>
                  <a:off x="6617" y="3339"/>
                  <a:ext cx="3" cy="3"/>
                </a:xfrm>
                <a:custGeom>
                  <a:avLst/>
                  <a:gdLst>
                    <a:gd name="T0" fmla="*/ 0 w 1"/>
                    <a:gd name="T1" fmla="*/ 3 h 1"/>
                    <a:gd name="T2" fmla="*/ 0 w 1"/>
                    <a:gd name="T3" fmla="*/ 0 h 1"/>
                    <a:gd name="T4" fmla="*/ 0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8" name="Freeform 9485"/>
                <p:cNvSpPr>
                  <a:spLocks/>
                </p:cNvSpPr>
                <p:nvPr/>
              </p:nvSpPr>
              <p:spPr bwMode="auto">
                <a:xfrm>
                  <a:off x="2216" y="3325"/>
                  <a:ext cx="12" cy="21"/>
                </a:xfrm>
                <a:custGeom>
                  <a:avLst/>
                  <a:gdLst>
                    <a:gd name="T0" fmla="*/ 0 w 5"/>
                    <a:gd name="T1" fmla="*/ 19 h 9"/>
                    <a:gd name="T2" fmla="*/ 0 w 5"/>
                    <a:gd name="T3" fmla="*/ 19 h 9"/>
                    <a:gd name="T4" fmla="*/ 0 60000 65536"/>
                    <a:gd name="T5" fmla="*/ 0 60000 65536"/>
                    <a:gd name="T6" fmla="*/ 0 w 5"/>
                    <a:gd name="T7" fmla="*/ 0 h 9"/>
                    <a:gd name="T8" fmla="*/ 5 w 5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9">
                      <a:moveTo>
                        <a:pt x="0" y="8"/>
                      </a:moveTo>
                      <a:cubicBezTo>
                        <a:pt x="5" y="0"/>
                        <a:pt x="2" y="9"/>
                        <a:pt x="0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39" name="Freeform 9486"/>
                <p:cNvSpPr>
                  <a:spLocks/>
                </p:cNvSpPr>
                <p:nvPr/>
              </p:nvSpPr>
              <p:spPr bwMode="auto">
                <a:xfrm>
                  <a:off x="2781" y="333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0" name="Freeform 9487"/>
                <p:cNvSpPr>
                  <a:spLocks/>
                </p:cNvSpPr>
                <p:nvPr/>
              </p:nvSpPr>
              <p:spPr bwMode="auto">
                <a:xfrm>
                  <a:off x="6622" y="3339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1" name="Freeform 9488"/>
                <p:cNvSpPr>
                  <a:spLocks/>
                </p:cNvSpPr>
                <p:nvPr/>
              </p:nvSpPr>
              <p:spPr bwMode="auto">
                <a:xfrm>
                  <a:off x="2424" y="3342"/>
                  <a:ext cx="5" cy="4"/>
                </a:xfrm>
                <a:custGeom>
                  <a:avLst/>
                  <a:gdLst>
                    <a:gd name="T0" fmla="*/ 5 w 2"/>
                    <a:gd name="T1" fmla="*/ 4 h 2"/>
                    <a:gd name="T2" fmla="*/ 5 w 2"/>
                    <a:gd name="T3" fmla="*/ 4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2"/>
                      </a:moveTo>
                      <a:cubicBezTo>
                        <a:pt x="0" y="0"/>
                        <a:pt x="0" y="0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2" name="Freeform 9489"/>
                <p:cNvSpPr>
                  <a:spLocks/>
                </p:cNvSpPr>
                <p:nvPr/>
              </p:nvSpPr>
              <p:spPr bwMode="auto">
                <a:xfrm>
                  <a:off x="6615" y="3342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3" name="Freeform 9490"/>
                <p:cNvSpPr>
                  <a:spLocks/>
                </p:cNvSpPr>
                <p:nvPr/>
              </p:nvSpPr>
              <p:spPr bwMode="auto">
                <a:xfrm>
                  <a:off x="6613" y="3335"/>
                  <a:ext cx="2" cy="14"/>
                </a:xfrm>
                <a:custGeom>
                  <a:avLst/>
                  <a:gdLst>
                    <a:gd name="T0" fmla="*/ 2 w 1"/>
                    <a:gd name="T1" fmla="*/ 12 h 6"/>
                    <a:gd name="T2" fmla="*/ 2 w 1"/>
                    <a:gd name="T3" fmla="*/ 12 h 6"/>
                    <a:gd name="T4" fmla="*/ 0 60000 65536"/>
                    <a:gd name="T5" fmla="*/ 0 60000 65536"/>
                    <a:gd name="T6" fmla="*/ 0 w 1"/>
                    <a:gd name="T7" fmla="*/ 0 h 6"/>
                    <a:gd name="T8" fmla="*/ 1 w 1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6">
                      <a:moveTo>
                        <a:pt x="1" y="5"/>
                      </a:moveTo>
                      <a:cubicBezTo>
                        <a:pt x="0" y="0"/>
                        <a:pt x="0" y="6"/>
                        <a:pt x="1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4" name="Freeform 9491"/>
                <p:cNvSpPr>
                  <a:spLocks/>
                </p:cNvSpPr>
                <p:nvPr/>
              </p:nvSpPr>
              <p:spPr bwMode="auto">
                <a:xfrm>
                  <a:off x="2793" y="3342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5" name="Freeform 9492"/>
                <p:cNvSpPr>
                  <a:spLocks/>
                </p:cNvSpPr>
                <p:nvPr/>
              </p:nvSpPr>
              <p:spPr bwMode="auto">
                <a:xfrm>
                  <a:off x="6743" y="334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6" name="Freeform 9493"/>
                <p:cNvSpPr>
                  <a:spLocks/>
                </p:cNvSpPr>
                <p:nvPr/>
              </p:nvSpPr>
              <p:spPr bwMode="auto">
                <a:xfrm>
                  <a:off x="2783" y="3342"/>
                  <a:ext cx="21" cy="35"/>
                </a:xfrm>
                <a:custGeom>
                  <a:avLst/>
                  <a:gdLst>
                    <a:gd name="T0" fmla="*/ 21 w 9"/>
                    <a:gd name="T1" fmla="*/ 19 h 15"/>
                    <a:gd name="T2" fmla="*/ 5 w 9"/>
                    <a:gd name="T3" fmla="*/ 2 h 15"/>
                    <a:gd name="T4" fmla="*/ 21 w 9"/>
                    <a:gd name="T5" fmla="*/ 19 h 15"/>
                    <a:gd name="T6" fmla="*/ 0 60000 65536"/>
                    <a:gd name="T7" fmla="*/ 0 60000 65536"/>
                    <a:gd name="T8" fmla="*/ 0 60000 65536"/>
                    <a:gd name="T9" fmla="*/ 0 w 9"/>
                    <a:gd name="T10" fmla="*/ 0 h 15"/>
                    <a:gd name="T11" fmla="*/ 9 w 9"/>
                    <a:gd name="T12" fmla="*/ 15 h 1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" h="15">
                      <a:moveTo>
                        <a:pt x="9" y="8"/>
                      </a:moveTo>
                      <a:cubicBezTo>
                        <a:pt x="8" y="0"/>
                        <a:pt x="7" y="5"/>
                        <a:pt x="2" y="1"/>
                      </a:cubicBezTo>
                      <a:cubicBezTo>
                        <a:pt x="5" y="3"/>
                        <a:pt x="0" y="15"/>
                        <a:pt x="9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7" name="Freeform 9494"/>
                <p:cNvSpPr>
                  <a:spLocks/>
                </p:cNvSpPr>
                <p:nvPr/>
              </p:nvSpPr>
              <p:spPr bwMode="auto">
                <a:xfrm>
                  <a:off x="6615" y="334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8" name="Freeform 9495"/>
                <p:cNvSpPr>
                  <a:spLocks/>
                </p:cNvSpPr>
                <p:nvPr/>
              </p:nvSpPr>
              <p:spPr bwMode="auto">
                <a:xfrm>
                  <a:off x="2804" y="3344"/>
                  <a:ext cx="5" cy="2"/>
                </a:xfrm>
                <a:custGeom>
                  <a:avLst/>
                  <a:gdLst>
                    <a:gd name="T0" fmla="*/ 5 w 2"/>
                    <a:gd name="T1" fmla="*/ 2 h 1"/>
                    <a:gd name="T2" fmla="*/ 0 w 2"/>
                    <a:gd name="T3" fmla="*/ 0 h 1"/>
                    <a:gd name="T4" fmla="*/ 5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1"/>
                        <a:pt x="2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49" name="Freeform 9496"/>
                <p:cNvSpPr>
                  <a:spLocks/>
                </p:cNvSpPr>
                <p:nvPr/>
              </p:nvSpPr>
              <p:spPr bwMode="auto">
                <a:xfrm>
                  <a:off x="6728" y="3344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0" name="Freeform 9497"/>
                <p:cNvSpPr>
                  <a:spLocks/>
                </p:cNvSpPr>
                <p:nvPr/>
              </p:nvSpPr>
              <p:spPr bwMode="auto">
                <a:xfrm>
                  <a:off x="6731" y="334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1" name="Freeform 9498"/>
                <p:cNvSpPr>
                  <a:spLocks/>
                </p:cNvSpPr>
                <p:nvPr/>
              </p:nvSpPr>
              <p:spPr bwMode="auto">
                <a:xfrm>
                  <a:off x="6622" y="3344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2" name="Freeform 9499"/>
                <p:cNvSpPr>
                  <a:spLocks/>
                </p:cNvSpPr>
                <p:nvPr/>
              </p:nvSpPr>
              <p:spPr bwMode="auto">
                <a:xfrm>
                  <a:off x="2729" y="3339"/>
                  <a:ext cx="7" cy="17"/>
                </a:xfrm>
                <a:custGeom>
                  <a:avLst/>
                  <a:gdLst>
                    <a:gd name="T0" fmla="*/ 7 w 3"/>
                    <a:gd name="T1" fmla="*/ 15 h 7"/>
                    <a:gd name="T2" fmla="*/ 7 w 3"/>
                    <a:gd name="T3" fmla="*/ 15 h 7"/>
                    <a:gd name="T4" fmla="*/ 0 60000 65536"/>
                    <a:gd name="T5" fmla="*/ 0 60000 65536"/>
                    <a:gd name="T6" fmla="*/ 0 w 3"/>
                    <a:gd name="T7" fmla="*/ 0 h 7"/>
                    <a:gd name="T8" fmla="*/ 3 w 3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7">
                      <a:moveTo>
                        <a:pt x="3" y="6"/>
                      </a:moveTo>
                      <a:cubicBezTo>
                        <a:pt x="3" y="0"/>
                        <a:pt x="0" y="7"/>
                        <a:pt x="3" y="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3" name="Freeform 9500"/>
                <p:cNvSpPr>
                  <a:spLocks/>
                </p:cNvSpPr>
                <p:nvPr/>
              </p:nvSpPr>
              <p:spPr bwMode="auto">
                <a:xfrm>
                  <a:off x="6735" y="3346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4" name="Freeform 9501"/>
                <p:cNvSpPr>
                  <a:spLocks/>
                </p:cNvSpPr>
                <p:nvPr/>
              </p:nvSpPr>
              <p:spPr bwMode="auto">
                <a:xfrm>
                  <a:off x="6747" y="3346"/>
                  <a:ext cx="3" cy="0"/>
                </a:xfrm>
                <a:custGeom>
                  <a:avLst/>
                  <a:gdLst>
                    <a:gd name="T0" fmla="*/ 0 w 1"/>
                    <a:gd name="T1" fmla="*/ 3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5" name="Freeform 9502"/>
                <p:cNvSpPr>
                  <a:spLocks/>
                </p:cNvSpPr>
                <p:nvPr/>
              </p:nvSpPr>
              <p:spPr bwMode="auto">
                <a:xfrm>
                  <a:off x="1926" y="3344"/>
                  <a:ext cx="342" cy="135"/>
                </a:xfrm>
                <a:custGeom>
                  <a:avLst/>
                  <a:gdLst>
                    <a:gd name="T0" fmla="*/ 342 w 145"/>
                    <a:gd name="T1" fmla="*/ 71 h 57"/>
                    <a:gd name="T2" fmla="*/ 283 w 145"/>
                    <a:gd name="T3" fmla="*/ 5 h 57"/>
                    <a:gd name="T4" fmla="*/ 177 w 145"/>
                    <a:gd name="T5" fmla="*/ 33 h 57"/>
                    <a:gd name="T6" fmla="*/ 130 w 145"/>
                    <a:gd name="T7" fmla="*/ 123 h 57"/>
                    <a:gd name="T8" fmla="*/ 342 w 145"/>
                    <a:gd name="T9" fmla="*/ 71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57"/>
                    <a:gd name="T17" fmla="*/ 145 w 14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57">
                      <a:moveTo>
                        <a:pt x="145" y="30"/>
                      </a:moveTo>
                      <a:cubicBezTo>
                        <a:pt x="130" y="36"/>
                        <a:pt x="117" y="0"/>
                        <a:pt x="120" y="2"/>
                      </a:cubicBezTo>
                      <a:cubicBezTo>
                        <a:pt x="117" y="2"/>
                        <a:pt x="67" y="5"/>
                        <a:pt x="75" y="14"/>
                      </a:cubicBezTo>
                      <a:cubicBezTo>
                        <a:pt x="59" y="0"/>
                        <a:pt x="0" y="57"/>
                        <a:pt x="55" y="52"/>
                      </a:cubicBezTo>
                      <a:cubicBezTo>
                        <a:pt x="70" y="51"/>
                        <a:pt x="139" y="17"/>
                        <a:pt x="145" y="3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6" name="Freeform 9503"/>
                <p:cNvSpPr>
                  <a:spLocks/>
                </p:cNvSpPr>
                <p:nvPr/>
              </p:nvSpPr>
              <p:spPr bwMode="auto">
                <a:xfrm>
                  <a:off x="6849" y="3349"/>
                  <a:ext cx="5" cy="7"/>
                </a:xfrm>
                <a:custGeom>
                  <a:avLst/>
                  <a:gdLst>
                    <a:gd name="T0" fmla="*/ 5 w 2"/>
                    <a:gd name="T1" fmla="*/ 2 h 3"/>
                    <a:gd name="T2" fmla="*/ 5 w 2"/>
                    <a:gd name="T3" fmla="*/ 2 h 3"/>
                    <a:gd name="T4" fmla="*/ 0 60000 65536"/>
                    <a:gd name="T5" fmla="*/ 0 60000 65536"/>
                    <a:gd name="T6" fmla="*/ 0 w 2"/>
                    <a:gd name="T7" fmla="*/ 0 h 3"/>
                    <a:gd name="T8" fmla="*/ 2 w 2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3">
                      <a:moveTo>
                        <a:pt x="2" y="1"/>
                      </a:moveTo>
                      <a:cubicBezTo>
                        <a:pt x="0" y="0"/>
                        <a:pt x="2" y="3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7" name="Freeform 9504"/>
                <p:cNvSpPr>
                  <a:spLocks/>
                </p:cNvSpPr>
                <p:nvPr/>
              </p:nvSpPr>
              <p:spPr bwMode="auto">
                <a:xfrm>
                  <a:off x="2422" y="3344"/>
                  <a:ext cx="19" cy="21"/>
                </a:xfrm>
                <a:custGeom>
                  <a:avLst/>
                  <a:gdLst>
                    <a:gd name="T0" fmla="*/ 17 w 8"/>
                    <a:gd name="T1" fmla="*/ 12 h 9"/>
                    <a:gd name="T2" fmla="*/ 17 w 8"/>
                    <a:gd name="T3" fmla="*/ 12 h 9"/>
                    <a:gd name="T4" fmla="*/ 0 60000 65536"/>
                    <a:gd name="T5" fmla="*/ 0 60000 65536"/>
                    <a:gd name="T6" fmla="*/ 0 w 8"/>
                    <a:gd name="T7" fmla="*/ 0 h 9"/>
                    <a:gd name="T8" fmla="*/ 8 w 8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8" h="9">
                      <a:moveTo>
                        <a:pt x="7" y="5"/>
                      </a:moveTo>
                      <a:cubicBezTo>
                        <a:pt x="0" y="0"/>
                        <a:pt x="8" y="9"/>
                        <a:pt x="7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8" name="Freeform 9505"/>
                <p:cNvSpPr>
                  <a:spLocks/>
                </p:cNvSpPr>
                <p:nvPr/>
              </p:nvSpPr>
              <p:spPr bwMode="auto">
                <a:xfrm>
                  <a:off x="6750" y="3353"/>
                  <a:ext cx="2" cy="8"/>
                </a:xfrm>
                <a:custGeom>
                  <a:avLst/>
                  <a:gdLst>
                    <a:gd name="T0" fmla="*/ 0 w 1"/>
                    <a:gd name="T1" fmla="*/ 0 h 3"/>
                    <a:gd name="T2" fmla="*/ 0 w 1"/>
                    <a:gd name="T3" fmla="*/ 0 h 3"/>
                    <a:gd name="T4" fmla="*/ 0 60000 65536"/>
                    <a:gd name="T5" fmla="*/ 0 60000 65536"/>
                    <a:gd name="T6" fmla="*/ 0 w 1"/>
                    <a:gd name="T7" fmla="*/ 0 h 3"/>
                    <a:gd name="T8" fmla="*/ 1 w 1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3">
                      <a:moveTo>
                        <a:pt x="0" y="0"/>
                      </a:moveTo>
                      <a:cubicBezTo>
                        <a:pt x="0" y="1"/>
                        <a:pt x="1" y="3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59" name="Freeform 9506"/>
                <p:cNvSpPr>
                  <a:spLocks/>
                </p:cNvSpPr>
                <p:nvPr/>
              </p:nvSpPr>
              <p:spPr bwMode="auto">
                <a:xfrm>
                  <a:off x="6811" y="335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0" name="Freeform 9507"/>
                <p:cNvSpPr>
                  <a:spLocks/>
                </p:cNvSpPr>
                <p:nvPr/>
              </p:nvSpPr>
              <p:spPr bwMode="auto">
                <a:xfrm>
                  <a:off x="6660" y="3356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1" name="Freeform 9508"/>
                <p:cNvSpPr>
                  <a:spLocks/>
                </p:cNvSpPr>
                <p:nvPr/>
              </p:nvSpPr>
              <p:spPr bwMode="auto">
                <a:xfrm>
                  <a:off x="6728" y="3356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3 w 1"/>
                    <a:gd name="T3" fmla="*/ 0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2" name="Freeform 9509"/>
                <p:cNvSpPr>
                  <a:spLocks/>
                </p:cNvSpPr>
                <p:nvPr/>
              </p:nvSpPr>
              <p:spPr bwMode="auto">
                <a:xfrm>
                  <a:off x="6818" y="3356"/>
                  <a:ext cx="43" cy="33"/>
                </a:xfrm>
                <a:custGeom>
                  <a:avLst/>
                  <a:gdLst>
                    <a:gd name="T0" fmla="*/ 43 w 18"/>
                    <a:gd name="T1" fmla="*/ 17 h 14"/>
                    <a:gd name="T2" fmla="*/ 38 w 18"/>
                    <a:gd name="T3" fmla="*/ 0 h 14"/>
                    <a:gd name="T4" fmla="*/ 0 w 18"/>
                    <a:gd name="T5" fmla="*/ 14 h 14"/>
                    <a:gd name="T6" fmla="*/ 43 w 18"/>
                    <a:gd name="T7" fmla="*/ 17 h 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8"/>
                    <a:gd name="T13" fmla="*/ 0 h 14"/>
                    <a:gd name="T14" fmla="*/ 18 w 18"/>
                    <a:gd name="T15" fmla="*/ 14 h 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8" h="14">
                      <a:moveTo>
                        <a:pt x="18" y="7"/>
                      </a:moveTo>
                      <a:cubicBezTo>
                        <a:pt x="17" y="11"/>
                        <a:pt x="12" y="3"/>
                        <a:pt x="16" y="0"/>
                      </a:cubicBezTo>
                      <a:cubicBezTo>
                        <a:pt x="14" y="0"/>
                        <a:pt x="1" y="3"/>
                        <a:pt x="0" y="6"/>
                      </a:cubicBezTo>
                      <a:cubicBezTo>
                        <a:pt x="7" y="9"/>
                        <a:pt x="14" y="14"/>
                        <a:pt x="18" y="7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3" name="Freeform 9510"/>
                <p:cNvSpPr>
                  <a:spLocks/>
                </p:cNvSpPr>
                <p:nvPr/>
              </p:nvSpPr>
              <p:spPr bwMode="auto">
                <a:xfrm>
                  <a:off x="6818" y="3353"/>
                  <a:ext cx="0" cy="10"/>
                </a:xfrm>
                <a:custGeom>
                  <a:avLst/>
                  <a:gdLst>
                    <a:gd name="T0" fmla="*/ 8 h 4"/>
                    <a:gd name="T1" fmla="*/ 8 h 4"/>
                    <a:gd name="T2" fmla="*/ 0 60000 65536"/>
                    <a:gd name="T3" fmla="*/ 0 60000 65536"/>
                    <a:gd name="T4" fmla="*/ 0 h 4"/>
                    <a:gd name="T5" fmla="*/ 4 h 4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4">
                      <a:moveTo>
                        <a:pt x="0" y="3"/>
                      </a:moveTo>
                      <a:cubicBezTo>
                        <a:pt x="0" y="4"/>
                        <a:pt x="0" y="0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4" name="Freeform 9511"/>
                <p:cNvSpPr>
                  <a:spLocks/>
                </p:cNvSpPr>
                <p:nvPr/>
              </p:nvSpPr>
              <p:spPr bwMode="auto">
                <a:xfrm>
                  <a:off x="6856" y="3356"/>
                  <a:ext cx="2" cy="5"/>
                </a:xfrm>
                <a:custGeom>
                  <a:avLst/>
                  <a:gdLst>
                    <a:gd name="T0" fmla="*/ 0 w 1"/>
                    <a:gd name="T1" fmla="*/ 5 h 2"/>
                    <a:gd name="T2" fmla="*/ 0 w 1"/>
                    <a:gd name="T3" fmla="*/ 5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5" name="Freeform 9512"/>
                <p:cNvSpPr>
                  <a:spLocks/>
                </p:cNvSpPr>
                <p:nvPr/>
              </p:nvSpPr>
              <p:spPr bwMode="auto">
                <a:xfrm>
                  <a:off x="6839" y="3358"/>
                  <a:ext cx="7" cy="0"/>
                </a:xfrm>
                <a:custGeom>
                  <a:avLst/>
                  <a:gdLst>
                    <a:gd name="T0" fmla="*/ 7 w 3"/>
                    <a:gd name="T1" fmla="*/ 7 w 3"/>
                    <a:gd name="T2" fmla="*/ 0 60000 65536"/>
                    <a:gd name="T3" fmla="*/ 0 60000 65536"/>
                    <a:gd name="T4" fmla="*/ 0 w 3"/>
                    <a:gd name="T5" fmla="*/ 3 w 3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0" y="0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6" name="Freeform 9513"/>
                <p:cNvSpPr>
                  <a:spLocks/>
                </p:cNvSpPr>
                <p:nvPr/>
              </p:nvSpPr>
              <p:spPr bwMode="auto">
                <a:xfrm>
                  <a:off x="2443" y="3358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7" name="Freeform 9514"/>
                <p:cNvSpPr>
                  <a:spLocks/>
                </p:cNvSpPr>
                <p:nvPr/>
              </p:nvSpPr>
              <p:spPr bwMode="auto">
                <a:xfrm>
                  <a:off x="2353" y="3353"/>
                  <a:ext cx="36" cy="57"/>
                </a:xfrm>
                <a:custGeom>
                  <a:avLst/>
                  <a:gdLst>
                    <a:gd name="T0" fmla="*/ 34 w 15"/>
                    <a:gd name="T1" fmla="*/ 12 h 24"/>
                    <a:gd name="T2" fmla="*/ 5 w 15"/>
                    <a:gd name="T3" fmla="*/ 17 h 24"/>
                    <a:gd name="T4" fmla="*/ 34 w 15"/>
                    <a:gd name="T5" fmla="*/ 12 h 24"/>
                    <a:gd name="T6" fmla="*/ 0 60000 65536"/>
                    <a:gd name="T7" fmla="*/ 0 60000 65536"/>
                    <a:gd name="T8" fmla="*/ 0 60000 65536"/>
                    <a:gd name="T9" fmla="*/ 0 w 15"/>
                    <a:gd name="T10" fmla="*/ 0 h 24"/>
                    <a:gd name="T11" fmla="*/ 15 w 15"/>
                    <a:gd name="T12" fmla="*/ 24 h 2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5" h="24">
                      <a:moveTo>
                        <a:pt x="14" y="5"/>
                      </a:moveTo>
                      <a:cubicBezTo>
                        <a:pt x="13" y="0"/>
                        <a:pt x="3" y="5"/>
                        <a:pt x="2" y="7"/>
                      </a:cubicBezTo>
                      <a:cubicBezTo>
                        <a:pt x="0" y="9"/>
                        <a:pt x="15" y="24"/>
                        <a:pt x="14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8" name="Freeform 9515"/>
                <p:cNvSpPr>
                  <a:spLocks/>
                </p:cNvSpPr>
                <p:nvPr/>
              </p:nvSpPr>
              <p:spPr bwMode="auto">
                <a:xfrm>
                  <a:off x="2679" y="3358"/>
                  <a:ext cx="5" cy="3"/>
                </a:xfrm>
                <a:custGeom>
                  <a:avLst/>
                  <a:gdLst>
                    <a:gd name="T0" fmla="*/ 0 w 2"/>
                    <a:gd name="T1" fmla="*/ 3 h 1"/>
                    <a:gd name="T2" fmla="*/ 5 w 2"/>
                    <a:gd name="T3" fmla="*/ 3 h 1"/>
                    <a:gd name="T4" fmla="*/ 0 w 2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69" name="Freeform 9516"/>
                <p:cNvSpPr>
                  <a:spLocks/>
                </p:cNvSpPr>
                <p:nvPr/>
              </p:nvSpPr>
              <p:spPr bwMode="auto">
                <a:xfrm>
                  <a:off x="6641" y="3356"/>
                  <a:ext cx="5" cy="5"/>
                </a:xfrm>
                <a:custGeom>
                  <a:avLst/>
                  <a:gdLst>
                    <a:gd name="T0" fmla="*/ 0 w 2"/>
                    <a:gd name="T1" fmla="*/ 5 h 2"/>
                    <a:gd name="T2" fmla="*/ 0 w 2"/>
                    <a:gd name="T3" fmla="*/ 5 h 2"/>
                    <a:gd name="T4" fmla="*/ 0 w 2"/>
                    <a:gd name="T5" fmla="*/ 5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0" y="2"/>
                      </a:moveTo>
                      <a:cubicBezTo>
                        <a:pt x="2" y="2"/>
                        <a:pt x="0" y="0"/>
                        <a:pt x="0" y="2"/>
                      </a:cubicBezTo>
                      <a:cubicBezTo>
                        <a:pt x="0" y="1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0" name="Freeform 9517"/>
                <p:cNvSpPr>
                  <a:spLocks/>
                </p:cNvSpPr>
                <p:nvPr/>
              </p:nvSpPr>
              <p:spPr bwMode="auto">
                <a:xfrm>
                  <a:off x="6624" y="3358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0 w 1"/>
                    <a:gd name="T3" fmla="*/ 0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1" name="Freeform 9518"/>
                <p:cNvSpPr>
                  <a:spLocks/>
                </p:cNvSpPr>
                <p:nvPr/>
              </p:nvSpPr>
              <p:spPr bwMode="auto">
                <a:xfrm>
                  <a:off x="6889" y="3361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2" name="Freeform 9519"/>
                <p:cNvSpPr>
                  <a:spLocks/>
                </p:cNvSpPr>
                <p:nvPr/>
              </p:nvSpPr>
              <p:spPr bwMode="auto">
                <a:xfrm>
                  <a:off x="6622" y="3361"/>
                  <a:ext cx="0" cy="2"/>
                </a:xfrm>
                <a:custGeom>
                  <a:avLst/>
                  <a:gdLst>
                    <a:gd name="T0" fmla="*/ 2 h 1"/>
                    <a:gd name="T1" fmla="*/ 0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3" name="Freeform 9520"/>
                <p:cNvSpPr>
                  <a:spLocks/>
                </p:cNvSpPr>
                <p:nvPr/>
              </p:nvSpPr>
              <p:spPr bwMode="auto">
                <a:xfrm>
                  <a:off x="2434" y="3363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4" name="Freeform 9521"/>
                <p:cNvSpPr>
                  <a:spLocks/>
                </p:cNvSpPr>
                <p:nvPr/>
              </p:nvSpPr>
              <p:spPr bwMode="auto">
                <a:xfrm>
                  <a:off x="6806" y="3363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5" name="Freeform 9522"/>
                <p:cNvSpPr>
                  <a:spLocks/>
                </p:cNvSpPr>
                <p:nvPr/>
              </p:nvSpPr>
              <p:spPr bwMode="auto">
                <a:xfrm>
                  <a:off x="6674" y="3363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6" name="Freeform 9523"/>
                <p:cNvSpPr>
                  <a:spLocks/>
                </p:cNvSpPr>
                <p:nvPr/>
              </p:nvSpPr>
              <p:spPr bwMode="auto">
                <a:xfrm>
                  <a:off x="6624" y="3363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7" name="Freeform 9524"/>
                <p:cNvSpPr>
                  <a:spLocks/>
                </p:cNvSpPr>
                <p:nvPr/>
              </p:nvSpPr>
              <p:spPr bwMode="auto">
                <a:xfrm>
                  <a:off x="6816" y="3363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8" name="Freeform 9525"/>
                <p:cNvSpPr>
                  <a:spLocks/>
                </p:cNvSpPr>
                <p:nvPr/>
              </p:nvSpPr>
              <p:spPr bwMode="auto">
                <a:xfrm>
                  <a:off x="2724" y="3363"/>
                  <a:ext cx="3" cy="2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0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79" name="Freeform 9526"/>
                <p:cNvSpPr>
                  <a:spLocks/>
                </p:cNvSpPr>
                <p:nvPr/>
              </p:nvSpPr>
              <p:spPr bwMode="auto">
                <a:xfrm>
                  <a:off x="6809" y="3363"/>
                  <a:ext cx="4" cy="2"/>
                </a:xfrm>
                <a:custGeom>
                  <a:avLst/>
                  <a:gdLst>
                    <a:gd name="T0" fmla="*/ 4 w 2"/>
                    <a:gd name="T1" fmla="*/ 2 h 1"/>
                    <a:gd name="T2" fmla="*/ 0 w 2"/>
                    <a:gd name="T3" fmla="*/ 0 h 1"/>
                    <a:gd name="T4" fmla="*/ 4 w 2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0" name="Freeform 9527"/>
                <p:cNvSpPr>
                  <a:spLocks/>
                </p:cNvSpPr>
                <p:nvPr/>
              </p:nvSpPr>
              <p:spPr bwMode="auto">
                <a:xfrm>
                  <a:off x="2358" y="3365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1" name="Freeform 9528"/>
                <p:cNvSpPr>
                  <a:spLocks/>
                </p:cNvSpPr>
                <p:nvPr/>
              </p:nvSpPr>
              <p:spPr bwMode="auto">
                <a:xfrm>
                  <a:off x="6806" y="3365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2" name="Freeform 9529"/>
                <p:cNvSpPr>
                  <a:spLocks/>
                </p:cNvSpPr>
                <p:nvPr/>
              </p:nvSpPr>
              <p:spPr bwMode="auto">
                <a:xfrm>
                  <a:off x="2701" y="3363"/>
                  <a:ext cx="2" cy="5"/>
                </a:xfrm>
                <a:custGeom>
                  <a:avLst/>
                  <a:gdLst>
                    <a:gd name="T0" fmla="*/ 2 w 1"/>
                    <a:gd name="T1" fmla="*/ 3 h 2"/>
                    <a:gd name="T2" fmla="*/ 2 w 1"/>
                    <a:gd name="T3" fmla="*/ 5 h 2"/>
                    <a:gd name="T4" fmla="*/ 2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0" y="0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3" name="Freeform 9530"/>
                <p:cNvSpPr>
                  <a:spLocks/>
                </p:cNvSpPr>
                <p:nvPr/>
              </p:nvSpPr>
              <p:spPr bwMode="auto">
                <a:xfrm>
                  <a:off x="6620" y="3365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4" name="Freeform 9531"/>
                <p:cNvSpPr>
                  <a:spLocks/>
                </p:cNvSpPr>
                <p:nvPr/>
              </p:nvSpPr>
              <p:spPr bwMode="auto">
                <a:xfrm>
                  <a:off x="6802" y="3363"/>
                  <a:ext cx="7" cy="5"/>
                </a:xfrm>
                <a:custGeom>
                  <a:avLst/>
                  <a:gdLst>
                    <a:gd name="T0" fmla="*/ 2 w 3"/>
                    <a:gd name="T1" fmla="*/ 5 h 2"/>
                    <a:gd name="T2" fmla="*/ 2 w 3"/>
                    <a:gd name="T3" fmla="*/ 5 h 2"/>
                    <a:gd name="T4" fmla="*/ 0 60000 65536"/>
                    <a:gd name="T5" fmla="*/ 0 60000 65536"/>
                    <a:gd name="T6" fmla="*/ 0 w 3"/>
                    <a:gd name="T7" fmla="*/ 0 h 2"/>
                    <a:gd name="T8" fmla="*/ 3 w 3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2">
                      <a:moveTo>
                        <a:pt x="1" y="2"/>
                      </a:moveTo>
                      <a:cubicBezTo>
                        <a:pt x="3" y="1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5" name="Freeform 9532"/>
                <p:cNvSpPr>
                  <a:spLocks/>
                </p:cNvSpPr>
                <p:nvPr/>
              </p:nvSpPr>
              <p:spPr bwMode="auto">
                <a:xfrm>
                  <a:off x="2788" y="3342"/>
                  <a:ext cx="42" cy="61"/>
                </a:xfrm>
                <a:custGeom>
                  <a:avLst/>
                  <a:gdLst>
                    <a:gd name="T0" fmla="*/ 35 w 18"/>
                    <a:gd name="T1" fmla="*/ 28 h 26"/>
                    <a:gd name="T2" fmla="*/ 35 w 18"/>
                    <a:gd name="T3" fmla="*/ 28 h 26"/>
                    <a:gd name="T4" fmla="*/ 0 60000 65536"/>
                    <a:gd name="T5" fmla="*/ 0 60000 65536"/>
                    <a:gd name="T6" fmla="*/ 0 w 18"/>
                    <a:gd name="T7" fmla="*/ 0 h 26"/>
                    <a:gd name="T8" fmla="*/ 18 w 18"/>
                    <a:gd name="T9" fmla="*/ 26 h 2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26">
                      <a:moveTo>
                        <a:pt x="15" y="12"/>
                      </a:moveTo>
                      <a:cubicBezTo>
                        <a:pt x="0" y="0"/>
                        <a:pt x="18" y="26"/>
                        <a:pt x="15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6" name="Freeform 9533"/>
                <p:cNvSpPr>
                  <a:spLocks/>
                </p:cNvSpPr>
                <p:nvPr/>
              </p:nvSpPr>
              <p:spPr bwMode="auto">
                <a:xfrm>
                  <a:off x="6674" y="3368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7" name="Freeform 9534"/>
                <p:cNvSpPr>
                  <a:spLocks/>
                </p:cNvSpPr>
                <p:nvPr/>
              </p:nvSpPr>
              <p:spPr bwMode="auto">
                <a:xfrm>
                  <a:off x="6802" y="3365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8" name="Freeform 9535"/>
                <p:cNvSpPr>
                  <a:spLocks/>
                </p:cNvSpPr>
                <p:nvPr/>
              </p:nvSpPr>
              <p:spPr bwMode="auto">
                <a:xfrm>
                  <a:off x="6624" y="3368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89" name="Freeform 9536"/>
                <p:cNvSpPr>
                  <a:spLocks/>
                </p:cNvSpPr>
                <p:nvPr/>
              </p:nvSpPr>
              <p:spPr bwMode="auto">
                <a:xfrm>
                  <a:off x="6629" y="3370"/>
                  <a:ext cx="38" cy="35"/>
                </a:xfrm>
                <a:custGeom>
                  <a:avLst/>
                  <a:gdLst>
                    <a:gd name="T0" fmla="*/ 29 w 16"/>
                    <a:gd name="T1" fmla="*/ 28 h 15"/>
                    <a:gd name="T2" fmla="*/ 26 w 16"/>
                    <a:gd name="T3" fmla="*/ 16 h 15"/>
                    <a:gd name="T4" fmla="*/ 14 w 16"/>
                    <a:gd name="T5" fmla="*/ 0 h 15"/>
                    <a:gd name="T6" fmla="*/ 0 w 16"/>
                    <a:gd name="T7" fmla="*/ 0 h 15"/>
                    <a:gd name="T8" fmla="*/ 0 w 16"/>
                    <a:gd name="T9" fmla="*/ 0 h 15"/>
                    <a:gd name="T10" fmla="*/ 29 w 16"/>
                    <a:gd name="T11" fmla="*/ 28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"/>
                    <a:gd name="T19" fmla="*/ 0 h 15"/>
                    <a:gd name="T20" fmla="*/ 16 w 16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" h="15">
                      <a:moveTo>
                        <a:pt x="12" y="12"/>
                      </a:moveTo>
                      <a:cubicBezTo>
                        <a:pt x="8" y="6"/>
                        <a:pt x="4" y="7"/>
                        <a:pt x="11" y="7"/>
                      </a:cubicBezTo>
                      <a:cubicBezTo>
                        <a:pt x="16" y="1"/>
                        <a:pt x="2" y="4"/>
                        <a:pt x="6" y="0"/>
                      </a:cubicBezTo>
                      <a:cubicBezTo>
                        <a:pt x="4" y="1"/>
                        <a:pt x="2" y="1"/>
                        <a:pt x="0" y="0"/>
                      </a:cubicBezTo>
                      <a:cubicBezTo>
                        <a:pt x="2" y="0"/>
                        <a:pt x="3" y="4"/>
                        <a:pt x="0" y="0"/>
                      </a:cubicBezTo>
                      <a:cubicBezTo>
                        <a:pt x="1" y="4"/>
                        <a:pt x="13" y="15"/>
                        <a:pt x="12" y="1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0" name="Freeform 9537"/>
                <p:cNvSpPr>
                  <a:spLocks/>
                </p:cNvSpPr>
                <p:nvPr/>
              </p:nvSpPr>
              <p:spPr bwMode="auto">
                <a:xfrm>
                  <a:off x="6804" y="3368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1" name="Freeform 9538"/>
                <p:cNvSpPr>
                  <a:spLocks/>
                </p:cNvSpPr>
                <p:nvPr/>
              </p:nvSpPr>
              <p:spPr bwMode="auto">
                <a:xfrm>
                  <a:off x="2804" y="3372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3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2" name="Freeform 9539"/>
                <p:cNvSpPr>
                  <a:spLocks/>
                </p:cNvSpPr>
                <p:nvPr/>
              </p:nvSpPr>
              <p:spPr bwMode="auto">
                <a:xfrm>
                  <a:off x="6683" y="3375"/>
                  <a:ext cx="0" cy="4"/>
                </a:xfrm>
                <a:custGeom>
                  <a:avLst/>
                  <a:gdLst>
                    <a:gd name="T0" fmla="*/ 0 h 2"/>
                    <a:gd name="T1" fmla="*/ 0 h 2"/>
                    <a:gd name="T2" fmla="*/ 0 60000 65536"/>
                    <a:gd name="T3" fmla="*/ 0 60000 65536"/>
                    <a:gd name="T4" fmla="*/ 0 h 2"/>
                    <a:gd name="T5" fmla="*/ 2 h 2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2">
                      <a:moveTo>
                        <a:pt x="0" y="0"/>
                      </a:moveTo>
                      <a:cubicBezTo>
                        <a:pt x="0" y="2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3" name="Freeform 9540"/>
                <p:cNvSpPr>
                  <a:spLocks/>
                </p:cNvSpPr>
                <p:nvPr/>
              </p:nvSpPr>
              <p:spPr bwMode="auto">
                <a:xfrm>
                  <a:off x="2292" y="3372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3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4" name="Freeform 9541"/>
                <p:cNvSpPr>
                  <a:spLocks/>
                </p:cNvSpPr>
                <p:nvPr/>
              </p:nvSpPr>
              <p:spPr bwMode="auto">
                <a:xfrm>
                  <a:off x="6669" y="3375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5" name="Freeform 9542"/>
                <p:cNvSpPr>
                  <a:spLocks/>
                </p:cNvSpPr>
                <p:nvPr/>
              </p:nvSpPr>
              <p:spPr bwMode="auto">
                <a:xfrm>
                  <a:off x="6686" y="3375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6" name="Freeform 9543"/>
                <p:cNvSpPr>
                  <a:spLocks/>
                </p:cNvSpPr>
                <p:nvPr/>
              </p:nvSpPr>
              <p:spPr bwMode="auto">
                <a:xfrm>
                  <a:off x="6743" y="3375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7" name="Freeform 9544"/>
                <p:cNvSpPr>
                  <a:spLocks/>
                </p:cNvSpPr>
                <p:nvPr/>
              </p:nvSpPr>
              <p:spPr bwMode="auto">
                <a:xfrm>
                  <a:off x="6688" y="3377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8" name="Freeform 9545"/>
                <p:cNvSpPr>
                  <a:spLocks/>
                </p:cNvSpPr>
                <p:nvPr/>
              </p:nvSpPr>
              <p:spPr bwMode="auto">
                <a:xfrm>
                  <a:off x="6747" y="3377"/>
                  <a:ext cx="3" cy="2"/>
                </a:xfrm>
                <a:custGeom>
                  <a:avLst/>
                  <a:gdLst>
                    <a:gd name="T0" fmla="*/ 3 w 1"/>
                    <a:gd name="T1" fmla="*/ 2 h 1"/>
                    <a:gd name="T2" fmla="*/ 3 w 1"/>
                    <a:gd name="T3" fmla="*/ 0 h 1"/>
                    <a:gd name="T4" fmla="*/ 3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399" name="Freeform 9546"/>
                <p:cNvSpPr>
                  <a:spLocks/>
                </p:cNvSpPr>
                <p:nvPr/>
              </p:nvSpPr>
              <p:spPr bwMode="auto">
                <a:xfrm>
                  <a:off x="6743" y="337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0" name="Freeform 9547"/>
                <p:cNvSpPr>
                  <a:spLocks/>
                </p:cNvSpPr>
                <p:nvPr/>
              </p:nvSpPr>
              <p:spPr bwMode="auto">
                <a:xfrm>
                  <a:off x="6691" y="3377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1" name="Freeform 9548"/>
                <p:cNvSpPr>
                  <a:spLocks/>
                </p:cNvSpPr>
                <p:nvPr/>
              </p:nvSpPr>
              <p:spPr bwMode="auto">
                <a:xfrm>
                  <a:off x="6745" y="3379"/>
                  <a:ext cx="5" cy="3"/>
                </a:xfrm>
                <a:custGeom>
                  <a:avLst/>
                  <a:gdLst>
                    <a:gd name="T0" fmla="*/ 3 w 2"/>
                    <a:gd name="T1" fmla="*/ 0 h 1"/>
                    <a:gd name="T2" fmla="*/ 3 w 2"/>
                    <a:gd name="T3" fmla="*/ 3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2" name="Freeform 9549"/>
                <p:cNvSpPr>
                  <a:spLocks/>
                </p:cNvSpPr>
                <p:nvPr/>
              </p:nvSpPr>
              <p:spPr bwMode="auto">
                <a:xfrm>
                  <a:off x="6861" y="337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3" name="Freeform 9550"/>
                <p:cNvSpPr>
                  <a:spLocks/>
                </p:cNvSpPr>
                <p:nvPr/>
              </p:nvSpPr>
              <p:spPr bwMode="auto">
                <a:xfrm>
                  <a:off x="6844" y="3370"/>
                  <a:ext cx="10" cy="21"/>
                </a:xfrm>
                <a:custGeom>
                  <a:avLst/>
                  <a:gdLst>
                    <a:gd name="T0" fmla="*/ 10 w 4"/>
                    <a:gd name="T1" fmla="*/ 12 h 9"/>
                    <a:gd name="T2" fmla="*/ 10 w 4"/>
                    <a:gd name="T3" fmla="*/ 12 h 9"/>
                    <a:gd name="T4" fmla="*/ 0 60000 65536"/>
                    <a:gd name="T5" fmla="*/ 0 60000 65536"/>
                    <a:gd name="T6" fmla="*/ 0 w 4"/>
                    <a:gd name="T7" fmla="*/ 0 h 9"/>
                    <a:gd name="T8" fmla="*/ 4 w 4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9">
                      <a:moveTo>
                        <a:pt x="4" y="5"/>
                      </a:moveTo>
                      <a:cubicBezTo>
                        <a:pt x="0" y="0"/>
                        <a:pt x="3" y="9"/>
                        <a:pt x="4" y="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4" name="Freeform 9551"/>
                <p:cNvSpPr>
                  <a:spLocks/>
                </p:cNvSpPr>
                <p:nvPr/>
              </p:nvSpPr>
              <p:spPr bwMode="auto">
                <a:xfrm>
                  <a:off x="2441" y="3379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5" name="Freeform 9552"/>
                <p:cNvSpPr>
                  <a:spLocks/>
                </p:cNvSpPr>
                <p:nvPr/>
              </p:nvSpPr>
              <p:spPr bwMode="auto">
                <a:xfrm>
                  <a:off x="2344" y="3382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6" name="Freeform 9553"/>
                <p:cNvSpPr>
                  <a:spLocks/>
                </p:cNvSpPr>
                <p:nvPr/>
              </p:nvSpPr>
              <p:spPr bwMode="auto">
                <a:xfrm>
                  <a:off x="6525" y="3382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7" name="Freeform 9554"/>
                <p:cNvSpPr>
                  <a:spLocks/>
                </p:cNvSpPr>
                <p:nvPr/>
              </p:nvSpPr>
              <p:spPr bwMode="auto">
                <a:xfrm>
                  <a:off x="6695" y="3382"/>
                  <a:ext cx="10" cy="7"/>
                </a:xfrm>
                <a:custGeom>
                  <a:avLst/>
                  <a:gdLst>
                    <a:gd name="T0" fmla="*/ 3 w 4"/>
                    <a:gd name="T1" fmla="*/ 5 h 3"/>
                    <a:gd name="T2" fmla="*/ 3 w 4"/>
                    <a:gd name="T3" fmla="*/ 5 h 3"/>
                    <a:gd name="T4" fmla="*/ 0 60000 65536"/>
                    <a:gd name="T5" fmla="*/ 0 60000 65536"/>
                    <a:gd name="T6" fmla="*/ 0 w 4"/>
                    <a:gd name="T7" fmla="*/ 0 h 3"/>
                    <a:gd name="T8" fmla="*/ 4 w 4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3">
                      <a:moveTo>
                        <a:pt x="1" y="2"/>
                      </a:moveTo>
                      <a:cubicBezTo>
                        <a:pt x="4" y="3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8" name="Freeform 9555"/>
                <p:cNvSpPr>
                  <a:spLocks/>
                </p:cNvSpPr>
                <p:nvPr/>
              </p:nvSpPr>
              <p:spPr bwMode="auto">
                <a:xfrm>
                  <a:off x="2712" y="3368"/>
                  <a:ext cx="57" cy="37"/>
                </a:xfrm>
                <a:custGeom>
                  <a:avLst/>
                  <a:gdLst>
                    <a:gd name="T0" fmla="*/ 38 w 24"/>
                    <a:gd name="T1" fmla="*/ 19 h 16"/>
                    <a:gd name="T2" fmla="*/ 38 w 24"/>
                    <a:gd name="T3" fmla="*/ 19 h 16"/>
                    <a:gd name="T4" fmla="*/ 0 60000 65536"/>
                    <a:gd name="T5" fmla="*/ 0 60000 65536"/>
                    <a:gd name="T6" fmla="*/ 0 w 24"/>
                    <a:gd name="T7" fmla="*/ 0 h 16"/>
                    <a:gd name="T8" fmla="*/ 24 w 24"/>
                    <a:gd name="T9" fmla="*/ 16 h 1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4" h="16">
                      <a:moveTo>
                        <a:pt x="16" y="8"/>
                      </a:moveTo>
                      <a:cubicBezTo>
                        <a:pt x="0" y="0"/>
                        <a:pt x="24" y="16"/>
                        <a:pt x="16" y="8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09" name="Freeform 9556"/>
                <p:cNvSpPr>
                  <a:spLocks/>
                </p:cNvSpPr>
                <p:nvPr/>
              </p:nvSpPr>
              <p:spPr bwMode="auto">
                <a:xfrm>
                  <a:off x="2393" y="3384"/>
                  <a:ext cx="3" cy="3"/>
                </a:xfrm>
                <a:custGeom>
                  <a:avLst/>
                  <a:gdLst>
                    <a:gd name="T0" fmla="*/ 3 w 1"/>
                    <a:gd name="T1" fmla="*/ 3 h 1"/>
                    <a:gd name="T2" fmla="*/ 3 w 1"/>
                    <a:gd name="T3" fmla="*/ 3 h 1"/>
                    <a:gd name="T4" fmla="*/ 3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0" name="Freeform 9557"/>
                <p:cNvSpPr>
                  <a:spLocks/>
                </p:cNvSpPr>
                <p:nvPr/>
              </p:nvSpPr>
              <p:spPr bwMode="auto">
                <a:xfrm>
                  <a:off x="2356" y="3387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1" name="Freeform 9558"/>
                <p:cNvSpPr>
                  <a:spLocks/>
                </p:cNvSpPr>
                <p:nvPr/>
              </p:nvSpPr>
              <p:spPr bwMode="auto">
                <a:xfrm>
                  <a:off x="2769" y="3387"/>
                  <a:ext cx="0" cy="2"/>
                </a:xfrm>
                <a:custGeom>
                  <a:avLst/>
                  <a:gdLst>
                    <a:gd name="T0" fmla="*/ 2 h 1"/>
                    <a:gd name="T1" fmla="*/ 0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2" name="Freeform 9559"/>
                <p:cNvSpPr>
                  <a:spLocks/>
                </p:cNvSpPr>
                <p:nvPr/>
              </p:nvSpPr>
              <p:spPr bwMode="auto">
                <a:xfrm>
                  <a:off x="6520" y="3365"/>
                  <a:ext cx="26" cy="45"/>
                </a:xfrm>
                <a:custGeom>
                  <a:avLst/>
                  <a:gdLst>
                    <a:gd name="T0" fmla="*/ 7 w 11"/>
                    <a:gd name="T1" fmla="*/ 36 h 19"/>
                    <a:gd name="T2" fmla="*/ 7 w 11"/>
                    <a:gd name="T3" fmla="*/ 36 h 19"/>
                    <a:gd name="T4" fmla="*/ 0 60000 65536"/>
                    <a:gd name="T5" fmla="*/ 0 60000 65536"/>
                    <a:gd name="T6" fmla="*/ 0 w 11"/>
                    <a:gd name="T7" fmla="*/ 0 h 19"/>
                    <a:gd name="T8" fmla="*/ 11 w 11"/>
                    <a:gd name="T9" fmla="*/ 19 h 1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1" h="19">
                      <a:moveTo>
                        <a:pt x="3" y="15"/>
                      </a:moveTo>
                      <a:cubicBezTo>
                        <a:pt x="11" y="0"/>
                        <a:pt x="0" y="19"/>
                        <a:pt x="3" y="15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3" name="Freeform 9560"/>
                <p:cNvSpPr>
                  <a:spLocks/>
                </p:cNvSpPr>
                <p:nvPr/>
              </p:nvSpPr>
              <p:spPr bwMode="auto">
                <a:xfrm>
                  <a:off x="6610" y="3387"/>
                  <a:ext cx="3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4" name="Freeform 9561"/>
                <p:cNvSpPr>
                  <a:spLocks/>
                </p:cNvSpPr>
                <p:nvPr/>
              </p:nvSpPr>
              <p:spPr bwMode="auto">
                <a:xfrm>
                  <a:off x="2367" y="3389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3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5" name="Freeform 9562"/>
                <p:cNvSpPr>
                  <a:spLocks/>
                </p:cNvSpPr>
                <p:nvPr/>
              </p:nvSpPr>
              <p:spPr bwMode="auto">
                <a:xfrm>
                  <a:off x="6596" y="3387"/>
                  <a:ext cx="21" cy="4"/>
                </a:xfrm>
                <a:custGeom>
                  <a:avLst/>
                  <a:gdLst>
                    <a:gd name="T0" fmla="*/ 9 w 9"/>
                    <a:gd name="T1" fmla="*/ 4 h 2"/>
                    <a:gd name="T2" fmla="*/ 9 w 9"/>
                    <a:gd name="T3" fmla="*/ 4 h 2"/>
                    <a:gd name="T4" fmla="*/ 0 60000 65536"/>
                    <a:gd name="T5" fmla="*/ 0 60000 65536"/>
                    <a:gd name="T6" fmla="*/ 0 w 9"/>
                    <a:gd name="T7" fmla="*/ 0 h 2"/>
                    <a:gd name="T8" fmla="*/ 9 w 9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9" h="2">
                      <a:moveTo>
                        <a:pt x="4" y="2"/>
                      </a:moveTo>
                      <a:cubicBezTo>
                        <a:pt x="9" y="0"/>
                        <a:pt x="0" y="2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6" name="Freeform 9563"/>
                <p:cNvSpPr>
                  <a:spLocks/>
                </p:cNvSpPr>
                <p:nvPr/>
              </p:nvSpPr>
              <p:spPr bwMode="auto">
                <a:xfrm>
                  <a:off x="2743" y="3387"/>
                  <a:ext cx="45" cy="18"/>
                </a:xfrm>
                <a:custGeom>
                  <a:avLst/>
                  <a:gdLst>
                    <a:gd name="T0" fmla="*/ 36 w 19"/>
                    <a:gd name="T1" fmla="*/ 9 h 8"/>
                    <a:gd name="T2" fmla="*/ 36 w 19"/>
                    <a:gd name="T3" fmla="*/ 9 h 8"/>
                    <a:gd name="T4" fmla="*/ 0 60000 65536"/>
                    <a:gd name="T5" fmla="*/ 0 60000 65536"/>
                    <a:gd name="T6" fmla="*/ 0 w 19"/>
                    <a:gd name="T7" fmla="*/ 0 h 8"/>
                    <a:gd name="T8" fmla="*/ 19 w 19"/>
                    <a:gd name="T9" fmla="*/ 8 h 8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9" h="8">
                      <a:moveTo>
                        <a:pt x="15" y="4"/>
                      </a:moveTo>
                      <a:cubicBezTo>
                        <a:pt x="0" y="0"/>
                        <a:pt x="19" y="8"/>
                        <a:pt x="15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7" name="Freeform 9564"/>
                <p:cNvSpPr>
                  <a:spLocks/>
                </p:cNvSpPr>
                <p:nvPr/>
              </p:nvSpPr>
              <p:spPr bwMode="auto">
                <a:xfrm>
                  <a:off x="2372" y="3391"/>
                  <a:ext cx="5" cy="0"/>
                </a:xfrm>
                <a:custGeom>
                  <a:avLst/>
                  <a:gdLst>
                    <a:gd name="T0" fmla="*/ 3 w 2"/>
                    <a:gd name="T1" fmla="*/ 0 w 2"/>
                    <a:gd name="T2" fmla="*/ 3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2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8" name="Freeform 9565"/>
                <p:cNvSpPr>
                  <a:spLocks/>
                </p:cNvSpPr>
                <p:nvPr/>
              </p:nvSpPr>
              <p:spPr bwMode="auto">
                <a:xfrm>
                  <a:off x="6691" y="339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19" name="Freeform 9566"/>
                <p:cNvSpPr>
                  <a:spLocks/>
                </p:cNvSpPr>
                <p:nvPr/>
              </p:nvSpPr>
              <p:spPr bwMode="auto">
                <a:xfrm>
                  <a:off x="6929" y="3391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3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0" name="Freeform 9567"/>
                <p:cNvSpPr>
                  <a:spLocks/>
                </p:cNvSpPr>
                <p:nvPr/>
              </p:nvSpPr>
              <p:spPr bwMode="auto">
                <a:xfrm>
                  <a:off x="6688" y="3391"/>
                  <a:ext cx="0" cy="3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1" name="Freeform 9568"/>
                <p:cNvSpPr>
                  <a:spLocks/>
                </p:cNvSpPr>
                <p:nvPr/>
              </p:nvSpPr>
              <p:spPr bwMode="auto">
                <a:xfrm>
                  <a:off x="6683" y="3387"/>
                  <a:ext cx="3" cy="16"/>
                </a:xfrm>
                <a:custGeom>
                  <a:avLst/>
                  <a:gdLst>
                    <a:gd name="T0" fmla="*/ 0 w 1"/>
                    <a:gd name="T1" fmla="*/ 7 h 7"/>
                    <a:gd name="T2" fmla="*/ 0 w 1"/>
                    <a:gd name="T3" fmla="*/ 7 h 7"/>
                    <a:gd name="T4" fmla="*/ 0 60000 65536"/>
                    <a:gd name="T5" fmla="*/ 0 60000 65536"/>
                    <a:gd name="T6" fmla="*/ 0 w 1"/>
                    <a:gd name="T7" fmla="*/ 0 h 7"/>
                    <a:gd name="T8" fmla="*/ 1 w 1"/>
                    <a:gd name="T9" fmla="*/ 7 h 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7">
                      <a:moveTo>
                        <a:pt x="0" y="3"/>
                      </a:moveTo>
                      <a:cubicBezTo>
                        <a:pt x="1" y="0"/>
                        <a:pt x="1" y="7"/>
                        <a:pt x="0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2" name="Freeform 9569"/>
                <p:cNvSpPr>
                  <a:spLocks/>
                </p:cNvSpPr>
                <p:nvPr/>
              </p:nvSpPr>
              <p:spPr bwMode="auto">
                <a:xfrm>
                  <a:off x="6943" y="3391"/>
                  <a:ext cx="3" cy="3"/>
                </a:xfrm>
                <a:custGeom>
                  <a:avLst/>
                  <a:gdLst>
                    <a:gd name="T0" fmla="*/ 3 w 1"/>
                    <a:gd name="T1" fmla="*/ 0 h 1"/>
                    <a:gd name="T2" fmla="*/ 0 w 1"/>
                    <a:gd name="T3" fmla="*/ 3 h 1"/>
                    <a:gd name="T4" fmla="*/ 3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3" name="Freeform 9570"/>
                <p:cNvSpPr>
                  <a:spLocks/>
                </p:cNvSpPr>
                <p:nvPr/>
              </p:nvSpPr>
              <p:spPr bwMode="auto">
                <a:xfrm>
                  <a:off x="6679" y="3391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4" name="Freeform 9571"/>
                <p:cNvSpPr>
                  <a:spLocks/>
                </p:cNvSpPr>
                <p:nvPr/>
              </p:nvSpPr>
              <p:spPr bwMode="auto">
                <a:xfrm>
                  <a:off x="2315" y="3394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5" name="Freeform 9572"/>
                <p:cNvSpPr>
                  <a:spLocks/>
                </p:cNvSpPr>
                <p:nvPr/>
              </p:nvSpPr>
              <p:spPr bwMode="auto">
                <a:xfrm>
                  <a:off x="6686" y="3389"/>
                  <a:ext cx="5" cy="14"/>
                </a:xfrm>
                <a:custGeom>
                  <a:avLst/>
                  <a:gdLst>
                    <a:gd name="T0" fmla="*/ 5 w 2"/>
                    <a:gd name="T1" fmla="*/ 9 h 6"/>
                    <a:gd name="T2" fmla="*/ 5 w 2"/>
                    <a:gd name="T3" fmla="*/ 9 h 6"/>
                    <a:gd name="T4" fmla="*/ 0 60000 65536"/>
                    <a:gd name="T5" fmla="*/ 0 60000 65536"/>
                    <a:gd name="T6" fmla="*/ 0 w 2"/>
                    <a:gd name="T7" fmla="*/ 0 h 6"/>
                    <a:gd name="T8" fmla="*/ 2 w 2"/>
                    <a:gd name="T9" fmla="*/ 6 h 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6">
                      <a:moveTo>
                        <a:pt x="2" y="4"/>
                      </a:moveTo>
                      <a:cubicBezTo>
                        <a:pt x="1" y="0"/>
                        <a:pt x="0" y="6"/>
                        <a:pt x="2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6" name="Freeform 9573"/>
                <p:cNvSpPr>
                  <a:spLocks/>
                </p:cNvSpPr>
                <p:nvPr/>
              </p:nvSpPr>
              <p:spPr bwMode="auto">
                <a:xfrm>
                  <a:off x="6693" y="3394"/>
                  <a:ext cx="7" cy="9"/>
                </a:xfrm>
                <a:custGeom>
                  <a:avLst/>
                  <a:gdLst>
                    <a:gd name="T0" fmla="*/ 7 w 3"/>
                    <a:gd name="T1" fmla="*/ 5 h 4"/>
                    <a:gd name="T2" fmla="*/ 7 w 3"/>
                    <a:gd name="T3" fmla="*/ 5 h 4"/>
                    <a:gd name="T4" fmla="*/ 0 60000 65536"/>
                    <a:gd name="T5" fmla="*/ 0 60000 65536"/>
                    <a:gd name="T6" fmla="*/ 0 w 3"/>
                    <a:gd name="T7" fmla="*/ 0 h 4"/>
                    <a:gd name="T8" fmla="*/ 3 w 3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4">
                      <a:moveTo>
                        <a:pt x="3" y="2"/>
                      </a:moveTo>
                      <a:cubicBezTo>
                        <a:pt x="0" y="0"/>
                        <a:pt x="2" y="4"/>
                        <a:pt x="3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7" name="Freeform 9574"/>
                <p:cNvSpPr>
                  <a:spLocks/>
                </p:cNvSpPr>
                <p:nvPr/>
              </p:nvSpPr>
              <p:spPr bwMode="auto">
                <a:xfrm>
                  <a:off x="6929" y="339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8" name="Freeform 9575"/>
                <p:cNvSpPr>
                  <a:spLocks/>
                </p:cNvSpPr>
                <p:nvPr/>
              </p:nvSpPr>
              <p:spPr bwMode="auto">
                <a:xfrm>
                  <a:off x="6641" y="3398"/>
                  <a:ext cx="2" cy="3"/>
                </a:xfrm>
                <a:custGeom>
                  <a:avLst/>
                  <a:gdLst>
                    <a:gd name="T0" fmla="*/ 2 w 1"/>
                    <a:gd name="T1" fmla="*/ 3 h 1"/>
                    <a:gd name="T2" fmla="*/ 0 w 1"/>
                    <a:gd name="T3" fmla="*/ 0 h 1"/>
                    <a:gd name="T4" fmla="*/ 2 w 1"/>
                    <a:gd name="T5" fmla="*/ 3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29" name="Freeform 9576"/>
                <p:cNvSpPr>
                  <a:spLocks/>
                </p:cNvSpPr>
                <p:nvPr/>
              </p:nvSpPr>
              <p:spPr bwMode="auto">
                <a:xfrm>
                  <a:off x="6698" y="3401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0" name="Freeform 9577"/>
                <p:cNvSpPr>
                  <a:spLocks/>
                </p:cNvSpPr>
                <p:nvPr/>
              </p:nvSpPr>
              <p:spPr bwMode="auto">
                <a:xfrm>
                  <a:off x="6920" y="3382"/>
                  <a:ext cx="23" cy="30"/>
                </a:xfrm>
                <a:custGeom>
                  <a:avLst/>
                  <a:gdLst>
                    <a:gd name="T0" fmla="*/ 21 w 10"/>
                    <a:gd name="T1" fmla="*/ 23 h 13"/>
                    <a:gd name="T2" fmla="*/ 21 w 10"/>
                    <a:gd name="T3" fmla="*/ 23 h 13"/>
                    <a:gd name="T4" fmla="*/ 0 60000 65536"/>
                    <a:gd name="T5" fmla="*/ 0 60000 65536"/>
                    <a:gd name="T6" fmla="*/ 0 w 10"/>
                    <a:gd name="T7" fmla="*/ 0 h 13"/>
                    <a:gd name="T8" fmla="*/ 10 w 10"/>
                    <a:gd name="T9" fmla="*/ 13 h 1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0" h="13">
                      <a:moveTo>
                        <a:pt x="9" y="10"/>
                      </a:moveTo>
                      <a:cubicBezTo>
                        <a:pt x="0" y="0"/>
                        <a:pt x="10" y="13"/>
                        <a:pt x="9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1" name="Freeform 9578"/>
                <p:cNvSpPr>
                  <a:spLocks/>
                </p:cNvSpPr>
                <p:nvPr/>
              </p:nvSpPr>
              <p:spPr bwMode="auto">
                <a:xfrm>
                  <a:off x="2384" y="3401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2" name="Freeform 9579"/>
                <p:cNvSpPr>
                  <a:spLocks/>
                </p:cNvSpPr>
                <p:nvPr/>
              </p:nvSpPr>
              <p:spPr bwMode="auto">
                <a:xfrm>
                  <a:off x="6932" y="3387"/>
                  <a:ext cx="4" cy="25"/>
                </a:xfrm>
                <a:custGeom>
                  <a:avLst/>
                  <a:gdLst>
                    <a:gd name="T0" fmla="*/ 4 w 2"/>
                    <a:gd name="T1" fmla="*/ 20 h 11"/>
                    <a:gd name="T2" fmla="*/ 4 w 2"/>
                    <a:gd name="T3" fmla="*/ 20 h 11"/>
                    <a:gd name="T4" fmla="*/ 0 60000 65536"/>
                    <a:gd name="T5" fmla="*/ 0 60000 65536"/>
                    <a:gd name="T6" fmla="*/ 0 w 2"/>
                    <a:gd name="T7" fmla="*/ 0 h 11"/>
                    <a:gd name="T8" fmla="*/ 2 w 2"/>
                    <a:gd name="T9" fmla="*/ 11 h 1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1">
                      <a:moveTo>
                        <a:pt x="2" y="9"/>
                      </a:moveTo>
                      <a:cubicBezTo>
                        <a:pt x="0" y="0"/>
                        <a:pt x="2" y="11"/>
                        <a:pt x="2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3" name="Freeform 9580"/>
                <p:cNvSpPr>
                  <a:spLocks/>
                </p:cNvSpPr>
                <p:nvPr/>
              </p:nvSpPr>
              <p:spPr bwMode="auto">
                <a:xfrm>
                  <a:off x="6691" y="3401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4" name="Freeform 9581"/>
                <p:cNvSpPr>
                  <a:spLocks/>
                </p:cNvSpPr>
                <p:nvPr/>
              </p:nvSpPr>
              <p:spPr bwMode="auto">
                <a:xfrm>
                  <a:off x="6528" y="3403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5" name="Freeform 9582"/>
                <p:cNvSpPr>
                  <a:spLocks/>
                </p:cNvSpPr>
                <p:nvPr/>
              </p:nvSpPr>
              <p:spPr bwMode="auto">
                <a:xfrm>
                  <a:off x="6700" y="3403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6" name="Freeform 9583"/>
                <p:cNvSpPr>
                  <a:spLocks/>
                </p:cNvSpPr>
                <p:nvPr/>
              </p:nvSpPr>
              <p:spPr bwMode="auto">
                <a:xfrm>
                  <a:off x="6731" y="3412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7" name="Freeform 9584"/>
                <p:cNvSpPr>
                  <a:spLocks/>
                </p:cNvSpPr>
                <p:nvPr/>
              </p:nvSpPr>
              <p:spPr bwMode="auto">
                <a:xfrm>
                  <a:off x="2386" y="3415"/>
                  <a:ext cx="3" cy="0"/>
                </a:xfrm>
                <a:custGeom>
                  <a:avLst/>
                  <a:gdLst>
                    <a:gd name="T0" fmla="*/ 3 w 1"/>
                    <a:gd name="T1" fmla="*/ 3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8" name="Freeform 9585"/>
                <p:cNvSpPr>
                  <a:spLocks/>
                </p:cNvSpPr>
                <p:nvPr/>
              </p:nvSpPr>
              <p:spPr bwMode="auto">
                <a:xfrm>
                  <a:off x="6728" y="3415"/>
                  <a:ext cx="5" cy="2"/>
                </a:xfrm>
                <a:custGeom>
                  <a:avLst/>
                  <a:gdLst>
                    <a:gd name="T0" fmla="*/ 5 w 2"/>
                    <a:gd name="T1" fmla="*/ 0 h 1"/>
                    <a:gd name="T2" fmla="*/ 5 w 2"/>
                    <a:gd name="T3" fmla="*/ 0 h 1"/>
                    <a:gd name="T4" fmla="*/ 0 60000 65536"/>
                    <a:gd name="T5" fmla="*/ 0 60000 65536"/>
                    <a:gd name="T6" fmla="*/ 0 w 2"/>
                    <a:gd name="T7" fmla="*/ 0 h 1"/>
                    <a:gd name="T8" fmla="*/ 2 w 2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">
                      <a:moveTo>
                        <a:pt x="2" y="0"/>
                      </a:moveTo>
                      <a:cubicBezTo>
                        <a:pt x="0" y="0"/>
                        <a:pt x="1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39" name="Freeform 9586"/>
                <p:cNvSpPr>
                  <a:spLocks/>
                </p:cNvSpPr>
                <p:nvPr/>
              </p:nvSpPr>
              <p:spPr bwMode="auto">
                <a:xfrm>
                  <a:off x="2391" y="3415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0" name="Freeform 9587"/>
                <p:cNvSpPr>
                  <a:spLocks/>
                </p:cNvSpPr>
                <p:nvPr/>
              </p:nvSpPr>
              <p:spPr bwMode="auto">
                <a:xfrm>
                  <a:off x="2233" y="3417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1" name="Freeform 9588"/>
                <p:cNvSpPr>
                  <a:spLocks/>
                </p:cNvSpPr>
                <p:nvPr/>
              </p:nvSpPr>
              <p:spPr bwMode="auto">
                <a:xfrm>
                  <a:off x="2365" y="3417"/>
                  <a:ext cx="5" cy="10"/>
                </a:xfrm>
                <a:custGeom>
                  <a:avLst/>
                  <a:gdLst>
                    <a:gd name="T0" fmla="*/ 3 w 2"/>
                    <a:gd name="T1" fmla="*/ 8 h 4"/>
                    <a:gd name="T2" fmla="*/ 3 w 2"/>
                    <a:gd name="T3" fmla="*/ 8 h 4"/>
                    <a:gd name="T4" fmla="*/ 0 60000 65536"/>
                    <a:gd name="T5" fmla="*/ 0 60000 65536"/>
                    <a:gd name="T6" fmla="*/ 0 w 2"/>
                    <a:gd name="T7" fmla="*/ 0 h 4"/>
                    <a:gd name="T8" fmla="*/ 2 w 2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4">
                      <a:moveTo>
                        <a:pt x="1" y="3"/>
                      </a:moveTo>
                      <a:cubicBezTo>
                        <a:pt x="0" y="0"/>
                        <a:pt x="2" y="4"/>
                        <a:pt x="1" y="3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2" name="Freeform 9589"/>
                <p:cNvSpPr>
                  <a:spLocks/>
                </p:cNvSpPr>
                <p:nvPr/>
              </p:nvSpPr>
              <p:spPr bwMode="auto">
                <a:xfrm>
                  <a:off x="2299" y="3448"/>
                  <a:ext cx="45" cy="31"/>
                </a:xfrm>
                <a:custGeom>
                  <a:avLst/>
                  <a:gdLst>
                    <a:gd name="T0" fmla="*/ 43 w 19"/>
                    <a:gd name="T1" fmla="*/ 24 h 13"/>
                    <a:gd name="T2" fmla="*/ 2 w 19"/>
                    <a:gd name="T3" fmla="*/ 2 h 13"/>
                    <a:gd name="T4" fmla="*/ 0 w 19"/>
                    <a:gd name="T5" fmla="*/ 12 h 13"/>
                    <a:gd name="T6" fmla="*/ 43 w 19"/>
                    <a:gd name="T7" fmla="*/ 24 h 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13"/>
                    <a:gd name="T14" fmla="*/ 19 w 19"/>
                    <a:gd name="T15" fmla="*/ 13 h 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13">
                      <a:moveTo>
                        <a:pt x="18" y="10"/>
                      </a:moveTo>
                      <a:cubicBezTo>
                        <a:pt x="19" y="10"/>
                        <a:pt x="0" y="0"/>
                        <a:pt x="1" y="1"/>
                      </a:cubicBezTo>
                      <a:cubicBezTo>
                        <a:pt x="2" y="3"/>
                        <a:pt x="2" y="4"/>
                        <a:pt x="0" y="5"/>
                      </a:cubicBezTo>
                      <a:cubicBezTo>
                        <a:pt x="1" y="5"/>
                        <a:pt x="19" y="13"/>
                        <a:pt x="18" y="1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3" name="Freeform 9590"/>
                <p:cNvSpPr>
                  <a:spLocks/>
                </p:cNvSpPr>
                <p:nvPr/>
              </p:nvSpPr>
              <p:spPr bwMode="auto">
                <a:xfrm>
                  <a:off x="2301" y="3460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4" name="Freeform 9591"/>
                <p:cNvSpPr>
                  <a:spLocks/>
                </p:cNvSpPr>
                <p:nvPr/>
              </p:nvSpPr>
              <p:spPr bwMode="auto">
                <a:xfrm>
                  <a:off x="2299" y="3448"/>
                  <a:ext cx="9" cy="35"/>
                </a:xfrm>
                <a:custGeom>
                  <a:avLst/>
                  <a:gdLst>
                    <a:gd name="T0" fmla="*/ 7 w 4"/>
                    <a:gd name="T1" fmla="*/ 21 h 15"/>
                    <a:gd name="T2" fmla="*/ 7 w 4"/>
                    <a:gd name="T3" fmla="*/ 21 h 15"/>
                    <a:gd name="T4" fmla="*/ 0 60000 65536"/>
                    <a:gd name="T5" fmla="*/ 0 60000 65536"/>
                    <a:gd name="T6" fmla="*/ 0 w 4"/>
                    <a:gd name="T7" fmla="*/ 0 h 15"/>
                    <a:gd name="T8" fmla="*/ 4 w 4"/>
                    <a:gd name="T9" fmla="*/ 15 h 15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" h="15">
                      <a:moveTo>
                        <a:pt x="3" y="9"/>
                      </a:moveTo>
                      <a:cubicBezTo>
                        <a:pt x="0" y="0"/>
                        <a:pt x="4" y="15"/>
                        <a:pt x="3" y="9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5" name="Freeform 9592"/>
                <p:cNvSpPr>
                  <a:spLocks/>
                </p:cNvSpPr>
                <p:nvPr/>
              </p:nvSpPr>
              <p:spPr bwMode="auto">
                <a:xfrm>
                  <a:off x="2339" y="3469"/>
                  <a:ext cx="28" cy="5"/>
                </a:xfrm>
                <a:custGeom>
                  <a:avLst/>
                  <a:gdLst>
                    <a:gd name="T0" fmla="*/ 28 w 12"/>
                    <a:gd name="T1" fmla="*/ 3 h 2"/>
                    <a:gd name="T2" fmla="*/ 28 w 12"/>
                    <a:gd name="T3" fmla="*/ 3 h 2"/>
                    <a:gd name="T4" fmla="*/ 0 60000 65536"/>
                    <a:gd name="T5" fmla="*/ 0 60000 65536"/>
                    <a:gd name="T6" fmla="*/ 0 w 12"/>
                    <a:gd name="T7" fmla="*/ 0 h 2"/>
                    <a:gd name="T8" fmla="*/ 12 w 1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" h="2">
                      <a:moveTo>
                        <a:pt x="12" y="1"/>
                      </a:moveTo>
                      <a:cubicBezTo>
                        <a:pt x="10" y="2"/>
                        <a:pt x="0" y="0"/>
                        <a:pt x="12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6" name="Freeform 9593"/>
                <p:cNvSpPr>
                  <a:spLocks/>
                </p:cNvSpPr>
                <p:nvPr/>
              </p:nvSpPr>
              <p:spPr bwMode="auto">
                <a:xfrm>
                  <a:off x="2344" y="346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7" name="Freeform 9594"/>
                <p:cNvSpPr>
                  <a:spLocks/>
                </p:cNvSpPr>
                <p:nvPr/>
              </p:nvSpPr>
              <p:spPr bwMode="auto">
                <a:xfrm>
                  <a:off x="2311" y="3469"/>
                  <a:ext cx="0" cy="5"/>
                </a:xfrm>
                <a:custGeom>
                  <a:avLst/>
                  <a:gdLst>
                    <a:gd name="T0" fmla="*/ 5 h 2"/>
                    <a:gd name="T1" fmla="*/ 5 h 2"/>
                    <a:gd name="T2" fmla="*/ 0 60000 65536"/>
                    <a:gd name="T3" fmla="*/ 0 60000 65536"/>
                    <a:gd name="T4" fmla="*/ 0 h 2"/>
                    <a:gd name="T5" fmla="*/ 2 h 2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2">
                      <a:moveTo>
                        <a:pt x="0" y="2"/>
                      </a:moveTo>
                      <a:cubicBezTo>
                        <a:pt x="0" y="0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8" name="Freeform 9595"/>
                <p:cNvSpPr>
                  <a:spLocks/>
                </p:cNvSpPr>
                <p:nvPr/>
              </p:nvSpPr>
              <p:spPr bwMode="auto">
                <a:xfrm>
                  <a:off x="2346" y="3474"/>
                  <a:ext cx="7" cy="2"/>
                </a:xfrm>
                <a:custGeom>
                  <a:avLst/>
                  <a:gdLst>
                    <a:gd name="T0" fmla="*/ 7 w 3"/>
                    <a:gd name="T1" fmla="*/ 2 h 1"/>
                    <a:gd name="T2" fmla="*/ 0 w 3"/>
                    <a:gd name="T3" fmla="*/ 0 h 1"/>
                    <a:gd name="T4" fmla="*/ 7 w 3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3" y="1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49" name="Freeform 9596"/>
                <p:cNvSpPr>
                  <a:spLocks/>
                </p:cNvSpPr>
                <p:nvPr/>
              </p:nvSpPr>
              <p:spPr bwMode="auto">
                <a:xfrm>
                  <a:off x="2349" y="3476"/>
                  <a:ext cx="2" cy="3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3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50" name="Freeform 9597"/>
                <p:cNvSpPr>
                  <a:spLocks/>
                </p:cNvSpPr>
                <p:nvPr/>
              </p:nvSpPr>
              <p:spPr bwMode="auto">
                <a:xfrm>
                  <a:off x="2353" y="3479"/>
                  <a:ext cx="3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51" name="Freeform 9598"/>
                <p:cNvSpPr>
                  <a:spLocks/>
                </p:cNvSpPr>
                <p:nvPr/>
              </p:nvSpPr>
              <p:spPr bwMode="auto">
                <a:xfrm>
                  <a:off x="2332" y="3481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52" name="Freeform 9599"/>
                <p:cNvSpPr>
                  <a:spLocks/>
                </p:cNvSpPr>
                <p:nvPr/>
              </p:nvSpPr>
              <p:spPr bwMode="auto">
                <a:xfrm>
                  <a:off x="1890" y="3486"/>
                  <a:ext cx="38" cy="38"/>
                </a:xfrm>
                <a:custGeom>
                  <a:avLst/>
                  <a:gdLst>
                    <a:gd name="T0" fmla="*/ 17 w 16"/>
                    <a:gd name="T1" fmla="*/ 38 h 16"/>
                    <a:gd name="T2" fmla="*/ 38 w 16"/>
                    <a:gd name="T3" fmla="*/ 19 h 16"/>
                    <a:gd name="T4" fmla="*/ 29 w 16"/>
                    <a:gd name="T5" fmla="*/ 5 h 16"/>
                    <a:gd name="T6" fmla="*/ 5 w 16"/>
                    <a:gd name="T7" fmla="*/ 2 h 16"/>
                    <a:gd name="T8" fmla="*/ 0 w 16"/>
                    <a:gd name="T9" fmla="*/ 14 h 16"/>
                    <a:gd name="T10" fmla="*/ 17 w 16"/>
                    <a:gd name="T11" fmla="*/ 38 h 1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"/>
                    <a:gd name="T19" fmla="*/ 0 h 16"/>
                    <a:gd name="T20" fmla="*/ 16 w 16"/>
                    <a:gd name="T21" fmla="*/ 16 h 1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" h="16">
                      <a:moveTo>
                        <a:pt x="7" y="16"/>
                      </a:moveTo>
                      <a:cubicBezTo>
                        <a:pt x="9" y="16"/>
                        <a:pt x="15" y="8"/>
                        <a:pt x="16" y="8"/>
                      </a:cubicBezTo>
                      <a:cubicBezTo>
                        <a:pt x="2" y="14"/>
                        <a:pt x="12" y="0"/>
                        <a:pt x="12" y="2"/>
                      </a:cubicBezTo>
                      <a:cubicBezTo>
                        <a:pt x="12" y="4"/>
                        <a:pt x="2" y="2"/>
                        <a:pt x="2" y="1"/>
                      </a:cubicBezTo>
                      <a:cubicBezTo>
                        <a:pt x="1" y="3"/>
                        <a:pt x="0" y="4"/>
                        <a:pt x="0" y="6"/>
                      </a:cubicBezTo>
                      <a:cubicBezTo>
                        <a:pt x="1" y="7"/>
                        <a:pt x="4" y="16"/>
                        <a:pt x="7" y="16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453" name="Freeform 9600"/>
                <p:cNvSpPr>
                  <a:spLocks/>
                </p:cNvSpPr>
                <p:nvPr/>
              </p:nvSpPr>
              <p:spPr bwMode="auto">
                <a:xfrm>
                  <a:off x="1982" y="3493"/>
                  <a:ext cx="43" cy="23"/>
                </a:xfrm>
                <a:custGeom>
                  <a:avLst/>
                  <a:gdLst>
                    <a:gd name="T0" fmla="*/ 38 w 18"/>
                    <a:gd name="T1" fmla="*/ 9 h 10"/>
                    <a:gd name="T2" fmla="*/ 38 w 18"/>
                    <a:gd name="T3" fmla="*/ 9 h 10"/>
                    <a:gd name="T4" fmla="*/ 0 60000 65536"/>
                    <a:gd name="T5" fmla="*/ 0 60000 65536"/>
                    <a:gd name="T6" fmla="*/ 0 w 18"/>
                    <a:gd name="T7" fmla="*/ 0 h 10"/>
                    <a:gd name="T8" fmla="*/ 18 w 18"/>
                    <a:gd name="T9" fmla="*/ 10 h 10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8" h="10">
                      <a:moveTo>
                        <a:pt x="16" y="4"/>
                      </a:moveTo>
                      <a:cubicBezTo>
                        <a:pt x="0" y="0"/>
                        <a:pt x="18" y="10"/>
                        <a:pt x="16" y="4"/>
                      </a:cubicBezTo>
                    </a:path>
                  </a:pathLst>
                </a:custGeom>
                <a:solidFill>
                  <a:srgbClr val="B2B2B2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454" name="Freeform 9602"/>
              <p:cNvSpPr>
                <a:spLocks/>
              </p:cNvSpPr>
              <p:nvPr/>
            </p:nvSpPr>
            <p:spPr bwMode="auto">
              <a:xfrm>
                <a:off x="480" y="3565"/>
                <a:ext cx="11" cy="7"/>
              </a:xfrm>
              <a:custGeom>
                <a:avLst/>
                <a:gdLst>
                  <a:gd name="T0" fmla="*/ 11 w 28"/>
                  <a:gd name="T1" fmla="*/ 3 h 19"/>
                  <a:gd name="T2" fmla="*/ 0 w 28"/>
                  <a:gd name="T3" fmla="*/ 3 h 19"/>
                  <a:gd name="T4" fmla="*/ 11 w 28"/>
                  <a:gd name="T5" fmla="*/ 3 h 19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19"/>
                  <a:gd name="T11" fmla="*/ 28 w 28"/>
                  <a:gd name="T12" fmla="*/ 19 h 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19">
                    <a:moveTo>
                      <a:pt x="28" y="9"/>
                    </a:moveTo>
                    <a:cubicBezTo>
                      <a:pt x="23" y="6"/>
                      <a:pt x="14" y="0"/>
                      <a:pt x="0" y="9"/>
                    </a:cubicBezTo>
                    <a:cubicBezTo>
                      <a:pt x="3" y="13"/>
                      <a:pt x="25" y="19"/>
                      <a:pt x="28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55" name="Freeform 9603"/>
              <p:cNvSpPr>
                <a:spLocks/>
              </p:cNvSpPr>
              <p:nvPr/>
            </p:nvSpPr>
            <p:spPr bwMode="auto">
              <a:xfrm>
                <a:off x="509" y="3566"/>
                <a:ext cx="1" cy="1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0" y="0"/>
                      <a:pt x="1" y="2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56" name="Freeform 9604"/>
              <p:cNvSpPr>
                <a:spLocks/>
              </p:cNvSpPr>
              <p:nvPr/>
            </p:nvSpPr>
            <p:spPr bwMode="auto">
              <a:xfrm>
                <a:off x="491" y="3567"/>
                <a:ext cx="0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57" name="Freeform 9605"/>
              <p:cNvSpPr>
                <a:spLocks/>
              </p:cNvSpPr>
              <p:nvPr/>
            </p:nvSpPr>
            <p:spPr bwMode="auto">
              <a:xfrm>
                <a:off x="494" y="356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58" name="Freeform 9606"/>
              <p:cNvSpPr>
                <a:spLocks/>
              </p:cNvSpPr>
              <p:nvPr/>
            </p:nvSpPr>
            <p:spPr bwMode="auto">
              <a:xfrm>
                <a:off x="507" y="3567"/>
                <a:ext cx="0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59" name="Freeform 9607"/>
              <p:cNvSpPr>
                <a:spLocks/>
              </p:cNvSpPr>
              <p:nvPr/>
            </p:nvSpPr>
            <p:spPr bwMode="auto">
              <a:xfrm>
                <a:off x="500" y="3567"/>
                <a:ext cx="8" cy="3"/>
              </a:xfrm>
              <a:custGeom>
                <a:avLst/>
                <a:gdLst>
                  <a:gd name="T0" fmla="*/ 7 w 20"/>
                  <a:gd name="T1" fmla="*/ 1 h 9"/>
                  <a:gd name="T2" fmla="*/ 0 w 20"/>
                  <a:gd name="T3" fmla="*/ 2 h 9"/>
                  <a:gd name="T4" fmla="*/ 7 w 20"/>
                  <a:gd name="T5" fmla="*/ 1 h 9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9"/>
                  <a:gd name="T11" fmla="*/ 20 w 20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9">
                    <a:moveTo>
                      <a:pt x="18" y="3"/>
                    </a:moveTo>
                    <a:cubicBezTo>
                      <a:pt x="17" y="0"/>
                      <a:pt x="6" y="7"/>
                      <a:pt x="0" y="5"/>
                    </a:cubicBezTo>
                    <a:cubicBezTo>
                      <a:pt x="0" y="8"/>
                      <a:pt x="20" y="9"/>
                      <a:pt x="18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0" name="Freeform 9608"/>
              <p:cNvSpPr>
                <a:spLocks/>
              </p:cNvSpPr>
              <p:nvPr/>
            </p:nvSpPr>
            <p:spPr bwMode="auto">
              <a:xfrm>
                <a:off x="494" y="3568"/>
                <a:ext cx="0" cy="0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1" name="Freeform 9609"/>
              <p:cNvSpPr>
                <a:spLocks/>
              </p:cNvSpPr>
              <p:nvPr/>
            </p:nvSpPr>
            <p:spPr bwMode="auto">
              <a:xfrm>
                <a:off x="495" y="3568"/>
                <a:ext cx="5" cy="2"/>
              </a:xfrm>
              <a:custGeom>
                <a:avLst/>
                <a:gdLst>
                  <a:gd name="T0" fmla="*/ 5 w 15"/>
                  <a:gd name="T1" fmla="*/ 1 h 6"/>
                  <a:gd name="T2" fmla="*/ 0 w 15"/>
                  <a:gd name="T3" fmla="*/ 1 h 6"/>
                  <a:gd name="T4" fmla="*/ 5 w 15"/>
                  <a:gd name="T5" fmla="*/ 1 h 6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6"/>
                  <a:gd name="T11" fmla="*/ 15 w 15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6">
                    <a:moveTo>
                      <a:pt x="15" y="4"/>
                    </a:moveTo>
                    <a:cubicBezTo>
                      <a:pt x="13" y="0"/>
                      <a:pt x="2" y="4"/>
                      <a:pt x="0" y="4"/>
                    </a:cubicBezTo>
                    <a:cubicBezTo>
                      <a:pt x="0" y="4"/>
                      <a:pt x="15" y="6"/>
                      <a:pt x="15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2" name="Freeform 9610"/>
              <p:cNvSpPr>
                <a:spLocks/>
              </p:cNvSpPr>
              <p:nvPr/>
            </p:nvSpPr>
            <p:spPr bwMode="auto">
              <a:xfrm>
                <a:off x="491" y="3570"/>
                <a:ext cx="4" cy="1"/>
              </a:xfrm>
              <a:custGeom>
                <a:avLst/>
                <a:gdLst>
                  <a:gd name="T0" fmla="*/ 4 w 9"/>
                  <a:gd name="T1" fmla="*/ 0 h 3"/>
                  <a:gd name="T2" fmla="*/ 4 w 9"/>
                  <a:gd name="T3" fmla="*/ 0 h 3"/>
                  <a:gd name="T4" fmla="*/ 0 60000 65536"/>
                  <a:gd name="T5" fmla="*/ 0 60000 65536"/>
                  <a:gd name="T6" fmla="*/ 0 w 9"/>
                  <a:gd name="T7" fmla="*/ 0 h 3"/>
                  <a:gd name="T8" fmla="*/ 9 w 9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3">
                    <a:moveTo>
                      <a:pt x="8" y="0"/>
                    </a:moveTo>
                    <a:cubicBezTo>
                      <a:pt x="0" y="0"/>
                      <a:pt x="9" y="3"/>
                      <a:pt x="8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3" name="Freeform 9611"/>
              <p:cNvSpPr>
                <a:spLocks/>
              </p:cNvSpPr>
              <p:nvPr/>
            </p:nvSpPr>
            <p:spPr bwMode="auto">
              <a:xfrm>
                <a:off x="442" y="3570"/>
                <a:ext cx="37" cy="23"/>
              </a:xfrm>
              <a:custGeom>
                <a:avLst/>
                <a:gdLst>
                  <a:gd name="T0" fmla="*/ 36 w 101"/>
                  <a:gd name="T1" fmla="*/ 10 h 63"/>
                  <a:gd name="T2" fmla="*/ 29 w 101"/>
                  <a:gd name="T3" fmla="*/ 11 h 63"/>
                  <a:gd name="T4" fmla="*/ 28 w 101"/>
                  <a:gd name="T5" fmla="*/ 10 h 63"/>
                  <a:gd name="T6" fmla="*/ 27 w 101"/>
                  <a:gd name="T7" fmla="*/ 9 h 63"/>
                  <a:gd name="T8" fmla="*/ 37 w 101"/>
                  <a:gd name="T9" fmla="*/ 4 h 63"/>
                  <a:gd name="T10" fmla="*/ 33 w 101"/>
                  <a:gd name="T11" fmla="*/ 2 h 63"/>
                  <a:gd name="T12" fmla="*/ 28 w 101"/>
                  <a:gd name="T13" fmla="*/ 7 h 63"/>
                  <a:gd name="T14" fmla="*/ 28 w 101"/>
                  <a:gd name="T15" fmla="*/ 2 h 63"/>
                  <a:gd name="T16" fmla="*/ 16 w 101"/>
                  <a:gd name="T17" fmla="*/ 7 h 63"/>
                  <a:gd name="T18" fmla="*/ 26 w 101"/>
                  <a:gd name="T19" fmla="*/ 10 h 63"/>
                  <a:gd name="T20" fmla="*/ 25 w 101"/>
                  <a:gd name="T21" fmla="*/ 11 h 63"/>
                  <a:gd name="T22" fmla="*/ 24 w 101"/>
                  <a:gd name="T23" fmla="*/ 13 h 63"/>
                  <a:gd name="T24" fmla="*/ 22 w 101"/>
                  <a:gd name="T25" fmla="*/ 13 h 63"/>
                  <a:gd name="T26" fmla="*/ 19 w 101"/>
                  <a:gd name="T27" fmla="*/ 13 h 63"/>
                  <a:gd name="T28" fmla="*/ 16 w 101"/>
                  <a:gd name="T29" fmla="*/ 13 h 63"/>
                  <a:gd name="T30" fmla="*/ 16 w 101"/>
                  <a:gd name="T31" fmla="*/ 15 h 63"/>
                  <a:gd name="T32" fmla="*/ 20 w 101"/>
                  <a:gd name="T33" fmla="*/ 16 h 63"/>
                  <a:gd name="T34" fmla="*/ 7 w 101"/>
                  <a:gd name="T35" fmla="*/ 19 h 63"/>
                  <a:gd name="T36" fmla="*/ 9 w 101"/>
                  <a:gd name="T37" fmla="*/ 20 h 63"/>
                  <a:gd name="T38" fmla="*/ 0 w 101"/>
                  <a:gd name="T39" fmla="*/ 22 h 63"/>
                  <a:gd name="T40" fmla="*/ 23 w 101"/>
                  <a:gd name="T41" fmla="*/ 18 h 63"/>
                  <a:gd name="T42" fmla="*/ 25 w 101"/>
                  <a:gd name="T43" fmla="*/ 18 h 63"/>
                  <a:gd name="T44" fmla="*/ 24 w 101"/>
                  <a:gd name="T45" fmla="*/ 15 h 63"/>
                  <a:gd name="T46" fmla="*/ 27 w 101"/>
                  <a:gd name="T47" fmla="*/ 16 h 63"/>
                  <a:gd name="T48" fmla="*/ 27 w 101"/>
                  <a:gd name="T49" fmla="*/ 14 h 63"/>
                  <a:gd name="T50" fmla="*/ 29 w 101"/>
                  <a:gd name="T51" fmla="*/ 15 h 63"/>
                  <a:gd name="T52" fmla="*/ 36 w 101"/>
                  <a:gd name="T53" fmla="*/ 10 h 6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01"/>
                  <a:gd name="T82" fmla="*/ 0 h 63"/>
                  <a:gd name="T83" fmla="*/ 101 w 101"/>
                  <a:gd name="T84" fmla="*/ 63 h 6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01" h="63">
                    <a:moveTo>
                      <a:pt x="97" y="27"/>
                    </a:moveTo>
                    <a:cubicBezTo>
                      <a:pt x="88" y="20"/>
                      <a:pt x="88" y="30"/>
                      <a:pt x="79" y="30"/>
                    </a:cubicBezTo>
                    <a:cubicBezTo>
                      <a:pt x="84" y="26"/>
                      <a:pt x="77" y="29"/>
                      <a:pt x="76" y="28"/>
                    </a:cubicBezTo>
                    <a:cubicBezTo>
                      <a:pt x="80" y="27"/>
                      <a:pt x="80" y="26"/>
                      <a:pt x="75" y="26"/>
                    </a:cubicBezTo>
                    <a:cubicBezTo>
                      <a:pt x="80" y="26"/>
                      <a:pt x="95" y="17"/>
                      <a:pt x="101" y="10"/>
                    </a:cubicBezTo>
                    <a:cubicBezTo>
                      <a:pt x="96" y="8"/>
                      <a:pt x="95" y="9"/>
                      <a:pt x="91" y="5"/>
                    </a:cubicBezTo>
                    <a:cubicBezTo>
                      <a:pt x="91" y="5"/>
                      <a:pt x="80" y="20"/>
                      <a:pt x="76" y="19"/>
                    </a:cubicBezTo>
                    <a:cubicBezTo>
                      <a:pt x="75" y="20"/>
                      <a:pt x="77" y="7"/>
                      <a:pt x="76" y="5"/>
                    </a:cubicBezTo>
                    <a:cubicBezTo>
                      <a:pt x="72" y="0"/>
                      <a:pt x="38" y="15"/>
                      <a:pt x="43" y="19"/>
                    </a:cubicBezTo>
                    <a:cubicBezTo>
                      <a:pt x="50" y="24"/>
                      <a:pt x="65" y="22"/>
                      <a:pt x="71" y="28"/>
                    </a:cubicBezTo>
                    <a:cubicBezTo>
                      <a:pt x="64" y="27"/>
                      <a:pt x="63" y="27"/>
                      <a:pt x="68" y="29"/>
                    </a:cubicBezTo>
                    <a:cubicBezTo>
                      <a:pt x="61" y="27"/>
                      <a:pt x="60" y="29"/>
                      <a:pt x="65" y="35"/>
                    </a:cubicBezTo>
                    <a:cubicBezTo>
                      <a:pt x="63" y="31"/>
                      <a:pt x="62" y="31"/>
                      <a:pt x="61" y="35"/>
                    </a:cubicBezTo>
                    <a:cubicBezTo>
                      <a:pt x="60" y="24"/>
                      <a:pt x="50" y="26"/>
                      <a:pt x="52" y="35"/>
                    </a:cubicBezTo>
                    <a:cubicBezTo>
                      <a:pt x="53" y="35"/>
                      <a:pt x="44" y="36"/>
                      <a:pt x="44" y="36"/>
                    </a:cubicBezTo>
                    <a:cubicBezTo>
                      <a:pt x="45" y="38"/>
                      <a:pt x="45" y="39"/>
                      <a:pt x="44" y="40"/>
                    </a:cubicBezTo>
                    <a:cubicBezTo>
                      <a:pt x="45" y="42"/>
                      <a:pt x="54" y="43"/>
                      <a:pt x="54" y="43"/>
                    </a:cubicBezTo>
                    <a:cubicBezTo>
                      <a:pt x="44" y="39"/>
                      <a:pt x="30" y="50"/>
                      <a:pt x="19" y="52"/>
                    </a:cubicBezTo>
                    <a:cubicBezTo>
                      <a:pt x="20" y="53"/>
                      <a:pt x="22" y="54"/>
                      <a:pt x="24" y="55"/>
                    </a:cubicBezTo>
                    <a:cubicBezTo>
                      <a:pt x="22" y="55"/>
                      <a:pt x="0" y="51"/>
                      <a:pt x="0" y="60"/>
                    </a:cubicBezTo>
                    <a:cubicBezTo>
                      <a:pt x="1" y="63"/>
                      <a:pt x="70" y="52"/>
                      <a:pt x="64" y="50"/>
                    </a:cubicBezTo>
                    <a:cubicBezTo>
                      <a:pt x="64" y="47"/>
                      <a:pt x="65" y="47"/>
                      <a:pt x="67" y="50"/>
                    </a:cubicBezTo>
                    <a:cubicBezTo>
                      <a:pt x="67" y="48"/>
                      <a:pt x="63" y="40"/>
                      <a:pt x="66" y="40"/>
                    </a:cubicBezTo>
                    <a:cubicBezTo>
                      <a:pt x="67" y="43"/>
                      <a:pt x="70" y="45"/>
                      <a:pt x="73" y="45"/>
                    </a:cubicBezTo>
                    <a:cubicBezTo>
                      <a:pt x="70" y="32"/>
                      <a:pt x="70" y="51"/>
                      <a:pt x="73" y="37"/>
                    </a:cubicBezTo>
                    <a:cubicBezTo>
                      <a:pt x="73" y="38"/>
                      <a:pt x="79" y="42"/>
                      <a:pt x="78" y="42"/>
                    </a:cubicBezTo>
                    <a:cubicBezTo>
                      <a:pt x="70" y="33"/>
                      <a:pt x="99" y="32"/>
                      <a:pt x="97" y="2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4" name="Freeform 9612"/>
              <p:cNvSpPr>
                <a:spLocks/>
              </p:cNvSpPr>
              <p:nvPr/>
            </p:nvSpPr>
            <p:spPr bwMode="auto">
              <a:xfrm>
                <a:off x="476" y="3567"/>
                <a:ext cx="7" cy="8"/>
              </a:xfrm>
              <a:custGeom>
                <a:avLst/>
                <a:gdLst>
                  <a:gd name="T0" fmla="*/ 5 w 17"/>
                  <a:gd name="T1" fmla="*/ 5 h 22"/>
                  <a:gd name="T2" fmla="*/ 5 w 17"/>
                  <a:gd name="T3" fmla="*/ 5 h 22"/>
                  <a:gd name="T4" fmla="*/ 0 60000 65536"/>
                  <a:gd name="T5" fmla="*/ 0 60000 65536"/>
                  <a:gd name="T6" fmla="*/ 0 w 17"/>
                  <a:gd name="T7" fmla="*/ 0 h 22"/>
                  <a:gd name="T8" fmla="*/ 17 w 17"/>
                  <a:gd name="T9" fmla="*/ 22 h 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22">
                    <a:moveTo>
                      <a:pt x="13" y="14"/>
                    </a:moveTo>
                    <a:cubicBezTo>
                      <a:pt x="0" y="0"/>
                      <a:pt x="17" y="22"/>
                      <a:pt x="13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5" name="Freeform 9613"/>
              <p:cNvSpPr>
                <a:spLocks/>
              </p:cNvSpPr>
              <p:nvPr/>
            </p:nvSpPr>
            <p:spPr bwMode="auto">
              <a:xfrm>
                <a:off x="482" y="3572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6" name="Freeform 9614"/>
              <p:cNvSpPr>
                <a:spLocks/>
              </p:cNvSpPr>
              <p:nvPr/>
            </p:nvSpPr>
            <p:spPr bwMode="auto">
              <a:xfrm>
                <a:off x="469" y="3575"/>
                <a:ext cx="3" cy="1"/>
              </a:xfrm>
              <a:custGeom>
                <a:avLst/>
                <a:gdLst>
                  <a:gd name="T0" fmla="*/ 3 w 6"/>
                  <a:gd name="T1" fmla="*/ 0 h 4"/>
                  <a:gd name="T2" fmla="*/ 3 w 6"/>
                  <a:gd name="T3" fmla="*/ 0 h 4"/>
                  <a:gd name="T4" fmla="*/ 0 60000 65536"/>
                  <a:gd name="T5" fmla="*/ 0 60000 65536"/>
                  <a:gd name="T6" fmla="*/ 0 w 6"/>
                  <a:gd name="T7" fmla="*/ 0 h 4"/>
                  <a:gd name="T8" fmla="*/ 6 w 6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4">
                    <a:moveTo>
                      <a:pt x="5" y="0"/>
                    </a:moveTo>
                    <a:cubicBezTo>
                      <a:pt x="0" y="1"/>
                      <a:pt x="6" y="4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7" name="Freeform 9615"/>
              <p:cNvSpPr>
                <a:spLocks/>
              </p:cNvSpPr>
              <p:nvPr/>
            </p:nvSpPr>
            <p:spPr bwMode="auto">
              <a:xfrm>
                <a:off x="470" y="3574"/>
                <a:ext cx="1" cy="1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8" name="Freeform 9616"/>
              <p:cNvSpPr>
                <a:spLocks/>
              </p:cNvSpPr>
              <p:nvPr/>
            </p:nvSpPr>
            <p:spPr bwMode="auto">
              <a:xfrm>
                <a:off x="482" y="3576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69" name="Freeform 9617"/>
              <p:cNvSpPr>
                <a:spLocks/>
              </p:cNvSpPr>
              <p:nvPr/>
            </p:nvSpPr>
            <p:spPr bwMode="auto">
              <a:xfrm>
                <a:off x="474" y="3575"/>
                <a:ext cx="9" cy="6"/>
              </a:xfrm>
              <a:custGeom>
                <a:avLst/>
                <a:gdLst>
                  <a:gd name="T0" fmla="*/ 7 w 24"/>
                  <a:gd name="T1" fmla="*/ 1 h 17"/>
                  <a:gd name="T2" fmla="*/ 2 w 24"/>
                  <a:gd name="T3" fmla="*/ 2 h 17"/>
                  <a:gd name="T4" fmla="*/ 7 w 24"/>
                  <a:gd name="T5" fmla="*/ 1 h 17"/>
                  <a:gd name="T6" fmla="*/ 0 60000 65536"/>
                  <a:gd name="T7" fmla="*/ 0 60000 65536"/>
                  <a:gd name="T8" fmla="*/ 0 60000 65536"/>
                  <a:gd name="T9" fmla="*/ 0 w 24"/>
                  <a:gd name="T10" fmla="*/ 0 h 17"/>
                  <a:gd name="T11" fmla="*/ 24 w 24"/>
                  <a:gd name="T12" fmla="*/ 17 h 1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4" h="17">
                    <a:moveTo>
                      <a:pt x="19" y="4"/>
                    </a:moveTo>
                    <a:cubicBezTo>
                      <a:pt x="14" y="0"/>
                      <a:pt x="9" y="12"/>
                      <a:pt x="6" y="7"/>
                    </a:cubicBezTo>
                    <a:cubicBezTo>
                      <a:pt x="0" y="17"/>
                      <a:pt x="24" y="10"/>
                      <a:pt x="19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0" name="Freeform 9618"/>
              <p:cNvSpPr>
                <a:spLocks/>
              </p:cNvSpPr>
              <p:nvPr/>
            </p:nvSpPr>
            <p:spPr bwMode="auto">
              <a:xfrm>
                <a:off x="472" y="3579"/>
                <a:ext cx="0" cy="0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1" name="Freeform 9619"/>
              <p:cNvSpPr>
                <a:spLocks/>
              </p:cNvSpPr>
              <p:nvPr/>
            </p:nvSpPr>
            <p:spPr bwMode="auto">
              <a:xfrm>
                <a:off x="464" y="3580"/>
                <a:ext cx="0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0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2" name="Freeform 9620"/>
              <p:cNvSpPr>
                <a:spLocks/>
              </p:cNvSpPr>
              <p:nvPr/>
            </p:nvSpPr>
            <p:spPr bwMode="auto">
              <a:xfrm>
                <a:off x="464" y="358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3" name="Freeform 9621"/>
              <p:cNvSpPr>
                <a:spLocks/>
              </p:cNvSpPr>
              <p:nvPr/>
            </p:nvSpPr>
            <p:spPr bwMode="auto">
              <a:xfrm>
                <a:off x="465" y="358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4" name="Freeform 9622"/>
              <p:cNvSpPr>
                <a:spLocks/>
              </p:cNvSpPr>
              <p:nvPr/>
            </p:nvSpPr>
            <p:spPr bwMode="auto">
              <a:xfrm>
                <a:off x="413" y="3576"/>
                <a:ext cx="29" cy="30"/>
              </a:xfrm>
              <a:custGeom>
                <a:avLst/>
                <a:gdLst>
                  <a:gd name="T0" fmla="*/ 29 w 78"/>
                  <a:gd name="T1" fmla="*/ 14 h 83"/>
                  <a:gd name="T2" fmla="*/ 17 w 78"/>
                  <a:gd name="T3" fmla="*/ 17 h 83"/>
                  <a:gd name="T4" fmla="*/ 0 w 78"/>
                  <a:gd name="T5" fmla="*/ 30 h 83"/>
                  <a:gd name="T6" fmla="*/ 29 w 78"/>
                  <a:gd name="T7" fmla="*/ 14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83"/>
                  <a:gd name="T14" fmla="*/ 78 w 78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83">
                    <a:moveTo>
                      <a:pt x="78" y="38"/>
                    </a:moveTo>
                    <a:cubicBezTo>
                      <a:pt x="78" y="0"/>
                      <a:pt x="47" y="47"/>
                      <a:pt x="47" y="48"/>
                    </a:cubicBezTo>
                    <a:cubicBezTo>
                      <a:pt x="39" y="58"/>
                      <a:pt x="5" y="66"/>
                      <a:pt x="0" y="83"/>
                    </a:cubicBezTo>
                    <a:cubicBezTo>
                      <a:pt x="22" y="69"/>
                      <a:pt x="49" y="56"/>
                      <a:pt x="78" y="3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5" name="Freeform 9623"/>
              <p:cNvSpPr>
                <a:spLocks/>
              </p:cNvSpPr>
              <p:nvPr/>
            </p:nvSpPr>
            <p:spPr bwMode="auto">
              <a:xfrm>
                <a:off x="454" y="3587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6" name="Freeform 9624"/>
              <p:cNvSpPr>
                <a:spLocks/>
              </p:cNvSpPr>
              <p:nvPr/>
            </p:nvSpPr>
            <p:spPr bwMode="auto">
              <a:xfrm>
                <a:off x="456" y="3587"/>
                <a:ext cx="1" cy="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0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7" name="Freeform 9625"/>
              <p:cNvSpPr>
                <a:spLocks/>
              </p:cNvSpPr>
              <p:nvPr/>
            </p:nvSpPr>
            <p:spPr bwMode="auto">
              <a:xfrm>
                <a:off x="463" y="3587"/>
                <a:ext cx="1" cy="1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1"/>
                    </a:moveTo>
                    <a:cubicBezTo>
                      <a:pt x="0" y="0"/>
                      <a:pt x="0" y="2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8" name="Freeform 9626"/>
              <p:cNvSpPr>
                <a:spLocks/>
              </p:cNvSpPr>
              <p:nvPr/>
            </p:nvSpPr>
            <p:spPr bwMode="auto">
              <a:xfrm>
                <a:off x="448" y="358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79" name="Freeform 9627"/>
              <p:cNvSpPr>
                <a:spLocks/>
              </p:cNvSpPr>
              <p:nvPr/>
            </p:nvSpPr>
            <p:spPr bwMode="auto">
              <a:xfrm>
                <a:off x="442" y="3589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0" name="Freeform 9628"/>
              <p:cNvSpPr>
                <a:spLocks/>
              </p:cNvSpPr>
              <p:nvPr/>
            </p:nvSpPr>
            <p:spPr bwMode="auto">
              <a:xfrm>
                <a:off x="442" y="3590"/>
                <a:ext cx="0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1" name="Freeform 9629"/>
              <p:cNvSpPr>
                <a:spLocks/>
              </p:cNvSpPr>
              <p:nvPr/>
            </p:nvSpPr>
            <p:spPr bwMode="auto">
              <a:xfrm>
                <a:off x="442" y="359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2" name="Freeform 9630"/>
              <p:cNvSpPr>
                <a:spLocks/>
              </p:cNvSpPr>
              <p:nvPr/>
            </p:nvSpPr>
            <p:spPr bwMode="auto">
              <a:xfrm>
                <a:off x="398" y="3598"/>
                <a:ext cx="1" cy="2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2 h 4"/>
                  <a:gd name="T4" fmla="*/ 1 w 4"/>
                  <a:gd name="T5" fmla="*/ 1 h 4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4"/>
                  <a:gd name="T11" fmla="*/ 4 w 4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4">
                    <a:moveTo>
                      <a:pt x="4" y="2"/>
                    </a:moveTo>
                    <a:cubicBezTo>
                      <a:pt x="3" y="0"/>
                      <a:pt x="1" y="1"/>
                      <a:pt x="0" y="3"/>
                    </a:cubicBezTo>
                    <a:cubicBezTo>
                      <a:pt x="2" y="3"/>
                      <a:pt x="4" y="4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3" name="Freeform 9631"/>
              <p:cNvSpPr>
                <a:spLocks/>
              </p:cNvSpPr>
              <p:nvPr/>
            </p:nvSpPr>
            <p:spPr bwMode="auto">
              <a:xfrm>
                <a:off x="428" y="3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4" name="Freeform 9632"/>
              <p:cNvSpPr>
                <a:spLocks/>
              </p:cNvSpPr>
              <p:nvPr/>
            </p:nvSpPr>
            <p:spPr bwMode="auto">
              <a:xfrm>
                <a:off x="400" y="3599"/>
                <a:ext cx="1" cy="4"/>
              </a:xfrm>
              <a:custGeom>
                <a:avLst/>
                <a:gdLst>
                  <a:gd name="T0" fmla="*/ 1 w 2"/>
                  <a:gd name="T1" fmla="*/ 1 h 10"/>
                  <a:gd name="T2" fmla="*/ 1 w 2"/>
                  <a:gd name="T3" fmla="*/ 1 h 10"/>
                  <a:gd name="T4" fmla="*/ 0 60000 65536"/>
                  <a:gd name="T5" fmla="*/ 0 60000 65536"/>
                  <a:gd name="T6" fmla="*/ 0 w 2"/>
                  <a:gd name="T7" fmla="*/ 0 h 10"/>
                  <a:gd name="T8" fmla="*/ 2 w 2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0">
                    <a:moveTo>
                      <a:pt x="2" y="3"/>
                    </a:moveTo>
                    <a:cubicBezTo>
                      <a:pt x="0" y="10"/>
                      <a:pt x="0" y="0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5" name="Freeform 9633"/>
              <p:cNvSpPr>
                <a:spLocks/>
              </p:cNvSpPr>
              <p:nvPr/>
            </p:nvSpPr>
            <p:spPr bwMode="auto">
              <a:xfrm>
                <a:off x="418" y="3601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6" name="Freeform 9635"/>
              <p:cNvSpPr>
                <a:spLocks/>
              </p:cNvSpPr>
              <p:nvPr/>
            </p:nvSpPr>
            <p:spPr bwMode="auto">
              <a:xfrm>
                <a:off x="429" y="3601"/>
                <a:ext cx="1" cy="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0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7" name="Freeform 9636"/>
              <p:cNvSpPr>
                <a:spLocks/>
              </p:cNvSpPr>
              <p:nvPr/>
            </p:nvSpPr>
            <p:spPr bwMode="auto">
              <a:xfrm>
                <a:off x="427" y="3601"/>
                <a:ext cx="1" cy="1"/>
              </a:xfrm>
              <a:custGeom>
                <a:avLst/>
                <a:gdLst>
                  <a:gd name="T0" fmla="*/ 1 w 4"/>
                  <a:gd name="T1" fmla="*/ 0 h 5"/>
                  <a:gd name="T2" fmla="*/ 1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2"/>
                    </a:moveTo>
                    <a:cubicBezTo>
                      <a:pt x="0" y="0"/>
                      <a:pt x="4" y="5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8" name="Freeform 9637"/>
              <p:cNvSpPr>
                <a:spLocks/>
              </p:cNvSpPr>
              <p:nvPr/>
            </p:nvSpPr>
            <p:spPr bwMode="auto">
              <a:xfrm>
                <a:off x="391" y="3598"/>
                <a:ext cx="3" cy="12"/>
              </a:xfrm>
              <a:custGeom>
                <a:avLst/>
                <a:gdLst>
                  <a:gd name="T0" fmla="*/ 3 w 9"/>
                  <a:gd name="T1" fmla="*/ 6 h 34"/>
                  <a:gd name="T2" fmla="*/ 3 w 9"/>
                  <a:gd name="T3" fmla="*/ 6 h 34"/>
                  <a:gd name="T4" fmla="*/ 0 60000 65536"/>
                  <a:gd name="T5" fmla="*/ 0 60000 65536"/>
                  <a:gd name="T6" fmla="*/ 0 w 9"/>
                  <a:gd name="T7" fmla="*/ 0 h 34"/>
                  <a:gd name="T8" fmla="*/ 9 w 9"/>
                  <a:gd name="T9" fmla="*/ 34 h 3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34">
                    <a:moveTo>
                      <a:pt x="8" y="18"/>
                    </a:moveTo>
                    <a:cubicBezTo>
                      <a:pt x="9" y="0"/>
                      <a:pt x="0" y="34"/>
                      <a:pt x="8" y="1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89" name="Freeform 9638"/>
              <p:cNvSpPr>
                <a:spLocks/>
              </p:cNvSpPr>
              <p:nvPr/>
            </p:nvSpPr>
            <p:spPr bwMode="auto">
              <a:xfrm>
                <a:off x="412" y="3604"/>
                <a:ext cx="1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0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90" name="Freeform 9639"/>
              <p:cNvSpPr>
                <a:spLocks/>
              </p:cNvSpPr>
              <p:nvPr/>
            </p:nvSpPr>
            <p:spPr bwMode="auto">
              <a:xfrm>
                <a:off x="393" y="3604"/>
                <a:ext cx="11" cy="3"/>
              </a:xfrm>
              <a:custGeom>
                <a:avLst/>
                <a:gdLst>
                  <a:gd name="T0" fmla="*/ 8 w 29"/>
                  <a:gd name="T1" fmla="*/ 1 h 8"/>
                  <a:gd name="T2" fmla="*/ 0 w 29"/>
                  <a:gd name="T3" fmla="*/ 2 h 8"/>
                  <a:gd name="T4" fmla="*/ 8 w 29"/>
                  <a:gd name="T5" fmla="*/ 1 h 8"/>
                  <a:gd name="T6" fmla="*/ 0 60000 65536"/>
                  <a:gd name="T7" fmla="*/ 0 60000 65536"/>
                  <a:gd name="T8" fmla="*/ 0 60000 65536"/>
                  <a:gd name="T9" fmla="*/ 0 w 29"/>
                  <a:gd name="T10" fmla="*/ 0 h 8"/>
                  <a:gd name="T11" fmla="*/ 29 w 29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" h="8">
                    <a:moveTo>
                      <a:pt x="21" y="2"/>
                    </a:moveTo>
                    <a:cubicBezTo>
                      <a:pt x="18" y="2"/>
                      <a:pt x="2" y="0"/>
                      <a:pt x="0" y="6"/>
                    </a:cubicBezTo>
                    <a:cubicBezTo>
                      <a:pt x="3" y="7"/>
                      <a:pt x="29" y="8"/>
                      <a:pt x="2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91" name="Freeform 9640"/>
              <p:cNvSpPr>
                <a:spLocks/>
              </p:cNvSpPr>
              <p:nvPr/>
            </p:nvSpPr>
            <p:spPr bwMode="auto">
              <a:xfrm>
                <a:off x="407" y="3606"/>
                <a:ext cx="7" cy="3"/>
              </a:xfrm>
              <a:custGeom>
                <a:avLst/>
                <a:gdLst>
                  <a:gd name="T0" fmla="*/ 5 w 19"/>
                  <a:gd name="T1" fmla="*/ 1 h 9"/>
                  <a:gd name="T2" fmla="*/ 5 w 19"/>
                  <a:gd name="T3" fmla="*/ 1 h 9"/>
                  <a:gd name="T4" fmla="*/ 0 60000 65536"/>
                  <a:gd name="T5" fmla="*/ 0 60000 65536"/>
                  <a:gd name="T6" fmla="*/ 0 w 19"/>
                  <a:gd name="T7" fmla="*/ 0 h 9"/>
                  <a:gd name="T8" fmla="*/ 19 w 19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" h="9">
                    <a:moveTo>
                      <a:pt x="13" y="2"/>
                    </a:moveTo>
                    <a:cubicBezTo>
                      <a:pt x="0" y="9"/>
                      <a:pt x="19" y="0"/>
                      <a:pt x="1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92" name="Freeform 9641"/>
              <p:cNvSpPr>
                <a:spLocks/>
              </p:cNvSpPr>
              <p:nvPr/>
            </p:nvSpPr>
            <p:spPr bwMode="auto">
              <a:xfrm>
                <a:off x="386" y="3603"/>
                <a:ext cx="8" cy="11"/>
              </a:xfrm>
              <a:custGeom>
                <a:avLst/>
                <a:gdLst>
                  <a:gd name="T0" fmla="*/ 7 w 22"/>
                  <a:gd name="T1" fmla="*/ 5 h 30"/>
                  <a:gd name="T2" fmla="*/ 7 w 22"/>
                  <a:gd name="T3" fmla="*/ 5 h 30"/>
                  <a:gd name="T4" fmla="*/ 0 60000 65536"/>
                  <a:gd name="T5" fmla="*/ 0 60000 65536"/>
                  <a:gd name="T6" fmla="*/ 0 w 22"/>
                  <a:gd name="T7" fmla="*/ 0 h 30"/>
                  <a:gd name="T8" fmla="*/ 22 w 22"/>
                  <a:gd name="T9" fmla="*/ 30 h 3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2" h="30">
                    <a:moveTo>
                      <a:pt x="19" y="13"/>
                    </a:moveTo>
                    <a:cubicBezTo>
                      <a:pt x="0" y="0"/>
                      <a:pt x="22" y="30"/>
                      <a:pt x="19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93" name="Freeform 9645"/>
              <p:cNvSpPr>
                <a:spLocks/>
              </p:cNvSpPr>
              <p:nvPr/>
            </p:nvSpPr>
            <p:spPr bwMode="auto">
              <a:xfrm>
                <a:off x="374" y="3608"/>
                <a:ext cx="7" cy="7"/>
              </a:xfrm>
              <a:custGeom>
                <a:avLst/>
                <a:gdLst>
                  <a:gd name="T0" fmla="*/ 7 w 19"/>
                  <a:gd name="T1" fmla="*/ 3 h 19"/>
                  <a:gd name="T2" fmla="*/ 1 w 19"/>
                  <a:gd name="T3" fmla="*/ 6 h 19"/>
                  <a:gd name="T4" fmla="*/ 7 w 19"/>
                  <a:gd name="T5" fmla="*/ 3 h 19"/>
                  <a:gd name="T6" fmla="*/ 0 60000 65536"/>
                  <a:gd name="T7" fmla="*/ 0 60000 65536"/>
                  <a:gd name="T8" fmla="*/ 0 60000 65536"/>
                  <a:gd name="T9" fmla="*/ 0 w 19"/>
                  <a:gd name="T10" fmla="*/ 0 h 19"/>
                  <a:gd name="T11" fmla="*/ 19 w 19"/>
                  <a:gd name="T12" fmla="*/ 19 h 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" h="19">
                    <a:moveTo>
                      <a:pt x="19" y="9"/>
                    </a:moveTo>
                    <a:cubicBezTo>
                      <a:pt x="17" y="0"/>
                      <a:pt x="0" y="10"/>
                      <a:pt x="2" y="16"/>
                    </a:cubicBezTo>
                    <a:cubicBezTo>
                      <a:pt x="4" y="19"/>
                      <a:pt x="18" y="11"/>
                      <a:pt x="19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94" name="Freeform 9648"/>
              <p:cNvSpPr>
                <a:spLocks/>
              </p:cNvSpPr>
              <p:nvPr/>
            </p:nvSpPr>
            <p:spPr bwMode="auto">
              <a:xfrm>
                <a:off x="368" y="3613"/>
                <a:ext cx="1" cy="1"/>
              </a:xfrm>
              <a:custGeom>
                <a:avLst/>
                <a:gdLst>
                  <a:gd name="T0" fmla="*/ 1 w 4"/>
                  <a:gd name="T1" fmla="*/ 1 h 3"/>
                  <a:gd name="T2" fmla="*/ 0 w 4"/>
                  <a:gd name="T3" fmla="*/ 1 h 3"/>
                  <a:gd name="T4" fmla="*/ 1 w 4"/>
                  <a:gd name="T5" fmla="*/ 1 h 3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3"/>
                  <a:gd name="T11" fmla="*/ 4 w 4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3">
                    <a:moveTo>
                      <a:pt x="3" y="3"/>
                    </a:moveTo>
                    <a:cubicBezTo>
                      <a:pt x="4" y="0"/>
                      <a:pt x="0" y="2"/>
                      <a:pt x="0" y="3"/>
                    </a:cubicBezTo>
                    <a:cubicBezTo>
                      <a:pt x="1" y="3"/>
                      <a:pt x="3" y="3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495" name="Freeform 9649"/>
              <p:cNvSpPr>
                <a:spLocks/>
              </p:cNvSpPr>
              <p:nvPr/>
            </p:nvSpPr>
            <p:spPr bwMode="auto">
              <a:xfrm>
                <a:off x="361" y="3612"/>
                <a:ext cx="7" cy="9"/>
              </a:xfrm>
              <a:custGeom>
                <a:avLst/>
                <a:gdLst>
                  <a:gd name="T0" fmla="*/ 6 w 20"/>
                  <a:gd name="T1" fmla="*/ 4 h 24"/>
                  <a:gd name="T2" fmla="*/ 6 w 20"/>
                  <a:gd name="T3" fmla="*/ 4 h 24"/>
                  <a:gd name="T4" fmla="*/ 0 60000 65536"/>
                  <a:gd name="T5" fmla="*/ 0 60000 65536"/>
                  <a:gd name="T6" fmla="*/ 0 w 20"/>
                  <a:gd name="T7" fmla="*/ 0 h 24"/>
                  <a:gd name="T8" fmla="*/ 20 w 20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0" h="24">
                    <a:moveTo>
                      <a:pt x="16" y="10"/>
                    </a:moveTo>
                    <a:cubicBezTo>
                      <a:pt x="0" y="0"/>
                      <a:pt x="20" y="24"/>
                      <a:pt x="16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00" name="Gruppieren 1699"/>
          <p:cNvGrpSpPr/>
          <p:nvPr/>
        </p:nvGrpSpPr>
        <p:grpSpPr>
          <a:xfrm>
            <a:off x="2271715" y="5154613"/>
            <a:ext cx="1206500" cy="863600"/>
            <a:chOff x="2271713" y="5154613"/>
            <a:chExt cx="1206500" cy="863600"/>
          </a:xfrm>
        </p:grpSpPr>
        <p:sp>
          <p:nvSpPr>
            <p:cNvPr id="779497" name="Text Box 849"/>
            <p:cNvSpPr txBox="1">
              <a:spLocks noChangeArrowheads="1"/>
            </p:cNvSpPr>
            <p:nvPr/>
          </p:nvSpPr>
          <p:spPr bwMode="auto">
            <a:xfrm>
              <a:off x="2327276" y="5834063"/>
              <a:ext cx="858838" cy="1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000000"/>
                  </a:solidFill>
                </a:rPr>
                <a:t>Hawaii</a:t>
              </a:r>
            </a:p>
          </p:txBody>
        </p:sp>
        <p:sp>
          <p:nvSpPr>
            <p:cNvPr id="779498" name="Rectangle 848"/>
            <p:cNvSpPr>
              <a:spLocks noChangeArrowheads="1"/>
            </p:cNvSpPr>
            <p:nvPr/>
          </p:nvSpPr>
          <p:spPr bwMode="auto">
            <a:xfrm>
              <a:off x="2271713" y="5154613"/>
              <a:ext cx="1206500" cy="8636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779499" name="Group 9769"/>
            <p:cNvGrpSpPr>
              <a:grpSpLocks/>
            </p:cNvGrpSpPr>
            <p:nvPr/>
          </p:nvGrpSpPr>
          <p:grpSpPr bwMode="auto">
            <a:xfrm>
              <a:off x="2432051" y="5200651"/>
              <a:ext cx="877888" cy="762000"/>
              <a:chOff x="2554" y="2352"/>
              <a:chExt cx="721" cy="62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9500" name="Freeform 9745"/>
              <p:cNvSpPr>
                <a:spLocks/>
              </p:cNvSpPr>
              <p:nvPr/>
            </p:nvSpPr>
            <p:spPr bwMode="auto">
              <a:xfrm>
                <a:off x="2554" y="2352"/>
                <a:ext cx="76" cy="68"/>
              </a:xfrm>
              <a:custGeom>
                <a:avLst/>
                <a:gdLst>
                  <a:gd name="T0" fmla="*/ 12 w 32"/>
                  <a:gd name="T1" fmla="*/ 16 h 29"/>
                  <a:gd name="T2" fmla="*/ 17 w 32"/>
                  <a:gd name="T3" fmla="*/ 14 h 29"/>
                  <a:gd name="T4" fmla="*/ 21 w 32"/>
                  <a:gd name="T5" fmla="*/ 9 h 29"/>
                  <a:gd name="T6" fmla="*/ 38 w 32"/>
                  <a:gd name="T7" fmla="*/ 2 h 29"/>
                  <a:gd name="T8" fmla="*/ 43 w 32"/>
                  <a:gd name="T9" fmla="*/ 7 h 29"/>
                  <a:gd name="T10" fmla="*/ 45 w 32"/>
                  <a:gd name="T11" fmla="*/ 2 h 29"/>
                  <a:gd name="T12" fmla="*/ 52 w 32"/>
                  <a:gd name="T13" fmla="*/ 2 h 29"/>
                  <a:gd name="T14" fmla="*/ 55 w 32"/>
                  <a:gd name="T15" fmla="*/ 2 h 29"/>
                  <a:gd name="T16" fmla="*/ 57 w 32"/>
                  <a:gd name="T17" fmla="*/ 0 h 29"/>
                  <a:gd name="T18" fmla="*/ 59 w 32"/>
                  <a:gd name="T19" fmla="*/ 2 h 29"/>
                  <a:gd name="T20" fmla="*/ 71 w 32"/>
                  <a:gd name="T21" fmla="*/ 14 h 29"/>
                  <a:gd name="T22" fmla="*/ 69 w 32"/>
                  <a:gd name="T23" fmla="*/ 35 h 29"/>
                  <a:gd name="T24" fmla="*/ 67 w 32"/>
                  <a:gd name="T25" fmla="*/ 47 h 29"/>
                  <a:gd name="T26" fmla="*/ 69 w 32"/>
                  <a:gd name="T27" fmla="*/ 45 h 29"/>
                  <a:gd name="T28" fmla="*/ 69 w 32"/>
                  <a:gd name="T29" fmla="*/ 54 h 29"/>
                  <a:gd name="T30" fmla="*/ 67 w 32"/>
                  <a:gd name="T31" fmla="*/ 52 h 29"/>
                  <a:gd name="T32" fmla="*/ 67 w 32"/>
                  <a:gd name="T33" fmla="*/ 54 h 29"/>
                  <a:gd name="T34" fmla="*/ 59 w 32"/>
                  <a:gd name="T35" fmla="*/ 63 h 29"/>
                  <a:gd name="T36" fmla="*/ 59 w 32"/>
                  <a:gd name="T37" fmla="*/ 63 h 29"/>
                  <a:gd name="T38" fmla="*/ 57 w 32"/>
                  <a:gd name="T39" fmla="*/ 63 h 29"/>
                  <a:gd name="T40" fmla="*/ 55 w 32"/>
                  <a:gd name="T41" fmla="*/ 66 h 29"/>
                  <a:gd name="T42" fmla="*/ 52 w 32"/>
                  <a:gd name="T43" fmla="*/ 68 h 29"/>
                  <a:gd name="T44" fmla="*/ 52 w 32"/>
                  <a:gd name="T45" fmla="*/ 68 h 29"/>
                  <a:gd name="T46" fmla="*/ 33 w 32"/>
                  <a:gd name="T47" fmla="*/ 63 h 29"/>
                  <a:gd name="T48" fmla="*/ 29 w 32"/>
                  <a:gd name="T49" fmla="*/ 63 h 29"/>
                  <a:gd name="T50" fmla="*/ 26 w 32"/>
                  <a:gd name="T51" fmla="*/ 61 h 29"/>
                  <a:gd name="T52" fmla="*/ 21 w 32"/>
                  <a:gd name="T53" fmla="*/ 54 h 29"/>
                  <a:gd name="T54" fmla="*/ 7 w 32"/>
                  <a:gd name="T55" fmla="*/ 47 h 29"/>
                  <a:gd name="T56" fmla="*/ 5 w 32"/>
                  <a:gd name="T57" fmla="*/ 30 h 29"/>
                  <a:gd name="T58" fmla="*/ 10 w 32"/>
                  <a:gd name="T59" fmla="*/ 23 h 29"/>
                  <a:gd name="T60" fmla="*/ 12 w 32"/>
                  <a:gd name="T61" fmla="*/ 16 h 29"/>
                  <a:gd name="T62" fmla="*/ 12 w 32"/>
                  <a:gd name="T63" fmla="*/ 16 h 29"/>
                  <a:gd name="T64" fmla="*/ 12 w 32"/>
                  <a:gd name="T65" fmla="*/ 16 h 2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2"/>
                  <a:gd name="T100" fmla="*/ 0 h 29"/>
                  <a:gd name="T101" fmla="*/ 32 w 32"/>
                  <a:gd name="T102" fmla="*/ 29 h 2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2" h="29">
                    <a:moveTo>
                      <a:pt x="5" y="7"/>
                    </a:moveTo>
                    <a:cubicBezTo>
                      <a:pt x="6" y="6"/>
                      <a:pt x="6" y="5"/>
                      <a:pt x="7" y="6"/>
                    </a:cubicBezTo>
                    <a:cubicBezTo>
                      <a:pt x="8" y="5"/>
                      <a:pt x="9" y="5"/>
                      <a:pt x="9" y="4"/>
                    </a:cubicBezTo>
                    <a:cubicBezTo>
                      <a:pt x="12" y="4"/>
                      <a:pt x="13" y="0"/>
                      <a:pt x="16" y="1"/>
                    </a:cubicBezTo>
                    <a:cubicBezTo>
                      <a:pt x="17" y="1"/>
                      <a:pt x="17" y="3"/>
                      <a:pt x="18" y="3"/>
                    </a:cubicBezTo>
                    <a:cubicBezTo>
                      <a:pt x="18" y="3"/>
                      <a:pt x="19" y="1"/>
                      <a:pt x="19" y="1"/>
                    </a:cubicBezTo>
                    <a:cubicBezTo>
                      <a:pt x="20" y="1"/>
                      <a:pt x="22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0"/>
                      <a:pt x="24" y="1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7" y="2"/>
                      <a:pt x="29" y="3"/>
                      <a:pt x="30" y="6"/>
                    </a:cubicBezTo>
                    <a:cubicBezTo>
                      <a:pt x="31" y="8"/>
                      <a:pt x="32" y="13"/>
                      <a:pt x="29" y="15"/>
                    </a:cubicBezTo>
                    <a:cubicBezTo>
                      <a:pt x="28" y="16"/>
                      <a:pt x="29" y="19"/>
                      <a:pt x="28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20"/>
                      <a:pt x="29" y="22"/>
                      <a:pt x="29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3"/>
                      <a:pt x="28" y="23"/>
                    </a:cubicBezTo>
                    <a:cubicBezTo>
                      <a:pt x="28" y="25"/>
                      <a:pt x="25" y="25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4" y="27"/>
                      <a:pt x="24" y="27"/>
                    </a:cubicBezTo>
                    <a:cubicBezTo>
                      <a:pt x="24" y="28"/>
                      <a:pt x="24" y="28"/>
                      <a:pt x="23" y="28"/>
                    </a:cubicBezTo>
                    <a:cubicBezTo>
                      <a:pt x="23" y="28"/>
                      <a:pt x="23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19" y="27"/>
                      <a:pt x="17" y="28"/>
                      <a:pt x="14" y="27"/>
                    </a:cubicBezTo>
                    <a:cubicBezTo>
                      <a:pt x="13" y="27"/>
                      <a:pt x="13" y="26"/>
                      <a:pt x="12" y="27"/>
                    </a:cubicBezTo>
                    <a:cubicBezTo>
                      <a:pt x="12" y="27"/>
                      <a:pt x="11" y="27"/>
                      <a:pt x="11" y="26"/>
                    </a:cubicBezTo>
                    <a:cubicBezTo>
                      <a:pt x="10" y="25"/>
                      <a:pt x="9" y="24"/>
                      <a:pt x="9" y="23"/>
                    </a:cubicBezTo>
                    <a:cubicBezTo>
                      <a:pt x="8" y="22"/>
                      <a:pt x="4" y="21"/>
                      <a:pt x="3" y="20"/>
                    </a:cubicBezTo>
                    <a:cubicBezTo>
                      <a:pt x="0" y="18"/>
                      <a:pt x="0" y="15"/>
                      <a:pt x="2" y="13"/>
                    </a:cubicBezTo>
                    <a:cubicBezTo>
                      <a:pt x="2" y="12"/>
                      <a:pt x="3" y="11"/>
                      <a:pt x="4" y="10"/>
                    </a:cubicBezTo>
                    <a:cubicBezTo>
                      <a:pt x="4" y="9"/>
                      <a:pt x="4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1" name="Freeform 9746"/>
              <p:cNvSpPr>
                <a:spLocks/>
              </p:cNvSpPr>
              <p:nvPr/>
            </p:nvSpPr>
            <p:spPr bwMode="auto">
              <a:xfrm>
                <a:off x="2554" y="2352"/>
                <a:ext cx="76" cy="68"/>
              </a:xfrm>
              <a:custGeom>
                <a:avLst/>
                <a:gdLst>
                  <a:gd name="T0" fmla="*/ 12 w 32"/>
                  <a:gd name="T1" fmla="*/ 16 h 29"/>
                  <a:gd name="T2" fmla="*/ 17 w 32"/>
                  <a:gd name="T3" fmla="*/ 14 h 29"/>
                  <a:gd name="T4" fmla="*/ 21 w 32"/>
                  <a:gd name="T5" fmla="*/ 9 h 29"/>
                  <a:gd name="T6" fmla="*/ 38 w 32"/>
                  <a:gd name="T7" fmla="*/ 2 h 29"/>
                  <a:gd name="T8" fmla="*/ 43 w 32"/>
                  <a:gd name="T9" fmla="*/ 7 h 29"/>
                  <a:gd name="T10" fmla="*/ 45 w 32"/>
                  <a:gd name="T11" fmla="*/ 2 h 29"/>
                  <a:gd name="T12" fmla="*/ 52 w 32"/>
                  <a:gd name="T13" fmla="*/ 2 h 29"/>
                  <a:gd name="T14" fmla="*/ 55 w 32"/>
                  <a:gd name="T15" fmla="*/ 2 h 29"/>
                  <a:gd name="T16" fmla="*/ 57 w 32"/>
                  <a:gd name="T17" fmla="*/ 0 h 29"/>
                  <a:gd name="T18" fmla="*/ 59 w 32"/>
                  <a:gd name="T19" fmla="*/ 2 h 29"/>
                  <a:gd name="T20" fmla="*/ 71 w 32"/>
                  <a:gd name="T21" fmla="*/ 14 h 29"/>
                  <a:gd name="T22" fmla="*/ 69 w 32"/>
                  <a:gd name="T23" fmla="*/ 35 h 29"/>
                  <a:gd name="T24" fmla="*/ 67 w 32"/>
                  <a:gd name="T25" fmla="*/ 47 h 29"/>
                  <a:gd name="T26" fmla="*/ 69 w 32"/>
                  <a:gd name="T27" fmla="*/ 45 h 29"/>
                  <a:gd name="T28" fmla="*/ 69 w 32"/>
                  <a:gd name="T29" fmla="*/ 54 h 29"/>
                  <a:gd name="T30" fmla="*/ 67 w 32"/>
                  <a:gd name="T31" fmla="*/ 52 h 29"/>
                  <a:gd name="T32" fmla="*/ 67 w 32"/>
                  <a:gd name="T33" fmla="*/ 54 h 29"/>
                  <a:gd name="T34" fmla="*/ 59 w 32"/>
                  <a:gd name="T35" fmla="*/ 63 h 29"/>
                  <a:gd name="T36" fmla="*/ 59 w 32"/>
                  <a:gd name="T37" fmla="*/ 63 h 29"/>
                  <a:gd name="T38" fmla="*/ 57 w 32"/>
                  <a:gd name="T39" fmla="*/ 63 h 29"/>
                  <a:gd name="T40" fmla="*/ 55 w 32"/>
                  <a:gd name="T41" fmla="*/ 66 h 29"/>
                  <a:gd name="T42" fmla="*/ 52 w 32"/>
                  <a:gd name="T43" fmla="*/ 68 h 29"/>
                  <a:gd name="T44" fmla="*/ 52 w 32"/>
                  <a:gd name="T45" fmla="*/ 68 h 29"/>
                  <a:gd name="T46" fmla="*/ 33 w 32"/>
                  <a:gd name="T47" fmla="*/ 63 h 29"/>
                  <a:gd name="T48" fmla="*/ 29 w 32"/>
                  <a:gd name="T49" fmla="*/ 63 h 29"/>
                  <a:gd name="T50" fmla="*/ 26 w 32"/>
                  <a:gd name="T51" fmla="*/ 61 h 29"/>
                  <a:gd name="T52" fmla="*/ 21 w 32"/>
                  <a:gd name="T53" fmla="*/ 54 h 29"/>
                  <a:gd name="T54" fmla="*/ 7 w 32"/>
                  <a:gd name="T55" fmla="*/ 47 h 29"/>
                  <a:gd name="T56" fmla="*/ 5 w 32"/>
                  <a:gd name="T57" fmla="*/ 30 h 29"/>
                  <a:gd name="T58" fmla="*/ 10 w 32"/>
                  <a:gd name="T59" fmla="*/ 23 h 29"/>
                  <a:gd name="T60" fmla="*/ 12 w 32"/>
                  <a:gd name="T61" fmla="*/ 16 h 29"/>
                  <a:gd name="T62" fmla="*/ 12 w 32"/>
                  <a:gd name="T63" fmla="*/ 16 h 29"/>
                  <a:gd name="T64" fmla="*/ 12 w 32"/>
                  <a:gd name="T65" fmla="*/ 16 h 2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2"/>
                  <a:gd name="T100" fmla="*/ 0 h 29"/>
                  <a:gd name="T101" fmla="*/ 32 w 32"/>
                  <a:gd name="T102" fmla="*/ 29 h 2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2" h="29">
                    <a:moveTo>
                      <a:pt x="5" y="7"/>
                    </a:moveTo>
                    <a:cubicBezTo>
                      <a:pt x="6" y="6"/>
                      <a:pt x="6" y="5"/>
                      <a:pt x="7" y="6"/>
                    </a:cubicBezTo>
                    <a:cubicBezTo>
                      <a:pt x="8" y="5"/>
                      <a:pt x="9" y="5"/>
                      <a:pt x="9" y="4"/>
                    </a:cubicBezTo>
                    <a:cubicBezTo>
                      <a:pt x="12" y="4"/>
                      <a:pt x="13" y="0"/>
                      <a:pt x="16" y="1"/>
                    </a:cubicBezTo>
                    <a:cubicBezTo>
                      <a:pt x="17" y="1"/>
                      <a:pt x="17" y="3"/>
                      <a:pt x="18" y="3"/>
                    </a:cubicBezTo>
                    <a:cubicBezTo>
                      <a:pt x="18" y="3"/>
                      <a:pt x="19" y="1"/>
                      <a:pt x="19" y="1"/>
                    </a:cubicBezTo>
                    <a:cubicBezTo>
                      <a:pt x="20" y="1"/>
                      <a:pt x="22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0"/>
                      <a:pt x="24" y="1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7" y="2"/>
                      <a:pt x="29" y="3"/>
                      <a:pt x="30" y="6"/>
                    </a:cubicBezTo>
                    <a:cubicBezTo>
                      <a:pt x="31" y="8"/>
                      <a:pt x="32" y="13"/>
                      <a:pt x="29" y="15"/>
                    </a:cubicBezTo>
                    <a:cubicBezTo>
                      <a:pt x="28" y="16"/>
                      <a:pt x="29" y="19"/>
                      <a:pt x="28" y="20"/>
                    </a:cubicBezTo>
                    <a:cubicBezTo>
                      <a:pt x="29" y="20"/>
                      <a:pt x="29" y="20"/>
                      <a:pt x="29" y="19"/>
                    </a:cubicBezTo>
                    <a:cubicBezTo>
                      <a:pt x="29" y="20"/>
                      <a:pt x="29" y="22"/>
                      <a:pt x="29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2"/>
                      <a:pt x="27" y="23"/>
                      <a:pt x="28" y="23"/>
                    </a:cubicBezTo>
                    <a:cubicBezTo>
                      <a:pt x="28" y="25"/>
                      <a:pt x="25" y="25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4" y="27"/>
                      <a:pt x="24" y="27"/>
                    </a:cubicBezTo>
                    <a:cubicBezTo>
                      <a:pt x="24" y="28"/>
                      <a:pt x="24" y="28"/>
                      <a:pt x="23" y="28"/>
                    </a:cubicBezTo>
                    <a:cubicBezTo>
                      <a:pt x="23" y="28"/>
                      <a:pt x="23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19" y="27"/>
                      <a:pt x="17" y="28"/>
                      <a:pt x="14" y="27"/>
                    </a:cubicBezTo>
                    <a:cubicBezTo>
                      <a:pt x="13" y="27"/>
                      <a:pt x="13" y="26"/>
                      <a:pt x="12" y="27"/>
                    </a:cubicBezTo>
                    <a:cubicBezTo>
                      <a:pt x="12" y="27"/>
                      <a:pt x="11" y="27"/>
                      <a:pt x="11" y="26"/>
                    </a:cubicBezTo>
                    <a:cubicBezTo>
                      <a:pt x="10" y="25"/>
                      <a:pt x="9" y="24"/>
                      <a:pt x="9" y="23"/>
                    </a:cubicBezTo>
                    <a:cubicBezTo>
                      <a:pt x="8" y="22"/>
                      <a:pt x="4" y="21"/>
                      <a:pt x="3" y="20"/>
                    </a:cubicBezTo>
                    <a:cubicBezTo>
                      <a:pt x="0" y="18"/>
                      <a:pt x="0" y="15"/>
                      <a:pt x="2" y="13"/>
                    </a:cubicBezTo>
                    <a:cubicBezTo>
                      <a:pt x="2" y="12"/>
                      <a:pt x="3" y="11"/>
                      <a:pt x="4" y="10"/>
                    </a:cubicBezTo>
                    <a:cubicBezTo>
                      <a:pt x="4" y="9"/>
                      <a:pt x="4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2" name="Freeform 9751"/>
              <p:cNvSpPr>
                <a:spLocks/>
              </p:cNvSpPr>
              <p:nvPr/>
            </p:nvSpPr>
            <p:spPr bwMode="auto">
              <a:xfrm>
                <a:off x="2774" y="2449"/>
                <a:ext cx="92" cy="87"/>
              </a:xfrm>
              <a:custGeom>
                <a:avLst/>
                <a:gdLst>
                  <a:gd name="T0" fmla="*/ 31 w 39"/>
                  <a:gd name="T1" fmla="*/ 16 h 37"/>
                  <a:gd name="T2" fmla="*/ 40 w 39"/>
                  <a:gd name="T3" fmla="*/ 5 h 37"/>
                  <a:gd name="T4" fmla="*/ 45 w 39"/>
                  <a:gd name="T5" fmla="*/ 2 h 37"/>
                  <a:gd name="T6" fmla="*/ 52 w 39"/>
                  <a:gd name="T7" fmla="*/ 9 h 37"/>
                  <a:gd name="T8" fmla="*/ 54 w 39"/>
                  <a:gd name="T9" fmla="*/ 14 h 37"/>
                  <a:gd name="T10" fmla="*/ 59 w 39"/>
                  <a:gd name="T11" fmla="*/ 31 h 37"/>
                  <a:gd name="T12" fmla="*/ 61 w 39"/>
                  <a:gd name="T13" fmla="*/ 40 h 37"/>
                  <a:gd name="T14" fmla="*/ 64 w 39"/>
                  <a:gd name="T15" fmla="*/ 45 h 37"/>
                  <a:gd name="T16" fmla="*/ 66 w 39"/>
                  <a:gd name="T17" fmla="*/ 49 h 37"/>
                  <a:gd name="T18" fmla="*/ 73 w 39"/>
                  <a:gd name="T19" fmla="*/ 56 h 37"/>
                  <a:gd name="T20" fmla="*/ 73 w 39"/>
                  <a:gd name="T21" fmla="*/ 49 h 37"/>
                  <a:gd name="T22" fmla="*/ 73 w 39"/>
                  <a:gd name="T23" fmla="*/ 49 h 37"/>
                  <a:gd name="T24" fmla="*/ 80 w 39"/>
                  <a:gd name="T25" fmla="*/ 49 h 37"/>
                  <a:gd name="T26" fmla="*/ 78 w 39"/>
                  <a:gd name="T27" fmla="*/ 56 h 37"/>
                  <a:gd name="T28" fmla="*/ 83 w 39"/>
                  <a:gd name="T29" fmla="*/ 61 h 37"/>
                  <a:gd name="T30" fmla="*/ 85 w 39"/>
                  <a:gd name="T31" fmla="*/ 73 h 37"/>
                  <a:gd name="T32" fmla="*/ 90 w 39"/>
                  <a:gd name="T33" fmla="*/ 75 h 37"/>
                  <a:gd name="T34" fmla="*/ 85 w 39"/>
                  <a:gd name="T35" fmla="*/ 85 h 37"/>
                  <a:gd name="T36" fmla="*/ 85 w 39"/>
                  <a:gd name="T37" fmla="*/ 87 h 37"/>
                  <a:gd name="T38" fmla="*/ 83 w 39"/>
                  <a:gd name="T39" fmla="*/ 87 h 37"/>
                  <a:gd name="T40" fmla="*/ 71 w 39"/>
                  <a:gd name="T41" fmla="*/ 87 h 37"/>
                  <a:gd name="T42" fmla="*/ 61 w 39"/>
                  <a:gd name="T43" fmla="*/ 80 h 37"/>
                  <a:gd name="T44" fmla="*/ 59 w 39"/>
                  <a:gd name="T45" fmla="*/ 75 h 37"/>
                  <a:gd name="T46" fmla="*/ 57 w 39"/>
                  <a:gd name="T47" fmla="*/ 75 h 37"/>
                  <a:gd name="T48" fmla="*/ 57 w 39"/>
                  <a:gd name="T49" fmla="*/ 73 h 37"/>
                  <a:gd name="T50" fmla="*/ 50 w 39"/>
                  <a:gd name="T51" fmla="*/ 78 h 37"/>
                  <a:gd name="T52" fmla="*/ 45 w 39"/>
                  <a:gd name="T53" fmla="*/ 71 h 37"/>
                  <a:gd name="T54" fmla="*/ 50 w 39"/>
                  <a:gd name="T55" fmla="*/ 66 h 37"/>
                  <a:gd name="T56" fmla="*/ 45 w 39"/>
                  <a:gd name="T57" fmla="*/ 61 h 37"/>
                  <a:gd name="T58" fmla="*/ 45 w 39"/>
                  <a:gd name="T59" fmla="*/ 63 h 37"/>
                  <a:gd name="T60" fmla="*/ 42 w 39"/>
                  <a:gd name="T61" fmla="*/ 63 h 37"/>
                  <a:gd name="T62" fmla="*/ 45 w 39"/>
                  <a:gd name="T63" fmla="*/ 71 h 37"/>
                  <a:gd name="T64" fmla="*/ 42 w 39"/>
                  <a:gd name="T65" fmla="*/ 66 h 37"/>
                  <a:gd name="T66" fmla="*/ 38 w 39"/>
                  <a:gd name="T67" fmla="*/ 63 h 37"/>
                  <a:gd name="T68" fmla="*/ 45 w 39"/>
                  <a:gd name="T69" fmla="*/ 71 h 37"/>
                  <a:gd name="T70" fmla="*/ 26 w 39"/>
                  <a:gd name="T71" fmla="*/ 80 h 37"/>
                  <a:gd name="T72" fmla="*/ 17 w 39"/>
                  <a:gd name="T73" fmla="*/ 61 h 37"/>
                  <a:gd name="T74" fmla="*/ 14 w 39"/>
                  <a:gd name="T75" fmla="*/ 52 h 37"/>
                  <a:gd name="T76" fmla="*/ 7 w 39"/>
                  <a:gd name="T77" fmla="*/ 47 h 37"/>
                  <a:gd name="T78" fmla="*/ 0 w 39"/>
                  <a:gd name="T79" fmla="*/ 26 h 37"/>
                  <a:gd name="T80" fmla="*/ 7 w 39"/>
                  <a:gd name="T81" fmla="*/ 26 h 37"/>
                  <a:gd name="T82" fmla="*/ 17 w 39"/>
                  <a:gd name="T83" fmla="*/ 26 h 37"/>
                  <a:gd name="T84" fmla="*/ 24 w 39"/>
                  <a:gd name="T85" fmla="*/ 26 h 37"/>
                  <a:gd name="T86" fmla="*/ 31 w 39"/>
                  <a:gd name="T87" fmla="*/ 16 h 37"/>
                  <a:gd name="T88" fmla="*/ 31 w 39"/>
                  <a:gd name="T89" fmla="*/ 16 h 37"/>
                  <a:gd name="T90" fmla="*/ 31 w 39"/>
                  <a:gd name="T91" fmla="*/ 16 h 3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9"/>
                  <a:gd name="T139" fmla="*/ 0 h 37"/>
                  <a:gd name="T140" fmla="*/ 39 w 39"/>
                  <a:gd name="T141" fmla="*/ 37 h 3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9" h="37">
                    <a:moveTo>
                      <a:pt x="13" y="7"/>
                    </a:moveTo>
                    <a:cubicBezTo>
                      <a:pt x="13" y="6"/>
                      <a:pt x="16" y="2"/>
                      <a:pt x="17" y="2"/>
                    </a:cubicBezTo>
                    <a:cubicBezTo>
                      <a:pt x="18" y="2"/>
                      <a:pt x="18" y="0"/>
                      <a:pt x="19" y="1"/>
                    </a:cubicBezTo>
                    <a:cubicBezTo>
                      <a:pt x="20" y="2"/>
                      <a:pt x="21" y="3"/>
                      <a:pt x="22" y="4"/>
                    </a:cubicBezTo>
                    <a:cubicBezTo>
                      <a:pt x="21" y="4"/>
                      <a:pt x="22" y="5"/>
                      <a:pt x="23" y="6"/>
                    </a:cubicBezTo>
                    <a:cubicBezTo>
                      <a:pt x="21" y="8"/>
                      <a:pt x="25" y="11"/>
                      <a:pt x="25" y="13"/>
                    </a:cubicBezTo>
                    <a:cubicBezTo>
                      <a:pt x="27" y="11"/>
                      <a:pt x="28" y="16"/>
                      <a:pt x="26" y="17"/>
                    </a:cubicBezTo>
                    <a:cubicBezTo>
                      <a:pt x="26" y="18"/>
                      <a:pt x="26" y="18"/>
                      <a:pt x="27" y="19"/>
                    </a:cubicBezTo>
                    <a:cubicBezTo>
                      <a:pt x="27" y="19"/>
                      <a:pt x="27" y="21"/>
                      <a:pt x="28" y="21"/>
                    </a:cubicBezTo>
                    <a:cubicBezTo>
                      <a:pt x="29" y="21"/>
                      <a:pt x="30" y="24"/>
                      <a:pt x="31" y="24"/>
                    </a:cubicBezTo>
                    <a:cubicBezTo>
                      <a:pt x="32" y="24"/>
                      <a:pt x="31" y="22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3" y="22"/>
                      <a:pt x="34" y="21"/>
                    </a:cubicBezTo>
                    <a:cubicBezTo>
                      <a:pt x="34" y="22"/>
                      <a:pt x="33" y="23"/>
                      <a:pt x="33" y="24"/>
                    </a:cubicBezTo>
                    <a:cubicBezTo>
                      <a:pt x="33" y="25"/>
                      <a:pt x="34" y="25"/>
                      <a:pt x="35" y="26"/>
                    </a:cubicBezTo>
                    <a:cubicBezTo>
                      <a:pt x="36" y="28"/>
                      <a:pt x="34" y="29"/>
                      <a:pt x="36" y="31"/>
                    </a:cubicBezTo>
                    <a:cubicBezTo>
                      <a:pt x="37" y="31"/>
                      <a:pt x="38" y="32"/>
                      <a:pt x="38" y="32"/>
                    </a:cubicBezTo>
                    <a:cubicBezTo>
                      <a:pt x="39" y="34"/>
                      <a:pt x="37" y="35"/>
                      <a:pt x="36" y="36"/>
                    </a:cubicBezTo>
                    <a:cubicBezTo>
                      <a:pt x="36" y="36"/>
                      <a:pt x="36" y="36"/>
                      <a:pt x="36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3"/>
                      <a:pt x="31" y="37"/>
                      <a:pt x="30" y="37"/>
                    </a:cubicBezTo>
                    <a:cubicBezTo>
                      <a:pt x="28" y="37"/>
                      <a:pt x="26" y="35"/>
                      <a:pt x="26" y="34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25" y="32"/>
                      <a:pt x="24" y="32"/>
                      <a:pt x="24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3" y="31"/>
                      <a:pt x="22" y="33"/>
                      <a:pt x="21" y="33"/>
                    </a:cubicBezTo>
                    <a:cubicBezTo>
                      <a:pt x="20" y="32"/>
                      <a:pt x="19" y="32"/>
                      <a:pt x="19" y="30"/>
                    </a:cubicBezTo>
                    <a:cubicBezTo>
                      <a:pt x="20" y="28"/>
                      <a:pt x="21" y="30"/>
                      <a:pt x="21" y="28"/>
                    </a:cubicBezTo>
                    <a:cubicBezTo>
                      <a:pt x="21" y="27"/>
                      <a:pt x="20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8"/>
                      <a:pt x="19" y="28"/>
                      <a:pt x="19" y="30"/>
                    </a:cubicBezTo>
                    <a:cubicBezTo>
                      <a:pt x="18" y="29"/>
                      <a:pt x="18" y="29"/>
                      <a:pt x="18" y="28"/>
                    </a:cubicBezTo>
                    <a:cubicBezTo>
                      <a:pt x="17" y="28"/>
                      <a:pt x="17" y="28"/>
                      <a:pt x="16" y="27"/>
                    </a:cubicBezTo>
                    <a:cubicBezTo>
                      <a:pt x="15" y="29"/>
                      <a:pt x="18" y="29"/>
                      <a:pt x="19" y="30"/>
                    </a:cubicBezTo>
                    <a:cubicBezTo>
                      <a:pt x="20" y="33"/>
                      <a:pt x="12" y="35"/>
                      <a:pt x="11" y="34"/>
                    </a:cubicBezTo>
                    <a:cubicBezTo>
                      <a:pt x="8" y="32"/>
                      <a:pt x="10" y="27"/>
                      <a:pt x="7" y="26"/>
                    </a:cubicBezTo>
                    <a:cubicBezTo>
                      <a:pt x="6" y="25"/>
                      <a:pt x="6" y="23"/>
                      <a:pt x="6" y="22"/>
                    </a:cubicBezTo>
                    <a:cubicBezTo>
                      <a:pt x="5" y="21"/>
                      <a:pt x="4" y="20"/>
                      <a:pt x="3" y="20"/>
                    </a:cubicBezTo>
                    <a:cubicBezTo>
                      <a:pt x="3" y="15"/>
                      <a:pt x="3" y="15"/>
                      <a:pt x="0" y="11"/>
                    </a:cubicBezTo>
                    <a:cubicBezTo>
                      <a:pt x="1" y="11"/>
                      <a:pt x="2" y="11"/>
                      <a:pt x="3" y="11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1" y="9"/>
                      <a:pt x="11" y="8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3" name="Freeform 9752"/>
              <p:cNvSpPr>
                <a:spLocks/>
              </p:cNvSpPr>
              <p:nvPr/>
            </p:nvSpPr>
            <p:spPr bwMode="auto">
              <a:xfrm>
                <a:off x="2774" y="2449"/>
                <a:ext cx="92" cy="87"/>
              </a:xfrm>
              <a:custGeom>
                <a:avLst/>
                <a:gdLst>
                  <a:gd name="T0" fmla="*/ 31 w 39"/>
                  <a:gd name="T1" fmla="*/ 16 h 37"/>
                  <a:gd name="T2" fmla="*/ 40 w 39"/>
                  <a:gd name="T3" fmla="*/ 5 h 37"/>
                  <a:gd name="T4" fmla="*/ 45 w 39"/>
                  <a:gd name="T5" fmla="*/ 2 h 37"/>
                  <a:gd name="T6" fmla="*/ 52 w 39"/>
                  <a:gd name="T7" fmla="*/ 9 h 37"/>
                  <a:gd name="T8" fmla="*/ 54 w 39"/>
                  <a:gd name="T9" fmla="*/ 14 h 37"/>
                  <a:gd name="T10" fmla="*/ 59 w 39"/>
                  <a:gd name="T11" fmla="*/ 31 h 37"/>
                  <a:gd name="T12" fmla="*/ 61 w 39"/>
                  <a:gd name="T13" fmla="*/ 40 h 37"/>
                  <a:gd name="T14" fmla="*/ 64 w 39"/>
                  <a:gd name="T15" fmla="*/ 45 h 37"/>
                  <a:gd name="T16" fmla="*/ 66 w 39"/>
                  <a:gd name="T17" fmla="*/ 49 h 37"/>
                  <a:gd name="T18" fmla="*/ 73 w 39"/>
                  <a:gd name="T19" fmla="*/ 56 h 37"/>
                  <a:gd name="T20" fmla="*/ 73 w 39"/>
                  <a:gd name="T21" fmla="*/ 49 h 37"/>
                  <a:gd name="T22" fmla="*/ 73 w 39"/>
                  <a:gd name="T23" fmla="*/ 49 h 37"/>
                  <a:gd name="T24" fmla="*/ 80 w 39"/>
                  <a:gd name="T25" fmla="*/ 49 h 37"/>
                  <a:gd name="T26" fmla="*/ 78 w 39"/>
                  <a:gd name="T27" fmla="*/ 56 h 37"/>
                  <a:gd name="T28" fmla="*/ 83 w 39"/>
                  <a:gd name="T29" fmla="*/ 61 h 37"/>
                  <a:gd name="T30" fmla="*/ 85 w 39"/>
                  <a:gd name="T31" fmla="*/ 73 h 37"/>
                  <a:gd name="T32" fmla="*/ 90 w 39"/>
                  <a:gd name="T33" fmla="*/ 75 h 37"/>
                  <a:gd name="T34" fmla="*/ 85 w 39"/>
                  <a:gd name="T35" fmla="*/ 85 h 37"/>
                  <a:gd name="T36" fmla="*/ 85 w 39"/>
                  <a:gd name="T37" fmla="*/ 87 h 37"/>
                  <a:gd name="T38" fmla="*/ 83 w 39"/>
                  <a:gd name="T39" fmla="*/ 87 h 37"/>
                  <a:gd name="T40" fmla="*/ 71 w 39"/>
                  <a:gd name="T41" fmla="*/ 87 h 37"/>
                  <a:gd name="T42" fmla="*/ 61 w 39"/>
                  <a:gd name="T43" fmla="*/ 80 h 37"/>
                  <a:gd name="T44" fmla="*/ 59 w 39"/>
                  <a:gd name="T45" fmla="*/ 75 h 37"/>
                  <a:gd name="T46" fmla="*/ 57 w 39"/>
                  <a:gd name="T47" fmla="*/ 75 h 37"/>
                  <a:gd name="T48" fmla="*/ 57 w 39"/>
                  <a:gd name="T49" fmla="*/ 73 h 37"/>
                  <a:gd name="T50" fmla="*/ 50 w 39"/>
                  <a:gd name="T51" fmla="*/ 78 h 37"/>
                  <a:gd name="T52" fmla="*/ 45 w 39"/>
                  <a:gd name="T53" fmla="*/ 71 h 37"/>
                  <a:gd name="T54" fmla="*/ 50 w 39"/>
                  <a:gd name="T55" fmla="*/ 66 h 37"/>
                  <a:gd name="T56" fmla="*/ 45 w 39"/>
                  <a:gd name="T57" fmla="*/ 61 h 37"/>
                  <a:gd name="T58" fmla="*/ 45 w 39"/>
                  <a:gd name="T59" fmla="*/ 63 h 37"/>
                  <a:gd name="T60" fmla="*/ 42 w 39"/>
                  <a:gd name="T61" fmla="*/ 63 h 37"/>
                  <a:gd name="T62" fmla="*/ 45 w 39"/>
                  <a:gd name="T63" fmla="*/ 71 h 37"/>
                  <a:gd name="T64" fmla="*/ 42 w 39"/>
                  <a:gd name="T65" fmla="*/ 66 h 37"/>
                  <a:gd name="T66" fmla="*/ 38 w 39"/>
                  <a:gd name="T67" fmla="*/ 63 h 37"/>
                  <a:gd name="T68" fmla="*/ 45 w 39"/>
                  <a:gd name="T69" fmla="*/ 71 h 37"/>
                  <a:gd name="T70" fmla="*/ 26 w 39"/>
                  <a:gd name="T71" fmla="*/ 80 h 37"/>
                  <a:gd name="T72" fmla="*/ 17 w 39"/>
                  <a:gd name="T73" fmla="*/ 61 h 37"/>
                  <a:gd name="T74" fmla="*/ 14 w 39"/>
                  <a:gd name="T75" fmla="*/ 52 h 37"/>
                  <a:gd name="T76" fmla="*/ 7 w 39"/>
                  <a:gd name="T77" fmla="*/ 47 h 37"/>
                  <a:gd name="T78" fmla="*/ 0 w 39"/>
                  <a:gd name="T79" fmla="*/ 26 h 37"/>
                  <a:gd name="T80" fmla="*/ 7 w 39"/>
                  <a:gd name="T81" fmla="*/ 26 h 37"/>
                  <a:gd name="T82" fmla="*/ 17 w 39"/>
                  <a:gd name="T83" fmla="*/ 26 h 37"/>
                  <a:gd name="T84" fmla="*/ 24 w 39"/>
                  <a:gd name="T85" fmla="*/ 26 h 37"/>
                  <a:gd name="T86" fmla="*/ 31 w 39"/>
                  <a:gd name="T87" fmla="*/ 16 h 37"/>
                  <a:gd name="T88" fmla="*/ 31 w 39"/>
                  <a:gd name="T89" fmla="*/ 16 h 37"/>
                  <a:gd name="T90" fmla="*/ 31 w 39"/>
                  <a:gd name="T91" fmla="*/ 16 h 3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9"/>
                  <a:gd name="T139" fmla="*/ 0 h 37"/>
                  <a:gd name="T140" fmla="*/ 39 w 39"/>
                  <a:gd name="T141" fmla="*/ 37 h 3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9" h="37">
                    <a:moveTo>
                      <a:pt x="13" y="7"/>
                    </a:moveTo>
                    <a:cubicBezTo>
                      <a:pt x="13" y="6"/>
                      <a:pt x="16" y="2"/>
                      <a:pt x="17" y="2"/>
                    </a:cubicBezTo>
                    <a:cubicBezTo>
                      <a:pt x="18" y="2"/>
                      <a:pt x="18" y="0"/>
                      <a:pt x="19" y="1"/>
                    </a:cubicBezTo>
                    <a:cubicBezTo>
                      <a:pt x="20" y="2"/>
                      <a:pt x="21" y="3"/>
                      <a:pt x="22" y="4"/>
                    </a:cubicBezTo>
                    <a:cubicBezTo>
                      <a:pt x="21" y="4"/>
                      <a:pt x="22" y="5"/>
                      <a:pt x="23" y="6"/>
                    </a:cubicBezTo>
                    <a:cubicBezTo>
                      <a:pt x="21" y="8"/>
                      <a:pt x="25" y="11"/>
                      <a:pt x="25" y="13"/>
                    </a:cubicBezTo>
                    <a:cubicBezTo>
                      <a:pt x="27" y="11"/>
                      <a:pt x="28" y="16"/>
                      <a:pt x="26" y="17"/>
                    </a:cubicBezTo>
                    <a:cubicBezTo>
                      <a:pt x="26" y="18"/>
                      <a:pt x="26" y="18"/>
                      <a:pt x="27" y="19"/>
                    </a:cubicBezTo>
                    <a:cubicBezTo>
                      <a:pt x="27" y="19"/>
                      <a:pt x="27" y="21"/>
                      <a:pt x="28" y="21"/>
                    </a:cubicBezTo>
                    <a:cubicBezTo>
                      <a:pt x="29" y="21"/>
                      <a:pt x="30" y="24"/>
                      <a:pt x="31" y="24"/>
                    </a:cubicBezTo>
                    <a:cubicBezTo>
                      <a:pt x="32" y="24"/>
                      <a:pt x="31" y="22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3" y="22"/>
                      <a:pt x="34" y="21"/>
                    </a:cubicBezTo>
                    <a:cubicBezTo>
                      <a:pt x="34" y="22"/>
                      <a:pt x="33" y="23"/>
                      <a:pt x="33" y="24"/>
                    </a:cubicBezTo>
                    <a:cubicBezTo>
                      <a:pt x="33" y="25"/>
                      <a:pt x="34" y="25"/>
                      <a:pt x="35" y="26"/>
                    </a:cubicBezTo>
                    <a:cubicBezTo>
                      <a:pt x="36" y="28"/>
                      <a:pt x="34" y="29"/>
                      <a:pt x="36" y="31"/>
                    </a:cubicBezTo>
                    <a:cubicBezTo>
                      <a:pt x="37" y="31"/>
                      <a:pt x="38" y="32"/>
                      <a:pt x="38" y="32"/>
                    </a:cubicBezTo>
                    <a:cubicBezTo>
                      <a:pt x="39" y="34"/>
                      <a:pt x="37" y="35"/>
                      <a:pt x="36" y="36"/>
                    </a:cubicBezTo>
                    <a:cubicBezTo>
                      <a:pt x="36" y="36"/>
                      <a:pt x="36" y="36"/>
                      <a:pt x="36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3"/>
                      <a:pt x="31" y="37"/>
                      <a:pt x="30" y="37"/>
                    </a:cubicBezTo>
                    <a:cubicBezTo>
                      <a:pt x="28" y="37"/>
                      <a:pt x="26" y="35"/>
                      <a:pt x="26" y="34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25" y="32"/>
                      <a:pt x="24" y="32"/>
                      <a:pt x="24" y="32"/>
                    </a:cubicBezTo>
                    <a:cubicBezTo>
                      <a:pt x="24" y="32"/>
                      <a:pt x="24" y="31"/>
                      <a:pt x="24" y="31"/>
                    </a:cubicBezTo>
                    <a:cubicBezTo>
                      <a:pt x="23" y="31"/>
                      <a:pt x="22" y="33"/>
                      <a:pt x="21" y="33"/>
                    </a:cubicBezTo>
                    <a:cubicBezTo>
                      <a:pt x="20" y="32"/>
                      <a:pt x="19" y="32"/>
                      <a:pt x="19" y="30"/>
                    </a:cubicBezTo>
                    <a:cubicBezTo>
                      <a:pt x="20" y="28"/>
                      <a:pt x="21" y="30"/>
                      <a:pt x="21" y="28"/>
                    </a:cubicBezTo>
                    <a:cubicBezTo>
                      <a:pt x="21" y="27"/>
                      <a:pt x="20" y="26"/>
                      <a:pt x="19" y="26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8"/>
                      <a:pt x="19" y="28"/>
                      <a:pt x="19" y="30"/>
                    </a:cubicBezTo>
                    <a:cubicBezTo>
                      <a:pt x="18" y="29"/>
                      <a:pt x="18" y="29"/>
                      <a:pt x="18" y="28"/>
                    </a:cubicBezTo>
                    <a:cubicBezTo>
                      <a:pt x="17" y="28"/>
                      <a:pt x="17" y="28"/>
                      <a:pt x="16" y="27"/>
                    </a:cubicBezTo>
                    <a:cubicBezTo>
                      <a:pt x="15" y="29"/>
                      <a:pt x="18" y="29"/>
                      <a:pt x="19" y="30"/>
                    </a:cubicBezTo>
                    <a:cubicBezTo>
                      <a:pt x="20" y="33"/>
                      <a:pt x="12" y="35"/>
                      <a:pt x="11" y="34"/>
                    </a:cubicBezTo>
                    <a:cubicBezTo>
                      <a:pt x="8" y="32"/>
                      <a:pt x="10" y="27"/>
                      <a:pt x="7" y="26"/>
                    </a:cubicBezTo>
                    <a:cubicBezTo>
                      <a:pt x="6" y="25"/>
                      <a:pt x="6" y="23"/>
                      <a:pt x="6" y="22"/>
                    </a:cubicBezTo>
                    <a:cubicBezTo>
                      <a:pt x="5" y="21"/>
                      <a:pt x="4" y="20"/>
                      <a:pt x="3" y="20"/>
                    </a:cubicBezTo>
                    <a:cubicBezTo>
                      <a:pt x="3" y="15"/>
                      <a:pt x="3" y="15"/>
                      <a:pt x="0" y="11"/>
                    </a:cubicBezTo>
                    <a:cubicBezTo>
                      <a:pt x="1" y="11"/>
                      <a:pt x="2" y="11"/>
                      <a:pt x="3" y="11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8" y="11"/>
                      <a:pt x="9" y="11"/>
                      <a:pt x="10" y="11"/>
                    </a:cubicBezTo>
                    <a:cubicBezTo>
                      <a:pt x="11" y="9"/>
                      <a:pt x="11" y="8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4" name="Freeform 9753"/>
              <p:cNvSpPr>
                <a:spLocks/>
              </p:cNvSpPr>
              <p:nvPr/>
            </p:nvSpPr>
            <p:spPr bwMode="auto">
              <a:xfrm>
                <a:off x="2819" y="251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5" name="Freeform 9754"/>
              <p:cNvSpPr>
                <a:spLocks/>
              </p:cNvSpPr>
              <p:nvPr/>
            </p:nvSpPr>
            <p:spPr bwMode="auto">
              <a:xfrm>
                <a:off x="2819" y="251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6" name="Freeform 9755"/>
              <p:cNvSpPr>
                <a:spLocks/>
              </p:cNvSpPr>
              <p:nvPr/>
            </p:nvSpPr>
            <p:spPr bwMode="auto">
              <a:xfrm>
                <a:off x="2830" y="2524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3 h 1"/>
                  <a:gd name="T4" fmla="*/ 0 w 1"/>
                  <a:gd name="T5" fmla="*/ 3 h 1"/>
                  <a:gd name="T6" fmla="*/ 0 w 1"/>
                  <a:gd name="T7" fmla="*/ 3 h 1"/>
                  <a:gd name="T8" fmla="*/ 0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7" name="Freeform 9756"/>
              <p:cNvSpPr>
                <a:spLocks/>
              </p:cNvSpPr>
              <p:nvPr/>
            </p:nvSpPr>
            <p:spPr bwMode="auto">
              <a:xfrm>
                <a:off x="2830" y="2524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3 h 1"/>
                  <a:gd name="T4" fmla="*/ 0 w 1"/>
                  <a:gd name="T5" fmla="*/ 3 h 1"/>
                  <a:gd name="T6" fmla="*/ 0 w 1"/>
                  <a:gd name="T7" fmla="*/ 3 h 1"/>
                  <a:gd name="T8" fmla="*/ 0 w 1"/>
                  <a:gd name="T9" fmla="*/ 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8" name="Freeform 9757"/>
              <p:cNvSpPr>
                <a:spLocks/>
              </p:cNvSpPr>
              <p:nvPr/>
            </p:nvSpPr>
            <p:spPr bwMode="auto">
              <a:xfrm>
                <a:off x="2911" y="2541"/>
                <a:ext cx="90" cy="38"/>
              </a:xfrm>
              <a:custGeom>
                <a:avLst/>
                <a:gdLst>
                  <a:gd name="T0" fmla="*/ 45 w 38"/>
                  <a:gd name="T1" fmla="*/ 10 h 16"/>
                  <a:gd name="T2" fmla="*/ 47 w 38"/>
                  <a:gd name="T3" fmla="*/ 12 h 16"/>
                  <a:gd name="T4" fmla="*/ 52 w 38"/>
                  <a:gd name="T5" fmla="*/ 14 h 16"/>
                  <a:gd name="T6" fmla="*/ 54 w 38"/>
                  <a:gd name="T7" fmla="*/ 14 h 16"/>
                  <a:gd name="T8" fmla="*/ 62 w 38"/>
                  <a:gd name="T9" fmla="*/ 17 h 16"/>
                  <a:gd name="T10" fmla="*/ 59 w 38"/>
                  <a:gd name="T11" fmla="*/ 14 h 16"/>
                  <a:gd name="T12" fmla="*/ 59 w 38"/>
                  <a:gd name="T13" fmla="*/ 12 h 16"/>
                  <a:gd name="T14" fmla="*/ 71 w 38"/>
                  <a:gd name="T15" fmla="*/ 12 h 16"/>
                  <a:gd name="T16" fmla="*/ 85 w 38"/>
                  <a:gd name="T17" fmla="*/ 14 h 16"/>
                  <a:gd name="T18" fmla="*/ 85 w 38"/>
                  <a:gd name="T19" fmla="*/ 14 h 16"/>
                  <a:gd name="T20" fmla="*/ 90 w 38"/>
                  <a:gd name="T21" fmla="*/ 14 h 16"/>
                  <a:gd name="T22" fmla="*/ 85 w 38"/>
                  <a:gd name="T23" fmla="*/ 21 h 16"/>
                  <a:gd name="T24" fmla="*/ 71 w 38"/>
                  <a:gd name="T25" fmla="*/ 36 h 16"/>
                  <a:gd name="T26" fmla="*/ 45 w 38"/>
                  <a:gd name="T27" fmla="*/ 29 h 16"/>
                  <a:gd name="T28" fmla="*/ 43 w 38"/>
                  <a:gd name="T29" fmla="*/ 26 h 16"/>
                  <a:gd name="T30" fmla="*/ 33 w 38"/>
                  <a:gd name="T31" fmla="*/ 24 h 16"/>
                  <a:gd name="T32" fmla="*/ 9 w 38"/>
                  <a:gd name="T33" fmla="*/ 26 h 16"/>
                  <a:gd name="T34" fmla="*/ 2 w 38"/>
                  <a:gd name="T35" fmla="*/ 21 h 16"/>
                  <a:gd name="T36" fmla="*/ 7 w 38"/>
                  <a:gd name="T37" fmla="*/ 14 h 16"/>
                  <a:gd name="T38" fmla="*/ 12 w 38"/>
                  <a:gd name="T39" fmla="*/ 7 h 16"/>
                  <a:gd name="T40" fmla="*/ 9 w 38"/>
                  <a:gd name="T41" fmla="*/ 2 h 16"/>
                  <a:gd name="T42" fmla="*/ 17 w 38"/>
                  <a:gd name="T43" fmla="*/ 2 h 16"/>
                  <a:gd name="T44" fmla="*/ 21 w 38"/>
                  <a:gd name="T45" fmla="*/ 5 h 16"/>
                  <a:gd name="T46" fmla="*/ 43 w 38"/>
                  <a:gd name="T47" fmla="*/ 10 h 16"/>
                  <a:gd name="T48" fmla="*/ 45 w 38"/>
                  <a:gd name="T49" fmla="*/ 10 h 16"/>
                  <a:gd name="T50" fmla="*/ 45 w 38"/>
                  <a:gd name="T51" fmla="*/ 10 h 16"/>
                  <a:gd name="T52" fmla="*/ 45 w 38"/>
                  <a:gd name="T53" fmla="*/ 10 h 1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8"/>
                  <a:gd name="T82" fmla="*/ 0 h 16"/>
                  <a:gd name="T83" fmla="*/ 38 w 38"/>
                  <a:gd name="T84" fmla="*/ 16 h 1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8" h="16">
                    <a:moveTo>
                      <a:pt x="19" y="4"/>
                    </a:moveTo>
                    <a:cubicBezTo>
                      <a:pt x="19" y="5"/>
                      <a:pt x="19" y="5"/>
                      <a:pt x="20" y="5"/>
                    </a:cubicBezTo>
                    <a:cubicBezTo>
                      <a:pt x="21" y="5"/>
                      <a:pt x="22" y="5"/>
                      <a:pt x="22" y="6"/>
                    </a:cubicBezTo>
                    <a:cubicBezTo>
                      <a:pt x="23" y="6"/>
                      <a:pt x="23" y="7"/>
                      <a:pt x="23" y="6"/>
                    </a:cubicBezTo>
                    <a:cubicBezTo>
                      <a:pt x="24" y="8"/>
                      <a:pt x="26" y="10"/>
                      <a:pt x="26" y="7"/>
                    </a:cubicBezTo>
                    <a:cubicBezTo>
                      <a:pt x="26" y="7"/>
                      <a:pt x="25" y="6"/>
                      <a:pt x="25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6"/>
                      <a:pt x="29" y="6"/>
                      <a:pt x="30" y="5"/>
                    </a:cubicBezTo>
                    <a:cubicBezTo>
                      <a:pt x="31" y="5"/>
                      <a:pt x="36" y="4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6"/>
                      <a:pt x="37" y="6"/>
                      <a:pt x="38" y="6"/>
                    </a:cubicBezTo>
                    <a:cubicBezTo>
                      <a:pt x="38" y="7"/>
                      <a:pt x="37" y="8"/>
                      <a:pt x="36" y="9"/>
                    </a:cubicBezTo>
                    <a:cubicBezTo>
                      <a:pt x="35" y="12"/>
                      <a:pt x="32" y="13"/>
                      <a:pt x="30" y="15"/>
                    </a:cubicBezTo>
                    <a:cubicBezTo>
                      <a:pt x="27" y="16"/>
                      <a:pt x="23" y="12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7" y="10"/>
                      <a:pt x="15" y="11"/>
                      <a:pt x="14" y="10"/>
                    </a:cubicBezTo>
                    <a:cubicBezTo>
                      <a:pt x="13" y="11"/>
                      <a:pt x="5" y="12"/>
                      <a:pt x="4" y="11"/>
                    </a:cubicBezTo>
                    <a:cubicBezTo>
                      <a:pt x="3" y="10"/>
                      <a:pt x="0" y="12"/>
                      <a:pt x="1" y="9"/>
                    </a:cubicBezTo>
                    <a:cubicBezTo>
                      <a:pt x="2" y="8"/>
                      <a:pt x="2" y="7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0"/>
                      <a:pt x="7" y="1"/>
                      <a:pt x="7" y="1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2" y="3"/>
                      <a:pt x="15" y="3"/>
                      <a:pt x="18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09" name="Freeform 9758"/>
              <p:cNvSpPr>
                <a:spLocks/>
              </p:cNvSpPr>
              <p:nvPr/>
            </p:nvSpPr>
            <p:spPr bwMode="auto">
              <a:xfrm>
                <a:off x="2911" y="2541"/>
                <a:ext cx="90" cy="38"/>
              </a:xfrm>
              <a:custGeom>
                <a:avLst/>
                <a:gdLst>
                  <a:gd name="T0" fmla="*/ 45 w 38"/>
                  <a:gd name="T1" fmla="*/ 10 h 16"/>
                  <a:gd name="T2" fmla="*/ 47 w 38"/>
                  <a:gd name="T3" fmla="*/ 12 h 16"/>
                  <a:gd name="T4" fmla="*/ 52 w 38"/>
                  <a:gd name="T5" fmla="*/ 14 h 16"/>
                  <a:gd name="T6" fmla="*/ 54 w 38"/>
                  <a:gd name="T7" fmla="*/ 14 h 16"/>
                  <a:gd name="T8" fmla="*/ 62 w 38"/>
                  <a:gd name="T9" fmla="*/ 17 h 16"/>
                  <a:gd name="T10" fmla="*/ 59 w 38"/>
                  <a:gd name="T11" fmla="*/ 14 h 16"/>
                  <a:gd name="T12" fmla="*/ 59 w 38"/>
                  <a:gd name="T13" fmla="*/ 12 h 16"/>
                  <a:gd name="T14" fmla="*/ 71 w 38"/>
                  <a:gd name="T15" fmla="*/ 12 h 16"/>
                  <a:gd name="T16" fmla="*/ 85 w 38"/>
                  <a:gd name="T17" fmla="*/ 14 h 16"/>
                  <a:gd name="T18" fmla="*/ 85 w 38"/>
                  <a:gd name="T19" fmla="*/ 14 h 16"/>
                  <a:gd name="T20" fmla="*/ 90 w 38"/>
                  <a:gd name="T21" fmla="*/ 14 h 16"/>
                  <a:gd name="T22" fmla="*/ 85 w 38"/>
                  <a:gd name="T23" fmla="*/ 21 h 16"/>
                  <a:gd name="T24" fmla="*/ 71 w 38"/>
                  <a:gd name="T25" fmla="*/ 36 h 16"/>
                  <a:gd name="T26" fmla="*/ 45 w 38"/>
                  <a:gd name="T27" fmla="*/ 29 h 16"/>
                  <a:gd name="T28" fmla="*/ 43 w 38"/>
                  <a:gd name="T29" fmla="*/ 26 h 16"/>
                  <a:gd name="T30" fmla="*/ 33 w 38"/>
                  <a:gd name="T31" fmla="*/ 24 h 16"/>
                  <a:gd name="T32" fmla="*/ 9 w 38"/>
                  <a:gd name="T33" fmla="*/ 26 h 16"/>
                  <a:gd name="T34" fmla="*/ 2 w 38"/>
                  <a:gd name="T35" fmla="*/ 21 h 16"/>
                  <a:gd name="T36" fmla="*/ 7 w 38"/>
                  <a:gd name="T37" fmla="*/ 14 h 16"/>
                  <a:gd name="T38" fmla="*/ 12 w 38"/>
                  <a:gd name="T39" fmla="*/ 7 h 16"/>
                  <a:gd name="T40" fmla="*/ 9 w 38"/>
                  <a:gd name="T41" fmla="*/ 2 h 16"/>
                  <a:gd name="T42" fmla="*/ 17 w 38"/>
                  <a:gd name="T43" fmla="*/ 2 h 16"/>
                  <a:gd name="T44" fmla="*/ 21 w 38"/>
                  <a:gd name="T45" fmla="*/ 5 h 16"/>
                  <a:gd name="T46" fmla="*/ 43 w 38"/>
                  <a:gd name="T47" fmla="*/ 10 h 16"/>
                  <a:gd name="T48" fmla="*/ 45 w 38"/>
                  <a:gd name="T49" fmla="*/ 10 h 16"/>
                  <a:gd name="T50" fmla="*/ 45 w 38"/>
                  <a:gd name="T51" fmla="*/ 10 h 16"/>
                  <a:gd name="T52" fmla="*/ 45 w 38"/>
                  <a:gd name="T53" fmla="*/ 10 h 1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8"/>
                  <a:gd name="T82" fmla="*/ 0 h 16"/>
                  <a:gd name="T83" fmla="*/ 38 w 38"/>
                  <a:gd name="T84" fmla="*/ 16 h 1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8" h="16">
                    <a:moveTo>
                      <a:pt x="19" y="4"/>
                    </a:moveTo>
                    <a:cubicBezTo>
                      <a:pt x="19" y="5"/>
                      <a:pt x="19" y="5"/>
                      <a:pt x="20" y="5"/>
                    </a:cubicBezTo>
                    <a:cubicBezTo>
                      <a:pt x="21" y="5"/>
                      <a:pt x="22" y="5"/>
                      <a:pt x="22" y="6"/>
                    </a:cubicBezTo>
                    <a:cubicBezTo>
                      <a:pt x="23" y="6"/>
                      <a:pt x="23" y="7"/>
                      <a:pt x="23" y="6"/>
                    </a:cubicBezTo>
                    <a:cubicBezTo>
                      <a:pt x="24" y="8"/>
                      <a:pt x="26" y="10"/>
                      <a:pt x="26" y="7"/>
                    </a:cubicBezTo>
                    <a:cubicBezTo>
                      <a:pt x="26" y="7"/>
                      <a:pt x="25" y="6"/>
                      <a:pt x="25" y="6"/>
                    </a:cubicBezTo>
                    <a:cubicBezTo>
                      <a:pt x="25" y="6"/>
                      <a:pt x="25" y="5"/>
                      <a:pt x="25" y="5"/>
                    </a:cubicBezTo>
                    <a:cubicBezTo>
                      <a:pt x="26" y="6"/>
                      <a:pt x="29" y="6"/>
                      <a:pt x="30" y="5"/>
                    </a:cubicBezTo>
                    <a:cubicBezTo>
                      <a:pt x="31" y="5"/>
                      <a:pt x="36" y="4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6"/>
                      <a:pt x="37" y="6"/>
                      <a:pt x="38" y="6"/>
                    </a:cubicBezTo>
                    <a:cubicBezTo>
                      <a:pt x="38" y="7"/>
                      <a:pt x="37" y="8"/>
                      <a:pt x="36" y="9"/>
                    </a:cubicBezTo>
                    <a:cubicBezTo>
                      <a:pt x="35" y="12"/>
                      <a:pt x="32" y="13"/>
                      <a:pt x="30" y="15"/>
                    </a:cubicBezTo>
                    <a:cubicBezTo>
                      <a:pt x="27" y="16"/>
                      <a:pt x="23" y="12"/>
                      <a:pt x="19" y="12"/>
                    </a:cubicBezTo>
                    <a:cubicBezTo>
                      <a:pt x="19" y="12"/>
                      <a:pt x="18" y="11"/>
                      <a:pt x="18" y="11"/>
                    </a:cubicBezTo>
                    <a:cubicBezTo>
                      <a:pt x="17" y="10"/>
                      <a:pt x="15" y="11"/>
                      <a:pt x="14" y="10"/>
                    </a:cubicBezTo>
                    <a:cubicBezTo>
                      <a:pt x="13" y="11"/>
                      <a:pt x="5" y="12"/>
                      <a:pt x="4" y="11"/>
                    </a:cubicBezTo>
                    <a:cubicBezTo>
                      <a:pt x="3" y="10"/>
                      <a:pt x="0" y="12"/>
                      <a:pt x="1" y="9"/>
                    </a:cubicBezTo>
                    <a:cubicBezTo>
                      <a:pt x="2" y="8"/>
                      <a:pt x="2" y="7"/>
                      <a:pt x="3" y="6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0"/>
                      <a:pt x="7" y="1"/>
                      <a:pt x="7" y="1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2" y="3"/>
                      <a:pt x="15" y="3"/>
                      <a:pt x="18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0" name="Freeform 9759"/>
              <p:cNvSpPr>
                <a:spLocks/>
              </p:cNvSpPr>
              <p:nvPr/>
            </p:nvSpPr>
            <p:spPr bwMode="auto">
              <a:xfrm>
                <a:off x="2956" y="2543"/>
                <a:ext cx="16" cy="21"/>
              </a:xfrm>
              <a:custGeom>
                <a:avLst/>
                <a:gdLst>
                  <a:gd name="T0" fmla="*/ 14 w 7"/>
                  <a:gd name="T1" fmla="*/ 9 h 9"/>
                  <a:gd name="T2" fmla="*/ 14 w 7"/>
                  <a:gd name="T3" fmla="*/ 12 h 9"/>
                  <a:gd name="T4" fmla="*/ 16 w 7"/>
                  <a:gd name="T5" fmla="*/ 14 h 9"/>
                  <a:gd name="T6" fmla="*/ 9 w 7"/>
                  <a:gd name="T7" fmla="*/ 12 h 9"/>
                  <a:gd name="T8" fmla="*/ 7 w 7"/>
                  <a:gd name="T9" fmla="*/ 12 h 9"/>
                  <a:gd name="T10" fmla="*/ 2 w 7"/>
                  <a:gd name="T11" fmla="*/ 9 h 9"/>
                  <a:gd name="T12" fmla="*/ 0 w 7"/>
                  <a:gd name="T13" fmla="*/ 7 h 9"/>
                  <a:gd name="T14" fmla="*/ 7 w 7"/>
                  <a:gd name="T15" fmla="*/ 0 h 9"/>
                  <a:gd name="T16" fmla="*/ 14 w 7"/>
                  <a:gd name="T17" fmla="*/ 9 h 9"/>
                  <a:gd name="T18" fmla="*/ 14 w 7"/>
                  <a:gd name="T19" fmla="*/ 9 h 9"/>
                  <a:gd name="T20" fmla="*/ 14 w 7"/>
                  <a:gd name="T21" fmla="*/ 9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"/>
                  <a:gd name="T34" fmla="*/ 0 h 9"/>
                  <a:gd name="T35" fmla="*/ 7 w 7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" h="9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9"/>
                      <a:pt x="5" y="7"/>
                      <a:pt x="4" y="5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3" y="4"/>
                      <a:pt x="1" y="0"/>
                      <a:pt x="3" y="0"/>
                    </a:cubicBezTo>
                    <a:cubicBezTo>
                      <a:pt x="4" y="0"/>
                      <a:pt x="3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1" name="Freeform 9760"/>
              <p:cNvSpPr>
                <a:spLocks/>
              </p:cNvSpPr>
              <p:nvPr/>
            </p:nvSpPr>
            <p:spPr bwMode="auto">
              <a:xfrm>
                <a:off x="2956" y="2543"/>
                <a:ext cx="16" cy="21"/>
              </a:xfrm>
              <a:custGeom>
                <a:avLst/>
                <a:gdLst>
                  <a:gd name="T0" fmla="*/ 14 w 7"/>
                  <a:gd name="T1" fmla="*/ 9 h 9"/>
                  <a:gd name="T2" fmla="*/ 14 w 7"/>
                  <a:gd name="T3" fmla="*/ 12 h 9"/>
                  <a:gd name="T4" fmla="*/ 16 w 7"/>
                  <a:gd name="T5" fmla="*/ 14 h 9"/>
                  <a:gd name="T6" fmla="*/ 9 w 7"/>
                  <a:gd name="T7" fmla="*/ 12 h 9"/>
                  <a:gd name="T8" fmla="*/ 7 w 7"/>
                  <a:gd name="T9" fmla="*/ 12 h 9"/>
                  <a:gd name="T10" fmla="*/ 2 w 7"/>
                  <a:gd name="T11" fmla="*/ 9 h 9"/>
                  <a:gd name="T12" fmla="*/ 0 w 7"/>
                  <a:gd name="T13" fmla="*/ 7 h 9"/>
                  <a:gd name="T14" fmla="*/ 7 w 7"/>
                  <a:gd name="T15" fmla="*/ 0 h 9"/>
                  <a:gd name="T16" fmla="*/ 14 w 7"/>
                  <a:gd name="T17" fmla="*/ 9 h 9"/>
                  <a:gd name="T18" fmla="*/ 14 w 7"/>
                  <a:gd name="T19" fmla="*/ 9 h 9"/>
                  <a:gd name="T20" fmla="*/ 14 w 7"/>
                  <a:gd name="T21" fmla="*/ 9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7"/>
                  <a:gd name="T34" fmla="*/ 0 h 9"/>
                  <a:gd name="T35" fmla="*/ 7 w 7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7" h="9">
                    <a:moveTo>
                      <a:pt x="6" y="4"/>
                    </a:move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9"/>
                      <a:pt x="5" y="7"/>
                      <a:pt x="4" y="5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3" y="4"/>
                      <a:pt x="1" y="0"/>
                      <a:pt x="3" y="0"/>
                    </a:cubicBezTo>
                    <a:cubicBezTo>
                      <a:pt x="4" y="0"/>
                      <a:pt x="3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2" name="Freeform 9761"/>
              <p:cNvSpPr>
                <a:spLocks/>
              </p:cNvSpPr>
              <p:nvPr/>
            </p:nvSpPr>
            <p:spPr bwMode="auto">
              <a:xfrm>
                <a:off x="3001" y="2576"/>
                <a:ext cx="106" cy="90"/>
              </a:xfrm>
              <a:custGeom>
                <a:avLst/>
                <a:gdLst>
                  <a:gd name="T0" fmla="*/ 7 w 45"/>
                  <a:gd name="T1" fmla="*/ 7 h 38"/>
                  <a:gd name="T2" fmla="*/ 21 w 45"/>
                  <a:gd name="T3" fmla="*/ 9 h 38"/>
                  <a:gd name="T4" fmla="*/ 24 w 45"/>
                  <a:gd name="T5" fmla="*/ 7 h 38"/>
                  <a:gd name="T6" fmla="*/ 33 w 45"/>
                  <a:gd name="T7" fmla="*/ 28 h 38"/>
                  <a:gd name="T8" fmla="*/ 52 w 45"/>
                  <a:gd name="T9" fmla="*/ 21 h 38"/>
                  <a:gd name="T10" fmla="*/ 68 w 45"/>
                  <a:gd name="T11" fmla="*/ 26 h 38"/>
                  <a:gd name="T12" fmla="*/ 78 w 45"/>
                  <a:gd name="T13" fmla="*/ 33 h 38"/>
                  <a:gd name="T14" fmla="*/ 82 w 45"/>
                  <a:gd name="T15" fmla="*/ 36 h 38"/>
                  <a:gd name="T16" fmla="*/ 85 w 45"/>
                  <a:gd name="T17" fmla="*/ 40 h 38"/>
                  <a:gd name="T18" fmla="*/ 94 w 45"/>
                  <a:gd name="T19" fmla="*/ 45 h 38"/>
                  <a:gd name="T20" fmla="*/ 104 w 45"/>
                  <a:gd name="T21" fmla="*/ 52 h 38"/>
                  <a:gd name="T22" fmla="*/ 104 w 45"/>
                  <a:gd name="T23" fmla="*/ 59 h 38"/>
                  <a:gd name="T24" fmla="*/ 97 w 45"/>
                  <a:gd name="T25" fmla="*/ 69 h 38"/>
                  <a:gd name="T26" fmla="*/ 78 w 45"/>
                  <a:gd name="T27" fmla="*/ 81 h 38"/>
                  <a:gd name="T28" fmla="*/ 71 w 45"/>
                  <a:gd name="T29" fmla="*/ 81 h 38"/>
                  <a:gd name="T30" fmla="*/ 59 w 45"/>
                  <a:gd name="T31" fmla="*/ 88 h 38"/>
                  <a:gd name="T32" fmla="*/ 42 w 45"/>
                  <a:gd name="T33" fmla="*/ 90 h 38"/>
                  <a:gd name="T34" fmla="*/ 40 w 45"/>
                  <a:gd name="T35" fmla="*/ 85 h 38"/>
                  <a:gd name="T36" fmla="*/ 35 w 45"/>
                  <a:gd name="T37" fmla="*/ 62 h 38"/>
                  <a:gd name="T38" fmla="*/ 31 w 45"/>
                  <a:gd name="T39" fmla="*/ 47 h 38"/>
                  <a:gd name="T40" fmla="*/ 24 w 45"/>
                  <a:gd name="T41" fmla="*/ 52 h 38"/>
                  <a:gd name="T42" fmla="*/ 19 w 45"/>
                  <a:gd name="T43" fmla="*/ 47 h 38"/>
                  <a:gd name="T44" fmla="*/ 2 w 45"/>
                  <a:gd name="T45" fmla="*/ 28 h 38"/>
                  <a:gd name="T46" fmla="*/ 7 w 45"/>
                  <a:gd name="T47" fmla="*/ 7 h 3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"/>
                  <a:gd name="T73" fmla="*/ 0 h 38"/>
                  <a:gd name="T74" fmla="*/ 45 w 45"/>
                  <a:gd name="T75" fmla="*/ 38 h 3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" h="38">
                    <a:moveTo>
                      <a:pt x="3" y="3"/>
                    </a:moveTo>
                    <a:cubicBezTo>
                      <a:pt x="4" y="0"/>
                      <a:pt x="9" y="1"/>
                      <a:pt x="9" y="4"/>
                    </a:cubicBezTo>
                    <a:cubicBezTo>
                      <a:pt x="10" y="4"/>
                      <a:pt x="9" y="4"/>
                      <a:pt x="10" y="3"/>
                    </a:cubicBezTo>
                    <a:cubicBezTo>
                      <a:pt x="11" y="7"/>
                      <a:pt x="13" y="9"/>
                      <a:pt x="14" y="12"/>
                    </a:cubicBezTo>
                    <a:cubicBezTo>
                      <a:pt x="16" y="11"/>
                      <a:pt x="20" y="9"/>
                      <a:pt x="22" y="9"/>
                    </a:cubicBezTo>
                    <a:cubicBezTo>
                      <a:pt x="24" y="8"/>
                      <a:pt x="30" y="8"/>
                      <a:pt x="29" y="11"/>
                    </a:cubicBezTo>
                    <a:cubicBezTo>
                      <a:pt x="30" y="11"/>
                      <a:pt x="31" y="13"/>
                      <a:pt x="33" y="14"/>
                    </a:cubicBezTo>
                    <a:cubicBezTo>
                      <a:pt x="34" y="14"/>
                      <a:pt x="34" y="15"/>
                      <a:pt x="35" y="15"/>
                    </a:cubicBezTo>
                    <a:cubicBezTo>
                      <a:pt x="35" y="15"/>
                      <a:pt x="35" y="17"/>
                      <a:pt x="36" y="17"/>
                    </a:cubicBezTo>
                    <a:cubicBezTo>
                      <a:pt x="37" y="18"/>
                      <a:pt x="38" y="18"/>
                      <a:pt x="40" y="19"/>
                    </a:cubicBezTo>
                    <a:cubicBezTo>
                      <a:pt x="42" y="20"/>
                      <a:pt x="43" y="22"/>
                      <a:pt x="44" y="22"/>
                    </a:cubicBezTo>
                    <a:cubicBezTo>
                      <a:pt x="44" y="22"/>
                      <a:pt x="44" y="25"/>
                      <a:pt x="44" y="25"/>
                    </a:cubicBezTo>
                    <a:cubicBezTo>
                      <a:pt x="45" y="27"/>
                      <a:pt x="42" y="29"/>
                      <a:pt x="41" y="29"/>
                    </a:cubicBezTo>
                    <a:cubicBezTo>
                      <a:pt x="39" y="32"/>
                      <a:pt x="36" y="33"/>
                      <a:pt x="33" y="34"/>
                    </a:cubicBezTo>
                    <a:cubicBezTo>
                      <a:pt x="32" y="34"/>
                      <a:pt x="31" y="33"/>
                      <a:pt x="30" y="34"/>
                    </a:cubicBezTo>
                    <a:cubicBezTo>
                      <a:pt x="29" y="34"/>
                      <a:pt x="26" y="36"/>
                      <a:pt x="25" y="37"/>
                    </a:cubicBezTo>
                    <a:cubicBezTo>
                      <a:pt x="25" y="38"/>
                      <a:pt x="19" y="37"/>
                      <a:pt x="18" y="38"/>
                    </a:cubicBezTo>
                    <a:cubicBezTo>
                      <a:pt x="18" y="37"/>
                      <a:pt x="17" y="36"/>
                      <a:pt x="17" y="36"/>
                    </a:cubicBezTo>
                    <a:cubicBezTo>
                      <a:pt x="16" y="37"/>
                      <a:pt x="16" y="28"/>
                      <a:pt x="15" y="26"/>
                    </a:cubicBezTo>
                    <a:cubicBezTo>
                      <a:pt x="15" y="24"/>
                      <a:pt x="15" y="20"/>
                      <a:pt x="13" y="20"/>
                    </a:cubicBezTo>
                    <a:cubicBezTo>
                      <a:pt x="12" y="20"/>
                      <a:pt x="11" y="22"/>
                      <a:pt x="10" y="22"/>
                    </a:cubicBezTo>
                    <a:cubicBezTo>
                      <a:pt x="9" y="21"/>
                      <a:pt x="9" y="21"/>
                      <a:pt x="8" y="20"/>
                    </a:cubicBezTo>
                    <a:cubicBezTo>
                      <a:pt x="6" y="20"/>
                      <a:pt x="1" y="15"/>
                      <a:pt x="1" y="12"/>
                    </a:cubicBezTo>
                    <a:cubicBezTo>
                      <a:pt x="2" y="10"/>
                      <a:pt x="0" y="4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3" name="Freeform 9762"/>
              <p:cNvSpPr>
                <a:spLocks/>
              </p:cNvSpPr>
              <p:nvPr/>
            </p:nvSpPr>
            <p:spPr bwMode="auto">
              <a:xfrm>
                <a:off x="3001" y="2576"/>
                <a:ext cx="106" cy="90"/>
              </a:xfrm>
              <a:custGeom>
                <a:avLst/>
                <a:gdLst>
                  <a:gd name="T0" fmla="*/ 7 w 45"/>
                  <a:gd name="T1" fmla="*/ 7 h 38"/>
                  <a:gd name="T2" fmla="*/ 21 w 45"/>
                  <a:gd name="T3" fmla="*/ 9 h 38"/>
                  <a:gd name="T4" fmla="*/ 24 w 45"/>
                  <a:gd name="T5" fmla="*/ 7 h 38"/>
                  <a:gd name="T6" fmla="*/ 33 w 45"/>
                  <a:gd name="T7" fmla="*/ 28 h 38"/>
                  <a:gd name="T8" fmla="*/ 52 w 45"/>
                  <a:gd name="T9" fmla="*/ 21 h 38"/>
                  <a:gd name="T10" fmla="*/ 68 w 45"/>
                  <a:gd name="T11" fmla="*/ 26 h 38"/>
                  <a:gd name="T12" fmla="*/ 78 w 45"/>
                  <a:gd name="T13" fmla="*/ 33 h 38"/>
                  <a:gd name="T14" fmla="*/ 82 w 45"/>
                  <a:gd name="T15" fmla="*/ 36 h 38"/>
                  <a:gd name="T16" fmla="*/ 85 w 45"/>
                  <a:gd name="T17" fmla="*/ 40 h 38"/>
                  <a:gd name="T18" fmla="*/ 94 w 45"/>
                  <a:gd name="T19" fmla="*/ 45 h 38"/>
                  <a:gd name="T20" fmla="*/ 104 w 45"/>
                  <a:gd name="T21" fmla="*/ 52 h 38"/>
                  <a:gd name="T22" fmla="*/ 104 w 45"/>
                  <a:gd name="T23" fmla="*/ 59 h 38"/>
                  <a:gd name="T24" fmla="*/ 97 w 45"/>
                  <a:gd name="T25" fmla="*/ 69 h 38"/>
                  <a:gd name="T26" fmla="*/ 78 w 45"/>
                  <a:gd name="T27" fmla="*/ 81 h 38"/>
                  <a:gd name="T28" fmla="*/ 71 w 45"/>
                  <a:gd name="T29" fmla="*/ 81 h 38"/>
                  <a:gd name="T30" fmla="*/ 59 w 45"/>
                  <a:gd name="T31" fmla="*/ 88 h 38"/>
                  <a:gd name="T32" fmla="*/ 42 w 45"/>
                  <a:gd name="T33" fmla="*/ 90 h 38"/>
                  <a:gd name="T34" fmla="*/ 40 w 45"/>
                  <a:gd name="T35" fmla="*/ 85 h 38"/>
                  <a:gd name="T36" fmla="*/ 35 w 45"/>
                  <a:gd name="T37" fmla="*/ 62 h 38"/>
                  <a:gd name="T38" fmla="*/ 31 w 45"/>
                  <a:gd name="T39" fmla="*/ 47 h 38"/>
                  <a:gd name="T40" fmla="*/ 24 w 45"/>
                  <a:gd name="T41" fmla="*/ 52 h 38"/>
                  <a:gd name="T42" fmla="*/ 19 w 45"/>
                  <a:gd name="T43" fmla="*/ 47 h 38"/>
                  <a:gd name="T44" fmla="*/ 2 w 45"/>
                  <a:gd name="T45" fmla="*/ 28 h 38"/>
                  <a:gd name="T46" fmla="*/ 7 w 45"/>
                  <a:gd name="T47" fmla="*/ 7 h 3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5"/>
                  <a:gd name="T73" fmla="*/ 0 h 38"/>
                  <a:gd name="T74" fmla="*/ 45 w 45"/>
                  <a:gd name="T75" fmla="*/ 38 h 3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5" h="38">
                    <a:moveTo>
                      <a:pt x="3" y="3"/>
                    </a:moveTo>
                    <a:cubicBezTo>
                      <a:pt x="4" y="0"/>
                      <a:pt x="9" y="1"/>
                      <a:pt x="9" y="4"/>
                    </a:cubicBezTo>
                    <a:cubicBezTo>
                      <a:pt x="10" y="4"/>
                      <a:pt x="9" y="4"/>
                      <a:pt x="10" y="3"/>
                    </a:cubicBezTo>
                    <a:cubicBezTo>
                      <a:pt x="11" y="7"/>
                      <a:pt x="13" y="9"/>
                      <a:pt x="14" y="12"/>
                    </a:cubicBezTo>
                    <a:cubicBezTo>
                      <a:pt x="16" y="11"/>
                      <a:pt x="20" y="9"/>
                      <a:pt x="22" y="9"/>
                    </a:cubicBezTo>
                    <a:cubicBezTo>
                      <a:pt x="24" y="8"/>
                      <a:pt x="30" y="8"/>
                      <a:pt x="29" y="11"/>
                    </a:cubicBezTo>
                    <a:cubicBezTo>
                      <a:pt x="30" y="11"/>
                      <a:pt x="31" y="13"/>
                      <a:pt x="33" y="14"/>
                    </a:cubicBezTo>
                    <a:cubicBezTo>
                      <a:pt x="34" y="14"/>
                      <a:pt x="34" y="15"/>
                      <a:pt x="35" y="15"/>
                    </a:cubicBezTo>
                    <a:cubicBezTo>
                      <a:pt x="35" y="15"/>
                      <a:pt x="35" y="17"/>
                      <a:pt x="36" y="17"/>
                    </a:cubicBezTo>
                    <a:cubicBezTo>
                      <a:pt x="37" y="18"/>
                      <a:pt x="38" y="18"/>
                      <a:pt x="40" y="19"/>
                    </a:cubicBezTo>
                    <a:cubicBezTo>
                      <a:pt x="42" y="20"/>
                      <a:pt x="43" y="22"/>
                      <a:pt x="44" y="22"/>
                    </a:cubicBezTo>
                    <a:cubicBezTo>
                      <a:pt x="44" y="22"/>
                      <a:pt x="44" y="25"/>
                      <a:pt x="44" y="25"/>
                    </a:cubicBezTo>
                    <a:cubicBezTo>
                      <a:pt x="45" y="27"/>
                      <a:pt x="42" y="29"/>
                      <a:pt x="41" y="29"/>
                    </a:cubicBezTo>
                    <a:cubicBezTo>
                      <a:pt x="39" y="32"/>
                      <a:pt x="36" y="33"/>
                      <a:pt x="33" y="34"/>
                    </a:cubicBezTo>
                    <a:cubicBezTo>
                      <a:pt x="32" y="34"/>
                      <a:pt x="31" y="33"/>
                      <a:pt x="30" y="34"/>
                    </a:cubicBezTo>
                    <a:cubicBezTo>
                      <a:pt x="29" y="34"/>
                      <a:pt x="26" y="36"/>
                      <a:pt x="25" y="37"/>
                    </a:cubicBezTo>
                    <a:cubicBezTo>
                      <a:pt x="25" y="38"/>
                      <a:pt x="19" y="37"/>
                      <a:pt x="18" y="38"/>
                    </a:cubicBezTo>
                    <a:cubicBezTo>
                      <a:pt x="18" y="37"/>
                      <a:pt x="17" y="36"/>
                      <a:pt x="17" y="36"/>
                    </a:cubicBezTo>
                    <a:cubicBezTo>
                      <a:pt x="16" y="37"/>
                      <a:pt x="16" y="28"/>
                      <a:pt x="15" y="26"/>
                    </a:cubicBezTo>
                    <a:cubicBezTo>
                      <a:pt x="15" y="24"/>
                      <a:pt x="15" y="20"/>
                      <a:pt x="13" y="20"/>
                    </a:cubicBezTo>
                    <a:cubicBezTo>
                      <a:pt x="12" y="20"/>
                      <a:pt x="11" y="22"/>
                      <a:pt x="10" y="22"/>
                    </a:cubicBezTo>
                    <a:cubicBezTo>
                      <a:pt x="9" y="21"/>
                      <a:pt x="9" y="21"/>
                      <a:pt x="8" y="20"/>
                    </a:cubicBezTo>
                    <a:cubicBezTo>
                      <a:pt x="6" y="20"/>
                      <a:pt x="1" y="15"/>
                      <a:pt x="1" y="12"/>
                    </a:cubicBezTo>
                    <a:cubicBezTo>
                      <a:pt x="2" y="10"/>
                      <a:pt x="0" y="4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4" name="Freeform 9763"/>
              <p:cNvSpPr>
                <a:spLocks/>
              </p:cNvSpPr>
              <p:nvPr/>
            </p:nvSpPr>
            <p:spPr bwMode="auto">
              <a:xfrm>
                <a:off x="2949" y="2597"/>
                <a:ext cx="40" cy="41"/>
              </a:xfrm>
              <a:custGeom>
                <a:avLst/>
                <a:gdLst>
                  <a:gd name="T0" fmla="*/ 7 w 17"/>
                  <a:gd name="T1" fmla="*/ 0 h 17"/>
                  <a:gd name="T2" fmla="*/ 14 w 17"/>
                  <a:gd name="T3" fmla="*/ 2 h 17"/>
                  <a:gd name="T4" fmla="*/ 16 w 17"/>
                  <a:gd name="T5" fmla="*/ 2 h 17"/>
                  <a:gd name="T6" fmla="*/ 19 w 17"/>
                  <a:gd name="T7" fmla="*/ 2 h 17"/>
                  <a:gd name="T8" fmla="*/ 35 w 17"/>
                  <a:gd name="T9" fmla="*/ 19 h 17"/>
                  <a:gd name="T10" fmla="*/ 26 w 17"/>
                  <a:gd name="T11" fmla="*/ 39 h 17"/>
                  <a:gd name="T12" fmla="*/ 16 w 17"/>
                  <a:gd name="T13" fmla="*/ 39 h 17"/>
                  <a:gd name="T14" fmla="*/ 12 w 17"/>
                  <a:gd name="T15" fmla="*/ 29 h 17"/>
                  <a:gd name="T16" fmla="*/ 7 w 17"/>
                  <a:gd name="T17" fmla="*/ 14 h 17"/>
                  <a:gd name="T18" fmla="*/ 2 w 17"/>
                  <a:gd name="T19" fmla="*/ 5 h 17"/>
                  <a:gd name="T20" fmla="*/ 7 w 17"/>
                  <a:gd name="T21" fmla="*/ 0 h 17"/>
                  <a:gd name="T22" fmla="*/ 7 w 17"/>
                  <a:gd name="T23" fmla="*/ 0 h 17"/>
                  <a:gd name="T24" fmla="*/ 7 w 17"/>
                  <a:gd name="T25" fmla="*/ 0 h 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17"/>
                  <a:gd name="T41" fmla="*/ 17 w 17"/>
                  <a:gd name="T42" fmla="*/ 17 h 1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17">
                    <a:moveTo>
                      <a:pt x="3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11" y="1"/>
                      <a:pt x="14" y="5"/>
                      <a:pt x="15" y="8"/>
                    </a:cubicBezTo>
                    <a:cubicBezTo>
                      <a:pt x="17" y="12"/>
                      <a:pt x="13" y="13"/>
                      <a:pt x="11" y="16"/>
                    </a:cubicBezTo>
                    <a:cubicBezTo>
                      <a:pt x="10" y="15"/>
                      <a:pt x="8" y="17"/>
                      <a:pt x="7" y="16"/>
                    </a:cubicBezTo>
                    <a:cubicBezTo>
                      <a:pt x="5" y="15"/>
                      <a:pt x="4" y="14"/>
                      <a:pt x="5" y="12"/>
                    </a:cubicBezTo>
                    <a:cubicBezTo>
                      <a:pt x="5" y="10"/>
                      <a:pt x="5" y="7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5" name="Freeform 9764"/>
              <p:cNvSpPr>
                <a:spLocks/>
              </p:cNvSpPr>
              <p:nvPr/>
            </p:nvSpPr>
            <p:spPr bwMode="auto">
              <a:xfrm>
                <a:off x="2949" y="2597"/>
                <a:ext cx="40" cy="41"/>
              </a:xfrm>
              <a:custGeom>
                <a:avLst/>
                <a:gdLst>
                  <a:gd name="T0" fmla="*/ 7 w 17"/>
                  <a:gd name="T1" fmla="*/ 0 h 17"/>
                  <a:gd name="T2" fmla="*/ 14 w 17"/>
                  <a:gd name="T3" fmla="*/ 2 h 17"/>
                  <a:gd name="T4" fmla="*/ 16 w 17"/>
                  <a:gd name="T5" fmla="*/ 2 h 17"/>
                  <a:gd name="T6" fmla="*/ 19 w 17"/>
                  <a:gd name="T7" fmla="*/ 2 h 17"/>
                  <a:gd name="T8" fmla="*/ 35 w 17"/>
                  <a:gd name="T9" fmla="*/ 19 h 17"/>
                  <a:gd name="T10" fmla="*/ 26 w 17"/>
                  <a:gd name="T11" fmla="*/ 39 h 17"/>
                  <a:gd name="T12" fmla="*/ 16 w 17"/>
                  <a:gd name="T13" fmla="*/ 39 h 17"/>
                  <a:gd name="T14" fmla="*/ 12 w 17"/>
                  <a:gd name="T15" fmla="*/ 29 h 17"/>
                  <a:gd name="T16" fmla="*/ 7 w 17"/>
                  <a:gd name="T17" fmla="*/ 14 h 17"/>
                  <a:gd name="T18" fmla="*/ 2 w 17"/>
                  <a:gd name="T19" fmla="*/ 5 h 17"/>
                  <a:gd name="T20" fmla="*/ 7 w 17"/>
                  <a:gd name="T21" fmla="*/ 0 h 17"/>
                  <a:gd name="T22" fmla="*/ 7 w 17"/>
                  <a:gd name="T23" fmla="*/ 0 h 17"/>
                  <a:gd name="T24" fmla="*/ 7 w 17"/>
                  <a:gd name="T25" fmla="*/ 0 h 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17"/>
                  <a:gd name="T41" fmla="*/ 17 w 17"/>
                  <a:gd name="T42" fmla="*/ 17 h 1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17">
                    <a:moveTo>
                      <a:pt x="3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11" y="1"/>
                      <a:pt x="14" y="5"/>
                      <a:pt x="15" y="8"/>
                    </a:cubicBezTo>
                    <a:cubicBezTo>
                      <a:pt x="17" y="12"/>
                      <a:pt x="13" y="13"/>
                      <a:pt x="11" y="16"/>
                    </a:cubicBezTo>
                    <a:cubicBezTo>
                      <a:pt x="10" y="15"/>
                      <a:pt x="8" y="17"/>
                      <a:pt x="7" y="16"/>
                    </a:cubicBezTo>
                    <a:cubicBezTo>
                      <a:pt x="5" y="15"/>
                      <a:pt x="4" y="14"/>
                      <a:pt x="5" y="12"/>
                    </a:cubicBezTo>
                    <a:cubicBezTo>
                      <a:pt x="5" y="10"/>
                      <a:pt x="5" y="7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6" name="Freeform 9765"/>
              <p:cNvSpPr>
                <a:spLocks/>
              </p:cNvSpPr>
              <p:nvPr/>
            </p:nvSpPr>
            <p:spPr bwMode="auto">
              <a:xfrm>
                <a:off x="3001" y="2659"/>
                <a:ext cx="28" cy="24"/>
              </a:xfrm>
              <a:custGeom>
                <a:avLst/>
                <a:gdLst>
                  <a:gd name="T0" fmla="*/ 12 w 12"/>
                  <a:gd name="T1" fmla="*/ 5 h 10"/>
                  <a:gd name="T2" fmla="*/ 14 w 12"/>
                  <a:gd name="T3" fmla="*/ 2 h 10"/>
                  <a:gd name="T4" fmla="*/ 19 w 12"/>
                  <a:gd name="T5" fmla="*/ 0 h 10"/>
                  <a:gd name="T6" fmla="*/ 23 w 12"/>
                  <a:gd name="T7" fmla="*/ 14 h 10"/>
                  <a:gd name="T8" fmla="*/ 23 w 12"/>
                  <a:gd name="T9" fmla="*/ 19 h 10"/>
                  <a:gd name="T10" fmla="*/ 16 w 12"/>
                  <a:gd name="T11" fmla="*/ 19 h 10"/>
                  <a:gd name="T12" fmla="*/ 16 w 12"/>
                  <a:gd name="T13" fmla="*/ 17 h 10"/>
                  <a:gd name="T14" fmla="*/ 9 w 12"/>
                  <a:gd name="T15" fmla="*/ 22 h 10"/>
                  <a:gd name="T16" fmla="*/ 9 w 12"/>
                  <a:gd name="T17" fmla="*/ 17 h 10"/>
                  <a:gd name="T18" fmla="*/ 2 w 12"/>
                  <a:gd name="T19" fmla="*/ 14 h 10"/>
                  <a:gd name="T20" fmla="*/ 12 w 12"/>
                  <a:gd name="T21" fmla="*/ 5 h 10"/>
                  <a:gd name="T22" fmla="*/ 12 w 12"/>
                  <a:gd name="T23" fmla="*/ 5 h 10"/>
                  <a:gd name="T24" fmla="*/ 12 w 12"/>
                  <a:gd name="T25" fmla="*/ 5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10"/>
                  <a:gd name="T41" fmla="*/ 12 w 12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10">
                    <a:moveTo>
                      <a:pt x="5" y="2"/>
                    </a:moveTo>
                    <a:cubicBezTo>
                      <a:pt x="6" y="2"/>
                      <a:pt x="6" y="2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12" y="1"/>
                      <a:pt x="8" y="5"/>
                      <a:pt x="10" y="6"/>
                    </a:cubicBezTo>
                    <a:cubicBezTo>
                      <a:pt x="11" y="6"/>
                      <a:pt x="11" y="7"/>
                      <a:pt x="10" y="8"/>
                    </a:cubicBezTo>
                    <a:cubicBezTo>
                      <a:pt x="9" y="7"/>
                      <a:pt x="8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6" y="8"/>
                      <a:pt x="5" y="7"/>
                      <a:pt x="4" y="9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3" y="10"/>
                      <a:pt x="0" y="8"/>
                      <a:pt x="1" y="6"/>
                    </a:cubicBezTo>
                    <a:cubicBezTo>
                      <a:pt x="1" y="4"/>
                      <a:pt x="4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7" name="Freeform 9766"/>
              <p:cNvSpPr>
                <a:spLocks/>
              </p:cNvSpPr>
              <p:nvPr/>
            </p:nvSpPr>
            <p:spPr bwMode="auto">
              <a:xfrm>
                <a:off x="3001" y="2659"/>
                <a:ext cx="28" cy="24"/>
              </a:xfrm>
              <a:custGeom>
                <a:avLst/>
                <a:gdLst>
                  <a:gd name="T0" fmla="*/ 12 w 12"/>
                  <a:gd name="T1" fmla="*/ 5 h 10"/>
                  <a:gd name="T2" fmla="*/ 14 w 12"/>
                  <a:gd name="T3" fmla="*/ 2 h 10"/>
                  <a:gd name="T4" fmla="*/ 19 w 12"/>
                  <a:gd name="T5" fmla="*/ 0 h 10"/>
                  <a:gd name="T6" fmla="*/ 23 w 12"/>
                  <a:gd name="T7" fmla="*/ 14 h 10"/>
                  <a:gd name="T8" fmla="*/ 23 w 12"/>
                  <a:gd name="T9" fmla="*/ 19 h 10"/>
                  <a:gd name="T10" fmla="*/ 16 w 12"/>
                  <a:gd name="T11" fmla="*/ 19 h 10"/>
                  <a:gd name="T12" fmla="*/ 16 w 12"/>
                  <a:gd name="T13" fmla="*/ 17 h 10"/>
                  <a:gd name="T14" fmla="*/ 9 w 12"/>
                  <a:gd name="T15" fmla="*/ 22 h 10"/>
                  <a:gd name="T16" fmla="*/ 9 w 12"/>
                  <a:gd name="T17" fmla="*/ 17 h 10"/>
                  <a:gd name="T18" fmla="*/ 2 w 12"/>
                  <a:gd name="T19" fmla="*/ 14 h 10"/>
                  <a:gd name="T20" fmla="*/ 12 w 12"/>
                  <a:gd name="T21" fmla="*/ 5 h 10"/>
                  <a:gd name="T22" fmla="*/ 12 w 12"/>
                  <a:gd name="T23" fmla="*/ 5 h 10"/>
                  <a:gd name="T24" fmla="*/ 12 w 12"/>
                  <a:gd name="T25" fmla="*/ 5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"/>
                  <a:gd name="T40" fmla="*/ 0 h 10"/>
                  <a:gd name="T41" fmla="*/ 12 w 12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" h="10">
                    <a:moveTo>
                      <a:pt x="5" y="2"/>
                    </a:moveTo>
                    <a:cubicBezTo>
                      <a:pt x="6" y="2"/>
                      <a:pt x="6" y="2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12" y="1"/>
                      <a:pt x="8" y="5"/>
                      <a:pt x="10" y="6"/>
                    </a:cubicBezTo>
                    <a:cubicBezTo>
                      <a:pt x="11" y="6"/>
                      <a:pt x="11" y="7"/>
                      <a:pt x="10" y="8"/>
                    </a:cubicBezTo>
                    <a:cubicBezTo>
                      <a:pt x="9" y="7"/>
                      <a:pt x="8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6" y="8"/>
                      <a:pt x="5" y="7"/>
                      <a:pt x="4" y="9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3" y="10"/>
                      <a:pt x="0" y="8"/>
                      <a:pt x="1" y="6"/>
                    </a:cubicBezTo>
                    <a:cubicBezTo>
                      <a:pt x="1" y="4"/>
                      <a:pt x="4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8" name="Freeform 9767"/>
              <p:cNvSpPr>
                <a:spLocks/>
              </p:cNvSpPr>
              <p:nvPr/>
            </p:nvSpPr>
            <p:spPr bwMode="auto">
              <a:xfrm>
                <a:off x="3093" y="2720"/>
                <a:ext cx="182" cy="258"/>
              </a:xfrm>
              <a:custGeom>
                <a:avLst/>
                <a:gdLst>
                  <a:gd name="T0" fmla="*/ 33 w 77"/>
                  <a:gd name="T1" fmla="*/ 2 h 109"/>
                  <a:gd name="T2" fmla="*/ 45 w 77"/>
                  <a:gd name="T3" fmla="*/ 7 h 109"/>
                  <a:gd name="T4" fmla="*/ 47 w 77"/>
                  <a:gd name="T5" fmla="*/ 12 h 109"/>
                  <a:gd name="T6" fmla="*/ 54 w 77"/>
                  <a:gd name="T7" fmla="*/ 19 h 109"/>
                  <a:gd name="T8" fmla="*/ 64 w 77"/>
                  <a:gd name="T9" fmla="*/ 26 h 109"/>
                  <a:gd name="T10" fmla="*/ 69 w 77"/>
                  <a:gd name="T11" fmla="*/ 31 h 109"/>
                  <a:gd name="T12" fmla="*/ 76 w 77"/>
                  <a:gd name="T13" fmla="*/ 31 h 109"/>
                  <a:gd name="T14" fmla="*/ 80 w 77"/>
                  <a:gd name="T15" fmla="*/ 33 h 109"/>
                  <a:gd name="T16" fmla="*/ 113 w 77"/>
                  <a:gd name="T17" fmla="*/ 50 h 109"/>
                  <a:gd name="T18" fmla="*/ 135 w 77"/>
                  <a:gd name="T19" fmla="*/ 69 h 109"/>
                  <a:gd name="T20" fmla="*/ 142 w 77"/>
                  <a:gd name="T21" fmla="*/ 88 h 109"/>
                  <a:gd name="T22" fmla="*/ 142 w 77"/>
                  <a:gd name="T23" fmla="*/ 88 h 109"/>
                  <a:gd name="T24" fmla="*/ 142 w 77"/>
                  <a:gd name="T25" fmla="*/ 107 h 109"/>
                  <a:gd name="T26" fmla="*/ 144 w 77"/>
                  <a:gd name="T27" fmla="*/ 104 h 109"/>
                  <a:gd name="T28" fmla="*/ 144 w 77"/>
                  <a:gd name="T29" fmla="*/ 107 h 109"/>
                  <a:gd name="T30" fmla="*/ 151 w 77"/>
                  <a:gd name="T31" fmla="*/ 104 h 109"/>
                  <a:gd name="T32" fmla="*/ 154 w 77"/>
                  <a:gd name="T33" fmla="*/ 102 h 109"/>
                  <a:gd name="T34" fmla="*/ 158 w 77"/>
                  <a:gd name="T35" fmla="*/ 114 h 109"/>
                  <a:gd name="T36" fmla="*/ 158 w 77"/>
                  <a:gd name="T37" fmla="*/ 123 h 109"/>
                  <a:gd name="T38" fmla="*/ 165 w 77"/>
                  <a:gd name="T39" fmla="*/ 130 h 109"/>
                  <a:gd name="T40" fmla="*/ 175 w 77"/>
                  <a:gd name="T41" fmla="*/ 140 h 109"/>
                  <a:gd name="T42" fmla="*/ 182 w 77"/>
                  <a:gd name="T43" fmla="*/ 144 h 109"/>
                  <a:gd name="T44" fmla="*/ 180 w 77"/>
                  <a:gd name="T45" fmla="*/ 147 h 109"/>
                  <a:gd name="T46" fmla="*/ 170 w 77"/>
                  <a:gd name="T47" fmla="*/ 161 h 109"/>
                  <a:gd name="T48" fmla="*/ 158 w 77"/>
                  <a:gd name="T49" fmla="*/ 175 h 109"/>
                  <a:gd name="T50" fmla="*/ 144 w 77"/>
                  <a:gd name="T51" fmla="*/ 185 h 109"/>
                  <a:gd name="T52" fmla="*/ 139 w 77"/>
                  <a:gd name="T53" fmla="*/ 189 h 109"/>
                  <a:gd name="T54" fmla="*/ 132 w 77"/>
                  <a:gd name="T55" fmla="*/ 192 h 109"/>
                  <a:gd name="T56" fmla="*/ 121 w 77"/>
                  <a:gd name="T57" fmla="*/ 192 h 109"/>
                  <a:gd name="T58" fmla="*/ 109 w 77"/>
                  <a:gd name="T59" fmla="*/ 194 h 109"/>
                  <a:gd name="T60" fmla="*/ 102 w 77"/>
                  <a:gd name="T61" fmla="*/ 204 h 109"/>
                  <a:gd name="T62" fmla="*/ 92 w 77"/>
                  <a:gd name="T63" fmla="*/ 208 h 109"/>
                  <a:gd name="T64" fmla="*/ 83 w 77"/>
                  <a:gd name="T65" fmla="*/ 215 h 109"/>
                  <a:gd name="T66" fmla="*/ 78 w 77"/>
                  <a:gd name="T67" fmla="*/ 220 h 109"/>
                  <a:gd name="T68" fmla="*/ 69 w 77"/>
                  <a:gd name="T69" fmla="*/ 244 h 109"/>
                  <a:gd name="T70" fmla="*/ 54 w 77"/>
                  <a:gd name="T71" fmla="*/ 258 h 109"/>
                  <a:gd name="T72" fmla="*/ 38 w 77"/>
                  <a:gd name="T73" fmla="*/ 241 h 109"/>
                  <a:gd name="T74" fmla="*/ 31 w 77"/>
                  <a:gd name="T75" fmla="*/ 237 h 109"/>
                  <a:gd name="T76" fmla="*/ 28 w 77"/>
                  <a:gd name="T77" fmla="*/ 237 h 109"/>
                  <a:gd name="T78" fmla="*/ 24 w 77"/>
                  <a:gd name="T79" fmla="*/ 230 h 109"/>
                  <a:gd name="T80" fmla="*/ 26 w 77"/>
                  <a:gd name="T81" fmla="*/ 189 h 109"/>
                  <a:gd name="T82" fmla="*/ 24 w 77"/>
                  <a:gd name="T83" fmla="*/ 168 h 109"/>
                  <a:gd name="T84" fmla="*/ 19 w 77"/>
                  <a:gd name="T85" fmla="*/ 151 h 109"/>
                  <a:gd name="T86" fmla="*/ 9 w 77"/>
                  <a:gd name="T87" fmla="*/ 121 h 109"/>
                  <a:gd name="T88" fmla="*/ 5 w 77"/>
                  <a:gd name="T89" fmla="*/ 121 h 109"/>
                  <a:gd name="T90" fmla="*/ 5 w 77"/>
                  <a:gd name="T91" fmla="*/ 116 h 109"/>
                  <a:gd name="T92" fmla="*/ 2 w 77"/>
                  <a:gd name="T93" fmla="*/ 109 h 109"/>
                  <a:gd name="T94" fmla="*/ 5 w 77"/>
                  <a:gd name="T95" fmla="*/ 92 h 109"/>
                  <a:gd name="T96" fmla="*/ 9 w 77"/>
                  <a:gd name="T97" fmla="*/ 88 h 109"/>
                  <a:gd name="T98" fmla="*/ 14 w 77"/>
                  <a:gd name="T99" fmla="*/ 80 h 109"/>
                  <a:gd name="T100" fmla="*/ 26 w 77"/>
                  <a:gd name="T101" fmla="*/ 66 h 109"/>
                  <a:gd name="T102" fmla="*/ 26 w 77"/>
                  <a:gd name="T103" fmla="*/ 64 h 109"/>
                  <a:gd name="T104" fmla="*/ 28 w 77"/>
                  <a:gd name="T105" fmla="*/ 64 h 109"/>
                  <a:gd name="T106" fmla="*/ 33 w 77"/>
                  <a:gd name="T107" fmla="*/ 59 h 109"/>
                  <a:gd name="T108" fmla="*/ 26 w 77"/>
                  <a:gd name="T109" fmla="*/ 33 h 109"/>
                  <a:gd name="T110" fmla="*/ 33 w 77"/>
                  <a:gd name="T111" fmla="*/ 2 h 109"/>
                  <a:gd name="T112" fmla="*/ 33 w 77"/>
                  <a:gd name="T113" fmla="*/ 2 h 109"/>
                  <a:gd name="T114" fmla="*/ 33 w 77"/>
                  <a:gd name="T115" fmla="*/ 2 h 109"/>
                  <a:gd name="T116" fmla="*/ 33 w 77"/>
                  <a:gd name="T117" fmla="*/ 2 h 1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7"/>
                  <a:gd name="T178" fmla="*/ 0 h 109"/>
                  <a:gd name="T179" fmla="*/ 77 w 77"/>
                  <a:gd name="T180" fmla="*/ 109 h 1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7" h="109">
                    <a:moveTo>
                      <a:pt x="14" y="1"/>
                    </a:moveTo>
                    <a:cubicBezTo>
                      <a:pt x="16" y="2"/>
                      <a:pt x="18" y="2"/>
                      <a:pt x="19" y="3"/>
                    </a:cubicBezTo>
                    <a:cubicBezTo>
                      <a:pt x="20" y="4"/>
                      <a:pt x="20" y="5"/>
                      <a:pt x="20" y="5"/>
                    </a:cubicBezTo>
                    <a:cubicBezTo>
                      <a:pt x="20" y="7"/>
                      <a:pt x="22" y="7"/>
                      <a:pt x="23" y="8"/>
                    </a:cubicBezTo>
                    <a:cubicBezTo>
                      <a:pt x="25" y="8"/>
                      <a:pt x="25" y="11"/>
                      <a:pt x="27" y="11"/>
                    </a:cubicBezTo>
                    <a:cubicBezTo>
                      <a:pt x="28" y="11"/>
                      <a:pt x="28" y="12"/>
                      <a:pt x="29" y="13"/>
                    </a:cubicBezTo>
                    <a:cubicBezTo>
                      <a:pt x="29" y="13"/>
                      <a:pt x="31" y="11"/>
                      <a:pt x="32" y="13"/>
                    </a:cubicBezTo>
                    <a:cubicBezTo>
                      <a:pt x="33" y="13"/>
                      <a:pt x="33" y="13"/>
                      <a:pt x="34" y="14"/>
                    </a:cubicBezTo>
                    <a:cubicBezTo>
                      <a:pt x="38" y="14"/>
                      <a:pt x="44" y="20"/>
                      <a:pt x="48" y="21"/>
                    </a:cubicBezTo>
                    <a:cubicBezTo>
                      <a:pt x="50" y="22"/>
                      <a:pt x="55" y="27"/>
                      <a:pt x="57" y="29"/>
                    </a:cubicBezTo>
                    <a:cubicBezTo>
                      <a:pt x="58" y="31"/>
                      <a:pt x="60" y="34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59" y="39"/>
                      <a:pt x="59" y="42"/>
                      <a:pt x="60" y="45"/>
                    </a:cubicBezTo>
                    <a:cubicBezTo>
                      <a:pt x="60" y="44"/>
                      <a:pt x="61" y="45"/>
                      <a:pt x="61" y="44"/>
                    </a:cubicBezTo>
                    <a:cubicBezTo>
                      <a:pt x="61" y="44"/>
                      <a:pt x="61" y="44"/>
                      <a:pt x="61" y="45"/>
                    </a:cubicBezTo>
                    <a:cubicBezTo>
                      <a:pt x="62" y="43"/>
                      <a:pt x="63" y="43"/>
                      <a:pt x="64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6" y="45"/>
                      <a:pt x="66" y="46"/>
                      <a:pt x="67" y="48"/>
                    </a:cubicBezTo>
                    <a:cubicBezTo>
                      <a:pt x="67" y="50"/>
                      <a:pt x="66" y="52"/>
                      <a:pt x="67" y="52"/>
                    </a:cubicBezTo>
                    <a:cubicBezTo>
                      <a:pt x="68" y="53"/>
                      <a:pt x="69" y="55"/>
                      <a:pt x="70" y="55"/>
                    </a:cubicBezTo>
                    <a:cubicBezTo>
                      <a:pt x="71" y="57"/>
                      <a:pt x="72" y="58"/>
                      <a:pt x="74" y="59"/>
                    </a:cubicBezTo>
                    <a:cubicBezTo>
                      <a:pt x="75" y="59"/>
                      <a:pt x="76" y="60"/>
                      <a:pt x="77" y="61"/>
                    </a:cubicBezTo>
                    <a:cubicBezTo>
                      <a:pt x="77" y="62"/>
                      <a:pt x="77" y="61"/>
                      <a:pt x="76" y="62"/>
                    </a:cubicBezTo>
                    <a:cubicBezTo>
                      <a:pt x="77" y="65"/>
                      <a:pt x="74" y="66"/>
                      <a:pt x="72" y="68"/>
                    </a:cubicBezTo>
                    <a:cubicBezTo>
                      <a:pt x="70" y="70"/>
                      <a:pt x="69" y="72"/>
                      <a:pt x="67" y="74"/>
                    </a:cubicBezTo>
                    <a:cubicBezTo>
                      <a:pt x="65" y="76"/>
                      <a:pt x="63" y="76"/>
                      <a:pt x="61" y="78"/>
                    </a:cubicBezTo>
                    <a:cubicBezTo>
                      <a:pt x="60" y="78"/>
                      <a:pt x="59" y="79"/>
                      <a:pt x="59" y="80"/>
                    </a:cubicBezTo>
                    <a:cubicBezTo>
                      <a:pt x="57" y="81"/>
                      <a:pt x="57" y="80"/>
                      <a:pt x="56" y="81"/>
                    </a:cubicBezTo>
                    <a:cubicBezTo>
                      <a:pt x="55" y="81"/>
                      <a:pt x="53" y="82"/>
                      <a:pt x="51" y="81"/>
                    </a:cubicBezTo>
                    <a:cubicBezTo>
                      <a:pt x="49" y="80"/>
                      <a:pt x="48" y="81"/>
                      <a:pt x="46" y="82"/>
                    </a:cubicBezTo>
                    <a:cubicBezTo>
                      <a:pt x="45" y="83"/>
                      <a:pt x="44" y="85"/>
                      <a:pt x="43" y="86"/>
                    </a:cubicBezTo>
                    <a:cubicBezTo>
                      <a:pt x="42" y="87"/>
                      <a:pt x="40" y="87"/>
                      <a:pt x="39" y="88"/>
                    </a:cubicBezTo>
                    <a:cubicBezTo>
                      <a:pt x="37" y="90"/>
                      <a:pt x="37" y="91"/>
                      <a:pt x="35" y="91"/>
                    </a:cubicBezTo>
                    <a:cubicBezTo>
                      <a:pt x="34" y="92"/>
                      <a:pt x="34" y="93"/>
                      <a:pt x="33" y="93"/>
                    </a:cubicBezTo>
                    <a:cubicBezTo>
                      <a:pt x="31" y="97"/>
                      <a:pt x="31" y="100"/>
                      <a:pt x="29" y="103"/>
                    </a:cubicBezTo>
                    <a:cubicBezTo>
                      <a:pt x="27" y="105"/>
                      <a:pt x="26" y="108"/>
                      <a:pt x="23" y="109"/>
                    </a:cubicBezTo>
                    <a:cubicBezTo>
                      <a:pt x="24" y="105"/>
                      <a:pt x="18" y="105"/>
                      <a:pt x="16" y="102"/>
                    </a:cubicBezTo>
                    <a:cubicBezTo>
                      <a:pt x="15" y="101"/>
                      <a:pt x="14" y="101"/>
                      <a:pt x="13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1" y="99"/>
                      <a:pt x="11" y="98"/>
                      <a:pt x="10" y="97"/>
                    </a:cubicBezTo>
                    <a:cubicBezTo>
                      <a:pt x="7" y="92"/>
                      <a:pt x="10" y="85"/>
                      <a:pt x="11" y="80"/>
                    </a:cubicBezTo>
                    <a:cubicBezTo>
                      <a:pt x="11" y="76"/>
                      <a:pt x="10" y="74"/>
                      <a:pt x="10" y="71"/>
                    </a:cubicBezTo>
                    <a:cubicBezTo>
                      <a:pt x="9" y="70"/>
                      <a:pt x="9" y="64"/>
                      <a:pt x="8" y="64"/>
                    </a:cubicBezTo>
                    <a:cubicBezTo>
                      <a:pt x="5" y="62"/>
                      <a:pt x="7" y="55"/>
                      <a:pt x="4" y="51"/>
                    </a:cubicBezTo>
                    <a:cubicBezTo>
                      <a:pt x="4" y="51"/>
                      <a:pt x="3" y="51"/>
                      <a:pt x="2" y="51"/>
                    </a:cubicBezTo>
                    <a:cubicBezTo>
                      <a:pt x="2" y="50"/>
                      <a:pt x="3" y="49"/>
                      <a:pt x="2" y="49"/>
                    </a:cubicBezTo>
                    <a:cubicBezTo>
                      <a:pt x="2" y="48"/>
                      <a:pt x="1" y="47"/>
                      <a:pt x="1" y="46"/>
                    </a:cubicBezTo>
                    <a:cubicBezTo>
                      <a:pt x="1" y="44"/>
                      <a:pt x="0" y="41"/>
                      <a:pt x="2" y="39"/>
                    </a:cubicBezTo>
                    <a:cubicBezTo>
                      <a:pt x="3" y="39"/>
                      <a:pt x="3" y="38"/>
                      <a:pt x="4" y="37"/>
                    </a:cubicBezTo>
                    <a:cubicBezTo>
                      <a:pt x="5" y="36"/>
                      <a:pt x="5" y="34"/>
                      <a:pt x="6" y="34"/>
                    </a:cubicBezTo>
                    <a:cubicBezTo>
                      <a:pt x="9" y="35"/>
                      <a:pt x="10" y="29"/>
                      <a:pt x="11" y="28"/>
                    </a:cubicBezTo>
                    <a:cubicBezTo>
                      <a:pt x="11" y="27"/>
                      <a:pt x="12" y="27"/>
                      <a:pt x="11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6"/>
                      <a:pt x="13" y="24"/>
                      <a:pt x="14" y="25"/>
                    </a:cubicBezTo>
                    <a:cubicBezTo>
                      <a:pt x="15" y="21"/>
                      <a:pt x="14" y="17"/>
                      <a:pt x="11" y="14"/>
                    </a:cubicBezTo>
                    <a:cubicBezTo>
                      <a:pt x="10" y="11"/>
                      <a:pt x="8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519" name="Freeform 9768"/>
              <p:cNvSpPr>
                <a:spLocks/>
              </p:cNvSpPr>
              <p:nvPr/>
            </p:nvSpPr>
            <p:spPr bwMode="auto">
              <a:xfrm>
                <a:off x="3093" y="2720"/>
                <a:ext cx="182" cy="258"/>
              </a:xfrm>
              <a:custGeom>
                <a:avLst/>
                <a:gdLst>
                  <a:gd name="T0" fmla="*/ 33 w 77"/>
                  <a:gd name="T1" fmla="*/ 2 h 109"/>
                  <a:gd name="T2" fmla="*/ 45 w 77"/>
                  <a:gd name="T3" fmla="*/ 7 h 109"/>
                  <a:gd name="T4" fmla="*/ 47 w 77"/>
                  <a:gd name="T5" fmla="*/ 12 h 109"/>
                  <a:gd name="T6" fmla="*/ 54 w 77"/>
                  <a:gd name="T7" fmla="*/ 19 h 109"/>
                  <a:gd name="T8" fmla="*/ 64 w 77"/>
                  <a:gd name="T9" fmla="*/ 26 h 109"/>
                  <a:gd name="T10" fmla="*/ 69 w 77"/>
                  <a:gd name="T11" fmla="*/ 31 h 109"/>
                  <a:gd name="T12" fmla="*/ 76 w 77"/>
                  <a:gd name="T13" fmla="*/ 31 h 109"/>
                  <a:gd name="T14" fmla="*/ 80 w 77"/>
                  <a:gd name="T15" fmla="*/ 33 h 109"/>
                  <a:gd name="T16" fmla="*/ 113 w 77"/>
                  <a:gd name="T17" fmla="*/ 50 h 109"/>
                  <a:gd name="T18" fmla="*/ 135 w 77"/>
                  <a:gd name="T19" fmla="*/ 69 h 109"/>
                  <a:gd name="T20" fmla="*/ 142 w 77"/>
                  <a:gd name="T21" fmla="*/ 88 h 109"/>
                  <a:gd name="T22" fmla="*/ 142 w 77"/>
                  <a:gd name="T23" fmla="*/ 88 h 109"/>
                  <a:gd name="T24" fmla="*/ 142 w 77"/>
                  <a:gd name="T25" fmla="*/ 107 h 109"/>
                  <a:gd name="T26" fmla="*/ 144 w 77"/>
                  <a:gd name="T27" fmla="*/ 104 h 109"/>
                  <a:gd name="T28" fmla="*/ 144 w 77"/>
                  <a:gd name="T29" fmla="*/ 107 h 109"/>
                  <a:gd name="T30" fmla="*/ 151 w 77"/>
                  <a:gd name="T31" fmla="*/ 104 h 109"/>
                  <a:gd name="T32" fmla="*/ 154 w 77"/>
                  <a:gd name="T33" fmla="*/ 102 h 109"/>
                  <a:gd name="T34" fmla="*/ 158 w 77"/>
                  <a:gd name="T35" fmla="*/ 114 h 109"/>
                  <a:gd name="T36" fmla="*/ 158 w 77"/>
                  <a:gd name="T37" fmla="*/ 123 h 109"/>
                  <a:gd name="T38" fmla="*/ 165 w 77"/>
                  <a:gd name="T39" fmla="*/ 130 h 109"/>
                  <a:gd name="T40" fmla="*/ 175 w 77"/>
                  <a:gd name="T41" fmla="*/ 140 h 109"/>
                  <a:gd name="T42" fmla="*/ 182 w 77"/>
                  <a:gd name="T43" fmla="*/ 144 h 109"/>
                  <a:gd name="T44" fmla="*/ 180 w 77"/>
                  <a:gd name="T45" fmla="*/ 147 h 109"/>
                  <a:gd name="T46" fmla="*/ 170 w 77"/>
                  <a:gd name="T47" fmla="*/ 161 h 109"/>
                  <a:gd name="T48" fmla="*/ 158 w 77"/>
                  <a:gd name="T49" fmla="*/ 175 h 109"/>
                  <a:gd name="T50" fmla="*/ 144 w 77"/>
                  <a:gd name="T51" fmla="*/ 185 h 109"/>
                  <a:gd name="T52" fmla="*/ 139 w 77"/>
                  <a:gd name="T53" fmla="*/ 189 h 109"/>
                  <a:gd name="T54" fmla="*/ 132 w 77"/>
                  <a:gd name="T55" fmla="*/ 192 h 109"/>
                  <a:gd name="T56" fmla="*/ 121 w 77"/>
                  <a:gd name="T57" fmla="*/ 192 h 109"/>
                  <a:gd name="T58" fmla="*/ 109 w 77"/>
                  <a:gd name="T59" fmla="*/ 194 h 109"/>
                  <a:gd name="T60" fmla="*/ 102 w 77"/>
                  <a:gd name="T61" fmla="*/ 204 h 109"/>
                  <a:gd name="T62" fmla="*/ 92 w 77"/>
                  <a:gd name="T63" fmla="*/ 208 h 109"/>
                  <a:gd name="T64" fmla="*/ 83 w 77"/>
                  <a:gd name="T65" fmla="*/ 215 h 109"/>
                  <a:gd name="T66" fmla="*/ 78 w 77"/>
                  <a:gd name="T67" fmla="*/ 220 h 109"/>
                  <a:gd name="T68" fmla="*/ 69 w 77"/>
                  <a:gd name="T69" fmla="*/ 244 h 109"/>
                  <a:gd name="T70" fmla="*/ 54 w 77"/>
                  <a:gd name="T71" fmla="*/ 258 h 109"/>
                  <a:gd name="T72" fmla="*/ 38 w 77"/>
                  <a:gd name="T73" fmla="*/ 241 h 109"/>
                  <a:gd name="T74" fmla="*/ 31 w 77"/>
                  <a:gd name="T75" fmla="*/ 237 h 109"/>
                  <a:gd name="T76" fmla="*/ 28 w 77"/>
                  <a:gd name="T77" fmla="*/ 237 h 109"/>
                  <a:gd name="T78" fmla="*/ 24 w 77"/>
                  <a:gd name="T79" fmla="*/ 230 h 109"/>
                  <a:gd name="T80" fmla="*/ 26 w 77"/>
                  <a:gd name="T81" fmla="*/ 189 h 109"/>
                  <a:gd name="T82" fmla="*/ 24 w 77"/>
                  <a:gd name="T83" fmla="*/ 168 h 109"/>
                  <a:gd name="T84" fmla="*/ 19 w 77"/>
                  <a:gd name="T85" fmla="*/ 151 h 109"/>
                  <a:gd name="T86" fmla="*/ 9 w 77"/>
                  <a:gd name="T87" fmla="*/ 121 h 109"/>
                  <a:gd name="T88" fmla="*/ 5 w 77"/>
                  <a:gd name="T89" fmla="*/ 121 h 109"/>
                  <a:gd name="T90" fmla="*/ 5 w 77"/>
                  <a:gd name="T91" fmla="*/ 116 h 109"/>
                  <a:gd name="T92" fmla="*/ 2 w 77"/>
                  <a:gd name="T93" fmla="*/ 109 h 109"/>
                  <a:gd name="T94" fmla="*/ 5 w 77"/>
                  <a:gd name="T95" fmla="*/ 92 h 109"/>
                  <a:gd name="T96" fmla="*/ 9 w 77"/>
                  <a:gd name="T97" fmla="*/ 88 h 109"/>
                  <a:gd name="T98" fmla="*/ 14 w 77"/>
                  <a:gd name="T99" fmla="*/ 80 h 109"/>
                  <a:gd name="T100" fmla="*/ 26 w 77"/>
                  <a:gd name="T101" fmla="*/ 66 h 109"/>
                  <a:gd name="T102" fmla="*/ 26 w 77"/>
                  <a:gd name="T103" fmla="*/ 64 h 109"/>
                  <a:gd name="T104" fmla="*/ 28 w 77"/>
                  <a:gd name="T105" fmla="*/ 64 h 109"/>
                  <a:gd name="T106" fmla="*/ 33 w 77"/>
                  <a:gd name="T107" fmla="*/ 59 h 109"/>
                  <a:gd name="T108" fmla="*/ 26 w 77"/>
                  <a:gd name="T109" fmla="*/ 33 h 109"/>
                  <a:gd name="T110" fmla="*/ 33 w 77"/>
                  <a:gd name="T111" fmla="*/ 2 h 109"/>
                  <a:gd name="T112" fmla="*/ 33 w 77"/>
                  <a:gd name="T113" fmla="*/ 2 h 109"/>
                  <a:gd name="T114" fmla="*/ 33 w 77"/>
                  <a:gd name="T115" fmla="*/ 2 h 109"/>
                  <a:gd name="T116" fmla="*/ 33 w 77"/>
                  <a:gd name="T117" fmla="*/ 2 h 1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77"/>
                  <a:gd name="T178" fmla="*/ 0 h 109"/>
                  <a:gd name="T179" fmla="*/ 77 w 77"/>
                  <a:gd name="T180" fmla="*/ 109 h 1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77" h="109">
                    <a:moveTo>
                      <a:pt x="14" y="1"/>
                    </a:moveTo>
                    <a:cubicBezTo>
                      <a:pt x="16" y="2"/>
                      <a:pt x="18" y="2"/>
                      <a:pt x="19" y="3"/>
                    </a:cubicBezTo>
                    <a:cubicBezTo>
                      <a:pt x="20" y="4"/>
                      <a:pt x="20" y="5"/>
                      <a:pt x="20" y="5"/>
                    </a:cubicBezTo>
                    <a:cubicBezTo>
                      <a:pt x="20" y="7"/>
                      <a:pt x="22" y="7"/>
                      <a:pt x="23" y="8"/>
                    </a:cubicBezTo>
                    <a:cubicBezTo>
                      <a:pt x="25" y="8"/>
                      <a:pt x="25" y="11"/>
                      <a:pt x="27" y="11"/>
                    </a:cubicBezTo>
                    <a:cubicBezTo>
                      <a:pt x="28" y="11"/>
                      <a:pt x="28" y="12"/>
                      <a:pt x="29" y="13"/>
                    </a:cubicBezTo>
                    <a:cubicBezTo>
                      <a:pt x="29" y="13"/>
                      <a:pt x="31" y="11"/>
                      <a:pt x="32" y="13"/>
                    </a:cubicBezTo>
                    <a:cubicBezTo>
                      <a:pt x="33" y="13"/>
                      <a:pt x="33" y="13"/>
                      <a:pt x="34" y="14"/>
                    </a:cubicBezTo>
                    <a:cubicBezTo>
                      <a:pt x="38" y="14"/>
                      <a:pt x="44" y="20"/>
                      <a:pt x="48" y="21"/>
                    </a:cubicBezTo>
                    <a:cubicBezTo>
                      <a:pt x="50" y="22"/>
                      <a:pt x="55" y="27"/>
                      <a:pt x="57" y="29"/>
                    </a:cubicBezTo>
                    <a:cubicBezTo>
                      <a:pt x="58" y="31"/>
                      <a:pt x="60" y="34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59" y="39"/>
                      <a:pt x="59" y="42"/>
                      <a:pt x="60" y="45"/>
                    </a:cubicBezTo>
                    <a:cubicBezTo>
                      <a:pt x="60" y="44"/>
                      <a:pt x="61" y="45"/>
                      <a:pt x="61" y="44"/>
                    </a:cubicBezTo>
                    <a:cubicBezTo>
                      <a:pt x="61" y="44"/>
                      <a:pt x="61" y="44"/>
                      <a:pt x="61" y="45"/>
                    </a:cubicBezTo>
                    <a:cubicBezTo>
                      <a:pt x="62" y="43"/>
                      <a:pt x="63" y="43"/>
                      <a:pt x="64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6" y="45"/>
                      <a:pt x="66" y="46"/>
                      <a:pt x="67" y="48"/>
                    </a:cubicBezTo>
                    <a:cubicBezTo>
                      <a:pt x="67" y="50"/>
                      <a:pt x="66" y="52"/>
                      <a:pt x="67" y="52"/>
                    </a:cubicBezTo>
                    <a:cubicBezTo>
                      <a:pt x="68" y="53"/>
                      <a:pt x="69" y="55"/>
                      <a:pt x="70" y="55"/>
                    </a:cubicBezTo>
                    <a:cubicBezTo>
                      <a:pt x="71" y="57"/>
                      <a:pt x="72" y="58"/>
                      <a:pt x="74" y="59"/>
                    </a:cubicBezTo>
                    <a:cubicBezTo>
                      <a:pt x="75" y="59"/>
                      <a:pt x="76" y="60"/>
                      <a:pt x="77" y="61"/>
                    </a:cubicBezTo>
                    <a:cubicBezTo>
                      <a:pt x="77" y="62"/>
                      <a:pt x="77" y="61"/>
                      <a:pt x="76" y="62"/>
                    </a:cubicBezTo>
                    <a:cubicBezTo>
                      <a:pt x="77" y="65"/>
                      <a:pt x="74" y="66"/>
                      <a:pt x="72" y="68"/>
                    </a:cubicBezTo>
                    <a:cubicBezTo>
                      <a:pt x="70" y="70"/>
                      <a:pt x="69" y="72"/>
                      <a:pt x="67" y="74"/>
                    </a:cubicBezTo>
                    <a:cubicBezTo>
                      <a:pt x="65" y="76"/>
                      <a:pt x="63" y="76"/>
                      <a:pt x="61" y="78"/>
                    </a:cubicBezTo>
                    <a:cubicBezTo>
                      <a:pt x="60" y="78"/>
                      <a:pt x="59" y="79"/>
                      <a:pt x="59" y="80"/>
                    </a:cubicBezTo>
                    <a:cubicBezTo>
                      <a:pt x="57" y="81"/>
                      <a:pt x="57" y="80"/>
                      <a:pt x="56" y="81"/>
                    </a:cubicBezTo>
                    <a:cubicBezTo>
                      <a:pt x="55" y="81"/>
                      <a:pt x="53" y="82"/>
                      <a:pt x="51" y="81"/>
                    </a:cubicBezTo>
                    <a:cubicBezTo>
                      <a:pt x="49" y="80"/>
                      <a:pt x="48" y="81"/>
                      <a:pt x="46" y="82"/>
                    </a:cubicBezTo>
                    <a:cubicBezTo>
                      <a:pt x="45" y="83"/>
                      <a:pt x="44" y="85"/>
                      <a:pt x="43" y="86"/>
                    </a:cubicBezTo>
                    <a:cubicBezTo>
                      <a:pt x="42" y="87"/>
                      <a:pt x="40" y="87"/>
                      <a:pt x="39" y="88"/>
                    </a:cubicBezTo>
                    <a:cubicBezTo>
                      <a:pt x="37" y="90"/>
                      <a:pt x="37" y="91"/>
                      <a:pt x="35" y="91"/>
                    </a:cubicBezTo>
                    <a:cubicBezTo>
                      <a:pt x="34" y="92"/>
                      <a:pt x="34" y="93"/>
                      <a:pt x="33" y="93"/>
                    </a:cubicBezTo>
                    <a:cubicBezTo>
                      <a:pt x="31" y="97"/>
                      <a:pt x="31" y="100"/>
                      <a:pt x="29" y="103"/>
                    </a:cubicBezTo>
                    <a:cubicBezTo>
                      <a:pt x="27" y="105"/>
                      <a:pt x="26" y="108"/>
                      <a:pt x="23" y="109"/>
                    </a:cubicBezTo>
                    <a:cubicBezTo>
                      <a:pt x="24" y="105"/>
                      <a:pt x="18" y="105"/>
                      <a:pt x="16" y="102"/>
                    </a:cubicBezTo>
                    <a:cubicBezTo>
                      <a:pt x="15" y="101"/>
                      <a:pt x="14" y="101"/>
                      <a:pt x="13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1" y="99"/>
                      <a:pt x="11" y="98"/>
                      <a:pt x="10" y="97"/>
                    </a:cubicBezTo>
                    <a:cubicBezTo>
                      <a:pt x="7" y="92"/>
                      <a:pt x="10" y="85"/>
                      <a:pt x="11" y="80"/>
                    </a:cubicBezTo>
                    <a:cubicBezTo>
                      <a:pt x="11" y="76"/>
                      <a:pt x="10" y="74"/>
                      <a:pt x="10" y="71"/>
                    </a:cubicBezTo>
                    <a:cubicBezTo>
                      <a:pt x="9" y="70"/>
                      <a:pt x="9" y="64"/>
                      <a:pt x="8" y="64"/>
                    </a:cubicBezTo>
                    <a:cubicBezTo>
                      <a:pt x="5" y="62"/>
                      <a:pt x="7" y="55"/>
                      <a:pt x="4" y="51"/>
                    </a:cubicBezTo>
                    <a:cubicBezTo>
                      <a:pt x="4" y="51"/>
                      <a:pt x="3" y="51"/>
                      <a:pt x="2" y="51"/>
                    </a:cubicBezTo>
                    <a:cubicBezTo>
                      <a:pt x="2" y="50"/>
                      <a:pt x="3" y="49"/>
                      <a:pt x="2" y="49"/>
                    </a:cubicBezTo>
                    <a:cubicBezTo>
                      <a:pt x="2" y="48"/>
                      <a:pt x="1" y="47"/>
                      <a:pt x="1" y="46"/>
                    </a:cubicBezTo>
                    <a:cubicBezTo>
                      <a:pt x="1" y="44"/>
                      <a:pt x="0" y="41"/>
                      <a:pt x="2" y="39"/>
                    </a:cubicBezTo>
                    <a:cubicBezTo>
                      <a:pt x="3" y="39"/>
                      <a:pt x="3" y="38"/>
                      <a:pt x="4" y="37"/>
                    </a:cubicBezTo>
                    <a:cubicBezTo>
                      <a:pt x="5" y="36"/>
                      <a:pt x="5" y="34"/>
                      <a:pt x="6" y="34"/>
                    </a:cubicBezTo>
                    <a:cubicBezTo>
                      <a:pt x="9" y="35"/>
                      <a:pt x="10" y="29"/>
                      <a:pt x="11" y="28"/>
                    </a:cubicBezTo>
                    <a:cubicBezTo>
                      <a:pt x="11" y="27"/>
                      <a:pt x="12" y="27"/>
                      <a:pt x="11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6"/>
                      <a:pt x="13" y="24"/>
                      <a:pt x="14" y="25"/>
                    </a:cubicBezTo>
                    <a:cubicBezTo>
                      <a:pt x="15" y="21"/>
                      <a:pt x="14" y="17"/>
                      <a:pt x="11" y="14"/>
                    </a:cubicBezTo>
                    <a:cubicBezTo>
                      <a:pt x="10" y="11"/>
                      <a:pt x="8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779939" name="Group 1699"/>
          <p:cNvGrpSpPr>
            <a:grpSpLocks/>
          </p:cNvGrpSpPr>
          <p:nvPr/>
        </p:nvGrpSpPr>
        <p:grpSpPr bwMode="auto">
          <a:xfrm>
            <a:off x="249239" y="987427"/>
            <a:ext cx="8678862" cy="4891088"/>
            <a:chOff x="157" y="622"/>
            <a:chExt cx="5467" cy="30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79520" name="Gruppierung 1702"/>
            <p:cNvGrpSpPr>
              <a:grpSpLocks/>
            </p:cNvGrpSpPr>
            <p:nvPr/>
          </p:nvGrpSpPr>
          <p:grpSpPr bwMode="auto">
            <a:xfrm>
              <a:off x="157" y="622"/>
              <a:ext cx="5467" cy="3081"/>
              <a:chOff x="157" y="622"/>
              <a:chExt cx="5467" cy="3081"/>
            </a:xfrm>
          </p:grpSpPr>
          <p:grpSp>
            <p:nvGrpSpPr>
              <p:cNvPr id="779521" name="Group 11354"/>
              <p:cNvGrpSpPr>
                <a:grpSpLocks/>
              </p:cNvGrpSpPr>
              <p:nvPr/>
            </p:nvGrpSpPr>
            <p:grpSpPr bwMode="auto">
              <a:xfrm>
                <a:off x="3666" y="2899"/>
                <a:ext cx="720" cy="804"/>
                <a:chOff x="3668" y="2900"/>
                <a:chExt cx="720" cy="804"/>
              </a:xfrm>
            </p:grpSpPr>
            <p:sp>
              <p:nvSpPr>
                <p:cNvPr id="779522" name="Freeform 11005"/>
                <p:cNvSpPr>
                  <a:spLocks/>
                </p:cNvSpPr>
                <p:nvPr/>
              </p:nvSpPr>
              <p:spPr bwMode="auto">
                <a:xfrm>
                  <a:off x="3700" y="2976"/>
                  <a:ext cx="74" cy="15"/>
                </a:xfrm>
                <a:custGeom>
                  <a:avLst/>
                  <a:gdLst>
                    <a:gd name="T0" fmla="*/ 74 w 48"/>
                    <a:gd name="T1" fmla="*/ 2 h 10"/>
                    <a:gd name="T2" fmla="*/ 46 w 48"/>
                    <a:gd name="T3" fmla="*/ 2 h 10"/>
                    <a:gd name="T4" fmla="*/ 25 w 48"/>
                    <a:gd name="T5" fmla="*/ 5 h 10"/>
                    <a:gd name="T6" fmla="*/ 19 w 48"/>
                    <a:gd name="T7" fmla="*/ 8 h 10"/>
                    <a:gd name="T8" fmla="*/ 14 w 48"/>
                    <a:gd name="T9" fmla="*/ 8 h 10"/>
                    <a:gd name="T10" fmla="*/ 8 w 48"/>
                    <a:gd name="T11" fmla="*/ 9 h 10"/>
                    <a:gd name="T12" fmla="*/ 0 w 48"/>
                    <a:gd name="T13" fmla="*/ 9 h 10"/>
                    <a:gd name="T14" fmla="*/ 37 w 48"/>
                    <a:gd name="T15" fmla="*/ 5 h 10"/>
                    <a:gd name="T16" fmla="*/ 56 w 48"/>
                    <a:gd name="T17" fmla="*/ 2 h 10"/>
                    <a:gd name="T18" fmla="*/ 74 w 48"/>
                    <a:gd name="T19" fmla="*/ 2 h 10"/>
                    <a:gd name="T20" fmla="*/ 74 w 48"/>
                    <a:gd name="T21" fmla="*/ 2 h 1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8"/>
                    <a:gd name="T34" fmla="*/ 0 h 10"/>
                    <a:gd name="T35" fmla="*/ 48 w 48"/>
                    <a:gd name="T36" fmla="*/ 10 h 1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8" h="10">
                      <a:moveTo>
                        <a:pt x="48" y="1"/>
                      </a:moveTo>
                      <a:cubicBezTo>
                        <a:pt x="42" y="0"/>
                        <a:pt x="36" y="0"/>
                        <a:pt x="30" y="1"/>
                      </a:cubicBezTo>
                      <a:cubicBezTo>
                        <a:pt x="28" y="1"/>
                        <a:pt x="17" y="4"/>
                        <a:pt x="16" y="3"/>
                      </a:cubicBezTo>
                      <a:cubicBezTo>
                        <a:pt x="15" y="4"/>
                        <a:pt x="14" y="4"/>
                        <a:pt x="12" y="5"/>
                      </a:cubicBezTo>
                      <a:cubicBezTo>
                        <a:pt x="11" y="5"/>
                        <a:pt x="9" y="4"/>
                        <a:pt x="9" y="5"/>
                      </a:cubicBezTo>
                      <a:cubicBezTo>
                        <a:pt x="9" y="5"/>
                        <a:pt x="6" y="6"/>
                        <a:pt x="5" y="6"/>
                      </a:cubicBezTo>
                      <a:cubicBezTo>
                        <a:pt x="3" y="6"/>
                        <a:pt x="2" y="6"/>
                        <a:pt x="0" y="6"/>
                      </a:cubicBezTo>
                      <a:cubicBezTo>
                        <a:pt x="2" y="10"/>
                        <a:pt x="20" y="3"/>
                        <a:pt x="24" y="3"/>
                      </a:cubicBezTo>
                      <a:cubicBezTo>
                        <a:pt x="28" y="2"/>
                        <a:pt x="32" y="1"/>
                        <a:pt x="36" y="1"/>
                      </a:cubicBezTo>
                      <a:cubicBezTo>
                        <a:pt x="39" y="0"/>
                        <a:pt x="45" y="2"/>
                        <a:pt x="48" y="1"/>
                      </a:cubicBezTo>
                      <a:cubicBezTo>
                        <a:pt x="48" y="0"/>
                        <a:pt x="48" y="1"/>
                        <a:pt x="48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3" name="Freeform 11006"/>
                <p:cNvSpPr>
                  <a:spLocks/>
                </p:cNvSpPr>
                <p:nvPr/>
              </p:nvSpPr>
              <p:spPr bwMode="auto">
                <a:xfrm>
                  <a:off x="3849" y="3010"/>
                  <a:ext cx="9" cy="6"/>
                </a:xfrm>
                <a:custGeom>
                  <a:avLst/>
                  <a:gdLst>
                    <a:gd name="T0" fmla="*/ 8 w 6"/>
                    <a:gd name="T1" fmla="*/ 5 h 4"/>
                    <a:gd name="T2" fmla="*/ 0 w 6"/>
                    <a:gd name="T3" fmla="*/ 2 h 4"/>
                    <a:gd name="T4" fmla="*/ 9 w 6"/>
                    <a:gd name="T5" fmla="*/ 6 h 4"/>
                    <a:gd name="T6" fmla="*/ 8 w 6"/>
                    <a:gd name="T7" fmla="*/ 5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"/>
                    <a:gd name="T13" fmla="*/ 0 h 4"/>
                    <a:gd name="T14" fmla="*/ 6 w 6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" h="4">
                      <a:moveTo>
                        <a:pt x="5" y="3"/>
                      </a:moveTo>
                      <a:cubicBezTo>
                        <a:pt x="3" y="2"/>
                        <a:pt x="1" y="0"/>
                        <a:pt x="0" y="1"/>
                      </a:cubicBezTo>
                      <a:cubicBezTo>
                        <a:pt x="2" y="2"/>
                        <a:pt x="4" y="4"/>
                        <a:pt x="6" y="4"/>
                      </a:cubicBezTo>
                      <a:cubicBezTo>
                        <a:pt x="6" y="4"/>
                        <a:pt x="5" y="4"/>
                        <a:pt x="5" y="3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4" name="Freeform 11007"/>
                <p:cNvSpPr>
                  <a:spLocks/>
                </p:cNvSpPr>
                <p:nvPr/>
              </p:nvSpPr>
              <p:spPr bwMode="auto">
                <a:xfrm>
                  <a:off x="3993" y="3013"/>
                  <a:ext cx="0" cy="3"/>
                </a:xfrm>
                <a:custGeom>
                  <a:avLst/>
                  <a:gdLst>
                    <a:gd name="T0" fmla="*/ 2 h 2"/>
                    <a:gd name="T1" fmla="*/ 0 h 2"/>
                    <a:gd name="T2" fmla="*/ 2 h 2"/>
                    <a:gd name="T3" fmla="*/ 0 60000 65536"/>
                    <a:gd name="T4" fmla="*/ 0 60000 65536"/>
                    <a:gd name="T5" fmla="*/ 0 60000 65536"/>
                    <a:gd name="T6" fmla="*/ 0 h 2"/>
                    <a:gd name="T7" fmla="*/ 2 h 2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2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5" name="Freeform 11008"/>
                <p:cNvSpPr>
                  <a:spLocks/>
                </p:cNvSpPr>
                <p:nvPr/>
              </p:nvSpPr>
              <p:spPr bwMode="auto">
                <a:xfrm>
                  <a:off x="3991" y="3015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6" name="Freeform 11009"/>
                <p:cNvSpPr>
                  <a:spLocks/>
                </p:cNvSpPr>
                <p:nvPr/>
              </p:nvSpPr>
              <p:spPr bwMode="auto">
                <a:xfrm>
                  <a:off x="3988" y="3015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7" name="Freeform 11010"/>
                <p:cNvSpPr>
                  <a:spLocks/>
                </p:cNvSpPr>
                <p:nvPr/>
              </p:nvSpPr>
              <p:spPr bwMode="auto">
                <a:xfrm>
                  <a:off x="3988" y="301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8" name="Freeform 11011"/>
                <p:cNvSpPr>
                  <a:spLocks/>
                </p:cNvSpPr>
                <p:nvPr/>
              </p:nvSpPr>
              <p:spPr bwMode="auto">
                <a:xfrm>
                  <a:off x="3982" y="3017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29" name="Freeform 11012"/>
                <p:cNvSpPr>
                  <a:spLocks/>
                </p:cNvSpPr>
                <p:nvPr/>
              </p:nvSpPr>
              <p:spPr bwMode="auto">
                <a:xfrm>
                  <a:off x="3980" y="3017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0" name="Freeform 11013"/>
                <p:cNvSpPr>
                  <a:spLocks/>
                </p:cNvSpPr>
                <p:nvPr/>
              </p:nvSpPr>
              <p:spPr bwMode="auto">
                <a:xfrm>
                  <a:off x="3982" y="3019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1" name="Freeform 11014"/>
                <p:cNvSpPr>
                  <a:spLocks/>
                </p:cNvSpPr>
                <p:nvPr/>
              </p:nvSpPr>
              <p:spPr bwMode="auto">
                <a:xfrm>
                  <a:off x="3862" y="3019"/>
                  <a:ext cx="4" cy="6"/>
                </a:xfrm>
                <a:custGeom>
                  <a:avLst/>
                  <a:gdLst>
                    <a:gd name="T0" fmla="*/ 4 w 2"/>
                    <a:gd name="T1" fmla="*/ 5 h 4"/>
                    <a:gd name="T2" fmla="*/ 0 w 2"/>
                    <a:gd name="T3" fmla="*/ 0 h 4"/>
                    <a:gd name="T4" fmla="*/ 4 w 2"/>
                    <a:gd name="T5" fmla="*/ 6 h 4"/>
                    <a:gd name="T6" fmla="*/ 4 w 2"/>
                    <a:gd name="T7" fmla="*/ 5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4"/>
                    <a:gd name="T14" fmla="*/ 2 w 2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4">
                      <a:moveTo>
                        <a:pt x="2" y="3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0" y="1"/>
                        <a:pt x="1" y="3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2" name="Freeform 11015"/>
                <p:cNvSpPr>
                  <a:spLocks/>
                </p:cNvSpPr>
                <p:nvPr/>
              </p:nvSpPr>
              <p:spPr bwMode="auto">
                <a:xfrm>
                  <a:off x="3978" y="3017"/>
                  <a:ext cx="4" cy="7"/>
                </a:xfrm>
                <a:custGeom>
                  <a:avLst/>
                  <a:gdLst>
                    <a:gd name="T0" fmla="*/ 4 w 2"/>
                    <a:gd name="T1" fmla="*/ 4 h 4"/>
                    <a:gd name="T2" fmla="*/ 0 w 2"/>
                    <a:gd name="T3" fmla="*/ 7 h 4"/>
                    <a:gd name="T4" fmla="*/ 0 w 2"/>
                    <a:gd name="T5" fmla="*/ 5 h 4"/>
                    <a:gd name="T6" fmla="*/ 2 w 2"/>
                    <a:gd name="T7" fmla="*/ 5 h 4"/>
                    <a:gd name="T8" fmla="*/ 4 w 2"/>
                    <a:gd name="T9" fmla="*/ 4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4"/>
                    <a:gd name="T17" fmla="*/ 2 w 2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4">
                      <a:moveTo>
                        <a:pt x="2" y="2"/>
                      </a:moveTo>
                      <a:cubicBezTo>
                        <a:pt x="0" y="0"/>
                        <a:pt x="0" y="2"/>
                        <a:pt x="0" y="4"/>
                      </a:cubicBezTo>
                      <a:cubicBezTo>
                        <a:pt x="1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3" name="Freeform 11016"/>
                <p:cNvSpPr>
                  <a:spLocks/>
                </p:cNvSpPr>
                <p:nvPr/>
              </p:nvSpPr>
              <p:spPr bwMode="auto">
                <a:xfrm>
                  <a:off x="4030" y="3027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4" name="Freeform 11017"/>
                <p:cNvSpPr>
                  <a:spLocks/>
                </p:cNvSpPr>
                <p:nvPr/>
              </p:nvSpPr>
              <p:spPr bwMode="auto">
                <a:xfrm>
                  <a:off x="4030" y="3028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5" name="Freeform 11018"/>
                <p:cNvSpPr>
                  <a:spLocks/>
                </p:cNvSpPr>
                <p:nvPr/>
              </p:nvSpPr>
              <p:spPr bwMode="auto">
                <a:xfrm>
                  <a:off x="3959" y="3039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6" name="Freeform 11019"/>
                <p:cNvSpPr>
                  <a:spLocks/>
                </p:cNvSpPr>
                <p:nvPr/>
              </p:nvSpPr>
              <p:spPr bwMode="auto">
                <a:xfrm>
                  <a:off x="3949" y="3047"/>
                  <a:ext cx="11" cy="8"/>
                </a:xfrm>
                <a:custGeom>
                  <a:avLst/>
                  <a:gdLst>
                    <a:gd name="T0" fmla="*/ 8 w 7"/>
                    <a:gd name="T1" fmla="*/ 0 h 5"/>
                    <a:gd name="T2" fmla="*/ 8 w 7"/>
                    <a:gd name="T3" fmla="*/ 2 h 5"/>
                    <a:gd name="T4" fmla="*/ 0 w 7"/>
                    <a:gd name="T5" fmla="*/ 5 h 5"/>
                    <a:gd name="T6" fmla="*/ 8 w 7"/>
                    <a:gd name="T7" fmla="*/ 0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"/>
                    <a:gd name="T13" fmla="*/ 0 h 5"/>
                    <a:gd name="T14" fmla="*/ 7 w 7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" h="5">
                      <a:moveTo>
                        <a:pt x="5" y="0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2" y="4"/>
                        <a:pt x="0" y="3"/>
                      </a:cubicBezTo>
                      <a:cubicBezTo>
                        <a:pt x="1" y="5"/>
                        <a:pt x="7" y="1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7" name="Freeform 11020"/>
                <p:cNvSpPr>
                  <a:spLocks/>
                </p:cNvSpPr>
                <p:nvPr/>
              </p:nvSpPr>
              <p:spPr bwMode="auto">
                <a:xfrm>
                  <a:off x="4051" y="3051"/>
                  <a:ext cx="0" cy="2"/>
                </a:xfrm>
                <a:custGeom>
                  <a:avLst/>
                  <a:gdLst>
                    <a:gd name="T0" fmla="*/ 0 h 1"/>
                    <a:gd name="T1" fmla="*/ 2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8" name="Freeform 11021"/>
                <p:cNvSpPr>
                  <a:spLocks/>
                </p:cNvSpPr>
                <p:nvPr/>
              </p:nvSpPr>
              <p:spPr bwMode="auto">
                <a:xfrm>
                  <a:off x="3909" y="3055"/>
                  <a:ext cx="37" cy="26"/>
                </a:xfrm>
                <a:custGeom>
                  <a:avLst/>
                  <a:gdLst>
                    <a:gd name="T0" fmla="*/ 37 w 24"/>
                    <a:gd name="T1" fmla="*/ 0 h 17"/>
                    <a:gd name="T2" fmla="*/ 34 w 24"/>
                    <a:gd name="T3" fmla="*/ 5 h 17"/>
                    <a:gd name="T4" fmla="*/ 31 w 24"/>
                    <a:gd name="T5" fmla="*/ 8 h 17"/>
                    <a:gd name="T6" fmla="*/ 28 w 24"/>
                    <a:gd name="T7" fmla="*/ 8 h 17"/>
                    <a:gd name="T8" fmla="*/ 17 w 24"/>
                    <a:gd name="T9" fmla="*/ 15 h 17"/>
                    <a:gd name="T10" fmla="*/ 9 w 24"/>
                    <a:gd name="T11" fmla="*/ 18 h 17"/>
                    <a:gd name="T12" fmla="*/ 0 w 24"/>
                    <a:gd name="T13" fmla="*/ 17 h 17"/>
                    <a:gd name="T14" fmla="*/ 19 w 24"/>
                    <a:gd name="T15" fmla="*/ 15 h 17"/>
                    <a:gd name="T16" fmla="*/ 37 w 24"/>
                    <a:gd name="T17" fmla="*/ 0 h 1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4"/>
                    <a:gd name="T28" fmla="*/ 0 h 17"/>
                    <a:gd name="T29" fmla="*/ 24 w 24"/>
                    <a:gd name="T30" fmla="*/ 17 h 1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4" h="17">
                      <a:moveTo>
                        <a:pt x="24" y="0"/>
                      </a:moveTo>
                      <a:cubicBezTo>
                        <a:pt x="24" y="1"/>
                        <a:pt x="23" y="2"/>
                        <a:pt x="22" y="3"/>
                      </a:cubicBezTo>
                      <a:cubicBezTo>
                        <a:pt x="21" y="3"/>
                        <a:pt x="18" y="5"/>
                        <a:pt x="20" y="5"/>
                      </a:cubicBezTo>
                      <a:cubicBezTo>
                        <a:pt x="19" y="5"/>
                        <a:pt x="19" y="5"/>
                        <a:pt x="18" y="5"/>
                      </a:cubicBezTo>
                      <a:cubicBezTo>
                        <a:pt x="18" y="7"/>
                        <a:pt x="12" y="9"/>
                        <a:pt x="11" y="10"/>
                      </a:cubicBezTo>
                      <a:cubicBezTo>
                        <a:pt x="10" y="10"/>
                        <a:pt x="8" y="12"/>
                        <a:pt x="6" y="12"/>
                      </a:cubicBezTo>
                      <a:cubicBezTo>
                        <a:pt x="3" y="14"/>
                        <a:pt x="2" y="12"/>
                        <a:pt x="0" y="11"/>
                      </a:cubicBezTo>
                      <a:cubicBezTo>
                        <a:pt x="2" y="17"/>
                        <a:pt x="8" y="12"/>
                        <a:pt x="12" y="10"/>
                      </a:cubicBezTo>
                      <a:cubicBezTo>
                        <a:pt x="15" y="8"/>
                        <a:pt x="24" y="5"/>
                        <a:pt x="24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39" name="Freeform 11022"/>
                <p:cNvSpPr>
                  <a:spLocks/>
                </p:cNvSpPr>
                <p:nvPr/>
              </p:nvSpPr>
              <p:spPr bwMode="auto">
                <a:xfrm>
                  <a:off x="3943" y="3056"/>
                  <a:ext cx="1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0" name="Freeform 11023"/>
                <p:cNvSpPr>
                  <a:spLocks/>
                </p:cNvSpPr>
                <p:nvPr/>
              </p:nvSpPr>
              <p:spPr bwMode="auto">
                <a:xfrm>
                  <a:off x="3921" y="3058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0 w 1"/>
                    <a:gd name="T3" fmla="*/ 1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1" name="Freeform 11024"/>
                <p:cNvSpPr>
                  <a:spLocks/>
                </p:cNvSpPr>
                <p:nvPr/>
              </p:nvSpPr>
              <p:spPr bwMode="auto">
                <a:xfrm>
                  <a:off x="3937" y="3061"/>
                  <a:ext cx="1" cy="3"/>
                </a:xfrm>
                <a:custGeom>
                  <a:avLst/>
                  <a:gdLst>
                    <a:gd name="T0" fmla="*/ 1 w 1"/>
                    <a:gd name="T1" fmla="*/ 2 h 2"/>
                    <a:gd name="T2" fmla="*/ 0 w 1"/>
                    <a:gd name="T3" fmla="*/ 2 h 2"/>
                    <a:gd name="T4" fmla="*/ 1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0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2" name="Freeform 11025"/>
                <p:cNvSpPr>
                  <a:spLocks/>
                </p:cNvSpPr>
                <p:nvPr/>
              </p:nvSpPr>
              <p:spPr bwMode="auto">
                <a:xfrm>
                  <a:off x="3927" y="3063"/>
                  <a:ext cx="4" cy="1"/>
                </a:xfrm>
                <a:custGeom>
                  <a:avLst/>
                  <a:gdLst>
                    <a:gd name="T0" fmla="*/ 2 w 2"/>
                    <a:gd name="T1" fmla="*/ 1 h 1"/>
                    <a:gd name="T2" fmla="*/ 4 w 2"/>
                    <a:gd name="T3" fmla="*/ 1 h 1"/>
                    <a:gd name="T4" fmla="*/ 2 w 2"/>
                    <a:gd name="T5" fmla="*/ 0 h 1"/>
                    <a:gd name="T6" fmla="*/ 2 w 2"/>
                    <a:gd name="T7" fmla="*/ 1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1"/>
                    <a:gd name="T14" fmla="*/ 2 w 2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3" name="Freeform 11026"/>
                <p:cNvSpPr>
                  <a:spLocks/>
                </p:cNvSpPr>
                <p:nvPr/>
              </p:nvSpPr>
              <p:spPr bwMode="auto">
                <a:xfrm>
                  <a:off x="3896" y="3063"/>
                  <a:ext cx="14" cy="12"/>
                </a:xfrm>
                <a:custGeom>
                  <a:avLst/>
                  <a:gdLst>
                    <a:gd name="T0" fmla="*/ 12 w 9"/>
                    <a:gd name="T1" fmla="*/ 8 h 8"/>
                    <a:gd name="T2" fmla="*/ 14 w 9"/>
                    <a:gd name="T3" fmla="*/ 3 h 8"/>
                    <a:gd name="T4" fmla="*/ 11 w 9"/>
                    <a:gd name="T5" fmla="*/ 3 h 8"/>
                    <a:gd name="T6" fmla="*/ 0 w 9"/>
                    <a:gd name="T7" fmla="*/ 3 h 8"/>
                    <a:gd name="T8" fmla="*/ 12 w 9"/>
                    <a:gd name="T9" fmla="*/ 8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8"/>
                    <a:gd name="T17" fmla="*/ 9 w 9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8">
                      <a:moveTo>
                        <a:pt x="8" y="5"/>
                      </a:moveTo>
                      <a:cubicBezTo>
                        <a:pt x="8" y="4"/>
                        <a:pt x="9" y="3"/>
                        <a:pt x="9" y="2"/>
                      </a:cubicBezTo>
                      <a:cubicBezTo>
                        <a:pt x="7" y="0"/>
                        <a:pt x="3" y="2"/>
                        <a:pt x="7" y="2"/>
                      </a:cubicBezTo>
                      <a:cubicBezTo>
                        <a:pt x="5" y="3"/>
                        <a:pt x="3" y="0"/>
                        <a:pt x="0" y="2"/>
                      </a:cubicBezTo>
                      <a:cubicBezTo>
                        <a:pt x="2" y="3"/>
                        <a:pt x="7" y="8"/>
                        <a:pt x="8" y="5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4" name="Freeform 11027"/>
                <p:cNvSpPr>
                  <a:spLocks/>
                </p:cNvSpPr>
                <p:nvPr/>
              </p:nvSpPr>
              <p:spPr bwMode="auto">
                <a:xfrm>
                  <a:off x="4067" y="306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5" name="Freeform 11028"/>
                <p:cNvSpPr>
                  <a:spLocks/>
                </p:cNvSpPr>
                <p:nvPr/>
              </p:nvSpPr>
              <p:spPr bwMode="auto">
                <a:xfrm>
                  <a:off x="4066" y="3067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6" name="Freeform 11029"/>
                <p:cNvSpPr>
                  <a:spLocks/>
                </p:cNvSpPr>
                <p:nvPr/>
              </p:nvSpPr>
              <p:spPr bwMode="auto">
                <a:xfrm>
                  <a:off x="4068" y="3067"/>
                  <a:ext cx="0" cy="1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7" name="Freeform 11030"/>
                <p:cNvSpPr>
                  <a:spLocks/>
                </p:cNvSpPr>
                <p:nvPr/>
              </p:nvSpPr>
              <p:spPr bwMode="auto">
                <a:xfrm>
                  <a:off x="4068" y="3068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8" name="Freeform 11031"/>
                <p:cNvSpPr>
                  <a:spLocks/>
                </p:cNvSpPr>
                <p:nvPr/>
              </p:nvSpPr>
              <p:spPr bwMode="auto">
                <a:xfrm>
                  <a:off x="4068" y="3086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49" name="Freeform 11163"/>
                <p:cNvSpPr>
                  <a:spLocks/>
                </p:cNvSpPr>
                <p:nvPr/>
              </p:nvSpPr>
              <p:spPr bwMode="auto">
                <a:xfrm>
                  <a:off x="3668" y="2900"/>
                  <a:ext cx="720" cy="731"/>
                </a:xfrm>
                <a:custGeom>
                  <a:avLst/>
                  <a:gdLst>
                    <a:gd name="T0" fmla="*/ 698 w 465"/>
                    <a:gd name="T1" fmla="*/ 458 h 472"/>
                    <a:gd name="T2" fmla="*/ 647 w 465"/>
                    <a:gd name="T3" fmla="*/ 277 h 472"/>
                    <a:gd name="T4" fmla="*/ 667 w 465"/>
                    <a:gd name="T5" fmla="*/ 300 h 472"/>
                    <a:gd name="T6" fmla="*/ 666 w 465"/>
                    <a:gd name="T7" fmla="*/ 302 h 472"/>
                    <a:gd name="T8" fmla="*/ 677 w 465"/>
                    <a:gd name="T9" fmla="*/ 384 h 472"/>
                    <a:gd name="T10" fmla="*/ 639 w 465"/>
                    <a:gd name="T11" fmla="*/ 251 h 472"/>
                    <a:gd name="T12" fmla="*/ 622 w 465"/>
                    <a:gd name="T13" fmla="*/ 204 h 472"/>
                    <a:gd name="T14" fmla="*/ 598 w 465"/>
                    <a:gd name="T15" fmla="*/ 129 h 472"/>
                    <a:gd name="T16" fmla="*/ 571 w 465"/>
                    <a:gd name="T17" fmla="*/ 82 h 472"/>
                    <a:gd name="T18" fmla="*/ 573 w 465"/>
                    <a:gd name="T19" fmla="*/ 139 h 472"/>
                    <a:gd name="T20" fmla="*/ 564 w 465"/>
                    <a:gd name="T21" fmla="*/ 183 h 472"/>
                    <a:gd name="T22" fmla="*/ 565 w 465"/>
                    <a:gd name="T23" fmla="*/ 200 h 472"/>
                    <a:gd name="T24" fmla="*/ 559 w 465"/>
                    <a:gd name="T25" fmla="*/ 115 h 472"/>
                    <a:gd name="T26" fmla="*/ 568 w 465"/>
                    <a:gd name="T27" fmla="*/ 71 h 472"/>
                    <a:gd name="T28" fmla="*/ 584 w 465"/>
                    <a:gd name="T29" fmla="*/ 76 h 472"/>
                    <a:gd name="T30" fmla="*/ 585 w 465"/>
                    <a:gd name="T31" fmla="*/ 59 h 472"/>
                    <a:gd name="T32" fmla="*/ 565 w 465"/>
                    <a:gd name="T33" fmla="*/ 34 h 472"/>
                    <a:gd name="T34" fmla="*/ 531 w 465"/>
                    <a:gd name="T35" fmla="*/ 74 h 472"/>
                    <a:gd name="T36" fmla="*/ 3 w 465"/>
                    <a:gd name="T37" fmla="*/ 20 h 472"/>
                    <a:gd name="T38" fmla="*/ 19 w 465"/>
                    <a:gd name="T39" fmla="*/ 88 h 472"/>
                    <a:gd name="T40" fmla="*/ 43 w 465"/>
                    <a:gd name="T41" fmla="*/ 57 h 472"/>
                    <a:gd name="T42" fmla="*/ 60 w 465"/>
                    <a:gd name="T43" fmla="*/ 60 h 472"/>
                    <a:gd name="T44" fmla="*/ 98 w 465"/>
                    <a:gd name="T45" fmla="*/ 71 h 472"/>
                    <a:gd name="T46" fmla="*/ 125 w 465"/>
                    <a:gd name="T47" fmla="*/ 67 h 472"/>
                    <a:gd name="T48" fmla="*/ 136 w 465"/>
                    <a:gd name="T49" fmla="*/ 76 h 472"/>
                    <a:gd name="T50" fmla="*/ 183 w 465"/>
                    <a:gd name="T51" fmla="*/ 108 h 472"/>
                    <a:gd name="T52" fmla="*/ 194 w 465"/>
                    <a:gd name="T53" fmla="*/ 82 h 472"/>
                    <a:gd name="T54" fmla="*/ 197 w 465"/>
                    <a:gd name="T55" fmla="*/ 108 h 472"/>
                    <a:gd name="T56" fmla="*/ 187 w 465"/>
                    <a:gd name="T57" fmla="*/ 108 h 472"/>
                    <a:gd name="T58" fmla="*/ 221 w 465"/>
                    <a:gd name="T59" fmla="*/ 163 h 472"/>
                    <a:gd name="T60" fmla="*/ 255 w 465"/>
                    <a:gd name="T61" fmla="*/ 150 h 472"/>
                    <a:gd name="T62" fmla="*/ 313 w 465"/>
                    <a:gd name="T63" fmla="*/ 130 h 472"/>
                    <a:gd name="T64" fmla="*/ 334 w 465"/>
                    <a:gd name="T65" fmla="*/ 113 h 472"/>
                    <a:gd name="T66" fmla="*/ 384 w 465"/>
                    <a:gd name="T67" fmla="*/ 155 h 472"/>
                    <a:gd name="T68" fmla="*/ 420 w 465"/>
                    <a:gd name="T69" fmla="*/ 197 h 472"/>
                    <a:gd name="T70" fmla="*/ 435 w 465"/>
                    <a:gd name="T71" fmla="*/ 228 h 472"/>
                    <a:gd name="T72" fmla="*/ 469 w 465"/>
                    <a:gd name="T73" fmla="*/ 260 h 472"/>
                    <a:gd name="T74" fmla="*/ 472 w 465"/>
                    <a:gd name="T75" fmla="*/ 294 h 472"/>
                    <a:gd name="T76" fmla="*/ 463 w 465"/>
                    <a:gd name="T77" fmla="*/ 344 h 472"/>
                    <a:gd name="T78" fmla="*/ 455 w 465"/>
                    <a:gd name="T79" fmla="*/ 395 h 472"/>
                    <a:gd name="T80" fmla="*/ 474 w 465"/>
                    <a:gd name="T81" fmla="*/ 398 h 472"/>
                    <a:gd name="T82" fmla="*/ 474 w 465"/>
                    <a:gd name="T83" fmla="*/ 370 h 472"/>
                    <a:gd name="T84" fmla="*/ 495 w 465"/>
                    <a:gd name="T85" fmla="*/ 379 h 472"/>
                    <a:gd name="T86" fmla="*/ 492 w 465"/>
                    <a:gd name="T87" fmla="*/ 431 h 472"/>
                    <a:gd name="T88" fmla="*/ 486 w 465"/>
                    <a:gd name="T89" fmla="*/ 471 h 472"/>
                    <a:gd name="T90" fmla="*/ 513 w 465"/>
                    <a:gd name="T91" fmla="*/ 520 h 472"/>
                    <a:gd name="T92" fmla="*/ 536 w 465"/>
                    <a:gd name="T93" fmla="*/ 491 h 472"/>
                    <a:gd name="T94" fmla="*/ 542 w 465"/>
                    <a:gd name="T95" fmla="*/ 547 h 472"/>
                    <a:gd name="T96" fmla="*/ 548 w 465"/>
                    <a:gd name="T97" fmla="*/ 565 h 472"/>
                    <a:gd name="T98" fmla="*/ 562 w 465"/>
                    <a:gd name="T99" fmla="*/ 624 h 472"/>
                    <a:gd name="T100" fmla="*/ 568 w 465"/>
                    <a:gd name="T101" fmla="*/ 632 h 472"/>
                    <a:gd name="T102" fmla="*/ 578 w 465"/>
                    <a:gd name="T103" fmla="*/ 640 h 472"/>
                    <a:gd name="T104" fmla="*/ 587 w 465"/>
                    <a:gd name="T105" fmla="*/ 641 h 472"/>
                    <a:gd name="T106" fmla="*/ 595 w 465"/>
                    <a:gd name="T107" fmla="*/ 644 h 472"/>
                    <a:gd name="T108" fmla="*/ 610 w 465"/>
                    <a:gd name="T109" fmla="*/ 655 h 472"/>
                    <a:gd name="T110" fmla="*/ 616 w 465"/>
                    <a:gd name="T111" fmla="*/ 672 h 472"/>
                    <a:gd name="T112" fmla="*/ 635 w 465"/>
                    <a:gd name="T113" fmla="*/ 709 h 472"/>
                    <a:gd name="T114" fmla="*/ 639 w 465"/>
                    <a:gd name="T115" fmla="*/ 725 h 472"/>
                    <a:gd name="T116" fmla="*/ 661 w 465"/>
                    <a:gd name="T117" fmla="*/ 723 h 472"/>
                    <a:gd name="T118" fmla="*/ 681 w 465"/>
                    <a:gd name="T119" fmla="*/ 723 h 472"/>
                    <a:gd name="T120" fmla="*/ 695 w 465"/>
                    <a:gd name="T121" fmla="*/ 674 h 472"/>
                    <a:gd name="T122" fmla="*/ 712 w 465"/>
                    <a:gd name="T123" fmla="*/ 607 h 47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65"/>
                    <a:gd name="T187" fmla="*/ 0 h 472"/>
                    <a:gd name="T188" fmla="*/ 465 w 465"/>
                    <a:gd name="T189" fmla="*/ 472 h 472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65" h="472">
                      <a:moveTo>
                        <a:pt x="465" y="337"/>
                      </a:moveTo>
                      <a:cubicBezTo>
                        <a:pt x="464" y="333"/>
                        <a:pt x="465" y="325"/>
                        <a:pt x="460" y="326"/>
                      </a:cubicBezTo>
                      <a:cubicBezTo>
                        <a:pt x="461" y="325"/>
                        <a:pt x="458" y="323"/>
                        <a:pt x="458" y="322"/>
                      </a:cubicBezTo>
                      <a:cubicBezTo>
                        <a:pt x="459" y="323"/>
                        <a:pt x="460" y="324"/>
                        <a:pt x="461" y="325"/>
                      </a:cubicBezTo>
                      <a:cubicBezTo>
                        <a:pt x="461" y="324"/>
                        <a:pt x="461" y="324"/>
                        <a:pt x="460" y="323"/>
                      </a:cubicBezTo>
                      <a:cubicBezTo>
                        <a:pt x="461" y="324"/>
                        <a:pt x="461" y="325"/>
                        <a:pt x="463" y="325"/>
                      </a:cubicBezTo>
                      <a:cubicBezTo>
                        <a:pt x="462" y="323"/>
                        <a:pt x="459" y="308"/>
                        <a:pt x="457" y="308"/>
                      </a:cubicBezTo>
                      <a:cubicBezTo>
                        <a:pt x="457" y="309"/>
                        <a:pt x="457" y="309"/>
                        <a:pt x="457" y="310"/>
                      </a:cubicBezTo>
                      <a:cubicBezTo>
                        <a:pt x="457" y="309"/>
                        <a:pt x="454" y="305"/>
                        <a:pt x="454" y="305"/>
                      </a:cubicBezTo>
                      <a:cubicBezTo>
                        <a:pt x="451" y="303"/>
                        <a:pt x="452" y="307"/>
                        <a:pt x="452" y="309"/>
                      </a:cubicBezTo>
                      <a:cubicBezTo>
                        <a:pt x="451" y="307"/>
                        <a:pt x="451" y="306"/>
                        <a:pt x="450" y="305"/>
                      </a:cubicBezTo>
                      <a:cubicBezTo>
                        <a:pt x="449" y="303"/>
                        <a:pt x="448" y="302"/>
                        <a:pt x="447" y="301"/>
                      </a:cubicBezTo>
                      <a:cubicBezTo>
                        <a:pt x="449" y="302"/>
                        <a:pt x="450" y="303"/>
                        <a:pt x="451" y="305"/>
                      </a:cubicBezTo>
                      <a:cubicBezTo>
                        <a:pt x="453" y="301"/>
                        <a:pt x="455" y="306"/>
                        <a:pt x="456" y="307"/>
                      </a:cubicBezTo>
                      <a:cubicBezTo>
                        <a:pt x="455" y="303"/>
                        <a:pt x="452" y="299"/>
                        <a:pt x="451" y="296"/>
                      </a:cubicBezTo>
                      <a:cubicBezTo>
                        <a:pt x="449" y="291"/>
                        <a:pt x="448" y="287"/>
                        <a:pt x="447" y="282"/>
                      </a:cubicBezTo>
                      <a:cubicBezTo>
                        <a:pt x="446" y="278"/>
                        <a:pt x="445" y="275"/>
                        <a:pt x="444" y="271"/>
                      </a:cubicBezTo>
                      <a:cubicBezTo>
                        <a:pt x="443" y="266"/>
                        <a:pt x="441" y="261"/>
                        <a:pt x="439" y="256"/>
                      </a:cubicBezTo>
                      <a:cubicBezTo>
                        <a:pt x="438" y="255"/>
                        <a:pt x="438" y="254"/>
                        <a:pt x="437" y="253"/>
                      </a:cubicBezTo>
                      <a:cubicBezTo>
                        <a:pt x="437" y="254"/>
                        <a:pt x="436" y="254"/>
                        <a:pt x="436" y="255"/>
                      </a:cubicBezTo>
                      <a:cubicBezTo>
                        <a:pt x="436" y="255"/>
                        <a:pt x="436" y="255"/>
                        <a:pt x="436" y="255"/>
                      </a:cubicBezTo>
                      <a:cubicBezTo>
                        <a:pt x="437" y="252"/>
                        <a:pt x="437" y="252"/>
                        <a:pt x="436" y="249"/>
                      </a:cubicBezTo>
                      <a:cubicBezTo>
                        <a:pt x="435" y="246"/>
                        <a:pt x="434" y="244"/>
                        <a:pt x="433" y="241"/>
                      </a:cubicBezTo>
                      <a:cubicBezTo>
                        <a:pt x="431" y="237"/>
                        <a:pt x="429" y="232"/>
                        <a:pt x="428" y="227"/>
                      </a:cubicBezTo>
                      <a:cubicBezTo>
                        <a:pt x="425" y="219"/>
                        <a:pt x="421" y="210"/>
                        <a:pt x="420" y="202"/>
                      </a:cubicBezTo>
                      <a:cubicBezTo>
                        <a:pt x="419" y="200"/>
                        <a:pt x="419" y="198"/>
                        <a:pt x="418" y="196"/>
                      </a:cubicBezTo>
                      <a:cubicBezTo>
                        <a:pt x="418" y="195"/>
                        <a:pt x="418" y="194"/>
                        <a:pt x="418" y="193"/>
                      </a:cubicBezTo>
                      <a:cubicBezTo>
                        <a:pt x="417" y="192"/>
                        <a:pt x="417" y="191"/>
                        <a:pt x="417" y="189"/>
                      </a:cubicBezTo>
                      <a:cubicBezTo>
                        <a:pt x="415" y="186"/>
                        <a:pt x="416" y="181"/>
                        <a:pt x="415" y="177"/>
                      </a:cubicBezTo>
                      <a:cubicBezTo>
                        <a:pt x="416" y="178"/>
                        <a:pt x="417" y="179"/>
                        <a:pt x="418" y="179"/>
                      </a:cubicBezTo>
                      <a:cubicBezTo>
                        <a:pt x="418" y="180"/>
                        <a:pt x="418" y="180"/>
                        <a:pt x="417" y="180"/>
                      </a:cubicBezTo>
                      <a:cubicBezTo>
                        <a:pt x="418" y="180"/>
                        <a:pt x="418" y="180"/>
                        <a:pt x="419" y="180"/>
                      </a:cubicBezTo>
                      <a:cubicBezTo>
                        <a:pt x="419" y="182"/>
                        <a:pt x="424" y="185"/>
                        <a:pt x="421" y="185"/>
                      </a:cubicBezTo>
                      <a:cubicBezTo>
                        <a:pt x="421" y="185"/>
                        <a:pt x="421" y="186"/>
                        <a:pt x="421" y="186"/>
                      </a:cubicBezTo>
                      <a:cubicBezTo>
                        <a:pt x="420" y="186"/>
                        <a:pt x="421" y="186"/>
                        <a:pt x="420" y="186"/>
                      </a:cubicBezTo>
                      <a:cubicBezTo>
                        <a:pt x="420" y="186"/>
                        <a:pt x="420" y="186"/>
                        <a:pt x="420" y="186"/>
                      </a:cubicBezTo>
                      <a:cubicBezTo>
                        <a:pt x="420" y="186"/>
                        <a:pt x="420" y="186"/>
                        <a:pt x="420" y="186"/>
                      </a:cubicBezTo>
                      <a:cubicBezTo>
                        <a:pt x="419" y="186"/>
                        <a:pt x="419" y="187"/>
                        <a:pt x="419" y="188"/>
                      </a:cubicBezTo>
                      <a:cubicBezTo>
                        <a:pt x="419" y="187"/>
                        <a:pt x="420" y="187"/>
                        <a:pt x="420" y="187"/>
                      </a:cubicBezTo>
                      <a:cubicBezTo>
                        <a:pt x="418" y="190"/>
                        <a:pt x="419" y="192"/>
                        <a:pt x="422" y="193"/>
                      </a:cubicBezTo>
                      <a:cubicBezTo>
                        <a:pt x="422" y="193"/>
                        <a:pt x="425" y="194"/>
                        <a:pt x="425" y="194"/>
                      </a:cubicBezTo>
                      <a:cubicBezTo>
                        <a:pt x="427" y="194"/>
                        <a:pt x="426" y="193"/>
                        <a:pt x="427" y="192"/>
                      </a:cubicBezTo>
                      <a:cubicBezTo>
                        <a:pt x="428" y="192"/>
                        <a:pt x="428" y="192"/>
                        <a:pt x="429" y="193"/>
                      </a:cubicBezTo>
                      <a:cubicBezTo>
                        <a:pt x="429" y="192"/>
                        <a:pt x="429" y="192"/>
                        <a:pt x="429" y="191"/>
                      </a:cubicBezTo>
                      <a:cubicBezTo>
                        <a:pt x="430" y="192"/>
                        <a:pt x="430" y="193"/>
                        <a:pt x="431" y="194"/>
                      </a:cubicBezTo>
                      <a:cubicBezTo>
                        <a:pt x="431" y="194"/>
                        <a:pt x="430" y="194"/>
                        <a:pt x="430" y="194"/>
                      </a:cubicBezTo>
                      <a:cubicBezTo>
                        <a:pt x="433" y="196"/>
                        <a:pt x="431" y="200"/>
                        <a:pt x="431" y="204"/>
                      </a:cubicBezTo>
                      <a:cubicBezTo>
                        <a:pt x="431" y="204"/>
                        <a:pt x="430" y="205"/>
                        <a:pt x="430" y="206"/>
                      </a:cubicBezTo>
                      <a:cubicBezTo>
                        <a:pt x="430" y="207"/>
                        <a:pt x="429" y="207"/>
                        <a:pt x="429" y="207"/>
                      </a:cubicBezTo>
                      <a:cubicBezTo>
                        <a:pt x="429" y="209"/>
                        <a:pt x="430" y="209"/>
                        <a:pt x="429" y="210"/>
                      </a:cubicBezTo>
                      <a:cubicBezTo>
                        <a:pt x="430" y="211"/>
                        <a:pt x="429" y="213"/>
                        <a:pt x="429" y="214"/>
                      </a:cubicBezTo>
                      <a:cubicBezTo>
                        <a:pt x="429" y="214"/>
                        <a:pt x="429" y="214"/>
                        <a:pt x="429" y="214"/>
                      </a:cubicBezTo>
                      <a:cubicBezTo>
                        <a:pt x="428" y="215"/>
                        <a:pt x="429" y="215"/>
                        <a:pt x="429" y="215"/>
                      </a:cubicBezTo>
                      <a:cubicBezTo>
                        <a:pt x="429" y="216"/>
                        <a:pt x="430" y="217"/>
                        <a:pt x="430" y="217"/>
                      </a:cubicBezTo>
                      <a:cubicBezTo>
                        <a:pt x="429" y="218"/>
                        <a:pt x="429" y="221"/>
                        <a:pt x="429" y="222"/>
                      </a:cubicBezTo>
                      <a:cubicBezTo>
                        <a:pt x="429" y="224"/>
                        <a:pt x="430" y="226"/>
                        <a:pt x="430" y="228"/>
                      </a:cubicBezTo>
                      <a:cubicBezTo>
                        <a:pt x="428" y="223"/>
                        <a:pt x="425" y="218"/>
                        <a:pt x="426" y="213"/>
                      </a:cubicBezTo>
                      <a:cubicBezTo>
                        <a:pt x="427" y="214"/>
                        <a:pt x="427" y="216"/>
                        <a:pt x="427" y="217"/>
                      </a:cubicBezTo>
                      <a:cubicBezTo>
                        <a:pt x="428" y="213"/>
                        <a:pt x="426" y="208"/>
                        <a:pt x="427" y="204"/>
                      </a:cubicBezTo>
                      <a:cubicBezTo>
                        <a:pt x="428" y="201"/>
                        <a:pt x="430" y="199"/>
                        <a:pt x="430" y="195"/>
                      </a:cubicBezTo>
                      <a:cubicBezTo>
                        <a:pt x="430" y="195"/>
                        <a:pt x="429" y="195"/>
                        <a:pt x="429" y="195"/>
                      </a:cubicBezTo>
                      <a:cubicBezTo>
                        <a:pt x="429" y="193"/>
                        <a:pt x="428" y="193"/>
                        <a:pt x="427" y="193"/>
                      </a:cubicBezTo>
                      <a:cubicBezTo>
                        <a:pt x="427" y="194"/>
                        <a:pt x="426" y="195"/>
                        <a:pt x="426" y="195"/>
                      </a:cubicBezTo>
                      <a:cubicBezTo>
                        <a:pt x="424" y="193"/>
                        <a:pt x="424" y="198"/>
                        <a:pt x="424" y="199"/>
                      </a:cubicBezTo>
                      <a:cubicBezTo>
                        <a:pt x="424" y="198"/>
                        <a:pt x="424" y="198"/>
                        <a:pt x="424" y="197"/>
                      </a:cubicBezTo>
                      <a:cubicBezTo>
                        <a:pt x="424" y="198"/>
                        <a:pt x="423" y="198"/>
                        <a:pt x="423" y="198"/>
                      </a:cubicBezTo>
                      <a:cubicBezTo>
                        <a:pt x="423" y="198"/>
                        <a:pt x="423" y="197"/>
                        <a:pt x="423" y="196"/>
                      </a:cubicBezTo>
                      <a:cubicBezTo>
                        <a:pt x="422" y="198"/>
                        <a:pt x="422" y="201"/>
                        <a:pt x="423" y="203"/>
                      </a:cubicBezTo>
                      <a:cubicBezTo>
                        <a:pt x="423" y="205"/>
                        <a:pt x="423" y="207"/>
                        <a:pt x="423" y="209"/>
                      </a:cubicBezTo>
                      <a:cubicBezTo>
                        <a:pt x="424" y="214"/>
                        <a:pt x="426" y="219"/>
                        <a:pt x="427" y="223"/>
                      </a:cubicBezTo>
                      <a:cubicBezTo>
                        <a:pt x="428" y="226"/>
                        <a:pt x="430" y="228"/>
                        <a:pt x="430" y="230"/>
                      </a:cubicBezTo>
                      <a:cubicBezTo>
                        <a:pt x="431" y="231"/>
                        <a:pt x="431" y="233"/>
                        <a:pt x="432" y="235"/>
                      </a:cubicBezTo>
                      <a:cubicBezTo>
                        <a:pt x="434" y="239"/>
                        <a:pt x="435" y="242"/>
                        <a:pt x="436" y="245"/>
                      </a:cubicBezTo>
                      <a:cubicBezTo>
                        <a:pt x="436" y="245"/>
                        <a:pt x="436" y="245"/>
                        <a:pt x="436" y="245"/>
                      </a:cubicBezTo>
                      <a:cubicBezTo>
                        <a:pt x="436" y="246"/>
                        <a:pt x="436" y="246"/>
                        <a:pt x="437" y="248"/>
                      </a:cubicBezTo>
                      <a:cubicBezTo>
                        <a:pt x="437" y="248"/>
                        <a:pt x="437" y="247"/>
                        <a:pt x="437" y="247"/>
                      </a:cubicBezTo>
                      <a:cubicBezTo>
                        <a:pt x="438" y="248"/>
                        <a:pt x="438" y="251"/>
                        <a:pt x="439" y="251"/>
                      </a:cubicBezTo>
                      <a:cubicBezTo>
                        <a:pt x="439" y="252"/>
                        <a:pt x="439" y="252"/>
                        <a:pt x="439" y="252"/>
                      </a:cubicBezTo>
                      <a:cubicBezTo>
                        <a:pt x="441" y="251"/>
                        <a:pt x="437" y="244"/>
                        <a:pt x="436" y="242"/>
                      </a:cubicBezTo>
                      <a:cubicBezTo>
                        <a:pt x="434" y="238"/>
                        <a:pt x="433" y="234"/>
                        <a:pt x="432" y="229"/>
                      </a:cubicBezTo>
                      <a:cubicBezTo>
                        <a:pt x="431" y="226"/>
                        <a:pt x="430" y="221"/>
                        <a:pt x="430" y="218"/>
                      </a:cubicBezTo>
                      <a:cubicBezTo>
                        <a:pt x="430" y="215"/>
                        <a:pt x="432" y="209"/>
                        <a:pt x="430" y="208"/>
                      </a:cubicBezTo>
                      <a:cubicBezTo>
                        <a:pt x="431" y="209"/>
                        <a:pt x="432" y="207"/>
                        <a:pt x="433" y="206"/>
                      </a:cubicBezTo>
                      <a:cubicBezTo>
                        <a:pt x="434" y="205"/>
                        <a:pt x="435" y="206"/>
                        <a:pt x="435" y="204"/>
                      </a:cubicBezTo>
                      <a:cubicBezTo>
                        <a:pt x="435" y="203"/>
                        <a:pt x="434" y="202"/>
                        <a:pt x="434" y="202"/>
                      </a:cubicBezTo>
                      <a:cubicBezTo>
                        <a:pt x="433" y="199"/>
                        <a:pt x="433" y="196"/>
                        <a:pt x="432" y="193"/>
                      </a:cubicBezTo>
                      <a:cubicBezTo>
                        <a:pt x="431" y="191"/>
                        <a:pt x="429" y="189"/>
                        <a:pt x="428" y="187"/>
                      </a:cubicBezTo>
                      <a:cubicBezTo>
                        <a:pt x="421" y="177"/>
                        <a:pt x="416" y="166"/>
                        <a:pt x="411" y="155"/>
                      </a:cubicBezTo>
                      <a:cubicBezTo>
                        <a:pt x="411" y="156"/>
                        <a:pt x="411" y="161"/>
                        <a:pt x="413" y="161"/>
                      </a:cubicBezTo>
                      <a:cubicBezTo>
                        <a:pt x="413" y="162"/>
                        <a:pt x="413" y="161"/>
                        <a:pt x="413" y="162"/>
                      </a:cubicBezTo>
                      <a:cubicBezTo>
                        <a:pt x="413" y="162"/>
                        <a:pt x="412" y="163"/>
                        <a:pt x="412" y="163"/>
                      </a:cubicBezTo>
                      <a:cubicBezTo>
                        <a:pt x="411" y="160"/>
                        <a:pt x="412" y="158"/>
                        <a:pt x="410" y="156"/>
                      </a:cubicBezTo>
                      <a:cubicBezTo>
                        <a:pt x="410" y="155"/>
                        <a:pt x="410" y="154"/>
                        <a:pt x="410" y="154"/>
                      </a:cubicBezTo>
                      <a:cubicBezTo>
                        <a:pt x="409" y="154"/>
                        <a:pt x="408" y="154"/>
                        <a:pt x="408" y="154"/>
                      </a:cubicBezTo>
                      <a:cubicBezTo>
                        <a:pt x="407" y="154"/>
                        <a:pt x="408" y="153"/>
                        <a:pt x="408" y="152"/>
                      </a:cubicBezTo>
                      <a:cubicBezTo>
                        <a:pt x="408" y="152"/>
                        <a:pt x="408" y="153"/>
                        <a:pt x="408" y="153"/>
                      </a:cubicBezTo>
                      <a:cubicBezTo>
                        <a:pt x="408" y="150"/>
                        <a:pt x="405" y="145"/>
                        <a:pt x="404" y="143"/>
                      </a:cubicBezTo>
                      <a:cubicBezTo>
                        <a:pt x="404" y="141"/>
                        <a:pt x="401" y="133"/>
                        <a:pt x="400" y="133"/>
                      </a:cubicBezTo>
                      <a:cubicBezTo>
                        <a:pt x="400" y="132"/>
                        <a:pt x="400" y="132"/>
                        <a:pt x="401" y="131"/>
                      </a:cubicBezTo>
                      <a:cubicBezTo>
                        <a:pt x="404" y="137"/>
                        <a:pt x="406" y="145"/>
                        <a:pt x="409" y="152"/>
                      </a:cubicBezTo>
                      <a:cubicBezTo>
                        <a:pt x="409" y="152"/>
                        <a:pt x="409" y="151"/>
                        <a:pt x="408" y="151"/>
                      </a:cubicBezTo>
                      <a:cubicBezTo>
                        <a:pt x="409" y="153"/>
                        <a:pt x="410" y="154"/>
                        <a:pt x="411" y="155"/>
                      </a:cubicBezTo>
                      <a:cubicBezTo>
                        <a:pt x="411" y="154"/>
                        <a:pt x="409" y="151"/>
                        <a:pt x="409" y="150"/>
                      </a:cubicBezTo>
                      <a:cubicBezTo>
                        <a:pt x="408" y="148"/>
                        <a:pt x="407" y="145"/>
                        <a:pt x="406" y="142"/>
                      </a:cubicBezTo>
                      <a:cubicBezTo>
                        <a:pt x="404" y="139"/>
                        <a:pt x="403" y="135"/>
                        <a:pt x="402" y="132"/>
                      </a:cubicBezTo>
                      <a:cubicBezTo>
                        <a:pt x="400" y="127"/>
                        <a:pt x="398" y="121"/>
                        <a:pt x="396" y="116"/>
                      </a:cubicBezTo>
                      <a:cubicBezTo>
                        <a:pt x="395" y="113"/>
                        <a:pt x="394" y="106"/>
                        <a:pt x="392" y="104"/>
                      </a:cubicBezTo>
                      <a:cubicBezTo>
                        <a:pt x="392" y="104"/>
                        <a:pt x="390" y="89"/>
                        <a:pt x="388" y="89"/>
                      </a:cubicBezTo>
                      <a:cubicBezTo>
                        <a:pt x="388" y="89"/>
                        <a:pt x="389" y="90"/>
                        <a:pt x="389" y="91"/>
                      </a:cubicBezTo>
                      <a:cubicBezTo>
                        <a:pt x="389" y="90"/>
                        <a:pt x="388" y="90"/>
                        <a:pt x="388" y="89"/>
                      </a:cubicBezTo>
                      <a:cubicBezTo>
                        <a:pt x="388" y="91"/>
                        <a:pt x="387" y="93"/>
                        <a:pt x="388" y="95"/>
                      </a:cubicBezTo>
                      <a:cubicBezTo>
                        <a:pt x="389" y="96"/>
                        <a:pt x="390" y="97"/>
                        <a:pt x="390" y="100"/>
                      </a:cubicBezTo>
                      <a:cubicBezTo>
                        <a:pt x="389" y="99"/>
                        <a:pt x="388" y="96"/>
                        <a:pt x="387" y="95"/>
                      </a:cubicBezTo>
                      <a:cubicBezTo>
                        <a:pt x="388" y="94"/>
                        <a:pt x="387" y="92"/>
                        <a:pt x="386" y="91"/>
                      </a:cubicBezTo>
                      <a:cubicBezTo>
                        <a:pt x="387" y="91"/>
                        <a:pt x="387" y="91"/>
                        <a:pt x="387" y="91"/>
                      </a:cubicBezTo>
                      <a:cubicBezTo>
                        <a:pt x="387" y="87"/>
                        <a:pt x="387" y="86"/>
                        <a:pt x="385" y="83"/>
                      </a:cubicBezTo>
                      <a:cubicBezTo>
                        <a:pt x="386" y="82"/>
                        <a:pt x="384" y="79"/>
                        <a:pt x="383" y="77"/>
                      </a:cubicBezTo>
                      <a:cubicBezTo>
                        <a:pt x="383" y="76"/>
                        <a:pt x="383" y="73"/>
                        <a:pt x="383" y="71"/>
                      </a:cubicBezTo>
                      <a:cubicBezTo>
                        <a:pt x="384" y="72"/>
                        <a:pt x="384" y="75"/>
                        <a:pt x="384" y="76"/>
                      </a:cubicBezTo>
                      <a:cubicBezTo>
                        <a:pt x="385" y="78"/>
                        <a:pt x="386" y="81"/>
                        <a:pt x="386" y="83"/>
                      </a:cubicBezTo>
                      <a:cubicBezTo>
                        <a:pt x="387" y="84"/>
                        <a:pt x="387" y="85"/>
                        <a:pt x="388" y="86"/>
                      </a:cubicBezTo>
                      <a:cubicBezTo>
                        <a:pt x="388" y="87"/>
                        <a:pt x="389" y="89"/>
                        <a:pt x="388" y="87"/>
                      </a:cubicBezTo>
                      <a:cubicBezTo>
                        <a:pt x="388" y="85"/>
                        <a:pt x="388" y="83"/>
                        <a:pt x="387" y="81"/>
                      </a:cubicBezTo>
                      <a:cubicBezTo>
                        <a:pt x="385" y="76"/>
                        <a:pt x="385" y="70"/>
                        <a:pt x="384" y="64"/>
                      </a:cubicBezTo>
                      <a:cubicBezTo>
                        <a:pt x="383" y="60"/>
                        <a:pt x="381" y="54"/>
                        <a:pt x="382" y="49"/>
                      </a:cubicBezTo>
                      <a:cubicBezTo>
                        <a:pt x="376" y="48"/>
                        <a:pt x="381" y="56"/>
                        <a:pt x="380" y="58"/>
                      </a:cubicBezTo>
                      <a:cubicBezTo>
                        <a:pt x="380" y="57"/>
                        <a:pt x="379" y="56"/>
                        <a:pt x="379" y="55"/>
                      </a:cubicBezTo>
                      <a:cubicBezTo>
                        <a:pt x="379" y="54"/>
                        <a:pt x="379" y="50"/>
                        <a:pt x="377" y="52"/>
                      </a:cubicBezTo>
                      <a:cubicBezTo>
                        <a:pt x="377" y="51"/>
                        <a:pt x="377" y="51"/>
                        <a:pt x="377" y="50"/>
                      </a:cubicBezTo>
                      <a:cubicBezTo>
                        <a:pt x="377" y="50"/>
                        <a:pt x="378" y="51"/>
                        <a:pt x="378" y="51"/>
                      </a:cubicBezTo>
                      <a:cubicBezTo>
                        <a:pt x="377" y="49"/>
                        <a:pt x="376" y="51"/>
                        <a:pt x="375" y="50"/>
                      </a:cubicBezTo>
                      <a:cubicBezTo>
                        <a:pt x="373" y="49"/>
                        <a:pt x="374" y="50"/>
                        <a:pt x="374" y="51"/>
                      </a:cubicBezTo>
                      <a:cubicBezTo>
                        <a:pt x="374" y="51"/>
                        <a:pt x="375" y="52"/>
                        <a:pt x="373" y="53"/>
                      </a:cubicBezTo>
                      <a:cubicBezTo>
                        <a:pt x="373" y="53"/>
                        <a:pt x="371" y="51"/>
                        <a:pt x="371" y="51"/>
                      </a:cubicBezTo>
                      <a:cubicBezTo>
                        <a:pt x="368" y="50"/>
                        <a:pt x="368" y="50"/>
                        <a:pt x="369" y="53"/>
                      </a:cubicBezTo>
                      <a:cubicBezTo>
                        <a:pt x="369" y="54"/>
                        <a:pt x="369" y="55"/>
                        <a:pt x="369" y="55"/>
                      </a:cubicBezTo>
                      <a:cubicBezTo>
                        <a:pt x="369" y="55"/>
                        <a:pt x="370" y="56"/>
                        <a:pt x="370" y="57"/>
                      </a:cubicBezTo>
                      <a:cubicBezTo>
                        <a:pt x="370" y="57"/>
                        <a:pt x="370" y="57"/>
                        <a:pt x="369" y="56"/>
                      </a:cubicBezTo>
                      <a:cubicBezTo>
                        <a:pt x="367" y="57"/>
                        <a:pt x="367" y="55"/>
                        <a:pt x="366" y="57"/>
                      </a:cubicBezTo>
                      <a:cubicBezTo>
                        <a:pt x="365" y="58"/>
                        <a:pt x="366" y="61"/>
                        <a:pt x="367" y="61"/>
                      </a:cubicBezTo>
                      <a:cubicBezTo>
                        <a:pt x="371" y="64"/>
                        <a:pt x="364" y="70"/>
                        <a:pt x="366" y="70"/>
                      </a:cubicBezTo>
                      <a:cubicBezTo>
                        <a:pt x="367" y="71"/>
                        <a:pt x="368" y="70"/>
                        <a:pt x="369" y="70"/>
                      </a:cubicBezTo>
                      <a:cubicBezTo>
                        <a:pt x="370" y="71"/>
                        <a:pt x="368" y="71"/>
                        <a:pt x="368" y="71"/>
                      </a:cubicBezTo>
                      <a:cubicBezTo>
                        <a:pt x="367" y="72"/>
                        <a:pt x="368" y="74"/>
                        <a:pt x="367" y="74"/>
                      </a:cubicBezTo>
                      <a:cubicBezTo>
                        <a:pt x="366" y="75"/>
                        <a:pt x="366" y="76"/>
                        <a:pt x="366" y="77"/>
                      </a:cubicBezTo>
                      <a:cubicBezTo>
                        <a:pt x="365" y="79"/>
                        <a:pt x="368" y="79"/>
                        <a:pt x="369" y="80"/>
                      </a:cubicBezTo>
                      <a:cubicBezTo>
                        <a:pt x="369" y="81"/>
                        <a:pt x="372" y="85"/>
                        <a:pt x="372" y="82"/>
                      </a:cubicBezTo>
                      <a:cubicBezTo>
                        <a:pt x="373" y="85"/>
                        <a:pt x="372" y="83"/>
                        <a:pt x="371" y="85"/>
                      </a:cubicBezTo>
                      <a:cubicBezTo>
                        <a:pt x="371" y="85"/>
                        <a:pt x="371" y="87"/>
                        <a:pt x="371" y="87"/>
                      </a:cubicBezTo>
                      <a:cubicBezTo>
                        <a:pt x="371" y="88"/>
                        <a:pt x="370" y="88"/>
                        <a:pt x="370" y="90"/>
                      </a:cubicBezTo>
                      <a:cubicBezTo>
                        <a:pt x="371" y="90"/>
                        <a:pt x="371" y="91"/>
                        <a:pt x="372" y="92"/>
                      </a:cubicBezTo>
                      <a:cubicBezTo>
                        <a:pt x="372" y="92"/>
                        <a:pt x="372" y="92"/>
                        <a:pt x="373" y="92"/>
                      </a:cubicBezTo>
                      <a:cubicBezTo>
                        <a:pt x="373" y="93"/>
                        <a:pt x="372" y="93"/>
                        <a:pt x="372" y="93"/>
                      </a:cubicBezTo>
                      <a:cubicBezTo>
                        <a:pt x="372" y="94"/>
                        <a:pt x="372" y="95"/>
                        <a:pt x="373" y="96"/>
                      </a:cubicBezTo>
                      <a:cubicBezTo>
                        <a:pt x="373" y="97"/>
                        <a:pt x="374" y="98"/>
                        <a:pt x="374" y="98"/>
                      </a:cubicBezTo>
                      <a:cubicBezTo>
                        <a:pt x="374" y="100"/>
                        <a:pt x="373" y="99"/>
                        <a:pt x="373" y="100"/>
                      </a:cubicBezTo>
                      <a:cubicBezTo>
                        <a:pt x="373" y="101"/>
                        <a:pt x="373" y="102"/>
                        <a:pt x="373" y="103"/>
                      </a:cubicBezTo>
                      <a:cubicBezTo>
                        <a:pt x="372" y="105"/>
                        <a:pt x="370" y="104"/>
                        <a:pt x="369" y="105"/>
                      </a:cubicBezTo>
                      <a:cubicBezTo>
                        <a:pt x="368" y="106"/>
                        <a:pt x="368" y="105"/>
                        <a:pt x="368" y="107"/>
                      </a:cubicBezTo>
                      <a:cubicBezTo>
                        <a:pt x="368" y="108"/>
                        <a:pt x="369" y="108"/>
                        <a:pt x="369" y="108"/>
                      </a:cubicBezTo>
                      <a:cubicBezTo>
                        <a:pt x="369" y="109"/>
                        <a:pt x="368" y="109"/>
                        <a:pt x="369" y="110"/>
                      </a:cubicBezTo>
                      <a:cubicBezTo>
                        <a:pt x="369" y="111"/>
                        <a:pt x="370" y="110"/>
                        <a:pt x="370" y="111"/>
                      </a:cubicBezTo>
                      <a:cubicBezTo>
                        <a:pt x="370" y="112"/>
                        <a:pt x="370" y="114"/>
                        <a:pt x="368" y="114"/>
                      </a:cubicBezTo>
                      <a:cubicBezTo>
                        <a:pt x="367" y="114"/>
                        <a:pt x="366" y="113"/>
                        <a:pt x="365" y="114"/>
                      </a:cubicBezTo>
                      <a:cubicBezTo>
                        <a:pt x="364" y="114"/>
                        <a:pt x="364" y="117"/>
                        <a:pt x="364" y="118"/>
                      </a:cubicBezTo>
                      <a:cubicBezTo>
                        <a:pt x="364" y="119"/>
                        <a:pt x="365" y="121"/>
                        <a:pt x="365" y="123"/>
                      </a:cubicBezTo>
                      <a:cubicBezTo>
                        <a:pt x="365" y="124"/>
                        <a:pt x="364" y="125"/>
                        <a:pt x="365" y="126"/>
                      </a:cubicBezTo>
                      <a:cubicBezTo>
                        <a:pt x="365" y="126"/>
                        <a:pt x="366" y="127"/>
                        <a:pt x="367" y="127"/>
                      </a:cubicBezTo>
                      <a:cubicBezTo>
                        <a:pt x="367" y="128"/>
                        <a:pt x="366" y="128"/>
                        <a:pt x="367" y="130"/>
                      </a:cubicBezTo>
                      <a:cubicBezTo>
                        <a:pt x="367" y="130"/>
                        <a:pt x="369" y="132"/>
                        <a:pt x="369" y="131"/>
                      </a:cubicBezTo>
                      <a:cubicBezTo>
                        <a:pt x="370" y="130"/>
                        <a:pt x="371" y="134"/>
                        <a:pt x="372" y="134"/>
                      </a:cubicBezTo>
                      <a:cubicBezTo>
                        <a:pt x="372" y="135"/>
                        <a:pt x="373" y="136"/>
                        <a:pt x="374" y="137"/>
                      </a:cubicBezTo>
                      <a:cubicBezTo>
                        <a:pt x="374" y="138"/>
                        <a:pt x="373" y="138"/>
                        <a:pt x="373" y="139"/>
                      </a:cubicBezTo>
                      <a:cubicBezTo>
                        <a:pt x="374" y="142"/>
                        <a:pt x="374" y="143"/>
                        <a:pt x="371" y="144"/>
                      </a:cubicBezTo>
                      <a:cubicBezTo>
                        <a:pt x="372" y="145"/>
                        <a:pt x="373" y="145"/>
                        <a:pt x="373" y="146"/>
                      </a:cubicBezTo>
                      <a:cubicBezTo>
                        <a:pt x="370" y="145"/>
                        <a:pt x="368" y="144"/>
                        <a:pt x="367" y="141"/>
                      </a:cubicBezTo>
                      <a:cubicBezTo>
                        <a:pt x="367" y="141"/>
                        <a:pt x="368" y="140"/>
                        <a:pt x="367" y="139"/>
                      </a:cubicBezTo>
                      <a:cubicBezTo>
                        <a:pt x="367" y="139"/>
                        <a:pt x="366" y="138"/>
                        <a:pt x="366" y="137"/>
                      </a:cubicBezTo>
                      <a:cubicBezTo>
                        <a:pt x="366" y="136"/>
                        <a:pt x="363" y="133"/>
                        <a:pt x="366" y="134"/>
                      </a:cubicBezTo>
                      <a:cubicBezTo>
                        <a:pt x="366" y="133"/>
                        <a:pt x="363" y="129"/>
                        <a:pt x="365" y="129"/>
                      </a:cubicBezTo>
                      <a:cubicBezTo>
                        <a:pt x="366" y="127"/>
                        <a:pt x="364" y="127"/>
                        <a:pt x="364" y="124"/>
                      </a:cubicBezTo>
                      <a:cubicBezTo>
                        <a:pt x="364" y="122"/>
                        <a:pt x="364" y="121"/>
                        <a:pt x="364" y="119"/>
                      </a:cubicBezTo>
                      <a:cubicBezTo>
                        <a:pt x="364" y="117"/>
                        <a:pt x="363" y="115"/>
                        <a:pt x="364" y="114"/>
                      </a:cubicBezTo>
                      <a:cubicBezTo>
                        <a:pt x="365" y="112"/>
                        <a:pt x="367" y="114"/>
                        <a:pt x="369" y="113"/>
                      </a:cubicBezTo>
                      <a:cubicBezTo>
                        <a:pt x="371" y="111"/>
                        <a:pt x="368" y="110"/>
                        <a:pt x="368" y="109"/>
                      </a:cubicBezTo>
                      <a:cubicBezTo>
                        <a:pt x="368" y="110"/>
                        <a:pt x="367" y="107"/>
                        <a:pt x="367" y="107"/>
                      </a:cubicBezTo>
                      <a:cubicBezTo>
                        <a:pt x="367" y="106"/>
                        <a:pt x="366" y="105"/>
                        <a:pt x="367" y="104"/>
                      </a:cubicBezTo>
                      <a:cubicBezTo>
                        <a:pt x="369" y="102"/>
                        <a:pt x="371" y="105"/>
                        <a:pt x="372" y="101"/>
                      </a:cubicBezTo>
                      <a:cubicBezTo>
                        <a:pt x="372" y="98"/>
                        <a:pt x="371" y="98"/>
                        <a:pt x="370" y="96"/>
                      </a:cubicBezTo>
                      <a:cubicBezTo>
                        <a:pt x="369" y="93"/>
                        <a:pt x="368" y="90"/>
                        <a:pt x="369" y="87"/>
                      </a:cubicBezTo>
                      <a:cubicBezTo>
                        <a:pt x="369" y="85"/>
                        <a:pt x="370" y="85"/>
                        <a:pt x="368" y="83"/>
                      </a:cubicBezTo>
                      <a:cubicBezTo>
                        <a:pt x="366" y="82"/>
                        <a:pt x="366" y="82"/>
                        <a:pt x="365" y="80"/>
                      </a:cubicBezTo>
                      <a:cubicBezTo>
                        <a:pt x="364" y="80"/>
                        <a:pt x="363" y="77"/>
                        <a:pt x="363" y="77"/>
                      </a:cubicBezTo>
                      <a:cubicBezTo>
                        <a:pt x="363" y="76"/>
                        <a:pt x="364" y="74"/>
                        <a:pt x="364" y="73"/>
                      </a:cubicBezTo>
                      <a:cubicBezTo>
                        <a:pt x="365" y="67"/>
                        <a:pt x="361" y="70"/>
                        <a:pt x="361" y="74"/>
                      </a:cubicBezTo>
                      <a:cubicBezTo>
                        <a:pt x="360" y="72"/>
                        <a:pt x="360" y="71"/>
                        <a:pt x="361" y="70"/>
                      </a:cubicBezTo>
                      <a:cubicBezTo>
                        <a:pt x="361" y="69"/>
                        <a:pt x="362" y="69"/>
                        <a:pt x="363" y="68"/>
                      </a:cubicBezTo>
                      <a:cubicBezTo>
                        <a:pt x="363" y="68"/>
                        <a:pt x="364" y="69"/>
                        <a:pt x="364" y="69"/>
                      </a:cubicBezTo>
                      <a:cubicBezTo>
                        <a:pt x="364" y="68"/>
                        <a:pt x="364" y="68"/>
                        <a:pt x="364" y="68"/>
                      </a:cubicBezTo>
                      <a:cubicBezTo>
                        <a:pt x="364" y="67"/>
                        <a:pt x="366" y="64"/>
                        <a:pt x="366" y="63"/>
                      </a:cubicBezTo>
                      <a:cubicBezTo>
                        <a:pt x="366" y="62"/>
                        <a:pt x="364" y="61"/>
                        <a:pt x="364" y="59"/>
                      </a:cubicBezTo>
                      <a:cubicBezTo>
                        <a:pt x="362" y="60"/>
                        <a:pt x="363" y="58"/>
                        <a:pt x="363" y="57"/>
                      </a:cubicBezTo>
                      <a:cubicBezTo>
                        <a:pt x="364" y="56"/>
                        <a:pt x="366" y="56"/>
                        <a:pt x="367" y="55"/>
                      </a:cubicBezTo>
                      <a:cubicBezTo>
                        <a:pt x="367" y="54"/>
                        <a:pt x="367" y="56"/>
                        <a:pt x="368" y="54"/>
                      </a:cubicBezTo>
                      <a:cubicBezTo>
                        <a:pt x="368" y="53"/>
                        <a:pt x="368" y="52"/>
                        <a:pt x="368" y="51"/>
                      </a:cubicBezTo>
                      <a:cubicBezTo>
                        <a:pt x="367" y="50"/>
                        <a:pt x="366" y="49"/>
                        <a:pt x="364" y="50"/>
                      </a:cubicBezTo>
                      <a:cubicBezTo>
                        <a:pt x="366" y="47"/>
                        <a:pt x="363" y="48"/>
                        <a:pt x="361" y="48"/>
                      </a:cubicBezTo>
                      <a:cubicBezTo>
                        <a:pt x="362" y="47"/>
                        <a:pt x="364" y="47"/>
                        <a:pt x="365" y="47"/>
                      </a:cubicBezTo>
                      <a:cubicBezTo>
                        <a:pt x="366" y="48"/>
                        <a:pt x="365" y="49"/>
                        <a:pt x="367" y="49"/>
                      </a:cubicBezTo>
                      <a:cubicBezTo>
                        <a:pt x="370" y="50"/>
                        <a:pt x="368" y="47"/>
                        <a:pt x="367" y="46"/>
                      </a:cubicBezTo>
                      <a:cubicBezTo>
                        <a:pt x="369" y="46"/>
                        <a:pt x="369" y="47"/>
                        <a:pt x="370" y="48"/>
                      </a:cubicBezTo>
                      <a:cubicBezTo>
                        <a:pt x="370" y="48"/>
                        <a:pt x="370" y="47"/>
                        <a:pt x="370" y="46"/>
                      </a:cubicBezTo>
                      <a:cubicBezTo>
                        <a:pt x="371" y="47"/>
                        <a:pt x="371" y="47"/>
                        <a:pt x="371" y="48"/>
                      </a:cubicBezTo>
                      <a:cubicBezTo>
                        <a:pt x="371" y="48"/>
                        <a:pt x="371" y="49"/>
                        <a:pt x="371" y="49"/>
                      </a:cubicBezTo>
                      <a:cubicBezTo>
                        <a:pt x="373" y="50"/>
                        <a:pt x="371" y="49"/>
                        <a:pt x="372" y="49"/>
                      </a:cubicBezTo>
                      <a:cubicBezTo>
                        <a:pt x="373" y="48"/>
                        <a:pt x="373" y="46"/>
                        <a:pt x="375" y="47"/>
                      </a:cubicBezTo>
                      <a:cubicBezTo>
                        <a:pt x="373" y="48"/>
                        <a:pt x="375" y="49"/>
                        <a:pt x="375" y="48"/>
                      </a:cubicBezTo>
                      <a:cubicBezTo>
                        <a:pt x="375" y="47"/>
                        <a:pt x="375" y="46"/>
                        <a:pt x="374" y="45"/>
                      </a:cubicBezTo>
                      <a:cubicBezTo>
                        <a:pt x="375" y="46"/>
                        <a:pt x="375" y="46"/>
                        <a:pt x="376" y="45"/>
                      </a:cubicBezTo>
                      <a:cubicBezTo>
                        <a:pt x="376" y="46"/>
                        <a:pt x="376" y="46"/>
                        <a:pt x="376" y="46"/>
                      </a:cubicBezTo>
                      <a:cubicBezTo>
                        <a:pt x="376" y="46"/>
                        <a:pt x="376" y="46"/>
                        <a:pt x="376" y="46"/>
                      </a:cubicBezTo>
                      <a:cubicBezTo>
                        <a:pt x="376" y="47"/>
                        <a:pt x="376" y="47"/>
                        <a:pt x="376" y="47"/>
                      </a:cubicBezTo>
                      <a:cubicBezTo>
                        <a:pt x="378" y="47"/>
                        <a:pt x="378" y="48"/>
                        <a:pt x="377" y="49"/>
                      </a:cubicBezTo>
                      <a:cubicBezTo>
                        <a:pt x="377" y="48"/>
                        <a:pt x="377" y="48"/>
                        <a:pt x="377" y="47"/>
                      </a:cubicBezTo>
                      <a:cubicBezTo>
                        <a:pt x="376" y="48"/>
                        <a:pt x="375" y="50"/>
                        <a:pt x="377" y="49"/>
                      </a:cubicBezTo>
                      <a:cubicBezTo>
                        <a:pt x="378" y="49"/>
                        <a:pt x="379" y="47"/>
                        <a:pt x="378" y="45"/>
                      </a:cubicBezTo>
                      <a:cubicBezTo>
                        <a:pt x="378" y="43"/>
                        <a:pt x="377" y="37"/>
                        <a:pt x="374" y="36"/>
                      </a:cubicBezTo>
                      <a:cubicBezTo>
                        <a:pt x="374" y="37"/>
                        <a:pt x="374" y="37"/>
                        <a:pt x="374" y="37"/>
                      </a:cubicBezTo>
                      <a:cubicBezTo>
                        <a:pt x="376" y="37"/>
                        <a:pt x="377" y="42"/>
                        <a:pt x="376" y="43"/>
                      </a:cubicBezTo>
                      <a:cubicBezTo>
                        <a:pt x="376" y="42"/>
                        <a:pt x="376" y="43"/>
                        <a:pt x="376" y="42"/>
                      </a:cubicBezTo>
                      <a:cubicBezTo>
                        <a:pt x="376" y="41"/>
                        <a:pt x="373" y="41"/>
                        <a:pt x="371" y="40"/>
                      </a:cubicBezTo>
                      <a:cubicBezTo>
                        <a:pt x="372" y="40"/>
                        <a:pt x="373" y="39"/>
                        <a:pt x="372" y="38"/>
                      </a:cubicBezTo>
                      <a:cubicBezTo>
                        <a:pt x="371" y="39"/>
                        <a:pt x="370" y="38"/>
                        <a:pt x="370" y="36"/>
                      </a:cubicBezTo>
                      <a:cubicBezTo>
                        <a:pt x="370" y="36"/>
                        <a:pt x="370" y="36"/>
                        <a:pt x="370" y="36"/>
                      </a:cubicBezTo>
                      <a:cubicBezTo>
                        <a:pt x="370" y="36"/>
                        <a:pt x="370" y="36"/>
                        <a:pt x="370" y="35"/>
                      </a:cubicBezTo>
                      <a:cubicBezTo>
                        <a:pt x="371" y="37"/>
                        <a:pt x="371" y="38"/>
                        <a:pt x="372" y="38"/>
                      </a:cubicBezTo>
                      <a:cubicBezTo>
                        <a:pt x="374" y="38"/>
                        <a:pt x="372" y="39"/>
                        <a:pt x="374" y="38"/>
                      </a:cubicBezTo>
                      <a:cubicBezTo>
                        <a:pt x="375" y="37"/>
                        <a:pt x="373" y="35"/>
                        <a:pt x="375" y="35"/>
                      </a:cubicBezTo>
                      <a:cubicBezTo>
                        <a:pt x="375" y="34"/>
                        <a:pt x="377" y="33"/>
                        <a:pt x="376" y="32"/>
                      </a:cubicBezTo>
                      <a:cubicBezTo>
                        <a:pt x="379" y="34"/>
                        <a:pt x="376" y="36"/>
                        <a:pt x="378" y="38"/>
                      </a:cubicBezTo>
                      <a:cubicBezTo>
                        <a:pt x="379" y="40"/>
                        <a:pt x="379" y="40"/>
                        <a:pt x="379" y="38"/>
                      </a:cubicBezTo>
                      <a:cubicBezTo>
                        <a:pt x="380" y="37"/>
                        <a:pt x="379" y="35"/>
                        <a:pt x="379" y="33"/>
                      </a:cubicBezTo>
                      <a:cubicBezTo>
                        <a:pt x="379" y="31"/>
                        <a:pt x="381" y="23"/>
                        <a:pt x="378" y="25"/>
                      </a:cubicBezTo>
                      <a:cubicBezTo>
                        <a:pt x="377" y="26"/>
                        <a:pt x="378" y="30"/>
                        <a:pt x="375" y="30"/>
                      </a:cubicBezTo>
                      <a:cubicBezTo>
                        <a:pt x="376" y="30"/>
                        <a:pt x="376" y="28"/>
                        <a:pt x="376" y="27"/>
                      </a:cubicBezTo>
                      <a:cubicBezTo>
                        <a:pt x="375" y="28"/>
                        <a:pt x="374" y="28"/>
                        <a:pt x="374" y="29"/>
                      </a:cubicBezTo>
                      <a:cubicBezTo>
                        <a:pt x="374" y="28"/>
                        <a:pt x="375" y="27"/>
                        <a:pt x="376" y="27"/>
                      </a:cubicBezTo>
                      <a:cubicBezTo>
                        <a:pt x="376" y="27"/>
                        <a:pt x="376" y="26"/>
                        <a:pt x="376" y="26"/>
                      </a:cubicBezTo>
                      <a:cubicBezTo>
                        <a:pt x="374" y="28"/>
                        <a:pt x="373" y="25"/>
                        <a:pt x="372" y="26"/>
                      </a:cubicBezTo>
                      <a:cubicBezTo>
                        <a:pt x="373" y="25"/>
                        <a:pt x="369" y="25"/>
                        <a:pt x="371" y="24"/>
                      </a:cubicBezTo>
                      <a:cubicBezTo>
                        <a:pt x="370" y="24"/>
                        <a:pt x="370" y="24"/>
                        <a:pt x="369" y="23"/>
                      </a:cubicBezTo>
                      <a:cubicBezTo>
                        <a:pt x="369" y="24"/>
                        <a:pt x="369" y="24"/>
                        <a:pt x="369" y="24"/>
                      </a:cubicBezTo>
                      <a:cubicBezTo>
                        <a:pt x="369" y="23"/>
                        <a:pt x="368" y="23"/>
                        <a:pt x="368" y="22"/>
                      </a:cubicBezTo>
                      <a:cubicBezTo>
                        <a:pt x="367" y="23"/>
                        <a:pt x="366" y="23"/>
                        <a:pt x="366" y="22"/>
                      </a:cubicBezTo>
                      <a:cubicBezTo>
                        <a:pt x="366" y="22"/>
                        <a:pt x="366" y="22"/>
                        <a:pt x="365" y="22"/>
                      </a:cubicBezTo>
                      <a:cubicBezTo>
                        <a:pt x="365" y="21"/>
                        <a:pt x="365" y="21"/>
                        <a:pt x="364" y="22"/>
                      </a:cubicBezTo>
                      <a:cubicBezTo>
                        <a:pt x="366" y="22"/>
                        <a:pt x="362" y="22"/>
                        <a:pt x="362" y="21"/>
                      </a:cubicBezTo>
                      <a:cubicBezTo>
                        <a:pt x="361" y="21"/>
                        <a:pt x="361" y="20"/>
                        <a:pt x="360" y="19"/>
                      </a:cubicBezTo>
                      <a:cubicBezTo>
                        <a:pt x="359" y="19"/>
                        <a:pt x="359" y="20"/>
                        <a:pt x="358" y="20"/>
                      </a:cubicBezTo>
                      <a:cubicBezTo>
                        <a:pt x="358" y="19"/>
                        <a:pt x="357" y="18"/>
                        <a:pt x="356" y="18"/>
                      </a:cubicBezTo>
                      <a:cubicBezTo>
                        <a:pt x="356" y="18"/>
                        <a:pt x="355" y="18"/>
                        <a:pt x="354" y="18"/>
                      </a:cubicBezTo>
                      <a:cubicBezTo>
                        <a:pt x="352" y="17"/>
                        <a:pt x="353" y="16"/>
                        <a:pt x="351" y="15"/>
                      </a:cubicBezTo>
                      <a:cubicBezTo>
                        <a:pt x="351" y="17"/>
                        <a:pt x="349" y="14"/>
                        <a:pt x="347" y="16"/>
                      </a:cubicBezTo>
                      <a:cubicBezTo>
                        <a:pt x="347" y="16"/>
                        <a:pt x="348" y="17"/>
                        <a:pt x="347" y="18"/>
                      </a:cubicBezTo>
                      <a:cubicBezTo>
                        <a:pt x="345" y="19"/>
                        <a:pt x="346" y="17"/>
                        <a:pt x="345" y="18"/>
                      </a:cubicBezTo>
                      <a:cubicBezTo>
                        <a:pt x="343" y="19"/>
                        <a:pt x="345" y="19"/>
                        <a:pt x="344" y="20"/>
                      </a:cubicBezTo>
                      <a:cubicBezTo>
                        <a:pt x="344" y="19"/>
                        <a:pt x="342" y="22"/>
                        <a:pt x="343" y="21"/>
                      </a:cubicBezTo>
                      <a:cubicBezTo>
                        <a:pt x="342" y="22"/>
                        <a:pt x="342" y="25"/>
                        <a:pt x="342" y="27"/>
                      </a:cubicBezTo>
                      <a:cubicBezTo>
                        <a:pt x="342" y="31"/>
                        <a:pt x="344" y="34"/>
                        <a:pt x="344" y="38"/>
                      </a:cubicBezTo>
                      <a:cubicBezTo>
                        <a:pt x="344" y="41"/>
                        <a:pt x="343" y="45"/>
                        <a:pt x="343" y="48"/>
                      </a:cubicBezTo>
                      <a:cubicBezTo>
                        <a:pt x="342" y="50"/>
                        <a:pt x="343" y="52"/>
                        <a:pt x="340" y="52"/>
                      </a:cubicBezTo>
                      <a:cubicBezTo>
                        <a:pt x="339" y="53"/>
                        <a:pt x="335" y="52"/>
                        <a:pt x="334" y="52"/>
                      </a:cubicBezTo>
                      <a:cubicBezTo>
                        <a:pt x="332" y="50"/>
                        <a:pt x="332" y="47"/>
                        <a:pt x="332" y="44"/>
                      </a:cubicBezTo>
                      <a:cubicBezTo>
                        <a:pt x="332" y="42"/>
                        <a:pt x="329" y="38"/>
                        <a:pt x="331" y="36"/>
                      </a:cubicBezTo>
                      <a:cubicBezTo>
                        <a:pt x="283" y="32"/>
                        <a:pt x="234" y="28"/>
                        <a:pt x="186" y="25"/>
                      </a:cubicBezTo>
                      <a:cubicBezTo>
                        <a:pt x="184" y="25"/>
                        <a:pt x="171" y="26"/>
                        <a:pt x="170" y="24"/>
                      </a:cubicBezTo>
                      <a:cubicBezTo>
                        <a:pt x="169" y="21"/>
                        <a:pt x="167" y="21"/>
                        <a:pt x="166" y="18"/>
                      </a:cubicBezTo>
                      <a:cubicBezTo>
                        <a:pt x="166" y="17"/>
                        <a:pt x="166" y="15"/>
                        <a:pt x="166" y="13"/>
                      </a:cubicBezTo>
                      <a:cubicBezTo>
                        <a:pt x="166" y="11"/>
                        <a:pt x="165" y="10"/>
                        <a:pt x="164" y="7"/>
                      </a:cubicBezTo>
                      <a:cubicBezTo>
                        <a:pt x="163" y="7"/>
                        <a:pt x="163" y="5"/>
                        <a:pt x="163" y="5"/>
                      </a:cubicBezTo>
                      <a:cubicBezTo>
                        <a:pt x="163" y="4"/>
                        <a:pt x="161" y="3"/>
                        <a:pt x="162" y="2"/>
                      </a:cubicBezTo>
                      <a:cubicBezTo>
                        <a:pt x="162" y="0"/>
                        <a:pt x="150" y="1"/>
                        <a:pt x="147" y="1"/>
                      </a:cubicBezTo>
                      <a:cubicBezTo>
                        <a:pt x="136" y="1"/>
                        <a:pt x="124" y="1"/>
                        <a:pt x="112" y="2"/>
                      </a:cubicBezTo>
                      <a:cubicBezTo>
                        <a:pt x="75" y="2"/>
                        <a:pt x="39" y="1"/>
                        <a:pt x="3" y="1"/>
                      </a:cubicBezTo>
                      <a:cubicBezTo>
                        <a:pt x="5" y="6"/>
                        <a:pt x="0" y="10"/>
                        <a:pt x="2" y="13"/>
                      </a:cubicBezTo>
                      <a:cubicBezTo>
                        <a:pt x="2" y="15"/>
                        <a:pt x="4" y="16"/>
                        <a:pt x="5" y="18"/>
                      </a:cubicBezTo>
                      <a:cubicBezTo>
                        <a:pt x="6" y="19"/>
                        <a:pt x="7" y="21"/>
                        <a:pt x="8" y="22"/>
                      </a:cubicBezTo>
                      <a:cubicBezTo>
                        <a:pt x="9" y="24"/>
                        <a:pt x="12" y="25"/>
                        <a:pt x="14" y="27"/>
                      </a:cubicBezTo>
                      <a:cubicBezTo>
                        <a:pt x="17" y="29"/>
                        <a:pt x="15" y="33"/>
                        <a:pt x="14" y="36"/>
                      </a:cubicBezTo>
                      <a:cubicBezTo>
                        <a:pt x="14" y="37"/>
                        <a:pt x="12" y="38"/>
                        <a:pt x="13" y="40"/>
                      </a:cubicBezTo>
                      <a:cubicBezTo>
                        <a:pt x="13" y="43"/>
                        <a:pt x="14" y="44"/>
                        <a:pt x="17" y="45"/>
                      </a:cubicBezTo>
                      <a:cubicBezTo>
                        <a:pt x="20" y="47"/>
                        <a:pt x="17" y="47"/>
                        <a:pt x="15" y="49"/>
                      </a:cubicBezTo>
                      <a:cubicBezTo>
                        <a:pt x="14" y="50"/>
                        <a:pt x="14" y="48"/>
                        <a:pt x="14" y="50"/>
                      </a:cubicBezTo>
                      <a:cubicBezTo>
                        <a:pt x="14" y="50"/>
                        <a:pt x="14" y="51"/>
                        <a:pt x="14" y="51"/>
                      </a:cubicBezTo>
                      <a:cubicBezTo>
                        <a:pt x="14" y="52"/>
                        <a:pt x="13" y="51"/>
                        <a:pt x="13" y="53"/>
                      </a:cubicBezTo>
                      <a:cubicBezTo>
                        <a:pt x="13" y="53"/>
                        <a:pt x="14" y="51"/>
                        <a:pt x="14" y="51"/>
                      </a:cubicBezTo>
                      <a:cubicBezTo>
                        <a:pt x="14" y="53"/>
                        <a:pt x="14" y="54"/>
                        <a:pt x="13" y="55"/>
                      </a:cubicBezTo>
                      <a:cubicBezTo>
                        <a:pt x="13" y="55"/>
                        <a:pt x="14" y="55"/>
                        <a:pt x="14" y="55"/>
                      </a:cubicBezTo>
                      <a:cubicBezTo>
                        <a:pt x="13" y="56"/>
                        <a:pt x="10" y="55"/>
                        <a:pt x="9" y="56"/>
                      </a:cubicBezTo>
                      <a:cubicBezTo>
                        <a:pt x="10" y="56"/>
                        <a:pt x="13" y="56"/>
                        <a:pt x="12" y="57"/>
                      </a:cubicBezTo>
                      <a:cubicBezTo>
                        <a:pt x="12" y="58"/>
                        <a:pt x="8" y="59"/>
                        <a:pt x="7" y="59"/>
                      </a:cubicBezTo>
                      <a:cubicBezTo>
                        <a:pt x="10" y="58"/>
                        <a:pt x="20" y="57"/>
                        <a:pt x="21" y="55"/>
                      </a:cubicBezTo>
                      <a:cubicBezTo>
                        <a:pt x="19" y="56"/>
                        <a:pt x="16" y="57"/>
                        <a:pt x="14" y="57"/>
                      </a:cubicBezTo>
                      <a:cubicBezTo>
                        <a:pt x="15" y="56"/>
                        <a:pt x="16" y="55"/>
                        <a:pt x="18" y="55"/>
                      </a:cubicBezTo>
                      <a:cubicBezTo>
                        <a:pt x="18" y="55"/>
                        <a:pt x="19" y="55"/>
                        <a:pt x="20" y="55"/>
                      </a:cubicBezTo>
                      <a:cubicBezTo>
                        <a:pt x="21" y="54"/>
                        <a:pt x="20" y="54"/>
                        <a:pt x="22" y="54"/>
                      </a:cubicBezTo>
                      <a:cubicBezTo>
                        <a:pt x="26" y="54"/>
                        <a:pt x="22" y="51"/>
                        <a:pt x="20" y="52"/>
                      </a:cubicBezTo>
                      <a:cubicBezTo>
                        <a:pt x="21" y="51"/>
                        <a:pt x="22" y="51"/>
                        <a:pt x="23" y="51"/>
                      </a:cubicBezTo>
                      <a:cubicBezTo>
                        <a:pt x="23" y="51"/>
                        <a:pt x="22" y="51"/>
                        <a:pt x="22" y="50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4" y="50"/>
                        <a:pt x="26" y="48"/>
                        <a:pt x="26" y="49"/>
                      </a:cubicBezTo>
                      <a:cubicBezTo>
                        <a:pt x="28" y="48"/>
                        <a:pt x="29" y="46"/>
                        <a:pt x="27" y="44"/>
                      </a:cubicBezTo>
                      <a:cubicBezTo>
                        <a:pt x="28" y="45"/>
                        <a:pt x="28" y="47"/>
                        <a:pt x="28" y="47"/>
                      </a:cubicBezTo>
                      <a:cubicBezTo>
                        <a:pt x="29" y="48"/>
                        <a:pt x="30" y="45"/>
                        <a:pt x="30" y="43"/>
                      </a:cubicBezTo>
                      <a:cubicBezTo>
                        <a:pt x="30" y="41"/>
                        <a:pt x="30" y="39"/>
                        <a:pt x="28" y="37"/>
                      </a:cubicBezTo>
                      <a:cubicBezTo>
                        <a:pt x="28" y="37"/>
                        <a:pt x="29" y="37"/>
                        <a:pt x="29" y="37"/>
                      </a:cubicBezTo>
                      <a:cubicBezTo>
                        <a:pt x="28" y="36"/>
                        <a:pt x="28" y="35"/>
                        <a:pt x="28" y="34"/>
                      </a:cubicBezTo>
                      <a:cubicBezTo>
                        <a:pt x="30" y="35"/>
                        <a:pt x="31" y="35"/>
                        <a:pt x="31" y="37"/>
                      </a:cubicBezTo>
                      <a:cubicBezTo>
                        <a:pt x="32" y="36"/>
                        <a:pt x="31" y="37"/>
                        <a:pt x="32" y="36"/>
                      </a:cubicBezTo>
                      <a:cubicBezTo>
                        <a:pt x="32" y="37"/>
                        <a:pt x="31" y="40"/>
                        <a:pt x="34" y="39"/>
                      </a:cubicBezTo>
                      <a:cubicBezTo>
                        <a:pt x="34" y="40"/>
                        <a:pt x="33" y="44"/>
                        <a:pt x="34" y="45"/>
                      </a:cubicBezTo>
                      <a:cubicBezTo>
                        <a:pt x="35" y="46"/>
                        <a:pt x="37" y="42"/>
                        <a:pt x="37" y="41"/>
                      </a:cubicBezTo>
                      <a:cubicBezTo>
                        <a:pt x="37" y="40"/>
                        <a:pt x="37" y="39"/>
                        <a:pt x="37" y="38"/>
                      </a:cubicBezTo>
                      <a:cubicBezTo>
                        <a:pt x="38" y="38"/>
                        <a:pt x="39" y="38"/>
                        <a:pt x="39" y="37"/>
                      </a:cubicBezTo>
                      <a:cubicBezTo>
                        <a:pt x="39" y="35"/>
                        <a:pt x="38" y="34"/>
                        <a:pt x="38" y="33"/>
                      </a:cubicBezTo>
                      <a:cubicBezTo>
                        <a:pt x="40" y="33"/>
                        <a:pt x="41" y="35"/>
                        <a:pt x="40" y="37"/>
                      </a:cubicBezTo>
                      <a:cubicBezTo>
                        <a:pt x="40" y="38"/>
                        <a:pt x="39" y="37"/>
                        <a:pt x="40" y="38"/>
                      </a:cubicBezTo>
                      <a:cubicBezTo>
                        <a:pt x="40" y="38"/>
                        <a:pt x="40" y="38"/>
                        <a:pt x="40" y="38"/>
                      </a:cubicBezTo>
                      <a:cubicBezTo>
                        <a:pt x="40" y="38"/>
                        <a:pt x="40" y="39"/>
                        <a:pt x="40" y="39"/>
                      </a:cubicBezTo>
                      <a:cubicBezTo>
                        <a:pt x="40" y="39"/>
                        <a:pt x="39" y="39"/>
                        <a:pt x="39" y="39"/>
                      </a:cubicBezTo>
                      <a:cubicBezTo>
                        <a:pt x="38" y="41"/>
                        <a:pt x="39" y="42"/>
                        <a:pt x="42" y="43"/>
                      </a:cubicBezTo>
                      <a:cubicBezTo>
                        <a:pt x="44" y="44"/>
                        <a:pt x="45" y="45"/>
                        <a:pt x="47" y="46"/>
                      </a:cubicBezTo>
                      <a:cubicBezTo>
                        <a:pt x="46" y="46"/>
                        <a:pt x="44" y="45"/>
                        <a:pt x="43" y="45"/>
                      </a:cubicBezTo>
                      <a:cubicBezTo>
                        <a:pt x="42" y="46"/>
                        <a:pt x="41" y="48"/>
                        <a:pt x="40" y="48"/>
                      </a:cubicBezTo>
                      <a:cubicBezTo>
                        <a:pt x="38" y="49"/>
                        <a:pt x="37" y="49"/>
                        <a:pt x="35" y="49"/>
                      </a:cubicBezTo>
                      <a:cubicBezTo>
                        <a:pt x="33" y="50"/>
                        <a:pt x="30" y="53"/>
                        <a:pt x="29" y="51"/>
                      </a:cubicBezTo>
                      <a:cubicBezTo>
                        <a:pt x="29" y="51"/>
                        <a:pt x="29" y="51"/>
                        <a:pt x="29" y="52"/>
                      </a:cubicBezTo>
                      <a:cubicBezTo>
                        <a:pt x="28" y="52"/>
                        <a:pt x="28" y="52"/>
                        <a:pt x="27" y="52"/>
                      </a:cubicBezTo>
                      <a:cubicBezTo>
                        <a:pt x="27" y="53"/>
                        <a:pt x="28" y="53"/>
                        <a:pt x="28" y="54"/>
                      </a:cubicBezTo>
                      <a:cubicBezTo>
                        <a:pt x="34" y="49"/>
                        <a:pt x="43" y="50"/>
                        <a:pt x="49" y="49"/>
                      </a:cubicBezTo>
                      <a:cubicBezTo>
                        <a:pt x="52" y="48"/>
                        <a:pt x="55" y="48"/>
                        <a:pt x="58" y="48"/>
                      </a:cubicBezTo>
                      <a:cubicBezTo>
                        <a:pt x="60" y="48"/>
                        <a:pt x="63" y="49"/>
                        <a:pt x="64" y="49"/>
                      </a:cubicBezTo>
                      <a:cubicBezTo>
                        <a:pt x="67" y="47"/>
                        <a:pt x="63" y="47"/>
                        <a:pt x="62" y="47"/>
                      </a:cubicBezTo>
                      <a:cubicBezTo>
                        <a:pt x="63" y="46"/>
                        <a:pt x="62" y="46"/>
                        <a:pt x="63" y="47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4" y="47"/>
                        <a:pt x="64" y="47"/>
                      </a:cubicBezTo>
                      <a:cubicBezTo>
                        <a:pt x="65" y="46"/>
                        <a:pt x="65" y="46"/>
                        <a:pt x="64" y="45"/>
                      </a:cubicBezTo>
                      <a:cubicBezTo>
                        <a:pt x="64" y="44"/>
                        <a:pt x="64" y="45"/>
                        <a:pt x="64" y="44"/>
                      </a:cubicBezTo>
                      <a:cubicBezTo>
                        <a:pt x="64" y="44"/>
                        <a:pt x="64" y="44"/>
                        <a:pt x="65" y="43"/>
                      </a:cubicBezTo>
                      <a:cubicBezTo>
                        <a:pt x="65" y="43"/>
                        <a:pt x="65" y="44"/>
                        <a:pt x="64" y="45"/>
                      </a:cubicBezTo>
                      <a:cubicBezTo>
                        <a:pt x="65" y="45"/>
                        <a:pt x="65" y="45"/>
                        <a:pt x="66" y="45"/>
                      </a:cubicBezTo>
                      <a:cubicBezTo>
                        <a:pt x="64" y="47"/>
                        <a:pt x="67" y="47"/>
                        <a:pt x="67" y="46"/>
                      </a:cubicBezTo>
                      <a:cubicBezTo>
                        <a:pt x="68" y="44"/>
                        <a:pt x="69" y="45"/>
                        <a:pt x="70" y="44"/>
                      </a:cubicBezTo>
                      <a:cubicBezTo>
                        <a:pt x="72" y="43"/>
                        <a:pt x="71" y="41"/>
                        <a:pt x="71" y="39"/>
                      </a:cubicBezTo>
                      <a:cubicBezTo>
                        <a:pt x="72" y="40"/>
                        <a:pt x="72" y="41"/>
                        <a:pt x="72" y="42"/>
                      </a:cubicBezTo>
                      <a:cubicBezTo>
                        <a:pt x="72" y="42"/>
                        <a:pt x="72" y="42"/>
                        <a:pt x="72" y="42"/>
                      </a:cubicBezTo>
                      <a:cubicBezTo>
                        <a:pt x="74" y="41"/>
                        <a:pt x="73" y="40"/>
                        <a:pt x="75" y="41"/>
                      </a:cubicBezTo>
                      <a:cubicBezTo>
                        <a:pt x="73" y="42"/>
                        <a:pt x="73" y="42"/>
                        <a:pt x="75" y="45"/>
                      </a:cubicBezTo>
                      <a:cubicBezTo>
                        <a:pt x="75" y="45"/>
                        <a:pt x="76" y="44"/>
                        <a:pt x="76" y="44"/>
                      </a:cubicBezTo>
                      <a:cubicBezTo>
                        <a:pt x="77" y="45"/>
                        <a:pt x="80" y="43"/>
                        <a:pt x="81" y="43"/>
                      </a:cubicBezTo>
                      <a:cubicBezTo>
                        <a:pt x="83" y="42"/>
                        <a:pt x="85" y="43"/>
                        <a:pt x="86" y="41"/>
                      </a:cubicBezTo>
                      <a:cubicBezTo>
                        <a:pt x="86" y="41"/>
                        <a:pt x="86" y="41"/>
                        <a:pt x="86" y="42"/>
                      </a:cubicBezTo>
                      <a:cubicBezTo>
                        <a:pt x="85" y="44"/>
                        <a:pt x="88" y="43"/>
                        <a:pt x="89" y="41"/>
                      </a:cubicBezTo>
                      <a:cubicBezTo>
                        <a:pt x="89" y="42"/>
                        <a:pt x="88" y="44"/>
                        <a:pt x="90" y="45"/>
                      </a:cubicBezTo>
                      <a:cubicBezTo>
                        <a:pt x="91" y="45"/>
                        <a:pt x="92" y="43"/>
                        <a:pt x="93" y="42"/>
                      </a:cubicBezTo>
                      <a:cubicBezTo>
                        <a:pt x="93" y="43"/>
                        <a:pt x="92" y="44"/>
                        <a:pt x="91" y="45"/>
                      </a:cubicBezTo>
                      <a:cubicBezTo>
                        <a:pt x="92" y="45"/>
                        <a:pt x="92" y="45"/>
                        <a:pt x="92" y="44"/>
                      </a:cubicBezTo>
                      <a:cubicBezTo>
                        <a:pt x="91" y="45"/>
                        <a:pt x="91" y="47"/>
                        <a:pt x="93" y="47"/>
                      </a:cubicBezTo>
                      <a:cubicBezTo>
                        <a:pt x="93" y="47"/>
                        <a:pt x="93" y="47"/>
                        <a:pt x="93" y="48"/>
                      </a:cubicBezTo>
                      <a:cubicBezTo>
                        <a:pt x="93" y="48"/>
                        <a:pt x="94" y="49"/>
                        <a:pt x="94" y="49"/>
                      </a:cubicBezTo>
                      <a:cubicBezTo>
                        <a:pt x="94" y="49"/>
                        <a:pt x="94" y="49"/>
                        <a:pt x="93" y="50"/>
                      </a:cubicBezTo>
                      <a:cubicBezTo>
                        <a:pt x="94" y="50"/>
                        <a:pt x="94" y="50"/>
                        <a:pt x="94" y="50"/>
                      </a:cubicBezTo>
                      <a:cubicBezTo>
                        <a:pt x="94" y="51"/>
                        <a:pt x="93" y="51"/>
                        <a:pt x="92" y="51"/>
                      </a:cubicBezTo>
                      <a:cubicBezTo>
                        <a:pt x="91" y="50"/>
                        <a:pt x="91" y="50"/>
                        <a:pt x="90" y="50"/>
                      </a:cubicBezTo>
                      <a:cubicBezTo>
                        <a:pt x="90" y="49"/>
                        <a:pt x="89" y="50"/>
                        <a:pt x="88" y="49"/>
                      </a:cubicBezTo>
                      <a:cubicBezTo>
                        <a:pt x="88" y="49"/>
                        <a:pt x="84" y="45"/>
                        <a:pt x="85" y="48"/>
                      </a:cubicBezTo>
                      <a:cubicBezTo>
                        <a:pt x="85" y="48"/>
                        <a:pt x="88" y="49"/>
                        <a:pt x="86" y="50"/>
                      </a:cubicBezTo>
                      <a:cubicBezTo>
                        <a:pt x="85" y="50"/>
                        <a:pt x="84" y="48"/>
                        <a:pt x="83" y="50"/>
                      </a:cubicBezTo>
                      <a:cubicBezTo>
                        <a:pt x="83" y="49"/>
                        <a:pt x="82" y="47"/>
                        <a:pt x="82" y="48"/>
                      </a:cubicBezTo>
                      <a:cubicBezTo>
                        <a:pt x="80" y="47"/>
                        <a:pt x="82" y="48"/>
                        <a:pt x="81" y="49"/>
                      </a:cubicBezTo>
                      <a:cubicBezTo>
                        <a:pt x="79" y="51"/>
                        <a:pt x="75" y="47"/>
                        <a:pt x="73" y="49"/>
                      </a:cubicBezTo>
                      <a:cubicBezTo>
                        <a:pt x="73" y="48"/>
                        <a:pt x="72" y="48"/>
                        <a:pt x="71" y="48"/>
                      </a:cubicBezTo>
                      <a:cubicBezTo>
                        <a:pt x="71" y="48"/>
                        <a:pt x="71" y="48"/>
                        <a:pt x="71" y="48"/>
                      </a:cubicBezTo>
                      <a:cubicBezTo>
                        <a:pt x="69" y="47"/>
                        <a:pt x="69" y="51"/>
                        <a:pt x="70" y="51"/>
                      </a:cubicBezTo>
                      <a:cubicBezTo>
                        <a:pt x="72" y="50"/>
                        <a:pt x="74" y="51"/>
                        <a:pt x="76" y="51"/>
                      </a:cubicBezTo>
                      <a:cubicBezTo>
                        <a:pt x="83" y="52"/>
                        <a:pt x="88" y="54"/>
                        <a:pt x="94" y="56"/>
                      </a:cubicBezTo>
                      <a:cubicBezTo>
                        <a:pt x="100" y="59"/>
                        <a:pt x="105" y="61"/>
                        <a:pt x="110" y="65"/>
                      </a:cubicBezTo>
                      <a:cubicBezTo>
                        <a:pt x="112" y="66"/>
                        <a:pt x="114" y="69"/>
                        <a:pt x="116" y="70"/>
                      </a:cubicBezTo>
                      <a:cubicBezTo>
                        <a:pt x="119" y="72"/>
                        <a:pt x="116" y="69"/>
                        <a:pt x="115" y="68"/>
                      </a:cubicBezTo>
                      <a:cubicBezTo>
                        <a:pt x="115" y="68"/>
                        <a:pt x="118" y="70"/>
                        <a:pt x="118" y="70"/>
                      </a:cubicBezTo>
                      <a:cubicBezTo>
                        <a:pt x="120" y="69"/>
                        <a:pt x="117" y="68"/>
                        <a:pt x="117" y="68"/>
                      </a:cubicBezTo>
                      <a:cubicBezTo>
                        <a:pt x="116" y="66"/>
                        <a:pt x="117" y="63"/>
                        <a:pt x="115" y="63"/>
                      </a:cubicBezTo>
                      <a:cubicBezTo>
                        <a:pt x="117" y="61"/>
                        <a:pt x="112" y="60"/>
                        <a:pt x="112" y="63"/>
                      </a:cubicBezTo>
                      <a:cubicBezTo>
                        <a:pt x="109" y="63"/>
                        <a:pt x="110" y="61"/>
                        <a:pt x="110" y="59"/>
                      </a:cubicBezTo>
                      <a:cubicBezTo>
                        <a:pt x="110" y="59"/>
                        <a:pt x="109" y="57"/>
                        <a:pt x="109" y="56"/>
                      </a:cubicBezTo>
                      <a:cubicBezTo>
                        <a:pt x="110" y="57"/>
                        <a:pt x="112" y="59"/>
                        <a:pt x="113" y="57"/>
                      </a:cubicBezTo>
                      <a:cubicBezTo>
                        <a:pt x="114" y="59"/>
                        <a:pt x="115" y="57"/>
                        <a:pt x="115" y="55"/>
                      </a:cubicBezTo>
                      <a:cubicBezTo>
                        <a:pt x="116" y="57"/>
                        <a:pt x="116" y="59"/>
                        <a:pt x="117" y="59"/>
                      </a:cubicBezTo>
                      <a:cubicBezTo>
                        <a:pt x="116" y="60"/>
                        <a:pt x="120" y="64"/>
                        <a:pt x="119" y="60"/>
                      </a:cubicBezTo>
                      <a:cubicBezTo>
                        <a:pt x="120" y="60"/>
                        <a:pt x="120" y="60"/>
                        <a:pt x="121" y="60"/>
                      </a:cubicBezTo>
                      <a:cubicBezTo>
                        <a:pt x="121" y="60"/>
                        <a:pt x="122" y="59"/>
                        <a:pt x="123" y="58"/>
                      </a:cubicBezTo>
                      <a:cubicBezTo>
                        <a:pt x="122" y="60"/>
                        <a:pt x="123" y="61"/>
                        <a:pt x="124" y="59"/>
                      </a:cubicBezTo>
                      <a:cubicBezTo>
                        <a:pt x="124" y="59"/>
                        <a:pt x="124" y="59"/>
                        <a:pt x="124" y="59"/>
                      </a:cubicBezTo>
                      <a:cubicBezTo>
                        <a:pt x="125" y="59"/>
                        <a:pt x="124" y="59"/>
                        <a:pt x="124" y="59"/>
                      </a:cubicBezTo>
                      <a:cubicBezTo>
                        <a:pt x="126" y="59"/>
                        <a:pt x="126" y="54"/>
                        <a:pt x="125" y="53"/>
                      </a:cubicBezTo>
                      <a:cubicBezTo>
                        <a:pt x="127" y="55"/>
                        <a:pt x="127" y="54"/>
                        <a:pt x="128" y="52"/>
                      </a:cubicBezTo>
                      <a:cubicBezTo>
                        <a:pt x="127" y="55"/>
                        <a:pt x="128" y="54"/>
                        <a:pt x="130" y="55"/>
                      </a:cubicBezTo>
                      <a:cubicBezTo>
                        <a:pt x="129" y="55"/>
                        <a:pt x="128" y="54"/>
                        <a:pt x="127" y="56"/>
                      </a:cubicBezTo>
                      <a:cubicBezTo>
                        <a:pt x="126" y="57"/>
                        <a:pt x="127" y="57"/>
                        <a:pt x="128" y="58"/>
                      </a:cubicBezTo>
                      <a:cubicBezTo>
                        <a:pt x="128" y="58"/>
                        <a:pt x="127" y="57"/>
                        <a:pt x="126" y="57"/>
                      </a:cubicBezTo>
                      <a:cubicBezTo>
                        <a:pt x="126" y="58"/>
                        <a:pt x="126" y="59"/>
                        <a:pt x="126" y="60"/>
                      </a:cubicBezTo>
                      <a:cubicBezTo>
                        <a:pt x="125" y="59"/>
                        <a:pt x="125" y="60"/>
                        <a:pt x="125" y="61"/>
                      </a:cubicBezTo>
                      <a:cubicBezTo>
                        <a:pt x="125" y="61"/>
                        <a:pt x="124" y="61"/>
                        <a:pt x="124" y="61"/>
                      </a:cubicBezTo>
                      <a:cubicBezTo>
                        <a:pt x="123" y="60"/>
                        <a:pt x="121" y="61"/>
                        <a:pt x="120" y="61"/>
                      </a:cubicBezTo>
                      <a:cubicBezTo>
                        <a:pt x="121" y="61"/>
                        <a:pt x="121" y="62"/>
                        <a:pt x="121" y="62"/>
                      </a:cubicBezTo>
                      <a:cubicBezTo>
                        <a:pt x="120" y="62"/>
                        <a:pt x="119" y="64"/>
                        <a:pt x="119" y="65"/>
                      </a:cubicBezTo>
                      <a:cubicBezTo>
                        <a:pt x="118" y="65"/>
                        <a:pt x="117" y="65"/>
                        <a:pt x="117" y="66"/>
                      </a:cubicBezTo>
                      <a:cubicBezTo>
                        <a:pt x="119" y="67"/>
                        <a:pt x="122" y="68"/>
                        <a:pt x="123" y="70"/>
                      </a:cubicBezTo>
                      <a:cubicBezTo>
                        <a:pt x="123" y="70"/>
                        <a:pt x="123" y="69"/>
                        <a:pt x="123" y="68"/>
                      </a:cubicBezTo>
                      <a:cubicBezTo>
                        <a:pt x="124" y="69"/>
                        <a:pt x="127" y="74"/>
                        <a:pt x="127" y="70"/>
                      </a:cubicBezTo>
                      <a:cubicBezTo>
                        <a:pt x="127" y="70"/>
                        <a:pt x="128" y="71"/>
                        <a:pt x="128" y="71"/>
                      </a:cubicBezTo>
                      <a:cubicBezTo>
                        <a:pt x="128" y="71"/>
                        <a:pt x="129" y="71"/>
                        <a:pt x="129" y="71"/>
                      </a:cubicBezTo>
                      <a:cubicBezTo>
                        <a:pt x="130" y="71"/>
                        <a:pt x="131" y="69"/>
                        <a:pt x="131" y="70"/>
                      </a:cubicBezTo>
                      <a:cubicBezTo>
                        <a:pt x="132" y="71"/>
                        <a:pt x="130" y="70"/>
                        <a:pt x="130" y="71"/>
                      </a:cubicBezTo>
                      <a:cubicBezTo>
                        <a:pt x="130" y="72"/>
                        <a:pt x="130" y="74"/>
                        <a:pt x="132" y="73"/>
                      </a:cubicBezTo>
                      <a:cubicBezTo>
                        <a:pt x="133" y="75"/>
                        <a:pt x="131" y="77"/>
                        <a:pt x="133" y="78"/>
                      </a:cubicBezTo>
                      <a:cubicBezTo>
                        <a:pt x="134" y="80"/>
                        <a:pt x="135" y="76"/>
                        <a:pt x="135" y="75"/>
                      </a:cubicBezTo>
                      <a:cubicBezTo>
                        <a:pt x="135" y="77"/>
                        <a:pt x="136" y="77"/>
                        <a:pt x="138" y="77"/>
                      </a:cubicBezTo>
                      <a:cubicBezTo>
                        <a:pt x="138" y="78"/>
                        <a:pt x="138" y="78"/>
                        <a:pt x="138" y="79"/>
                      </a:cubicBezTo>
                      <a:cubicBezTo>
                        <a:pt x="136" y="77"/>
                        <a:pt x="134" y="79"/>
                        <a:pt x="136" y="79"/>
                      </a:cubicBezTo>
                      <a:cubicBezTo>
                        <a:pt x="135" y="80"/>
                        <a:pt x="133" y="80"/>
                        <a:pt x="132" y="79"/>
                      </a:cubicBezTo>
                      <a:cubicBezTo>
                        <a:pt x="131" y="78"/>
                        <a:pt x="130" y="76"/>
                        <a:pt x="129" y="76"/>
                      </a:cubicBezTo>
                      <a:cubicBezTo>
                        <a:pt x="130" y="76"/>
                        <a:pt x="127" y="73"/>
                        <a:pt x="127" y="73"/>
                      </a:cubicBezTo>
                      <a:cubicBezTo>
                        <a:pt x="126" y="73"/>
                        <a:pt x="123" y="74"/>
                        <a:pt x="124" y="71"/>
                      </a:cubicBezTo>
                      <a:cubicBezTo>
                        <a:pt x="123" y="72"/>
                        <a:pt x="122" y="71"/>
                        <a:pt x="121" y="70"/>
                      </a:cubicBezTo>
                      <a:cubicBezTo>
                        <a:pt x="121" y="71"/>
                        <a:pt x="121" y="71"/>
                        <a:pt x="121" y="71"/>
                      </a:cubicBezTo>
                      <a:cubicBezTo>
                        <a:pt x="121" y="70"/>
                        <a:pt x="121" y="70"/>
                        <a:pt x="121" y="70"/>
                      </a:cubicBezTo>
                      <a:cubicBezTo>
                        <a:pt x="118" y="72"/>
                        <a:pt x="124" y="75"/>
                        <a:pt x="125" y="76"/>
                      </a:cubicBezTo>
                      <a:cubicBezTo>
                        <a:pt x="125" y="76"/>
                        <a:pt x="125" y="76"/>
                        <a:pt x="125" y="76"/>
                      </a:cubicBezTo>
                      <a:cubicBezTo>
                        <a:pt x="125" y="76"/>
                        <a:pt x="125" y="76"/>
                        <a:pt x="125" y="77"/>
                      </a:cubicBezTo>
                      <a:cubicBezTo>
                        <a:pt x="125" y="76"/>
                        <a:pt x="124" y="76"/>
                        <a:pt x="124" y="75"/>
                      </a:cubicBezTo>
                      <a:cubicBezTo>
                        <a:pt x="124" y="76"/>
                        <a:pt x="127" y="78"/>
                        <a:pt x="129" y="79"/>
                      </a:cubicBezTo>
                      <a:cubicBezTo>
                        <a:pt x="130" y="80"/>
                        <a:pt x="131" y="82"/>
                        <a:pt x="133" y="83"/>
                      </a:cubicBezTo>
                      <a:cubicBezTo>
                        <a:pt x="132" y="83"/>
                        <a:pt x="131" y="83"/>
                        <a:pt x="131" y="83"/>
                      </a:cubicBezTo>
                      <a:cubicBezTo>
                        <a:pt x="132" y="83"/>
                        <a:pt x="133" y="84"/>
                        <a:pt x="134" y="84"/>
                      </a:cubicBezTo>
                      <a:cubicBezTo>
                        <a:pt x="132" y="84"/>
                        <a:pt x="131" y="82"/>
                        <a:pt x="130" y="83"/>
                      </a:cubicBezTo>
                      <a:cubicBezTo>
                        <a:pt x="131" y="84"/>
                        <a:pt x="133" y="84"/>
                        <a:pt x="134" y="85"/>
                      </a:cubicBezTo>
                      <a:cubicBezTo>
                        <a:pt x="137" y="86"/>
                        <a:pt x="139" y="87"/>
                        <a:pt x="140" y="90"/>
                      </a:cubicBezTo>
                      <a:cubicBezTo>
                        <a:pt x="141" y="92"/>
                        <a:pt x="144" y="96"/>
                        <a:pt x="143" y="100"/>
                      </a:cubicBezTo>
                      <a:cubicBezTo>
                        <a:pt x="143" y="101"/>
                        <a:pt x="143" y="104"/>
                        <a:pt x="143" y="105"/>
                      </a:cubicBezTo>
                      <a:cubicBezTo>
                        <a:pt x="143" y="106"/>
                        <a:pt x="141" y="107"/>
                        <a:pt x="141" y="106"/>
                      </a:cubicBezTo>
                      <a:cubicBezTo>
                        <a:pt x="140" y="106"/>
                        <a:pt x="140" y="106"/>
                        <a:pt x="139" y="105"/>
                      </a:cubicBezTo>
                      <a:cubicBezTo>
                        <a:pt x="137" y="101"/>
                        <a:pt x="137" y="95"/>
                        <a:pt x="138" y="91"/>
                      </a:cubicBezTo>
                      <a:cubicBezTo>
                        <a:pt x="134" y="93"/>
                        <a:pt x="137" y="103"/>
                        <a:pt x="138" y="105"/>
                      </a:cubicBezTo>
                      <a:cubicBezTo>
                        <a:pt x="140" y="108"/>
                        <a:pt x="140" y="107"/>
                        <a:pt x="142" y="107"/>
                      </a:cubicBezTo>
                      <a:cubicBezTo>
                        <a:pt x="144" y="106"/>
                        <a:pt x="147" y="108"/>
                        <a:pt x="148" y="106"/>
                      </a:cubicBezTo>
                      <a:cubicBezTo>
                        <a:pt x="147" y="106"/>
                        <a:pt x="147" y="106"/>
                        <a:pt x="146" y="106"/>
                      </a:cubicBezTo>
                      <a:cubicBezTo>
                        <a:pt x="149" y="106"/>
                        <a:pt x="153" y="104"/>
                        <a:pt x="156" y="104"/>
                      </a:cubicBezTo>
                      <a:cubicBezTo>
                        <a:pt x="157" y="103"/>
                        <a:pt x="166" y="105"/>
                        <a:pt x="162" y="101"/>
                      </a:cubicBezTo>
                      <a:cubicBezTo>
                        <a:pt x="163" y="102"/>
                        <a:pt x="164" y="102"/>
                        <a:pt x="164" y="102"/>
                      </a:cubicBezTo>
                      <a:cubicBezTo>
                        <a:pt x="164" y="101"/>
                        <a:pt x="163" y="101"/>
                        <a:pt x="163" y="100"/>
                      </a:cubicBezTo>
                      <a:cubicBezTo>
                        <a:pt x="164" y="101"/>
                        <a:pt x="164" y="101"/>
                        <a:pt x="165" y="101"/>
                      </a:cubicBezTo>
                      <a:cubicBezTo>
                        <a:pt x="165" y="101"/>
                        <a:pt x="165" y="101"/>
                        <a:pt x="165" y="102"/>
                      </a:cubicBezTo>
                      <a:cubicBezTo>
                        <a:pt x="165" y="101"/>
                        <a:pt x="166" y="100"/>
                        <a:pt x="166" y="99"/>
                      </a:cubicBezTo>
                      <a:cubicBezTo>
                        <a:pt x="166" y="99"/>
                        <a:pt x="165" y="98"/>
                        <a:pt x="165" y="97"/>
                      </a:cubicBezTo>
                      <a:cubicBezTo>
                        <a:pt x="166" y="97"/>
                        <a:pt x="171" y="100"/>
                        <a:pt x="169" y="96"/>
                      </a:cubicBezTo>
                      <a:cubicBezTo>
                        <a:pt x="170" y="97"/>
                        <a:pt x="170" y="97"/>
                        <a:pt x="171" y="96"/>
                      </a:cubicBezTo>
                      <a:cubicBezTo>
                        <a:pt x="172" y="98"/>
                        <a:pt x="170" y="98"/>
                        <a:pt x="170" y="99"/>
                      </a:cubicBezTo>
                      <a:cubicBezTo>
                        <a:pt x="169" y="100"/>
                        <a:pt x="168" y="102"/>
                        <a:pt x="167" y="102"/>
                      </a:cubicBezTo>
                      <a:cubicBezTo>
                        <a:pt x="167" y="102"/>
                        <a:pt x="167" y="103"/>
                        <a:pt x="167" y="103"/>
                      </a:cubicBezTo>
                      <a:cubicBezTo>
                        <a:pt x="168" y="103"/>
                        <a:pt x="168" y="103"/>
                        <a:pt x="168" y="103"/>
                      </a:cubicBezTo>
                      <a:cubicBezTo>
                        <a:pt x="171" y="100"/>
                        <a:pt x="176" y="98"/>
                        <a:pt x="180" y="95"/>
                      </a:cubicBezTo>
                      <a:cubicBezTo>
                        <a:pt x="182" y="94"/>
                        <a:pt x="191" y="87"/>
                        <a:pt x="193" y="88"/>
                      </a:cubicBezTo>
                      <a:cubicBezTo>
                        <a:pt x="195" y="86"/>
                        <a:pt x="199" y="87"/>
                        <a:pt x="201" y="89"/>
                      </a:cubicBezTo>
                      <a:cubicBezTo>
                        <a:pt x="200" y="90"/>
                        <a:pt x="198" y="89"/>
                        <a:pt x="197" y="88"/>
                      </a:cubicBezTo>
                      <a:cubicBezTo>
                        <a:pt x="200" y="91"/>
                        <a:pt x="205" y="89"/>
                        <a:pt x="202" y="85"/>
                      </a:cubicBezTo>
                      <a:cubicBezTo>
                        <a:pt x="201" y="84"/>
                        <a:pt x="198" y="85"/>
                        <a:pt x="197" y="84"/>
                      </a:cubicBezTo>
                      <a:cubicBezTo>
                        <a:pt x="195" y="83"/>
                        <a:pt x="197" y="82"/>
                        <a:pt x="195" y="81"/>
                      </a:cubicBezTo>
                      <a:cubicBezTo>
                        <a:pt x="196" y="81"/>
                        <a:pt x="198" y="83"/>
                        <a:pt x="199" y="83"/>
                      </a:cubicBezTo>
                      <a:cubicBezTo>
                        <a:pt x="200" y="83"/>
                        <a:pt x="201" y="84"/>
                        <a:pt x="202" y="84"/>
                      </a:cubicBezTo>
                      <a:cubicBezTo>
                        <a:pt x="202" y="84"/>
                        <a:pt x="203" y="82"/>
                        <a:pt x="201" y="83"/>
                      </a:cubicBezTo>
                      <a:cubicBezTo>
                        <a:pt x="201" y="82"/>
                        <a:pt x="200" y="81"/>
                        <a:pt x="200" y="80"/>
                      </a:cubicBezTo>
                      <a:cubicBezTo>
                        <a:pt x="200" y="81"/>
                        <a:pt x="200" y="82"/>
                        <a:pt x="200" y="82"/>
                      </a:cubicBezTo>
                      <a:cubicBezTo>
                        <a:pt x="199" y="81"/>
                        <a:pt x="199" y="79"/>
                        <a:pt x="199" y="78"/>
                      </a:cubicBezTo>
                      <a:cubicBezTo>
                        <a:pt x="200" y="79"/>
                        <a:pt x="200" y="79"/>
                        <a:pt x="200" y="80"/>
                      </a:cubicBezTo>
                      <a:cubicBezTo>
                        <a:pt x="200" y="78"/>
                        <a:pt x="201" y="76"/>
                        <a:pt x="202" y="75"/>
                      </a:cubicBezTo>
                      <a:cubicBezTo>
                        <a:pt x="203" y="75"/>
                        <a:pt x="202" y="76"/>
                        <a:pt x="203" y="75"/>
                      </a:cubicBezTo>
                      <a:cubicBezTo>
                        <a:pt x="204" y="75"/>
                        <a:pt x="205" y="77"/>
                        <a:pt x="206" y="75"/>
                      </a:cubicBezTo>
                      <a:cubicBezTo>
                        <a:pt x="206" y="76"/>
                        <a:pt x="206" y="76"/>
                        <a:pt x="206" y="76"/>
                      </a:cubicBezTo>
                      <a:cubicBezTo>
                        <a:pt x="207" y="75"/>
                        <a:pt x="205" y="72"/>
                        <a:pt x="208" y="72"/>
                      </a:cubicBezTo>
                      <a:cubicBezTo>
                        <a:pt x="208" y="74"/>
                        <a:pt x="208" y="73"/>
                        <a:pt x="208" y="74"/>
                      </a:cubicBezTo>
                      <a:cubicBezTo>
                        <a:pt x="210" y="73"/>
                        <a:pt x="210" y="72"/>
                        <a:pt x="210" y="71"/>
                      </a:cubicBezTo>
                      <a:cubicBezTo>
                        <a:pt x="210" y="73"/>
                        <a:pt x="211" y="74"/>
                        <a:pt x="212" y="73"/>
                      </a:cubicBezTo>
                      <a:cubicBezTo>
                        <a:pt x="210" y="77"/>
                        <a:pt x="215" y="74"/>
                        <a:pt x="217" y="74"/>
                      </a:cubicBezTo>
                      <a:cubicBezTo>
                        <a:pt x="216" y="73"/>
                        <a:pt x="216" y="73"/>
                        <a:pt x="216" y="73"/>
                      </a:cubicBezTo>
                      <a:cubicBezTo>
                        <a:pt x="217" y="74"/>
                        <a:pt x="222" y="73"/>
                        <a:pt x="223" y="72"/>
                      </a:cubicBezTo>
                      <a:cubicBezTo>
                        <a:pt x="223" y="73"/>
                        <a:pt x="223" y="74"/>
                        <a:pt x="223" y="74"/>
                      </a:cubicBezTo>
                      <a:cubicBezTo>
                        <a:pt x="223" y="74"/>
                        <a:pt x="223" y="74"/>
                        <a:pt x="223" y="74"/>
                      </a:cubicBezTo>
                      <a:cubicBezTo>
                        <a:pt x="224" y="74"/>
                        <a:pt x="224" y="73"/>
                        <a:pt x="224" y="73"/>
                      </a:cubicBezTo>
                      <a:cubicBezTo>
                        <a:pt x="223" y="75"/>
                        <a:pt x="226" y="76"/>
                        <a:pt x="227" y="78"/>
                      </a:cubicBezTo>
                      <a:cubicBezTo>
                        <a:pt x="227" y="78"/>
                        <a:pt x="228" y="77"/>
                        <a:pt x="228" y="77"/>
                      </a:cubicBezTo>
                      <a:cubicBezTo>
                        <a:pt x="227" y="79"/>
                        <a:pt x="232" y="80"/>
                        <a:pt x="233" y="82"/>
                      </a:cubicBezTo>
                      <a:cubicBezTo>
                        <a:pt x="234" y="82"/>
                        <a:pt x="236" y="83"/>
                        <a:pt x="236" y="82"/>
                      </a:cubicBezTo>
                      <a:cubicBezTo>
                        <a:pt x="236" y="83"/>
                        <a:pt x="237" y="85"/>
                        <a:pt x="238" y="84"/>
                      </a:cubicBezTo>
                      <a:cubicBezTo>
                        <a:pt x="239" y="85"/>
                        <a:pt x="240" y="86"/>
                        <a:pt x="240" y="85"/>
                      </a:cubicBezTo>
                      <a:cubicBezTo>
                        <a:pt x="240" y="86"/>
                        <a:pt x="241" y="87"/>
                        <a:pt x="242" y="87"/>
                      </a:cubicBezTo>
                      <a:cubicBezTo>
                        <a:pt x="244" y="87"/>
                        <a:pt x="242" y="87"/>
                        <a:pt x="243" y="88"/>
                      </a:cubicBezTo>
                      <a:cubicBezTo>
                        <a:pt x="245" y="90"/>
                        <a:pt x="245" y="91"/>
                        <a:pt x="246" y="93"/>
                      </a:cubicBezTo>
                      <a:cubicBezTo>
                        <a:pt x="247" y="94"/>
                        <a:pt x="248" y="95"/>
                        <a:pt x="248" y="97"/>
                      </a:cubicBezTo>
                      <a:cubicBezTo>
                        <a:pt x="249" y="98"/>
                        <a:pt x="248" y="99"/>
                        <a:pt x="248" y="100"/>
                      </a:cubicBezTo>
                      <a:cubicBezTo>
                        <a:pt x="250" y="100"/>
                        <a:pt x="251" y="103"/>
                        <a:pt x="252" y="104"/>
                      </a:cubicBezTo>
                      <a:cubicBezTo>
                        <a:pt x="254" y="104"/>
                        <a:pt x="254" y="106"/>
                        <a:pt x="256" y="107"/>
                      </a:cubicBezTo>
                      <a:cubicBezTo>
                        <a:pt x="258" y="108"/>
                        <a:pt x="259" y="106"/>
                        <a:pt x="260" y="109"/>
                      </a:cubicBezTo>
                      <a:cubicBezTo>
                        <a:pt x="260" y="111"/>
                        <a:pt x="258" y="112"/>
                        <a:pt x="260" y="113"/>
                      </a:cubicBezTo>
                      <a:cubicBezTo>
                        <a:pt x="259" y="113"/>
                        <a:pt x="259" y="114"/>
                        <a:pt x="260" y="115"/>
                      </a:cubicBezTo>
                      <a:cubicBezTo>
                        <a:pt x="259" y="115"/>
                        <a:pt x="259" y="115"/>
                        <a:pt x="259" y="116"/>
                      </a:cubicBezTo>
                      <a:cubicBezTo>
                        <a:pt x="260" y="116"/>
                        <a:pt x="260" y="119"/>
                        <a:pt x="259" y="120"/>
                      </a:cubicBezTo>
                      <a:cubicBezTo>
                        <a:pt x="260" y="120"/>
                        <a:pt x="260" y="120"/>
                        <a:pt x="261" y="120"/>
                      </a:cubicBezTo>
                      <a:cubicBezTo>
                        <a:pt x="261" y="121"/>
                        <a:pt x="261" y="121"/>
                        <a:pt x="262" y="121"/>
                      </a:cubicBezTo>
                      <a:cubicBezTo>
                        <a:pt x="263" y="122"/>
                        <a:pt x="263" y="122"/>
                        <a:pt x="263" y="122"/>
                      </a:cubicBezTo>
                      <a:cubicBezTo>
                        <a:pt x="263" y="123"/>
                        <a:pt x="267" y="126"/>
                        <a:pt x="267" y="127"/>
                      </a:cubicBezTo>
                      <a:cubicBezTo>
                        <a:pt x="267" y="127"/>
                        <a:pt x="268" y="126"/>
                        <a:pt x="268" y="126"/>
                      </a:cubicBezTo>
                      <a:cubicBezTo>
                        <a:pt x="269" y="126"/>
                        <a:pt x="270" y="126"/>
                        <a:pt x="270" y="127"/>
                      </a:cubicBezTo>
                      <a:cubicBezTo>
                        <a:pt x="270" y="127"/>
                        <a:pt x="270" y="127"/>
                        <a:pt x="270" y="127"/>
                      </a:cubicBezTo>
                      <a:cubicBezTo>
                        <a:pt x="271" y="127"/>
                        <a:pt x="270" y="128"/>
                        <a:pt x="271" y="127"/>
                      </a:cubicBezTo>
                      <a:cubicBezTo>
                        <a:pt x="271" y="128"/>
                        <a:pt x="271" y="130"/>
                        <a:pt x="272" y="130"/>
                      </a:cubicBezTo>
                      <a:cubicBezTo>
                        <a:pt x="272" y="130"/>
                        <a:pt x="271" y="131"/>
                        <a:pt x="272" y="131"/>
                      </a:cubicBezTo>
                      <a:cubicBezTo>
                        <a:pt x="272" y="131"/>
                        <a:pt x="273" y="132"/>
                        <a:pt x="273" y="132"/>
                      </a:cubicBezTo>
                      <a:cubicBezTo>
                        <a:pt x="273" y="132"/>
                        <a:pt x="273" y="132"/>
                        <a:pt x="274" y="132"/>
                      </a:cubicBezTo>
                      <a:cubicBezTo>
                        <a:pt x="272" y="133"/>
                        <a:pt x="274" y="133"/>
                        <a:pt x="274" y="133"/>
                      </a:cubicBezTo>
                      <a:cubicBezTo>
                        <a:pt x="274" y="133"/>
                        <a:pt x="275" y="136"/>
                        <a:pt x="274" y="135"/>
                      </a:cubicBezTo>
                      <a:cubicBezTo>
                        <a:pt x="275" y="136"/>
                        <a:pt x="274" y="135"/>
                        <a:pt x="275" y="135"/>
                      </a:cubicBezTo>
                      <a:cubicBezTo>
                        <a:pt x="276" y="135"/>
                        <a:pt x="277" y="135"/>
                        <a:pt x="277" y="135"/>
                      </a:cubicBezTo>
                      <a:cubicBezTo>
                        <a:pt x="277" y="136"/>
                        <a:pt x="274" y="136"/>
                        <a:pt x="275" y="138"/>
                      </a:cubicBezTo>
                      <a:cubicBezTo>
                        <a:pt x="275" y="137"/>
                        <a:pt x="277" y="138"/>
                        <a:pt x="277" y="138"/>
                      </a:cubicBezTo>
                      <a:cubicBezTo>
                        <a:pt x="278" y="139"/>
                        <a:pt x="279" y="139"/>
                        <a:pt x="280" y="140"/>
                      </a:cubicBezTo>
                      <a:cubicBezTo>
                        <a:pt x="279" y="141"/>
                        <a:pt x="280" y="142"/>
                        <a:pt x="281" y="142"/>
                      </a:cubicBezTo>
                      <a:cubicBezTo>
                        <a:pt x="279" y="142"/>
                        <a:pt x="280" y="144"/>
                        <a:pt x="280" y="145"/>
                      </a:cubicBezTo>
                      <a:cubicBezTo>
                        <a:pt x="281" y="144"/>
                        <a:pt x="280" y="145"/>
                        <a:pt x="281" y="145"/>
                      </a:cubicBezTo>
                      <a:cubicBezTo>
                        <a:pt x="280" y="145"/>
                        <a:pt x="281" y="146"/>
                        <a:pt x="281" y="147"/>
                      </a:cubicBezTo>
                      <a:cubicBezTo>
                        <a:pt x="282" y="147"/>
                        <a:pt x="283" y="147"/>
                        <a:pt x="284" y="148"/>
                      </a:cubicBezTo>
                      <a:cubicBezTo>
                        <a:pt x="284" y="146"/>
                        <a:pt x="285" y="146"/>
                        <a:pt x="285" y="147"/>
                      </a:cubicBezTo>
                      <a:cubicBezTo>
                        <a:pt x="287" y="145"/>
                        <a:pt x="290" y="149"/>
                        <a:pt x="292" y="148"/>
                      </a:cubicBezTo>
                      <a:cubicBezTo>
                        <a:pt x="292" y="148"/>
                        <a:pt x="292" y="148"/>
                        <a:pt x="293" y="147"/>
                      </a:cubicBezTo>
                      <a:cubicBezTo>
                        <a:pt x="294" y="149"/>
                        <a:pt x="295" y="148"/>
                        <a:pt x="296" y="147"/>
                      </a:cubicBezTo>
                      <a:cubicBezTo>
                        <a:pt x="296" y="148"/>
                        <a:pt x="295" y="152"/>
                        <a:pt x="297" y="151"/>
                      </a:cubicBezTo>
                      <a:cubicBezTo>
                        <a:pt x="298" y="151"/>
                        <a:pt x="295" y="154"/>
                        <a:pt x="298" y="155"/>
                      </a:cubicBezTo>
                      <a:cubicBezTo>
                        <a:pt x="297" y="156"/>
                        <a:pt x="298" y="156"/>
                        <a:pt x="299" y="156"/>
                      </a:cubicBezTo>
                      <a:cubicBezTo>
                        <a:pt x="299" y="157"/>
                        <a:pt x="299" y="158"/>
                        <a:pt x="299" y="159"/>
                      </a:cubicBezTo>
                      <a:cubicBezTo>
                        <a:pt x="299" y="159"/>
                        <a:pt x="299" y="159"/>
                        <a:pt x="299" y="159"/>
                      </a:cubicBezTo>
                      <a:cubicBezTo>
                        <a:pt x="299" y="160"/>
                        <a:pt x="299" y="161"/>
                        <a:pt x="299" y="162"/>
                      </a:cubicBezTo>
                      <a:cubicBezTo>
                        <a:pt x="299" y="161"/>
                        <a:pt x="300" y="161"/>
                        <a:pt x="300" y="162"/>
                      </a:cubicBezTo>
                      <a:cubicBezTo>
                        <a:pt x="301" y="162"/>
                        <a:pt x="300" y="162"/>
                        <a:pt x="300" y="163"/>
                      </a:cubicBezTo>
                      <a:cubicBezTo>
                        <a:pt x="301" y="165"/>
                        <a:pt x="302" y="166"/>
                        <a:pt x="304" y="168"/>
                      </a:cubicBezTo>
                      <a:cubicBezTo>
                        <a:pt x="303" y="168"/>
                        <a:pt x="303" y="168"/>
                        <a:pt x="303" y="168"/>
                      </a:cubicBezTo>
                      <a:cubicBezTo>
                        <a:pt x="304" y="169"/>
                        <a:pt x="305" y="169"/>
                        <a:pt x="306" y="170"/>
                      </a:cubicBezTo>
                      <a:cubicBezTo>
                        <a:pt x="306" y="173"/>
                        <a:pt x="306" y="175"/>
                        <a:pt x="306" y="178"/>
                      </a:cubicBezTo>
                      <a:cubicBezTo>
                        <a:pt x="305" y="177"/>
                        <a:pt x="305" y="174"/>
                        <a:pt x="303" y="176"/>
                      </a:cubicBezTo>
                      <a:cubicBezTo>
                        <a:pt x="303" y="176"/>
                        <a:pt x="303" y="176"/>
                        <a:pt x="303" y="176"/>
                      </a:cubicBezTo>
                      <a:cubicBezTo>
                        <a:pt x="303" y="177"/>
                        <a:pt x="304" y="177"/>
                        <a:pt x="304" y="177"/>
                      </a:cubicBezTo>
                      <a:cubicBezTo>
                        <a:pt x="304" y="178"/>
                        <a:pt x="303" y="178"/>
                        <a:pt x="304" y="179"/>
                      </a:cubicBezTo>
                      <a:cubicBezTo>
                        <a:pt x="304" y="179"/>
                        <a:pt x="305" y="180"/>
                        <a:pt x="305" y="180"/>
                      </a:cubicBezTo>
                      <a:cubicBezTo>
                        <a:pt x="305" y="180"/>
                        <a:pt x="305" y="181"/>
                        <a:pt x="306" y="180"/>
                      </a:cubicBezTo>
                      <a:cubicBezTo>
                        <a:pt x="306" y="180"/>
                        <a:pt x="306" y="180"/>
                        <a:pt x="306" y="180"/>
                      </a:cubicBezTo>
                      <a:cubicBezTo>
                        <a:pt x="306" y="181"/>
                        <a:pt x="306" y="182"/>
                        <a:pt x="306" y="183"/>
                      </a:cubicBezTo>
                      <a:cubicBezTo>
                        <a:pt x="306" y="183"/>
                        <a:pt x="305" y="182"/>
                        <a:pt x="305" y="182"/>
                      </a:cubicBezTo>
                      <a:cubicBezTo>
                        <a:pt x="305" y="183"/>
                        <a:pt x="307" y="187"/>
                        <a:pt x="305" y="187"/>
                      </a:cubicBezTo>
                      <a:cubicBezTo>
                        <a:pt x="306" y="187"/>
                        <a:pt x="306" y="188"/>
                        <a:pt x="306" y="188"/>
                      </a:cubicBezTo>
                      <a:cubicBezTo>
                        <a:pt x="306" y="189"/>
                        <a:pt x="305" y="189"/>
                        <a:pt x="305" y="190"/>
                      </a:cubicBezTo>
                      <a:cubicBezTo>
                        <a:pt x="305" y="190"/>
                        <a:pt x="305" y="190"/>
                        <a:pt x="305" y="190"/>
                      </a:cubicBezTo>
                      <a:cubicBezTo>
                        <a:pt x="306" y="191"/>
                        <a:pt x="304" y="192"/>
                        <a:pt x="305" y="194"/>
                      </a:cubicBezTo>
                      <a:cubicBezTo>
                        <a:pt x="305" y="194"/>
                        <a:pt x="306" y="194"/>
                        <a:pt x="306" y="194"/>
                      </a:cubicBezTo>
                      <a:cubicBezTo>
                        <a:pt x="306" y="194"/>
                        <a:pt x="305" y="199"/>
                        <a:pt x="304" y="199"/>
                      </a:cubicBezTo>
                      <a:cubicBezTo>
                        <a:pt x="305" y="200"/>
                        <a:pt x="304" y="201"/>
                        <a:pt x="304" y="202"/>
                      </a:cubicBezTo>
                      <a:cubicBezTo>
                        <a:pt x="304" y="203"/>
                        <a:pt x="304" y="204"/>
                        <a:pt x="304" y="205"/>
                      </a:cubicBezTo>
                      <a:cubicBezTo>
                        <a:pt x="304" y="205"/>
                        <a:pt x="304" y="206"/>
                        <a:pt x="304" y="207"/>
                      </a:cubicBezTo>
                      <a:cubicBezTo>
                        <a:pt x="303" y="207"/>
                        <a:pt x="301" y="208"/>
                        <a:pt x="303" y="209"/>
                      </a:cubicBezTo>
                      <a:cubicBezTo>
                        <a:pt x="301" y="209"/>
                        <a:pt x="303" y="211"/>
                        <a:pt x="301" y="213"/>
                      </a:cubicBezTo>
                      <a:cubicBezTo>
                        <a:pt x="301" y="214"/>
                        <a:pt x="302" y="214"/>
                        <a:pt x="302" y="214"/>
                      </a:cubicBezTo>
                      <a:cubicBezTo>
                        <a:pt x="301" y="215"/>
                        <a:pt x="300" y="214"/>
                        <a:pt x="300" y="215"/>
                      </a:cubicBezTo>
                      <a:cubicBezTo>
                        <a:pt x="300" y="216"/>
                        <a:pt x="300" y="216"/>
                        <a:pt x="300" y="217"/>
                      </a:cubicBezTo>
                      <a:cubicBezTo>
                        <a:pt x="301" y="217"/>
                        <a:pt x="301" y="217"/>
                        <a:pt x="301" y="217"/>
                      </a:cubicBezTo>
                      <a:cubicBezTo>
                        <a:pt x="301" y="217"/>
                        <a:pt x="300" y="221"/>
                        <a:pt x="299" y="221"/>
                      </a:cubicBezTo>
                      <a:cubicBezTo>
                        <a:pt x="299" y="221"/>
                        <a:pt x="299" y="222"/>
                        <a:pt x="300" y="222"/>
                      </a:cubicBezTo>
                      <a:cubicBezTo>
                        <a:pt x="299" y="222"/>
                        <a:pt x="299" y="222"/>
                        <a:pt x="299" y="222"/>
                      </a:cubicBezTo>
                      <a:cubicBezTo>
                        <a:pt x="299" y="222"/>
                        <a:pt x="299" y="223"/>
                        <a:pt x="299" y="224"/>
                      </a:cubicBezTo>
                      <a:cubicBezTo>
                        <a:pt x="299" y="223"/>
                        <a:pt x="299" y="223"/>
                        <a:pt x="299" y="223"/>
                      </a:cubicBezTo>
                      <a:cubicBezTo>
                        <a:pt x="298" y="223"/>
                        <a:pt x="298" y="224"/>
                        <a:pt x="298" y="225"/>
                      </a:cubicBezTo>
                      <a:cubicBezTo>
                        <a:pt x="298" y="224"/>
                        <a:pt x="297" y="224"/>
                        <a:pt x="297" y="224"/>
                      </a:cubicBezTo>
                      <a:cubicBezTo>
                        <a:pt x="296" y="227"/>
                        <a:pt x="297" y="228"/>
                        <a:pt x="299" y="229"/>
                      </a:cubicBezTo>
                      <a:cubicBezTo>
                        <a:pt x="299" y="229"/>
                        <a:pt x="299" y="229"/>
                        <a:pt x="298" y="230"/>
                      </a:cubicBezTo>
                      <a:cubicBezTo>
                        <a:pt x="298" y="229"/>
                        <a:pt x="297" y="228"/>
                        <a:pt x="296" y="227"/>
                      </a:cubicBezTo>
                      <a:cubicBezTo>
                        <a:pt x="296" y="228"/>
                        <a:pt x="297" y="230"/>
                        <a:pt x="297" y="232"/>
                      </a:cubicBezTo>
                      <a:cubicBezTo>
                        <a:pt x="297" y="233"/>
                        <a:pt x="297" y="233"/>
                        <a:pt x="297" y="234"/>
                      </a:cubicBezTo>
                      <a:cubicBezTo>
                        <a:pt x="297" y="235"/>
                        <a:pt x="297" y="237"/>
                        <a:pt x="297" y="238"/>
                      </a:cubicBezTo>
                      <a:cubicBezTo>
                        <a:pt x="296" y="240"/>
                        <a:pt x="296" y="242"/>
                        <a:pt x="296" y="244"/>
                      </a:cubicBezTo>
                      <a:cubicBezTo>
                        <a:pt x="295" y="246"/>
                        <a:pt x="295" y="248"/>
                        <a:pt x="294" y="250"/>
                      </a:cubicBezTo>
                      <a:cubicBezTo>
                        <a:pt x="293" y="248"/>
                        <a:pt x="294" y="246"/>
                        <a:pt x="295" y="244"/>
                      </a:cubicBezTo>
                      <a:cubicBezTo>
                        <a:pt x="295" y="244"/>
                        <a:pt x="294" y="244"/>
                        <a:pt x="294" y="244"/>
                      </a:cubicBezTo>
                      <a:cubicBezTo>
                        <a:pt x="293" y="248"/>
                        <a:pt x="292" y="252"/>
                        <a:pt x="294" y="255"/>
                      </a:cubicBezTo>
                      <a:cubicBezTo>
                        <a:pt x="296" y="258"/>
                        <a:pt x="298" y="259"/>
                        <a:pt x="299" y="262"/>
                      </a:cubicBezTo>
                      <a:cubicBezTo>
                        <a:pt x="299" y="263"/>
                        <a:pt x="299" y="265"/>
                        <a:pt x="300" y="267"/>
                      </a:cubicBezTo>
                      <a:cubicBezTo>
                        <a:pt x="304" y="264"/>
                        <a:pt x="295" y="256"/>
                        <a:pt x="294" y="254"/>
                      </a:cubicBezTo>
                      <a:cubicBezTo>
                        <a:pt x="295" y="254"/>
                        <a:pt x="296" y="255"/>
                        <a:pt x="297" y="256"/>
                      </a:cubicBezTo>
                      <a:cubicBezTo>
                        <a:pt x="297" y="256"/>
                        <a:pt x="297" y="257"/>
                        <a:pt x="298" y="257"/>
                      </a:cubicBezTo>
                      <a:cubicBezTo>
                        <a:pt x="298" y="256"/>
                        <a:pt x="298" y="255"/>
                        <a:pt x="298" y="254"/>
                      </a:cubicBezTo>
                      <a:cubicBezTo>
                        <a:pt x="298" y="254"/>
                        <a:pt x="298" y="255"/>
                        <a:pt x="298" y="255"/>
                      </a:cubicBezTo>
                      <a:cubicBezTo>
                        <a:pt x="299" y="254"/>
                        <a:pt x="299" y="254"/>
                        <a:pt x="299" y="253"/>
                      </a:cubicBezTo>
                      <a:cubicBezTo>
                        <a:pt x="299" y="255"/>
                        <a:pt x="299" y="256"/>
                        <a:pt x="299" y="257"/>
                      </a:cubicBezTo>
                      <a:cubicBezTo>
                        <a:pt x="299" y="258"/>
                        <a:pt x="300" y="259"/>
                        <a:pt x="300" y="260"/>
                      </a:cubicBezTo>
                      <a:cubicBezTo>
                        <a:pt x="300" y="261"/>
                        <a:pt x="302" y="261"/>
                        <a:pt x="303" y="262"/>
                      </a:cubicBezTo>
                      <a:cubicBezTo>
                        <a:pt x="304" y="263"/>
                        <a:pt x="302" y="264"/>
                        <a:pt x="304" y="265"/>
                      </a:cubicBezTo>
                      <a:cubicBezTo>
                        <a:pt x="304" y="265"/>
                        <a:pt x="304" y="265"/>
                        <a:pt x="304" y="265"/>
                      </a:cubicBezTo>
                      <a:cubicBezTo>
                        <a:pt x="308" y="266"/>
                        <a:pt x="305" y="260"/>
                        <a:pt x="307" y="260"/>
                      </a:cubicBezTo>
                      <a:cubicBezTo>
                        <a:pt x="306" y="259"/>
                        <a:pt x="307" y="259"/>
                        <a:pt x="306" y="257"/>
                      </a:cubicBezTo>
                      <a:cubicBezTo>
                        <a:pt x="309" y="258"/>
                        <a:pt x="307" y="254"/>
                        <a:pt x="308" y="256"/>
                      </a:cubicBezTo>
                      <a:cubicBezTo>
                        <a:pt x="309" y="255"/>
                        <a:pt x="307" y="254"/>
                        <a:pt x="306" y="254"/>
                      </a:cubicBezTo>
                      <a:cubicBezTo>
                        <a:pt x="306" y="254"/>
                        <a:pt x="307" y="253"/>
                        <a:pt x="307" y="253"/>
                      </a:cubicBezTo>
                      <a:cubicBezTo>
                        <a:pt x="307" y="253"/>
                        <a:pt x="306" y="253"/>
                        <a:pt x="306" y="253"/>
                      </a:cubicBezTo>
                      <a:cubicBezTo>
                        <a:pt x="307" y="252"/>
                        <a:pt x="308" y="253"/>
                        <a:pt x="308" y="254"/>
                      </a:cubicBezTo>
                      <a:cubicBezTo>
                        <a:pt x="309" y="253"/>
                        <a:pt x="308" y="252"/>
                        <a:pt x="308" y="252"/>
                      </a:cubicBezTo>
                      <a:cubicBezTo>
                        <a:pt x="309" y="251"/>
                        <a:pt x="311" y="251"/>
                        <a:pt x="311" y="250"/>
                      </a:cubicBezTo>
                      <a:cubicBezTo>
                        <a:pt x="309" y="251"/>
                        <a:pt x="306" y="251"/>
                        <a:pt x="305" y="248"/>
                      </a:cubicBezTo>
                      <a:cubicBezTo>
                        <a:pt x="304" y="247"/>
                        <a:pt x="302" y="247"/>
                        <a:pt x="301" y="246"/>
                      </a:cubicBezTo>
                      <a:cubicBezTo>
                        <a:pt x="301" y="244"/>
                        <a:pt x="304" y="244"/>
                        <a:pt x="306" y="244"/>
                      </a:cubicBezTo>
                      <a:cubicBezTo>
                        <a:pt x="308" y="244"/>
                        <a:pt x="303" y="242"/>
                        <a:pt x="303" y="243"/>
                      </a:cubicBezTo>
                      <a:cubicBezTo>
                        <a:pt x="303" y="243"/>
                        <a:pt x="303" y="243"/>
                        <a:pt x="302" y="243"/>
                      </a:cubicBezTo>
                      <a:cubicBezTo>
                        <a:pt x="303" y="241"/>
                        <a:pt x="304" y="240"/>
                        <a:pt x="302" y="238"/>
                      </a:cubicBezTo>
                      <a:cubicBezTo>
                        <a:pt x="304" y="239"/>
                        <a:pt x="304" y="239"/>
                        <a:pt x="305" y="241"/>
                      </a:cubicBezTo>
                      <a:cubicBezTo>
                        <a:pt x="305" y="240"/>
                        <a:pt x="305" y="240"/>
                        <a:pt x="306" y="239"/>
                      </a:cubicBezTo>
                      <a:cubicBezTo>
                        <a:pt x="306" y="240"/>
                        <a:pt x="306" y="240"/>
                        <a:pt x="306" y="241"/>
                      </a:cubicBezTo>
                      <a:cubicBezTo>
                        <a:pt x="306" y="241"/>
                        <a:pt x="307" y="240"/>
                        <a:pt x="307" y="240"/>
                      </a:cubicBezTo>
                      <a:cubicBezTo>
                        <a:pt x="307" y="240"/>
                        <a:pt x="307" y="241"/>
                        <a:pt x="308" y="242"/>
                      </a:cubicBezTo>
                      <a:cubicBezTo>
                        <a:pt x="309" y="242"/>
                        <a:pt x="310" y="242"/>
                        <a:pt x="311" y="243"/>
                      </a:cubicBezTo>
                      <a:cubicBezTo>
                        <a:pt x="309" y="243"/>
                        <a:pt x="307" y="242"/>
                        <a:pt x="307" y="244"/>
                      </a:cubicBezTo>
                      <a:cubicBezTo>
                        <a:pt x="310" y="243"/>
                        <a:pt x="312" y="244"/>
                        <a:pt x="313" y="246"/>
                      </a:cubicBezTo>
                      <a:cubicBezTo>
                        <a:pt x="313" y="248"/>
                        <a:pt x="312" y="249"/>
                        <a:pt x="312" y="250"/>
                      </a:cubicBezTo>
                      <a:cubicBezTo>
                        <a:pt x="312" y="250"/>
                        <a:pt x="314" y="251"/>
                        <a:pt x="311" y="252"/>
                      </a:cubicBezTo>
                      <a:cubicBezTo>
                        <a:pt x="312" y="252"/>
                        <a:pt x="312" y="252"/>
                        <a:pt x="312" y="252"/>
                      </a:cubicBezTo>
                      <a:cubicBezTo>
                        <a:pt x="312" y="253"/>
                        <a:pt x="312" y="254"/>
                        <a:pt x="313" y="255"/>
                      </a:cubicBezTo>
                      <a:cubicBezTo>
                        <a:pt x="314" y="254"/>
                        <a:pt x="314" y="255"/>
                        <a:pt x="315" y="255"/>
                      </a:cubicBezTo>
                      <a:cubicBezTo>
                        <a:pt x="317" y="256"/>
                        <a:pt x="316" y="252"/>
                        <a:pt x="315" y="251"/>
                      </a:cubicBezTo>
                      <a:cubicBezTo>
                        <a:pt x="315" y="250"/>
                        <a:pt x="315" y="248"/>
                        <a:pt x="316" y="247"/>
                      </a:cubicBezTo>
                      <a:cubicBezTo>
                        <a:pt x="317" y="246"/>
                        <a:pt x="318" y="245"/>
                        <a:pt x="318" y="247"/>
                      </a:cubicBezTo>
                      <a:cubicBezTo>
                        <a:pt x="319" y="245"/>
                        <a:pt x="319" y="245"/>
                        <a:pt x="320" y="245"/>
                      </a:cubicBezTo>
                      <a:cubicBezTo>
                        <a:pt x="320" y="246"/>
                        <a:pt x="320" y="246"/>
                        <a:pt x="320" y="247"/>
                      </a:cubicBezTo>
                      <a:cubicBezTo>
                        <a:pt x="319" y="247"/>
                        <a:pt x="319" y="247"/>
                        <a:pt x="319" y="247"/>
                      </a:cubicBezTo>
                      <a:cubicBezTo>
                        <a:pt x="320" y="247"/>
                        <a:pt x="320" y="248"/>
                        <a:pt x="319" y="248"/>
                      </a:cubicBezTo>
                      <a:cubicBezTo>
                        <a:pt x="323" y="251"/>
                        <a:pt x="321" y="262"/>
                        <a:pt x="316" y="261"/>
                      </a:cubicBezTo>
                      <a:cubicBezTo>
                        <a:pt x="316" y="264"/>
                        <a:pt x="319" y="263"/>
                        <a:pt x="318" y="266"/>
                      </a:cubicBezTo>
                      <a:cubicBezTo>
                        <a:pt x="317" y="261"/>
                        <a:pt x="312" y="266"/>
                        <a:pt x="315" y="266"/>
                      </a:cubicBezTo>
                      <a:cubicBezTo>
                        <a:pt x="314" y="267"/>
                        <a:pt x="314" y="267"/>
                        <a:pt x="314" y="267"/>
                      </a:cubicBezTo>
                      <a:cubicBezTo>
                        <a:pt x="313" y="266"/>
                        <a:pt x="309" y="271"/>
                        <a:pt x="312" y="273"/>
                      </a:cubicBezTo>
                      <a:cubicBezTo>
                        <a:pt x="311" y="273"/>
                        <a:pt x="309" y="272"/>
                        <a:pt x="310" y="274"/>
                      </a:cubicBezTo>
                      <a:cubicBezTo>
                        <a:pt x="309" y="274"/>
                        <a:pt x="309" y="274"/>
                        <a:pt x="308" y="274"/>
                      </a:cubicBezTo>
                      <a:cubicBezTo>
                        <a:pt x="308" y="275"/>
                        <a:pt x="309" y="275"/>
                        <a:pt x="309" y="276"/>
                      </a:cubicBezTo>
                      <a:cubicBezTo>
                        <a:pt x="312" y="272"/>
                        <a:pt x="308" y="281"/>
                        <a:pt x="308" y="278"/>
                      </a:cubicBezTo>
                      <a:cubicBezTo>
                        <a:pt x="306" y="277"/>
                        <a:pt x="306" y="278"/>
                        <a:pt x="307" y="279"/>
                      </a:cubicBezTo>
                      <a:cubicBezTo>
                        <a:pt x="308" y="280"/>
                        <a:pt x="309" y="280"/>
                        <a:pt x="310" y="280"/>
                      </a:cubicBezTo>
                      <a:cubicBezTo>
                        <a:pt x="313" y="280"/>
                        <a:pt x="315" y="278"/>
                        <a:pt x="318" y="278"/>
                      </a:cubicBezTo>
                      <a:cubicBezTo>
                        <a:pt x="318" y="279"/>
                        <a:pt x="318" y="279"/>
                        <a:pt x="318" y="279"/>
                      </a:cubicBezTo>
                      <a:cubicBezTo>
                        <a:pt x="318" y="279"/>
                        <a:pt x="319" y="279"/>
                        <a:pt x="319" y="279"/>
                      </a:cubicBezTo>
                      <a:cubicBezTo>
                        <a:pt x="318" y="280"/>
                        <a:pt x="317" y="279"/>
                        <a:pt x="315" y="280"/>
                      </a:cubicBezTo>
                      <a:cubicBezTo>
                        <a:pt x="315" y="278"/>
                        <a:pt x="313" y="280"/>
                        <a:pt x="313" y="280"/>
                      </a:cubicBezTo>
                      <a:cubicBezTo>
                        <a:pt x="313" y="282"/>
                        <a:pt x="315" y="282"/>
                        <a:pt x="315" y="283"/>
                      </a:cubicBezTo>
                      <a:cubicBezTo>
                        <a:pt x="314" y="283"/>
                        <a:pt x="313" y="281"/>
                        <a:pt x="313" y="281"/>
                      </a:cubicBezTo>
                      <a:cubicBezTo>
                        <a:pt x="312" y="280"/>
                        <a:pt x="310" y="281"/>
                        <a:pt x="309" y="281"/>
                      </a:cubicBezTo>
                      <a:cubicBezTo>
                        <a:pt x="308" y="280"/>
                        <a:pt x="302" y="277"/>
                        <a:pt x="304" y="280"/>
                      </a:cubicBezTo>
                      <a:cubicBezTo>
                        <a:pt x="303" y="280"/>
                        <a:pt x="303" y="280"/>
                        <a:pt x="303" y="280"/>
                      </a:cubicBezTo>
                      <a:cubicBezTo>
                        <a:pt x="301" y="285"/>
                        <a:pt x="307" y="278"/>
                        <a:pt x="306" y="282"/>
                      </a:cubicBezTo>
                      <a:cubicBezTo>
                        <a:pt x="305" y="285"/>
                        <a:pt x="304" y="282"/>
                        <a:pt x="303" y="283"/>
                      </a:cubicBezTo>
                      <a:cubicBezTo>
                        <a:pt x="303" y="283"/>
                        <a:pt x="307" y="287"/>
                        <a:pt x="307" y="287"/>
                      </a:cubicBezTo>
                      <a:cubicBezTo>
                        <a:pt x="311" y="287"/>
                        <a:pt x="313" y="296"/>
                        <a:pt x="312" y="298"/>
                      </a:cubicBezTo>
                      <a:cubicBezTo>
                        <a:pt x="311" y="295"/>
                        <a:pt x="309" y="299"/>
                        <a:pt x="311" y="300"/>
                      </a:cubicBezTo>
                      <a:cubicBezTo>
                        <a:pt x="312" y="300"/>
                        <a:pt x="313" y="303"/>
                        <a:pt x="314" y="304"/>
                      </a:cubicBezTo>
                      <a:cubicBezTo>
                        <a:pt x="314" y="303"/>
                        <a:pt x="313" y="301"/>
                        <a:pt x="312" y="299"/>
                      </a:cubicBezTo>
                      <a:cubicBezTo>
                        <a:pt x="314" y="301"/>
                        <a:pt x="315" y="304"/>
                        <a:pt x="315" y="306"/>
                      </a:cubicBezTo>
                      <a:cubicBezTo>
                        <a:pt x="315" y="305"/>
                        <a:pt x="314" y="305"/>
                        <a:pt x="314" y="305"/>
                      </a:cubicBezTo>
                      <a:cubicBezTo>
                        <a:pt x="316" y="313"/>
                        <a:pt x="320" y="321"/>
                        <a:pt x="324" y="329"/>
                      </a:cubicBezTo>
                      <a:cubicBezTo>
                        <a:pt x="325" y="327"/>
                        <a:pt x="321" y="324"/>
                        <a:pt x="321" y="321"/>
                      </a:cubicBezTo>
                      <a:cubicBezTo>
                        <a:pt x="321" y="322"/>
                        <a:pt x="323" y="326"/>
                        <a:pt x="324" y="326"/>
                      </a:cubicBezTo>
                      <a:cubicBezTo>
                        <a:pt x="324" y="327"/>
                        <a:pt x="325" y="329"/>
                        <a:pt x="326" y="331"/>
                      </a:cubicBezTo>
                      <a:cubicBezTo>
                        <a:pt x="325" y="330"/>
                        <a:pt x="324" y="328"/>
                        <a:pt x="325" y="331"/>
                      </a:cubicBezTo>
                      <a:cubicBezTo>
                        <a:pt x="325" y="332"/>
                        <a:pt x="327" y="334"/>
                        <a:pt x="328" y="336"/>
                      </a:cubicBezTo>
                      <a:cubicBezTo>
                        <a:pt x="328" y="334"/>
                        <a:pt x="326" y="333"/>
                        <a:pt x="326" y="332"/>
                      </a:cubicBezTo>
                      <a:cubicBezTo>
                        <a:pt x="326" y="332"/>
                        <a:pt x="327" y="333"/>
                        <a:pt x="327" y="333"/>
                      </a:cubicBezTo>
                      <a:cubicBezTo>
                        <a:pt x="327" y="332"/>
                        <a:pt x="327" y="330"/>
                        <a:pt x="329" y="330"/>
                      </a:cubicBezTo>
                      <a:cubicBezTo>
                        <a:pt x="326" y="331"/>
                        <a:pt x="328" y="334"/>
                        <a:pt x="329" y="335"/>
                      </a:cubicBezTo>
                      <a:cubicBezTo>
                        <a:pt x="330" y="335"/>
                        <a:pt x="330" y="334"/>
                        <a:pt x="330" y="334"/>
                      </a:cubicBezTo>
                      <a:cubicBezTo>
                        <a:pt x="330" y="335"/>
                        <a:pt x="330" y="336"/>
                        <a:pt x="331" y="336"/>
                      </a:cubicBezTo>
                      <a:cubicBezTo>
                        <a:pt x="332" y="336"/>
                        <a:pt x="332" y="335"/>
                        <a:pt x="332" y="335"/>
                      </a:cubicBezTo>
                      <a:cubicBezTo>
                        <a:pt x="332" y="335"/>
                        <a:pt x="333" y="338"/>
                        <a:pt x="334" y="336"/>
                      </a:cubicBezTo>
                      <a:cubicBezTo>
                        <a:pt x="334" y="335"/>
                        <a:pt x="334" y="335"/>
                        <a:pt x="335" y="335"/>
                      </a:cubicBezTo>
                      <a:cubicBezTo>
                        <a:pt x="336" y="335"/>
                        <a:pt x="334" y="336"/>
                        <a:pt x="334" y="336"/>
                      </a:cubicBezTo>
                      <a:cubicBezTo>
                        <a:pt x="334" y="338"/>
                        <a:pt x="335" y="339"/>
                        <a:pt x="336" y="337"/>
                      </a:cubicBezTo>
                      <a:cubicBezTo>
                        <a:pt x="336" y="336"/>
                        <a:pt x="335" y="334"/>
                        <a:pt x="335" y="333"/>
                      </a:cubicBezTo>
                      <a:cubicBezTo>
                        <a:pt x="335" y="330"/>
                        <a:pt x="334" y="327"/>
                        <a:pt x="332" y="325"/>
                      </a:cubicBezTo>
                      <a:cubicBezTo>
                        <a:pt x="331" y="324"/>
                        <a:pt x="327" y="321"/>
                        <a:pt x="328" y="319"/>
                      </a:cubicBezTo>
                      <a:cubicBezTo>
                        <a:pt x="329" y="320"/>
                        <a:pt x="333" y="326"/>
                        <a:pt x="333" y="322"/>
                      </a:cubicBezTo>
                      <a:cubicBezTo>
                        <a:pt x="335" y="323"/>
                        <a:pt x="333" y="327"/>
                        <a:pt x="336" y="327"/>
                      </a:cubicBezTo>
                      <a:cubicBezTo>
                        <a:pt x="335" y="326"/>
                        <a:pt x="336" y="326"/>
                        <a:pt x="336" y="326"/>
                      </a:cubicBezTo>
                      <a:cubicBezTo>
                        <a:pt x="336" y="326"/>
                        <a:pt x="339" y="324"/>
                        <a:pt x="338" y="325"/>
                      </a:cubicBezTo>
                      <a:cubicBezTo>
                        <a:pt x="338" y="324"/>
                        <a:pt x="340" y="324"/>
                        <a:pt x="341" y="324"/>
                      </a:cubicBezTo>
                      <a:cubicBezTo>
                        <a:pt x="343" y="324"/>
                        <a:pt x="344" y="323"/>
                        <a:pt x="345" y="322"/>
                      </a:cubicBezTo>
                      <a:cubicBezTo>
                        <a:pt x="346" y="320"/>
                        <a:pt x="345" y="318"/>
                        <a:pt x="346" y="317"/>
                      </a:cubicBezTo>
                      <a:cubicBezTo>
                        <a:pt x="346" y="318"/>
                        <a:pt x="346" y="319"/>
                        <a:pt x="346" y="320"/>
                      </a:cubicBezTo>
                      <a:cubicBezTo>
                        <a:pt x="346" y="320"/>
                        <a:pt x="346" y="320"/>
                        <a:pt x="347" y="320"/>
                      </a:cubicBezTo>
                      <a:cubicBezTo>
                        <a:pt x="346" y="321"/>
                        <a:pt x="346" y="322"/>
                        <a:pt x="345" y="322"/>
                      </a:cubicBezTo>
                      <a:cubicBezTo>
                        <a:pt x="345" y="323"/>
                        <a:pt x="346" y="323"/>
                        <a:pt x="345" y="324"/>
                      </a:cubicBezTo>
                      <a:cubicBezTo>
                        <a:pt x="344" y="326"/>
                        <a:pt x="341" y="325"/>
                        <a:pt x="339" y="327"/>
                      </a:cubicBezTo>
                      <a:cubicBezTo>
                        <a:pt x="338" y="330"/>
                        <a:pt x="340" y="330"/>
                        <a:pt x="341" y="331"/>
                      </a:cubicBezTo>
                      <a:cubicBezTo>
                        <a:pt x="342" y="332"/>
                        <a:pt x="342" y="336"/>
                        <a:pt x="342" y="337"/>
                      </a:cubicBezTo>
                      <a:cubicBezTo>
                        <a:pt x="341" y="341"/>
                        <a:pt x="339" y="345"/>
                        <a:pt x="340" y="348"/>
                      </a:cubicBezTo>
                      <a:cubicBezTo>
                        <a:pt x="340" y="349"/>
                        <a:pt x="342" y="351"/>
                        <a:pt x="342" y="353"/>
                      </a:cubicBezTo>
                      <a:cubicBezTo>
                        <a:pt x="342" y="355"/>
                        <a:pt x="340" y="355"/>
                        <a:pt x="341" y="357"/>
                      </a:cubicBezTo>
                      <a:cubicBezTo>
                        <a:pt x="343" y="357"/>
                        <a:pt x="342" y="359"/>
                        <a:pt x="343" y="359"/>
                      </a:cubicBezTo>
                      <a:cubicBezTo>
                        <a:pt x="344" y="358"/>
                        <a:pt x="345" y="358"/>
                        <a:pt x="345" y="357"/>
                      </a:cubicBezTo>
                      <a:cubicBezTo>
                        <a:pt x="345" y="358"/>
                        <a:pt x="345" y="358"/>
                        <a:pt x="345" y="358"/>
                      </a:cubicBezTo>
                      <a:cubicBezTo>
                        <a:pt x="348" y="359"/>
                        <a:pt x="349" y="357"/>
                        <a:pt x="349" y="354"/>
                      </a:cubicBezTo>
                      <a:cubicBezTo>
                        <a:pt x="350" y="353"/>
                        <a:pt x="350" y="353"/>
                        <a:pt x="350" y="353"/>
                      </a:cubicBezTo>
                      <a:cubicBezTo>
                        <a:pt x="350" y="352"/>
                        <a:pt x="350" y="351"/>
                        <a:pt x="350" y="351"/>
                      </a:cubicBezTo>
                      <a:cubicBezTo>
                        <a:pt x="350" y="350"/>
                        <a:pt x="351" y="349"/>
                        <a:pt x="351" y="348"/>
                      </a:cubicBezTo>
                      <a:cubicBezTo>
                        <a:pt x="353" y="348"/>
                        <a:pt x="354" y="346"/>
                        <a:pt x="355" y="346"/>
                      </a:cubicBezTo>
                      <a:cubicBezTo>
                        <a:pt x="356" y="345"/>
                        <a:pt x="358" y="344"/>
                        <a:pt x="359" y="345"/>
                      </a:cubicBezTo>
                      <a:cubicBezTo>
                        <a:pt x="357" y="346"/>
                        <a:pt x="355" y="347"/>
                        <a:pt x="354" y="348"/>
                      </a:cubicBezTo>
                      <a:cubicBezTo>
                        <a:pt x="351" y="350"/>
                        <a:pt x="352" y="353"/>
                        <a:pt x="350" y="355"/>
                      </a:cubicBezTo>
                      <a:cubicBezTo>
                        <a:pt x="349" y="358"/>
                        <a:pt x="348" y="358"/>
                        <a:pt x="347" y="360"/>
                      </a:cubicBezTo>
                      <a:cubicBezTo>
                        <a:pt x="346" y="361"/>
                        <a:pt x="345" y="358"/>
                        <a:pt x="344" y="359"/>
                      </a:cubicBezTo>
                      <a:cubicBezTo>
                        <a:pt x="344" y="360"/>
                        <a:pt x="345" y="361"/>
                        <a:pt x="345" y="362"/>
                      </a:cubicBezTo>
                      <a:cubicBezTo>
                        <a:pt x="343" y="361"/>
                        <a:pt x="347" y="363"/>
                        <a:pt x="348" y="363"/>
                      </a:cubicBezTo>
                      <a:cubicBezTo>
                        <a:pt x="349" y="363"/>
                        <a:pt x="348" y="363"/>
                        <a:pt x="349" y="363"/>
                      </a:cubicBezTo>
                      <a:cubicBezTo>
                        <a:pt x="349" y="364"/>
                        <a:pt x="349" y="364"/>
                        <a:pt x="350" y="365"/>
                      </a:cubicBezTo>
                      <a:cubicBezTo>
                        <a:pt x="350" y="362"/>
                        <a:pt x="351" y="365"/>
                        <a:pt x="352" y="366"/>
                      </a:cubicBezTo>
                      <a:cubicBezTo>
                        <a:pt x="353" y="366"/>
                        <a:pt x="352" y="363"/>
                        <a:pt x="352" y="362"/>
                      </a:cubicBezTo>
                      <a:cubicBezTo>
                        <a:pt x="352" y="363"/>
                        <a:pt x="353" y="365"/>
                        <a:pt x="354" y="365"/>
                      </a:cubicBezTo>
                      <a:cubicBezTo>
                        <a:pt x="353" y="367"/>
                        <a:pt x="355" y="370"/>
                        <a:pt x="355" y="372"/>
                      </a:cubicBezTo>
                      <a:cubicBezTo>
                        <a:pt x="354" y="374"/>
                        <a:pt x="354" y="371"/>
                        <a:pt x="353" y="372"/>
                      </a:cubicBezTo>
                      <a:cubicBezTo>
                        <a:pt x="353" y="373"/>
                        <a:pt x="355" y="377"/>
                        <a:pt x="355" y="378"/>
                      </a:cubicBezTo>
                      <a:cubicBezTo>
                        <a:pt x="356" y="378"/>
                        <a:pt x="356" y="378"/>
                        <a:pt x="357" y="378"/>
                      </a:cubicBezTo>
                      <a:cubicBezTo>
                        <a:pt x="356" y="378"/>
                        <a:pt x="356" y="378"/>
                        <a:pt x="355" y="378"/>
                      </a:cubicBezTo>
                      <a:cubicBezTo>
                        <a:pt x="357" y="383"/>
                        <a:pt x="357" y="389"/>
                        <a:pt x="357" y="393"/>
                      </a:cubicBezTo>
                      <a:cubicBezTo>
                        <a:pt x="358" y="393"/>
                        <a:pt x="357" y="391"/>
                        <a:pt x="358" y="390"/>
                      </a:cubicBezTo>
                      <a:cubicBezTo>
                        <a:pt x="358" y="391"/>
                        <a:pt x="358" y="393"/>
                        <a:pt x="358" y="395"/>
                      </a:cubicBezTo>
                      <a:cubicBezTo>
                        <a:pt x="358" y="394"/>
                        <a:pt x="358" y="394"/>
                        <a:pt x="358" y="393"/>
                      </a:cubicBezTo>
                      <a:cubicBezTo>
                        <a:pt x="356" y="395"/>
                        <a:pt x="359" y="400"/>
                        <a:pt x="360" y="401"/>
                      </a:cubicBezTo>
                      <a:cubicBezTo>
                        <a:pt x="360" y="401"/>
                        <a:pt x="359" y="400"/>
                        <a:pt x="359" y="400"/>
                      </a:cubicBezTo>
                      <a:cubicBezTo>
                        <a:pt x="361" y="400"/>
                        <a:pt x="361" y="401"/>
                        <a:pt x="362" y="402"/>
                      </a:cubicBezTo>
                      <a:cubicBezTo>
                        <a:pt x="362" y="402"/>
                        <a:pt x="361" y="403"/>
                        <a:pt x="361" y="403"/>
                      </a:cubicBezTo>
                      <a:cubicBezTo>
                        <a:pt x="361" y="403"/>
                        <a:pt x="362" y="403"/>
                        <a:pt x="362" y="403"/>
                      </a:cubicBezTo>
                      <a:cubicBezTo>
                        <a:pt x="363" y="401"/>
                        <a:pt x="362" y="405"/>
                        <a:pt x="363" y="403"/>
                      </a:cubicBezTo>
                      <a:cubicBezTo>
                        <a:pt x="364" y="404"/>
                        <a:pt x="365" y="403"/>
                        <a:pt x="365" y="403"/>
                      </a:cubicBezTo>
                      <a:cubicBezTo>
                        <a:pt x="366" y="403"/>
                        <a:pt x="366" y="404"/>
                        <a:pt x="365" y="405"/>
                      </a:cubicBezTo>
                      <a:cubicBezTo>
                        <a:pt x="364" y="404"/>
                        <a:pt x="364" y="404"/>
                        <a:pt x="363" y="404"/>
                      </a:cubicBezTo>
                      <a:cubicBezTo>
                        <a:pt x="363" y="404"/>
                        <a:pt x="364" y="405"/>
                        <a:pt x="364" y="405"/>
                      </a:cubicBezTo>
                      <a:cubicBezTo>
                        <a:pt x="363" y="404"/>
                        <a:pt x="362" y="404"/>
                        <a:pt x="362" y="404"/>
                      </a:cubicBezTo>
                      <a:cubicBezTo>
                        <a:pt x="361" y="402"/>
                        <a:pt x="360" y="404"/>
                        <a:pt x="360" y="405"/>
                      </a:cubicBezTo>
                      <a:cubicBezTo>
                        <a:pt x="360" y="405"/>
                        <a:pt x="361" y="407"/>
                        <a:pt x="361" y="407"/>
                      </a:cubicBezTo>
                      <a:cubicBezTo>
                        <a:pt x="362" y="408"/>
                        <a:pt x="361" y="409"/>
                        <a:pt x="362" y="408"/>
                      </a:cubicBezTo>
                      <a:cubicBezTo>
                        <a:pt x="363" y="408"/>
                        <a:pt x="363" y="408"/>
                        <a:pt x="364" y="408"/>
                      </a:cubicBezTo>
                      <a:cubicBezTo>
                        <a:pt x="362" y="406"/>
                        <a:pt x="366" y="407"/>
                        <a:pt x="364" y="409"/>
                      </a:cubicBezTo>
                      <a:cubicBezTo>
                        <a:pt x="365" y="408"/>
                        <a:pt x="366" y="409"/>
                        <a:pt x="366" y="410"/>
                      </a:cubicBezTo>
                      <a:cubicBezTo>
                        <a:pt x="367" y="409"/>
                        <a:pt x="367" y="408"/>
                        <a:pt x="367" y="408"/>
                      </a:cubicBezTo>
                      <a:cubicBezTo>
                        <a:pt x="366" y="408"/>
                        <a:pt x="365" y="408"/>
                        <a:pt x="365" y="407"/>
                      </a:cubicBezTo>
                      <a:cubicBezTo>
                        <a:pt x="366" y="408"/>
                        <a:pt x="367" y="407"/>
                        <a:pt x="366" y="406"/>
                      </a:cubicBezTo>
                      <a:cubicBezTo>
                        <a:pt x="367" y="406"/>
                        <a:pt x="367" y="407"/>
                        <a:pt x="367" y="408"/>
                      </a:cubicBezTo>
                      <a:cubicBezTo>
                        <a:pt x="367" y="408"/>
                        <a:pt x="367" y="407"/>
                        <a:pt x="367" y="407"/>
                      </a:cubicBezTo>
                      <a:cubicBezTo>
                        <a:pt x="367" y="407"/>
                        <a:pt x="368" y="407"/>
                        <a:pt x="368" y="407"/>
                      </a:cubicBezTo>
                      <a:cubicBezTo>
                        <a:pt x="367" y="408"/>
                        <a:pt x="368" y="408"/>
                        <a:pt x="368" y="409"/>
                      </a:cubicBezTo>
                      <a:cubicBezTo>
                        <a:pt x="368" y="408"/>
                        <a:pt x="368" y="407"/>
                        <a:pt x="369" y="407"/>
                      </a:cubicBezTo>
                      <a:cubicBezTo>
                        <a:pt x="369" y="407"/>
                        <a:pt x="369" y="407"/>
                        <a:pt x="369" y="407"/>
                      </a:cubicBezTo>
                      <a:cubicBezTo>
                        <a:pt x="369" y="407"/>
                        <a:pt x="369" y="406"/>
                        <a:pt x="370" y="406"/>
                      </a:cubicBezTo>
                      <a:cubicBezTo>
                        <a:pt x="370" y="407"/>
                        <a:pt x="370" y="407"/>
                        <a:pt x="371" y="407"/>
                      </a:cubicBezTo>
                      <a:cubicBezTo>
                        <a:pt x="371" y="407"/>
                        <a:pt x="371" y="408"/>
                        <a:pt x="371" y="409"/>
                      </a:cubicBezTo>
                      <a:cubicBezTo>
                        <a:pt x="369" y="407"/>
                        <a:pt x="368" y="409"/>
                        <a:pt x="369" y="410"/>
                      </a:cubicBezTo>
                      <a:cubicBezTo>
                        <a:pt x="369" y="409"/>
                        <a:pt x="369" y="409"/>
                        <a:pt x="369" y="409"/>
                      </a:cubicBezTo>
                      <a:cubicBezTo>
                        <a:pt x="370" y="409"/>
                        <a:pt x="371" y="410"/>
                        <a:pt x="371" y="410"/>
                      </a:cubicBezTo>
                      <a:cubicBezTo>
                        <a:pt x="371" y="410"/>
                        <a:pt x="371" y="409"/>
                        <a:pt x="371" y="409"/>
                      </a:cubicBezTo>
                      <a:cubicBezTo>
                        <a:pt x="373" y="410"/>
                        <a:pt x="371" y="411"/>
                        <a:pt x="372" y="412"/>
                      </a:cubicBezTo>
                      <a:cubicBezTo>
                        <a:pt x="372" y="411"/>
                        <a:pt x="373" y="410"/>
                        <a:pt x="373" y="411"/>
                      </a:cubicBezTo>
                      <a:cubicBezTo>
                        <a:pt x="373" y="411"/>
                        <a:pt x="372" y="412"/>
                        <a:pt x="373" y="413"/>
                      </a:cubicBezTo>
                      <a:cubicBezTo>
                        <a:pt x="373" y="412"/>
                        <a:pt x="373" y="412"/>
                        <a:pt x="374" y="411"/>
                      </a:cubicBezTo>
                      <a:cubicBezTo>
                        <a:pt x="374" y="412"/>
                        <a:pt x="374" y="412"/>
                        <a:pt x="374" y="413"/>
                      </a:cubicBezTo>
                      <a:cubicBezTo>
                        <a:pt x="374" y="413"/>
                        <a:pt x="374" y="412"/>
                        <a:pt x="374" y="412"/>
                      </a:cubicBezTo>
                      <a:cubicBezTo>
                        <a:pt x="374" y="413"/>
                        <a:pt x="374" y="413"/>
                        <a:pt x="374" y="414"/>
                      </a:cubicBezTo>
                      <a:cubicBezTo>
                        <a:pt x="374" y="414"/>
                        <a:pt x="375" y="413"/>
                        <a:pt x="375" y="413"/>
                      </a:cubicBezTo>
                      <a:cubicBezTo>
                        <a:pt x="375" y="414"/>
                        <a:pt x="375" y="414"/>
                        <a:pt x="374" y="414"/>
                      </a:cubicBezTo>
                      <a:cubicBezTo>
                        <a:pt x="375" y="414"/>
                        <a:pt x="375" y="413"/>
                        <a:pt x="375" y="412"/>
                      </a:cubicBezTo>
                      <a:cubicBezTo>
                        <a:pt x="375" y="413"/>
                        <a:pt x="375" y="414"/>
                        <a:pt x="376" y="414"/>
                      </a:cubicBezTo>
                      <a:cubicBezTo>
                        <a:pt x="376" y="413"/>
                        <a:pt x="376" y="413"/>
                        <a:pt x="376" y="412"/>
                      </a:cubicBezTo>
                      <a:cubicBezTo>
                        <a:pt x="376" y="413"/>
                        <a:pt x="376" y="413"/>
                        <a:pt x="376" y="413"/>
                      </a:cubicBezTo>
                      <a:cubicBezTo>
                        <a:pt x="377" y="413"/>
                        <a:pt x="377" y="414"/>
                        <a:pt x="377" y="416"/>
                      </a:cubicBezTo>
                      <a:cubicBezTo>
                        <a:pt x="377" y="416"/>
                        <a:pt x="377" y="416"/>
                        <a:pt x="377" y="416"/>
                      </a:cubicBezTo>
                      <a:cubicBezTo>
                        <a:pt x="377" y="415"/>
                        <a:pt x="377" y="415"/>
                        <a:pt x="377" y="415"/>
                      </a:cubicBezTo>
                      <a:cubicBezTo>
                        <a:pt x="379" y="416"/>
                        <a:pt x="378" y="414"/>
                        <a:pt x="377" y="413"/>
                      </a:cubicBezTo>
                      <a:cubicBezTo>
                        <a:pt x="378" y="414"/>
                        <a:pt x="378" y="414"/>
                        <a:pt x="379" y="414"/>
                      </a:cubicBezTo>
                      <a:cubicBezTo>
                        <a:pt x="380" y="413"/>
                        <a:pt x="380" y="413"/>
                        <a:pt x="379" y="414"/>
                      </a:cubicBezTo>
                      <a:cubicBezTo>
                        <a:pt x="379" y="414"/>
                        <a:pt x="380" y="414"/>
                        <a:pt x="380" y="414"/>
                      </a:cubicBezTo>
                      <a:cubicBezTo>
                        <a:pt x="379" y="415"/>
                        <a:pt x="380" y="414"/>
                        <a:pt x="381" y="415"/>
                      </a:cubicBezTo>
                      <a:cubicBezTo>
                        <a:pt x="380" y="412"/>
                        <a:pt x="378" y="413"/>
                        <a:pt x="377" y="411"/>
                      </a:cubicBezTo>
                      <a:cubicBezTo>
                        <a:pt x="377" y="412"/>
                        <a:pt x="376" y="412"/>
                        <a:pt x="376" y="412"/>
                      </a:cubicBezTo>
                      <a:cubicBezTo>
                        <a:pt x="376" y="411"/>
                        <a:pt x="376" y="411"/>
                        <a:pt x="375" y="411"/>
                      </a:cubicBezTo>
                      <a:cubicBezTo>
                        <a:pt x="375" y="411"/>
                        <a:pt x="374" y="410"/>
                        <a:pt x="374" y="410"/>
                      </a:cubicBezTo>
                      <a:cubicBezTo>
                        <a:pt x="374" y="410"/>
                        <a:pt x="373" y="410"/>
                        <a:pt x="373" y="410"/>
                      </a:cubicBezTo>
                      <a:cubicBezTo>
                        <a:pt x="373" y="410"/>
                        <a:pt x="372" y="409"/>
                        <a:pt x="372" y="408"/>
                      </a:cubicBezTo>
                      <a:cubicBezTo>
                        <a:pt x="371" y="407"/>
                        <a:pt x="373" y="407"/>
                        <a:pt x="373" y="409"/>
                      </a:cubicBezTo>
                      <a:cubicBezTo>
                        <a:pt x="374" y="408"/>
                        <a:pt x="375" y="409"/>
                        <a:pt x="375" y="410"/>
                      </a:cubicBezTo>
                      <a:cubicBezTo>
                        <a:pt x="376" y="409"/>
                        <a:pt x="376" y="410"/>
                        <a:pt x="377" y="411"/>
                      </a:cubicBezTo>
                      <a:cubicBezTo>
                        <a:pt x="378" y="411"/>
                        <a:pt x="378" y="411"/>
                        <a:pt x="378" y="411"/>
                      </a:cubicBezTo>
                      <a:cubicBezTo>
                        <a:pt x="379" y="412"/>
                        <a:pt x="379" y="411"/>
                        <a:pt x="380" y="412"/>
                      </a:cubicBezTo>
                      <a:cubicBezTo>
                        <a:pt x="381" y="412"/>
                        <a:pt x="383" y="414"/>
                        <a:pt x="384" y="416"/>
                      </a:cubicBezTo>
                      <a:cubicBezTo>
                        <a:pt x="384" y="416"/>
                        <a:pt x="384" y="416"/>
                        <a:pt x="384" y="415"/>
                      </a:cubicBezTo>
                      <a:cubicBezTo>
                        <a:pt x="385" y="416"/>
                        <a:pt x="385" y="418"/>
                        <a:pt x="386" y="418"/>
                      </a:cubicBezTo>
                      <a:cubicBezTo>
                        <a:pt x="385" y="418"/>
                        <a:pt x="384" y="418"/>
                        <a:pt x="383" y="420"/>
                      </a:cubicBezTo>
                      <a:cubicBezTo>
                        <a:pt x="384" y="419"/>
                        <a:pt x="384" y="420"/>
                        <a:pt x="384" y="420"/>
                      </a:cubicBezTo>
                      <a:cubicBezTo>
                        <a:pt x="385" y="420"/>
                        <a:pt x="385" y="419"/>
                        <a:pt x="385" y="419"/>
                      </a:cubicBezTo>
                      <a:cubicBezTo>
                        <a:pt x="386" y="421"/>
                        <a:pt x="384" y="421"/>
                        <a:pt x="385" y="422"/>
                      </a:cubicBezTo>
                      <a:cubicBezTo>
                        <a:pt x="385" y="422"/>
                        <a:pt x="385" y="422"/>
                        <a:pt x="385" y="422"/>
                      </a:cubicBezTo>
                      <a:cubicBezTo>
                        <a:pt x="385" y="423"/>
                        <a:pt x="386" y="423"/>
                        <a:pt x="385" y="423"/>
                      </a:cubicBezTo>
                      <a:cubicBezTo>
                        <a:pt x="386" y="423"/>
                        <a:pt x="387" y="424"/>
                        <a:pt x="387" y="426"/>
                      </a:cubicBezTo>
                      <a:cubicBezTo>
                        <a:pt x="388" y="425"/>
                        <a:pt x="388" y="424"/>
                        <a:pt x="388" y="423"/>
                      </a:cubicBezTo>
                      <a:cubicBezTo>
                        <a:pt x="388" y="422"/>
                        <a:pt x="390" y="420"/>
                        <a:pt x="388" y="421"/>
                      </a:cubicBezTo>
                      <a:cubicBezTo>
                        <a:pt x="388" y="419"/>
                        <a:pt x="389" y="420"/>
                        <a:pt x="390" y="421"/>
                      </a:cubicBezTo>
                      <a:cubicBezTo>
                        <a:pt x="390" y="420"/>
                        <a:pt x="390" y="420"/>
                        <a:pt x="390" y="419"/>
                      </a:cubicBezTo>
                      <a:cubicBezTo>
                        <a:pt x="390" y="419"/>
                        <a:pt x="390" y="420"/>
                        <a:pt x="390" y="420"/>
                      </a:cubicBezTo>
                      <a:cubicBezTo>
                        <a:pt x="392" y="421"/>
                        <a:pt x="392" y="422"/>
                        <a:pt x="394" y="423"/>
                      </a:cubicBezTo>
                      <a:cubicBezTo>
                        <a:pt x="394" y="423"/>
                        <a:pt x="394" y="423"/>
                        <a:pt x="394" y="423"/>
                      </a:cubicBezTo>
                      <a:cubicBezTo>
                        <a:pt x="394" y="424"/>
                        <a:pt x="395" y="425"/>
                        <a:pt x="395" y="427"/>
                      </a:cubicBezTo>
                      <a:cubicBezTo>
                        <a:pt x="394" y="426"/>
                        <a:pt x="393" y="424"/>
                        <a:pt x="392" y="424"/>
                      </a:cubicBezTo>
                      <a:cubicBezTo>
                        <a:pt x="391" y="424"/>
                        <a:pt x="389" y="426"/>
                        <a:pt x="388" y="427"/>
                      </a:cubicBezTo>
                      <a:cubicBezTo>
                        <a:pt x="388" y="427"/>
                        <a:pt x="389" y="427"/>
                        <a:pt x="389" y="428"/>
                      </a:cubicBezTo>
                      <a:cubicBezTo>
                        <a:pt x="389" y="428"/>
                        <a:pt x="389" y="427"/>
                        <a:pt x="390" y="427"/>
                      </a:cubicBezTo>
                      <a:cubicBezTo>
                        <a:pt x="389" y="428"/>
                        <a:pt x="389" y="429"/>
                        <a:pt x="389" y="429"/>
                      </a:cubicBezTo>
                      <a:cubicBezTo>
                        <a:pt x="391" y="428"/>
                        <a:pt x="392" y="432"/>
                        <a:pt x="391" y="433"/>
                      </a:cubicBezTo>
                      <a:cubicBezTo>
                        <a:pt x="392" y="434"/>
                        <a:pt x="392" y="434"/>
                        <a:pt x="393" y="435"/>
                      </a:cubicBezTo>
                      <a:cubicBezTo>
                        <a:pt x="392" y="435"/>
                        <a:pt x="392" y="435"/>
                        <a:pt x="392" y="435"/>
                      </a:cubicBezTo>
                      <a:cubicBezTo>
                        <a:pt x="392" y="436"/>
                        <a:pt x="395" y="437"/>
                        <a:pt x="396" y="435"/>
                      </a:cubicBezTo>
                      <a:cubicBezTo>
                        <a:pt x="397" y="434"/>
                        <a:pt x="397" y="431"/>
                        <a:pt x="399" y="432"/>
                      </a:cubicBezTo>
                      <a:cubicBezTo>
                        <a:pt x="399" y="432"/>
                        <a:pt x="398" y="433"/>
                        <a:pt x="398" y="433"/>
                      </a:cubicBezTo>
                      <a:cubicBezTo>
                        <a:pt x="399" y="433"/>
                        <a:pt x="399" y="433"/>
                        <a:pt x="400" y="433"/>
                      </a:cubicBezTo>
                      <a:cubicBezTo>
                        <a:pt x="399" y="434"/>
                        <a:pt x="399" y="435"/>
                        <a:pt x="398" y="434"/>
                      </a:cubicBezTo>
                      <a:cubicBezTo>
                        <a:pt x="398" y="434"/>
                        <a:pt x="398" y="434"/>
                        <a:pt x="399" y="434"/>
                      </a:cubicBezTo>
                      <a:cubicBezTo>
                        <a:pt x="398" y="434"/>
                        <a:pt x="398" y="433"/>
                        <a:pt x="397" y="433"/>
                      </a:cubicBezTo>
                      <a:cubicBezTo>
                        <a:pt x="398" y="434"/>
                        <a:pt x="397" y="435"/>
                        <a:pt x="398" y="436"/>
                      </a:cubicBezTo>
                      <a:cubicBezTo>
                        <a:pt x="397" y="436"/>
                        <a:pt x="395" y="436"/>
                        <a:pt x="394" y="438"/>
                      </a:cubicBezTo>
                      <a:cubicBezTo>
                        <a:pt x="393" y="439"/>
                        <a:pt x="394" y="444"/>
                        <a:pt x="396" y="442"/>
                      </a:cubicBezTo>
                      <a:cubicBezTo>
                        <a:pt x="396" y="442"/>
                        <a:pt x="397" y="443"/>
                        <a:pt x="397" y="443"/>
                      </a:cubicBezTo>
                      <a:cubicBezTo>
                        <a:pt x="395" y="443"/>
                        <a:pt x="395" y="445"/>
                        <a:pt x="397" y="445"/>
                      </a:cubicBezTo>
                      <a:cubicBezTo>
                        <a:pt x="396" y="446"/>
                        <a:pt x="397" y="446"/>
                        <a:pt x="397" y="447"/>
                      </a:cubicBezTo>
                      <a:cubicBezTo>
                        <a:pt x="397" y="448"/>
                        <a:pt x="397" y="448"/>
                        <a:pt x="397" y="449"/>
                      </a:cubicBezTo>
                      <a:cubicBezTo>
                        <a:pt x="397" y="451"/>
                        <a:pt x="399" y="450"/>
                        <a:pt x="401" y="451"/>
                      </a:cubicBezTo>
                      <a:cubicBezTo>
                        <a:pt x="401" y="451"/>
                        <a:pt x="403" y="454"/>
                        <a:pt x="404" y="454"/>
                      </a:cubicBezTo>
                      <a:cubicBezTo>
                        <a:pt x="404" y="454"/>
                        <a:pt x="404" y="454"/>
                        <a:pt x="405" y="454"/>
                      </a:cubicBezTo>
                      <a:cubicBezTo>
                        <a:pt x="406" y="453"/>
                        <a:pt x="407" y="452"/>
                        <a:pt x="407" y="454"/>
                      </a:cubicBezTo>
                      <a:cubicBezTo>
                        <a:pt x="409" y="455"/>
                        <a:pt x="409" y="455"/>
                        <a:pt x="408" y="456"/>
                      </a:cubicBezTo>
                      <a:cubicBezTo>
                        <a:pt x="409" y="457"/>
                        <a:pt x="409" y="459"/>
                        <a:pt x="410" y="458"/>
                      </a:cubicBezTo>
                      <a:cubicBezTo>
                        <a:pt x="410" y="459"/>
                        <a:pt x="410" y="460"/>
                        <a:pt x="412" y="459"/>
                      </a:cubicBezTo>
                      <a:cubicBezTo>
                        <a:pt x="413" y="462"/>
                        <a:pt x="410" y="465"/>
                        <a:pt x="407" y="464"/>
                      </a:cubicBezTo>
                      <a:cubicBezTo>
                        <a:pt x="406" y="464"/>
                        <a:pt x="404" y="463"/>
                        <a:pt x="403" y="462"/>
                      </a:cubicBezTo>
                      <a:cubicBezTo>
                        <a:pt x="402" y="461"/>
                        <a:pt x="402" y="459"/>
                        <a:pt x="401" y="459"/>
                      </a:cubicBezTo>
                      <a:cubicBezTo>
                        <a:pt x="401" y="457"/>
                        <a:pt x="399" y="453"/>
                        <a:pt x="397" y="455"/>
                      </a:cubicBezTo>
                      <a:cubicBezTo>
                        <a:pt x="396" y="456"/>
                        <a:pt x="396" y="459"/>
                        <a:pt x="396" y="460"/>
                      </a:cubicBezTo>
                      <a:cubicBezTo>
                        <a:pt x="395" y="462"/>
                        <a:pt x="396" y="463"/>
                        <a:pt x="397" y="466"/>
                      </a:cubicBezTo>
                      <a:cubicBezTo>
                        <a:pt x="397" y="466"/>
                        <a:pt x="397" y="466"/>
                        <a:pt x="397" y="466"/>
                      </a:cubicBezTo>
                      <a:cubicBezTo>
                        <a:pt x="398" y="467"/>
                        <a:pt x="401" y="469"/>
                        <a:pt x="401" y="470"/>
                      </a:cubicBezTo>
                      <a:cubicBezTo>
                        <a:pt x="400" y="470"/>
                        <a:pt x="397" y="467"/>
                        <a:pt x="397" y="466"/>
                      </a:cubicBezTo>
                      <a:cubicBezTo>
                        <a:pt x="397" y="467"/>
                        <a:pt x="400" y="472"/>
                        <a:pt x="401" y="472"/>
                      </a:cubicBezTo>
                      <a:cubicBezTo>
                        <a:pt x="402" y="472"/>
                        <a:pt x="404" y="471"/>
                        <a:pt x="405" y="471"/>
                      </a:cubicBezTo>
                      <a:cubicBezTo>
                        <a:pt x="406" y="470"/>
                        <a:pt x="407" y="470"/>
                        <a:pt x="408" y="470"/>
                      </a:cubicBezTo>
                      <a:cubicBezTo>
                        <a:pt x="409" y="470"/>
                        <a:pt x="411" y="469"/>
                        <a:pt x="411" y="470"/>
                      </a:cubicBezTo>
                      <a:cubicBezTo>
                        <a:pt x="412" y="470"/>
                        <a:pt x="413" y="468"/>
                        <a:pt x="413" y="468"/>
                      </a:cubicBezTo>
                      <a:cubicBezTo>
                        <a:pt x="415" y="466"/>
                        <a:pt x="418" y="469"/>
                        <a:pt x="417" y="466"/>
                      </a:cubicBezTo>
                      <a:cubicBezTo>
                        <a:pt x="417" y="466"/>
                        <a:pt x="418" y="466"/>
                        <a:pt x="419" y="466"/>
                      </a:cubicBezTo>
                      <a:cubicBezTo>
                        <a:pt x="418" y="467"/>
                        <a:pt x="418" y="468"/>
                        <a:pt x="418" y="469"/>
                      </a:cubicBezTo>
                      <a:cubicBezTo>
                        <a:pt x="419" y="467"/>
                        <a:pt x="420" y="468"/>
                        <a:pt x="420" y="469"/>
                      </a:cubicBezTo>
                      <a:cubicBezTo>
                        <a:pt x="420" y="469"/>
                        <a:pt x="420" y="468"/>
                        <a:pt x="420" y="468"/>
                      </a:cubicBezTo>
                      <a:cubicBezTo>
                        <a:pt x="422" y="469"/>
                        <a:pt x="424" y="470"/>
                        <a:pt x="421" y="468"/>
                      </a:cubicBezTo>
                      <a:cubicBezTo>
                        <a:pt x="422" y="468"/>
                        <a:pt x="423" y="468"/>
                        <a:pt x="423" y="468"/>
                      </a:cubicBezTo>
                      <a:cubicBezTo>
                        <a:pt x="423" y="468"/>
                        <a:pt x="424" y="469"/>
                        <a:pt x="424" y="469"/>
                      </a:cubicBezTo>
                      <a:cubicBezTo>
                        <a:pt x="424" y="468"/>
                        <a:pt x="425" y="467"/>
                        <a:pt x="425" y="467"/>
                      </a:cubicBezTo>
                      <a:cubicBezTo>
                        <a:pt x="425" y="467"/>
                        <a:pt x="426" y="468"/>
                        <a:pt x="426" y="468"/>
                      </a:cubicBezTo>
                      <a:cubicBezTo>
                        <a:pt x="426" y="468"/>
                        <a:pt x="426" y="467"/>
                        <a:pt x="426" y="467"/>
                      </a:cubicBezTo>
                      <a:cubicBezTo>
                        <a:pt x="427" y="468"/>
                        <a:pt x="427" y="469"/>
                        <a:pt x="426" y="469"/>
                      </a:cubicBezTo>
                      <a:cubicBezTo>
                        <a:pt x="427" y="469"/>
                        <a:pt x="427" y="469"/>
                        <a:pt x="427" y="468"/>
                      </a:cubicBezTo>
                      <a:cubicBezTo>
                        <a:pt x="427" y="467"/>
                        <a:pt x="428" y="467"/>
                        <a:pt x="428" y="467"/>
                      </a:cubicBezTo>
                      <a:cubicBezTo>
                        <a:pt x="428" y="466"/>
                        <a:pt x="427" y="466"/>
                        <a:pt x="427" y="467"/>
                      </a:cubicBezTo>
                      <a:cubicBezTo>
                        <a:pt x="427" y="466"/>
                        <a:pt x="426" y="467"/>
                        <a:pt x="427" y="465"/>
                      </a:cubicBezTo>
                      <a:cubicBezTo>
                        <a:pt x="428" y="465"/>
                        <a:pt x="429" y="465"/>
                        <a:pt x="430" y="464"/>
                      </a:cubicBezTo>
                      <a:cubicBezTo>
                        <a:pt x="430" y="465"/>
                        <a:pt x="430" y="465"/>
                        <a:pt x="429" y="466"/>
                      </a:cubicBezTo>
                      <a:cubicBezTo>
                        <a:pt x="431" y="466"/>
                        <a:pt x="431" y="464"/>
                        <a:pt x="432" y="464"/>
                      </a:cubicBezTo>
                      <a:cubicBezTo>
                        <a:pt x="432" y="466"/>
                        <a:pt x="433" y="465"/>
                        <a:pt x="433" y="464"/>
                      </a:cubicBezTo>
                      <a:cubicBezTo>
                        <a:pt x="433" y="464"/>
                        <a:pt x="434" y="465"/>
                        <a:pt x="434" y="465"/>
                      </a:cubicBezTo>
                      <a:cubicBezTo>
                        <a:pt x="434" y="464"/>
                        <a:pt x="434" y="463"/>
                        <a:pt x="434" y="463"/>
                      </a:cubicBezTo>
                      <a:cubicBezTo>
                        <a:pt x="430" y="465"/>
                        <a:pt x="432" y="460"/>
                        <a:pt x="434" y="462"/>
                      </a:cubicBezTo>
                      <a:cubicBezTo>
                        <a:pt x="434" y="462"/>
                        <a:pt x="434" y="462"/>
                        <a:pt x="434" y="461"/>
                      </a:cubicBezTo>
                      <a:cubicBezTo>
                        <a:pt x="434" y="462"/>
                        <a:pt x="435" y="462"/>
                        <a:pt x="435" y="462"/>
                      </a:cubicBezTo>
                      <a:cubicBezTo>
                        <a:pt x="435" y="462"/>
                        <a:pt x="436" y="462"/>
                        <a:pt x="437" y="462"/>
                      </a:cubicBezTo>
                      <a:cubicBezTo>
                        <a:pt x="437" y="462"/>
                        <a:pt x="437" y="463"/>
                        <a:pt x="437" y="463"/>
                      </a:cubicBezTo>
                      <a:cubicBezTo>
                        <a:pt x="435" y="463"/>
                        <a:pt x="435" y="463"/>
                        <a:pt x="435" y="463"/>
                      </a:cubicBezTo>
                      <a:cubicBezTo>
                        <a:pt x="436" y="463"/>
                        <a:pt x="436" y="464"/>
                        <a:pt x="436" y="465"/>
                      </a:cubicBezTo>
                      <a:cubicBezTo>
                        <a:pt x="439" y="462"/>
                        <a:pt x="439" y="467"/>
                        <a:pt x="440" y="467"/>
                      </a:cubicBezTo>
                      <a:cubicBezTo>
                        <a:pt x="441" y="466"/>
                        <a:pt x="439" y="462"/>
                        <a:pt x="437" y="463"/>
                      </a:cubicBezTo>
                      <a:cubicBezTo>
                        <a:pt x="437" y="463"/>
                        <a:pt x="437" y="463"/>
                        <a:pt x="437" y="463"/>
                      </a:cubicBezTo>
                      <a:cubicBezTo>
                        <a:pt x="439" y="463"/>
                        <a:pt x="439" y="462"/>
                        <a:pt x="440" y="462"/>
                      </a:cubicBezTo>
                      <a:cubicBezTo>
                        <a:pt x="440" y="462"/>
                        <a:pt x="440" y="462"/>
                        <a:pt x="440" y="462"/>
                      </a:cubicBezTo>
                      <a:cubicBezTo>
                        <a:pt x="441" y="463"/>
                        <a:pt x="441" y="466"/>
                        <a:pt x="443" y="466"/>
                      </a:cubicBezTo>
                      <a:cubicBezTo>
                        <a:pt x="443" y="466"/>
                        <a:pt x="443" y="465"/>
                        <a:pt x="443" y="465"/>
                      </a:cubicBezTo>
                      <a:cubicBezTo>
                        <a:pt x="442" y="465"/>
                        <a:pt x="442" y="464"/>
                        <a:pt x="442" y="463"/>
                      </a:cubicBezTo>
                      <a:cubicBezTo>
                        <a:pt x="439" y="462"/>
                        <a:pt x="443" y="459"/>
                        <a:pt x="444" y="457"/>
                      </a:cubicBezTo>
                      <a:cubicBezTo>
                        <a:pt x="444" y="457"/>
                        <a:pt x="444" y="456"/>
                        <a:pt x="444" y="455"/>
                      </a:cubicBezTo>
                      <a:cubicBezTo>
                        <a:pt x="445" y="454"/>
                        <a:pt x="446" y="455"/>
                        <a:pt x="446" y="454"/>
                      </a:cubicBezTo>
                      <a:cubicBezTo>
                        <a:pt x="447" y="453"/>
                        <a:pt x="449" y="451"/>
                        <a:pt x="448" y="450"/>
                      </a:cubicBezTo>
                      <a:cubicBezTo>
                        <a:pt x="448" y="450"/>
                        <a:pt x="448" y="450"/>
                        <a:pt x="448" y="450"/>
                      </a:cubicBezTo>
                      <a:cubicBezTo>
                        <a:pt x="446" y="449"/>
                        <a:pt x="447" y="447"/>
                        <a:pt x="447" y="446"/>
                      </a:cubicBezTo>
                      <a:cubicBezTo>
                        <a:pt x="447" y="444"/>
                        <a:pt x="446" y="442"/>
                        <a:pt x="447" y="440"/>
                      </a:cubicBezTo>
                      <a:cubicBezTo>
                        <a:pt x="447" y="438"/>
                        <a:pt x="448" y="437"/>
                        <a:pt x="449" y="435"/>
                      </a:cubicBezTo>
                      <a:cubicBezTo>
                        <a:pt x="449" y="433"/>
                        <a:pt x="448" y="432"/>
                        <a:pt x="450" y="430"/>
                      </a:cubicBezTo>
                      <a:cubicBezTo>
                        <a:pt x="450" y="430"/>
                        <a:pt x="450" y="430"/>
                        <a:pt x="450" y="431"/>
                      </a:cubicBezTo>
                      <a:cubicBezTo>
                        <a:pt x="451" y="429"/>
                        <a:pt x="451" y="427"/>
                        <a:pt x="452" y="426"/>
                      </a:cubicBezTo>
                      <a:cubicBezTo>
                        <a:pt x="451" y="426"/>
                        <a:pt x="451" y="426"/>
                        <a:pt x="451" y="426"/>
                      </a:cubicBezTo>
                      <a:cubicBezTo>
                        <a:pt x="451" y="426"/>
                        <a:pt x="451" y="426"/>
                        <a:pt x="451" y="426"/>
                      </a:cubicBezTo>
                      <a:cubicBezTo>
                        <a:pt x="452" y="426"/>
                        <a:pt x="452" y="423"/>
                        <a:pt x="453" y="422"/>
                      </a:cubicBezTo>
                      <a:cubicBezTo>
                        <a:pt x="454" y="421"/>
                        <a:pt x="456" y="421"/>
                        <a:pt x="456" y="419"/>
                      </a:cubicBezTo>
                      <a:cubicBezTo>
                        <a:pt x="455" y="417"/>
                        <a:pt x="456" y="413"/>
                        <a:pt x="457" y="411"/>
                      </a:cubicBezTo>
                      <a:cubicBezTo>
                        <a:pt x="457" y="410"/>
                        <a:pt x="458" y="409"/>
                        <a:pt x="459" y="408"/>
                      </a:cubicBezTo>
                      <a:cubicBezTo>
                        <a:pt x="459" y="407"/>
                        <a:pt x="459" y="406"/>
                        <a:pt x="459" y="405"/>
                      </a:cubicBezTo>
                      <a:cubicBezTo>
                        <a:pt x="459" y="407"/>
                        <a:pt x="460" y="411"/>
                        <a:pt x="459" y="413"/>
                      </a:cubicBezTo>
                      <a:cubicBezTo>
                        <a:pt x="459" y="415"/>
                        <a:pt x="457" y="418"/>
                        <a:pt x="459" y="419"/>
                      </a:cubicBezTo>
                      <a:cubicBezTo>
                        <a:pt x="461" y="411"/>
                        <a:pt x="460" y="402"/>
                        <a:pt x="461" y="394"/>
                      </a:cubicBezTo>
                      <a:cubicBezTo>
                        <a:pt x="460" y="394"/>
                        <a:pt x="460" y="394"/>
                        <a:pt x="460" y="394"/>
                      </a:cubicBezTo>
                      <a:cubicBezTo>
                        <a:pt x="460" y="394"/>
                        <a:pt x="460" y="393"/>
                        <a:pt x="460" y="392"/>
                      </a:cubicBezTo>
                      <a:cubicBezTo>
                        <a:pt x="460" y="393"/>
                        <a:pt x="460" y="393"/>
                        <a:pt x="461" y="393"/>
                      </a:cubicBezTo>
                      <a:cubicBezTo>
                        <a:pt x="462" y="388"/>
                        <a:pt x="462" y="381"/>
                        <a:pt x="463" y="375"/>
                      </a:cubicBezTo>
                      <a:cubicBezTo>
                        <a:pt x="463" y="369"/>
                        <a:pt x="464" y="363"/>
                        <a:pt x="465" y="357"/>
                      </a:cubicBezTo>
                      <a:cubicBezTo>
                        <a:pt x="464" y="357"/>
                        <a:pt x="464" y="357"/>
                        <a:pt x="464" y="357"/>
                      </a:cubicBezTo>
                      <a:cubicBezTo>
                        <a:pt x="463" y="354"/>
                        <a:pt x="464" y="349"/>
                        <a:pt x="464" y="346"/>
                      </a:cubicBezTo>
                      <a:cubicBezTo>
                        <a:pt x="464" y="341"/>
                        <a:pt x="463" y="337"/>
                        <a:pt x="464" y="333"/>
                      </a:cubicBezTo>
                      <a:cubicBezTo>
                        <a:pt x="464" y="335"/>
                        <a:pt x="465" y="337"/>
                        <a:pt x="465" y="339"/>
                      </a:cubicBezTo>
                      <a:cubicBezTo>
                        <a:pt x="465" y="339"/>
                        <a:pt x="465" y="338"/>
                        <a:pt x="465" y="337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0" name="Freeform 11235"/>
                <p:cNvSpPr>
                  <a:spLocks/>
                </p:cNvSpPr>
                <p:nvPr/>
              </p:nvSpPr>
              <p:spPr bwMode="auto">
                <a:xfrm>
                  <a:off x="4376" y="3549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0 w 1"/>
                    <a:gd name="T3" fmla="*/ 1 h 1"/>
                    <a:gd name="T4" fmla="*/ 2 w 1"/>
                    <a:gd name="T5" fmla="*/ 1 h 1"/>
                    <a:gd name="T6" fmla="*/ 2 w 1"/>
                    <a:gd name="T7" fmla="*/ 1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1" name="Freeform 11237"/>
                <p:cNvSpPr>
                  <a:spLocks/>
                </p:cNvSpPr>
                <p:nvPr/>
              </p:nvSpPr>
              <p:spPr bwMode="auto">
                <a:xfrm>
                  <a:off x="4372" y="3550"/>
                  <a:ext cx="6" cy="5"/>
                </a:xfrm>
                <a:custGeom>
                  <a:avLst/>
                  <a:gdLst>
                    <a:gd name="T0" fmla="*/ 5 w 4"/>
                    <a:gd name="T1" fmla="*/ 2 h 3"/>
                    <a:gd name="T2" fmla="*/ 3 w 4"/>
                    <a:gd name="T3" fmla="*/ 0 h 3"/>
                    <a:gd name="T4" fmla="*/ 5 w 4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3" y="1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0" y="2"/>
                        <a:pt x="4" y="3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2" name="Freeform 11239"/>
                <p:cNvSpPr>
                  <a:spLocks/>
                </p:cNvSpPr>
                <p:nvPr/>
              </p:nvSpPr>
              <p:spPr bwMode="auto">
                <a:xfrm>
                  <a:off x="4372" y="3552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3" name="Freeform 11241"/>
                <p:cNvSpPr>
                  <a:spLocks/>
                </p:cNvSpPr>
                <p:nvPr/>
              </p:nvSpPr>
              <p:spPr bwMode="auto">
                <a:xfrm>
                  <a:off x="4374" y="3555"/>
                  <a:ext cx="2" cy="6"/>
                </a:xfrm>
                <a:custGeom>
                  <a:avLst/>
                  <a:gdLst>
                    <a:gd name="T0" fmla="*/ 2 w 2"/>
                    <a:gd name="T1" fmla="*/ 0 h 4"/>
                    <a:gd name="T2" fmla="*/ 0 w 2"/>
                    <a:gd name="T3" fmla="*/ 2 h 4"/>
                    <a:gd name="T4" fmla="*/ 0 w 2"/>
                    <a:gd name="T5" fmla="*/ 5 h 4"/>
                    <a:gd name="T6" fmla="*/ 1 w 2"/>
                    <a:gd name="T7" fmla="*/ 6 h 4"/>
                    <a:gd name="T8" fmla="*/ 2 w 2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4"/>
                    <a:gd name="T17" fmla="*/ 2 w 2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4">
                      <a:moveTo>
                        <a:pt x="2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2" y="1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4" name="Freeform 11247"/>
                <p:cNvSpPr>
                  <a:spLocks/>
                </p:cNvSpPr>
                <p:nvPr/>
              </p:nvSpPr>
              <p:spPr bwMode="auto">
                <a:xfrm>
                  <a:off x="4374" y="3580"/>
                  <a:ext cx="0" cy="3"/>
                </a:xfrm>
                <a:custGeom>
                  <a:avLst/>
                  <a:gdLst>
                    <a:gd name="T0" fmla="*/ 0 h 2"/>
                    <a:gd name="T1" fmla="*/ 3 h 2"/>
                    <a:gd name="T2" fmla="*/ 0 h 2"/>
                    <a:gd name="T3" fmla="*/ 0 60000 65536"/>
                    <a:gd name="T4" fmla="*/ 0 60000 65536"/>
                    <a:gd name="T5" fmla="*/ 0 60000 65536"/>
                    <a:gd name="T6" fmla="*/ 0 h 2"/>
                    <a:gd name="T7" fmla="*/ 2 h 2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5" name="Freeform 11248"/>
                <p:cNvSpPr>
                  <a:spLocks/>
                </p:cNvSpPr>
                <p:nvPr/>
              </p:nvSpPr>
              <p:spPr bwMode="auto">
                <a:xfrm>
                  <a:off x="4369" y="3583"/>
                  <a:ext cx="6" cy="12"/>
                </a:xfrm>
                <a:custGeom>
                  <a:avLst/>
                  <a:gdLst>
                    <a:gd name="T0" fmla="*/ 5 w 4"/>
                    <a:gd name="T1" fmla="*/ 0 h 8"/>
                    <a:gd name="T2" fmla="*/ 0 w 4"/>
                    <a:gd name="T3" fmla="*/ 12 h 8"/>
                    <a:gd name="T4" fmla="*/ 5 w 4"/>
                    <a:gd name="T5" fmla="*/ 0 h 8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8"/>
                    <a:gd name="T11" fmla="*/ 4 w 4"/>
                    <a:gd name="T12" fmla="*/ 8 h 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8">
                      <a:moveTo>
                        <a:pt x="3" y="0"/>
                      </a:moveTo>
                      <a:cubicBezTo>
                        <a:pt x="2" y="3"/>
                        <a:pt x="1" y="6"/>
                        <a:pt x="0" y="8"/>
                      </a:cubicBezTo>
                      <a:cubicBezTo>
                        <a:pt x="2" y="7"/>
                        <a:pt x="4" y="2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6" name="Freeform 11249"/>
                <p:cNvSpPr>
                  <a:spLocks/>
                </p:cNvSpPr>
                <p:nvPr/>
              </p:nvSpPr>
              <p:spPr bwMode="auto">
                <a:xfrm>
                  <a:off x="4366" y="3597"/>
                  <a:ext cx="3" cy="6"/>
                </a:xfrm>
                <a:custGeom>
                  <a:avLst/>
                  <a:gdLst>
                    <a:gd name="T0" fmla="*/ 3 w 2"/>
                    <a:gd name="T1" fmla="*/ 0 h 4"/>
                    <a:gd name="T2" fmla="*/ 0 w 2"/>
                    <a:gd name="T3" fmla="*/ 3 h 4"/>
                    <a:gd name="T4" fmla="*/ 3 w 2"/>
                    <a:gd name="T5" fmla="*/ 0 h 4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"/>
                    <a:gd name="T11" fmla="*/ 2 w 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">
                      <a:moveTo>
                        <a:pt x="2" y="0"/>
                      </a:moveTo>
                      <a:cubicBezTo>
                        <a:pt x="2" y="0"/>
                        <a:pt x="0" y="2"/>
                        <a:pt x="0" y="2"/>
                      </a:cubicBezTo>
                      <a:cubicBezTo>
                        <a:pt x="1" y="4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7" name="Freeform 11250"/>
                <p:cNvSpPr>
                  <a:spLocks/>
                </p:cNvSpPr>
                <p:nvPr/>
              </p:nvSpPr>
              <p:spPr bwMode="auto">
                <a:xfrm>
                  <a:off x="4366" y="3597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8" name="Freeform 11254"/>
                <p:cNvSpPr>
                  <a:spLocks/>
                </p:cNvSpPr>
                <p:nvPr/>
              </p:nvSpPr>
              <p:spPr bwMode="auto">
                <a:xfrm>
                  <a:off x="4335" y="3602"/>
                  <a:ext cx="32" cy="52"/>
                </a:xfrm>
                <a:custGeom>
                  <a:avLst/>
                  <a:gdLst>
                    <a:gd name="T0" fmla="*/ 32 w 21"/>
                    <a:gd name="T1" fmla="*/ 0 h 34"/>
                    <a:gd name="T2" fmla="*/ 27 w 21"/>
                    <a:gd name="T3" fmla="*/ 5 h 34"/>
                    <a:gd name="T4" fmla="*/ 21 w 21"/>
                    <a:gd name="T5" fmla="*/ 8 h 34"/>
                    <a:gd name="T6" fmla="*/ 24 w 21"/>
                    <a:gd name="T7" fmla="*/ 14 h 34"/>
                    <a:gd name="T8" fmla="*/ 20 w 21"/>
                    <a:gd name="T9" fmla="*/ 18 h 34"/>
                    <a:gd name="T10" fmla="*/ 18 w 21"/>
                    <a:gd name="T11" fmla="*/ 24 h 34"/>
                    <a:gd name="T12" fmla="*/ 15 w 21"/>
                    <a:gd name="T13" fmla="*/ 26 h 34"/>
                    <a:gd name="T14" fmla="*/ 14 w 21"/>
                    <a:gd name="T15" fmla="*/ 28 h 34"/>
                    <a:gd name="T16" fmla="*/ 11 w 21"/>
                    <a:gd name="T17" fmla="*/ 31 h 34"/>
                    <a:gd name="T18" fmla="*/ 9 w 21"/>
                    <a:gd name="T19" fmla="*/ 37 h 34"/>
                    <a:gd name="T20" fmla="*/ 5 w 21"/>
                    <a:gd name="T21" fmla="*/ 41 h 34"/>
                    <a:gd name="T22" fmla="*/ 3 w 21"/>
                    <a:gd name="T23" fmla="*/ 46 h 34"/>
                    <a:gd name="T24" fmla="*/ 0 w 21"/>
                    <a:gd name="T25" fmla="*/ 47 h 34"/>
                    <a:gd name="T26" fmla="*/ 6 w 21"/>
                    <a:gd name="T27" fmla="*/ 43 h 34"/>
                    <a:gd name="T28" fmla="*/ 12 w 21"/>
                    <a:gd name="T29" fmla="*/ 35 h 34"/>
                    <a:gd name="T30" fmla="*/ 17 w 21"/>
                    <a:gd name="T31" fmla="*/ 28 h 34"/>
                    <a:gd name="T32" fmla="*/ 15 w 21"/>
                    <a:gd name="T33" fmla="*/ 31 h 34"/>
                    <a:gd name="T34" fmla="*/ 23 w 21"/>
                    <a:gd name="T35" fmla="*/ 21 h 34"/>
                    <a:gd name="T36" fmla="*/ 23 w 21"/>
                    <a:gd name="T37" fmla="*/ 18 h 34"/>
                    <a:gd name="T38" fmla="*/ 26 w 21"/>
                    <a:gd name="T39" fmla="*/ 12 h 34"/>
                    <a:gd name="T40" fmla="*/ 32 w 21"/>
                    <a:gd name="T41" fmla="*/ 0 h 3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"/>
                    <a:gd name="T64" fmla="*/ 0 h 34"/>
                    <a:gd name="T65" fmla="*/ 21 w 21"/>
                    <a:gd name="T66" fmla="*/ 34 h 3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" h="34">
                      <a:moveTo>
                        <a:pt x="21" y="0"/>
                      </a:moveTo>
                      <a:cubicBezTo>
                        <a:pt x="19" y="0"/>
                        <a:pt x="19" y="2"/>
                        <a:pt x="18" y="3"/>
                      </a:cubicBezTo>
                      <a:cubicBezTo>
                        <a:pt x="17" y="5"/>
                        <a:pt x="15" y="5"/>
                        <a:pt x="14" y="5"/>
                      </a:cubicBezTo>
                      <a:cubicBezTo>
                        <a:pt x="15" y="6"/>
                        <a:pt x="16" y="7"/>
                        <a:pt x="16" y="9"/>
                      </a:cubicBezTo>
                      <a:cubicBezTo>
                        <a:pt x="15" y="12"/>
                        <a:pt x="14" y="10"/>
                        <a:pt x="13" y="12"/>
                      </a:cubicBezTo>
                      <a:cubicBezTo>
                        <a:pt x="13" y="12"/>
                        <a:pt x="12" y="15"/>
                        <a:pt x="12" y="16"/>
                      </a:cubicBezTo>
                      <a:cubicBezTo>
                        <a:pt x="12" y="17"/>
                        <a:pt x="11" y="16"/>
                        <a:pt x="10" y="17"/>
                      </a:cubicBezTo>
                      <a:cubicBezTo>
                        <a:pt x="10" y="17"/>
                        <a:pt x="11" y="19"/>
                        <a:pt x="9" y="18"/>
                      </a:cubicBezTo>
                      <a:cubicBezTo>
                        <a:pt x="10" y="20"/>
                        <a:pt x="8" y="22"/>
                        <a:pt x="7" y="20"/>
                      </a:cubicBezTo>
                      <a:cubicBezTo>
                        <a:pt x="8" y="22"/>
                        <a:pt x="7" y="22"/>
                        <a:pt x="6" y="24"/>
                      </a:cubicBezTo>
                      <a:cubicBezTo>
                        <a:pt x="5" y="26"/>
                        <a:pt x="5" y="27"/>
                        <a:pt x="3" y="27"/>
                      </a:cubicBezTo>
                      <a:cubicBezTo>
                        <a:pt x="3" y="28"/>
                        <a:pt x="3" y="29"/>
                        <a:pt x="2" y="30"/>
                      </a:cubicBezTo>
                      <a:cubicBezTo>
                        <a:pt x="2" y="30"/>
                        <a:pt x="0" y="31"/>
                        <a:pt x="0" y="31"/>
                      </a:cubicBezTo>
                      <a:cubicBezTo>
                        <a:pt x="0" y="34"/>
                        <a:pt x="4" y="28"/>
                        <a:pt x="4" y="28"/>
                      </a:cubicBezTo>
                      <a:cubicBezTo>
                        <a:pt x="5" y="26"/>
                        <a:pt x="6" y="25"/>
                        <a:pt x="8" y="23"/>
                      </a:cubicBezTo>
                      <a:cubicBezTo>
                        <a:pt x="9" y="22"/>
                        <a:pt x="10" y="20"/>
                        <a:pt x="11" y="18"/>
                      </a:cubicBezTo>
                      <a:cubicBezTo>
                        <a:pt x="11" y="19"/>
                        <a:pt x="11" y="19"/>
                        <a:pt x="10" y="20"/>
                      </a:cubicBezTo>
                      <a:cubicBezTo>
                        <a:pt x="13" y="19"/>
                        <a:pt x="14" y="16"/>
                        <a:pt x="15" y="14"/>
                      </a:cubicBezTo>
                      <a:cubicBezTo>
                        <a:pt x="13" y="14"/>
                        <a:pt x="14" y="14"/>
                        <a:pt x="15" y="12"/>
                      </a:cubicBezTo>
                      <a:cubicBezTo>
                        <a:pt x="15" y="11"/>
                        <a:pt x="16" y="10"/>
                        <a:pt x="17" y="8"/>
                      </a:cubicBezTo>
                      <a:cubicBezTo>
                        <a:pt x="18" y="6"/>
                        <a:pt x="21" y="2"/>
                        <a:pt x="2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59" name="Freeform 11272"/>
                <p:cNvSpPr>
                  <a:spLocks/>
                </p:cNvSpPr>
                <p:nvPr/>
              </p:nvSpPr>
              <p:spPr bwMode="auto">
                <a:xfrm>
                  <a:off x="4333" y="3623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0" name="Freeform 11273"/>
                <p:cNvSpPr>
                  <a:spLocks/>
                </p:cNvSpPr>
                <p:nvPr/>
              </p:nvSpPr>
              <p:spPr bwMode="auto">
                <a:xfrm>
                  <a:off x="4347" y="3623"/>
                  <a:ext cx="3" cy="5"/>
                </a:xfrm>
                <a:custGeom>
                  <a:avLst/>
                  <a:gdLst>
                    <a:gd name="T0" fmla="*/ 0 w 2"/>
                    <a:gd name="T1" fmla="*/ 3 h 3"/>
                    <a:gd name="T2" fmla="*/ 3 w 2"/>
                    <a:gd name="T3" fmla="*/ 5 h 3"/>
                    <a:gd name="T4" fmla="*/ 0 w 2"/>
                    <a:gd name="T5" fmla="*/ 0 h 3"/>
                    <a:gd name="T6" fmla="*/ 0 w 2"/>
                    <a:gd name="T7" fmla="*/ 5 h 3"/>
                    <a:gd name="T8" fmla="*/ 0 w 2"/>
                    <a:gd name="T9" fmla="*/ 3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3"/>
                    <a:gd name="T17" fmla="*/ 2 w 2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1" name="Freeform 11274"/>
                <p:cNvSpPr>
                  <a:spLocks/>
                </p:cNvSpPr>
                <p:nvPr/>
              </p:nvSpPr>
              <p:spPr bwMode="auto">
                <a:xfrm>
                  <a:off x="4336" y="3625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2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2" name="Freeform 11275"/>
                <p:cNvSpPr>
                  <a:spLocks/>
                </p:cNvSpPr>
                <p:nvPr/>
              </p:nvSpPr>
              <p:spPr bwMode="auto">
                <a:xfrm>
                  <a:off x="4323" y="3627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3" name="Freeform 11277"/>
                <p:cNvSpPr>
                  <a:spLocks/>
                </p:cNvSpPr>
                <p:nvPr/>
              </p:nvSpPr>
              <p:spPr bwMode="auto">
                <a:xfrm>
                  <a:off x="4328" y="3627"/>
                  <a:ext cx="2" cy="2"/>
                </a:xfrm>
                <a:custGeom>
                  <a:avLst/>
                  <a:gdLst>
                    <a:gd name="T0" fmla="*/ 2 w 1"/>
                    <a:gd name="T1" fmla="*/ 2 h 2"/>
                    <a:gd name="T2" fmla="*/ 2 w 1"/>
                    <a:gd name="T3" fmla="*/ 2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1" y="2"/>
                      </a:moveTo>
                      <a:cubicBezTo>
                        <a:pt x="1" y="0"/>
                        <a:pt x="0" y="2"/>
                        <a:pt x="1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4" name="Freeform 11279"/>
                <p:cNvSpPr>
                  <a:spLocks/>
                </p:cNvSpPr>
                <p:nvPr/>
              </p:nvSpPr>
              <p:spPr bwMode="auto">
                <a:xfrm>
                  <a:off x="4326" y="3629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5" name="Freeform 11280"/>
                <p:cNvSpPr>
                  <a:spLocks/>
                </p:cNvSpPr>
                <p:nvPr/>
              </p:nvSpPr>
              <p:spPr bwMode="auto">
                <a:xfrm>
                  <a:off x="4344" y="3629"/>
                  <a:ext cx="1" cy="3"/>
                </a:xfrm>
                <a:custGeom>
                  <a:avLst/>
                  <a:gdLst>
                    <a:gd name="T0" fmla="*/ 1 w 1"/>
                    <a:gd name="T1" fmla="*/ 0 h 2"/>
                    <a:gd name="T2" fmla="*/ 0 w 1"/>
                    <a:gd name="T3" fmla="*/ 3 h 2"/>
                    <a:gd name="T4" fmla="*/ 1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6" name="Freeform 11282"/>
                <p:cNvSpPr>
                  <a:spLocks/>
                </p:cNvSpPr>
                <p:nvPr/>
              </p:nvSpPr>
              <p:spPr bwMode="auto">
                <a:xfrm>
                  <a:off x="4327" y="3631"/>
                  <a:ext cx="3" cy="1"/>
                </a:xfrm>
                <a:custGeom>
                  <a:avLst/>
                  <a:gdLst>
                    <a:gd name="T0" fmla="*/ 2 w 2"/>
                    <a:gd name="T1" fmla="*/ 0 h 1"/>
                    <a:gd name="T2" fmla="*/ 3 w 2"/>
                    <a:gd name="T3" fmla="*/ 1 h 1"/>
                    <a:gd name="T4" fmla="*/ 0 w 2"/>
                    <a:gd name="T5" fmla="*/ 0 h 1"/>
                    <a:gd name="T6" fmla="*/ 2 w 2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1"/>
                    <a:gd name="T14" fmla="*/ 2 w 2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1">
                      <a:moveTo>
                        <a:pt x="1" y="0"/>
                      </a:move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7" name="Freeform 11283"/>
                <p:cNvSpPr>
                  <a:spLocks/>
                </p:cNvSpPr>
                <p:nvPr/>
              </p:nvSpPr>
              <p:spPr bwMode="auto">
                <a:xfrm>
                  <a:off x="4335" y="363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8" name="Freeform 11285"/>
                <p:cNvSpPr>
                  <a:spLocks/>
                </p:cNvSpPr>
                <p:nvPr/>
              </p:nvSpPr>
              <p:spPr bwMode="auto">
                <a:xfrm>
                  <a:off x="4328" y="3634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69" name="Freeform 11287"/>
                <p:cNvSpPr>
                  <a:spLocks/>
                </p:cNvSpPr>
                <p:nvPr/>
              </p:nvSpPr>
              <p:spPr bwMode="auto">
                <a:xfrm>
                  <a:off x="4324" y="3636"/>
                  <a:ext cx="2" cy="2"/>
                </a:xfrm>
                <a:custGeom>
                  <a:avLst/>
                  <a:gdLst>
                    <a:gd name="T0" fmla="*/ 2 w 1"/>
                    <a:gd name="T1" fmla="*/ 1 h 2"/>
                    <a:gd name="T2" fmla="*/ 0 w 1"/>
                    <a:gd name="T3" fmla="*/ 2 h 2"/>
                    <a:gd name="T4" fmla="*/ 2 w 1"/>
                    <a:gd name="T5" fmla="*/ 1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0" y="0"/>
                        <a:pt x="0" y="2"/>
                      </a:cubicBezTo>
                      <a:cubicBezTo>
                        <a:pt x="1" y="2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0" name="Freeform 11288"/>
                <p:cNvSpPr>
                  <a:spLocks/>
                </p:cNvSpPr>
                <p:nvPr/>
              </p:nvSpPr>
              <p:spPr bwMode="auto">
                <a:xfrm>
                  <a:off x="4347" y="3637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1" name="Freeform 11291"/>
                <p:cNvSpPr>
                  <a:spLocks/>
                </p:cNvSpPr>
                <p:nvPr/>
              </p:nvSpPr>
              <p:spPr bwMode="auto">
                <a:xfrm>
                  <a:off x="4321" y="3644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1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2" name="Freeform 11292"/>
                <p:cNvSpPr>
                  <a:spLocks/>
                </p:cNvSpPr>
                <p:nvPr/>
              </p:nvSpPr>
              <p:spPr bwMode="auto">
                <a:xfrm>
                  <a:off x="4333" y="3650"/>
                  <a:ext cx="2" cy="3"/>
                </a:xfrm>
                <a:custGeom>
                  <a:avLst/>
                  <a:gdLst>
                    <a:gd name="T0" fmla="*/ 2 w 1"/>
                    <a:gd name="T1" fmla="*/ 0 h 2"/>
                    <a:gd name="T2" fmla="*/ 0 w 1"/>
                    <a:gd name="T3" fmla="*/ 3 h 2"/>
                    <a:gd name="T4" fmla="*/ 2 w 1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3" name="Freeform 11293"/>
                <p:cNvSpPr>
                  <a:spLocks/>
                </p:cNvSpPr>
                <p:nvPr/>
              </p:nvSpPr>
              <p:spPr bwMode="auto">
                <a:xfrm>
                  <a:off x="4311" y="365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4" name="Freeform 11294"/>
                <p:cNvSpPr>
                  <a:spLocks/>
                </p:cNvSpPr>
                <p:nvPr/>
              </p:nvSpPr>
              <p:spPr bwMode="auto">
                <a:xfrm>
                  <a:off x="4328" y="3651"/>
                  <a:ext cx="5" cy="6"/>
                </a:xfrm>
                <a:custGeom>
                  <a:avLst/>
                  <a:gdLst>
                    <a:gd name="T0" fmla="*/ 3 w 3"/>
                    <a:gd name="T1" fmla="*/ 0 h 4"/>
                    <a:gd name="T2" fmla="*/ 0 w 3"/>
                    <a:gd name="T3" fmla="*/ 6 h 4"/>
                    <a:gd name="T4" fmla="*/ 3 w 3"/>
                    <a:gd name="T5" fmla="*/ 0 h 4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4"/>
                    <a:gd name="T11" fmla="*/ 3 w 3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4">
                      <a:moveTo>
                        <a:pt x="2" y="0"/>
                      </a:moveTo>
                      <a:cubicBezTo>
                        <a:pt x="2" y="1"/>
                        <a:pt x="0" y="3"/>
                        <a:pt x="0" y="4"/>
                      </a:cubicBezTo>
                      <a:cubicBezTo>
                        <a:pt x="1" y="4"/>
                        <a:pt x="3" y="2"/>
                        <a:pt x="2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5" name="Freeform 11295"/>
                <p:cNvSpPr>
                  <a:spLocks/>
                </p:cNvSpPr>
                <p:nvPr/>
              </p:nvSpPr>
              <p:spPr bwMode="auto">
                <a:xfrm>
                  <a:off x="4324" y="3655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6" name="Freeform 11296"/>
                <p:cNvSpPr>
                  <a:spLocks/>
                </p:cNvSpPr>
                <p:nvPr/>
              </p:nvSpPr>
              <p:spPr bwMode="auto">
                <a:xfrm>
                  <a:off x="4321" y="3659"/>
                  <a:ext cx="5" cy="4"/>
                </a:xfrm>
                <a:custGeom>
                  <a:avLst/>
                  <a:gdLst>
                    <a:gd name="T0" fmla="*/ 5 w 3"/>
                    <a:gd name="T1" fmla="*/ 0 h 3"/>
                    <a:gd name="T2" fmla="*/ 0 w 3"/>
                    <a:gd name="T3" fmla="*/ 4 h 3"/>
                    <a:gd name="T4" fmla="*/ 5 w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3" y="0"/>
                      </a:move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1" y="3"/>
                        <a:pt x="3" y="1"/>
                        <a:pt x="3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7" name="Freeform 11297"/>
                <p:cNvSpPr>
                  <a:spLocks/>
                </p:cNvSpPr>
                <p:nvPr/>
              </p:nvSpPr>
              <p:spPr bwMode="auto">
                <a:xfrm>
                  <a:off x="4310" y="3663"/>
                  <a:ext cx="6" cy="7"/>
                </a:xfrm>
                <a:custGeom>
                  <a:avLst/>
                  <a:gdLst>
                    <a:gd name="T0" fmla="*/ 5 w 4"/>
                    <a:gd name="T1" fmla="*/ 2 h 4"/>
                    <a:gd name="T2" fmla="*/ 0 w 4"/>
                    <a:gd name="T3" fmla="*/ 7 h 4"/>
                    <a:gd name="T4" fmla="*/ 6 w 4"/>
                    <a:gd name="T5" fmla="*/ 4 h 4"/>
                    <a:gd name="T6" fmla="*/ 5 w 4"/>
                    <a:gd name="T7" fmla="*/ 4 h 4"/>
                    <a:gd name="T8" fmla="*/ 6 w 4"/>
                    <a:gd name="T9" fmla="*/ 0 h 4"/>
                    <a:gd name="T10" fmla="*/ 5 w 4"/>
                    <a:gd name="T11" fmla="*/ 2 h 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4"/>
                    <a:gd name="T20" fmla="*/ 4 w 4"/>
                    <a:gd name="T21" fmla="*/ 4 h 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4">
                      <a:moveTo>
                        <a:pt x="3" y="1"/>
                      </a:move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1" y="4"/>
                        <a:pt x="4" y="3"/>
                        <a:pt x="4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cubicBezTo>
                        <a:pt x="3" y="2"/>
                        <a:pt x="4" y="1"/>
                        <a:pt x="4" y="0"/>
                      </a:cubicBezTo>
                      <a:cubicBezTo>
                        <a:pt x="3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8" name="Freeform 11298"/>
                <p:cNvSpPr>
                  <a:spLocks/>
                </p:cNvSpPr>
                <p:nvPr/>
              </p:nvSpPr>
              <p:spPr bwMode="auto">
                <a:xfrm>
                  <a:off x="4318" y="3663"/>
                  <a:ext cx="1" cy="2"/>
                </a:xfrm>
                <a:custGeom>
                  <a:avLst/>
                  <a:gdLst>
                    <a:gd name="T0" fmla="*/ 1 w 1"/>
                    <a:gd name="T1" fmla="*/ 2 h 1"/>
                    <a:gd name="T2" fmla="*/ 0 w 1"/>
                    <a:gd name="T3" fmla="*/ 2 h 1"/>
                    <a:gd name="T4" fmla="*/ 1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79" name="Freeform 11299"/>
                <p:cNvSpPr>
                  <a:spLocks/>
                </p:cNvSpPr>
                <p:nvPr/>
              </p:nvSpPr>
              <p:spPr bwMode="auto">
                <a:xfrm>
                  <a:off x="4268" y="3671"/>
                  <a:ext cx="1" cy="2"/>
                </a:xfrm>
                <a:custGeom>
                  <a:avLst/>
                  <a:gdLst>
                    <a:gd name="T0" fmla="*/ 1 w 1"/>
                    <a:gd name="T1" fmla="*/ 2 h 1"/>
                    <a:gd name="T2" fmla="*/ 0 w 1"/>
                    <a:gd name="T3" fmla="*/ 0 h 1"/>
                    <a:gd name="T4" fmla="*/ 1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0" name="Freeform 11300"/>
                <p:cNvSpPr>
                  <a:spLocks/>
                </p:cNvSpPr>
                <p:nvPr/>
              </p:nvSpPr>
              <p:spPr bwMode="auto">
                <a:xfrm>
                  <a:off x="4293" y="3673"/>
                  <a:ext cx="9" cy="7"/>
                </a:xfrm>
                <a:custGeom>
                  <a:avLst/>
                  <a:gdLst>
                    <a:gd name="T0" fmla="*/ 9 w 6"/>
                    <a:gd name="T1" fmla="*/ 0 h 5"/>
                    <a:gd name="T2" fmla="*/ 2 w 6"/>
                    <a:gd name="T3" fmla="*/ 4 h 5"/>
                    <a:gd name="T4" fmla="*/ 3 w 6"/>
                    <a:gd name="T5" fmla="*/ 4 h 5"/>
                    <a:gd name="T6" fmla="*/ 0 w 6"/>
                    <a:gd name="T7" fmla="*/ 6 h 5"/>
                    <a:gd name="T8" fmla="*/ 9 w 6"/>
                    <a:gd name="T9" fmla="*/ 0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"/>
                    <a:gd name="T16" fmla="*/ 0 h 5"/>
                    <a:gd name="T17" fmla="*/ 6 w 6"/>
                    <a:gd name="T18" fmla="*/ 5 h 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" h="5">
                      <a:moveTo>
                        <a:pt x="6" y="0"/>
                      </a:moveTo>
                      <a:cubicBezTo>
                        <a:pt x="5" y="1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1" y="3"/>
                        <a:pt x="1" y="4"/>
                        <a:pt x="0" y="4"/>
                      </a:cubicBezTo>
                      <a:cubicBezTo>
                        <a:pt x="2" y="5"/>
                        <a:pt x="6" y="1"/>
                        <a:pt x="6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1" name="Freeform 11301"/>
                <p:cNvSpPr>
                  <a:spLocks/>
                </p:cNvSpPr>
                <p:nvPr/>
              </p:nvSpPr>
              <p:spPr bwMode="auto">
                <a:xfrm>
                  <a:off x="4303" y="3673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1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2" name="Freeform 11302"/>
                <p:cNvSpPr>
                  <a:spLocks/>
                </p:cNvSpPr>
                <p:nvPr/>
              </p:nvSpPr>
              <p:spPr bwMode="auto">
                <a:xfrm>
                  <a:off x="4252" y="3673"/>
                  <a:ext cx="2" cy="3"/>
                </a:xfrm>
                <a:custGeom>
                  <a:avLst/>
                  <a:gdLst>
                    <a:gd name="T0" fmla="*/ 2 w 1"/>
                    <a:gd name="T1" fmla="*/ 2 h 2"/>
                    <a:gd name="T2" fmla="*/ 2 w 1"/>
                    <a:gd name="T3" fmla="*/ 3 h 2"/>
                    <a:gd name="T4" fmla="*/ 0 w 1"/>
                    <a:gd name="T5" fmla="*/ 0 h 2"/>
                    <a:gd name="T6" fmla="*/ 2 w 1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2"/>
                    <a:gd name="T14" fmla="*/ 1 w 1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3" name="Freeform 11303"/>
                <p:cNvSpPr>
                  <a:spLocks/>
                </p:cNvSpPr>
                <p:nvPr/>
              </p:nvSpPr>
              <p:spPr bwMode="auto">
                <a:xfrm>
                  <a:off x="4259" y="3674"/>
                  <a:ext cx="1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2 h 1"/>
                    <a:gd name="T6" fmla="*/ 1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4" name="Freeform 11304"/>
                <p:cNvSpPr>
                  <a:spLocks/>
                </p:cNvSpPr>
                <p:nvPr/>
              </p:nvSpPr>
              <p:spPr bwMode="auto">
                <a:xfrm>
                  <a:off x="4256" y="3674"/>
                  <a:ext cx="2" cy="4"/>
                </a:xfrm>
                <a:custGeom>
                  <a:avLst/>
                  <a:gdLst>
                    <a:gd name="T0" fmla="*/ 0 w 1"/>
                    <a:gd name="T1" fmla="*/ 2 h 2"/>
                    <a:gd name="T2" fmla="*/ 2 w 1"/>
                    <a:gd name="T3" fmla="*/ 4 h 2"/>
                    <a:gd name="T4" fmla="*/ 0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1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5" name="Freeform 11305"/>
                <p:cNvSpPr>
                  <a:spLocks/>
                </p:cNvSpPr>
                <p:nvPr/>
              </p:nvSpPr>
              <p:spPr bwMode="auto">
                <a:xfrm>
                  <a:off x="4250" y="3676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6" name="Freeform 11306"/>
                <p:cNvSpPr>
                  <a:spLocks/>
                </p:cNvSpPr>
                <p:nvPr/>
              </p:nvSpPr>
              <p:spPr bwMode="auto">
                <a:xfrm>
                  <a:off x="4265" y="3676"/>
                  <a:ext cx="3" cy="4"/>
                </a:xfrm>
                <a:custGeom>
                  <a:avLst/>
                  <a:gdLst>
                    <a:gd name="T0" fmla="*/ 3 w 2"/>
                    <a:gd name="T1" fmla="*/ 1 h 3"/>
                    <a:gd name="T2" fmla="*/ 0 w 2"/>
                    <a:gd name="T3" fmla="*/ 0 h 3"/>
                    <a:gd name="T4" fmla="*/ 3 w 2"/>
                    <a:gd name="T5" fmla="*/ 4 h 3"/>
                    <a:gd name="T6" fmla="*/ 3 w 2"/>
                    <a:gd name="T7" fmla="*/ 1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3"/>
                    <a:gd name="T14" fmla="*/ 2 w 2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3">
                      <a:moveTo>
                        <a:pt x="2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2"/>
                        <a:pt x="2" y="3"/>
                      </a:cubicBezTo>
                      <a:cubicBezTo>
                        <a:pt x="2" y="2"/>
                        <a:pt x="2" y="2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7" name="Freeform 11307"/>
                <p:cNvSpPr>
                  <a:spLocks/>
                </p:cNvSpPr>
                <p:nvPr/>
              </p:nvSpPr>
              <p:spPr bwMode="auto">
                <a:xfrm>
                  <a:off x="4252" y="3676"/>
                  <a:ext cx="4" cy="6"/>
                </a:xfrm>
                <a:custGeom>
                  <a:avLst/>
                  <a:gdLst>
                    <a:gd name="T0" fmla="*/ 4 w 2"/>
                    <a:gd name="T1" fmla="*/ 6 h 4"/>
                    <a:gd name="T2" fmla="*/ 0 w 2"/>
                    <a:gd name="T3" fmla="*/ 0 h 4"/>
                    <a:gd name="T4" fmla="*/ 4 w 2"/>
                    <a:gd name="T5" fmla="*/ 6 h 4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"/>
                    <a:gd name="T11" fmla="*/ 2 w 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">
                      <a:moveTo>
                        <a:pt x="2" y="4"/>
                      </a:move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2"/>
                        <a:pt x="1" y="4"/>
                        <a:pt x="2" y="4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8" name="Freeform 11308"/>
                <p:cNvSpPr>
                  <a:spLocks/>
                </p:cNvSpPr>
                <p:nvPr/>
              </p:nvSpPr>
              <p:spPr bwMode="auto">
                <a:xfrm>
                  <a:off x="4258" y="3676"/>
                  <a:ext cx="7" cy="14"/>
                </a:xfrm>
                <a:custGeom>
                  <a:avLst/>
                  <a:gdLst>
                    <a:gd name="T0" fmla="*/ 7 w 5"/>
                    <a:gd name="T1" fmla="*/ 12 h 9"/>
                    <a:gd name="T2" fmla="*/ 1 w 5"/>
                    <a:gd name="T3" fmla="*/ 0 h 9"/>
                    <a:gd name="T4" fmla="*/ 4 w 5"/>
                    <a:gd name="T5" fmla="*/ 11 h 9"/>
                    <a:gd name="T6" fmla="*/ 4 w 5"/>
                    <a:gd name="T7" fmla="*/ 14 h 9"/>
                    <a:gd name="T8" fmla="*/ 7 w 5"/>
                    <a:gd name="T9" fmla="*/ 12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"/>
                    <a:gd name="T16" fmla="*/ 0 h 9"/>
                    <a:gd name="T17" fmla="*/ 5 w 5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" h="9">
                      <a:moveTo>
                        <a:pt x="5" y="8"/>
                      </a:moveTo>
                      <a:cubicBezTo>
                        <a:pt x="5" y="4"/>
                        <a:pt x="2" y="3"/>
                        <a:pt x="1" y="0"/>
                      </a:cubicBezTo>
                      <a:cubicBezTo>
                        <a:pt x="0" y="3"/>
                        <a:pt x="3" y="5"/>
                        <a:pt x="3" y="7"/>
                      </a:cubicBezTo>
                      <a:cubicBezTo>
                        <a:pt x="5" y="7"/>
                        <a:pt x="4" y="8"/>
                        <a:pt x="3" y="9"/>
                      </a:cubicBezTo>
                      <a:cubicBezTo>
                        <a:pt x="4" y="9"/>
                        <a:pt x="5" y="9"/>
                        <a:pt x="5" y="8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89" name="Freeform 11309"/>
                <p:cNvSpPr>
                  <a:spLocks/>
                </p:cNvSpPr>
                <p:nvPr/>
              </p:nvSpPr>
              <p:spPr bwMode="auto">
                <a:xfrm>
                  <a:off x="4284" y="3678"/>
                  <a:ext cx="9" cy="6"/>
                </a:xfrm>
                <a:custGeom>
                  <a:avLst/>
                  <a:gdLst>
                    <a:gd name="T0" fmla="*/ 8 w 6"/>
                    <a:gd name="T1" fmla="*/ 0 h 4"/>
                    <a:gd name="T2" fmla="*/ 0 w 6"/>
                    <a:gd name="T3" fmla="*/ 3 h 4"/>
                    <a:gd name="T4" fmla="*/ 5 w 6"/>
                    <a:gd name="T5" fmla="*/ 6 h 4"/>
                    <a:gd name="T6" fmla="*/ 9 w 6"/>
                    <a:gd name="T7" fmla="*/ 0 h 4"/>
                    <a:gd name="T8" fmla="*/ 8 w 6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"/>
                    <a:gd name="T16" fmla="*/ 0 h 4"/>
                    <a:gd name="T17" fmla="*/ 6 w 6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" h="4">
                      <a:moveTo>
                        <a:pt x="5" y="0"/>
                      </a:moveTo>
                      <a:cubicBezTo>
                        <a:pt x="4" y="0"/>
                        <a:pt x="1" y="1"/>
                        <a:pt x="0" y="2"/>
                      </a:cubicBezTo>
                      <a:cubicBezTo>
                        <a:pt x="2" y="3"/>
                        <a:pt x="3" y="2"/>
                        <a:pt x="3" y="4"/>
                      </a:cubicBezTo>
                      <a:cubicBezTo>
                        <a:pt x="4" y="2"/>
                        <a:pt x="6" y="1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0" name="Freeform 11310"/>
                <p:cNvSpPr>
                  <a:spLocks/>
                </p:cNvSpPr>
                <p:nvPr/>
              </p:nvSpPr>
              <p:spPr bwMode="auto">
                <a:xfrm>
                  <a:off x="4241" y="3678"/>
                  <a:ext cx="1" cy="2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2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0" y="1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1" name="Freeform 11311"/>
                <p:cNvSpPr>
                  <a:spLocks/>
                </p:cNvSpPr>
                <p:nvPr/>
              </p:nvSpPr>
              <p:spPr bwMode="auto">
                <a:xfrm>
                  <a:off x="4252" y="3680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2" name="Freeform 11312"/>
                <p:cNvSpPr>
                  <a:spLocks/>
                </p:cNvSpPr>
                <p:nvPr/>
              </p:nvSpPr>
              <p:spPr bwMode="auto">
                <a:xfrm>
                  <a:off x="4251" y="3680"/>
                  <a:ext cx="1" cy="4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4 h 2"/>
                    <a:gd name="T4" fmla="*/ 0 w 1"/>
                    <a:gd name="T5" fmla="*/ 0 h 2"/>
                    <a:gd name="T6" fmla="*/ 0 w 1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2"/>
                    <a:gd name="T14" fmla="*/ 1 w 1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3" name="Freeform 11313"/>
                <p:cNvSpPr>
                  <a:spLocks/>
                </p:cNvSpPr>
                <p:nvPr/>
              </p:nvSpPr>
              <p:spPr bwMode="auto">
                <a:xfrm>
                  <a:off x="4246" y="3680"/>
                  <a:ext cx="8" cy="8"/>
                </a:xfrm>
                <a:custGeom>
                  <a:avLst/>
                  <a:gdLst>
                    <a:gd name="T0" fmla="*/ 5 w 5"/>
                    <a:gd name="T1" fmla="*/ 8 h 5"/>
                    <a:gd name="T2" fmla="*/ 2 w 5"/>
                    <a:gd name="T3" fmla="*/ 0 h 5"/>
                    <a:gd name="T4" fmla="*/ 2 w 5"/>
                    <a:gd name="T5" fmla="*/ 6 h 5"/>
                    <a:gd name="T6" fmla="*/ 5 w 5"/>
                    <a:gd name="T7" fmla="*/ 8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"/>
                    <a:gd name="T13" fmla="*/ 0 h 5"/>
                    <a:gd name="T14" fmla="*/ 5 w 5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" h="5">
                      <a:moveTo>
                        <a:pt x="3" y="5"/>
                      </a:moveTo>
                      <a:cubicBezTo>
                        <a:pt x="5" y="5"/>
                        <a:pt x="1" y="1"/>
                        <a:pt x="1" y="0"/>
                      </a:cubicBezTo>
                      <a:cubicBezTo>
                        <a:pt x="1" y="2"/>
                        <a:pt x="0" y="3"/>
                        <a:pt x="1" y="4"/>
                      </a:cubicBezTo>
                      <a:cubicBezTo>
                        <a:pt x="2" y="3"/>
                        <a:pt x="2" y="4"/>
                        <a:pt x="3" y="5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4" name="Freeform 11314"/>
                <p:cNvSpPr>
                  <a:spLocks/>
                </p:cNvSpPr>
                <p:nvPr/>
              </p:nvSpPr>
              <p:spPr bwMode="auto">
                <a:xfrm>
                  <a:off x="4258" y="3682"/>
                  <a:ext cx="1" cy="3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0 h 2"/>
                    <a:gd name="T4" fmla="*/ 1 w 1"/>
                    <a:gd name="T5" fmla="*/ 3 h 2"/>
                    <a:gd name="T6" fmla="*/ 0 w 1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2"/>
                    <a:gd name="T14" fmla="*/ 1 w 1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2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ubicBezTo>
                        <a:pt x="1" y="2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5" name="Freeform 11315"/>
                <p:cNvSpPr>
                  <a:spLocks/>
                </p:cNvSpPr>
                <p:nvPr/>
              </p:nvSpPr>
              <p:spPr bwMode="auto">
                <a:xfrm>
                  <a:off x="4263" y="3680"/>
                  <a:ext cx="4" cy="5"/>
                </a:xfrm>
                <a:custGeom>
                  <a:avLst/>
                  <a:gdLst>
                    <a:gd name="T0" fmla="*/ 4 w 2"/>
                    <a:gd name="T1" fmla="*/ 5 h 3"/>
                    <a:gd name="T2" fmla="*/ 0 w 2"/>
                    <a:gd name="T3" fmla="*/ 2 h 3"/>
                    <a:gd name="T4" fmla="*/ 2 w 2"/>
                    <a:gd name="T5" fmla="*/ 3 h 3"/>
                    <a:gd name="T6" fmla="*/ 2 w 2"/>
                    <a:gd name="T7" fmla="*/ 3 h 3"/>
                    <a:gd name="T8" fmla="*/ 4 w 2"/>
                    <a:gd name="T9" fmla="*/ 5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"/>
                    <a:gd name="T16" fmla="*/ 0 h 3"/>
                    <a:gd name="T17" fmla="*/ 2 w 2"/>
                    <a:gd name="T18" fmla="*/ 3 h 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" h="3">
                      <a:moveTo>
                        <a:pt x="2" y="3"/>
                      </a:moveTo>
                      <a:cubicBezTo>
                        <a:pt x="2" y="2"/>
                        <a:pt x="2" y="0"/>
                        <a:pt x="0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3"/>
                        <a:pt x="2" y="3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6" name="Freeform 11316"/>
                <p:cNvSpPr>
                  <a:spLocks/>
                </p:cNvSpPr>
                <p:nvPr/>
              </p:nvSpPr>
              <p:spPr bwMode="auto">
                <a:xfrm>
                  <a:off x="4233" y="3680"/>
                  <a:ext cx="1" cy="4"/>
                </a:xfrm>
                <a:custGeom>
                  <a:avLst/>
                  <a:gdLst>
                    <a:gd name="T0" fmla="*/ 0 w 1"/>
                    <a:gd name="T1" fmla="*/ 4 h 2"/>
                    <a:gd name="T2" fmla="*/ 0 w 1"/>
                    <a:gd name="T3" fmla="*/ 4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2"/>
                      </a:moveTo>
                      <a:cubicBezTo>
                        <a:pt x="1" y="1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7" name="Freeform 11317"/>
                <p:cNvSpPr>
                  <a:spLocks/>
                </p:cNvSpPr>
                <p:nvPr/>
              </p:nvSpPr>
              <p:spPr bwMode="auto">
                <a:xfrm>
                  <a:off x="4285" y="3680"/>
                  <a:ext cx="1" cy="4"/>
                </a:xfrm>
                <a:custGeom>
                  <a:avLst/>
                  <a:gdLst>
                    <a:gd name="T0" fmla="*/ 1 w 1"/>
                    <a:gd name="T1" fmla="*/ 2 h 2"/>
                    <a:gd name="T2" fmla="*/ 0 w 1"/>
                    <a:gd name="T3" fmla="*/ 2 h 2"/>
                    <a:gd name="T4" fmla="*/ 1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1" y="2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8" name="Freeform 11318"/>
                <p:cNvSpPr>
                  <a:spLocks/>
                </p:cNvSpPr>
                <p:nvPr/>
              </p:nvSpPr>
              <p:spPr bwMode="auto">
                <a:xfrm>
                  <a:off x="4234" y="3684"/>
                  <a:ext cx="16" cy="13"/>
                </a:xfrm>
                <a:custGeom>
                  <a:avLst/>
                  <a:gdLst>
                    <a:gd name="T0" fmla="*/ 14 w 10"/>
                    <a:gd name="T1" fmla="*/ 4 h 9"/>
                    <a:gd name="T2" fmla="*/ 10 w 10"/>
                    <a:gd name="T3" fmla="*/ 0 h 9"/>
                    <a:gd name="T4" fmla="*/ 11 w 10"/>
                    <a:gd name="T5" fmla="*/ 4 h 9"/>
                    <a:gd name="T6" fmla="*/ 13 w 10"/>
                    <a:gd name="T7" fmla="*/ 3 h 9"/>
                    <a:gd name="T8" fmla="*/ 10 w 10"/>
                    <a:gd name="T9" fmla="*/ 4 h 9"/>
                    <a:gd name="T10" fmla="*/ 10 w 10"/>
                    <a:gd name="T11" fmla="*/ 7 h 9"/>
                    <a:gd name="T12" fmla="*/ 8 w 10"/>
                    <a:gd name="T13" fmla="*/ 7 h 9"/>
                    <a:gd name="T14" fmla="*/ 5 w 10"/>
                    <a:gd name="T15" fmla="*/ 7 h 9"/>
                    <a:gd name="T16" fmla="*/ 6 w 10"/>
                    <a:gd name="T17" fmla="*/ 3 h 9"/>
                    <a:gd name="T18" fmla="*/ 3 w 10"/>
                    <a:gd name="T19" fmla="*/ 4 h 9"/>
                    <a:gd name="T20" fmla="*/ 3 w 10"/>
                    <a:gd name="T21" fmla="*/ 6 h 9"/>
                    <a:gd name="T22" fmla="*/ 5 w 10"/>
                    <a:gd name="T23" fmla="*/ 10 h 9"/>
                    <a:gd name="T24" fmla="*/ 3 w 10"/>
                    <a:gd name="T25" fmla="*/ 12 h 9"/>
                    <a:gd name="T26" fmla="*/ 14 w 10"/>
                    <a:gd name="T27" fmla="*/ 4 h 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"/>
                    <a:gd name="T43" fmla="*/ 0 h 9"/>
                    <a:gd name="T44" fmla="*/ 10 w 10"/>
                    <a:gd name="T45" fmla="*/ 9 h 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" h="9">
                      <a:moveTo>
                        <a:pt x="9" y="3"/>
                      </a:moveTo>
                      <a:cubicBezTo>
                        <a:pt x="9" y="2"/>
                        <a:pt x="7" y="0"/>
                        <a:pt x="6" y="0"/>
                      </a:cubicBezTo>
                      <a:cubicBezTo>
                        <a:pt x="5" y="0"/>
                        <a:pt x="7" y="2"/>
                        <a:pt x="7" y="3"/>
                      </a:cubicBezTo>
                      <a:cubicBezTo>
                        <a:pt x="8" y="3"/>
                        <a:pt x="8" y="2"/>
                        <a:pt x="8" y="2"/>
                      </a:cubicBezTo>
                      <a:cubicBezTo>
                        <a:pt x="9" y="5"/>
                        <a:pt x="8" y="5"/>
                        <a:pt x="6" y="3"/>
                      </a:cubicBezTo>
                      <a:cubicBezTo>
                        <a:pt x="6" y="4"/>
                        <a:pt x="6" y="5"/>
                        <a:pt x="6" y="5"/>
                      </a:cubicBezTo>
                      <a:cubicBezTo>
                        <a:pt x="6" y="5"/>
                        <a:pt x="5" y="6"/>
                        <a:pt x="5" y="5"/>
                      </a:cubicBezTo>
                      <a:cubicBezTo>
                        <a:pt x="4" y="7"/>
                        <a:pt x="3" y="6"/>
                        <a:pt x="3" y="5"/>
                      </a:cubicBezTo>
                      <a:cubicBezTo>
                        <a:pt x="4" y="6"/>
                        <a:pt x="4" y="3"/>
                        <a:pt x="4" y="2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4" y="3"/>
                        <a:pt x="3" y="4"/>
                        <a:pt x="2" y="4"/>
                      </a:cubicBezTo>
                      <a:cubicBezTo>
                        <a:pt x="3" y="6"/>
                        <a:pt x="0" y="9"/>
                        <a:pt x="3" y="7"/>
                      </a:cubicBezTo>
                      <a:cubicBezTo>
                        <a:pt x="3" y="7"/>
                        <a:pt x="3" y="8"/>
                        <a:pt x="2" y="8"/>
                      </a:cubicBezTo>
                      <a:cubicBezTo>
                        <a:pt x="4" y="7"/>
                        <a:pt x="10" y="6"/>
                        <a:pt x="9" y="3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599" name="Freeform 11319"/>
                <p:cNvSpPr>
                  <a:spLocks/>
                </p:cNvSpPr>
                <p:nvPr/>
              </p:nvSpPr>
              <p:spPr bwMode="auto">
                <a:xfrm>
                  <a:off x="4259" y="3684"/>
                  <a:ext cx="1" cy="4"/>
                </a:xfrm>
                <a:custGeom>
                  <a:avLst/>
                  <a:gdLst>
                    <a:gd name="T0" fmla="*/ 1 w 1"/>
                    <a:gd name="T1" fmla="*/ 1 h 3"/>
                    <a:gd name="T2" fmla="*/ 0 w 1"/>
                    <a:gd name="T3" fmla="*/ 0 h 3"/>
                    <a:gd name="T4" fmla="*/ 0 w 1"/>
                    <a:gd name="T5" fmla="*/ 4 h 3"/>
                    <a:gd name="T6" fmla="*/ 1 w 1"/>
                    <a:gd name="T7" fmla="*/ 1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3"/>
                    <a:gd name="T14" fmla="*/ 1 w 1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3">
                      <a:moveTo>
                        <a:pt x="1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" y="2"/>
                        <a:pt x="1" y="2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0" name="Freeform 11320"/>
                <p:cNvSpPr>
                  <a:spLocks/>
                </p:cNvSpPr>
                <p:nvPr/>
              </p:nvSpPr>
              <p:spPr bwMode="auto">
                <a:xfrm>
                  <a:off x="4251" y="3684"/>
                  <a:ext cx="5" cy="4"/>
                </a:xfrm>
                <a:custGeom>
                  <a:avLst/>
                  <a:gdLst>
                    <a:gd name="T0" fmla="*/ 3 w 3"/>
                    <a:gd name="T1" fmla="*/ 3 h 3"/>
                    <a:gd name="T2" fmla="*/ 3 w 3"/>
                    <a:gd name="T3" fmla="*/ 0 h 3"/>
                    <a:gd name="T4" fmla="*/ 3 w 3"/>
                    <a:gd name="T5" fmla="*/ 4 h 3"/>
                    <a:gd name="T6" fmla="*/ 3 w 3"/>
                    <a:gd name="T7" fmla="*/ 3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"/>
                    <a:gd name="T14" fmla="*/ 3 w 3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">
                      <a:moveTo>
                        <a:pt x="2" y="2"/>
                      </a:move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0" y="1"/>
                        <a:pt x="1" y="2"/>
                        <a:pt x="2" y="3"/>
                      </a:cubicBezTo>
                      <a:cubicBezTo>
                        <a:pt x="3" y="3"/>
                        <a:pt x="2" y="3"/>
                        <a:pt x="2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1" name="Freeform 11321"/>
                <p:cNvSpPr>
                  <a:spLocks/>
                </p:cNvSpPr>
                <p:nvPr/>
              </p:nvSpPr>
              <p:spPr bwMode="auto">
                <a:xfrm>
                  <a:off x="4234" y="3684"/>
                  <a:ext cx="3" cy="1"/>
                </a:xfrm>
                <a:custGeom>
                  <a:avLst/>
                  <a:gdLst>
                    <a:gd name="T0" fmla="*/ 3 w 2"/>
                    <a:gd name="T1" fmla="*/ 1 h 1"/>
                    <a:gd name="T2" fmla="*/ 0 w 2"/>
                    <a:gd name="T3" fmla="*/ 0 h 1"/>
                    <a:gd name="T4" fmla="*/ 3 w 2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2" name="Freeform 11322"/>
                <p:cNvSpPr>
                  <a:spLocks/>
                </p:cNvSpPr>
                <p:nvPr/>
              </p:nvSpPr>
              <p:spPr bwMode="auto">
                <a:xfrm>
                  <a:off x="4269" y="3685"/>
                  <a:ext cx="4" cy="3"/>
                </a:xfrm>
                <a:custGeom>
                  <a:avLst/>
                  <a:gdLst>
                    <a:gd name="T0" fmla="*/ 2 w 2"/>
                    <a:gd name="T1" fmla="*/ 0 h 2"/>
                    <a:gd name="T2" fmla="*/ 0 w 2"/>
                    <a:gd name="T3" fmla="*/ 3 h 2"/>
                    <a:gd name="T4" fmla="*/ 4 w 2"/>
                    <a:gd name="T5" fmla="*/ 0 h 2"/>
                    <a:gd name="T6" fmla="*/ 2 w 2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2"/>
                    <a:gd name="T14" fmla="*/ 2 w 2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2">
                      <a:moveTo>
                        <a:pt x="1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3" name="Freeform 11323"/>
                <p:cNvSpPr>
                  <a:spLocks/>
                </p:cNvSpPr>
                <p:nvPr/>
              </p:nvSpPr>
              <p:spPr bwMode="auto">
                <a:xfrm>
                  <a:off x="4256" y="3685"/>
                  <a:ext cx="3" cy="5"/>
                </a:xfrm>
                <a:custGeom>
                  <a:avLst/>
                  <a:gdLst>
                    <a:gd name="T0" fmla="*/ 2 w 2"/>
                    <a:gd name="T1" fmla="*/ 2 h 3"/>
                    <a:gd name="T2" fmla="*/ 0 w 2"/>
                    <a:gd name="T3" fmla="*/ 3 h 3"/>
                    <a:gd name="T4" fmla="*/ 2 w 2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3"/>
                    <a:gd name="T11" fmla="*/ 2 w 2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3">
                      <a:moveTo>
                        <a:pt x="1" y="1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2" y="2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4" name="Freeform 11324"/>
                <p:cNvSpPr>
                  <a:spLocks/>
                </p:cNvSpPr>
                <p:nvPr/>
              </p:nvSpPr>
              <p:spPr bwMode="auto">
                <a:xfrm>
                  <a:off x="4267" y="3687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5" name="Freeform 11330"/>
                <p:cNvSpPr>
                  <a:spLocks/>
                </p:cNvSpPr>
                <p:nvPr/>
              </p:nvSpPr>
              <p:spPr bwMode="auto">
                <a:xfrm>
                  <a:off x="4251" y="3692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1 w 1"/>
                    <a:gd name="T7" fmla="*/ 1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6" name="Freeform 11332"/>
                <p:cNvSpPr>
                  <a:spLocks/>
                </p:cNvSpPr>
                <p:nvPr/>
              </p:nvSpPr>
              <p:spPr bwMode="auto">
                <a:xfrm>
                  <a:off x="4228" y="3693"/>
                  <a:ext cx="7" cy="6"/>
                </a:xfrm>
                <a:custGeom>
                  <a:avLst/>
                  <a:gdLst>
                    <a:gd name="T0" fmla="*/ 6 w 5"/>
                    <a:gd name="T1" fmla="*/ 3 h 4"/>
                    <a:gd name="T2" fmla="*/ 4 w 5"/>
                    <a:gd name="T3" fmla="*/ 3 h 4"/>
                    <a:gd name="T4" fmla="*/ 4 w 5"/>
                    <a:gd name="T5" fmla="*/ 2 h 4"/>
                    <a:gd name="T6" fmla="*/ 4 w 5"/>
                    <a:gd name="T7" fmla="*/ 2 h 4"/>
                    <a:gd name="T8" fmla="*/ 3 w 5"/>
                    <a:gd name="T9" fmla="*/ 3 h 4"/>
                    <a:gd name="T10" fmla="*/ 1 w 5"/>
                    <a:gd name="T11" fmla="*/ 2 h 4"/>
                    <a:gd name="T12" fmla="*/ 3 w 5"/>
                    <a:gd name="T13" fmla="*/ 6 h 4"/>
                    <a:gd name="T14" fmla="*/ 6 w 5"/>
                    <a:gd name="T15" fmla="*/ 3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4"/>
                    <a:gd name="T26" fmla="*/ 5 w 5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4">
                      <a:moveTo>
                        <a:pt x="4" y="2"/>
                      </a:moveTo>
                      <a:cubicBezTo>
                        <a:pt x="4" y="2"/>
                        <a:pt x="3" y="3"/>
                        <a:pt x="3" y="2"/>
                      </a:cubicBezTo>
                      <a:cubicBezTo>
                        <a:pt x="4" y="2"/>
                        <a:pt x="5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2"/>
                        <a:pt x="1" y="1"/>
                        <a:pt x="1" y="1"/>
                      </a:cubicBezTo>
                      <a:cubicBezTo>
                        <a:pt x="0" y="2"/>
                        <a:pt x="0" y="4"/>
                        <a:pt x="2" y="4"/>
                      </a:cubicBezTo>
                      <a:cubicBezTo>
                        <a:pt x="3" y="4"/>
                        <a:pt x="5" y="2"/>
                        <a:pt x="4" y="2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7" name="Freeform 11335"/>
                <p:cNvSpPr>
                  <a:spLocks/>
                </p:cNvSpPr>
                <p:nvPr/>
              </p:nvSpPr>
              <p:spPr bwMode="auto">
                <a:xfrm>
                  <a:off x="4220" y="3696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8" name="Freeform 11337"/>
                <p:cNvSpPr>
                  <a:spLocks/>
                </p:cNvSpPr>
                <p:nvPr/>
              </p:nvSpPr>
              <p:spPr bwMode="auto">
                <a:xfrm>
                  <a:off x="4219" y="3696"/>
                  <a:ext cx="9" cy="6"/>
                </a:xfrm>
                <a:custGeom>
                  <a:avLst/>
                  <a:gdLst>
                    <a:gd name="T0" fmla="*/ 9 w 6"/>
                    <a:gd name="T1" fmla="*/ 2 h 4"/>
                    <a:gd name="T2" fmla="*/ 2 w 6"/>
                    <a:gd name="T3" fmla="*/ 3 h 4"/>
                    <a:gd name="T4" fmla="*/ 5 w 6"/>
                    <a:gd name="T5" fmla="*/ 5 h 4"/>
                    <a:gd name="T6" fmla="*/ 8 w 6"/>
                    <a:gd name="T7" fmla="*/ 3 h 4"/>
                    <a:gd name="T8" fmla="*/ 9 w 6"/>
                    <a:gd name="T9" fmla="*/ 2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"/>
                    <a:gd name="T16" fmla="*/ 0 h 4"/>
                    <a:gd name="T17" fmla="*/ 6 w 6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" h="4">
                      <a:moveTo>
                        <a:pt x="6" y="1"/>
                      </a:moveTo>
                      <a:cubicBezTo>
                        <a:pt x="5" y="0"/>
                        <a:pt x="1" y="2"/>
                        <a:pt x="1" y="2"/>
                      </a:cubicBezTo>
                      <a:cubicBezTo>
                        <a:pt x="0" y="4"/>
                        <a:pt x="2" y="3"/>
                        <a:pt x="3" y="3"/>
                      </a:cubicBezTo>
                      <a:cubicBezTo>
                        <a:pt x="4" y="2"/>
                        <a:pt x="5" y="1"/>
                        <a:pt x="5" y="2"/>
                      </a:cubicBezTo>
                      <a:cubicBezTo>
                        <a:pt x="6" y="2"/>
                        <a:pt x="6" y="2"/>
                        <a:pt x="6" y="1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09" name="Freeform 11341"/>
                <p:cNvSpPr>
                  <a:spLocks/>
                </p:cNvSpPr>
                <p:nvPr/>
              </p:nvSpPr>
              <p:spPr bwMode="auto">
                <a:xfrm>
                  <a:off x="4214" y="3699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0" name="Freeform 11342"/>
                <p:cNvSpPr>
                  <a:spLocks/>
                </p:cNvSpPr>
                <p:nvPr/>
              </p:nvSpPr>
              <p:spPr bwMode="auto">
                <a:xfrm>
                  <a:off x="4212" y="3699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  <a:gd name="T2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  <a:cxn ang="T2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1" name="Freeform 11347"/>
                <p:cNvSpPr>
                  <a:spLocks/>
                </p:cNvSpPr>
                <p:nvPr/>
              </p:nvSpPr>
              <p:spPr bwMode="auto">
                <a:xfrm>
                  <a:off x="4209" y="3702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612" name="Freeform 9776"/>
              <p:cNvSpPr>
                <a:spLocks/>
              </p:cNvSpPr>
              <p:nvPr/>
            </p:nvSpPr>
            <p:spPr bwMode="auto">
              <a:xfrm>
                <a:off x="2758" y="622"/>
                <a:ext cx="734" cy="730"/>
              </a:xfrm>
              <a:custGeom>
                <a:avLst/>
                <a:gdLst>
                  <a:gd name="T0" fmla="*/ 703 w 473"/>
                  <a:gd name="T1" fmla="*/ 172 h 471"/>
                  <a:gd name="T2" fmla="*/ 653 w 473"/>
                  <a:gd name="T3" fmla="*/ 160 h 471"/>
                  <a:gd name="T4" fmla="*/ 618 w 473"/>
                  <a:gd name="T5" fmla="*/ 160 h 471"/>
                  <a:gd name="T6" fmla="*/ 604 w 473"/>
                  <a:gd name="T7" fmla="*/ 143 h 471"/>
                  <a:gd name="T8" fmla="*/ 538 w 473"/>
                  <a:gd name="T9" fmla="*/ 166 h 471"/>
                  <a:gd name="T10" fmla="*/ 523 w 473"/>
                  <a:gd name="T11" fmla="*/ 150 h 471"/>
                  <a:gd name="T12" fmla="*/ 501 w 473"/>
                  <a:gd name="T13" fmla="*/ 143 h 471"/>
                  <a:gd name="T14" fmla="*/ 483 w 473"/>
                  <a:gd name="T15" fmla="*/ 127 h 471"/>
                  <a:gd name="T16" fmla="*/ 456 w 473"/>
                  <a:gd name="T17" fmla="*/ 133 h 471"/>
                  <a:gd name="T18" fmla="*/ 438 w 473"/>
                  <a:gd name="T19" fmla="*/ 104 h 471"/>
                  <a:gd name="T20" fmla="*/ 372 w 473"/>
                  <a:gd name="T21" fmla="*/ 93 h 471"/>
                  <a:gd name="T22" fmla="*/ 343 w 473"/>
                  <a:gd name="T23" fmla="*/ 107 h 471"/>
                  <a:gd name="T24" fmla="*/ 292 w 473"/>
                  <a:gd name="T25" fmla="*/ 91 h 471"/>
                  <a:gd name="T26" fmla="*/ 247 w 473"/>
                  <a:gd name="T27" fmla="*/ 81 h 471"/>
                  <a:gd name="T28" fmla="*/ 231 w 473"/>
                  <a:gd name="T29" fmla="*/ 8 h 471"/>
                  <a:gd name="T30" fmla="*/ 188 w 473"/>
                  <a:gd name="T31" fmla="*/ 48 h 471"/>
                  <a:gd name="T32" fmla="*/ 6 w 473"/>
                  <a:gd name="T33" fmla="*/ 71 h 471"/>
                  <a:gd name="T34" fmla="*/ 9 w 473"/>
                  <a:gd name="T35" fmla="*/ 76 h 471"/>
                  <a:gd name="T36" fmla="*/ 12 w 473"/>
                  <a:gd name="T37" fmla="*/ 95 h 471"/>
                  <a:gd name="T38" fmla="*/ 8 w 473"/>
                  <a:gd name="T39" fmla="*/ 101 h 471"/>
                  <a:gd name="T40" fmla="*/ 11 w 473"/>
                  <a:gd name="T41" fmla="*/ 112 h 471"/>
                  <a:gd name="T42" fmla="*/ 9 w 473"/>
                  <a:gd name="T43" fmla="*/ 121 h 471"/>
                  <a:gd name="T44" fmla="*/ 12 w 473"/>
                  <a:gd name="T45" fmla="*/ 135 h 471"/>
                  <a:gd name="T46" fmla="*/ 9 w 473"/>
                  <a:gd name="T47" fmla="*/ 144 h 471"/>
                  <a:gd name="T48" fmla="*/ 12 w 473"/>
                  <a:gd name="T49" fmla="*/ 155 h 471"/>
                  <a:gd name="T50" fmla="*/ 25 w 473"/>
                  <a:gd name="T51" fmla="*/ 195 h 471"/>
                  <a:gd name="T52" fmla="*/ 36 w 473"/>
                  <a:gd name="T53" fmla="*/ 226 h 471"/>
                  <a:gd name="T54" fmla="*/ 37 w 473"/>
                  <a:gd name="T55" fmla="*/ 229 h 471"/>
                  <a:gd name="T56" fmla="*/ 37 w 473"/>
                  <a:gd name="T57" fmla="*/ 236 h 471"/>
                  <a:gd name="T58" fmla="*/ 36 w 473"/>
                  <a:gd name="T59" fmla="*/ 243 h 471"/>
                  <a:gd name="T60" fmla="*/ 37 w 473"/>
                  <a:gd name="T61" fmla="*/ 250 h 471"/>
                  <a:gd name="T62" fmla="*/ 39 w 473"/>
                  <a:gd name="T63" fmla="*/ 263 h 471"/>
                  <a:gd name="T64" fmla="*/ 39 w 473"/>
                  <a:gd name="T65" fmla="*/ 268 h 471"/>
                  <a:gd name="T66" fmla="*/ 40 w 473"/>
                  <a:gd name="T67" fmla="*/ 276 h 471"/>
                  <a:gd name="T68" fmla="*/ 40 w 473"/>
                  <a:gd name="T69" fmla="*/ 287 h 471"/>
                  <a:gd name="T70" fmla="*/ 43 w 473"/>
                  <a:gd name="T71" fmla="*/ 299 h 471"/>
                  <a:gd name="T72" fmla="*/ 47 w 473"/>
                  <a:gd name="T73" fmla="*/ 310 h 471"/>
                  <a:gd name="T74" fmla="*/ 43 w 473"/>
                  <a:gd name="T75" fmla="*/ 316 h 471"/>
                  <a:gd name="T76" fmla="*/ 43 w 473"/>
                  <a:gd name="T77" fmla="*/ 336 h 471"/>
                  <a:gd name="T78" fmla="*/ 43 w 473"/>
                  <a:gd name="T79" fmla="*/ 343 h 471"/>
                  <a:gd name="T80" fmla="*/ 47 w 473"/>
                  <a:gd name="T81" fmla="*/ 349 h 471"/>
                  <a:gd name="T82" fmla="*/ 50 w 473"/>
                  <a:gd name="T83" fmla="*/ 366 h 471"/>
                  <a:gd name="T84" fmla="*/ 62 w 473"/>
                  <a:gd name="T85" fmla="*/ 384 h 471"/>
                  <a:gd name="T86" fmla="*/ 64 w 473"/>
                  <a:gd name="T87" fmla="*/ 440 h 471"/>
                  <a:gd name="T88" fmla="*/ 61 w 473"/>
                  <a:gd name="T89" fmla="*/ 493 h 471"/>
                  <a:gd name="T90" fmla="*/ 303 w 473"/>
                  <a:gd name="T91" fmla="*/ 728 h 471"/>
                  <a:gd name="T92" fmla="*/ 566 w 473"/>
                  <a:gd name="T93" fmla="*/ 715 h 471"/>
                  <a:gd name="T94" fmla="*/ 537 w 473"/>
                  <a:gd name="T95" fmla="*/ 663 h 471"/>
                  <a:gd name="T96" fmla="*/ 501 w 473"/>
                  <a:gd name="T97" fmla="*/ 623 h 471"/>
                  <a:gd name="T98" fmla="*/ 442 w 473"/>
                  <a:gd name="T99" fmla="*/ 592 h 471"/>
                  <a:gd name="T100" fmla="*/ 424 w 473"/>
                  <a:gd name="T101" fmla="*/ 556 h 471"/>
                  <a:gd name="T102" fmla="*/ 425 w 473"/>
                  <a:gd name="T103" fmla="*/ 518 h 471"/>
                  <a:gd name="T104" fmla="*/ 428 w 473"/>
                  <a:gd name="T105" fmla="*/ 479 h 471"/>
                  <a:gd name="T106" fmla="*/ 433 w 473"/>
                  <a:gd name="T107" fmla="*/ 431 h 471"/>
                  <a:gd name="T108" fmla="*/ 461 w 473"/>
                  <a:gd name="T109" fmla="*/ 418 h 471"/>
                  <a:gd name="T110" fmla="*/ 481 w 473"/>
                  <a:gd name="T111" fmla="*/ 333 h 471"/>
                  <a:gd name="T112" fmla="*/ 515 w 473"/>
                  <a:gd name="T113" fmla="*/ 305 h 471"/>
                  <a:gd name="T114" fmla="*/ 610 w 473"/>
                  <a:gd name="T115" fmla="*/ 225 h 471"/>
                  <a:gd name="T116" fmla="*/ 681 w 473"/>
                  <a:gd name="T117" fmla="*/ 195 h 471"/>
                  <a:gd name="T118" fmla="*/ 723 w 473"/>
                  <a:gd name="T119" fmla="*/ 174 h 471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73"/>
                  <a:gd name="T181" fmla="*/ 0 h 471"/>
                  <a:gd name="T182" fmla="*/ 473 w 473"/>
                  <a:gd name="T183" fmla="*/ 471 h 471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73" h="471">
                    <a:moveTo>
                      <a:pt x="473" y="111"/>
                    </a:moveTo>
                    <a:cubicBezTo>
                      <a:pt x="472" y="111"/>
                      <a:pt x="471" y="110"/>
                      <a:pt x="470" y="111"/>
                    </a:cubicBezTo>
                    <a:cubicBezTo>
                      <a:pt x="468" y="111"/>
                      <a:pt x="468" y="110"/>
                      <a:pt x="467" y="110"/>
                    </a:cubicBezTo>
                    <a:cubicBezTo>
                      <a:pt x="466" y="110"/>
                      <a:pt x="464" y="110"/>
                      <a:pt x="462" y="110"/>
                    </a:cubicBezTo>
                    <a:cubicBezTo>
                      <a:pt x="460" y="110"/>
                      <a:pt x="459" y="109"/>
                      <a:pt x="457" y="109"/>
                    </a:cubicBezTo>
                    <a:cubicBezTo>
                      <a:pt x="455" y="109"/>
                      <a:pt x="454" y="110"/>
                      <a:pt x="453" y="111"/>
                    </a:cubicBezTo>
                    <a:cubicBezTo>
                      <a:pt x="450" y="112"/>
                      <a:pt x="449" y="112"/>
                      <a:pt x="447" y="111"/>
                    </a:cubicBezTo>
                    <a:cubicBezTo>
                      <a:pt x="446" y="110"/>
                      <a:pt x="444" y="109"/>
                      <a:pt x="443" y="108"/>
                    </a:cubicBezTo>
                    <a:cubicBezTo>
                      <a:pt x="441" y="106"/>
                      <a:pt x="442" y="104"/>
                      <a:pt x="438" y="103"/>
                    </a:cubicBezTo>
                    <a:cubicBezTo>
                      <a:pt x="435" y="102"/>
                      <a:pt x="433" y="103"/>
                      <a:pt x="430" y="102"/>
                    </a:cubicBezTo>
                    <a:cubicBezTo>
                      <a:pt x="428" y="102"/>
                      <a:pt x="426" y="102"/>
                      <a:pt x="424" y="103"/>
                    </a:cubicBezTo>
                    <a:cubicBezTo>
                      <a:pt x="423" y="103"/>
                      <a:pt x="422" y="103"/>
                      <a:pt x="421" y="103"/>
                    </a:cubicBezTo>
                    <a:cubicBezTo>
                      <a:pt x="420" y="103"/>
                      <a:pt x="419" y="103"/>
                      <a:pt x="418" y="103"/>
                    </a:cubicBezTo>
                    <a:cubicBezTo>
                      <a:pt x="416" y="102"/>
                      <a:pt x="414" y="103"/>
                      <a:pt x="412" y="103"/>
                    </a:cubicBezTo>
                    <a:cubicBezTo>
                      <a:pt x="411" y="103"/>
                      <a:pt x="409" y="103"/>
                      <a:pt x="409" y="103"/>
                    </a:cubicBezTo>
                    <a:cubicBezTo>
                      <a:pt x="408" y="103"/>
                      <a:pt x="408" y="101"/>
                      <a:pt x="409" y="101"/>
                    </a:cubicBezTo>
                    <a:cubicBezTo>
                      <a:pt x="407" y="100"/>
                      <a:pt x="403" y="103"/>
                      <a:pt x="401" y="103"/>
                    </a:cubicBezTo>
                    <a:cubicBezTo>
                      <a:pt x="400" y="103"/>
                      <a:pt x="399" y="103"/>
                      <a:pt x="398" y="103"/>
                    </a:cubicBezTo>
                    <a:cubicBezTo>
                      <a:pt x="396" y="103"/>
                      <a:pt x="397" y="103"/>
                      <a:pt x="396" y="102"/>
                    </a:cubicBezTo>
                    <a:cubicBezTo>
                      <a:pt x="393" y="99"/>
                      <a:pt x="395" y="100"/>
                      <a:pt x="395" y="98"/>
                    </a:cubicBezTo>
                    <a:cubicBezTo>
                      <a:pt x="395" y="98"/>
                      <a:pt x="393" y="98"/>
                      <a:pt x="393" y="97"/>
                    </a:cubicBezTo>
                    <a:cubicBezTo>
                      <a:pt x="394" y="96"/>
                      <a:pt x="392" y="97"/>
                      <a:pt x="392" y="97"/>
                    </a:cubicBezTo>
                    <a:cubicBezTo>
                      <a:pt x="391" y="96"/>
                      <a:pt x="391" y="94"/>
                      <a:pt x="391" y="92"/>
                    </a:cubicBezTo>
                    <a:cubicBezTo>
                      <a:pt x="391" y="91"/>
                      <a:pt x="391" y="92"/>
                      <a:pt x="389" y="92"/>
                    </a:cubicBezTo>
                    <a:cubicBezTo>
                      <a:pt x="386" y="92"/>
                      <a:pt x="383" y="94"/>
                      <a:pt x="380" y="96"/>
                    </a:cubicBezTo>
                    <a:cubicBezTo>
                      <a:pt x="376" y="98"/>
                      <a:pt x="372" y="99"/>
                      <a:pt x="369" y="102"/>
                    </a:cubicBezTo>
                    <a:cubicBezTo>
                      <a:pt x="367" y="104"/>
                      <a:pt x="365" y="105"/>
                      <a:pt x="363" y="105"/>
                    </a:cubicBezTo>
                    <a:cubicBezTo>
                      <a:pt x="361" y="106"/>
                      <a:pt x="360" y="106"/>
                      <a:pt x="358" y="107"/>
                    </a:cubicBezTo>
                    <a:cubicBezTo>
                      <a:pt x="355" y="107"/>
                      <a:pt x="355" y="106"/>
                      <a:pt x="353" y="106"/>
                    </a:cubicBezTo>
                    <a:cubicBezTo>
                      <a:pt x="351" y="105"/>
                      <a:pt x="348" y="108"/>
                      <a:pt x="347" y="107"/>
                    </a:cubicBezTo>
                    <a:cubicBezTo>
                      <a:pt x="346" y="107"/>
                      <a:pt x="346" y="104"/>
                      <a:pt x="348" y="103"/>
                    </a:cubicBezTo>
                    <a:cubicBezTo>
                      <a:pt x="346" y="102"/>
                      <a:pt x="344" y="103"/>
                      <a:pt x="342" y="103"/>
                    </a:cubicBezTo>
                    <a:cubicBezTo>
                      <a:pt x="342" y="103"/>
                      <a:pt x="341" y="102"/>
                      <a:pt x="341" y="102"/>
                    </a:cubicBezTo>
                    <a:cubicBezTo>
                      <a:pt x="340" y="102"/>
                      <a:pt x="340" y="102"/>
                      <a:pt x="340" y="101"/>
                    </a:cubicBezTo>
                    <a:cubicBezTo>
                      <a:pt x="337" y="103"/>
                      <a:pt x="339" y="101"/>
                      <a:pt x="339" y="100"/>
                    </a:cubicBezTo>
                    <a:cubicBezTo>
                      <a:pt x="339" y="99"/>
                      <a:pt x="339" y="97"/>
                      <a:pt x="337" y="97"/>
                    </a:cubicBezTo>
                    <a:cubicBezTo>
                      <a:pt x="339" y="95"/>
                      <a:pt x="337" y="96"/>
                      <a:pt x="336" y="95"/>
                    </a:cubicBezTo>
                    <a:cubicBezTo>
                      <a:pt x="335" y="94"/>
                      <a:pt x="334" y="95"/>
                      <a:pt x="333" y="95"/>
                    </a:cubicBezTo>
                    <a:cubicBezTo>
                      <a:pt x="333" y="95"/>
                      <a:pt x="331" y="94"/>
                      <a:pt x="331" y="94"/>
                    </a:cubicBezTo>
                    <a:cubicBezTo>
                      <a:pt x="329" y="93"/>
                      <a:pt x="327" y="92"/>
                      <a:pt x="325" y="92"/>
                    </a:cubicBezTo>
                    <a:cubicBezTo>
                      <a:pt x="325" y="92"/>
                      <a:pt x="324" y="93"/>
                      <a:pt x="323" y="92"/>
                    </a:cubicBezTo>
                    <a:cubicBezTo>
                      <a:pt x="323" y="92"/>
                      <a:pt x="323" y="91"/>
                      <a:pt x="323" y="92"/>
                    </a:cubicBezTo>
                    <a:cubicBezTo>
                      <a:pt x="323" y="91"/>
                      <a:pt x="323" y="90"/>
                      <a:pt x="322" y="91"/>
                    </a:cubicBezTo>
                    <a:cubicBezTo>
                      <a:pt x="321" y="90"/>
                      <a:pt x="320" y="90"/>
                      <a:pt x="320" y="88"/>
                    </a:cubicBezTo>
                    <a:cubicBezTo>
                      <a:pt x="319" y="86"/>
                      <a:pt x="322" y="85"/>
                      <a:pt x="319" y="85"/>
                    </a:cubicBezTo>
                    <a:cubicBezTo>
                      <a:pt x="317" y="84"/>
                      <a:pt x="318" y="82"/>
                      <a:pt x="317" y="82"/>
                    </a:cubicBezTo>
                    <a:cubicBezTo>
                      <a:pt x="316" y="82"/>
                      <a:pt x="315" y="82"/>
                      <a:pt x="313" y="82"/>
                    </a:cubicBezTo>
                    <a:cubicBezTo>
                      <a:pt x="312" y="82"/>
                      <a:pt x="311" y="81"/>
                      <a:pt x="311" y="82"/>
                    </a:cubicBezTo>
                    <a:cubicBezTo>
                      <a:pt x="309" y="82"/>
                      <a:pt x="309" y="83"/>
                      <a:pt x="307" y="83"/>
                    </a:cubicBezTo>
                    <a:cubicBezTo>
                      <a:pt x="306" y="83"/>
                      <a:pt x="304" y="82"/>
                      <a:pt x="303" y="84"/>
                    </a:cubicBezTo>
                    <a:cubicBezTo>
                      <a:pt x="302" y="85"/>
                      <a:pt x="302" y="88"/>
                      <a:pt x="303" y="89"/>
                    </a:cubicBezTo>
                    <a:cubicBezTo>
                      <a:pt x="304" y="92"/>
                      <a:pt x="304" y="91"/>
                      <a:pt x="300" y="92"/>
                    </a:cubicBezTo>
                    <a:cubicBezTo>
                      <a:pt x="298" y="93"/>
                      <a:pt x="298" y="93"/>
                      <a:pt x="296" y="91"/>
                    </a:cubicBezTo>
                    <a:cubicBezTo>
                      <a:pt x="296" y="89"/>
                      <a:pt x="295" y="87"/>
                      <a:pt x="294" y="86"/>
                    </a:cubicBezTo>
                    <a:cubicBezTo>
                      <a:pt x="293" y="85"/>
                      <a:pt x="291" y="83"/>
                      <a:pt x="291" y="81"/>
                    </a:cubicBezTo>
                    <a:cubicBezTo>
                      <a:pt x="291" y="80"/>
                      <a:pt x="292" y="79"/>
                      <a:pt x="292" y="78"/>
                    </a:cubicBezTo>
                    <a:cubicBezTo>
                      <a:pt x="292" y="76"/>
                      <a:pt x="288" y="75"/>
                      <a:pt x="286" y="75"/>
                    </a:cubicBezTo>
                    <a:cubicBezTo>
                      <a:pt x="284" y="76"/>
                      <a:pt x="281" y="76"/>
                      <a:pt x="279" y="75"/>
                    </a:cubicBezTo>
                    <a:cubicBezTo>
                      <a:pt x="277" y="75"/>
                      <a:pt x="276" y="73"/>
                      <a:pt x="278" y="71"/>
                    </a:cubicBezTo>
                    <a:cubicBezTo>
                      <a:pt x="279" y="71"/>
                      <a:pt x="285" y="71"/>
                      <a:pt x="282" y="67"/>
                    </a:cubicBezTo>
                    <a:cubicBezTo>
                      <a:pt x="281" y="67"/>
                      <a:pt x="278" y="67"/>
                      <a:pt x="277" y="68"/>
                    </a:cubicBezTo>
                    <a:cubicBezTo>
                      <a:pt x="275" y="68"/>
                      <a:pt x="272" y="66"/>
                      <a:pt x="270" y="65"/>
                    </a:cubicBezTo>
                    <a:cubicBezTo>
                      <a:pt x="269" y="64"/>
                      <a:pt x="262" y="63"/>
                      <a:pt x="262" y="61"/>
                    </a:cubicBezTo>
                    <a:cubicBezTo>
                      <a:pt x="259" y="61"/>
                      <a:pt x="250" y="62"/>
                      <a:pt x="248" y="60"/>
                    </a:cubicBezTo>
                    <a:cubicBezTo>
                      <a:pt x="247" y="59"/>
                      <a:pt x="245" y="60"/>
                      <a:pt x="244" y="60"/>
                    </a:cubicBezTo>
                    <a:cubicBezTo>
                      <a:pt x="243" y="60"/>
                      <a:pt x="241" y="60"/>
                      <a:pt x="240" y="60"/>
                    </a:cubicBezTo>
                    <a:cubicBezTo>
                      <a:pt x="239" y="61"/>
                      <a:pt x="238" y="62"/>
                      <a:pt x="237" y="62"/>
                    </a:cubicBezTo>
                    <a:cubicBezTo>
                      <a:pt x="236" y="63"/>
                      <a:pt x="234" y="63"/>
                      <a:pt x="232" y="63"/>
                    </a:cubicBezTo>
                    <a:cubicBezTo>
                      <a:pt x="230" y="64"/>
                      <a:pt x="232" y="65"/>
                      <a:pt x="231" y="67"/>
                    </a:cubicBezTo>
                    <a:cubicBezTo>
                      <a:pt x="231" y="68"/>
                      <a:pt x="229" y="68"/>
                      <a:pt x="228" y="68"/>
                    </a:cubicBezTo>
                    <a:cubicBezTo>
                      <a:pt x="227" y="68"/>
                      <a:pt x="224" y="68"/>
                      <a:pt x="223" y="69"/>
                    </a:cubicBezTo>
                    <a:cubicBezTo>
                      <a:pt x="222" y="69"/>
                      <a:pt x="222" y="68"/>
                      <a:pt x="221" y="69"/>
                    </a:cubicBezTo>
                    <a:cubicBezTo>
                      <a:pt x="219" y="69"/>
                      <a:pt x="218" y="70"/>
                      <a:pt x="215" y="70"/>
                    </a:cubicBezTo>
                    <a:cubicBezTo>
                      <a:pt x="214" y="69"/>
                      <a:pt x="210" y="70"/>
                      <a:pt x="210" y="68"/>
                    </a:cubicBezTo>
                    <a:cubicBezTo>
                      <a:pt x="209" y="68"/>
                      <a:pt x="211" y="66"/>
                      <a:pt x="210" y="66"/>
                    </a:cubicBezTo>
                    <a:cubicBezTo>
                      <a:pt x="210" y="64"/>
                      <a:pt x="210" y="64"/>
                      <a:pt x="209" y="63"/>
                    </a:cubicBezTo>
                    <a:cubicBezTo>
                      <a:pt x="208" y="59"/>
                      <a:pt x="199" y="60"/>
                      <a:pt x="196" y="60"/>
                    </a:cubicBezTo>
                    <a:cubicBezTo>
                      <a:pt x="193" y="59"/>
                      <a:pt x="191" y="59"/>
                      <a:pt x="188" y="59"/>
                    </a:cubicBezTo>
                    <a:cubicBezTo>
                      <a:pt x="187" y="59"/>
                      <a:pt x="186" y="59"/>
                      <a:pt x="185" y="59"/>
                    </a:cubicBezTo>
                    <a:cubicBezTo>
                      <a:pt x="183" y="58"/>
                      <a:pt x="184" y="58"/>
                      <a:pt x="183" y="57"/>
                    </a:cubicBezTo>
                    <a:cubicBezTo>
                      <a:pt x="181" y="54"/>
                      <a:pt x="181" y="55"/>
                      <a:pt x="178" y="55"/>
                    </a:cubicBezTo>
                    <a:cubicBezTo>
                      <a:pt x="177" y="55"/>
                      <a:pt x="176" y="54"/>
                      <a:pt x="175" y="54"/>
                    </a:cubicBezTo>
                    <a:cubicBezTo>
                      <a:pt x="173" y="54"/>
                      <a:pt x="173" y="55"/>
                      <a:pt x="172" y="55"/>
                    </a:cubicBezTo>
                    <a:cubicBezTo>
                      <a:pt x="168" y="56"/>
                      <a:pt x="162" y="54"/>
                      <a:pt x="159" y="52"/>
                    </a:cubicBezTo>
                    <a:cubicBezTo>
                      <a:pt x="158" y="50"/>
                      <a:pt x="156" y="49"/>
                      <a:pt x="156" y="46"/>
                    </a:cubicBezTo>
                    <a:cubicBezTo>
                      <a:pt x="156" y="45"/>
                      <a:pt x="156" y="45"/>
                      <a:pt x="157" y="43"/>
                    </a:cubicBezTo>
                    <a:cubicBezTo>
                      <a:pt x="157" y="41"/>
                      <a:pt x="157" y="39"/>
                      <a:pt x="156" y="36"/>
                    </a:cubicBezTo>
                    <a:cubicBezTo>
                      <a:pt x="155" y="33"/>
                      <a:pt x="154" y="29"/>
                      <a:pt x="153" y="26"/>
                    </a:cubicBezTo>
                    <a:cubicBezTo>
                      <a:pt x="153" y="22"/>
                      <a:pt x="151" y="20"/>
                      <a:pt x="150" y="17"/>
                    </a:cubicBezTo>
                    <a:cubicBezTo>
                      <a:pt x="150" y="14"/>
                      <a:pt x="147" y="8"/>
                      <a:pt x="149" y="5"/>
                    </a:cubicBezTo>
                    <a:cubicBezTo>
                      <a:pt x="145" y="5"/>
                      <a:pt x="142" y="1"/>
                      <a:pt x="139" y="1"/>
                    </a:cubicBezTo>
                    <a:cubicBezTo>
                      <a:pt x="137" y="2"/>
                      <a:pt x="136" y="3"/>
                      <a:pt x="134" y="3"/>
                    </a:cubicBezTo>
                    <a:cubicBezTo>
                      <a:pt x="133" y="3"/>
                      <a:pt x="129" y="1"/>
                      <a:pt x="128" y="0"/>
                    </a:cubicBezTo>
                    <a:cubicBezTo>
                      <a:pt x="128" y="7"/>
                      <a:pt x="128" y="13"/>
                      <a:pt x="128" y="20"/>
                    </a:cubicBezTo>
                    <a:cubicBezTo>
                      <a:pt x="128" y="23"/>
                      <a:pt x="128" y="26"/>
                      <a:pt x="128" y="30"/>
                    </a:cubicBezTo>
                    <a:cubicBezTo>
                      <a:pt x="128" y="32"/>
                      <a:pt x="124" y="31"/>
                      <a:pt x="121" y="31"/>
                    </a:cubicBezTo>
                    <a:cubicBezTo>
                      <a:pt x="109" y="31"/>
                      <a:pt x="97" y="31"/>
                      <a:pt x="85" y="31"/>
                    </a:cubicBezTo>
                    <a:cubicBezTo>
                      <a:pt x="59" y="31"/>
                      <a:pt x="34" y="31"/>
                      <a:pt x="8" y="31"/>
                    </a:cubicBezTo>
                    <a:cubicBezTo>
                      <a:pt x="5" y="31"/>
                      <a:pt x="2" y="30"/>
                      <a:pt x="1" y="32"/>
                    </a:cubicBezTo>
                    <a:cubicBezTo>
                      <a:pt x="0" y="33"/>
                      <a:pt x="1" y="35"/>
                      <a:pt x="2" y="36"/>
                    </a:cubicBezTo>
                    <a:cubicBezTo>
                      <a:pt x="2" y="38"/>
                      <a:pt x="5" y="41"/>
                      <a:pt x="4" y="42"/>
                    </a:cubicBezTo>
                    <a:cubicBezTo>
                      <a:pt x="5" y="43"/>
                      <a:pt x="4" y="45"/>
                      <a:pt x="4" y="46"/>
                    </a:cubicBezTo>
                    <a:cubicBezTo>
                      <a:pt x="4" y="46"/>
                      <a:pt x="5" y="46"/>
                      <a:pt x="6" y="46"/>
                    </a:cubicBezTo>
                    <a:cubicBezTo>
                      <a:pt x="5" y="47"/>
                      <a:pt x="5" y="47"/>
                      <a:pt x="4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8"/>
                    </a:cubicBezTo>
                    <a:cubicBezTo>
                      <a:pt x="6" y="48"/>
                      <a:pt x="6" y="48"/>
                      <a:pt x="6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1"/>
                      <a:pt x="7" y="51"/>
                      <a:pt x="7" y="53"/>
                    </a:cubicBezTo>
                    <a:cubicBezTo>
                      <a:pt x="7" y="53"/>
                      <a:pt x="8" y="54"/>
                      <a:pt x="9" y="55"/>
                    </a:cubicBezTo>
                    <a:cubicBezTo>
                      <a:pt x="8" y="55"/>
                      <a:pt x="8" y="56"/>
                      <a:pt x="10" y="56"/>
                    </a:cubicBezTo>
                    <a:cubicBezTo>
                      <a:pt x="8" y="58"/>
                      <a:pt x="9" y="58"/>
                      <a:pt x="9" y="59"/>
                    </a:cubicBezTo>
                    <a:cubicBezTo>
                      <a:pt x="8" y="60"/>
                      <a:pt x="9" y="60"/>
                      <a:pt x="8" y="61"/>
                    </a:cubicBezTo>
                    <a:cubicBezTo>
                      <a:pt x="8" y="61"/>
                      <a:pt x="7" y="60"/>
                      <a:pt x="8" y="61"/>
                    </a:cubicBezTo>
                    <a:cubicBezTo>
                      <a:pt x="7" y="62"/>
                      <a:pt x="7" y="61"/>
                      <a:pt x="7" y="61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7" y="62"/>
                      <a:pt x="7" y="62"/>
                      <a:pt x="6" y="62"/>
                    </a:cubicBezTo>
                    <a:cubicBezTo>
                      <a:pt x="7" y="63"/>
                      <a:pt x="7" y="63"/>
                      <a:pt x="6" y="6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4"/>
                      <a:pt x="5" y="65"/>
                    </a:cubicBezTo>
                    <a:cubicBezTo>
                      <a:pt x="7" y="65"/>
                      <a:pt x="6" y="66"/>
                      <a:pt x="5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6" y="67"/>
                      <a:pt x="7" y="67"/>
                    </a:cubicBezTo>
                    <a:cubicBezTo>
                      <a:pt x="5" y="67"/>
                      <a:pt x="5" y="68"/>
                      <a:pt x="7" y="68"/>
                    </a:cubicBezTo>
                    <a:cubicBezTo>
                      <a:pt x="5" y="69"/>
                      <a:pt x="6" y="70"/>
                      <a:pt x="8" y="70"/>
                    </a:cubicBezTo>
                    <a:cubicBezTo>
                      <a:pt x="6" y="70"/>
                      <a:pt x="6" y="71"/>
                      <a:pt x="7" y="72"/>
                    </a:cubicBezTo>
                    <a:cubicBezTo>
                      <a:pt x="6" y="72"/>
                      <a:pt x="6" y="72"/>
                      <a:pt x="6" y="73"/>
                    </a:cubicBezTo>
                    <a:cubicBezTo>
                      <a:pt x="6" y="73"/>
                      <a:pt x="7" y="73"/>
                      <a:pt x="8" y="73"/>
                    </a:cubicBezTo>
                    <a:cubicBezTo>
                      <a:pt x="5" y="73"/>
                      <a:pt x="9" y="74"/>
                      <a:pt x="6" y="76"/>
                    </a:cubicBezTo>
                    <a:cubicBezTo>
                      <a:pt x="8" y="76"/>
                      <a:pt x="8" y="76"/>
                      <a:pt x="7" y="76"/>
                    </a:cubicBezTo>
                    <a:cubicBezTo>
                      <a:pt x="7" y="77"/>
                      <a:pt x="7" y="77"/>
                      <a:pt x="8" y="78"/>
                    </a:cubicBezTo>
                    <a:cubicBezTo>
                      <a:pt x="7" y="77"/>
                      <a:pt x="7" y="78"/>
                      <a:pt x="6" y="78"/>
                    </a:cubicBezTo>
                    <a:cubicBezTo>
                      <a:pt x="9" y="77"/>
                      <a:pt x="3" y="81"/>
                      <a:pt x="7" y="80"/>
                    </a:cubicBezTo>
                    <a:cubicBezTo>
                      <a:pt x="6" y="81"/>
                      <a:pt x="7" y="81"/>
                      <a:pt x="6" y="82"/>
                    </a:cubicBezTo>
                    <a:cubicBezTo>
                      <a:pt x="7" y="83"/>
                      <a:pt x="8" y="84"/>
                      <a:pt x="7" y="85"/>
                    </a:cubicBezTo>
                    <a:cubicBezTo>
                      <a:pt x="7" y="85"/>
                      <a:pt x="8" y="85"/>
                      <a:pt x="8" y="85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8" y="86"/>
                      <a:pt x="8" y="87"/>
                      <a:pt x="8" y="87"/>
                    </a:cubicBezTo>
                    <a:cubicBezTo>
                      <a:pt x="7" y="87"/>
                      <a:pt x="7" y="88"/>
                      <a:pt x="7" y="88"/>
                    </a:cubicBezTo>
                    <a:cubicBezTo>
                      <a:pt x="9" y="88"/>
                      <a:pt x="8" y="89"/>
                      <a:pt x="7" y="90"/>
                    </a:cubicBezTo>
                    <a:cubicBezTo>
                      <a:pt x="8" y="90"/>
                      <a:pt x="8" y="91"/>
                      <a:pt x="6" y="91"/>
                    </a:cubicBezTo>
                    <a:cubicBezTo>
                      <a:pt x="7" y="92"/>
                      <a:pt x="7" y="93"/>
                      <a:pt x="8" y="93"/>
                    </a:cubicBezTo>
                    <a:cubicBezTo>
                      <a:pt x="7" y="93"/>
                      <a:pt x="7" y="93"/>
                      <a:pt x="6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7" y="93"/>
                      <a:pt x="7" y="93"/>
                      <a:pt x="8" y="94"/>
                    </a:cubicBezTo>
                    <a:cubicBezTo>
                      <a:pt x="8" y="94"/>
                      <a:pt x="8" y="94"/>
                      <a:pt x="8" y="94"/>
                    </a:cubicBezTo>
                    <a:cubicBezTo>
                      <a:pt x="8" y="94"/>
                      <a:pt x="7" y="94"/>
                      <a:pt x="7" y="94"/>
                    </a:cubicBezTo>
                    <a:cubicBezTo>
                      <a:pt x="7" y="95"/>
                      <a:pt x="6" y="96"/>
                      <a:pt x="7" y="97"/>
                    </a:cubicBezTo>
                    <a:cubicBezTo>
                      <a:pt x="6" y="98"/>
                      <a:pt x="6" y="99"/>
                      <a:pt x="8" y="98"/>
                    </a:cubicBezTo>
                    <a:cubicBezTo>
                      <a:pt x="6" y="99"/>
                      <a:pt x="6" y="100"/>
                      <a:pt x="8" y="100"/>
                    </a:cubicBezTo>
                    <a:cubicBezTo>
                      <a:pt x="6" y="102"/>
                      <a:pt x="11" y="106"/>
                      <a:pt x="11" y="109"/>
                    </a:cubicBezTo>
                    <a:cubicBezTo>
                      <a:pt x="11" y="110"/>
                      <a:pt x="12" y="110"/>
                      <a:pt x="12" y="111"/>
                    </a:cubicBezTo>
                    <a:cubicBezTo>
                      <a:pt x="12" y="112"/>
                      <a:pt x="12" y="113"/>
                      <a:pt x="12" y="114"/>
                    </a:cubicBezTo>
                    <a:cubicBezTo>
                      <a:pt x="12" y="116"/>
                      <a:pt x="14" y="117"/>
                      <a:pt x="14" y="118"/>
                    </a:cubicBezTo>
                    <a:cubicBezTo>
                      <a:pt x="14" y="119"/>
                      <a:pt x="14" y="119"/>
                      <a:pt x="14" y="120"/>
                    </a:cubicBezTo>
                    <a:cubicBezTo>
                      <a:pt x="13" y="121"/>
                      <a:pt x="18" y="125"/>
                      <a:pt x="16" y="126"/>
                    </a:cubicBezTo>
                    <a:cubicBezTo>
                      <a:pt x="17" y="127"/>
                      <a:pt x="18" y="128"/>
                      <a:pt x="18" y="129"/>
                    </a:cubicBezTo>
                    <a:cubicBezTo>
                      <a:pt x="19" y="129"/>
                      <a:pt x="19" y="130"/>
                      <a:pt x="20" y="131"/>
                    </a:cubicBezTo>
                    <a:cubicBezTo>
                      <a:pt x="19" y="130"/>
                      <a:pt x="19" y="130"/>
                      <a:pt x="19" y="130"/>
                    </a:cubicBezTo>
                    <a:cubicBezTo>
                      <a:pt x="20" y="131"/>
                      <a:pt x="20" y="133"/>
                      <a:pt x="20" y="134"/>
                    </a:cubicBezTo>
                    <a:cubicBezTo>
                      <a:pt x="21" y="135"/>
                      <a:pt x="22" y="137"/>
                      <a:pt x="22" y="140"/>
                    </a:cubicBezTo>
                    <a:cubicBezTo>
                      <a:pt x="23" y="142"/>
                      <a:pt x="26" y="144"/>
                      <a:pt x="23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6"/>
                      <a:pt x="24" y="146"/>
                      <a:pt x="24" y="147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4" y="147"/>
                      <a:pt x="24" y="147"/>
                      <a:pt x="25" y="14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4" y="148"/>
                      <a:pt x="24" y="148"/>
                      <a:pt x="24" y="148"/>
                    </a:cubicBezTo>
                    <a:cubicBezTo>
                      <a:pt x="23" y="149"/>
                      <a:pt x="23" y="150"/>
                      <a:pt x="25" y="150"/>
                    </a:cubicBezTo>
                    <a:cubicBezTo>
                      <a:pt x="25" y="150"/>
                      <a:pt x="24" y="150"/>
                      <a:pt x="24" y="150"/>
                    </a:cubicBezTo>
                    <a:cubicBezTo>
                      <a:pt x="24" y="150"/>
                      <a:pt x="25" y="150"/>
                      <a:pt x="25" y="150"/>
                    </a:cubicBezTo>
                    <a:cubicBezTo>
                      <a:pt x="25" y="150"/>
                      <a:pt x="24" y="150"/>
                      <a:pt x="24" y="150"/>
                    </a:cubicBezTo>
                    <a:cubicBezTo>
                      <a:pt x="24" y="151"/>
                      <a:pt x="24" y="151"/>
                      <a:pt x="24" y="152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152"/>
                      <a:pt x="24" y="152"/>
                      <a:pt x="23" y="153"/>
                    </a:cubicBezTo>
                    <a:cubicBezTo>
                      <a:pt x="24" y="153"/>
                      <a:pt x="24" y="153"/>
                      <a:pt x="24" y="153"/>
                    </a:cubicBezTo>
                    <a:cubicBezTo>
                      <a:pt x="24" y="153"/>
                      <a:pt x="24" y="154"/>
                      <a:pt x="24" y="155"/>
                    </a:cubicBezTo>
                    <a:cubicBezTo>
                      <a:pt x="24" y="155"/>
                      <a:pt x="24" y="156"/>
                      <a:pt x="24" y="156"/>
                    </a:cubicBezTo>
                    <a:cubicBezTo>
                      <a:pt x="24" y="157"/>
                      <a:pt x="24" y="157"/>
                      <a:pt x="23" y="157"/>
                    </a:cubicBezTo>
                    <a:cubicBezTo>
                      <a:pt x="24" y="158"/>
                      <a:pt x="24" y="158"/>
                      <a:pt x="25" y="158"/>
                    </a:cubicBezTo>
                    <a:cubicBezTo>
                      <a:pt x="25" y="158"/>
                      <a:pt x="25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60"/>
                      <a:pt x="25" y="161"/>
                      <a:pt x="24" y="161"/>
                    </a:cubicBezTo>
                    <a:cubicBezTo>
                      <a:pt x="25" y="161"/>
                      <a:pt x="25" y="161"/>
                      <a:pt x="25" y="161"/>
                    </a:cubicBezTo>
                    <a:cubicBezTo>
                      <a:pt x="25" y="161"/>
                      <a:pt x="25" y="161"/>
                      <a:pt x="24" y="161"/>
                    </a:cubicBezTo>
                    <a:cubicBezTo>
                      <a:pt x="25" y="162"/>
                      <a:pt x="25" y="162"/>
                      <a:pt x="25" y="163"/>
                    </a:cubicBezTo>
                    <a:cubicBezTo>
                      <a:pt x="25" y="163"/>
                      <a:pt x="25" y="163"/>
                      <a:pt x="26" y="164"/>
                    </a:cubicBezTo>
                    <a:cubicBezTo>
                      <a:pt x="25" y="164"/>
                      <a:pt x="25" y="164"/>
                      <a:pt x="25" y="165"/>
                    </a:cubicBezTo>
                    <a:cubicBezTo>
                      <a:pt x="26" y="165"/>
                      <a:pt x="25" y="168"/>
                      <a:pt x="25" y="169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5" y="169"/>
                      <a:pt x="25" y="170"/>
                      <a:pt x="25" y="170"/>
                    </a:cubicBezTo>
                    <a:cubicBezTo>
                      <a:pt x="25" y="170"/>
                      <a:pt x="25" y="171"/>
                      <a:pt x="25" y="172"/>
                    </a:cubicBezTo>
                    <a:cubicBezTo>
                      <a:pt x="25" y="172"/>
                      <a:pt x="25" y="172"/>
                      <a:pt x="26" y="172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25" y="173"/>
                      <a:pt x="25" y="172"/>
                      <a:pt x="25" y="173"/>
                    </a:cubicBezTo>
                    <a:cubicBezTo>
                      <a:pt x="25" y="173"/>
                      <a:pt x="25" y="173"/>
                      <a:pt x="25" y="173"/>
                    </a:cubicBezTo>
                    <a:cubicBezTo>
                      <a:pt x="25" y="173"/>
                      <a:pt x="25" y="173"/>
                      <a:pt x="25" y="173"/>
                    </a:cubicBezTo>
                    <a:cubicBezTo>
                      <a:pt x="25" y="174"/>
                      <a:pt x="26" y="174"/>
                      <a:pt x="26" y="175"/>
                    </a:cubicBezTo>
                    <a:cubicBezTo>
                      <a:pt x="25" y="175"/>
                      <a:pt x="25" y="175"/>
                      <a:pt x="25" y="175"/>
                    </a:cubicBezTo>
                    <a:cubicBezTo>
                      <a:pt x="26" y="176"/>
                      <a:pt x="25" y="176"/>
                      <a:pt x="25" y="176"/>
                    </a:cubicBezTo>
                    <a:cubicBezTo>
                      <a:pt x="26" y="176"/>
                      <a:pt x="26" y="176"/>
                      <a:pt x="26" y="176"/>
                    </a:cubicBezTo>
                    <a:cubicBezTo>
                      <a:pt x="26" y="177"/>
                      <a:pt x="26" y="177"/>
                      <a:pt x="26" y="17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6" y="178"/>
                      <a:pt x="25" y="178"/>
                      <a:pt x="25" y="179"/>
                    </a:cubicBezTo>
                    <a:cubicBezTo>
                      <a:pt x="26" y="179"/>
                      <a:pt x="26" y="180"/>
                      <a:pt x="26" y="181"/>
                    </a:cubicBezTo>
                    <a:cubicBezTo>
                      <a:pt x="26" y="181"/>
                      <a:pt x="25" y="181"/>
                      <a:pt x="25" y="181"/>
                    </a:cubicBezTo>
                    <a:cubicBezTo>
                      <a:pt x="26" y="182"/>
                      <a:pt x="27" y="183"/>
                      <a:pt x="26" y="184"/>
                    </a:cubicBezTo>
                    <a:cubicBezTo>
                      <a:pt x="26" y="184"/>
                      <a:pt x="26" y="184"/>
                      <a:pt x="26" y="184"/>
                    </a:cubicBezTo>
                    <a:cubicBezTo>
                      <a:pt x="26" y="184"/>
                      <a:pt x="26" y="185"/>
                      <a:pt x="26" y="185"/>
                    </a:cubicBezTo>
                    <a:cubicBezTo>
                      <a:pt x="26" y="186"/>
                      <a:pt x="26" y="187"/>
                      <a:pt x="26" y="188"/>
                    </a:cubicBezTo>
                    <a:cubicBezTo>
                      <a:pt x="26" y="188"/>
                      <a:pt x="26" y="188"/>
                      <a:pt x="26" y="188"/>
                    </a:cubicBezTo>
                    <a:cubicBezTo>
                      <a:pt x="26" y="188"/>
                      <a:pt x="27" y="188"/>
                      <a:pt x="27" y="188"/>
                    </a:cubicBezTo>
                    <a:cubicBezTo>
                      <a:pt x="27" y="188"/>
                      <a:pt x="26" y="188"/>
                      <a:pt x="26" y="188"/>
                    </a:cubicBezTo>
                    <a:cubicBezTo>
                      <a:pt x="26" y="188"/>
                      <a:pt x="26" y="188"/>
                      <a:pt x="26" y="189"/>
                    </a:cubicBezTo>
                    <a:cubicBezTo>
                      <a:pt x="25" y="190"/>
                      <a:pt x="26" y="194"/>
                      <a:pt x="28" y="193"/>
                    </a:cubicBezTo>
                    <a:cubicBezTo>
                      <a:pt x="27" y="194"/>
                      <a:pt x="28" y="194"/>
                      <a:pt x="27" y="195"/>
                    </a:cubicBezTo>
                    <a:cubicBezTo>
                      <a:pt x="28" y="196"/>
                      <a:pt x="28" y="197"/>
                      <a:pt x="30" y="196"/>
                    </a:cubicBezTo>
                    <a:cubicBezTo>
                      <a:pt x="30" y="196"/>
                      <a:pt x="30" y="196"/>
                      <a:pt x="30" y="196"/>
                    </a:cubicBezTo>
                    <a:cubicBezTo>
                      <a:pt x="30" y="197"/>
                      <a:pt x="30" y="197"/>
                      <a:pt x="30" y="197"/>
                    </a:cubicBezTo>
                    <a:cubicBezTo>
                      <a:pt x="30" y="197"/>
                      <a:pt x="30" y="197"/>
                      <a:pt x="30" y="198"/>
                    </a:cubicBezTo>
                    <a:cubicBezTo>
                      <a:pt x="29" y="198"/>
                      <a:pt x="29" y="199"/>
                      <a:pt x="30" y="200"/>
                    </a:cubicBezTo>
                    <a:cubicBezTo>
                      <a:pt x="29" y="201"/>
                      <a:pt x="28" y="201"/>
                      <a:pt x="29" y="202"/>
                    </a:cubicBezTo>
                    <a:cubicBezTo>
                      <a:pt x="29" y="203"/>
                      <a:pt x="29" y="202"/>
                      <a:pt x="28" y="203"/>
                    </a:cubicBezTo>
                    <a:cubicBezTo>
                      <a:pt x="29" y="203"/>
                      <a:pt x="29" y="203"/>
                      <a:pt x="29" y="203"/>
                    </a:cubicBezTo>
                    <a:cubicBezTo>
                      <a:pt x="29" y="203"/>
                      <a:pt x="29" y="203"/>
                      <a:pt x="29" y="204"/>
                    </a:cubicBezTo>
                    <a:cubicBezTo>
                      <a:pt x="29" y="204"/>
                      <a:pt x="29" y="203"/>
                      <a:pt x="28" y="204"/>
                    </a:cubicBezTo>
                    <a:cubicBezTo>
                      <a:pt x="28" y="204"/>
                      <a:pt x="28" y="204"/>
                      <a:pt x="28" y="204"/>
                    </a:cubicBezTo>
                    <a:cubicBezTo>
                      <a:pt x="28" y="204"/>
                      <a:pt x="28" y="204"/>
                      <a:pt x="29" y="205"/>
                    </a:cubicBezTo>
                    <a:cubicBezTo>
                      <a:pt x="26" y="206"/>
                      <a:pt x="28" y="207"/>
                      <a:pt x="28" y="209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8" y="209"/>
                      <a:pt x="28" y="209"/>
                      <a:pt x="29" y="209"/>
                    </a:cubicBezTo>
                    <a:cubicBezTo>
                      <a:pt x="28" y="210"/>
                      <a:pt x="28" y="216"/>
                      <a:pt x="28" y="217"/>
                    </a:cubicBezTo>
                    <a:cubicBezTo>
                      <a:pt x="28" y="217"/>
                      <a:pt x="28" y="217"/>
                      <a:pt x="28" y="217"/>
                    </a:cubicBezTo>
                    <a:cubicBezTo>
                      <a:pt x="27" y="217"/>
                      <a:pt x="27" y="219"/>
                      <a:pt x="28" y="219"/>
                    </a:cubicBezTo>
                    <a:cubicBezTo>
                      <a:pt x="28" y="220"/>
                      <a:pt x="28" y="219"/>
                      <a:pt x="28" y="220"/>
                    </a:cubicBezTo>
                    <a:cubicBezTo>
                      <a:pt x="28" y="220"/>
                      <a:pt x="28" y="220"/>
                      <a:pt x="28" y="220"/>
                    </a:cubicBezTo>
                    <a:cubicBezTo>
                      <a:pt x="28" y="221"/>
                      <a:pt x="28" y="221"/>
                      <a:pt x="28" y="221"/>
                    </a:cubicBezTo>
                    <a:cubicBezTo>
                      <a:pt x="28" y="221"/>
                      <a:pt x="28" y="221"/>
                      <a:pt x="29" y="221"/>
                    </a:cubicBezTo>
                    <a:cubicBezTo>
                      <a:pt x="28" y="221"/>
                      <a:pt x="28" y="221"/>
                      <a:pt x="28" y="221"/>
                    </a:cubicBezTo>
                    <a:cubicBezTo>
                      <a:pt x="28" y="221"/>
                      <a:pt x="29" y="221"/>
                      <a:pt x="29" y="221"/>
                    </a:cubicBezTo>
                    <a:cubicBezTo>
                      <a:pt x="29" y="222"/>
                      <a:pt x="29" y="221"/>
                      <a:pt x="29" y="222"/>
                    </a:cubicBezTo>
                    <a:cubicBezTo>
                      <a:pt x="29" y="222"/>
                      <a:pt x="29" y="222"/>
                      <a:pt x="29" y="223"/>
                    </a:cubicBezTo>
                    <a:cubicBezTo>
                      <a:pt x="30" y="223"/>
                      <a:pt x="30" y="223"/>
                      <a:pt x="30" y="224"/>
                    </a:cubicBezTo>
                    <a:cubicBezTo>
                      <a:pt x="30" y="224"/>
                      <a:pt x="30" y="224"/>
                      <a:pt x="30" y="224"/>
                    </a:cubicBezTo>
                    <a:cubicBezTo>
                      <a:pt x="31" y="225"/>
                      <a:pt x="30" y="224"/>
                      <a:pt x="30" y="225"/>
                    </a:cubicBezTo>
                    <a:cubicBezTo>
                      <a:pt x="31" y="225"/>
                      <a:pt x="31" y="229"/>
                      <a:pt x="31" y="230"/>
                    </a:cubicBezTo>
                    <a:cubicBezTo>
                      <a:pt x="31" y="230"/>
                      <a:pt x="31" y="230"/>
                      <a:pt x="32" y="230"/>
                    </a:cubicBezTo>
                    <a:cubicBezTo>
                      <a:pt x="31" y="231"/>
                      <a:pt x="31" y="233"/>
                      <a:pt x="33" y="233"/>
                    </a:cubicBezTo>
                    <a:cubicBezTo>
                      <a:pt x="32" y="233"/>
                      <a:pt x="32" y="233"/>
                      <a:pt x="32" y="234"/>
                    </a:cubicBezTo>
                    <a:cubicBezTo>
                      <a:pt x="33" y="234"/>
                      <a:pt x="32" y="235"/>
                      <a:pt x="33" y="236"/>
                    </a:cubicBezTo>
                    <a:cubicBezTo>
                      <a:pt x="33" y="236"/>
                      <a:pt x="32" y="235"/>
                      <a:pt x="32" y="236"/>
                    </a:cubicBezTo>
                    <a:cubicBezTo>
                      <a:pt x="33" y="236"/>
                      <a:pt x="34" y="236"/>
                      <a:pt x="33" y="237"/>
                    </a:cubicBezTo>
                    <a:cubicBezTo>
                      <a:pt x="34" y="237"/>
                      <a:pt x="34" y="237"/>
                      <a:pt x="34" y="237"/>
                    </a:cubicBezTo>
                    <a:cubicBezTo>
                      <a:pt x="35" y="239"/>
                      <a:pt x="37" y="241"/>
                      <a:pt x="38" y="243"/>
                    </a:cubicBezTo>
                    <a:cubicBezTo>
                      <a:pt x="39" y="244"/>
                      <a:pt x="40" y="246"/>
                      <a:pt x="39" y="247"/>
                    </a:cubicBezTo>
                    <a:cubicBezTo>
                      <a:pt x="40" y="247"/>
                      <a:pt x="40" y="247"/>
                      <a:pt x="40" y="248"/>
                    </a:cubicBezTo>
                    <a:cubicBezTo>
                      <a:pt x="40" y="248"/>
                      <a:pt x="40" y="248"/>
                      <a:pt x="40" y="248"/>
                    </a:cubicBezTo>
                    <a:cubicBezTo>
                      <a:pt x="40" y="249"/>
                      <a:pt x="40" y="250"/>
                      <a:pt x="41" y="251"/>
                    </a:cubicBezTo>
                    <a:cubicBezTo>
                      <a:pt x="39" y="252"/>
                      <a:pt x="41" y="258"/>
                      <a:pt x="41" y="259"/>
                    </a:cubicBezTo>
                    <a:cubicBezTo>
                      <a:pt x="41" y="261"/>
                      <a:pt x="42" y="263"/>
                      <a:pt x="42" y="264"/>
                    </a:cubicBezTo>
                    <a:cubicBezTo>
                      <a:pt x="42" y="266"/>
                      <a:pt x="41" y="268"/>
                      <a:pt x="41" y="269"/>
                    </a:cubicBezTo>
                    <a:cubicBezTo>
                      <a:pt x="41" y="271"/>
                      <a:pt x="42" y="274"/>
                      <a:pt x="42" y="276"/>
                    </a:cubicBezTo>
                    <a:cubicBezTo>
                      <a:pt x="42" y="278"/>
                      <a:pt x="42" y="282"/>
                      <a:pt x="41" y="284"/>
                    </a:cubicBezTo>
                    <a:cubicBezTo>
                      <a:pt x="40" y="286"/>
                      <a:pt x="38" y="289"/>
                      <a:pt x="37" y="290"/>
                    </a:cubicBezTo>
                    <a:cubicBezTo>
                      <a:pt x="35" y="293"/>
                      <a:pt x="32" y="294"/>
                      <a:pt x="30" y="296"/>
                    </a:cubicBezTo>
                    <a:cubicBezTo>
                      <a:pt x="27" y="298"/>
                      <a:pt x="23" y="299"/>
                      <a:pt x="25" y="303"/>
                    </a:cubicBezTo>
                    <a:cubicBezTo>
                      <a:pt x="26" y="306"/>
                      <a:pt x="30" y="308"/>
                      <a:pt x="31" y="312"/>
                    </a:cubicBezTo>
                    <a:cubicBezTo>
                      <a:pt x="31" y="313"/>
                      <a:pt x="32" y="315"/>
                      <a:pt x="33" y="316"/>
                    </a:cubicBezTo>
                    <a:cubicBezTo>
                      <a:pt x="35" y="318"/>
                      <a:pt x="36" y="317"/>
                      <a:pt x="39" y="318"/>
                    </a:cubicBezTo>
                    <a:cubicBezTo>
                      <a:pt x="42" y="319"/>
                      <a:pt x="46" y="321"/>
                      <a:pt x="48" y="325"/>
                    </a:cubicBezTo>
                    <a:cubicBezTo>
                      <a:pt x="49" y="327"/>
                      <a:pt x="49" y="330"/>
                      <a:pt x="49" y="334"/>
                    </a:cubicBezTo>
                    <a:cubicBezTo>
                      <a:pt x="49" y="342"/>
                      <a:pt x="49" y="350"/>
                      <a:pt x="49" y="358"/>
                    </a:cubicBezTo>
                    <a:cubicBezTo>
                      <a:pt x="49" y="368"/>
                      <a:pt x="49" y="379"/>
                      <a:pt x="49" y="389"/>
                    </a:cubicBezTo>
                    <a:cubicBezTo>
                      <a:pt x="49" y="416"/>
                      <a:pt x="49" y="443"/>
                      <a:pt x="49" y="470"/>
                    </a:cubicBezTo>
                    <a:cubicBezTo>
                      <a:pt x="97" y="470"/>
                      <a:pt x="146" y="470"/>
                      <a:pt x="195" y="470"/>
                    </a:cubicBezTo>
                    <a:cubicBezTo>
                      <a:pt x="244" y="470"/>
                      <a:pt x="292" y="471"/>
                      <a:pt x="341" y="471"/>
                    </a:cubicBezTo>
                    <a:cubicBezTo>
                      <a:pt x="349" y="471"/>
                      <a:pt x="356" y="471"/>
                      <a:pt x="363" y="470"/>
                    </a:cubicBezTo>
                    <a:cubicBezTo>
                      <a:pt x="365" y="470"/>
                      <a:pt x="368" y="471"/>
                      <a:pt x="368" y="470"/>
                    </a:cubicBezTo>
                    <a:cubicBezTo>
                      <a:pt x="368" y="469"/>
                      <a:pt x="367" y="468"/>
                      <a:pt x="367" y="467"/>
                    </a:cubicBezTo>
                    <a:cubicBezTo>
                      <a:pt x="367" y="466"/>
                      <a:pt x="368" y="465"/>
                      <a:pt x="367" y="464"/>
                    </a:cubicBezTo>
                    <a:cubicBezTo>
                      <a:pt x="367" y="463"/>
                      <a:pt x="366" y="462"/>
                      <a:pt x="365" y="461"/>
                    </a:cubicBezTo>
                    <a:cubicBezTo>
                      <a:pt x="365" y="459"/>
                      <a:pt x="365" y="457"/>
                      <a:pt x="365" y="455"/>
                    </a:cubicBezTo>
                    <a:cubicBezTo>
                      <a:pt x="365" y="453"/>
                      <a:pt x="367" y="451"/>
                      <a:pt x="367" y="449"/>
                    </a:cubicBezTo>
                    <a:cubicBezTo>
                      <a:pt x="366" y="448"/>
                      <a:pt x="365" y="445"/>
                      <a:pt x="365" y="443"/>
                    </a:cubicBezTo>
                    <a:cubicBezTo>
                      <a:pt x="363" y="440"/>
                      <a:pt x="359" y="436"/>
                      <a:pt x="357" y="433"/>
                    </a:cubicBezTo>
                    <a:cubicBezTo>
                      <a:pt x="355" y="431"/>
                      <a:pt x="354" y="431"/>
                      <a:pt x="352" y="430"/>
                    </a:cubicBezTo>
                    <a:cubicBezTo>
                      <a:pt x="350" y="429"/>
                      <a:pt x="348" y="429"/>
                      <a:pt x="346" y="428"/>
                    </a:cubicBezTo>
                    <a:cubicBezTo>
                      <a:pt x="342" y="427"/>
                      <a:pt x="340" y="422"/>
                      <a:pt x="337" y="420"/>
                    </a:cubicBezTo>
                    <a:cubicBezTo>
                      <a:pt x="333" y="417"/>
                      <a:pt x="329" y="417"/>
                      <a:pt x="327" y="412"/>
                    </a:cubicBezTo>
                    <a:cubicBezTo>
                      <a:pt x="327" y="411"/>
                      <a:pt x="327" y="410"/>
                      <a:pt x="327" y="409"/>
                    </a:cubicBezTo>
                    <a:cubicBezTo>
                      <a:pt x="326" y="408"/>
                      <a:pt x="325" y="408"/>
                      <a:pt x="325" y="407"/>
                    </a:cubicBezTo>
                    <a:cubicBezTo>
                      <a:pt x="325" y="406"/>
                      <a:pt x="326" y="406"/>
                      <a:pt x="325" y="405"/>
                    </a:cubicBezTo>
                    <a:cubicBezTo>
                      <a:pt x="325" y="404"/>
                      <a:pt x="324" y="403"/>
                      <a:pt x="323" y="402"/>
                    </a:cubicBezTo>
                    <a:cubicBezTo>
                      <a:pt x="321" y="399"/>
                      <a:pt x="314" y="398"/>
                      <a:pt x="311" y="397"/>
                    </a:cubicBezTo>
                    <a:cubicBezTo>
                      <a:pt x="308" y="396"/>
                      <a:pt x="306" y="395"/>
                      <a:pt x="304" y="393"/>
                    </a:cubicBezTo>
                    <a:cubicBezTo>
                      <a:pt x="303" y="391"/>
                      <a:pt x="303" y="389"/>
                      <a:pt x="302" y="388"/>
                    </a:cubicBezTo>
                    <a:cubicBezTo>
                      <a:pt x="299" y="385"/>
                      <a:pt x="292" y="386"/>
                      <a:pt x="289" y="385"/>
                    </a:cubicBezTo>
                    <a:cubicBezTo>
                      <a:pt x="287" y="385"/>
                      <a:pt x="288" y="385"/>
                      <a:pt x="287" y="384"/>
                    </a:cubicBezTo>
                    <a:cubicBezTo>
                      <a:pt x="286" y="384"/>
                      <a:pt x="286" y="383"/>
                      <a:pt x="285" y="382"/>
                    </a:cubicBezTo>
                    <a:cubicBezTo>
                      <a:pt x="285" y="382"/>
                      <a:pt x="283" y="382"/>
                      <a:pt x="283" y="382"/>
                    </a:cubicBezTo>
                    <a:cubicBezTo>
                      <a:pt x="282" y="381"/>
                      <a:pt x="282" y="379"/>
                      <a:pt x="281" y="378"/>
                    </a:cubicBezTo>
                    <a:cubicBezTo>
                      <a:pt x="279" y="377"/>
                      <a:pt x="278" y="375"/>
                      <a:pt x="276" y="374"/>
                    </a:cubicBezTo>
                    <a:cubicBezTo>
                      <a:pt x="275" y="373"/>
                      <a:pt x="271" y="372"/>
                      <a:pt x="271" y="370"/>
                    </a:cubicBezTo>
                    <a:cubicBezTo>
                      <a:pt x="271" y="368"/>
                      <a:pt x="273" y="366"/>
                      <a:pt x="274" y="365"/>
                    </a:cubicBezTo>
                    <a:cubicBezTo>
                      <a:pt x="274" y="363"/>
                      <a:pt x="273" y="361"/>
                      <a:pt x="273" y="359"/>
                    </a:cubicBezTo>
                    <a:cubicBezTo>
                      <a:pt x="273" y="358"/>
                      <a:pt x="274" y="358"/>
                      <a:pt x="275" y="356"/>
                    </a:cubicBezTo>
                    <a:cubicBezTo>
                      <a:pt x="275" y="355"/>
                      <a:pt x="274" y="354"/>
                      <a:pt x="274" y="352"/>
                    </a:cubicBezTo>
                    <a:cubicBezTo>
                      <a:pt x="273" y="351"/>
                      <a:pt x="274" y="350"/>
                      <a:pt x="274" y="348"/>
                    </a:cubicBezTo>
                    <a:cubicBezTo>
                      <a:pt x="273" y="347"/>
                      <a:pt x="272" y="347"/>
                      <a:pt x="272" y="346"/>
                    </a:cubicBezTo>
                    <a:cubicBezTo>
                      <a:pt x="271" y="344"/>
                      <a:pt x="276" y="343"/>
                      <a:pt x="275" y="341"/>
                    </a:cubicBezTo>
                    <a:cubicBezTo>
                      <a:pt x="275" y="339"/>
                      <a:pt x="274" y="336"/>
                      <a:pt x="274" y="334"/>
                    </a:cubicBezTo>
                    <a:cubicBezTo>
                      <a:pt x="274" y="333"/>
                      <a:pt x="275" y="330"/>
                      <a:pt x="274" y="329"/>
                    </a:cubicBezTo>
                    <a:cubicBezTo>
                      <a:pt x="274" y="328"/>
                      <a:pt x="277" y="325"/>
                      <a:pt x="278" y="324"/>
                    </a:cubicBezTo>
                    <a:cubicBezTo>
                      <a:pt x="278" y="323"/>
                      <a:pt x="278" y="322"/>
                      <a:pt x="279" y="321"/>
                    </a:cubicBezTo>
                    <a:cubicBezTo>
                      <a:pt x="279" y="321"/>
                      <a:pt x="280" y="320"/>
                      <a:pt x="281" y="319"/>
                    </a:cubicBezTo>
                    <a:cubicBezTo>
                      <a:pt x="283" y="317"/>
                      <a:pt x="280" y="315"/>
                      <a:pt x="279" y="314"/>
                    </a:cubicBezTo>
                    <a:cubicBezTo>
                      <a:pt x="278" y="312"/>
                      <a:pt x="277" y="310"/>
                      <a:pt x="276" y="309"/>
                    </a:cubicBezTo>
                    <a:cubicBezTo>
                      <a:pt x="275" y="306"/>
                      <a:pt x="275" y="306"/>
                      <a:pt x="272" y="306"/>
                    </a:cubicBezTo>
                    <a:cubicBezTo>
                      <a:pt x="269" y="305"/>
                      <a:pt x="267" y="306"/>
                      <a:pt x="267" y="303"/>
                    </a:cubicBezTo>
                    <a:cubicBezTo>
                      <a:pt x="266" y="302"/>
                      <a:pt x="267" y="299"/>
                      <a:pt x="267" y="297"/>
                    </a:cubicBezTo>
                    <a:cubicBezTo>
                      <a:pt x="268" y="294"/>
                      <a:pt x="268" y="294"/>
                      <a:pt x="270" y="292"/>
                    </a:cubicBezTo>
                    <a:cubicBezTo>
                      <a:pt x="272" y="291"/>
                      <a:pt x="273" y="290"/>
                      <a:pt x="273" y="287"/>
                    </a:cubicBezTo>
                    <a:cubicBezTo>
                      <a:pt x="275" y="284"/>
                      <a:pt x="276" y="280"/>
                      <a:pt x="279" y="278"/>
                    </a:cubicBezTo>
                    <a:cubicBezTo>
                      <a:pt x="281" y="277"/>
                      <a:pt x="282" y="277"/>
                      <a:pt x="283" y="276"/>
                    </a:cubicBezTo>
                    <a:cubicBezTo>
                      <a:pt x="284" y="276"/>
                      <a:pt x="285" y="275"/>
                      <a:pt x="286" y="275"/>
                    </a:cubicBezTo>
                    <a:cubicBezTo>
                      <a:pt x="287" y="274"/>
                      <a:pt x="286" y="274"/>
                      <a:pt x="287" y="274"/>
                    </a:cubicBezTo>
                    <a:cubicBezTo>
                      <a:pt x="289" y="272"/>
                      <a:pt x="290" y="274"/>
                      <a:pt x="292" y="273"/>
                    </a:cubicBezTo>
                    <a:cubicBezTo>
                      <a:pt x="293" y="273"/>
                      <a:pt x="293" y="270"/>
                      <a:pt x="294" y="269"/>
                    </a:cubicBezTo>
                    <a:cubicBezTo>
                      <a:pt x="296" y="268"/>
                      <a:pt x="296" y="270"/>
                      <a:pt x="297" y="270"/>
                    </a:cubicBezTo>
                    <a:cubicBezTo>
                      <a:pt x="299" y="270"/>
                      <a:pt x="299" y="270"/>
                      <a:pt x="300" y="268"/>
                    </a:cubicBezTo>
                    <a:cubicBezTo>
                      <a:pt x="300" y="267"/>
                      <a:pt x="301" y="266"/>
                      <a:pt x="301" y="266"/>
                    </a:cubicBezTo>
                    <a:cubicBezTo>
                      <a:pt x="302" y="264"/>
                      <a:pt x="302" y="266"/>
                      <a:pt x="303" y="263"/>
                    </a:cubicBezTo>
                    <a:cubicBezTo>
                      <a:pt x="303" y="263"/>
                      <a:pt x="303" y="262"/>
                      <a:pt x="303" y="261"/>
                    </a:cubicBezTo>
                    <a:cubicBezTo>
                      <a:pt x="303" y="246"/>
                      <a:pt x="303" y="232"/>
                      <a:pt x="303" y="217"/>
                    </a:cubicBezTo>
                    <a:cubicBezTo>
                      <a:pt x="305" y="221"/>
                      <a:pt x="309" y="218"/>
                      <a:pt x="310" y="215"/>
                    </a:cubicBezTo>
                    <a:cubicBezTo>
                      <a:pt x="310" y="215"/>
                      <a:pt x="307" y="215"/>
                      <a:pt x="308" y="214"/>
                    </a:cubicBezTo>
                    <a:cubicBezTo>
                      <a:pt x="309" y="213"/>
                      <a:pt x="310" y="214"/>
                      <a:pt x="311" y="213"/>
                    </a:cubicBezTo>
                    <a:cubicBezTo>
                      <a:pt x="312" y="213"/>
                      <a:pt x="312" y="211"/>
                      <a:pt x="314" y="211"/>
                    </a:cubicBezTo>
                    <a:cubicBezTo>
                      <a:pt x="313" y="207"/>
                      <a:pt x="322" y="203"/>
                      <a:pt x="326" y="200"/>
                    </a:cubicBezTo>
                    <a:cubicBezTo>
                      <a:pt x="327" y="200"/>
                      <a:pt x="328" y="198"/>
                      <a:pt x="330" y="198"/>
                    </a:cubicBezTo>
                    <a:cubicBezTo>
                      <a:pt x="330" y="198"/>
                      <a:pt x="332" y="197"/>
                      <a:pt x="332" y="197"/>
                    </a:cubicBezTo>
                    <a:cubicBezTo>
                      <a:pt x="335" y="195"/>
                      <a:pt x="337" y="192"/>
                      <a:pt x="339" y="190"/>
                    </a:cubicBezTo>
                    <a:cubicBezTo>
                      <a:pt x="342" y="188"/>
                      <a:pt x="346" y="186"/>
                      <a:pt x="349" y="184"/>
                    </a:cubicBezTo>
                    <a:cubicBezTo>
                      <a:pt x="351" y="181"/>
                      <a:pt x="353" y="181"/>
                      <a:pt x="355" y="178"/>
                    </a:cubicBezTo>
                    <a:cubicBezTo>
                      <a:pt x="357" y="176"/>
                      <a:pt x="359" y="175"/>
                      <a:pt x="361" y="173"/>
                    </a:cubicBezTo>
                    <a:cubicBezTo>
                      <a:pt x="365" y="169"/>
                      <a:pt x="369" y="165"/>
                      <a:pt x="373" y="160"/>
                    </a:cubicBezTo>
                    <a:cubicBezTo>
                      <a:pt x="378" y="154"/>
                      <a:pt x="387" y="150"/>
                      <a:pt x="393" y="145"/>
                    </a:cubicBezTo>
                    <a:cubicBezTo>
                      <a:pt x="395" y="143"/>
                      <a:pt x="397" y="142"/>
                      <a:pt x="399" y="141"/>
                    </a:cubicBezTo>
                    <a:cubicBezTo>
                      <a:pt x="401" y="140"/>
                      <a:pt x="403" y="138"/>
                      <a:pt x="405" y="138"/>
                    </a:cubicBezTo>
                    <a:cubicBezTo>
                      <a:pt x="408" y="137"/>
                      <a:pt x="410" y="135"/>
                      <a:pt x="413" y="134"/>
                    </a:cubicBezTo>
                    <a:cubicBezTo>
                      <a:pt x="416" y="133"/>
                      <a:pt x="420" y="133"/>
                      <a:pt x="422" y="132"/>
                    </a:cubicBezTo>
                    <a:cubicBezTo>
                      <a:pt x="425" y="130"/>
                      <a:pt x="428" y="129"/>
                      <a:pt x="431" y="129"/>
                    </a:cubicBezTo>
                    <a:cubicBezTo>
                      <a:pt x="433" y="128"/>
                      <a:pt x="438" y="127"/>
                      <a:pt x="439" y="126"/>
                    </a:cubicBezTo>
                    <a:cubicBezTo>
                      <a:pt x="441" y="125"/>
                      <a:pt x="442" y="125"/>
                      <a:pt x="444" y="124"/>
                    </a:cubicBezTo>
                    <a:cubicBezTo>
                      <a:pt x="445" y="123"/>
                      <a:pt x="446" y="122"/>
                      <a:pt x="448" y="122"/>
                    </a:cubicBezTo>
                    <a:cubicBezTo>
                      <a:pt x="450" y="121"/>
                      <a:pt x="452" y="121"/>
                      <a:pt x="454" y="120"/>
                    </a:cubicBezTo>
                    <a:cubicBezTo>
                      <a:pt x="456" y="119"/>
                      <a:pt x="458" y="118"/>
                      <a:pt x="459" y="117"/>
                    </a:cubicBezTo>
                    <a:cubicBezTo>
                      <a:pt x="461" y="115"/>
                      <a:pt x="462" y="113"/>
                      <a:pt x="464" y="115"/>
                    </a:cubicBezTo>
                    <a:cubicBezTo>
                      <a:pt x="464" y="112"/>
                      <a:pt x="465" y="112"/>
                      <a:pt x="466" y="112"/>
                    </a:cubicBezTo>
                    <a:cubicBezTo>
                      <a:pt x="466" y="112"/>
                      <a:pt x="468" y="112"/>
                      <a:pt x="469" y="112"/>
                    </a:cubicBezTo>
                    <a:cubicBezTo>
                      <a:pt x="470" y="111"/>
                      <a:pt x="472" y="111"/>
                      <a:pt x="473" y="111"/>
                    </a:cubicBezTo>
                  </a:path>
                </a:pathLst>
              </a:custGeom>
              <a:solidFill>
                <a:schemeClr val="bg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613" name="Group 11359"/>
              <p:cNvGrpSpPr>
                <a:grpSpLocks/>
              </p:cNvGrpSpPr>
              <p:nvPr/>
            </p:nvGrpSpPr>
            <p:grpSpPr bwMode="auto">
              <a:xfrm>
                <a:off x="157" y="670"/>
                <a:ext cx="742" cy="426"/>
                <a:chOff x="157" y="671"/>
                <a:chExt cx="742" cy="426"/>
              </a:xfrm>
            </p:grpSpPr>
            <p:sp>
              <p:nvSpPr>
                <p:cNvPr id="779614" name="Freeform 9778"/>
                <p:cNvSpPr>
                  <a:spLocks/>
                </p:cNvSpPr>
                <p:nvPr/>
              </p:nvSpPr>
              <p:spPr bwMode="auto">
                <a:xfrm>
                  <a:off x="315" y="671"/>
                  <a:ext cx="14" cy="6"/>
                </a:xfrm>
                <a:custGeom>
                  <a:avLst/>
                  <a:gdLst>
                    <a:gd name="T0" fmla="*/ 0 w 9"/>
                    <a:gd name="T1" fmla="*/ 0 h 4"/>
                    <a:gd name="T2" fmla="*/ 0 w 9"/>
                    <a:gd name="T3" fmla="*/ 0 h 4"/>
                    <a:gd name="T4" fmla="*/ 0 w 9"/>
                    <a:gd name="T5" fmla="*/ 0 h 4"/>
                    <a:gd name="T6" fmla="*/ 0 60000 65536"/>
                    <a:gd name="T7" fmla="*/ 0 60000 65536"/>
                    <a:gd name="T8" fmla="*/ 0 60000 65536"/>
                    <a:gd name="T9" fmla="*/ 0 w 9"/>
                    <a:gd name="T10" fmla="*/ 0 h 4"/>
                    <a:gd name="T11" fmla="*/ 9 w 9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" h="4">
                      <a:moveTo>
                        <a:pt x="0" y="0"/>
                      </a:moveTo>
                      <a:cubicBezTo>
                        <a:pt x="0" y="4"/>
                        <a:pt x="9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5" name="Freeform 9783"/>
                <p:cNvSpPr>
                  <a:spLocks/>
                </p:cNvSpPr>
                <p:nvPr/>
              </p:nvSpPr>
              <p:spPr bwMode="auto">
                <a:xfrm>
                  <a:off x="349" y="702"/>
                  <a:ext cx="11" cy="14"/>
                </a:xfrm>
                <a:custGeom>
                  <a:avLst/>
                  <a:gdLst>
                    <a:gd name="T0" fmla="*/ 0 w 7"/>
                    <a:gd name="T1" fmla="*/ 3 h 9"/>
                    <a:gd name="T2" fmla="*/ 11 w 7"/>
                    <a:gd name="T3" fmla="*/ 14 h 9"/>
                    <a:gd name="T4" fmla="*/ 9 w 7"/>
                    <a:gd name="T5" fmla="*/ 9 h 9"/>
                    <a:gd name="T6" fmla="*/ 5 w 7"/>
                    <a:gd name="T7" fmla="*/ 6 h 9"/>
                    <a:gd name="T8" fmla="*/ 2 w 7"/>
                    <a:gd name="T9" fmla="*/ 0 h 9"/>
                    <a:gd name="T10" fmla="*/ 0 w 7"/>
                    <a:gd name="T11" fmla="*/ 3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"/>
                    <a:gd name="T19" fmla="*/ 0 h 9"/>
                    <a:gd name="T20" fmla="*/ 7 w 7"/>
                    <a:gd name="T21" fmla="*/ 9 h 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" h="9">
                      <a:moveTo>
                        <a:pt x="0" y="2"/>
                      </a:moveTo>
                      <a:cubicBezTo>
                        <a:pt x="3" y="3"/>
                        <a:pt x="4" y="7"/>
                        <a:pt x="7" y="9"/>
                      </a:cubicBezTo>
                      <a:cubicBezTo>
                        <a:pt x="7" y="8"/>
                        <a:pt x="7" y="7"/>
                        <a:pt x="6" y="6"/>
                      </a:cubicBezTo>
                      <a:cubicBezTo>
                        <a:pt x="6" y="5"/>
                        <a:pt x="4" y="5"/>
                        <a:pt x="3" y="4"/>
                      </a:cubicBezTo>
                      <a:cubicBezTo>
                        <a:pt x="2" y="2"/>
                        <a:pt x="2" y="1"/>
                        <a:pt x="1" y="0"/>
                      </a:cubicBezTo>
                      <a:cubicBezTo>
                        <a:pt x="0" y="1"/>
                        <a:pt x="0" y="2"/>
                        <a:pt x="0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6" name="Freeform 9785"/>
                <p:cNvSpPr>
                  <a:spLocks/>
                </p:cNvSpPr>
                <p:nvPr/>
              </p:nvSpPr>
              <p:spPr bwMode="auto">
                <a:xfrm>
                  <a:off x="357" y="705"/>
                  <a:ext cx="5" cy="7"/>
                </a:xfrm>
                <a:custGeom>
                  <a:avLst/>
                  <a:gdLst>
                    <a:gd name="T0" fmla="*/ 2 w 3"/>
                    <a:gd name="T1" fmla="*/ 2 h 4"/>
                    <a:gd name="T2" fmla="*/ 0 w 3"/>
                    <a:gd name="T3" fmla="*/ 2 h 4"/>
                    <a:gd name="T4" fmla="*/ 2 w 3"/>
                    <a:gd name="T5" fmla="*/ 0 h 4"/>
                    <a:gd name="T6" fmla="*/ 2 w 3"/>
                    <a:gd name="T7" fmla="*/ 2 h 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4"/>
                    <a:gd name="T14" fmla="*/ 3 w 3"/>
                    <a:gd name="T15" fmla="*/ 4 h 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4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4"/>
                        <a:pt x="3" y="1"/>
                        <a:pt x="1" y="0"/>
                      </a:cubicBezTo>
                      <a:cubicBezTo>
                        <a:pt x="2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7" name="Freeform 9786"/>
                <p:cNvSpPr>
                  <a:spLocks/>
                </p:cNvSpPr>
                <p:nvPr/>
              </p:nvSpPr>
              <p:spPr bwMode="auto">
                <a:xfrm>
                  <a:off x="318" y="707"/>
                  <a:ext cx="30" cy="15"/>
                </a:xfrm>
                <a:custGeom>
                  <a:avLst/>
                  <a:gdLst>
                    <a:gd name="T0" fmla="*/ 3 w 19"/>
                    <a:gd name="T1" fmla="*/ 8 h 10"/>
                    <a:gd name="T2" fmla="*/ 5 w 19"/>
                    <a:gd name="T3" fmla="*/ 9 h 10"/>
                    <a:gd name="T4" fmla="*/ 5 w 19"/>
                    <a:gd name="T5" fmla="*/ 9 h 10"/>
                    <a:gd name="T6" fmla="*/ 5 w 19"/>
                    <a:gd name="T7" fmla="*/ 14 h 10"/>
                    <a:gd name="T8" fmla="*/ 6 w 19"/>
                    <a:gd name="T9" fmla="*/ 14 h 10"/>
                    <a:gd name="T10" fmla="*/ 9 w 19"/>
                    <a:gd name="T11" fmla="*/ 11 h 10"/>
                    <a:gd name="T12" fmla="*/ 14 w 19"/>
                    <a:gd name="T13" fmla="*/ 14 h 10"/>
                    <a:gd name="T14" fmla="*/ 16 w 19"/>
                    <a:gd name="T15" fmla="*/ 15 h 10"/>
                    <a:gd name="T16" fmla="*/ 16 w 19"/>
                    <a:gd name="T17" fmla="*/ 14 h 10"/>
                    <a:gd name="T18" fmla="*/ 14 w 19"/>
                    <a:gd name="T19" fmla="*/ 3 h 10"/>
                    <a:gd name="T20" fmla="*/ 14 w 19"/>
                    <a:gd name="T21" fmla="*/ 2 h 10"/>
                    <a:gd name="T22" fmla="*/ 17 w 19"/>
                    <a:gd name="T23" fmla="*/ 8 h 10"/>
                    <a:gd name="T24" fmla="*/ 22 w 19"/>
                    <a:gd name="T25" fmla="*/ 11 h 10"/>
                    <a:gd name="T26" fmla="*/ 24 w 19"/>
                    <a:gd name="T27" fmla="*/ 14 h 10"/>
                    <a:gd name="T28" fmla="*/ 30 w 19"/>
                    <a:gd name="T29" fmla="*/ 6 h 10"/>
                    <a:gd name="T30" fmla="*/ 9 w 19"/>
                    <a:gd name="T31" fmla="*/ 0 h 10"/>
                    <a:gd name="T32" fmla="*/ 9 w 19"/>
                    <a:gd name="T33" fmla="*/ 3 h 10"/>
                    <a:gd name="T34" fmla="*/ 3 w 19"/>
                    <a:gd name="T35" fmla="*/ 8 h 1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9"/>
                    <a:gd name="T55" fmla="*/ 0 h 10"/>
                    <a:gd name="T56" fmla="*/ 19 w 19"/>
                    <a:gd name="T57" fmla="*/ 10 h 1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9" h="10">
                      <a:moveTo>
                        <a:pt x="2" y="5"/>
                      </a:moveTo>
                      <a:cubicBezTo>
                        <a:pt x="0" y="8"/>
                        <a:pt x="3" y="9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8"/>
                        <a:pt x="4" y="9"/>
                        <a:pt x="3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6" y="8"/>
                        <a:pt x="2" y="4"/>
                        <a:pt x="6" y="7"/>
                      </a:cubicBezTo>
                      <a:cubicBezTo>
                        <a:pt x="5" y="8"/>
                        <a:pt x="8" y="10"/>
                        <a:pt x="9" y="9"/>
                      </a:cubicBezTo>
                      <a:cubicBezTo>
                        <a:pt x="10" y="10"/>
                        <a:pt x="9" y="9"/>
                        <a:pt x="10" y="10"/>
                      </a:cubicBezTo>
                      <a:cubicBezTo>
                        <a:pt x="10" y="10"/>
                        <a:pt x="10" y="9"/>
                        <a:pt x="10" y="9"/>
                      </a:cubicBezTo>
                      <a:cubicBezTo>
                        <a:pt x="14" y="10"/>
                        <a:pt x="5" y="1"/>
                        <a:pt x="9" y="2"/>
                      </a:cubicBezTo>
                      <a:cubicBezTo>
                        <a:pt x="9" y="2"/>
                        <a:pt x="9" y="1"/>
                        <a:pt x="9" y="1"/>
                      </a:cubicBezTo>
                      <a:cubicBezTo>
                        <a:pt x="11" y="2"/>
                        <a:pt x="10" y="4"/>
                        <a:pt x="11" y="5"/>
                      </a:cubicBezTo>
                      <a:cubicBezTo>
                        <a:pt x="12" y="5"/>
                        <a:pt x="12" y="8"/>
                        <a:pt x="14" y="7"/>
                      </a:cubicBezTo>
                      <a:cubicBezTo>
                        <a:pt x="13" y="10"/>
                        <a:pt x="14" y="8"/>
                        <a:pt x="15" y="9"/>
                      </a:cubicBezTo>
                      <a:cubicBezTo>
                        <a:pt x="14" y="6"/>
                        <a:pt x="18" y="5"/>
                        <a:pt x="19" y="4"/>
                      </a:cubicBezTo>
                      <a:cubicBezTo>
                        <a:pt x="15" y="2"/>
                        <a:pt x="11" y="0"/>
                        <a:pt x="6" y="0"/>
                      </a:cubicBezTo>
                      <a:cubicBezTo>
                        <a:pt x="7" y="1"/>
                        <a:pt x="7" y="1"/>
                        <a:pt x="6" y="2"/>
                      </a:cubicBezTo>
                      <a:cubicBezTo>
                        <a:pt x="6" y="2"/>
                        <a:pt x="3" y="4"/>
                        <a:pt x="2" y="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8" name="Freeform 9790"/>
                <p:cNvSpPr>
                  <a:spLocks/>
                </p:cNvSpPr>
                <p:nvPr/>
              </p:nvSpPr>
              <p:spPr bwMode="auto">
                <a:xfrm>
                  <a:off x="362" y="713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19" name="Freeform 9791"/>
                <p:cNvSpPr>
                  <a:spLocks/>
                </p:cNvSpPr>
                <p:nvPr/>
              </p:nvSpPr>
              <p:spPr bwMode="auto">
                <a:xfrm>
                  <a:off x="307" y="714"/>
                  <a:ext cx="7" cy="2"/>
                </a:xfrm>
                <a:custGeom>
                  <a:avLst/>
                  <a:gdLst>
                    <a:gd name="T0" fmla="*/ 2 w 4"/>
                    <a:gd name="T1" fmla="*/ 0 h 1"/>
                    <a:gd name="T2" fmla="*/ 0 w 4"/>
                    <a:gd name="T3" fmla="*/ 0 h 1"/>
                    <a:gd name="T4" fmla="*/ 7 w 4"/>
                    <a:gd name="T5" fmla="*/ 2 h 1"/>
                    <a:gd name="T6" fmla="*/ 2 w 4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"/>
                    <a:gd name="T13" fmla="*/ 0 h 1"/>
                    <a:gd name="T14" fmla="*/ 4 w 4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2" y="1"/>
                        <a:pt x="4" y="1"/>
                      </a:cubicBezTo>
                      <a:cubicBezTo>
                        <a:pt x="3" y="1"/>
                        <a:pt x="2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0" name="Freeform 9792"/>
                <p:cNvSpPr>
                  <a:spLocks/>
                </p:cNvSpPr>
                <p:nvPr/>
              </p:nvSpPr>
              <p:spPr bwMode="auto">
                <a:xfrm>
                  <a:off x="350" y="716"/>
                  <a:ext cx="5" cy="5"/>
                </a:xfrm>
                <a:custGeom>
                  <a:avLst/>
                  <a:gdLst>
                    <a:gd name="T0" fmla="*/ 5 w 3"/>
                    <a:gd name="T1" fmla="*/ 2 h 3"/>
                    <a:gd name="T2" fmla="*/ 2 w 3"/>
                    <a:gd name="T3" fmla="*/ 3 h 3"/>
                    <a:gd name="T4" fmla="*/ 5 w 3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3" y="1"/>
                      </a:moveTo>
                      <a:cubicBezTo>
                        <a:pt x="2" y="0"/>
                        <a:pt x="0" y="1"/>
                        <a:pt x="1" y="2"/>
                      </a:cubicBezTo>
                      <a:cubicBezTo>
                        <a:pt x="1" y="2"/>
                        <a:pt x="3" y="3"/>
                        <a:pt x="3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1" name="Freeform 9793"/>
                <p:cNvSpPr>
                  <a:spLocks/>
                </p:cNvSpPr>
                <p:nvPr/>
              </p:nvSpPr>
              <p:spPr bwMode="auto">
                <a:xfrm>
                  <a:off x="306" y="717"/>
                  <a:ext cx="23" cy="22"/>
                </a:xfrm>
                <a:custGeom>
                  <a:avLst/>
                  <a:gdLst>
                    <a:gd name="T0" fmla="*/ 6 w 15"/>
                    <a:gd name="T1" fmla="*/ 0 h 14"/>
                    <a:gd name="T2" fmla="*/ 3 w 15"/>
                    <a:gd name="T3" fmla="*/ 0 h 14"/>
                    <a:gd name="T4" fmla="*/ 5 w 15"/>
                    <a:gd name="T5" fmla="*/ 0 h 14"/>
                    <a:gd name="T6" fmla="*/ 3 w 15"/>
                    <a:gd name="T7" fmla="*/ 2 h 14"/>
                    <a:gd name="T8" fmla="*/ 2 w 15"/>
                    <a:gd name="T9" fmla="*/ 5 h 14"/>
                    <a:gd name="T10" fmla="*/ 5 w 15"/>
                    <a:gd name="T11" fmla="*/ 2 h 14"/>
                    <a:gd name="T12" fmla="*/ 3 w 15"/>
                    <a:gd name="T13" fmla="*/ 3 h 14"/>
                    <a:gd name="T14" fmla="*/ 3 w 15"/>
                    <a:gd name="T15" fmla="*/ 3 h 14"/>
                    <a:gd name="T16" fmla="*/ 3 w 15"/>
                    <a:gd name="T17" fmla="*/ 6 h 14"/>
                    <a:gd name="T18" fmla="*/ 2 w 15"/>
                    <a:gd name="T19" fmla="*/ 5 h 14"/>
                    <a:gd name="T20" fmla="*/ 3 w 15"/>
                    <a:gd name="T21" fmla="*/ 6 h 14"/>
                    <a:gd name="T22" fmla="*/ 2 w 15"/>
                    <a:gd name="T23" fmla="*/ 9 h 14"/>
                    <a:gd name="T24" fmla="*/ 3 w 15"/>
                    <a:gd name="T25" fmla="*/ 11 h 14"/>
                    <a:gd name="T26" fmla="*/ 11 w 15"/>
                    <a:gd name="T27" fmla="*/ 17 h 14"/>
                    <a:gd name="T28" fmla="*/ 11 w 15"/>
                    <a:gd name="T29" fmla="*/ 17 h 14"/>
                    <a:gd name="T30" fmla="*/ 15 w 15"/>
                    <a:gd name="T31" fmla="*/ 20 h 14"/>
                    <a:gd name="T32" fmla="*/ 20 w 15"/>
                    <a:gd name="T33" fmla="*/ 20 h 14"/>
                    <a:gd name="T34" fmla="*/ 20 w 15"/>
                    <a:gd name="T35" fmla="*/ 20 h 14"/>
                    <a:gd name="T36" fmla="*/ 15 w 15"/>
                    <a:gd name="T37" fmla="*/ 16 h 14"/>
                    <a:gd name="T38" fmla="*/ 15 w 15"/>
                    <a:gd name="T39" fmla="*/ 14 h 14"/>
                    <a:gd name="T40" fmla="*/ 20 w 15"/>
                    <a:gd name="T41" fmla="*/ 13 h 14"/>
                    <a:gd name="T42" fmla="*/ 17 w 15"/>
                    <a:gd name="T43" fmla="*/ 13 h 14"/>
                    <a:gd name="T44" fmla="*/ 17 w 15"/>
                    <a:gd name="T45" fmla="*/ 9 h 14"/>
                    <a:gd name="T46" fmla="*/ 12 w 15"/>
                    <a:gd name="T47" fmla="*/ 6 h 14"/>
                    <a:gd name="T48" fmla="*/ 8 w 15"/>
                    <a:gd name="T49" fmla="*/ 3 h 14"/>
                    <a:gd name="T50" fmla="*/ 6 w 15"/>
                    <a:gd name="T51" fmla="*/ 0 h 1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5"/>
                    <a:gd name="T79" fmla="*/ 0 h 14"/>
                    <a:gd name="T80" fmla="*/ 15 w 15"/>
                    <a:gd name="T81" fmla="*/ 14 h 1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5" h="14">
                      <a:moveTo>
                        <a:pt x="4" y="0"/>
                      </a:move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3" y="2"/>
                        <a:pt x="3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5"/>
                        <a:pt x="2" y="4"/>
                      </a:cubicBezTo>
                      <a:cubicBezTo>
                        <a:pt x="1" y="4"/>
                        <a:pt x="0" y="5"/>
                        <a:pt x="1" y="6"/>
                      </a:cubicBezTo>
                      <a:cubicBezTo>
                        <a:pt x="1" y="6"/>
                        <a:pt x="1" y="6"/>
                        <a:pt x="2" y="7"/>
                      </a:cubicBezTo>
                      <a:cubicBezTo>
                        <a:pt x="0" y="9"/>
                        <a:pt x="5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9" y="13"/>
                        <a:pt x="10" y="13"/>
                      </a:cubicBezTo>
                      <a:cubicBezTo>
                        <a:pt x="11" y="14"/>
                        <a:pt x="15" y="14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" y="13"/>
                        <a:pt x="11" y="11"/>
                        <a:pt x="10" y="10"/>
                      </a:cubicBezTo>
                      <a:cubicBezTo>
                        <a:pt x="10" y="10"/>
                        <a:pt x="10" y="10"/>
                        <a:pt x="10" y="9"/>
                      </a:cubicBezTo>
                      <a:cubicBezTo>
                        <a:pt x="9" y="7"/>
                        <a:pt x="13" y="10"/>
                        <a:pt x="13" y="8"/>
                      </a:cubicBezTo>
                      <a:cubicBezTo>
                        <a:pt x="13" y="7"/>
                        <a:pt x="11" y="8"/>
                        <a:pt x="11" y="8"/>
                      </a:cubicBezTo>
                      <a:cubicBezTo>
                        <a:pt x="9" y="7"/>
                        <a:pt x="11" y="6"/>
                        <a:pt x="11" y="6"/>
                      </a:cubicBezTo>
                      <a:cubicBezTo>
                        <a:pt x="10" y="5"/>
                        <a:pt x="9" y="4"/>
                        <a:pt x="8" y="4"/>
                      </a:cubicBezTo>
                      <a:cubicBezTo>
                        <a:pt x="7" y="3"/>
                        <a:pt x="6" y="2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2" name="Freeform 9794"/>
                <p:cNvSpPr>
                  <a:spLocks/>
                </p:cNvSpPr>
                <p:nvPr/>
              </p:nvSpPr>
              <p:spPr bwMode="auto">
                <a:xfrm>
                  <a:off x="304" y="717"/>
                  <a:ext cx="3" cy="5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3 h 3"/>
                    <a:gd name="T4" fmla="*/ 2 w 2"/>
                    <a:gd name="T5" fmla="*/ 2 h 3"/>
                    <a:gd name="T6" fmla="*/ 2 w 2"/>
                    <a:gd name="T7" fmla="*/ 2 h 3"/>
                    <a:gd name="T8" fmla="*/ 2 w 2"/>
                    <a:gd name="T9" fmla="*/ 0 h 3"/>
                    <a:gd name="T10" fmla="*/ 0 w 2"/>
                    <a:gd name="T11" fmla="*/ 5 h 3"/>
                    <a:gd name="T12" fmla="*/ 2 w 2"/>
                    <a:gd name="T13" fmla="*/ 3 h 3"/>
                    <a:gd name="T14" fmla="*/ 2 w 2"/>
                    <a:gd name="T15" fmla="*/ 5 h 3"/>
                    <a:gd name="T16" fmla="*/ 2 w 2"/>
                    <a:gd name="T17" fmla="*/ 3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"/>
                    <a:gd name="T28" fmla="*/ 0 h 3"/>
                    <a:gd name="T29" fmla="*/ 2 w 2"/>
                    <a:gd name="T30" fmla="*/ 3 h 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" h="3">
                      <a:moveTo>
                        <a:pt x="1" y="2"/>
                      </a:move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3" name="Freeform 9795"/>
                <p:cNvSpPr>
                  <a:spLocks/>
                </p:cNvSpPr>
                <p:nvPr/>
              </p:nvSpPr>
              <p:spPr bwMode="auto">
                <a:xfrm>
                  <a:off x="318" y="717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0 h 1"/>
                    <a:gd name="T6" fmla="*/ 0 w 1"/>
                    <a:gd name="T7" fmla="*/ 2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4" name="Freeform 9796"/>
                <p:cNvSpPr>
                  <a:spLocks/>
                </p:cNvSpPr>
                <p:nvPr/>
              </p:nvSpPr>
              <p:spPr bwMode="auto">
                <a:xfrm>
                  <a:off x="348" y="717"/>
                  <a:ext cx="7" cy="12"/>
                </a:xfrm>
                <a:custGeom>
                  <a:avLst/>
                  <a:gdLst>
                    <a:gd name="T0" fmla="*/ 0 w 5"/>
                    <a:gd name="T1" fmla="*/ 7 h 7"/>
                    <a:gd name="T2" fmla="*/ 3 w 5"/>
                    <a:gd name="T3" fmla="*/ 12 h 7"/>
                    <a:gd name="T4" fmla="*/ 4 w 5"/>
                    <a:gd name="T5" fmla="*/ 10 h 7"/>
                    <a:gd name="T6" fmla="*/ 7 w 5"/>
                    <a:gd name="T7" fmla="*/ 7 h 7"/>
                    <a:gd name="T8" fmla="*/ 4 w 5"/>
                    <a:gd name="T9" fmla="*/ 5 h 7"/>
                    <a:gd name="T10" fmla="*/ 4 w 5"/>
                    <a:gd name="T11" fmla="*/ 5 h 7"/>
                    <a:gd name="T12" fmla="*/ 4 w 5"/>
                    <a:gd name="T13" fmla="*/ 3 h 7"/>
                    <a:gd name="T14" fmla="*/ 4 w 5"/>
                    <a:gd name="T15" fmla="*/ 3 h 7"/>
                    <a:gd name="T16" fmla="*/ 0 w 5"/>
                    <a:gd name="T17" fmla="*/ 7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"/>
                    <a:gd name="T28" fmla="*/ 0 h 7"/>
                    <a:gd name="T29" fmla="*/ 5 w 5"/>
                    <a:gd name="T30" fmla="*/ 7 h 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" h="7">
                      <a:moveTo>
                        <a:pt x="0" y="4"/>
                      </a:moveTo>
                      <a:cubicBezTo>
                        <a:pt x="2" y="5"/>
                        <a:pt x="1" y="6"/>
                        <a:pt x="2" y="7"/>
                      </a:cubicBezTo>
                      <a:cubicBezTo>
                        <a:pt x="3" y="7"/>
                        <a:pt x="4" y="6"/>
                        <a:pt x="3" y="6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4" y="4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1" y="0"/>
                        <a:pt x="1" y="3"/>
                        <a:pt x="0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5" name="Freeform 9797"/>
                <p:cNvSpPr>
                  <a:spLocks/>
                </p:cNvSpPr>
                <p:nvPr/>
              </p:nvSpPr>
              <p:spPr bwMode="auto">
                <a:xfrm>
                  <a:off x="321" y="721"/>
                  <a:ext cx="12" cy="8"/>
                </a:xfrm>
                <a:custGeom>
                  <a:avLst/>
                  <a:gdLst>
                    <a:gd name="T0" fmla="*/ 3 w 8"/>
                    <a:gd name="T1" fmla="*/ 6 h 5"/>
                    <a:gd name="T2" fmla="*/ 6 w 8"/>
                    <a:gd name="T3" fmla="*/ 5 h 5"/>
                    <a:gd name="T4" fmla="*/ 8 w 8"/>
                    <a:gd name="T5" fmla="*/ 5 h 5"/>
                    <a:gd name="T6" fmla="*/ 9 w 8"/>
                    <a:gd name="T7" fmla="*/ 5 h 5"/>
                    <a:gd name="T8" fmla="*/ 9 w 8"/>
                    <a:gd name="T9" fmla="*/ 5 h 5"/>
                    <a:gd name="T10" fmla="*/ 9 w 8"/>
                    <a:gd name="T11" fmla="*/ 3 h 5"/>
                    <a:gd name="T12" fmla="*/ 8 w 8"/>
                    <a:gd name="T13" fmla="*/ 2 h 5"/>
                    <a:gd name="T14" fmla="*/ 5 w 8"/>
                    <a:gd name="T15" fmla="*/ 0 h 5"/>
                    <a:gd name="T16" fmla="*/ 0 w 8"/>
                    <a:gd name="T17" fmla="*/ 2 h 5"/>
                    <a:gd name="T18" fmla="*/ 0 w 8"/>
                    <a:gd name="T19" fmla="*/ 2 h 5"/>
                    <a:gd name="T20" fmla="*/ 5 w 8"/>
                    <a:gd name="T21" fmla="*/ 5 h 5"/>
                    <a:gd name="T22" fmla="*/ 3 w 8"/>
                    <a:gd name="T23" fmla="*/ 5 h 5"/>
                    <a:gd name="T24" fmla="*/ 3 w 8"/>
                    <a:gd name="T25" fmla="*/ 6 h 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8"/>
                    <a:gd name="T40" fmla="*/ 0 h 5"/>
                    <a:gd name="T41" fmla="*/ 8 w 8"/>
                    <a:gd name="T42" fmla="*/ 5 h 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8" h="5">
                      <a:moveTo>
                        <a:pt x="2" y="4"/>
                      </a:moveTo>
                      <a:cubicBezTo>
                        <a:pt x="3" y="4"/>
                        <a:pt x="6" y="5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8" y="2"/>
                        <a:pt x="6" y="0"/>
                        <a:pt x="6" y="2"/>
                      </a:cubicBezTo>
                      <a:cubicBezTo>
                        <a:pt x="5" y="1"/>
                        <a:pt x="5" y="2"/>
                        <a:pt x="5" y="1"/>
                      </a:cubicBezTo>
                      <a:cubicBezTo>
                        <a:pt x="5" y="1"/>
                        <a:pt x="3" y="0"/>
                        <a:pt x="3" y="0"/>
                      </a:cubicBez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2" y="1"/>
                        <a:pt x="2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6" name="Freeform 9798"/>
                <p:cNvSpPr>
                  <a:spLocks/>
                </p:cNvSpPr>
                <p:nvPr/>
              </p:nvSpPr>
              <p:spPr bwMode="auto">
                <a:xfrm>
                  <a:off x="355" y="722"/>
                  <a:ext cx="8" cy="11"/>
                </a:xfrm>
                <a:custGeom>
                  <a:avLst/>
                  <a:gdLst>
                    <a:gd name="T0" fmla="*/ 6 w 5"/>
                    <a:gd name="T1" fmla="*/ 5 h 7"/>
                    <a:gd name="T2" fmla="*/ 2 w 5"/>
                    <a:gd name="T3" fmla="*/ 0 h 7"/>
                    <a:gd name="T4" fmla="*/ 2 w 5"/>
                    <a:gd name="T5" fmla="*/ 3 h 7"/>
                    <a:gd name="T6" fmla="*/ 8 w 5"/>
                    <a:gd name="T7" fmla="*/ 8 h 7"/>
                    <a:gd name="T8" fmla="*/ 6 w 5"/>
                    <a:gd name="T9" fmla="*/ 5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"/>
                    <a:gd name="T16" fmla="*/ 0 h 7"/>
                    <a:gd name="T17" fmla="*/ 5 w 5"/>
                    <a:gd name="T18" fmla="*/ 7 h 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" h="7">
                      <a:moveTo>
                        <a:pt x="4" y="3"/>
                      </a:moveTo>
                      <a:cubicBezTo>
                        <a:pt x="3" y="2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0" y="7"/>
                        <a:pt x="3" y="2"/>
                        <a:pt x="5" y="5"/>
                      </a:cubicBezTo>
                      <a:cubicBezTo>
                        <a:pt x="5" y="4"/>
                        <a:pt x="5" y="3"/>
                        <a:pt x="4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7" name="Freeform 9799"/>
                <p:cNvSpPr>
                  <a:spLocks/>
                </p:cNvSpPr>
                <p:nvPr/>
              </p:nvSpPr>
              <p:spPr bwMode="auto">
                <a:xfrm>
                  <a:off x="338" y="722"/>
                  <a:ext cx="8" cy="8"/>
                </a:xfrm>
                <a:custGeom>
                  <a:avLst/>
                  <a:gdLst>
                    <a:gd name="T0" fmla="*/ 6 w 5"/>
                    <a:gd name="T1" fmla="*/ 5 h 5"/>
                    <a:gd name="T2" fmla="*/ 3 w 5"/>
                    <a:gd name="T3" fmla="*/ 0 h 5"/>
                    <a:gd name="T4" fmla="*/ 2 w 5"/>
                    <a:gd name="T5" fmla="*/ 5 h 5"/>
                    <a:gd name="T6" fmla="*/ 3 w 5"/>
                    <a:gd name="T7" fmla="*/ 6 h 5"/>
                    <a:gd name="T8" fmla="*/ 6 w 5"/>
                    <a:gd name="T9" fmla="*/ 5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"/>
                    <a:gd name="T16" fmla="*/ 0 h 5"/>
                    <a:gd name="T17" fmla="*/ 5 w 5"/>
                    <a:gd name="T18" fmla="*/ 5 h 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2"/>
                        <a:pt x="1" y="3"/>
                      </a:cubicBezTo>
                      <a:cubicBezTo>
                        <a:pt x="1" y="4"/>
                        <a:pt x="2" y="5"/>
                        <a:pt x="2" y="4"/>
                      </a:cubicBezTo>
                      <a:cubicBezTo>
                        <a:pt x="3" y="4"/>
                        <a:pt x="3" y="3"/>
                        <a:pt x="4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8" name="Freeform 9800"/>
                <p:cNvSpPr>
                  <a:spLocks/>
                </p:cNvSpPr>
                <p:nvPr/>
              </p:nvSpPr>
              <p:spPr bwMode="auto">
                <a:xfrm>
                  <a:off x="328" y="724"/>
                  <a:ext cx="13" cy="18"/>
                </a:xfrm>
                <a:custGeom>
                  <a:avLst/>
                  <a:gdLst>
                    <a:gd name="T0" fmla="*/ 13 w 9"/>
                    <a:gd name="T1" fmla="*/ 15 h 12"/>
                    <a:gd name="T2" fmla="*/ 10 w 9"/>
                    <a:gd name="T3" fmla="*/ 14 h 12"/>
                    <a:gd name="T4" fmla="*/ 12 w 9"/>
                    <a:gd name="T5" fmla="*/ 12 h 12"/>
                    <a:gd name="T6" fmla="*/ 12 w 9"/>
                    <a:gd name="T7" fmla="*/ 14 h 12"/>
                    <a:gd name="T8" fmla="*/ 12 w 9"/>
                    <a:gd name="T9" fmla="*/ 14 h 12"/>
                    <a:gd name="T10" fmla="*/ 9 w 9"/>
                    <a:gd name="T11" fmla="*/ 15 h 12"/>
                    <a:gd name="T12" fmla="*/ 10 w 9"/>
                    <a:gd name="T13" fmla="*/ 14 h 12"/>
                    <a:gd name="T14" fmla="*/ 7 w 9"/>
                    <a:gd name="T15" fmla="*/ 14 h 12"/>
                    <a:gd name="T16" fmla="*/ 9 w 9"/>
                    <a:gd name="T17" fmla="*/ 11 h 12"/>
                    <a:gd name="T18" fmla="*/ 7 w 9"/>
                    <a:gd name="T19" fmla="*/ 8 h 12"/>
                    <a:gd name="T20" fmla="*/ 9 w 9"/>
                    <a:gd name="T21" fmla="*/ 5 h 12"/>
                    <a:gd name="T22" fmla="*/ 7 w 9"/>
                    <a:gd name="T23" fmla="*/ 3 h 12"/>
                    <a:gd name="T24" fmla="*/ 6 w 9"/>
                    <a:gd name="T25" fmla="*/ 0 h 12"/>
                    <a:gd name="T26" fmla="*/ 6 w 9"/>
                    <a:gd name="T27" fmla="*/ 2 h 12"/>
                    <a:gd name="T28" fmla="*/ 3 w 9"/>
                    <a:gd name="T29" fmla="*/ 5 h 12"/>
                    <a:gd name="T30" fmla="*/ 1 w 9"/>
                    <a:gd name="T31" fmla="*/ 9 h 12"/>
                    <a:gd name="T32" fmla="*/ 3 w 9"/>
                    <a:gd name="T33" fmla="*/ 6 h 12"/>
                    <a:gd name="T34" fmla="*/ 1 w 9"/>
                    <a:gd name="T35" fmla="*/ 14 h 12"/>
                    <a:gd name="T36" fmla="*/ 4 w 9"/>
                    <a:gd name="T37" fmla="*/ 15 h 12"/>
                    <a:gd name="T38" fmla="*/ 6 w 9"/>
                    <a:gd name="T39" fmla="*/ 15 h 12"/>
                    <a:gd name="T40" fmla="*/ 7 w 9"/>
                    <a:gd name="T41" fmla="*/ 17 h 12"/>
                    <a:gd name="T42" fmla="*/ 7 w 9"/>
                    <a:gd name="T43" fmla="*/ 17 h 12"/>
                    <a:gd name="T44" fmla="*/ 7 w 9"/>
                    <a:gd name="T45" fmla="*/ 17 h 12"/>
                    <a:gd name="T46" fmla="*/ 6 w 9"/>
                    <a:gd name="T47" fmla="*/ 17 h 12"/>
                    <a:gd name="T48" fmla="*/ 6 w 9"/>
                    <a:gd name="T49" fmla="*/ 18 h 12"/>
                    <a:gd name="T50" fmla="*/ 9 w 9"/>
                    <a:gd name="T51" fmla="*/ 18 h 12"/>
                    <a:gd name="T52" fmla="*/ 9 w 9"/>
                    <a:gd name="T53" fmla="*/ 18 h 12"/>
                    <a:gd name="T54" fmla="*/ 9 w 9"/>
                    <a:gd name="T55" fmla="*/ 18 h 12"/>
                    <a:gd name="T56" fmla="*/ 10 w 9"/>
                    <a:gd name="T57" fmla="*/ 18 h 12"/>
                    <a:gd name="T58" fmla="*/ 10 w 9"/>
                    <a:gd name="T59" fmla="*/ 17 h 12"/>
                    <a:gd name="T60" fmla="*/ 10 w 9"/>
                    <a:gd name="T61" fmla="*/ 17 h 12"/>
                    <a:gd name="T62" fmla="*/ 13 w 9"/>
                    <a:gd name="T63" fmla="*/ 18 h 12"/>
                    <a:gd name="T64" fmla="*/ 13 w 9"/>
                    <a:gd name="T65" fmla="*/ 17 h 12"/>
                    <a:gd name="T66" fmla="*/ 13 w 9"/>
                    <a:gd name="T67" fmla="*/ 15 h 1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9"/>
                    <a:gd name="T103" fmla="*/ 0 h 12"/>
                    <a:gd name="T104" fmla="*/ 9 w 9"/>
                    <a:gd name="T105" fmla="*/ 12 h 1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9" h="12">
                      <a:moveTo>
                        <a:pt x="9" y="10"/>
                      </a:moveTo>
                      <a:cubicBezTo>
                        <a:pt x="9" y="10"/>
                        <a:pt x="9" y="7"/>
                        <a:pt x="7" y="9"/>
                      </a:cubicBezTo>
                      <a:cubicBezTo>
                        <a:pt x="7" y="9"/>
                        <a:pt x="8" y="8"/>
                        <a:pt x="8" y="8"/>
                      </a:cubicBezTo>
                      <a:cubicBezTo>
                        <a:pt x="8" y="8"/>
                        <a:pt x="7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0"/>
                        <a:pt x="7" y="10"/>
                        <a:pt x="6" y="10"/>
                      </a:cubicBezTo>
                      <a:cubicBezTo>
                        <a:pt x="6" y="10"/>
                        <a:pt x="6" y="9"/>
                        <a:pt x="7" y="9"/>
                      </a:cubicBezTo>
                      <a:cubicBezTo>
                        <a:pt x="6" y="9"/>
                        <a:pt x="6" y="9"/>
                        <a:pt x="5" y="9"/>
                      </a:cubicBezTo>
                      <a:cubicBezTo>
                        <a:pt x="6" y="8"/>
                        <a:pt x="6" y="8"/>
                        <a:pt x="6" y="7"/>
                      </a:cubicBezTo>
                      <a:cubicBezTo>
                        <a:pt x="6" y="6"/>
                        <a:pt x="5" y="6"/>
                        <a:pt x="5" y="5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3"/>
                        <a:pt x="5" y="3"/>
                        <a:pt x="5" y="2"/>
                      </a:cubicBezTo>
                      <a:cubicBezTo>
                        <a:pt x="4" y="1"/>
                        <a:pt x="4" y="1"/>
                        <a:pt x="4" y="0"/>
                      </a:cubicBezTo>
                      <a:cubicBezTo>
                        <a:pt x="4" y="0"/>
                        <a:pt x="4" y="1"/>
                        <a:pt x="4" y="1"/>
                      </a:cubicBezTo>
                      <a:cubicBezTo>
                        <a:pt x="2" y="3"/>
                        <a:pt x="3" y="2"/>
                        <a:pt x="2" y="3"/>
                      </a:cubicBezTo>
                      <a:cubicBezTo>
                        <a:pt x="2" y="4"/>
                        <a:pt x="3" y="6"/>
                        <a:pt x="1" y="6"/>
                      </a:cubicBezTo>
                      <a:cubicBezTo>
                        <a:pt x="2" y="5"/>
                        <a:pt x="2" y="5"/>
                        <a:pt x="2" y="4"/>
                      </a:cubicBezTo>
                      <a:cubicBezTo>
                        <a:pt x="1" y="5"/>
                        <a:pt x="0" y="8"/>
                        <a:pt x="1" y="9"/>
                      </a:cubicBezTo>
                      <a:cubicBezTo>
                        <a:pt x="1" y="9"/>
                        <a:pt x="3" y="10"/>
                        <a:pt x="3" y="10"/>
                      </a:cubicBezTo>
                      <a:cubicBezTo>
                        <a:pt x="4" y="10"/>
                        <a:pt x="3" y="10"/>
                        <a:pt x="4" y="10"/>
                      </a:cubicBezTo>
                      <a:cubicBezTo>
                        <a:pt x="4" y="10"/>
                        <a:pt x="6" y="10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2"/>
                        <a:pt x="5" y="11"/>
                        <a:pt x="4" y="12"/>
                      </a:cubicBezTo>
                      <a:cubicBezTo>
                        <a:pt x="4" y="12"/>
                        <a:pt x="5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1"/>
                      </a:cubicBezTo>
                      <a:cubicBezTo>
                        <a:pt x="7" y="12"/>
                        <a:pt x="7" y="12"/>
                        <a:pt x="7" y="11"/>
                      </a:cubicBezTo>
                      <a:cubicBezTo>
                        <a:pt x="8" y="12"/>
                        <a:pt x="8" y="12"/>
                        <a:pt x="9" y="12"/>
                      </a:cubicBezTo>
                      <a:cubicBezTo>
                        <a:pt x="9" y="12"/>
                        <a:pt x="9" y="12"/>
                        <a:pt x="9" y="11"/>
                      </a:cubicBezTo>
                      <a:cubicBezTo>
                        <a:pt x="9" y="11"/>
                        <a:pt x="9" y="10"/>
                        <a:pt x="9" y="1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29" name="Freeform 9804"/>
                <p:cNvSpPr>
                  <a:spLocks/>
                </p:cNvSpPr>
                <p:nvPr/>
              </p:nvSpPr>
              <p:spPr bwMode="auto">
                <a:xfrm>
                  <a:off x="345" y="744"/>
                  <a:ext cx="40" cy="62"/>
                </a:xfrm>
                <a:custGeom>
                  <a:avLst/>
                  <a:gdLst>
                    <a:gd name="T0" fmla="*/ 3 w 26"/>
                    <a:gd name="T1" fmla="*/ 19 h 40"/>
                    <a:gd name="T2" fmla="*/ 0 w 26"/>
                    <a:gd name="T3" fmla="*/ 23 h 40"/>
                    <a:gd name="T4" fmla="*/ 3 w 26"/>
                    <a:gd name="T5" fmla="*/ 25 h 40"/>
                    <a:gd name="T6" fmla="*/ 9 w 26"/>
                    <a:gd name="T7" fmla="*/ 31 h 40"/>
                    <a:gd name="T8" fmla="*/ 15 w 26"/>
                    <a:gd name="T9" fmla="*/ 31 h 40"/>
                    <a:gd name="T10" fmla="*/ 15 w 26"/>
                    <a:gd name="T11" fmla="*/ 39 h 40"/>
                    <a:gd name="T12" fmla="*/ 15 w 26"/>
                    <a:gd name="T13" fmla="*/ 42 h 40"/>
                    <a:gd name="T14" fmla="*/ 15 w 26"/>
                    <a:gd name="T15" fmla="*/ 47 h 40"/>
                    <a:gd name="T16" fmla="*/ 20 w 26"/>
                    <a:gd name="T17" fmla="*/ 50 h 40"/>
                    <a:gd name="T18" fmla="*/ 20 w 26"/>
                    <a:gd name="T19" fmla="*/ 54 h 40"/>
                    <a:gd name="T20" fmla="*/ 28 w 26"/>
                    <a:gd name="T21" fmla="*/ 53 h 40"/>
                    <a:gd name="T22" fmla="*/ 31 w 26"/>
                    <a:gd name="T23" fmla="*/ 60 h 40"/>
                    <a:gd name="T24" fmla="*/ 37 w 26"/>
                    <a:gd name="T25" fmla="*/ 62 h 40"/>
                    <a:gd name="T26" fmla="*/ 40 w 26"/>
                    <a:gd name="T27" fmla="*/ 57 h 40"/>
                    <a:gd name="T28" fmla="*/ 37 w 26"/>
                    <a:gd name="T29" fmla="*/ 48 h 40"/>
                    <a:gd name="T30" fmla="*/ 29 w 26"/>
                    <a:gd name="T31" fmla="*/ 43 h 40"/>
                    <a:gd name="T32" fmla="*/ 23 w 26"/>
                    <a:gd name="T33" fmla="*/ 39 h 40"/>
                    <a:gd name="T34" fmla="*/ 22 w 26"/>
                    <a:gd name="T35" fmla="*/ 50 h 40"/>
                    <a:gd name="T36" fmla="*/ 22 w 26"/>
                    <a:gd name="T37" fmla="*/ 43 h 40"/>
                    <a:gd name="T38" fmla="*/ 20 w 26"/>
                    <a:gd name="T39" fmla="*/ 39 h 40"/>
                    <a:gd name="T40" fmla="*/ 20 w 26"/>
                    <a:gd name="T41" fmla="*/ 37 h 40"/>
                    <a:gd name="T42" fmla="*/ 14 w 26"/>
                    <a:gd name="T43" fmla="*/ 23 h 40"/>
                    <a:gd name="T44" fmla="*/ 8 w 26"/>
                    <a:gd name="T45" fmla="*/ 23 h 40"/>
                    <a:gd name="T46" fmla="*/ 5 w 26"/>
                    <a:gd name="T47" fmla="*/ 22 h 40"/>
                    <a:gd name="T48" fmla="*/ 11 w 26"/>
                    <a:gd name="T49" fmla="*/ 19 h 40"/>
                    <a:gd name="T50" fmla="*/ 14 w 26"/>
                    <a:gd name="T51" fmla="*/ 16 h 40"/>
                    <a:gd name="T52" fmla="*/ 12 w 26"/>
                    <a:gd name="T53" fmla="*/ 17 h 40"/>
                    <a:gd name="T54" fmla="*/ 14 w 26"/>
                    <a:gd name="T55" fmla="*/ 19 h 40"/>
                    <a:gd name="T56" fmla="*/ 20 w 26"/>
                    <a:gd name="T57" fmla="*/ 17 h 40"/>
                    <a:gd name="T58" fmla="*/ 25 w 26"/>
                    <a:gd name="T59" fmla="*/ 12 h 40"/>
                    <a:gd name="T60" fmla="*/ 17 w 26"/>
                    <a:gd name="T61" fmla="*/ 6 h 40"/>
                    <a:gd name="T62" fmla="*/ 18 w 26"/>
                    <a:gd name="T63" fmla="*/ 2 h 40"/>
                    <a:gd name="T64" fmla="*/ 12 w 26"/>
                    <a:gd name="T65" fmla="*/ 2 h 40"/>
                    <a:gd name="T66" fmla="*/ 14 w 26"/>
                    <a:gd name="T67" fmla="*/ 2 h 40"/>
                    <a:gd name="T68" fmla="*/ 8 w 26"/>
                    <a:gd name="T69" fmla="*/ 9 h 40"/>
                    <a:gd name="T70" fmla="*/ 3 w 26"/>
                    <a:gd name="T71" fmla="*/ 19 h 4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26"/>
                    <a:gd name="T109" fmla="*/ 0 h 40"/>
                    <a:gd name="T110" fmla="*/ 26 w 26"/>
                    <a:gd name="T111" fmla="*/ 40 h 4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26" h="40">
                      <a:moveTo>
                        <a:pt x="2" y="12"/>
                      </a:moveTo>
                      <a:cubicBezTo>
                        <a:pt x="1" y="12"/>
                        <a:pt x="0" y="14"/>
                        <a:pt x="0" y="15"/>
                      </a:cubicBezTo>
                      <a:cubicBezTo>
                        <a:pt x="1" y="16"/>
                        <a:pt x="1" y="16"/>
                        <a:pt x="2" y="16"/>
                      </a:cubicBezTo>
                      <a:cubicBezTo>
                        <a:pt x="3" y="17"/>
                        <a:pt x="6" y="20"/>
                        <a:pt x="6" y="20"/>
                      </a:cubicBezTo>
                      <a:cubicBezTo>
                        <a:pt x="7" y="21"/>
                        <a:pt x="9" y="19"/>
                        <a:pt x="10" y="20"/>
                      </a:cubicBezTo>
                      <a:cubicBezTo>
                        <a:pt x="11" y="22"/>
                        <a:pt x="11" y="24"/>
                        <a:pt x="10" y="25"/>
                      </a:cubicBezTo>
                      <a:cubicBezTo>
                        <a:pt x="10" y="26"/>
                        <a:pt x="10" y="27"/>
                        <a:pt x="10" y="27"/>
                      </a:cubicBezTo>
                      <a:cubicBezTo>
                        <a:pt x="10" y="29"/>
                        <a:pt x="12" y="29"/>
                        <a:pt x="10" y="30"/>
                      </a:cubicBezTo>
                      <a:cubicBezTo>
                        <a:pt x="11" y="31"/>
                        <a:pt x="12" y="32"/>
                        <a:pt x="13" y="32"/>
                      </a:cubicBezTo>
                      <a:cubicBezTo>
                        <a:pt x="13" y="33"/>
                        <a:pt x="14" y="35"/>
                        <a:pt x="13" y="35"/>
                      </a:cubicBezTo>
                      <a:cubicBezTo>
                        <a:pt x="15" y="37"/>
                        <a:pt x="16" y="33"/>
                        <a:pt x="18" y="34"/>
                      </a:cubicBezTo>
                      <a:cubicBezTo>
                        <a:pt x="21" y="35"/>
                        <a:pt x="19" y="37"/>
                        <a:pt x="20" y="39"/>
                      </a:cubicBezTo>
                      <a:cubicBezTo>
                        <a:pt x="21" y="40"/>
                        <a:pt x="23" y="40"/>
                        <a:pt x="24" y="40"/>
                      </a:cubicBezTo>
                      <a:cubicBezTo>
                        <a:pt x="24" y="39"/>
                        <a:pt x="25" y="38"/>
                        <a:pt x="26" y="37"/>
                      </a:cubicBezTo>
                      <a:cubicBezTo>
                        <a:pt x="26" y="35"/>
                        <a:pt x="25" y="32"/>
                        <a:pt x="24" y="31"/>
                      </a:cubicBezTo>
                      <a:cubicBezTo>
                        <a:pt x="24" y="30"/>
                        <a:pt x="21" y="29"/>
                        <a:pt x="19" y="28"/>
                      </a:cubicBezTo>
                      <a:cubicBezTo>
                        <a:pt x="18" y="26"/>
                        <a:pt x="17" y="25"/>
                        <a:pt x="15" y="25"/>
                      </a:cubicBezTo>
                      <a:cubicBezTo>
                        <a:pt x="16" y="27"/>
                        <a:pt x="17" y="31"/>
                        <a:pt x="14" y="32"/>
                      </a:cubicBezTo>
                      <a:cubicBezTo>
                        <a:pt x="15" y="30"/>
                        <a:pt x="14" y="29"/>
                        <a:pt x="14" y="28"/>
                      </a:cubicBezTo>
                      <a:cubicBezTo>
                        <a:pt x="14" y="27"/>
                        <a:pt x="13" y="26"/>
                        <a:pt x="13" y="25"/>
                      </a:cubicBezTo>
                      <a:cubicBezTo>
                        <a:pt x="13" y="25"/>
                        <a:pt x="13" y="24"/>
                        <a:pt x="13" y="24"/>
                      </a:cubicBezTo>
                      <a:cubicBezTo>
                        <a:pt x="13" y="22"/>
                        <a:pt x="11" y="15"/>
                        <a:pt x="9" y="15"/>
                      </a:cubicBezTo>
                      <a:cubicBezTo>
                        <a:pt x="7" y="15"/>
                        <a:pt x="6" y="15"/>
                        <a:pt x="5" y="15"/>
                      </a:cubicBezTo>
                      <a:cubicBezTo>
                        <a:pt x="3" y="16"/>
                        <a:pt x="2" y="15"/>
                        <a:pt x="3" y="14"/>
                      </a:cubicBezTo>
                      <a:cubicBezTo>
                        <a:pt x="5" y="14"/>
                        <a:pt x="7" y="14"/>
                        <a:pt x="7" y="12"/>
                      </a:cubicBezTo>
                      <a:cubicBezTo>
                        <a:pt x="7" y="12"/>
                        <a:pt x="7" y="8"/>
                        <a:pt x="9" y="10"/>
                      </a:cubicBez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8" y="11"/>
                        <a:pt x="8" y="11"/>
                        <a:pt x="9" y="12"/>
                      </a:cubicBezTo>
                      <a:cubicBezTo>
                        <a:pt x="9" y="9"/>
                        <a:pt x="13" y="8"/>
                        <a:pt x="13" y="11"/>
                      </a:cubicBezTo>
                      <a:cubicBezTo>
                        <a:pt x="14" y="10"/>
                        <a:pt x="17" y="10"/>
                        <a:pt x="16" y="8"/>
                      </a:cubicBezTo>
                      <a:cubicBezTo>
                        <a:pt x="16" y="6"/>
                        <a:pt x="12" y="5"/>
                        <a:pt x="11" y="4"/>
                      </a:cubicBezTo>
                      <a:cubicBezTo>
                        <a:pt x="12" y="4"/>
                        <a:pt x="12" y="2"/>
                        <a:pt x="12" y="1"/>
                      </a:cubicBezTo>
                      <a:cubicBezTo>
                        <a:pt x="10" y="1"/>
                        <a:pt x="10" y="0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6" y="0"/>
                        <a:pt x="7" y="4"/>
                        <a:pt x="5" y="6"/>
                      </a:cubicBezTo>
                      <a:cubicBezTo>
                        <a:pt x="4" y="7"/>
                        <a:pt x="3" y="10"/>
                        <a:pt x="2" y="1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30" name="Freeform 9807"/>
                <p:cNvSpPr>
                  <a:spLocks/>
                </p:cNvSpPr>
                <p:nvPr/>
              </p:nvSpPr>
              <p:spPr bwMode="auto">
                <a:xfrm>
                  <a:off x="346" y="782"/>
                  <a:ext cx="8" cy="13"/>
                </a:xfrm>
                <a:custGeom>
                  <a:avLst/>
                  <a:gdLst>
                    <a:gd name="T0" fmla="*/ 8 w 5"/>
                    <a:gd name="T1" fmla="*/ 10 h 8"/>
                    <a:gd name="T2" fmla="*/ 6 w 5"/>
                    <a:gd name="T3" fmla="*/ 0 h 8"/>
                    <a:gd name="T4" fmla="*/ 2 w 5"/>
                    <a:gd name="T5" fmla="*/ 2 h 8"/>
                    <a:gd name="T6" fmla="*/ 6 w 5"/>
                    <a:gd name="T7" fmla="*/ 7 h 8"/>
                    <a:gd name="T8" fmla="*/ 5 w 5"/>
                    <a:gd name="T9" fmla="*/ 7 h 8"/>
                    <a:gd name="T10" fmla="*/ 5 w 5"/>
                    <a:gd name="T11" fmla="*/ 10 h 8"/>
                    <a:gd name="T12" fmla="*/ 3 w 5"/>
                    <a:gd name="T13" fmla="*/ 2 h 8"/>
                    <a:gd name="T14" fmla="*/ 3 w 5"/>
                    <a:gd name="T15" fmla="*/ 10 h 8"/>
                    <a:gd name="T16" fmla="*/ 8 w 5"/>
                    <a:gd name="T17" fmla="*/ 10 h 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"/>
                    <a:gd name="T28" fmla="*/ 0 h 8"/>
                    <a:gd name="T29" fmla="*/ 5 w 5"/>
                    <a:gd name="T30" fmla="*/ 8 h 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" h="8">
                      <a:moveTo>
                        <a:pt x="5" y="6"/>
                      </a:moveTo>
                      <a:cubicBezTo>
                        <a:pt x="4" y="4"/>
                        <a:pt x="3" y="1"/>
                        <a:pt x="4" y="0"/>
                      </a:cubicBezTo>
                      <a:cubicBezTo>
                        <a:pt x="3" y="0"/>
                        <a:pt x="1" y="0"/>
                        <a:pt x="1" y="1"/>
                      </a:cubicBezTo>
                      <a:cubicBezTo>
                        <a:pt x="3" y="0"/>
                        <a:pt x="4" y="3"/>
                        <a:pt x="4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4" y="5"/>
                        <a:pt x="4" y="6"/>
                        <a:pt x="3" y="6"/>
                      </a:cubicBezTo>
                      <a:cubicBezTo>
                        <a:pt x="3" y="4"/>
                        <a:pt x="3" y="3"/>
                        <a:pt x="2" y="1"/>
                      </a:cubicBezTo>
                      <a:cubicBezTo>
                        <a:pt x="0" y="2"/>
                        <a:pt x="2" y="5"/>
                        <a:pt x="2" y="6"/>
                      </a:cubicBezTo>
                      <a:cubicBezTo>
                        <a:pt x="3" y="7"/>
                        <a:pt x="5" y="8"/>
                        <a:pt x="5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631" name="Freeform 9820"/>
                <p:cNvSpPr>
                  <a:spLocks/>
                </p:cNvSpPr>
                <p:nvPr/>
              </p:nvSpPr>
              <p:spPr bwMode="auto">
                <a:xfrm>
                  <a:off x="157" y="671"/>
                  <a:ext cx="742" cy="426"/>
                </a:xfrm>
                <a:custGeom>
                  <a:avLst/>
                  <a:gdLst>
                    <a:gd name="T0" fmla="*/ 728 w 478"/>
                    <a:gd name="T1" fmla="*/ 325 h 275"/>
                    <a:gd name="T2" fmla="*/ 186 w 478"/>
                    <a:gd name="T3" fmla="*/ 0 h 275"/>
                    <a:gd name="T4" fmla="*/ 203 w 478"/>
                    <a:gd name="T5" fmla="*/ 28 h 275"/>
                    <a:gd name="T6" fmla="*/ 216 w 478"/>
                    <a:gd name="T7" fmla="*/ 54 h 275"/>
                    <a:gd name="T8" fmla="*/ 206 w 478"/>
                    <a:gd name="T9" fmla="*/ 62 h 275"/>
                    <a:gd name="T10" fmla="*/ 197 w 478"/>
                    <a:gd name="T11" fmla="*/ 73 h 275"/>
                    <a:gd name="T12" fmla="*/ 211 w 478"/>
                    <a:gd name="T13" fmla="*/ 79 h 275"/>
                    <a:gd name="T14" fmla="*/ 222 w 478"/>
                    <a:gd name="T15" fmla="*/ 93 h 275"/>
                    <a:gd name="T16" fmla="*/ 217 w 478"/>
                    <a:gd name="T17" fmla="*/ 107 h 275"/>
                    <a:gd name="T18" fmla="*/ 236 w 478"/>
                    <a:gd name="T19" fmla="*/ 119 h 275"/>
                    <a:gd name="T20" fmla="*/ 227 w 478"/>
                    <a:gd name="T21" fmla="*/ 143 h 275"/>
                    <a:gd name="T22" fmla="*/ 220 w 478"/>
                    <a:gd name="T23" fmla="*/ 177 h 275"/>
                    <a:gd name="T24" fmla="*/ 219 w 478"/>
                    <a:gd name="T25" fmla="*/ 214 h 275"/>
                    <a:gd name="T26" fmla="*/ 208 w 478"/>
                    <a:gd name="T27" fmla="*/ 208 h 275"/>
                    <a:gd name="T28" fmla="*/ 182 w 478"/>
                    <a:gd name="T29" fmla="*/ 235 h 275"/>
                    <a:gd name="T30" fmla="*/ 175 w 478"/>
                    <a:gd name="T31" fmla="*/ 239 h 275"/>
                    <a:gd name="T32" fmla="*/ 166 w 478"/>
                    <a:gd name="T33" fmla="*/ 243 h 275"/>
                    <a:gd name="T34" fmla="*/ 157 w 478"/>
                    <a:gd name="T35" fmla="*/ 235 h 275"/>
                    <a:gd name="T36" fmla="*/ 168 w 478"/>
                    <a:gd name="T37" fmla="*/ 223 h 275"/>
                    <a:gd name="T38" fmla="*/ 177 w 478"/>
                    <a:gd name="T39" fmla="*/ 208 h 275"/>
                    <a:gd name="T40" fmla="*/ 185 w 478"/>
                    <a:gd name="T41" fmla="*/ 209 h 275"/>
                    <a:gd name="T42" fmla="*/ 189 w 478"/>
                    <a:gd name="T43" fmla="*/ 215 h 275"/>
                    <a:gd name="T44" fmla="*/ 200 w 478"/>
                    <a:gd name="T45" fmla="*/ 200 h 275"/>
                    <a:gd name="T46" fmla="*/ 194 w 478"/>
                    <a:gd name="T47" fmla="*/ 211 h 275"/>
                    <a:gd name="T48" fmla="*/ 205 w 478"/>
                    <a:gd name="T49" fmla="*/ 206 h 275"/>
                    <a:gd name="T50" fmla="*/ 194 w 478"/>
                    <a:gd name="T51" fmla="*/ 183 h 275"/>
                    <a:gd name="T52" fmla="*/ 196 w 478"/>
                    <a:gd name="T53" fmla="*/ 177 h 275"/>
                    <a:gd name="T54" fmla="*/ 200 w 478"/>
                    <a:gd name="T55" fmla="*/ 161 h 275"/>
                    <a:gd name="T56" fmla="*/ 213 w 478"/>
                    <a:gd name="T57" fmla="*/ 155 h 275"/>
                    <a:gd name="T58" fmla="*/ 206 w 478"/>
                    <a:gd name="T59" fmla="*/ 146 h 275"/>
                    <a:gd name="T60" fmla="*/ 182 w 478"/>
                    <a:gd name="T61" fmla="*/ 166 h 275"/>
                    <a:gd name="T62" fmla="*/ 154 w 478"/>
                    <a:gd name="T63" fmla="*/ 201 h 275"/>
                    <a:gd name="T64" fmla="*/ 154 w 478"/>
                    <a:gd name="T65" fmla="*/ 206 h 275"/>
                    <a:gd name="T66" fmla="*/ 179 w 478"/>
                    <a:gd name="T67" fmla="*/ 156 h 275"/>
                    <a:gd name="T68" fmla="*/ 183 w 478"/>
                    <a:gd name="T69" fmla="*/ 163 h 275"/>
                    <a:gd name="T70" fmla="*/ 197 w 478"/>
                    <a:gd name="T71" fmla="*/ 132 h 275"/>
                    <a:gd name="T72" fmla="*/ 189 w 478"/>
                    <a:gd name="T73" fmla="*/ 121 h 275"/>
                    <a:gd name="T74" fmla="*/ 172 w 478"/>
                    <a:gd name="T75" fmla="*/ 112 h 275"/>
                    <a:gd name="T76" fmla="*/ 151 w 478"/>
                    <a:gd name="T77" fmla="*/ 102 h 275"/>
                    <a:gd name="T78" fmla="*/ 113 w 478"/>
                    <a:gd name="T79" fmla="*/ 105 h 275"/>
                    <a:gd name="T80" fmla="*/ 43 w 478"/>
                    <a:gd name="T81" fmla="*/ 91 h 275"/>
                    <a:gd name="T82" fmla="*/ 6 w 478"/>
                    <a:gd name="T83" fmla="*/ 84 h 275"/>
                    <a:gd name="T84" fmla="*/ 9 w 478"/>
                    <a:gd name="T85" fmla="*/ 133 h 275"/>
                    <a:gd name="T86" fmla="*/ 43 w 478"/>
                    <a:gd name="T87" fmla="*/ 206 h 275"/>
                    <a:gd name="T88" fmla="*/ 57 w 478"/>
                    <a:gd name="T89" fmla="*/ 253 h 275"/>
                    <a:gd name="T90" fmla="*/ 71 w 478"/>
                    <a:gd name="T91" fmla="*/ 260 h 275"/>
                    <a:gd name="T92" fmla="*/ 59 w 478"/>
                    <a:gd name="T93" fmla="*/ 259 h 275"/>
                    <a:gd name="T94" fmla="*/ 71 w 478"/>
                    <a:gd name="T95" fmla="*/ 282 h 275"/>
                    <a:gd name="T96" fmla="*/ 84 w 478"/>
                    <a:gd name="T97" fmla="*/ 285 h 275"/>
                    <a:gd name="T98" fmla="*/ 78 w 478"/>
                    <a:gd name="T99" fmla="*/ 301 h 275"/>
                    <a:gd name="T100" fmla="*/ 78 w 478"/>
                    <a:gd name="T101" fmla="*/ 318 h 275"/>
                    <a:gd name="T102" fmla="*/ 65 w 478"/>
                    <a:gd name="T103" fmla="*/ 294 h 275"/>
                    <a:gd name="T104" fmla="*/ 82 w 478"/>
                    <a:gd name="T105" fmla="*/ 341 h 275"/>
                    <a:gd name="T106" fmla="*/ 138 w 478"/>
                    <a:gd name="T107" fmla="*/ 353 h 275"/>
                    <a:gd name="T108" fmla="*/ 179 w 478"/>
                    <a:gd name="T109" fmla="*/ 372 h 275"/>
                    <a:gd name="T110" fmla="*/ 219 w 478"/>
                    <a:gd name="T111" fmla="*/ 423 h 275"/>
                    <a:gd name="T112" fmla="*/ 270 w 478"/>
                    <a:gd name="T113" fmla="*/ 411 h 275"/>
                    <a:gd name="T114" fmla="*/ 360 w 478"/>
                    <a:gd name="T115" fmla="*/ 414 h 275"/>
                    <a:gd name="T116" fmla="*/ 461 w 478"/>
                    <a:gd name="T117" fmla="*/ 392 h 275"/>
                    <a:gd name="T118" fmla="*/ 635 w 478"/>
                    <a:gd name="T119" fmla="*/ 372 h 27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478"/>
                    <a:gd name="T181" fmla="*/ 0 h 275"/>
                    <a:gd name="T182" fmla="*/ 478 w 478"/>
                    <a:gd name="T183" fmla="*/ 275 h 27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478" h="275">
                      <a:moveTo>
                        <a:pt x="477" y="239"/>
                      </a:moveTo>
                      <a:cubicBezTo>
                        <a:pt x="477" y="238"/>
                        <a:pt x="477" y="236"/>
                        <a:pt x="476" y="235"/>
                      </a:cubicBezTo>
                      <a:cubicBezTo>
                        <a:pt x="475" y="234"/>
                        <a:pt x="474" y="233"/>
                        <a:pt x="474" y="233"/>
                      </a:cubicBezTo>
                      <a:cubicBezTo>
                        <a:pt x="473" y="232"/>
                        <a:pt x="474" y="233"/>
                        <a:pt x="475" y="232"/>
                      </a:cubicBezTo>
                      <a:cubicBezTo>
                        <a:pt x="475" y="231"/>
                        <a:pt x="476" y="228"/>
                        <a:pt x="477" y="227"/>
                      </a:cubicBezTo>
                      <a:cubicBezTo>
                        <a:pt x="478" y="226"/>
                        <a:pt x="477" y="226"/>
                        <a:pt x="476" y="225"/>
                      </a:cubicBezTo>
                      <a:cubicBezTo>
                        <a:pt x="475" y="224"/>
                        <a:pt x="475" y="224"/>
                        <a:pt x="475" y="222"/>
                      </a:cubicBezTo>
                      <a:cubicBezTo>
                        <a:pt x="474" y="218"/>
                        <a:pt x="472" y="216"/>
                        <a:pt x="470" y="212"/>
                      </a:cubicBezTo>
                      <a:cubicBezTo>
                        <a:pt x="469" y="211"/>
                        <a:pt x="468" y="212"/>
                        <a:pt x="469" y="210"/>
                      </a:cubicBezTo>
                      <a:cubicBezTo>
                        <a:pt x="470" y="209"/>
                        <a:pt x="470" y="208"/>
                        <a:pt x="470" y="206"/>
                      </a:cubicBezTo>
                      <a:cubicBezTo>
                        <a:pt x="470" y="202"/>
                        <a:pt x="470" y="198"/>
                        <a:pt x="470" y="194"/>
                      </a:cubicBezTo>
                      <a:cubicBezTo>
                        <a:pt x="470" y="141"/>
                        <a:pt x="470" y="88"/>
                        <a:pt x="470" y="35"/>
                      </a:cubicBezTo>
                      <a:cubicBezTo>
                        <a:pt x="470" y="24"/>
                        <a:pt x="470" y="12"/>
                        <a:pt x="471" y="0"/>
                      </a:cubicBezTo>
                      <a:cubicBezTo>
                        <a:pt x="420" y="0"/>
                        <a:pt x="369" y="0"/>
                        <a:pt x="318" y="0"/>
                      </a:cubicBezTo>
                      <a:cubicBezTo>
                        <a:pt x="270" y="0"/>
                        <a:pt x="223" y="1"/>
                        <a:pt x="175" y="0"/>
                      </a:cubicBezTo>
                      <a:cubicBezTo>
                        <a:pt x="157" y="0"/>
                        <a:pt x="139" y="0"/>
                        <a:pt x="121" y="0"/>
                      </a:cubicBezTo>
                      <a:cubicBezTo>
                        <a:pt x="121" y="1"/>
                        <a:pt x="124" y="2"/>
                        <a:pt x="122" y="3"/>
                      </a:cubicBezTo>
                      <a:cubicBezTo>
                        <a:pt x="120" y="4"/>
                        <a:pt x="119" y="2"/>
                        <a:pt x="120" y="0"/>
                      </a:cubicBezTo>
                      <a:cubicBezTo>
                        <a:pt x="120" y="1"/>
                        <a:pt x="120" y="1"/>
                        <a:pt x="120" y="0"/>
                      </a:cubicBezTo>
                      <a:cubicBezTo>
                        <a:pt x="119" y="1"/>
                        <a:pt x="116" y="4"/>
                        <a:pt x="118" y="5"/>
                      </a:cubicBezTo>
                      <a:cubicBezTo>
                        <a:pt x="119" y="6"/>
                        <a:pt x="121" y="3"/>
                        <a:pt x="122" y="5"/>
                      </a:cubicBezTo>
                      <a:cubicBezTo>
                        <a:pt x="122" y="7"/>
                        <a:pt x="120" y="8"/>
                        <a:pt x="119" y="8"/>
                      </a:cubicBezTo>
                      <a:cubicBezTo>
                        <a:pt x="120" y="10"/>
                        <a:pt x="123" y="11"/>
                        <a:pt x="124" y="12"/>
                      </a:cubicBezTo>
                      <a:cubicBezTo>
                        <a:pt x="124" y="14"/>
                        <a:pt x="123" y="17"/>
                        <a:pt x="125" y="17"/>
                      </a:cubicBezTo>
                      <a:cubicBezTo>
                        <a:pt x="123" y="15"/>
                        <a:pt x="128" y="17"/>
                        <a:pt x="128" y="18"/>
                      </a:cubicBezTo>
                      <a:cubicBezTo>
                        <a:pt x="128" y="20"/>
                        <a:pt x="125" y="20"/>
                        <a:pt x="127" y="23"/>
                      </a:cubicBezTo>
                      <a:cubicBezTo>
                        <a:pt x="128" y="21"/>
                        <a:pt x="130" y="20"/>
                        <a:pt x="131" y="18"/>
                      </a:cubicBezTo>
                      <a:cubicBezTo>
                        <a:pt x="131" y="18"/>
                        <a:pt x="131" y="18"/>
                        <a:pt x="132" y="18"/>
                      </a:cubicBezTo>
                      <a:cubicBezTo>
                        <a:pt x="132" y="18"/>
                        <a:pt x="132" y="18"/>
                        <a:pt x="132" y="18"/>
                      </a:cubicBezTo>
                      <a:cubicBezTo>
                        <a:pt x="133" y="17"/>
                        <a:pt x="137" y="19"/>
                        <a:pt x="137" y="20"/>
                      </a:cubicBezTo>
                      <a:cubicBezTo>
                        <a:pt x="138" y="21"/>
                        <a:pt x="134" y="22"/>
                        <a:pt x="137" y="25"/>
                      </a:cubicBezTo>
                      <a:cubicBezTo>
                        <a:pt x="137" y="25"/>
                        <a:pt x="136" y="24"/>
                        <a:pt x="136" y="24"/>
                      </a:cubicBezTo>
                      <a:cubicBezTo>
                        <a:pt x="137" y="25"/>
                        <a:pt x="137" y="26"/>
                        <a:pt x="137" y="27"/>
                      </a:cubicBezTo>
                      <a:cubicBezTo>
                        <a:pt x="136" y="27"/>
                        <a:pt x="136" y="27"/>
                        <a:pt x="136" y="26"/>
                      </a:cubicBezTo>
                      <a:cubicBezTo>
                        <a:pt x="138" y="30"/>
                        <a:pt x="142" y="31"/>
                        <a:pt x="140" y="34"/>
                      </a:cubicBezTo>
                      <a:cubicBezTo>
                        <a:pt x="140" y="34"/>
                        <a:pt x="139" y="35"/>
                        <a:pt x="139" y="35"/>
                      </a:cubicBezTo>
                      <a:cubicBezTo>
                        <a:pt x="139" y="35"/>
                        <a:pt x="139" y="35"/>
                        <a:pt x="139" y="35"/>
                      </a:cubicBezTo>
                      <a:cubicBezTo>
                        <a:pt x="138" y="36"/>
                        <a:pt x="138" y="35"/>
                        <a:pt x="137" y="34"/>
                      </a:cubicBezTo>
                      <a:cubicBezTo>
                        <a:pt x="136" y="34"/>
                        <a:pt x="134" y="34"/>
                        <a:pt x="133" y="33"/>
                      </a:cubicBezTo>
                      <a:cubicBezTo>
                        <a:pt x="133" y="33"/>
                        <a:pt x="133" y="34"/>
                        <a:pt x="133" y="34"/>
                      </a:cubicBezTo>
                      <a:cubicBezTo>
                        <a:pt x="136" y="32"/>
                        <a:pt x="137" y="37"/>
                        <a:pt x="138" y="38"/>
                      </a:cubicBezTo>
                      <a:cubicBezTo>
                        <a:pt x="136" y="39"/>
                        <a:pt x="139" y="42"/>
                        <a:pt x="138" y="43"/>
                      </a:cubicBezTo>
                      <a:cubicBezTo>
                        <a:pt x="138" y="44"/>
                        <a:pt x="138" y="43"/>
                        <a:pt x="138" y="44"/>
                      </a:cubicBezTo>
                      <a:cubicBezTo>
                        <a:pt x="137" y="43"/>
                        <a:pt x="137" y="43"/>
                        <a:pt x="136" y="43"/>
                      </a:cubicBezTo>
                      <a:cubicBezTo>
                        <a:pt x="134" y="44"/>
                        <a:pt x="134" y="40"/>
                        <a:pt x="133" y="40"/>
                      </a:cubicBezTo>
                      <a:cubicBezTo>
                        <a:pt x="132" y="40"/>
                        <a:pt x="132" y="44"/>
                        <a:pt x="131" y="42"/>
                      </a:cubicBezTo>
                      <a:cubicBezTo>
                        <a:pt x="131" y="40"/>
                        <a:pt x="132" y="38"/>
                        <a:pt x="130" y="38"/>
                      </a:cubicBezTo>
                      <a:cubicBezTo>
                        <a:pt x="128" y="38"/>
                        <a:pt x="125" y="40"/>
                        <a:pt x="124" y="40"/>
                      </a:cubicBezTo>
                      <a:cubicBezTo>
                        <a:pt x="125" y="40"/>
                        <a:pt x="124" y="40"/>
                        <a:pt x="124" y="41"/>
                      </a:cubicBezTo>
                      <a:cubicBezTo>
                        <a:pt x="125" y="40"/>
                        <a:pt x="125" y="40"/>
                        <a:pt x="126" y="40"/>
                      </a:cubicBezTo>
                      <a:cubicBezTo>
                        <a:pt x="127" y="41"/>
                        <a:pt x="128" y="44"/>
                        <a:pt x="126" y="44"/>
                      </a:cubicBezTo>
                      <a:cubicBezTo>
                        <a:pt x="126" y="46"/>
                        <a:pt x="126" y="47"/>
                        <a:pt x="127" y="46"/>
                      </a:cubicBezTo>
                      <a:cubicBezTo>
                        <a:pt x="127" y="46"/>
                        <a:pt x="128" y="47"/>
                        <a:pt x="127" y="47"/>
                      </a:cubicBezTo>
                      <a:cubicBezTo>
                        <a:pt x="127" y="47"/>
                        <a:pt x="127" y="47"/>
                        <a:pt x="127" y="47"/>
                      </a:cubicBezTo>
                      <a:cubicBezTo>
                        <a:pt x="129" y="48"/>
                        <a:pt x="132" y="44"/>
                        <a:pt x="134" y="44"/>
                      </a:cubicBezTo>
                      <a:cubicBezTo>
                        <a:pt x="134" y="45"/>
                        <a:pt x="134" y="46"/>
                        <a:pt x="132" y="46"/>
                      </a:cubicBezTo>
                      <a:cubicBezTo>
                        <a:pt x="133" y="46"/>
                        <a:pt x="135" y="48"/>
                        <a:pt x="135" y="50"/>
                      </a:cubicBezTo>
                      <a:cubicBezTo>
                        <a:pt x="135" y="50"/>
                        <a:pt x="136" y="50"/>
                        <a:pt x="136" y="50"/>
                      </a:cubicBezTo>
                      <a:cubicBezTo>
                        <a:pt x="136" y="50"/>
                        <a:pt x="136" y="49"/>
                        <a:pt x="136" y="49"/>
                      </a:cubicBezTo>
                      <a:cubicBezTo>
                        <a:pt x="137" y="49"/>
                        <a:pt x="137" y="50"/>
                        <a:pt x="137" y="50"/>
                      </a:cubicBezTo>
                      <a:cubicBezTo>
                        <a:pt x="137" y="50"/>
                        <a:pt x="137" y="50"/>
                        <a:pt x="137" y="50"/>
                      </a:cubicBezTo>
                      <a:cubicBezTo>
                        <a:pt x="137" y="50"/>
                        <a:pt x="137" y="50"/>
                        <a:pt x="137" y="50"/>
                      </a:cubicBezTo>
                      <a:cubicBezTo>
                        <a:pt x="137" y="51"/>
                        <a:pt x="137" y="51"/>
                        <a:pt x="136" y="51"/>
                      </a:cubicBezTo>
                      <a:cubicBezTo>
                        <a:pt x="136" y="51"/>
                        <a:pt x="137" y="51"/>
                        <a:pt x="137" y="51"/>
                      </a:cubicBezTo>
                      <a:cubicBezTo>
                        <a:pt x="139" y="52"/>
                        <a:pt x="143" y="55"/>
                        <a:pt x="144" y="55"/>
                      </a:cubicBezTo>
                      <a:cubicBezTo>
                        <a:pt x="144" y="55"/>
                        <a:pt x="144" y="55"/>
                        <a:pt x="144" y="56"/>
                      </a:cubicBezTo>
                      <a:cubicBezTo>
                        <a:pt x="144" y="56"/>
                        <a:pt x="145" y="55"/>
                        <a:pt x="145" y="55"/>
                      </a:cubicBezTo>
                      <a:cubicBezTo>
                        <a:pt x="144" y="56"/>
                        <a:pt x="144" y="56"/>
                        <a:pt x="144" y="57"/>
                      </a:cubicBezTo>
                      <a:cubicBezTo>
                        <a:pt x="144" y="56"/>
                        <a:pt x="145" y="56"/>
                        <a:pt x="145" y="56"/>
                      </a:cubicBezTo>
                      <a:cubicBezTo>
                        <a:pt x="144" y="57"/>
                        <a:pt x="144" y="58"/>
                        <a:pt x="144" y="59"/>
                      </a:cubicBezTo>
                      <a:cubicBezTo>
                        <a:pt x="143" y="59"/>
                        <a:pt x="143" y="59"/>
                        <a:pt x="143" y="58"/>
                      </a:cubicBezTo>
                      <a:cubicBezTo>
                        <a:pt x="143" y="59"/>
                        <a:pt x="143" y="60"/>
                        <a:pt x="143" y="60"/>
                      </a:cubicBezTo>
                      <a:cubicBezTo>
                        <a:pt x="142" y="60"/>
                        <a:pt x="141" y="59"/>
                        <a:pt x="140" y="59"/>
                      </a:cubicBezTo>
                      <a:cubicBezTo>
                        <a:pt x="138" y="58"/>
                        <a:pt x="139" y="59"/>
                        <a:pt x="138" y="60"/>
                      </a:cubicBezTo>
                      <a:cubicBezTo>
                        <a:pt x="137" y="60"/>
                        <a:pt x="136" y="59"/>
                        <a:pt x="135" y="60"/>
                      </a:cubicBezTo>
                      <a:cubicBezTo>
                        <a:pt x="134" y="60"/>
                        <a:pt x="135" y="63"/>
                        <a:pt x="135" y="64"/>
                      </a:cubicBezTo>
                      <a:cubicBezTo>
                        <a:pt x="135" y="66"/>
                        <a:pt x="135" y="69"/>
                        <a:pt x="137" y="70"/>
                      </a:cubicBezTo>
                      <a:cubicBezTo>
                        <a:pt x="138" y="70"/>
                        <a:pt x="138" y="69"/>
                        <a:pt x="139" y="69"/>
                      </a:cubicBezTo>
                      <a:cubicBezTo>
                        <a:pt x="139" y="69"/>
                        <a:pt x="141" y="72"/>
                        <a:pt x="142" y="72"/>
                      </a:cubicBezTo>
                      <a:cubicBezTo>
                        <a:pt x="142" y="73"/>
                        <a:pt x="146" y="77"/>
                        <a:pt x="145" y="74"/>
                      </a:cubicBezTo>
                      <a:cubicBezTo>
                        <a:pt x="144" y="72"/>
                        <a:pt x="141" y="71"/>
                        <a:pt x="140" y="69"/>
                      </a:cubicBezTo>
                      <a:cubicBezTo>
                        <a:pt x="140" y="67"/>
                        <a:pt x="136" y="65"/>
                        <a:pt x="139" y="64"/>
                      </a:cubicBezTo>
                      <a:cubicBezTo>
                        <a:pt x="142" y="63"/>
                        <a:pt x="138" y="62"/>
                        <a:pt x="141" y="61"/>
                      </a:cubicBezTo>
                      <a:cubicBezTo>
                        <a:pt x="142" y="61"/>
                        <a:pt x="143" y="62"/>
                        <a:pt x="144" y="62"/>
                      </a:cubicBezTo>
                      <a:cubicBezTo>
                        <a:pt x="144" y="61"/>
                        <a:pt x="144" y="61"/>
                        <a:pt x="144" y="61"/>
                      </a:cubicBezTo>
                      <a:cubicBezTo>
                        <a:pt x="144" y="62"/>
                        <a:pt x="145" y="63"/>
                        <a:pt x="145" y="64"/>
                      </a:cubicBezTo>
                      <a:cubicBezTo>
                        <a:pt x="145" y="66"/>
                        <a:pt x="145" y="67"/>
                        <a:pt x="145" y="68"/>
                      </a:cubicBezTo>
                      <a:cubicBezTo>
                        <a:pt x="145" y="72"/>
                        <a:pt x="149" y="73"/>
                        <a:pt x="150" y="76"/>
                      </a:cubicBezTo>
                      <a:cubicBezTo>
                        <a:pt x="150" y="75"/>
                        <a:pt x="150" y="75"/>
                        <a:pt x="149" y="75"/>
                      </a:cubicBezTo>
                      <a:cubicBezTo>
                        <a:pt x="150" y="76"/>
                        <a:pt x="151" y="77"/>
                        <a:pt x="152" y="77"/>
                      </a:cubicBezTo>
                      <a:cubicBezTo>
                        <a:pt x="153" y="78"/>
                        <a:pt x="154" y="76"/>
                        <a:pt x="155" y="76"/>
                      </a:cubicBezTo>
                      <a:cubicBezTo>
                        <a:pt x="155" y="76"/>
                        <a:pt x="154" y="77"/>
                        <a:pt x="154" y="77"/>
                      </a:cubicBezTo>
                      <a:cubicBezTo>
                        <a:pt x="155" y="77"/>
                        <a:pt x="156" y="77"/>
                        <a:pt x="157" y="77"/>
                      </a:cubicBezTo>
                      <a:cubicBezTo>
                        <a:pt x="157" y="77"/>
                        <a:pt x="156" y="77"/>
                        <a:pt x="156" y="77"/>
                      </a:cubicBezTo>
                      <a:cubicBezTo>
                        <a:pt x="156" y="77"/>
                        <a:pt x="156" y="78"/>
                        <a:pt x="156" y="78"/>
                      </a:cubicBezTo>
                      <a:cubicBezTo>
                        <a:pt x="154" y="76"/>
                        <a:pt x="154" y="81"/>
                        <a:pt x="153" y="81"/>
                      </a:cubicBezTo>
                      <a:cubicBezTo>
                        <a:pt x="153" y="81"/>
                        <a:pt x="154" y="81"/>
                        <a:pt x="154" y="81"/>
                      </a:cubicBezTo>
                      <a:cubicBezTo>
                        <a:pt x="153" y="84"/>
                        <a:pt x="148" y="83"/>
                        <a:pt x="148" y="85"/>
                      </a:cubicBezTo>
                      <a:cubicBezTo>
                        <a:pt x="148" y="87"/>
                        <a:pt x="147" y="91"/>
                        <a:pt x="146" y="92"/>
                      </a:cubicBezTo>
                      <a:cubicBezTo>
                        <a:pt x="145" y="94"/>
                        <a:pt x="143" y="94"/>
                        <a:pt x="143" y="97"/>
                      </a:cubicBezTo>
                      <a:cubicBezTo>
                        <a:pt x="143" y="98"/>
                        <a:pt x="144" y="99"/>
                        <a:pt x="144" y="101"/>
                      </a:cubicBezTo>
                      <a:cubicBezTo>
                        <a:pt x="144" y="103"/>
                        <a:pt x="144" y="102"/>
                        <a:pt x="143" y="104"/>
                      </a:cubicBezTo>
                      <a:cubicBezTo>
                        <a:pt x="142" y="105"/>
                        <a:pt x="143" y="106"/>
                        <a:pt x="141" y="107"/>
                      </a:cubicBezTo>
                      <a:cubicBezTo>
                        <a:pt x="143" y="109"/>
                        <a:pt x="146" y="110"/>
                        <a:pt x="146" y="113"/>
                      </a:cubicBezTo>
                      <a:cubicBezTo>
                        <a:pt x="147" y="116"/>
                        <a:pt x="147" y="116"/>
                        <a:pt x="149" y="119"/>
                      </a:cubicBezTo>
                      <a:cubicBezTo>
                        <a:pt x="148" y="118"/>
                        <a:pt x="146" y="116"/>
                        <a:pt x="146" y="115"/>
                      </a:cubicBezTo>
                      <a:cubicBezTo>
                        <a:pt x="146" y="115"/>
                        <a:pt x="144" y="112"/>
                        <a:pt x="144" y="112"/>
                      </a:cubicBezTo>
                      <a:cubicBezTo>
                        <a:pt x="143" y="112"/>
                        <a:pt x="142" y="114"/>
                        <a:pt x="142" y="114"/>
                      </a:cubicBezTo>
                      <a:cubicBezTo>
                        <a:pt x="143" y="115"/>
                        <a:pt x="143" y="117"/>
                        <a:pt x="143" y="118"/>
                      </a:cubicBezTo>
                      <a:cubicBezTo>
                        <a:pt x="144" y="120"/>
                        <a:pt x="146" y="121"/>
                        <a:pt x="144" y="124"/>
                      </a:cubicBezTo>
                      <a:cubicBezTo>
                        <a:pt x="146" y="124"/>
                        <a:pt x="148" y="128"/>
                        <a:pt x="147" y="130"/>
                      </a:cubicBezTo>
                      <a:cubicBezTo>
                        <a:pt x="147" y="135"/>
                        <a:pt x="141" y="132"/>
                        <a:pt x="140" y="136"/>
                      </a:cubicBezTo>
                      <a:cubicBezTo>
                        <a:pt x="141" y="136"/>
                        <a:pt x="143" y="137"/>
                        <a:pt x="143" y="138"/>
                      </a:cubicBezTo>
                      <a:cubicBezTo>
                        <a:pt x="143" y="137"/>
                        <a:pt x="143" y="137"/>
                        <a:pt x="142" y="137"/>
                      </a:cubicBezTo>
                      <a:cubicBezTo>
                        <a:pt x="142" y="137"/>
                        <a:pt x="142" y="137"/>
                        <a:pt x="142" y="137"/>
                      </a:cubicBezTo>
                      <a:cubicBezTo>
                        <a:pt x="142" y="138"/>
                        <a:pt x="143" y="138"/>
                        <a:pt x="143" y="139"/>
                      </a:cubicBezTo>
                      <a:cubicBezTo>
                        <a:pt x="142" y="138"/>
                        <a:pt x="142" y="138"/>
                        <a:pt x="141" y="138"/>
                      </a:cubicBezTo>
                      <a:cubicBezTo>
                        <a:pt x="142" y="138"/>
                        <a:pt x="142" y="138"/>
                        <a:pt x="142" y="138"/>
                      </a:cubicBezTo>
                      <a:cubicBezTo>
                        <a:pt x="142" y="138"/>
                        <a:pt x="142" y="138"/>
                        <a:pt x="141" y="138"/>
                      </a:cubicBezTo>
                      <a:cubicBezTo>
                        <a:pt x="141" y="138"/>
                        <a:pt x="142" y="139"/>
                        <a:pt x="142" y="139"/>
                      </a:cubicBezTo>
                      <a:cubicBezTo>
                        <a:pt x="141" y="139"/>
                        <a:pt x="141" y="138"/>
                        <a:pt x="141" y="138"/>
                      </a:cubicBezTo>
                      <a:cubicBezTo>
                        <a:pt x="141" y="139"/>
                        <a:pt x="141" y="139"/>
                        <a:pt x="141" y="139"/>
                      </a:cubicBezTo>
                      <a:cubicBezTo>
                        <a:pt x="141" y="139"/>
                        <a:pt x="141" y="139"/>
                        <a:pt x="141" y="139"/>
                      </a:cubicBezTo>
                      <a:cubicBezTo>
                        <a:pt x="141" y="139"/>
                        <a:pt x="141" y="140"/>
                        <a:pt x="141" y="140"/>
                      </a:cubicBezTo>
                      <a:cubicBezTo>
                        <a:pt x="141" y="138"/>
                        <a:pt x="137" y="137"/>
                        <a:pt x="136" y="135"/>
                      </a:cubicBezTo>
                      <a:cubicBezTo>
                        <a:pt x="136" y="135"/>
                        <a:pt x="134" y="134"/>
                        <a:pt x="134" y="134"/>
                      </a:cubicBezTo>
                      <a:cubicBezTo>
                        <a:pt x="136" y="137"/>
                        <a:pt x="133" y="144"/>
                        <a:pt x="130" y="146"/>
                      </a:cubicBezTo>
                      <a:cubicBezTo>
                        <a:pt x="129" y="147"/>
                        <a:pt x="130" y="148"/>
                        <a:pt x="128" y="149"/>
                      </a:cubicBezTo>
                      <a:cubicBezTo>
                        <a:pt x="127" y="149"/>
                        <a:pt x="126" y="150"/>
                        <a:pt x="126" y="151"/>
                      </a:cubicBezTo>
                      <a:cubicBezTo>
                        <a:pt x="125" y="153"/>
                        <a:pt x="123" y="152"/>
                        <a:pt x="123" y="152"/>
                      </a:cubicBezTo>
                      <a:cubicBezTo>
                        <a:pt x="123" y="153"/>
                        <a:pt x="123" y="153"/>
                        <a:pt x="122" y="153"/>
                      </a:cubicBezTo>
                      <a:cubicBezTo>
                        <a:pt x="123" y="152"/>
                        <a:pt x="122" y="150"/>
                        <a:pt x="120" y="150"/>
                      </a:cubicBezTo>
                      <a:cubicBezTo>
                        <a:pt x="119" y="150"/>
                        <a:pt x="119" y="148"/>
                        <a:pt x="118" y="148"/>
                      </a:cubicBezTo>
                      <a:cubicBezTo>
                        <a:pt x="118" y="147"/>
                        <a:pt x="118" y="147"/>
                        <a:pt x="117" y="146"/>
                      </a:cubicBezTo>
                      <a:cubicBezTo>
                        <a:pt x="116" y="147"/>
                        <a:pt x="118" y="151"/>
                        <a:pt x="117" y="152"/>
                      </a:cubicBezTo>
                      <a:cubicBezTo>
                        <a:pt x="117" y="151"/>
                        <a:pt x="116" y="150"/>
                        <a:pt x="116" y="149"/>
                      </a:cubicBezTo>
                      <a:cubicBezTo>
                        <a:pt x="116" y="149"/>
                        <a:pt x="115" y="150"/>
                        <a:pt x="115" y="150"/>
                      </a:cubicBezTo>
                      <a:cubicBezTo>
                        <a:pt x="115" y="149"/>
                        <a:pt x="115" y="149"/>
                        <a:pt x="115" y="149"/>
                      </a:cubicBezTo>
                      <a:cubicBezTo>
                        <a:pt x="115" y="149"/>
                        <a:pt x="115" y="149"/>
                        <a:pt x="116" y="149"/>
                      </a:cubicBezTo>
                      <a:cubicBezTo>
                        <a:pt x="116" y="148"/>
                        <a:pt x="116" y="146"/>
                        <a:pt x="115" y="147"/>
                      </a:cubicBezTo>
                      <a:cubicBezTo>
                        <a:pt x="115" y="147"/>
                        <a:pt x="115" y="147"/>
                        <a:pt x="115" y="147"/>
                      </a:cubicBezTo>
                      <a:cubicBezTo>
                        <a:pt x="115" y="147"/>
                        <a:pt x="112" y="148"/>
                        <a:pt x="112" y="149"/>
                      </a:cubicBezTo>
                      <a:cubicBezTo>
                        <a:pt x="111" y="150"/>
                        <a:pt x="113" y="150"/>
                        <a:pt x="112" y="152"/>
                      </a:cubicBezTo>
                      <a:cubicBezTo>
                        <a:pt x="112" y="153"/>
                        <a:pt x="112" y="154"/>
                        <a:pt x="113" y="154"/>
                      </a:cubicBezTo>
                      <a:cubicBezTo>
                        <a:pt x="113" y="154"/>
                        <a:pt x="113" y="155"/>
                        <a:pt x="113" y="156"/>
                      </a:cubicBezTo>
                      <a:cubicBezTo>
                        <a:pt x="112" y="156"/>
                        <a:pt x="112" y="155"/>
                        <a:pt x="112" y="155"/>
                      </a:cubicBezTo>
                      <a:cubicBezTo>
                        <a:pt x="112" y="155"/>
                        <a:pt x="112" y="156"/>
                        <a:pt x="112" y="156"/>
                      </a:cubicBezTo>
                      <a:cubicBezTo>
                        <a:pt x="111" y="155"/>
                        <a:pt x="110" y="154"/>
                        <a:pt x="110" y="153"/>
                      </a:cubicBezTo>
                      <a:cubicBezTo>
                        <a:pt x="110" y="151"/>
                        <a:pt x="111" y="149"/>
                        <a:pt x="111" y="148"/>
                      </a:cubicBezTo>
                      <a:cubicBezTo>
                        <a:pt x="110" y="149"/>
                        <a:pt x="109" y="150"/>
                        <a:pt x="110" y="150"/>
                      </a:cubicBezTo>
                      <a:cubicBezTo>
                        <a:pt x="111" y="152"/>
                        <a:pt x="109" y="152"/>
                        <a:pt x="108" y="153"/>
                      </a:cubicBezTo>
                      <a:cubicBezTo>
                        <a:pt x="107" y="154"/>
                        <a:pt x="106" y="154"/>
                        <a:pt x="106" y="155"/>
                      </a:cubicBezTo>
                      <a:cubicBezTo>
                        <a:pt x="106" y="155"/>
                        <a:pt x="108" y="156"/>
                        <a:pt x="107" y="157"/>
                      </a:cubicBezTo>
                      <a:cubicBezTo>
                        <a:pt x="107" y="155"/>
                        <a:pt x="105" y="155"/>
                        <a:pt x="106" y="153"/>
                      </a:cubicBezTo>
                      <a:cubicBezTo>
                        <a:pt x="106" y="153"/>
                        <a:pt x="108" y="153"/>
                        <a:pt x="107" y="151"/>
                      </a:cubicBezTo>
                      <a:cubicBezTo>
                        <a:pt x="108" y="152"/>
                        <a:pt x="108" y="151"/>
                        <a:pt x="109" y="151"/>
                      </a:cubicBezTo>
                      <a:cubicBezTo>
                        <a:pt x="108" y="150"/>
                        <a:pt x="110" y="149"/>
                        <a:pt x="110" y="147"/>
                      </a:cubicBezTo>
                      <a:cubicBezTo>
                        <a:pt x="110" y="147"/>
                        <a:pt x="110" y="148"/>
                        <a:pt x="110" y="148"/>
                      </a:cubicBezTo>
                      <a:cubicBezTo>
                        <a:pt x="112" y="147"/>
                        <a:pt x="111" y="145"/>
                        <a:pt x="110" y="145"/>
                      </a:cubicBezTo>
                      <a:cubicBezTo>
                        <a:pt x="110" y="146"/>
                        <a:pt x="108" y="148"/>
                        <a:pt x="107" y="149"/>
                      </a:cubicBezTo>
                      <a:cubicBezTo>
                        <a:pt x="107" y="148"/>
                        <a:pt x="106" y="148"/>
                        <a:pt x="106" y="149"/>
                      </a:cubicBezTo>
                      <a:cubicBezTo>
                        <a:pt x="105" y="152"/>
                        <a:pt x="102" y="150"/>
                        <a:pt x="101" y="152"/>
                      </a:cubicBezTo>
                      <a:cubicBezTo>
                        <a:pt x="101" y="152"/>
                        <a:pt x="101" y="152"/>
                        <a:pt x="101" y="152"/>
                      </a:cubicBezTo>
                      <a:cubicBezTo>
                        <a:pt x="101" y="152"/>
                        <a:pt x="101" y="152"/>
                        <a:pt x="101" y="152"/>
                      </a:cubicBezTo>
                      <a:cubicBezTo>
                        <a:pt x="101" y="150"/>
                        <a:pt x="104" y="151"/>
                        <a:pt x="105" y="150"/>
                      </a:cubicBezTo>
                      <a:cubicBezTo>
                        <a:pt x="106" y="149"/>
                        <a:pt x="105" y="148"/>
                        <a:pt x="104" y="148"/>
                      </a:cubicBezTo>
                      <a:cubicBezTo>
                        <a:pt x="103" y="148"/>
                        <a:pt x="102" y="150"/>
                        <a:pt x="101" y="150"/>
                      </a:cubicBezTo>
                      <a:cubicBezTo>
                        <a:pt x="100" y="149"/>
                        <a:pt x="102" y="149"/>
                        <a:pt x="102" y="148"/>
                      </a:cubicBezTo>
                      <a:cubicBezTo>
                        <a:pt x="102" y="148"/>
                        <a:pt x="106" y="147"/>
                        <a:pt x="106" y="147"/>
                      </a:cubicBezTo>
                      <a:cubicBezTo>
                        <a:pt x="107" y="146"/>
                        <a:pt x="108" y="147"/>
                        <a:pt x="109" y="145"/>
                      </a:cubicBezTo>
                      <a:cubicBezTo>
                        <a:pt x="110" y="144"/>
                        <a:pt x="109" y="143"/>
                        <a:pt x="108" y="144"/>
                      </a:cubicBezTo>
                      <a:cubicBezTo>
                        <a:pt x="106" y="144"/>
                        <a:pt x="103" y="143"/>
                        <a:pt x="100" y="143"/>
                      </a:cubicBezTo>
                      <a:cubicBezTo>
                        <a:pt x="100" y="143"/>
                        <a:pt x="100" y="143"/>
                        <a:pt x="100" y="143"/>
                      </a:cubicBezTo>
                      <a:cubicBezTo>
                        <a:pt x="103" y="142"/>
                        <a:pt x="103" y="140"/>
                        <a:pt x="105" y="139"/>
                      </a:cubicBezTo>
                      <a:cubicBezTo>
                        <a:pt x="104" y="140"/>
                        <a:pt x="103" y="141"/>
                        <a:pt x="104" y="142"/>
                      </a:cubicBezTo>
                      <a:cubicBezTo>
                        <a:pt x="103" y="142"/>
                        <a:pt x="103" y="142"/>
                        <a:pt x="102" y="143"/>
                      </a:cubicBezTo>
                      <a:cubicBezTo>
                        <a:pt x="105" y="144"/>
                        <a:pt x="108" y="143"/>
                        <a:pt x="110" y="143"/>
                      </a:cubicBezTo>
                      <a:cubicBezTo>
                        <a:pt x="110" y="142"/>
                        <a:pt x="110" y="141"/>
                        <a:pt x="110" y="140"/>
                      </a:cubicBezTo>
                      <a:cubicBezTo>
                        <a:pt x="111" y="140"/>
                        <a:pt x="111" y="137"/>
                        <a:pt x="112" y="137"/>
                      </a:cubicBezTo>
                      <a:cubicBezTo>
                        <a:pt x="113" y="136"/>
                        <a:pt x="115" y="136"/>
                        <a:pt x="114" y="134"/>
                      </a:cubicBezTo>
                      <a:cubicBezTo>
                        <a:pt x="114" y="135"/>
                        <a:pt x="114" y="135"/>
                        <a:pt x="115" y="135"/>
                      </a:cubicBezTo>
                      <a:cubicBezTo>
                        <a:pt x="116" y="135"/>
                        <a:pt x="117" y="133"/>
                        <a:pt x="117" y="132"/>
                      </a:cubicBezTo>
                      <a:cubicBezTo>
                        <a:pt x="117" y="132"/>
                        <a:pt x="117" y="131"/>
                        <a:pt x="117" y="130"/>
                      </a:cubicBezTo>
                      <a:cubicBezTo>
                        <a:pt x="117" y="130"/>
                        <a:pt x="117" y="130"/>
                        <a:pt x="117" y="130"/>
                      </a:cubicBezTo>
                      <a:cubicBezTo>
                        <a:pt x="117" y="129"/>
                        <a:pt x="117" y="129"/>
                        <a:pt x="117" y="128"/>
                      </a:cubicBezTo>
                      <a:cubicBezTo>
                        <a:pt x="118" y="128"/>
                        <a:pt x="117" y="133"/>
                        <a:pt x="119" y="131"/>
                      </a:cubicBezTo>
                      <a:cubicBezTo>
                        <a:pt x="119" y="132"/>
                        <a:pt x="119" y="133"/>
                        <a:pt x="120" y="133"/>
                      </a:cubicBezTo>
                      <a:cubicBezTo>
                        <a:pt x="120" y="133"/>
                        <a:pt x="119" y="133"/>
                        <a:pt x="119" y="133"/>
                      </a:cubicBezTo>
                      <a:cubicBezTo>
                        <a:pt x="119" y="133"/>
                        <a:pt x="119" y="134"/>
                        <a:pt x="119" y="135"/>
                      </a:cubicBezTo>
                      <a:cubicBezTo>
                        <a:pt x="119" y="135"/>
                        <a:pt x="119" y="135"/>
                        <a:pt x="119" y="135"/>
                      </a:cubicBezTo>
                      <a:cubicBezTo>
                        <a:pt x="119" y="137"/>
                        <a:pt x="114" y="141"/>
                        <a:pt x="118" y="142"/>
                      </a:cubicBezTo>
                      <a:cubicBezTo>
                        <a:pt x="117" y="143"/>
                        <a:pt x="119" y="145"/>
                        <a:pt x="120" y="145"/>
                      </a:cubicBezTo>
                      <a:cubicBezTo>
                        <a:pt x="119" y="147"/>
                        <a:pt x="121" y="146"/>
                        <a:pt x="122" y="144"/>
                      </a:cubicBezTo>
                      <a:cubicBezTo>
                        <a:pt x="122" y="144"/>
                        <a:pt x="122" y="144"/>
                        <a:pt x="122" y="144"/>
                      </a:cubicBezTo>
                      <a:cubicBezTo>
                        <a:pt x="121" y="143"/>
                        <a:pt x="121" y="143"/>
                        <a:pt x="121" y="142"/>
                      </a:cubicBezTo>
                      <a:cubicBezTo>
                        <a:pt x="121" y="142"/>
                        <a:pt x="122" y="143"/>
                        <a:pt x="122" y="143"/>
                      </a:cubicBezTo>
                      <a:cubicBezTo>
                        <a:pt x="123" y="143"/>
                        <a:pt x="123" y="141"/>
                        <a:pt x="123" y="140"/>
                      </a:cubicBezTo>
                      <a:cubicBezTo>
                        <a:pt x="122" y="140"/>
                        <a:pt x="122" y="140"/>
                        <a:pt x="122" y="139"/>
                      </a:cubicBezTo>
                      <a:cubicBezTo>
                        <a:pt x="122" y="139"/>
                        <a:pt x="122" y="139"/>
                        <a:pt x="121" y="139"/>
                      </a:cubicBezTo>
                      <a:cubicBezTo>
                        <a:pt x="121" y="139"/>
                        <a:pt x="121" y="138"/>
                        <a:pt x="121" y="138"/>
                      </a:cubicBezTo>
                      <a:cubicBezTo>
                        <a:pt x="121" y="138"/>
                        <a:pt x="121" y="138"/>
                        <a:pt x="120" y="138"/>
                      </a:cubicBezTo>
                      <a:cubicBezTo>
                        <a:pt x="122" y="137"/>
                        <a:pt x="122" y="135"/>
                        <a:pt x="123" y="133"/>
                      </a:cubicBezTo>
                      <a:cubicBezTo>
                        <a:pt x="123" y="133"/>
                        <a:pt x="123" y="133"/>
                        <a:pt x="122" y="133"/>
                      </a:cubicBezTo>
                      <a:cubicBezTo>
                        <a:pt x="122" y="133"/>
                        <a:pt x="123" y="133"/>
                        <a:pt x="122" y="132"/>
                      </a:cubicBezTo>
                      <a:cubicBezTo>
                        <a:pt x="123" y="133"/>
                        <a:pt x="124" y="132"/>
                        <a:pt x="125" y="131"/>
                      </a:cubicBezTo>
                      <a:cubicBezTo>
                        <a:pt x="125" y="131"/>
                        <a:pt x="125" y="131"/>
                        <a:pt x="124" y="131"/>
                      </a:cubicBezTo>
                      <a:cubicBezTo>
                        <a:pt x="125" y="131"/>
                        <a:pt x="127" y="130"/>
                        <a:pt x="129" y="129"/>
                      </a:cubicBezTo>
                      <a:cubicBezTo>
                        <a:pt x="128" y="129"/>
                        <a:pt x="128" y="128"/>
                        <a:pt x="129" y="127"/>
                      </a:cubicBezTo>
                      <a:cubicBezTo>
                        <a:pt x="129" y="128"/>
                        <a:pt x="129" y="130"/>
                        <a:pt x="129" y="130"/>
                      </a:cubicBezTo>
                      <a:cubicBezTo>
                        <a:pt x="128" y="130"/>
                        <a:pt x="127" y="132"/>
                        <a:pt x="126" y="133"/>
                      </a:cubicBezTo>
                      <a:cubicBezTo>
                        <a:pt x="127" y="133"/>
                        <a:pt x="127" y="133"/>
                        <a:pt x="127" y="133"/>
                      </a:cubicBezTo>
                      <a:cubicBezTo>
                        <a:pt x="127" y="133"/>
                        <a:pt x="127" y="133"/>
                        <a:pt x="127" y="134"/>
                      </a:cubicBezTo>
                      <a:cubicBezTo>
                        <a:pt x="127" y="134"/>
                        <a:pt x="127" y="134"/>
                        <a:pt x="126" y="134"/>
                      </a:cubicBezTo>
                      <a:cubicBezTo>
                        <a:pt x="126" y="134"/>
                        <a:pt x="127" y="134"/>
                        <a:pt x="127" y="134"/>
                      </a:cubicBezTo>
                      <a:cubicBezTo>
                        <a:pt x="125" y="133"/>
                        <a:pt x="125" y="136"/>
                        <a:pt x="125" y="137"/>
                      </a:cubicBezTo>
                      <a:cubicBezTo>
                        <a:pt x="125" y="137"/>
                        <a:pt x="125" y="136"/>
                        <a:pt x="125" y="136"/>
                      </a:cubicBezTo>
                      <a:cubicBezTo>
                        <a:pt x="125" y="137"/>
                        <a:pt x="125" y="137"/>
                        <a:pt x="125" y="138"/>
                      </a:cubicBezTo>
                      <a:cubicBezTo>
                        <a:pt x="126" y="136"/>
                        <a:pt x="127" y="137"/>
                        <a:pt x="127" y="138"/>
                      </a:cubicBezTo>
                      <a:cubicBezTo>
                        <a:pt x="127" y="138"/>
                        <a:pt x="127" y="137"/>
                        <a:pt x="126" y="137"/>
                      </a:cubicBezTo>
                      <a:cubicBezTo>
                        <a:pt x="127" y="138"/>
                        <a:pt x="129" y="142"/>
                        <a:pt x="129" y="142"/>
                      </a:cubicBezTo>
                      <a:cubicBezTo>
                        <a:pt x="131" y="143"/>
                        <a:pt x="132" y="141"/>
                        <a:pt x="130" y="141"/>
                      </a:cubicBezTo>
                      <a:cubicBezTo>
                        <a:pt x="130" y="140"/>
                        <a:pt x="128" y="138"/>
                        <a:pt x="128" y="138"/>
                      </a:cubicBezTo>
                      <a:cubicBezTo>
                        <a:pt x="128" y="137"/>
                        <a:pt x="133" y="139"/>
                        <a:pt x="129" y="136"/>
                      </a:cubicBezTo>
                      <a:cubicBezTo>
                        <a:pt x="131" y="137"/>
                        <a:pt x="130" y="140"/>
                        <a:pt x="132" y="139"/>
                      </a:cubicBezTo>
                      <a:cubicBezTo>
                        <a:pt x="135" y="138"/>
                        <a:pt x="132" y="135"/>
                        <a:pt x="132" y="133"/>
                      </a:cubicBezTo>
                      <a:cubicBezTo>
                        <a:pt x="132" y="133"/>
                        <a:pt x="132" y="133"/>
                        <a:pt x="132" y="134"/>
                      </a:cubicBezTo>
                      <a:cubicBezTo>
                        <a:pt x="133" y="132"/>
                        <a:pt x="135" y="130"/>
                        <a:pt x="134" y="129"/>
                      </a:cubicBezTo>
                      <a:cubicBezTo>
                        <a:pt x="133" y="128"/>
                        <a:pt x="134" y="127"/>
                        <a:pt x="134" y="126"/>
                      </a:cubicBezTo>
                      <a:cubicBezTo>
                        <a:pt x="135" y="126"/>
                        <a:pt x="135" y="123"/>
                        <a:pt x="135" y="122"/>
                      </a:cubicBezTo>
                      <a:cubicBezTo>
                        <a:pt x="136" y="119"/>
                        <a:pt x="138" y="118"/>
                        <a:pt x="134" y="118"/>
                      </a:cubicBezTo>
                      <a:cubicBezTo>
                        <a:pt x="134" y="117"/>
                        <a:pt x="134" y="116"/>
                        <a:pt x="135" y="115"/>
                      </a:cubicBezTo>
                      <a:cubicBezTo>
                        <a:pt x="134" y="115"/>
                        <a:pt x="134" y="114"/>
                        <a:pt x="134" y="115"/>
                      </a:cubicBezTo>
                      <a:cubicBezTo>
                        <a:pt x="134" y="111"/>
                        <a:pt x="132" y="114"/>
                        <a:pt x="131" y="116"/>
                      </a:cubicBezTo>
                      <a:cubicBezTo>
                        <a:pt x="129" y="116"/>
                        <a:pt x="126" y="118"/>
                        <a:pt x="125" y="118"/>
                      </a:cubicBezTo>
                      <a:cubicBezTo>
                        <a:pt x="125" y="117"/>
                        <a:pt x="128" y="116"/>
                        <a:pt x="128" y="115"/>
                      </a:cubicBezTo>
                      <a:cubicBezTo>
                        <a:pt x="130" y="114"/>
                        <a:pt x="129" y="114"/>
                        <a:pt x="127" y="113"/>
                      </a:cubicBezTo>
                      <a:cubicBezTo>
                        <a:pt x="127" y="113"/>
                        <a:pt x="127" y="113"/>
                        <a:pt x="127" y="113"/>
                      </a:cubicBezTo>
                      <a:cubicBezTo>
                        <a:pt x="127" y="113"/>
                        <a:pt x="126" y="112"/>
                        <a:pt x="126" y="112"/>
                      </a:cubicBezTo>
                      <a:cubicBezTo>
                        <a:pt x="126" y="112"/>
                        <a:pt x="126" y="113"/>
                        <a:pt x="126" y="113"/>
                      </a:cubicBezTo>
                      <a:cubicBezTo>
                        <a:pt x="126" y="113"/>
                        <a:pt x="126" y="113"/>
                        <a:pt x="126" y="112"/>
                      </a:cubicBezTo>
                      <a:cubicBezTo>
                        <a:pt x="126" y="113"/>
                        <a:pt x="126" y="114"/>
                        <a:pt x="126" y="114"/>
                      </a:cubicBezTo>
                      <a:cubicBezTo>
                        <a:pt x="126" y="114"/>
                        <a:pt x="126" y="114"/>
                        <a:pt x="126" y="113"/>
                      </a:cubicBezTo>
                      <a:cubicBezTo>
                        <a:pt x="126" y="113"/>
                        <a:pt x="126" y="114"/>
                        <a:pt x="126" y="114"/>
                      </a:cubicBezTo>
                      <a:cubicBezTo>
                        <a:pt x="125" y="113"/>
                        <a:pt x="125" y="111"/>
                        <a:pt x="125" y="111"/>
                      </a:cubicBezTo>
                      <a:cubicBezTo>
                        <a:pt x="125" y="111"/>
                        <a:pt x="124" y="111"/>
                        <a:pt x="124" y="110"/>
                      </a:cubicBezTo>
                      <a:cubicBezTo>
                        <a:pt x="124" y="109"/>
                        <a:pt x="125" y="108"/>
                        <a:pt x="126" y="108"/>
                      </a:cubicBezTo>
                      <a:cubicBezTo>
                        <a:pt x="126" y="109"/>
                        <a:pt x="127" y="114"/>
                        <a:pt x="130" y="114"/>
                      </a:cubicBezTo>
                      <a:cubicBezTo>
                        <a:pt x="132" y="114"/>
                        <a:pt x="132" y="108"/>
                        <a:pt x="129" y="108"/>
                      </a:cubicBezTo>
                      <a:cubicBezTo>
                        <a:pt x="130" y="107"/>
                        <a:pt x="130" y="105"/>
                        <a:pt x="129" y="104"/>
                      </a:cubicBezTo>
                      <a:cubicBezTo>
                        <a:pt x="129" y="104"/>
                        <a:pt x="130" y="104"/>
                        <a:pt x="130" y="104"/>
                      </a:cubicBezTo>
                      <a:cubicBezTo>
                        <a:pt x="129" y="104"/>
                        <a:pt x="129" y="104"/>
                        <a:pt x="129" y="104"/>
                      </a:cubicBezTo>
                      <a:cubicBezTo>
                        <a:pt x="129" y="104"/>
                        <a:pt x="129" y="104"/>
                        <a:pt x="129" y="104"/>
                      </a:cubicBezTo>
                      <a:cubicBezTo>
                        <a:pt x="129" y="104"/>
                        <a:pt x="128" y="104"/>
                        <a:pt x="128" y="104"/>
                      </a:cubicBezTo>
                      <a:cubicBezTo>
                        <a:pt x="128" y="103"/>
                        <a:pt x="128" y="103"/>
                        <a:pt x="128" y="103"/>
                      </a:cubicBezTo>
                      <a:cubicBezTo>
                        <a:pt x="128" y="103"/>
                        <a:pt x="128" y="103"/>
                        <a:pt x="128" y="103"/>
                      </a:cubicBezTo>
                      <a:cubicBezTo>
                        <a:pt x="127" y="103"/>
                        <a:pt x="127" y="102"/>
                        <a:pt x="127" y="100"/>
                      </a:cubicBezTo>
                      <a:cubicBezTo>
                        <a:pt x="128" y="101"/>
                        <a:pt x="128" y="102"/>
                        <a:pt x="129" y="103"/>
                      </a:cubicBezTo>
                      <a:cubicBezTo>
                        <a:pt x="129" y="103"/>
                        <a:pt x="129" y="103"/>
                        <a:pt x="129" y="103"/>
                      </a:cubicBezTo>
                      <a:cubicBezTo>
                        <a:pt x="131" y="103"/>
                        <a:pt x="130" y="105"/>
                        <a:pt x="132" y="103"/>
                      </a:cubicBezTo>
                      <a:cubicBezTo>
                        <a:pt x="134" y="101"/>
                        <a:pt x="133" y="101"/>
                        <a:pt x="133" y="99"/>
                      </a:cubicBezTo>
                      <a:cubicBezTo>
                        <a:pt x="134" y="100"/>
                        <a:pt x="136" y="101"/>
                        <a:pt x="137" y="100"/>
                      </a:cubicBezTo>
                      <a:cubicBezTo>
                        <a:pt x="140" y="99"/>
                        <a:pt x="138" y="98"/>
                        <a:pt x="137" y="97"/>
                      </a:cubicBezTo>
                      <a:cubicBezTo>
                        <a:pt x="136" y="96"/>
                        <a:pt x="138" y="96"/>
                        <a:pt x="138" y="95"/>
                      </a:cubicBezTo>
                      <a:cubicBezTo>
                        <a:pt x="138" y="95"/>
                        <a:pt x="136" y="93"/>
                        <a:pt x="136" y="92"/>
                      </a:cubicBezTo>
                      <a:cubicBezTo>
                        <a:pt x="136" y="91"/>
                        <a:pt x="135" y="88"/>
                        <a:pt x="135" y="87"/>
                      </a:cubicBezTo>
                      <a:cubicBezTo>
                        <a:pt x="134" y="86"/>
                        <a:pt x="132" y="87"/>
                        <a:pt x="131" y="86"/>
                      </a:cubicBezTo>
                      <a:cubicBezTo>
                        <a:pt x="130" y="86"/>
                        <a:pt x="131" y="84"/>
                        <a:pt x="129" y="85"/>
                      </a:cubicBezTo>
                      <a:cubicBezTo>
                        <a:pt x="130" y="86"/>
                        <a:pt x="131" y="86"/>
                        <a:pt x="132" y="88"/>
                      </a:cubicBezTo>
                      <a:cubicBezTo>
                        <a:pt x="132" y="88"/>
                        <a:pt x="131" y="87"/>
                        <a:pt x="131" y="87"/>
                      </a:cubicBezTo>
                      <a:cubicBezTo>
                        <a:pt x="132" y="89"/>
                        <a:pt x="132" y="92"/>
                        <a:pt x="133" y="94"/>
                      </a:cubicBezTo>
                      <a:cubicBezTo>
                        <a:pt x="133" y="94"/>
                        <a:pt x="132" y="94"/>
                        <a:pt x="132" y="95"/>
                      </a:cubicBezTo>
                      <a:cubicBezTo>
                        <a:pt x="132" y="94"/>
                        <a:pt x="132" y="92"/>
                        <a:pt x="132" y="92"/>
                      </a:cubicBezTo>
                      <a:cubicBezTo>
                        <a:pt x="130" y="90"/>
                        <a:pt x="130" y="92"/>
                        <a:pt x="129" y="93"/>
                      </a:cubicBezTo>
                      <a:cubicBezTo>
                        <a:pt x="127" y="95"/>
                        <a:pt x="126" y="96"/>
                        <a:pt x="124" y="98"/>
                      </a:cubicBezTo>
                      <a:cubicBezTo>
                        <a:pt x="123" y="100"/>
                        <a:pt x="122" y="101"/>
                        <a:pt x="122" y="103"/>
                      </a:cubicBezTo>
                      <a:cubicBezTo>
                        <a:pt x="121" y="104"/>
                        <a:pt x="122" y="105"/>
                        <a:pt x="122" y="106"/>
                      </a:cubicBezTo>
                      <a:cubicBezTo>
                        <a:pt x="121" y="107"/>
                        <a:pt x="120" y="107"/>
                        <a:pt x="120" y="108"/>
                      </a:cubicBezTo>
                      <a:cubicBezTo>
                        <a:pt x="119" y="107"/>
                        <a:pt x="117" y="108"/>
                        <a:pt x="116" y="109"/>
                      </a:cubicBezTo>
                      <a:cubicBezTo>
                        <a:pt x="116" y="109"/>
                        <a:pt x="116" y="108"/>
                        <a:pt x="117" y="107"/>
                      </a:cubicBezTo>
                      <a:cubicBezTo>
                        <a:pt x="115" y="108"/>
                        <a:pt x="114" y="109"/>
                        <a:pt x="113" y="110"/>
                      </a:cubicBezTo>
                      <a:cubicBezTo>
                        <a:pt x="112" y="110"/>
                        <a:pt x="111" y="110"/>
                        <a:pt x="111" y="111"/>
                      </a:cubicBezTo>
                      <a:cubicBezTo>
                        <a:pt x="111" y="112"/>
                        <a:pt x="111" y="112"/>
                        <a:pt x="110" y="112"/>
                      </a:cubicBezTo>
                      <a:cubicBezTo>
                        <a:pt x="110" y="113"/>
                        <a:pt x="110" y="113"/>
                        <a:pt x="109" y="113"/>
                      </a:cubicBezTo>
                      <a:cubicBezTo>
                        <a:pt x="108" y="113"/>
                        <a:pt x="109" y="114"/>
                        <a:pt x="108" y="115"/>
                      </a:cubicBezTo>
                      <a:cubicBezTo>
                        <a:pt x="108" y="115"/>
                        <a:pt x="106" y="117"/>
                        <a:pt x="105" y="118"/>
                      </a:cubicBezTo>
                      <a:cubicBezTo>
                        <a:pt x="104" y="119"/>
                        <a:pt x="104" y="121"/>
                        <a:pt x="103" y="122"/>
                      </a:cubicBezTo>
                      <a:cubicBezTo>
                        <a:pt x="102" y="123"/>
                        <a:pt x="101" y="125"/>
                        <a:pt x="100" y="126"/>
                      </a:cubicBezTo>
                      <a:cubicBezTo>
                        <a:pt x="100" y="127"/>
                        <a:pt x="98" y="129"/>
                        <a:pt x="99" y="130"/>
                      </a:cubicBezTo>
                      <a:cubicBezTo>
                        <a:pt x="100" y="130"/>
                        <a:pt x="103" y="130"/>
                        <a:pt x="104" y="130"/>
                      </a:cubicBezTo>
                      <a:cubicBezTo>
                        <a:pt x="104" y="130"/>
                        <a:pt x="104" y="130"/>
                        <a:pt x="104" y="130"/>
                      </a:cubicBezTo>
                      <a:cubicBezTo>
                        <a:pt x="102" y="131"/>
                        <a:pt x="104" y="131"/>
                        <a:pt x="105" y="131"/>
                      </a:cubicBezTo>
                      <a:cubicBezTo>
                        <a:pt x="105" y="131"/>
                        <a:pt x="106" y="129"/>
                        <a:pt x="107" y="129"/>
                      </a:cubicBezTo>
                      <a:cubicBezTo>
                        <a:pt x="108" y="128"/>
                        <a:pt x="108" y="128"/>
                        <a:pt x="109" y="128"/>
                      </a:cubicBezTo>
                      <a:cubicBezTo>
                        <a:pt x="112" y="127"/>
                        <a:pt x="114" y="126"/>
                        <a:pt x="116" y="124"/>
                      </a:cubicBezTo>
                      <a:cubicBezTo>
                        <a:pt x="116" y="128"/>
                        <a:pt x="109" y="129"/>
                        <a:pt x="107" y="130"/>
                      </a:cubicBezTo>
                      <a:cubicBezTo>
                        <a:pt x="105" y="131"/>
                        <a:pt x="104" y="132"/>
                        <a:pt x="102" y="132"/>
                      </a:cubicBezTo>
                      <a:cubicBezTo>
                        <a:pt x="101" y="132"/>
                        <a:pt x="100" y="130"/>
                        <a:pt x="99" y="133"/>
                      </a:cubicBezTo>
                      <a:cubicBezTo>
                        <a:pt x="99" y="133"/>
                        <a:pt x="99" y="133"/>
                        <a:pt x="99" y="133"/>
                      </a:cubicBezTo>
                      <a:cubicBezTo>
                        <a:pt x="96" y="135"/>
                        <a:pt x="97" y="128"/>
                        <a:pt x="98" y="127"/>
                      </a:cubicBezTo>
                      <a:cubicBezTo>
                        <a:pt x="99" y="124"/>
                        <a:pt x="102" y="121"/>
                        <a:pt x="103" y="118"/>
                      </a:cubicBezTo>
                      <a:cubicBezTo>
                        <a:pt x="104" y="116"/>
                        <a:pt x="105" y="114"/>
                        <a:pt x="107" y="111"/>
                      </a:cubicBezTo>
                      <a:cubicBezTo>
                        <a:pt x="108" y="110"/>
                        <a:pt x="110" y="110"/>
                        <a:pt x="110" y="108"/>
                      </a:cubicBezTo>
                      <a:cubicBezTo>
                        <a:pt x="110" y="107"/>
                        <a:pt x="113" y="109"/>
                        <a:pt x="112" y="107"/>
                      </a:cubicBezTo>
                      <a:cubicBezTo>
                        <a:pt x="112" y="107"/>
                        <a:pt x="111" y="107"/>
                        <a:pt x="111" y="107"/>
                      </a:cubicBezTo>
                      <a:cubicBezTo>
                        <a:pt x="113" y="106"/>
                        <a:pt x="112" y="102"/>
                        <a:pt x="114" y="101"/>
                      </a:cubicBezTo>
                      <a:cubicBezTo>
                        <a:pt x="114" y="100"/>
                        <a:pt x="114" y="100"/>
                        <a:pt x="115" y="101"/>
                      </a:cubicBezTo>
                      <a:cubicBezTo>
                        <a:pt x="116" y="100"/>
                        <a:pt x="115" y="96"/>
                        <a:pt x="114" y="95"/>
                      </a:cubicBezTo>
                      <a:cubicBezTo>
                        <a:pt x="115" y="91"/>
                        <a:pt x="115" y="98"/>
                        <a:pt x="117" y="97"/>
                      </a:cubicBezTo>
                      <a:cubicBezTo>
                        <a:pt x="117" y="97"/>
                        <a:pt x="118" y="92"/>
                        <a:pt x="117" y="91"/>
                      </a:cubicBezTo>
                      <a:cubicBezTo>
                        <a:pt x="118" y="91"/>
                        <a:pt x="118" y="91"/>
                        <a:pt x="118" y="91"/>
                      </a:cubicBezTo>
                      <a:cubicBezTo>
                        <a:pt x="118" y="92"/>
                        <a:pt x="118" y="92"/>
                        <a:pt x="118" y="93"/>
                      </a:cubicBezTo>
                      <a:cubicBezTo>
                        <a:pt x="118" y="93"/>
                        <a:pt x="118" y="92"/>
                        <a:pt x="118" y="93"/>
                      </a:cubicBezTo>
                      <a:cubicBezTo>
                        <a:pt x="120" y="95"/>
                        <a:pt x="119" y="97"/>
                        <a:pt x="118" y="100"/>
                      </a:cubicBezTo>
                      <a:cubicBezTo>
                        <a:pt x="118" y="101"/>
                        <a:pt x="117" y="103"/>
                        <a:pt x="117" y="103"/>
                      </a:cubicBezTo>
                      <a:cubicBezTo>
                        <a:pt x="116" y="105"/>
                        <a:pt x="119" y="106"/>
                        <a:pt x="118" y="105"/>
                      </a:cubicBezTo>
                      <a:cubicBezTo>
                        <a:pt x="118" y="104"/>
                        <a:pt x="119" y="106"/>
                        <a:pt x="120" y="105"/>
                      </a:cubicBezTo>
                      <a:cubicBezTo>
                        <a:pt x="120" y="104"/>
                        <a:pt x="119" y="104"/>
                        <a:pt x="120" y="103"/>
                      </a:cubicBezTo>
                      <a:cubicBezTo>
                        <a:pt x="120" y="101"/>
                        <a:pt x="121" y="100"/>
                        <a:pt x="121" y="99"/>
                      </a:cubicBezTo>
                      <a:cubicBezTo>
                        <a:pt x="122" y="97"/>
                        <a:pt x="121" y="96"/>
                        <a:pt x="122" y="95"/>
                      </a:cubicBezTo>
                      <a:cubicBezTo>
                        <a:pt x="124" y="93"/>
                        <a:pt x="127" y="94"/>
                        <a:pt x="125" y="90"/>
                      </a:cubicBezTo>
                      <a:cubicBezTo>
                        <a:pt x="126" y="90"/>
                        <a:pt x="131" y="91"/>
                        <a:pt x="128" y="89"/>
                      </a:cubicBezTo>
                      <a:cubicBezTo>
                        <a:pt x="129" y="89"/>
                        <a:pt x="129" y="89"/>
                        <a:pt x="129" y="90"/>
                      </a:cubicBezTo>
                      <a:cubicBezTo>
                        <a:pt x="130" y="89"/>
                        <a:pt x="130" y="89"/>
                        <a:pt x="130" y="89"/>
                      </a:cubicBezTo>
                      <a:cubicBezTo>
                        <a:pt x="128" y="89"/>
                        <a:pt x="127" y="88"/>
                        <a:pt x="127" y="85"/>
                      </a:cubicBezTo>
                      <a:cubicBezTo>
                        <a:pt x="127" y="86"/>
                        <a:pt x="126" y="86"/>
                        <a:pt x="126" y="87"/>
                      </a:cubicBezTo>
                      <a:cubicBezTo>
                        <a:pt x="126" y="86"/>
                        <a:pt x="125" y="84"/>
                        <a:pt x="126" y="83"/>
                      </a:cubicBezTo>
                      <a:cubicBezTo>
                        <a:pt x="126" y="83"/>
                        <a:pt x="126" y="83"/>
                        <a:pt x="126" y="83"/>
                      </a:cubicBezTo>
                      <a:cubicBezTo>
                        <a:pt x="125" y="83"/>
                        <a:pt x="125" y="84"/>
                        <a:pt x="125" y="84"/>
                      </a:cubicBezTo>
                      <a:cubicBezTo>
                        <a:pt x="125" y="84"/>
                        <a:pt x="125" y="83"/>
                        <a:pt x="125" y="83"/>
                      </a:cubicBezTo>
                      <a:cubicBezTo>
                        <a:pt x="126" y="83"/>
                        <a:pt x="125" y="82"/>
                        <a:pt x="126" y="82"/>
                      </a:cubicBezTo>
                      <a:cubicBezTo>
                        <a:pt x="126" y="82"/>
                        <a:pt x="124" y="82"/>
                        <a:pt x="124" y="82"/>
                      </a:cubicBezTo>
                      <a:cubicBezTo>
                        <a:pt x="124" y="81"/>
                        <a:pt x="123" y="79"/>
                        <a:pt x="123" y="78"/>
                      </a:cubicBezTo>
                      <a:cubicBezTo>
                        <a:pt x="123" y="78"/>
                        <a:pt x="122" y="78"/>
                        <a:pt x="122" y="78"/>
                      </a:cubicBezTo>
                      <a:cubicBezTo>
                        <a:pt x="122" y="77"/>
                        <a:pt x="123" y="77"/>
                        <a:pt x="121" y="78"/>
                      </a:cubicBezTo>
                      <a:cubicBezTo>
                        <a:pt x="121" y="77"/>
                        <a:pt x="120" y="74"/>
                        <a:pt x="119" y="73"/>
                      </a:cubicBezTo>
                      <a:cubicBezTo>
                        <a:pt x="117" y="73"/>
                        <a:pt x="120" y="71"/>
                        <a:pt x="121" y="71"/>
                      </a:cubicBezTo>
                      <a:cubicBezTo>
                        <a:pt x="122" y="70"/>
                        <a:pt x="121" y="70"/>
                        <a:pt x="121" y="68"/>
                      </a:cubicBezTo>
                      <a:cubicBezTo>
                        <a:pt x="119" y="68"/>
                        <a:pt x="117" y="69"/>
                        <a:pt x="116" y="69"/>
                      </a:cubicBezTo>
                      <a:cubicBezTo>
                        <a:pt x="113" y="71"/>
                        <a:pt x="114" y="72"/>
                        <a:pt x="113" y="74"/>
                      </a:cubicBezTo>
                      <a:cubicBezTo>
                        <a:pt x="117" y="75"/>
                        <a:pt x="118" y="80"/>
                        <a:pt x="113" y="81"/>
                      </a:cubicBezTo>
                      <a:cubicBezTo>
                        <a:pt x="114" y="80"/>
                        <a:pt x="115" y="78"/>
                        <a:pt x="114" y="76"/>
                      </a:cubicBezTo>
                      <a:cubicBezTo>
                        <a:pt x="113" y="75"/>
                        <a:pt x="109" y="76"/>
                        <a:pt x="111" y="72"/>
                      </a:cubicBezTo>
                      <a:cubicBezTo>
                        <a:pt x="108" y="72"/>
                        <a:pt x="106" y="73"/>
                        <a:pt x="104" y="73"/>
                      </a:cubicBezTo>
                      <a:cubicBezTo>
                        <a:pt x="104" y="73"/>
                        <a:pt x="105" y="73"/>
                        <a:pt x="105" y="73"/>
                      </a:cubicBezTo>
                      <a:cubicBezTo>
                        <a:pt x="105" y="73"/>
                        <a:pt x="107" y="77"/>
                        <a:pt x="106" y="78"/>
                      </a:cubicBezTo>
                      <a:cubicBezTo>
                        <a:pt x="105" y="78"/>
                        <a:pt x="103" y="73"/>
                        <a:pt x="103" y="73"/>
                      </a:cubicBezTo>
                      <a:cubicBezTo>
                        <a:pt x="103" y="73"/>
                        <a:pt x="103" y="73"/>
                        <a:pt x="103" y="73"/>
                      </a:cubicBezTo>
                      <a:cubicBezTo>
                        <a:pt x="104" y="73"/>
                        <a:pt x="103" y="73"/>
                        <a:pt x="104" y="73"/>
                      </a:cubicBezTo>
                      <a:cubicBezTo>
                        <a:pt x="104" y="73"/>
                        <a:pt x="104" y="73"/>
                        <a:pt x="104" y="73"/>
                      </a:cubicBezTo>
                      <a:cubicBezTo>
                        <a:pt x="102" y="69"/>
                        <a:pt x="99" y="67"/>
                        <a:pt x="95" y="68"/>
                      </a:cubicBezTo>
                      <a:cubicBezTo>
                        <a:pt x="96" y="67"/>
                        <a:pt x="96" y="66"/>
                        <a:pt x="97" y="66"/>
                      </a:cubicBezTo>
                      <a:cubicBezTo>
                        <a:pt x="97" y="66"/>
                        <a:pt x="97" y="67"/>
                        <a:pt x="97" y="67"/>
                      </a:cubicBezTo>
                      <a:cubicBezTo>
                        <a:pt x="97" y="67"/>
                        <a:pt x="97" y="67"/>
                        <a:pt x="97" y="67"/>
                      </a:cubicBezTo>
                      <a:cubicBezTo>
                        <a:pt x="98" y="66"/>
                        <a:pt x="99" y="65"/>
                        <a:pt x="100" y="65"/>
                      </a:cubicBezTo>
                      <a:cubicBezTo>
                        <a:pt x="96" y="66"/>
                        <a:pt x="94" y="70"/>
                        <a:pt x="90" y="71"/>
                      </a:cubicBezTo>
                      <a:cubicBezTo>
                        <a:pt x="89" y="71"/>
                        <a:pt x="86" y="70"/>
                        <a:pt x="85" y="70"/>
                      </a:cubicBezTo>
                      <a:cubicBezTo>
                        <a:pt x="82" y="70"/>
                        <a:pt x="79" y="71"/>
                        <a:pt x="78" y="69"/>
                      </a:cubicBezTo>
                      <a:cubicBezTo>
                        <a:pt x="79" y="69"/>
                        <a:pt x="80" y="69"/>
                        <a:pt x="82" y="69"/>
                      </a:cubicBezTo>
                      <a:cubicBezTo>
                        <a:pt x="80" y="68"/>
                        <a:pt x="77" y="69"/>
                        <a:pt x="75" y="69"/>
                      </a:cubicBezTo>
                      <a:cubicBezTo>
                        <a:pt x="74" y="69"/>
                        <a:pt x="74" y="68"/>
                        <a:pt x="73" y="68"/>
                      </a:cubicBezTo>
                      <a:cubicBezTo>
                        <a:pt x="72" y="68"/>
                        <a:pt x="72" y="69"/>
                        <a:pt x="71" y="69"/>
                      </a:cubicBezTo>
                      <a:cubicBezTo>
                        <a:pt x="68" y="69"/>
                        <a:pt x="66" y="67"/>
                        <a:pt x="63" y="66"/>
                      </a:cubicBezTo>
                      <a:cubicBezTo>
                        <a:pt x="63" y="67"/>
                        <a:pt x="62" y="67"/>
                        <a:pt x="62" y="67"/>
                      </a:cubicBezTo>
                      <a:cubicBezTo>
                        <a:pt x="58" y="68"/>
                        <a:pt x="53" y="67"/>
                        <a:pt x="50" y="67"/>
                      </a:cubicBezTo>
                      <a:cubicBezTo>
                        <a:pt x="47" y="67"/>
                        <a:pt x="39" y="66"/>
                        <a:pt x="38" y="63"/>
                      </a:cubicBezTo>
                      <a:cubicBezTo>
                        <a:pt x="39" y="63"/>
                        <a:pt x="38" y="63"/>
                        <a:pt x="39" y="64"/>
                      </a:cubicBezTo>
                      <a:cubicBezTo>
                        <a:pt x="39" y="62"/>
                        <a:pt x="35" y="61"/>
                        <a:pt x="34" y="60"/>
                      </a:cubicBezTo>
                      <a:cubicBezTo>
                        <a:pt x="33" y="60"/>
                        <a:pt x="31" y="59"/>
                        <a:pt x="30" y="59"/>
                      </a:cubicBezTo>
                      <a:cubicBezTo>
                        <a:pt x="30" y="59"/>
                        <a:pt x="29" y="60"/>
                        <a:pt x="28" y="59"/>
                      </a:cubicBezTo>
                      <a:cubicBezTo>
                        <a:pt x="26" y="59"/>
                        <a:pt x="25" y="57"/>
                        <a:pt x="22" y="57"/>
                      </a:cubicBezTo>
                      <a:cubicBezTo>
                        <a:pt x="21" y="57"/>
                        <a:pt x="19" y="55"/>
                        <a:pt x="18" y="55"/>
                      </a:cubicBezTo>
                      <a:cubicBezTo>
                        <a:pt x="16" y="53"/>
                        <a:pt x="14" y="53"/>
                        <a:pt x="13" y="52"/>
                      </a:cubicBezTo>
                      <a:cubicBezTo>
                        <a:pt x="12" y="52"/>
                        <a:pt x="11" y="51"/>
                        <a:pt x="11" y="51"/>
                      </a:cubicBezTo>
                      <a:cubicBezTo>
                        <a:pt x="10" y="50"/>
                        <a:pt x="9" y="51"/>
                        <a:pt x="8" y="50"/>
                      </a:cubicBezTo>
                      <a:cubicBezTo>
                        <a:pt x="6" y="50"/>
                        <a:pt x="6" y="49"/>
                        <a:pt x="4" y="49"/>
                      </a:cubicBezTo>
                      <a:cubicBezTo>
                        <a:pt x="2" y="49"/>
                        <a:pt x="0" y="48"/>
                        <a:pt x="0" y="50"/>
                      </a:cubicBezTo>
                      <a:cubicBezTo>
                        <a:pt x="2" y="50"/>
                        <a:pt x="2" y="52"/>
                        <a:pt x="3" y="53"/>
                      </a:cubicBezTo>
                      <a:cubicBezTo>
                        <a:pt x="3" y="53"/>
                        <a:pt x="6" y="53"/>
                        <a:pt x="4" y="54"/>
                      </a:cubicBezTo>
                      <a:cubicBezTo>
                        <a:pt x="5" y="55"/>
                        <a:pt x="3" y="56"/>
                        <a:pt x="3" y="56"/>
                      </a:cubicBezTo>
                      <a:cubicBezTo>
                        <a:pt x="3" y="57"/>
                        <a:pt x="4" y="58"/>
                        <a:pt x="3" y="58"/>
                      </a:cubicBezTo>
                      <a:cubicBezTo>
                        <a:pt x="3" y="59"/>
                        <a:pt x="2" y="60"/>
                        <a:pt x="2" y="60"/>
                      </a:cubicBezTo>
                      <a:cubicBezTo>
                        <a:pt x="2" y="61"/>
                        <a:pt x="3" y="62"/>
                        <a:pt x="3" y="63"/>
                      </a:cubicBezTo>
                      <a:cubicBezTo>
                        <a:pt x="2" y="65"/>
                        <a:pt x="0" y="66"/>
                        <a:pt x="0" y="67"/>
                      </a:cubicBezTo>
                      <a:cubicBezTo>
                        <a:pt x="0" y="67"/>
                        <a:pt x="2" y="70"/>
                        <a:pt x="2" y="70"/>
                      </a:cubicBezTo>
                      <a:cubicBezTo>
                        <a:pt x="3" y="72"/>
                        <a:pt x="3" y="73"/>
                        <a:pt x="3" y="75"/>
                      </a:cubicBezTo>
                      <a:cubicBezTo>
                        <a:pt x="2" y="77"/>
                        <a:pt x="5" y="81"/>
                        <a:pt x="4" y="83"/>
                      </a:cubicBezTo>
                      <a:cubicBezTo>
                        <a:pt x="5" y="83"/>
                        <a:pt x="6" y="85"/>
                        <a:pt x="6" y="86"/>
                      </a:cubicBezTo>
                      <a:cubicBezTo>
                        <a:pt x="6" y="88"/>
                        <a:pt x="7" y="89"/>
                        <a:pt x="8" y="90"/>
                      </a:cubicBezTo>
                      <a:cubicBezTo>
                        <a:pt x="8" y="90"/>
                        <a:pt x="8" y="90"/>
                        <a:pt x="8" y="90"/>
                      </a:cubicBezTo>
                      <a:cubicBezTo>
                        <a:pt x="9" y="89"/>
                        <a:pt x="11" y="91"/>
                        <a:pt x="11" y="92"/>
                      </a:cubicBezTo>
                      <a:cubicBezTo>
                        <a:pt x="13" y="94"/>
                        <a:pt x="17" y="95"/>
                        <a:pt x="16" y="98"/>
                      </a:cubicBezTo>
                      <a:cubicBezTo>
                        <a:pt x="20" y="98"/>
                        <a:pt x="19" y="103"/>
                        <a:pt x="20" y="106"/>
                      </a:cubicBezTo>
                      <a:cubicBezTo>
                        <a:pt x="22" y="109"/>
                        <a:pt x="23" y="114"/>
                        <a:pt x="23" y="117"/>
                      </a:cubicBezTo>
                      <a:cubicBezTo>
                        <a:pt x="24" y="120"/>
                        <a:pt x="24" y="124"/>
                        <a:pt x="24" y="126"/>
                      </a:cubicBezTo>
                      <a:cubicBezTo>
                        <a:pt x="25" y="128"/>
                        <a:pt x="25" y="129"/>
                        <a:pt x="25" y="130"/>
                      </a:cubicBezTo>
                      <a:cubicBezTo>
                        <a:pt x="25" y="132"/>
                        <a:pt x="27" y="132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2"/>
                        <a:pt x="27" y="132"/>
                        <a:pt x="27" y="132"/>
                      </a:cubicBezTo>
                      <a:cubicBezTo>
                        <a:pt x="27" y="133"/>
                        <a:pt x="28" y="135"/>
                        <a:pt x="28" y="136"/>
                      </a:cubicBezTo>
                      <a:cubicBezTo>
                        <a:pt x="28" y="136"/>
                        <a:pt x="30" y="135"/>
                        <a:pt x="30" y="137"/>
                      </a:cubicBezTo>
                      <a:cubicBezTo>
                        <a:pt x="32" y="140"/>
                        <a:pt x="33" y="143"/>
                        <a:pt x="33" y="146"/>
                      </a:cubicBezTo>
                      <a:cubicBezTo>
                        <a:pt x="34" y="151"/>
                        <a:pt x="36" y="158"/>
                        <a:pt x="35" y="163"/>
                      </a:cubicBezTo>
                      <a:cubicBezTo>
                        <a:pt x="35" y="164"/>
                        <a:pt x="34" y="165"/>
                        <a:pt x="35" y="166"/>
                      </a:cubicBezTo>
                      <a:cubicBezTo>
                        <a:pt x="35" y="166"/>
                        <a:pt x="36" y="164"/>
                        <a:pt x="35" y="165"/>
                      </a:cubicBezTo>
                      <a:cubicBezTo>
                        <a:pt x="35" y="165"/>
                        <a:pt x="37" y="164"/>
                        <a:pt x="37" y="163"/>
                      </a:cubicBezTo>
                      <a:cubicBezTo>
                        <a:pt x="36" y="161"/>
                        <a:pt x="35" y="157"/>
                        <a:pt x="38" y="156"/>
                      </a:cubicBezTo>
                      <a:cubicBezTo>
                        <a:pt x="39" y="156"/>
                        <a:pt x="41" y="157"/>
                        <a:pt x="42" y="157"/>
                      </a:cubicBezTo>
                      <a:cubicBezTo>
                        <a:pt x="42" y="157"/>
                        <a:pt x="45" y="159"/>
                        <a:pt x="44" y="159"/>
                      </a:cubicBezTo>
                      <a:cubicBezTo>
                        <a:pt x="45" y="159"/>
                        <a:pt x="44" y="161"/>
                        <a:pt x="45" y="161"/>
                      </a:cubicBezTo>
                      <a:cubicBezTo>
                        <a:pt x="46" y="162"/>
                        <a:pt x="49" y="161"/>
                        <a:pt x="50" y="162"/>
                      </a:cubicBezTo>
                      <a:cubicBezTo>
                        <a:pt x="50" y="162"/>
                        <a:pt x="49" y="162"/>
                        <a:pt x="48" y="162"/>
                      </a:cubicBezTo>
                      <a:cubicBezTo>
                        <a:pt x="50" y="163"/>
                        <a:pt x="55" y="163"/>
                        <a:pt x="57" y="162"/>
                      </a:cubicBezTo>
                      <a:cubicBezTo>
                        <a:pt x="55" y="165"/>
                        <a:pt x="45" y="165"/>
                        <a:pt x="45" y="168"/>
                      </a:cubicBezTo>
                      <a:cubicBezTo>
                        <a:pt x="46" y="168"/>
                        <a:pt x="46" y="168"/>
                        <a:pt x="46" y="168"/>
                      </a:cubicBezTo>
                      <a:cubicBezTo>
                        <a:pt x="44" y="166"/>
                        <a:pt x="42" y="170"/>
                        <a:pt x="41" y="171"/>
                      </a:cubicBezTo>
                      <a:cubicBezTo>
                        <a:pt x="42" y="171"/>
                        <a:pt x="43" y="170"/>
                        <a:pt x="44" y="170"/>
                      </a:cubicBezTo>
                      <a:cubicBezTo>
                        <a:pt x="41" y="170"/>
                        <a:pt x="45" y="172"/>
                        <a:pt x="44" y="173"/>
                      </a:cubicBezTo>
                      <a:cubicBezTo>
                        <a:pt x="43" y="173"/>
                        <a:pt x="43" y="172"/>
                        <a:pt x="42" y="171"/>
                      </a:cubicBezTo>
                      <a:cubicBezTo>
                        <a:pt x="42" y="172"/>
                        <a:pt x="41" y="172"/>
                        <a:pt x="41" y="172"/>
                      </a:cubicBezTo>
                      <a:cubicBezTo>
                        <a:pt x="41" y="172"/>
                        <a:pt x="41" y="172"/>
                        <a:pt x="41" y="172"/>
                      </a:cubicBezTo>
                      <a:cubicBezTo>
                        <a:pt x="41" y="172"/>
                        <a:pt x="41" y="171"/>
                        <a:pt x="41" y="171"/>
                      </a:cubicBezTo>
                      <a:cubicBezTo>
                        <a:pt x="40" y="171"/>
                        <a:pt x="39" y="171"/>
                        <a:pt x="39" y="169"/>
                      </a:cubicBezTo>
                      <a:cubicBezTo>
                        <a:pt x="40" y="168"/>
                        <a:pt x="39" y="167"/>
                        <a:pt x="38" y="167"/>
                      </a:cubicBezTo>
                      <a:cubicBezTo>
                        <a:pt x="38" y="167"/>
                        <a:pt x="37" y="167"/>
                        <a:pt x="37" y="167"/>
                      </a:cubicBezTo>
                      <a:cubicBezTo>
                        <a:pt x="39" y="171"/>
                        <a:pt x="38" y="175"/>
                        <a:pt x="39" y="180"/>
                      </a:cubicBezTo>
                      <a:cubicBezTo>
                        <a:pt x="39" y="181"/>
                        <a:pt x="39" y="181"/>
                        <a:pt x="40" y="182"/>
                      </a:cubicBezTo>
                      <a:cubicBezTo>
                        <a:pt x="41" y="182"/>
                        <a:pt x="42" y="182"/>
                        <a:pt x="43" y="183"/>
                      </a:cubicBezTo>
                      <a:cubicBezTo>
                        <a:pt x="42" y="182"/>
                        <a:pt x="43" y="182"/>
                        <a:pt x="42" y="182"/>
                      </a:cubicBezTo>
                      <a:cubicBezTo>
                        <a:pt x="44" y="181"/>
                        <a:pt x="45" y="184"/>
                        <a:pt x="47" y="183"/>
                      </a:cubicBezTo>
                      <a:cubicBezTo>
                        <a:pt x="47" y="183"/>
                        <a:pt x="46" y="183"/>
                        <a:pt x="46" y="183"/>
                      </a:cubicBezTo>
                      <a:cubicBezTo>
                        <a:pt x="46" y="183"/>
                        <a:pt x="46" y="183"/>
                        <a:pt x="47" y="183"/>
                      </a:cubicBezTo>
                      <a:cubicBezTo>
                        <a:pt x="46" y="182"/>
                        <a:pt x="46" y="182"/>
                        <a:pt x="46" y="182"/>
                      </a:cubicBezTo>
                      <a:cubicBezTo>
                        <a:pt x="47" y="180"/>
                        <a:pt x="48" y="182"/>
                        <a:pt x="50" y="182"/>
                      </a:cubicBezTo>
                      <a:cubicBezTo>
                        <a:pt x="50" y="180"/>
                        <a:pt x="51" y="180"/>
                        <a:pt x="52" y="180"/>
                      </a:cubicBezTo>
                      <a:cubicBezTo>
                        <a:pt x="52" y="180"/>
                        <a:pt x="52" y="180"/>
                        <a:pt x="52" y="181"/>
                      </a:cubicBezTo>
                      <a:cubicBezTo>
                        <a:pt x="53" y="181"/>
                        <a:pt x="54" y="182"/>
                        <a:pt x="55" y="183"/>
                      </a:cubicBezTo>
                      <a:cubicBezTo>
                        <a:pt x="55" y="183"/>
                        <a:pt x="55" y="183"/>
                        <a:pt x="55" y="183"/>
                      </a:cubicBezTo>
                      <a:cubicBezTo>
                        <a:pt x="55" y="183"/>
                        <a:pt x="55" y="183"/>
                        <a:pt x="56" y="183"/>
                      </a:cubicBezTo>
                      <a:cubicBezTo>
                        <a:pt x="56" y="184"/>
                        <a:pt x="57" y="185"/>
                        <a:pt x="57" y="186"/>
                      </a:cubicBezTo>
                      <a:cubicBezTo>
                        <a:pt x="58" y="186"/>
                        <a:pt x="58" y="186"/>
                        <a:pt x="59" y="185"/>
                      </a:cubicBezTo>
                      <a:cubicBezTo>
                        <a:pt x="55" y="187"/>
                        <a:pt x="58" y="184"/>
                        <a:pt x="54" y="184"/>
                      </a:cubicBezTo>
                      <a:cubicBezTo>
                        <a:pt x="54" y="183"/>
                        <a:pt x="50" y="185"/>
                        <a:pt x="50" y="186"/>
                      </a:cubicBezTo>
                      <a:cubicBezTo>
                        <a:pt x="49" y="187"/>
                        <a:pt x="50" y="188"/>
                        <a:pt x="49" y="189"/>
                      </a:cubicBezTo>
                      <a:cubicBezTo>
                        <a:pt x="49" y="189"/>
                        <a:pt x="49" y="189"/>
                        <a:pt x="50" y="190"/>
                      </a:cubicBezTo>
                      <a:cubicBezTo>
                        <a:pt x="50" y="190"/>
                        <a:pt x="50" y="190"/>
                        <a:pt x="49" y="190"/>
                      </a:cubicBezTo>
                      <a:cubicBezTo>
                        <a:pt x="51" y="190"/>
                        <a:pt x="51" y="191"/>
                        <a:pt x="52" y="192"/>
                      </a:cubicBezTo>
                      <a:cubicBezTo>
                        <a:pt x="51" y="192"/>
                        <a:pt x="51" y="192"/>
                        <a:pt x="51" y="192"/>
                      </a:cubicBezTo>
                      <a:cubicBezTo>
                        <a:pt x="51" y="192"/>
                        <a:pt x="50" y="192"/>
                        <a:pt x="51" y="191"/>
                      </a:cubicBezTo>
                      <a:cubicBezTo>
                        <a:pt x="49" y="191"/>
                        <a:pt x="48" y="190"/>
                        <a:pt x="48" y="189"/>
                      </a:cubicBezTo>
                      <a:cubicBezTo>
                        <a:pt x="48" y="191"/>
                        <a:pt x="49" y="193"/>
                        <a:pt x="50" y="194"/>
                      </a:cubicBezTo>
                      <a:cubicBezTo>
                        <a:pt x="50" y="195"/>
                        <a:pt x="51" y="196"/>
                        <a:pt x="52" y="196"/>
                      </a:cubicBezTo>
                      <a:cubicBezTo>
                        <a:pt x="52" y="197"/>
                        <a:pt x="51" y="198"/>
                        <a:pt x="52" y="199"/>
                      </a:cubicBezTo>
                      <a:cubicBezTo>
                        <a:pt x="52" y="199"/>
                        <a:pt x="51" y="199"/>
                        <a:pt x="51" y="199"/>
                      </a:cubicBezTo>
                      <a:cubicBezTo>
                        <a:pt x="51" y="199"/>
                        <a:pt x="51" y="199"/>
                        <a:pt x="51" y="199"/>
                      </a:cubicBezTo>
                      <a:cubicBezTo>
                        <a:pt x="49" y="198"/>
                        <a:pt x="47" y="202"/>
                        <a:pt x="50" y="203"/>
                      </a:cubicBezTo>
                      <a:cubicBezTo>
                        <a:pt x="51" y="203"/>
                        <a:pt x="50" y="204"/>
                        <a:pt x="51" y="205"/>
                      </a:cubicBezTo>
                      <a:cubicBezTo>
                        <a:pt x="51" y="205"/>
                        <a:pt x="52" y="205"/>
                        <a:pt x="53" y="205"/>
                      </a:cubicBezTo>
                      <a:cubicBezTo>
                        <a:pt x="54" y="206"/>
                        <a:pt x="55" y="207"/>
                        <a:pt x="55" y="209"/>
                      </a:cubicBezTo>
                      <a:cubicBezTo>
                        <a:pt x="54" y="206"/>
                        <a:pt x="52" y="206"/>
                        <a:pt x="50" y="205"/>
                      </a:cubicBezTo>
                      <a:cubicBezTo>
                        <a:pt x="49" y="205"/>
                        <a:pt x="50" y="204"/>
                        <a:pt x="49" y="203"/>
                      </a:cubicBezTo>
                      <a:cubicBezTo>
                        <a:pt x="49" y="205"/>
                        <a:pt x="50" y="205"/>
                        <a:pt x="49" y="207"/>
                      </a:cubicBezTo>
                      <a:cubicBezTo>
                        <a:pt x="48" y="208"/>
                        <a:pt x="48" y="208"/>
                        <a:pt x="48" y="210"/>
                      </a:cubicBezTo>
                      <a:cubicBezTo>
                        <a:pt x="48" y="210"/>
                        <a:pt x="48" y="210"/>
                        <a:pt x="48" y="210"/>
                      </a:cubicBezTo>
                      <a:cubicBezTo>
                        <a:pt x="47" y="208"/>
                        <a:pt x="45" y="211"/>
                        <a:pt x="44" y="209"/>
                      </a:cubicBezTo>
                      <a:cubicBezTo>
                        <a:pt x="43" y="208"/>
                        <a:pt x="44" y="203"/>
                        <a:pt x="43" y="202"/>
                      </a:cubicBezTo>
                      <a:cubicBezTo>
                        <a:pt x="43" y="200"/>
                        <a:pt x="43" y="197"/>
                        <a:pt x="44" y="195"/>
                      </a:cubicBezTo>
                      <a:cubicBezTo>
                        <a:pt x="44" y="192"/>
                        <a:pt x="41" y="191"/>
                        <a:pt x="42" y="189"/>
                      </a:cubicBezTo>
                      <a:cubicBezTo>
                        <a:pt x="42" y="189"/>
                        <a:pt x="42" y="189"/>
                        <a:pt x="42" y="190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0" y="185"/>
                        <a:pt x="41" y="196"/>
                        <a:pt x="41" y="197"/>
                      </a:cubicBezTo>
                      <a:cubicBezTo>
                        <a:pt x="42" y="201"/>
                        <a:pt x="42" y="205"/>
                        <a:pt x="42" y="209"/>
                      </a:cubicBezTo>
                      <a:cubicBezTo>
                        <a:pt x="41" y="211"/>
                        <a:pt x="41" y="214"/>
                        <a:pt x="40" y="216"/>
                      </a:cubicBezTo>
                      <a:cubicBezTo>
                        <a:pt x="40" y="216"/>
                        <a:pt x="40" y="218"/>
                        <a:pt x="40" y="218"/>
                      </a:cubicBezTo>
                      <a:cubicBezTo>
                        <a:pt x="40" y="219"/>
                        <a:pt x="42" y="217"/>
                        <a:pt x="43" y="218"/>
                      </a:cubicBezTo>
                      <a:cubicBezTo>
                        <a:pt x="43" y="217"/>
                        <a:pt x="42" y="217"/>
                        <a:pt x="42" y="216"/>
                      </a:cubicBezTo>
                      <a:cubicBezTo>
                        <a:pt x="44" y="214"/>
                        <a:pt x="45" y="215"/>
                        <a:pt x="47" y="216"/>
                      </a:cubicBezTo>
                      <a:cubicBezTo>
                        <a:pt x="47" y="216"/>
                        <a:pt x="51" y="223"/>
                        <a:pt x="53" y="220"/>
                      </a:cubicBezTo>
                      <a:cubicBezTo>
                        <a:pt x="54" y="219"/>
                        <a:pt x="55" y="219"/>
                        <a:pt x="56" y="218"/>
                      </a:cubicBezTo>
                      <a:cubicBezTo>
                        <a:pt x="57" y="218"/>
                        <a:pt x="57" y="217"/>
                        <a:pt x="58" y="217"/>
                      </a:cubicBezTo>
                      <a:cubicBezTo>
                        <a:pt x="58" y="217"/>
                        <a:pt x="59" y="218"/>
                        <a:pt x="60" y="218"/>
                      </a:cubicBezTo>
                      <a:cubicBezTo>
                        <a:pt x="60" y="218"/>
                        <a:pt x="62" y="216"/>
                        <a:pt x="62" y="216"/>
                      </a:cubicBezTo>
                      <a:cubicBezTo>
                        <a:pt x="63" y="215"/>
                        <a:pt x="63" y="216"/>
                        <a:pt x="65" y="215"/>
                      </a:cubicBezTo>
                      <a:cubicBezTo>
                        <a:pt x="63" y="220"/>
                        <a:pt x="71" y="219"/>
                        <a:pt x="73" y="218"/>
                      </a:cubicBezTo>
                      <a:cubicBezTo>
                        <a:pt x="75" y="218"/>
                        <a:pt x="77" y="218"/>
                        <a:pt x="79" y="219"/>
                      </a:cubicBezTo>
                      <a:cubicBezTo>
                        <a:pt x="80" y="220"/>
                        <a:pt x="81" y="222"/>
                        <a:pt x="83" y="224"/>
                      </a:cubicBezTo>
                      <a:cubicBezTo>
                        <a:pt x="84" y="225"/>
                        <a:pt x="87" y="228"/>
                        <a:pt x="89" y="228"/>
                      </a:cubicBezTo>
                      <a:cubicBezTo>
                        <a:pt x="92" y="227"/>
                        <a:pt x="94" y="224"/>
                        <a:pt x="97" y="224"/>
                      </a:cubicBezTo>
                      <a:cubicBezTo>
                        <a:pt x="103" y="224"/>
                        <a:pt x="105" y="230"/>
                        <a:pt x="110" y="232"/>
                      </a:cubicBezTo>
                      <a:cubicBezTo>
                        <a:pt x="110" y="232"/>
                        <a:pt x="112" y="232"/>
                        <a:pt x="112" y="231"/>
                      </a:cubicBezTo>
                      <a:cubicBezTo>
                        <a:pt x="112" y="232"/>
                        <a:pt x="111" y="232"/>
                        <a:pt x="111" y="232"/>
                      </a:cubicBezTo>
                      <a:cubicBezTo>
                        <a:pt x="112" y="232"/>
                        <a:pt x="112" y="232"/>
                        <a:pt x="113" y="232"/>
                      </a:cubicBezTo>
                      <a:cubicBezTo>
                        <a:pt x="112" y="232"/>
                        <a:pt x="112" y="232"/>
                        <a:pt x="112" y="232"/>
                      </a:cubicBezTo>
                      <a:cubicBezTo>
                        <a:pt x="113" y="233"/>
                        <a:pt x="114" y="234"/>
                        <a:pt x="114" y="236"/>
                      </a:cubicBezTo>
                      <a:cubicBezTo>
                        <a:pt x="114" y="236"/>
                        <a:pt x="114" y="236"/>
                        <a:pt x="114" y="235"/>
                      </a:cubicBezTo>
                      <a:cubicBezTo>
                        <a:pt x="113" y="237"/>
                        <a:pt x="115" y="239"/>
                        <a:pt x="115" y="240"/>
                      </a:cubicBezTo>
                      <a:cubicBezTo>
                        <a:pt x="116" y="241"/>
                        <a:pt x="117" y="242"/>
                        <a:pt x="117" y="242"/>
                      </a:cubicBezTo>
                      <a:cubicBezTo>
                        <a:pt x="118" y="243"/>
                        <a:pt x="118" y="243"/>
                        <a:pt x="119" y="243"/>
                      </a:cubicBezTo>
                      <a:cubicBezTo>
                        <a:pt x="120" y="244"/>
                        <a:pt x="118" y="244"/>
                        <a:pt x="118" y="245"/>
                      </a:cubicBezTo>
                      <a:cubicBezTo>
                        <a:pt x="119" y="247"/>
                        <a:pt x="119" y="249"/>
                        <a:pt x="120" y="251"/>
                      </a:cubicBezTo>
                      <a:cubicBezTo>
                        <a:pt x="120" y="253"/>
                        <a:pt x="119" y="254"/>
                        <a:pt x="120" y="256"/>
                      </a:cubicBezTo>
                      <a:cubicBezTo>
                        <a:pt x="121" y="259"/>
                        <a:pt x="121" y="260"/>
                        <a:pt x="121" y="263"/>
                      </a:cubicBezTo>
                      <a:cubicBezTo>
                        <a:pt x="120" y="267"/>
                        <a:pt x="122" y="266"/>
                        <a:pt x="124" y="269"/>
                      </a:cubicBezTo>
                      <a:cubicBezTo>
                        <a:pt x="127" y="271"/>
                        <a:pt x="130" y="270"/>
                        <a:pt x="133" y="271"/>
                      </a:cubicBezTo>
                      <a:cubicBezTo>
                        <a:pt x="135" y="272"/>
                        <a:pt x="139" y="274"/>
                        <a:pt x="141" y="273"/>
                      </a:cubicBezTo>
                      <a:cubicBezTo>
                        <a:pt x="142" y="273"/>
                        <a:pt x="143" y="273"/>
                        <a:pt x="143" y="273"/>
                      </a:cubicBezTo>
                      <a:cubicBezTo>
                        <a:pt x="143" y="273"/>
                        <a:pt x="143" y="273"/>
                        <a:pt x="143" y="273"/>
                      </a:cubicBezTo>
                      <a:cubicBezTo>
                        <a:pt x="146" y="273"/>
                        <a:pt x="148" y="275"/>
                        <a:pt x="151" y="275"/>
                      </a:cubicBezTo>
                      <a:cubicBezTo>
                        <a:pt x="154" y="275"/>
                        <a:pt x="156" y="273"/>
                        <a:pt x="159" y="272"/>
                      </a:cubicBezTo>
                      <a:cubicBezTo>
                        <a:pt x="161" y="271"/>
                        <a:pt x="163" y="271"/>
                        <a:pt x="165" y="270"/>
                      </a:cubicBezTo>
                      <a:cubicBezTo>
                        <a:pt x="167" y="270"/>
                        <a:pt x="168" y="270"/>
                        <a:pt x="169" y="269"/>
                      </a:cubicBezTo>
                      <a:cubicBezTo>
                        <a:pt x="170" y="269"/>
                        <a:pt x="170" y="268"/>
                        <a:pt x="170" y="268"/>
                      </a:cubicBezTo>
                      <a:cubicBezTo>
                        <a:pt x="171" y="268"/>
                        <a:pt x="171" y="268"/>
                        <a:pt x="172" y="268"/>
                      </a:cubicBezTo>
                      <a:cubicBezTo>
                        <a:pt x="173" y="267"/>
                        <a:pt x="173" y="266"/>
                        <a:pt x="174" y="265"/>
                      </a:cubicBezTo>
                      <a:cubicBezTo>
                        <a:pt x="175" y="264"/>
                        <a:pt x="177" y="264"/>
                        <a:pt x="178" y="263"/>
                      </a:cubicBezTo>
                      <a:cubicBezTo>
                        <a:pt x="180" y="262"/>
                        <a:pt x="183" y="264"/>
                        <a:pt x="185" y="264"/>
                      </a:cubicBezTo>
                      <a:cubicBezTo>
                        <a:pt x="190" y="263"/>
                        <a:pt x="195" y="260"/>
                        <a:pt x="200" y="263"/>
                      </a:cubicBezTo>
                      <a:cubicBezTo>
                        <a:pt x="203" y="265"/>
                        <a:pt x="204" y="263"/>
                        <a:pt x="207" y="263"/>
                      </a:cubicBezTo>
                      <a:cubicBezTo>
                        <a:pt x="209" y="263"/>
                        <a:pt x="212" y="265"/>
                        <a:pt x="214" y="266"/>
                      </a:cubicBezTo>
                      <a:cubicBezTo>
                        <a:pt x="217" y="267"/>
                        <a:pt x="215" y="272"/>
                        <a:pt x="219" y="271"/>
                      </a:cubicBezTo>
                      <a:cubicBezTo>
                        <a:pt x="222" y="270"/>
                        <a:pt x="222" y="267"/>
                        <a:pt x="226" y="267"/>
                      </a:cubicBezTo>
                      <a:cubicBezTo>
                        <a:pt x="227" y="267"/>
                        <a:pt x="228" y="267"/>
                        <a:pt x="229" y="267"/>
                      </a:cubicBezTo>
                      <a:cubicBezTo>
                        <a:pt x="229" y="267"/>
                        <a:pt x="232" y="267"/>
                        <a:pt x="232" y="267"/>
                      </a:cubicBezTo>
                      <a:cubicBezTo>
                        <a:pt x="235" y="269"/>
                        <a:pt x="235" y="266"/>
                        <a:pt x="238" y="266"/>
                      </a:cubicBezTo>
                      <a:cubicBezTo>
                        <a:pt x="241" y="265"/>
                        <a:pt x="244" y="264"/>
                        <a:pt x="247" y="263"/>
                      </a:cubicBezTo>
                      <a:cubicBezTo>
                        <a:pt x="249" y="261"/>
                        <a:pt x="251" y="259"/>
                        <a:pt x="254" y="260"/>
                      </a:cubicBezTo>
                      <a:cubicBezTo>
                        <a:pt x="256" y="261"/>
                        <a:pt x="258" y="265"/>
                        <a:pt x="260" y="264"/>
                      </a:cubicBezTo>
                      <a:cubicBezTo>
                        <a:pt x="262" y="264"/>
                        <a:pt x="265" y="264"/>
                        <a:pt x="267" y="263"/>
                      </a:cubicBezTo>
                      <a:cubicBezTo>
                        <a:pt x="269" y="263"/>
                        <a:pt x="273" y="263"/>
                        <a:pt x="275" y="262"/>
                      </a:cubicBezTo>
                      <a:cubicBezTo>
                        <a:pt x="278" y="261"/>
                        <a:pt x="279" y="258"/>
                        <a:pt x="282" y="257"/>
                      </a:cubicBezTo>
                      <a:cubicBezTo>
                        <a:pt x="284" y="257"/>
                        <a:pt x="287" y="256"/>
                        <a:pt x="289" y="255"/>
                      </a:cubicBezTo>
                      <a:cubicBezTo>
                        <a:pt x="292" y="253"/>
                        <a:pt x="294" y="254"/>
                        <a:pt x="297" y="253"/>
                      </a:cubicBezTo>
                      <a:cubicBezTo>
                        <a:pt x="300" y="252"/>
                        <a:pt x="303" y="252"/>
                        <a:pt x="306" y="251"/>
                      </a:cubicBezTo>
                      <a:cubicBezTo>
                        <a:pt x="310" y="251"/>
                        <a:pt x="310" y="251"/>
                        <a:pt x="312" y="248"/>
                      </a:cubicBezTo>
                      <a:cubicBezTo>
                        <a:pt x="314" y="245"/>
                        <a:pt x="315" y="247"/>
                        <a:pt x="319" y="247"/>
                      </a:cubicBezTo>
                      <a:cubicBezTo>
                        <a:pt x="321" y="248"/>
                        <a:pt x="324" y="246"/>
                        <a:pt x="327" y="246"/>
                      </a:cubicBezTo>
                      <a:cubicBezTo>
                        <a:pt x="329" y="246"/>
                        <a:pt x="332" y="245"/>
                        <a:pt x="334" y="245"/>
                      </a:cubicBezTo>
                      <a:cubicBezTo>
                        <a:pt x="338" y="245"/>
                        <a:pt x="340" y="246"/>
                        <a:pt x="344" y="245"/>
                      </a:cubicBezTo>
                      <a:cubicBezTo>
                        <a:pt x="346" y="244"/>
                        <a:pt x="349" y="242"/>
                        <a:pt x="351" y="240"/>
                      </a:cubicBezTo>
                      <a:cubicBezTo>
                        <a:pt x="352" y="238"/>
                        <a:pt x="359" y="240"/>
                        <a:pt x="362" y="240"/>
                      </a:cubicBezTo>
                      <a:cubicBezTo>
                        <a:pt x="377" y="240"/>
                        <a:pt x="393" y="240"/>
                        <a:pt x="409" y="240"/>
                      </a:cubicBezTo>
                      <a:cubicBezTo>
                        <a:pt x="432" y="240"/>
                        <a:pt x="455" y="240"/>
                        <a:pt x="478" y="240"/>
                      </a:cubicBezTo>
                      <a:cubicBezTo>
                        <a:pt x="478" y="240"/>
                        <a:pt x="478" y="240"/>
                        <a:pt x="477" y="239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632" name="Freeform 9827"/>
              <p:cNvSpPr>
                <a:spLocks/>
              </p:cNvSpPr>
              <p:nvPr/>
            </p:nvSpPr>
            <p:spPr bwMode="auto">
              <a:xfrm>
                <a:off x="980" y="670"/>
                <a:ext cx="1137" cy="578"/>
              </a:xfrm>
              <a:custGeom>
                <a:avLst/>
                <a:gdLst>
                  <a:gd name="T0" fmla="*/ 1135 w 734"/>
                  <a:gd name="T1" fmla="*/ 9 h 373"/>
                  <a:gd name="T2" fmla="*/ 618 w 734"/>
                  <a:gd name="T3" fmla="*/ 0 h 373"/>
                  <a:gd name="T4" fmla="*/ 3 w 734"/>
                  <a:gd name="T5" fmla="*/ 0 h 373"/>
                  <a:gd name="T6" fmla="*/ 0 w 734"/>
                  <a:gd name="T7" fmla="*/ 99 h 373"/>
                  <a:gd name="T8" fmla="*/ 5 w 734"/>
                  <a:gd name="T9" fmla="*/ 132 h 373"/>
                  <a:gd name="T10" fmla="*/ 26 w 734"/>
                  <a:gd name="T11" fmla="*/ 155 h 373"/>
                  <a:gd name="T12" fmla="*/ 31 w 734"/>
                  <a:gd name="T13" fmla="*/ 167 h 373"/>
                  <a:gd name="T14" fmla="*/ 34 w 734"/>
                  <a:gd name="T15" fmla="*/ 184 h 373"/>
                  <a:gd name="T16" fmla="*/ 33 w 734"/>
                  <a:gd name="T17" fmla="*/ 197 h 373"/>
                  <a:gd name="T18" fmla="*/ 48 w 734"/>
                  <a:gd name="T19" fmla="*/ 208 h 373"/>
                  <a:gd name="T20" fmla="*/ 71 w 734"/>
                  <a:gd name="T21" fmla="*/ 223 h 373"/>
                  <a:gd name="T22" fmla="*/ 84 w 734"/>
                  <a:gd name="T23" fmla="*/ 232 h 373"/>
                  <a:gd name="T24" fmla="*/ 94 w 734"/>
                  <a:gd name="T25" fmla="*/ 251 h 373"/>
                  <a:gd name="T26" fmla="*/ 107 w 734"/>
                  <a:gd name="T27" fmla="*/ 267 h 373"/>
                  <a:gd name="T28" fmla="*/ 121 w 734"/>
                  <a:gd name="T29" fmla="*/ 280 h 373"/>
                  <a:gd name="T30" fmla="*/ 135 w 734"/>
                  <a:gd name="T31" fmla="*/ 287 h 373"/>
                  <a:gd name="T32" fmla="*/ 153 w 734"/>
                  <a:gd name="T33" fmla="*/ 290 h 373"/>
                  <a:gd name="T34" fmla="*/ 158 w 734"/>
                  <a:gd name="T35" fmla="*/ 308 h 373"/>
                  <a:gd name="T36" fmla="*/ 155 w 734"/>
                  <a:gd name="T37" fmla="*/ 332 h 373"/>
                  <a:gd name="T38" fmla="*/ 146 w 734"/>
                  <a:gd name="T39" fmla="*/ 352 h 373"/>
                  <a:gd name="T40" fmla="*/ 149 w 734"/>
                  <a:gd name="T41" fmla="*/ 372 h 373"/>
                  <a:gd name="T42" fmla="*/ 155 w 734"/>
                  <a:gd name="T43" fmla="*/ 390 h 373"/>
                  <a:gd name="T44" fmla="*/ 141 w 734"/>
                  <a:gd name="T45" fmla="*/ 400 h 373"/>
                  <a:gd name="T46" fmla="*/ 143 w 734"/>
                  <a:gd name="T47" fmla="*/ 415 h 373"/>
                  <a:gd name="T48" fmla="*/ 150 w 734"/>
                  <a:gd name="T49" fmla="*/ 426 h 373"/>
                  <a:gd name="T50" fmla="*/ 170 w 734"/>
                  <a:gd name="T51" fmla="*/ 434 h 373"/>
                  <a:gd name="T52" fmla="*/ 181 w 734"/>
                  <a:gd name="T53" fmla="*/ 426 h 373"/>
                  <a:gd name="T54" fmla="*/ 192 w 734"/>
                  <a:gd name="T55" fmla="*/ 412 h 373"/>
                  <a:gd name="T56" fmla="*/ 201 w 734"/>
                  <a:gd name="T57" fmla="*/ 412 h 373"/>
                  <a:gd name="T58" fmla="*/ 211 w 734"/>
                  <a:gd name="T59" fmla="*/ 431 h 373"/>
                  <a:gd name="T60" fmla="*/ 218 w 734"/>
                  <a:gd name="T61" fmla="*/ 446 h 373"/>
                  <a:gd name="T62" fmla="*/ 232 w 734"/>
                  <a:gd name="T63" fmla="*/ 471 h 373"/>
                  <a:gd name="T64" fmla="*/ 240 w 734"/>
                  <a:gd name="T65" fmla="*/ 485 h 373"/>
                  <a:gd name="T66" fmla="*/ 248 w 734"/>
                  <a:gd name="T67" fmla="*/ 494 h 373"/>
                  <a:gd name="T68" fmla="*/ 249 w 734"/>
                  <a:gd name="T69" fmla="*/ 516 h 373"/>
                  <a:gd name="T70" fmla="*/ 273 w 734"/>
                  <a:gd name="T71" fmla="*/ 522 h 373"/>
                  <a:gd name="T72" fmla="*/ 282 w 734"/>
                  <a:gd name="T73" fmla="*/ 536 h 373"/>
                  <a:gd name="T74" fmla="*/ 285 w 734"/>
                  <a:gd name="T75" fmla="*/ 552 h 373"/>
                  <a:gd name="T76" fmla="*/ 288 w 734"/>
                  <a:gd name="T77" fmla="*/ 561 h 373"/>
                  <a:gd name="T78" fmla="*/ 305 w 734"/>
                  <a:gd name="T79" fmla="*/ 564 h 373"/>
                  <a:gd name="T80" fmla="*/ 335 w 734"/>
                  <a:gd name="T81" fmla="*/ 561 h 373"/>
                  <a:gd name="T82" fmla="*/ 353 w 734"/>
                  <a:gd name="T83" fmla="*/ 552 h 373"/>
                  <a:gd name="T84" fmla="*/ 370 w 734"/>
                  <a:gd name="T85" fmla="*/ 553 h 373"/>
                  <a:gd name="T86" fmla="*/ 387 w 734"/>
                  <a:gd name="T87" fmla="*/ 552 h 373"/>
                  <a:gd name="T88" fmla="*/ 412 w 734"/>
                  <a:gd name="T89" fmla="*/ 550 h 373"/>
                  <a:gd name="T90" fmla="*/ 431 w 734"/>
                  <a:gd name="T91" fmla="*/ 549 h 373"/>
                  <a:gd name="T92" fmla="*/ 441 w 734"/>
                  <a:gd name="T93" fmla="*/ 527 h 373"/>
                  <a:gd name="T94" fmla="*/ 452 w 734"/>
                  <a:gd name="T95" fmla="*/ 536 h 373"/>
                  <a:gd name="T96" fmla="*/ 457 w 734"/>
                  <a:gd name="T97" fmla="*/ 549 h 373"/>
                  <a:gd name="T98" fmla="*/ 474 w 734"/>
                  <a:gd name="T99" fmla="*/ 561 h 373"/>
                  <a:gd name="T100" fmla="*/ 520 w 734"/>
                  <a:gd name="T101" fmla="*/ 496 h 373"/>
                  <a:gd name="T102" fmla="*/ 1137 w 734"/>
                  <a:gd name="T103" fmla="*/ 496 h 37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34"/>
                  <a:gd name="T157" fmla="*/ 0 h 373"/>
                  <a:gd name="T158" fmla="*/ 734 w 734"/>
                  <a:gd name="T159" fmla="*/ 373 h 37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34" h="373">
                    <a:moveTo>
                      <a:pt x="733" y="249"/>
                    </a:moveTo>
                    <a:cubicBezTo>
                      <a:pt x="733" y="200"/>
                      <a:pt x="733" y="151"/>
                      <a:pt x="733" y="102"/>
                    </a:cubicBezTo>
                    <a:cubicBezTo>
                      <a:pt x="733" y="79"/>
                      <a:pt x="733" y="55"/>
                      <a:pt x="733" y="32"/>
                    </a:cubicBezTo>
                    <a:cubicBezTo>
                      <a:pt x="733" y="23"/>
                      <a:pt x="733" y="15"/>
                      <a:pt x="733" y="6"/>
                    </a:cubicBezTo>
                    <a:cubicBezTo>
                      <a:pt x="733" y="3"/>
                      <a:pt x="734" y="0"/>
                      <a:pt x="730" y="0"/>
                    </a:cubicBezTo>
                    <a:cubicBezTo>
                      <a:pt x="715" y="0"/>
                      <a:pt x="699" y="0"/>
                      <a:pt x="683" y="0"/>
                    </a:cubicBezTo>
                    <a:cubicBezTo>
                      <a:pt x="636" y="0"/>
                      <a:pt x="589" y="0"/>
                      <a:pt x="542" y="0"/>
                    </a:cubicBezTo>
                    <a:cubicBezTo>
                      <a:pt x="494" y="0"/>
                      <a:pt x="447" y="0"/>
                      <a:pt x="399" y="0"/>
                    </a:cubicBezTo>
                    <a:cubicBezTo>
                      <a:pt x="346" y="0"/>
                      <a:pt x="293" y="0"/>
                      <a:pt x="240" y="0"/>
                    </a:cubicBezTo>
                    <a:cubicBezTo>
                      <a:pt x="193" y="0"/>
                      <a:pt x="145" y="0"/>
                      <a:pt x="97" y="0"/>
                    </a:cubicBezTo>
                    <a:cubicBezTo>
                      <a:pt x="73" y="0"/>
                      <a:pt x="48" y="0"/>
                      <a:pt x="24" y="0"/>
                    </a:cubicBezTo>
                    <a:cubicBezTo>
                      <a:pt x="17" y="0"/>
                      <a:pt x="9" y="0"/>
                      <a:pt x="2" y="0"/>
                    </a:cubicBezTo>
                    <a:cubicBezTo>
                      <a:pt x="0" y="0"/>
                      <a:pt x="0" y="0"/>
                      <a:pt x="0" y="2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23"/>
                      <a:pt x="0" y="34"/>
                      <a:pt x="0" y="46"/>
                    </a:cubicBezTo>
                    <a:cubicBezTo>
                      <a:pt x="0" y="52"/>
                      <a:pt x="0" y="58"/>
                      <a:pt x="0" y="64"/>
                    </a:cubicBezTo>
                    <a:cubicBezTo>
                      <a:pt x="1" y="68"/>
                      <a:pt x="1" y="72"/>
                      <a:pt x="1" y="76"/>
                    </a:cubicBezTo>
                    <a:cubicBezTo>
                      <a:pt x="1" y="78"/>
                      <a:pt x="0" y="81"/>
                      <a:pt x="1" y="82"/>
                    </a:cubicBezTo>
                    <a:cubicBezTo>
                      <a:pt x="1" y="83"/>
                      <a:pt x="2" y="82"/>
                      <a:pt x="2" y="83"/>
                    </a:cubicBezTo>
                    <a:cubicBezTo>
                      <a:pt x="3" y="83"/>
                      <a:pt x="3" y="84"/>
                      <a:pt x="3" y="85"/>
                    </a:cubicBezTo>
                    <a:cubicBezTo>
                      <a:pt x="4" y="86"/>
                      <a:pt x="5" y="87"/>
                      <a:pt x="6" y="88"/>
                    </a:cubicBezTo>
                    <a:cubicBezTo>
                      <a:pt x="8" y="91"/>
                      <a:pt x="10" y="92"/>
                      <a:pt x="12" y="93"/>
                    </a:cubicBezTo>
                    <a:cubicBezTo>
                      <a:pt x="14" y="95"/>
                      <a:pt x="12" y="98"/>
                      <a:pt x="14" y="100"/>
                    </a:cubicBezTo>
                    <a:cubicBezTo>
                      <a:pt x="14" y="100"/>
                      <a:pt x="15" y="99"/>
                      <a:pt x="17" y="100"/>
                    </a:cubicBezTo>
                    <a:cubicBezTo>
                      <a:pt x="17" y="101"/>
                      <a:pt x="16" y="101"/>
                      <a:pt x="17" y="102"/>
                    </a:cubicBezTo>
                    <a:cubicBezTo>
                      <a:pt x="17" y="102"/>
                      <a:pt x="18" y="102"/>
                      <a:pt x="18" y="103"/>
                    </a:cubicBezTo>
                    <a:cubicBezTo>
                      <a:pt x="20" y="104"/>
                      <a:pt x="20" y="103"/>
                      <a:pt x="20" y="105"/>
                    </a:cubicBezTo>
                    <a:cubicBezTo>
                      <a:pt x="20" y="106"/>
                      <a:pt x="19" y="107"/>
                      <a:pt x="20" y="108"/>
                    </a:cubicBezTo>
                    <a:cubicBezTo>
                      <a:pt x="20" y="109"/>
                      <a:pt x="23" y="110"/>
                      <a:pt x="22" y="112"/>
                    </a:cubicBezTo>
                    <a:cubicBezTo>
                      <a:pt x="22" y="113"/>
                      <a:pt x="18" y="115"/>
                      <a:pt x="18" y="116"/>
                    </a:cubicBezTo>
                    <a:cubicBezTo>
                      <a:pt x="19" y="117"/>
                      <a:pt x="21" y="117"/>
                      <a:pt x="21" y="117"/>
                    </a:cubicBezTo>
                    <a:cubicBezTo>
                      <a:pt x="22" y="117"/>
                      <a:pt x="21" y="119"/>
                      <a:pt x="22" y="119"/>
                    </a:cubicBezTo>
                    <a:cubicBezTo>
                      <a:pt x="23" y="121"/>
                      <a:pt x="22" y="120"/>
                      <a:pt x="23" y="121"/>
                    </a:cubicBezTo>
                    <a:cubicBezTo>
                      <a:pt x="23" y="121"/>
                      <a:pt x="26" y="122"/>
                      <a:pt x="26" y="122"/>
                    </a:cubicBezTo>
                    <a:cubicBezTo>
                      <a:pt x="26" y="124"/>
                      <a:pt x="21" y="124"/>
                      <a:pt x="19" y="124"/>
                    </a:cubicBezTo>
                    <a:cubicBezTo>
                      <a:pt x="17" y="126"/>
                      <a:pt x="20" y="126"/>
                      <a:pt x="21" y="127"/>
                    </a:cubicBezTo>
                    <a:cubicBezTo>
                      <a:pt x="22" y="127"/>
                      <a:pt x="23" y="128"/>
                      <a:pt x="24" y="128"/>
                    </a:cubicBezTo>
                    <a:cubicBezTo>
                      <a:pt x="25" y="128"/>
                      <a:pt x="24" y="129"/>
                      <a:pt x="25" y="129"/>
                    </a:cubicBezTo>
                    <a:cubicBezTo>
                      <a:pt x="25" y="129"/>
                      <a:pt x="26" y="129"/>
                      <a:pt x="27" y="129"/>
                    </a:cubicBezTo>
                    <a:cubicBezTo>
                      <a:pt x="29" y="130"/>
                      <a:pt x="30" y="132"/>
                      <a:pt x="31" y="134"/>
                    </a:cubicBezTo>
                    <a:cubicBezTo>
                      <a:pt x="33" y="136"/>
                      <a:pt x="34" y="137"/>
                      <a:pt x="37" y="138"/>
                    </a:cubicBezTo>
                    <a:cubicBezTo>
                      <a:pt x="39" y="138"/>
                      <a:pt x="41" y="138"/>
                      <a:pt x="43" y="139"/>
                    </a:cubicBezTo>
                    <a:cubicBezTo>
                      <a:pt x="45" y="139"/>
                      <a:pt x="45" y="140"/>
                      <a:pt x="46" y="142"/>
                    </a:cubicBezTo>
                    <a:cubicBezTo>
                      <a:pt x="47" y="143"/>
                      <a:pt x="46" y="144"/>
                      <a:pt x="46" y="144"/>
                    </a:cubicBezTo>
                    <a:cubicBezTo>
                      <a:pt x="47" y="145"/>
                      <a:pt x="48" y="145"/>
                      <a:pt x="49" y="146"/>
                    </a:cubicBezTo>
                    <a:cubicBezTo>
                      <a:pt x="49" y="146"/>
                      <a:pt x="49" y="147"/>
                      <a:pt x="49" y="147"/>
                    </a:cubicBezTo>
                    <a:cubicBezTo>
                      <a:pt x="49" y="147"/>
                      <a:pt x="50" y="147"/>
                      <a:pt x="51" y="148"/>
                    </a:cubicBezTo>
                    <a:cubicBezTo>
                      <a:pt x="52" y="149"/>
                      <a:pt x="53" y="150"/>
                      <a:pt x="54" y="150"/>
                    </a:cubicBezTo>
                    <a:cubicBezTo>
                      <a:pt x="54" y="151"/>
                      <a:pt x="56" y="151"/>
                      <a:pt x="56" y="152"/>
                    </a:cubicBezTo>
                    <a:cubicBezTo>
                      <a:pt x="56" y="152"/>
                      <a:pt x="56" y="154"/>
                      <a:pt x="57" y="155"/>
                    </a:cubicBezTo>
                    <a:cubicBezTo>
                      <a:pt x="59" y="157"/>
                      <a:pt x="59" y="157"/>
                      <a:pt x="60" y="159"/>
                    </a:cubicBezTo>
                    <a:cubicBezTo>
                      <a:pt x="61" y="160"/>
                      <a:pt x="61" y="161"/>
                      <a:pt x="61" y="162"/>
                    </a:cubicBezTo>
                    <a:cubicBezTo>
                      <a:pt x="62" y="163"/>
                      <a:pt x="63" y="162"/>
                      <a:pt x="64" y="162"/>
                    </a:cubicBezTo>
                    <a:cubicBezTo>
                      <a:pt x="65" y="163"/>
                      <a:pt x="67" y="165"/>
                      <a:pt x="68" y="166"/>
                    </a:cubicBezTo>
                    <a:cubicBezTo>
                      <a:pt x="70" y="167"/>
                      <a:pt x="68" y="169"/>
                      <a:pt x="68" y="171"/>
                    </a:cubicBezTo>
                    <a:cubicBezTo>
                      <a:pt x="68" y="171"/>
                      <a:pt x="69" y="172"/>
                      <a:pt x="69" y="172"/>
                    </a:cubicBezTo>
                    <a:cubicBezTo>
                      <a:pt x="69" y="172"/>
                      <a:pt x="69" y="173"/>
                      <a:pt x="69" y="174"/>
                    </a:cubicBezTo>
                    <a:cubicBezTo>
                      <a:pt x="70" y="175"/>
                      <a:pt x="71" y="174"/>
                      <a:pt x="71" y="176"/>
                    </a:cubicBezTo>
                    <a:cubicBezTo>
                      <a:pt x="72" y="174"/>
                      <a:pt x="74" y="176"/>
                      <a:pt x="75" y="177"/>
                    </a:cubicBezTo>
                    <a:cubicBezTo>
                      <a:pt x="78" y="179"/>
                      <a:pt x="78" y="178"/>
                      <a:pt x="78" y="181"/>
                    </a:cubicBezTo>
                    <a:cubicBezTo>
                      <a:pt x="78" y="183"/>
                      <a:pt x="77" y="182"/>
                      <a:pt x="79" y="183"/>
                    </a:cubicBezTo>
                    <a:cubicBezTo>
                      <a:pt x="80" y="184"/>
                      <a:pt x="79" y="184"/>
                      <a:pt x="80" y="183"/>
                    </a:cubicBezTo>
                    <a:cubicBezTo>
                      <a:pt x="82" y="182"/>
                      <a:pt x="83" y="181"/>
                      <a:pt x="84" y="181"/>
                    </a:cubicBezTo>
                    <a:cubicBezTo>
                      <a:pt x="87" y="181"/>
                      <a:pt x="87" y="184"/>
                      <a:pt x="87" y="185"/>
                    </a:cubicBezTo>
                    <a:cubicBezTo>
                      <a:pt x="87" y="186"/>
                      <a:pt x="87" y="189"/>
                      <a:pt x="89" y="189"/>
                    </a:cubicBezTo>
                    <a:cubicBezTo>
                      <a:pt x="90" y="189"/>
                      <a:pt x="91" y="188"/>
                      <a:pt x="92" y="188"/>
                    </a:cubicBezTo>
                    <a:cubicBezTo>
                      <a:pt x="93" y="188"/>
                      <a:pt x="93" y="188"/>
                      <a:pt x="94" y="189"/>
                    </a:cubicBezTo>
                    <a:cubicBezTo>
                      <a:pt x="98" y="189"/>
                      <a:pt x="96" y="188"/>
                      <a:pt x="99" y="187"/>
                    </a:cubicBezTo>
                    <a:cubicBezTo>
                      <a:pt x="100" y="187"/>
                      <a:pt x="104" y="186"/>
                      <a:pt x="105" y="187"/>
                    </a:cubicBezTo>
                    <a:cubicBezTo>
                      <a:pt x="107" y="189"/>
                      <a:pt x="105" y="190"/>
                      <a:pt x="105" y="192"/>
                    </a:cubicBezTo>
                    <a:cubicBezTo>
                      <a:pt x="105" y="193"/>
                      <a:pt x="104" y="196"/>
                      <a:pt x="104" y="198"/>
                    </a:cubicBezTo>
                    <a:cubicBezTo>
                      <a:pt x="105" y="200"/>
                      <a:pt x="103" y="199"/>
                      <a:pt x="102" y="199"/>
                    </a:cubicBezTo>
                    <a:cubicBezTo>
                      <a:pt x="101" y="200"/>
                      <a:pt x="101" y="200"/>
                      <a:pt x="101" y="202"/>
                    </a:cubicBezTo>
                    <a:cubicBezTo>
                      <a:pt x="102" y="204"/>
                      <a:pt x="103" y="204"/>
                      <a:pt x="102" y="206"/>
                    </a:cubicBezTo>
                    <a:cubicBezTo>
                      <a:pt x="101" y="207"/>
                      <a:pt x="100" y="208"/>
                      <a:pt x="100" y="209"/>
                    </a:cubicBezTo>
                    <a:cubicBezTo>
                      <a:pt x="99" y="211"/>
                      <a:pt x="100" y="212"/>
                      <a:pt x="100" y="214"/>
                    </a:cubicBezTo>
                    <a:cubicBezTo>
                      <a:pt x="99" y="215"/>
                      <a:pt x="100" y="216"/>
                      <a:pt x="99" y="217"/>
                    </a:cubicBezTo>
                    <a:cubicBezTo>
                      <a:pt x="98" y="218"/>
                      <a:pt x="97" y="218"/>
                      <a:pt x="97" y="219"/>
                    </a:cubicBezTo>
                    <a:cubicBezTo>
                      <a:pt x="97" y="220"/>
                      <a:pt x="99" y="222"/>
                      <a:pt x="98" y="224"/>
                    </a:cubicBezTo>
                    <a:cubicBezTo>
                      <a:pt x="98" y="228"/>
                      <a:pt x="96" y="225"/>
                      <a:pt x="94" y="227"/>
                    </a:cubicBezTo>
                    <a:cubicBezTo>
                      <a:pt x="91" y="229"/>
                      <a:pt x="96" y="230"/>
                      <a:pt x="97" y="231"/>
                    </a:cubicBezTo>
                    <a:cubicBezTo>
                      <a:pt x="99" y="234"/>
                      <a:pt x="96" y="234"/>
                      <a:pt x="95" y="236"/>
                    </a:cubicBezTo>
                    <a:cubicBezTo>
                      <a:pt x="95" y="239"/>
                      <a:pt x="96" y="236"/>
                      <a:pt x="96" y="237"/>
                    </a:cubicBezTo>
                    <a:cubicBezTo>
                      <a:pt x="96" y="238"/>
                      <a:pt x="96" y="240"/>
                      <a:pt x="96" y="240"/>
                    </a:cubicBezTo>
                    <a:cubicBezTo>
                      <a:pt x="97" y="241"/>
                      <a:pt x="99" y="240"/>
                      <a:pt x="100" y="242"/>
                    </a:cubicBezTo>
                    <a:cubicBezTo>
                      <a:pt x="101" y="244"/>
                      <a:pt x="100" y="243"/>
                      <a:pt x="100" y="244"/>
                    </a:cubicBezTo>
                    <a:cubicBezTo>
                      <a:pt x="100" y="245"/>
                      <a:pt x="100" y="246"/>
                      <a:pt x="101" y="247"/>
                    </a:cubicBezTo>
                    <a:cubicBezTo>
                      <a:pt x="101" y="248"/>
                      <a:pt x="103" y="251"/>
                      <a:pt x="100" y="252"/>
                    </a:cubicBezTo>
                    <a:cubicBezTo>
                      <a:pt x="100" y="252"/>
                      <a:pt x="99" y="251"/>
                      <a:pt x="99" y="251"/>
                    </a:cubicBezTo>
                    <a:cubicBezTo>
                      <a:pt x="98" y="251"/>
                      <a:pt x="97" y="252"/>
                      <a:pt x="97" y="252"/>
                    </a:cubicBezTo>
                    <a:cubicBezTo>
                      <a:pt x="96" y="252"/>
                      <a:pt x="95" y="251"/>
                      <a:pt x="94" y="252"/>
                    </a:cubicBezTo>
                    <a:cubicBezTo>
                      <a:pt x="94" y="253"/>
                      <a:pt x="91" y="258"/>
                      <a:pt x="91" y="258"/>
                    </a:cubicBezTo>
                    <a:cubicBezTo>
                      <a:pt x="91" y="257"/>
                      <a:pt x="93" y="261"/>
                      <a:pt x="92" y="260"/>
                    </a:cubicBezTo>
                    <a:cubicBezTo>
                      <a:pt x="93" y="261"/>
                      <a:pt x="94" y="261"/>
                      <a:pt x="95" y="262"/>
                    </a:cubicBezTo>
                    <a:cubicBezTo>
                      <a:pt x="95" y="263"/>
                      <a:pt x="95" y="266"/>
                      <a:pt x="94" y="267"/>
                    </a:cubicBezTo>
                    <a:cubicBezTo>
                      <a:pt x="94" y="268"/>
                      <a:pt x="92" y="268"/>
                      <a:pt x="92" y="268"/>
                    </a:cubicBezTo>
                    <a:cubicBezTo>
                      <a:pt x="91" y="270"/>
                      <a:pt x="92" y="269"/>
                      <a:pt x="92" y="270"/>
                    </a:cubicBezTo>
                    <a:cubicBezTo>
                      <a:pt x="92" y="271"/>
                      <a:pt x="90" y="276"/>
                      <a:pt x="92" y="275"/>
                    </a:cubicBezTo>
                    <a:cubicBezTo>
                      <a:pt x="94" y="274"/>
                      <a:pt x="94" y="275"/>
                      <a:pt x="94" y="275"/>
                    </a:cubicBezTo>
                    <a:cubicBezTo>
                      <a:pt x="95" y="275"/>
                      <a:pt x="97" y="275"/>
                      <a:pt x="97" y="275"/>
                    </a:cubicBezTo>
                    <a:cubicBezTo>
                      <a:pt x="98" y="275"/>
                      <a:pt x="99" y="278"/>
                      <a:pt x="100" y="279"/>
                    </a:cubicBezTo>
                    <a:cubicBezTo>
                      <a:pt x="101" y="280"/>
                      <a:pt x="102" y="280"/>
                      <a:pt x="103" y="280"/>
                    </a:cubicBezTo>
                    <a:cubicBezTo>
                      <a:pt x="103" y="281"/>
                      <a:pt x="104" y="283"/>
                      <a:pt x="105" y="283"/>
                    </a:cubicBezTo>
                    <a:cubicBezTo>
                      <a:pt x="106" y="283"/>
                      <a:pt x="109" y="281"/>
                      <a:pt x="110" y="280"/>
                    </a:cubicBezTo>
                    <a:cubicBezTo>
                      <a:pt x="110" y="279"/>
                      <a:pt x="110" y="276"/>
                      <a:pt x="110" y="276"/>
                    </a:cubicBezTo>
                    <a:cubicBezTo>
                      <a:pt x="111" y="275"/>
                      <a:pt x="113" y="277"/>
                      <a:pt x="114" y="277"/>
                    </a:cubicBezTo>
                    <a:cubicBezTo>
                      <a:pt x="113" y="277"/>
                      <a:pt x="116" y="275"/>
                      <a:pt x="116" y="276"/>
                    </a:cubicBezTo>
                    <a:cubicBezTo>
                      <a:pt x="116" y="275"/>
                      <a:pt x="117" y="275"/>
                      <a:pt x="117" y="275"/>
                    </a:cubicBezTo>
                    <a:cubicBezTo>
                      <a:pt x="118" y="275"/>
                      <a:pt x="117" y="274"/>
                      <a:pt x="118" y="274"/>
                    </a:cubicBezTo>
                    <a:cubicBezTo>
                      <a:pt x="118" y="273"/>
                      <a:pt x="119" y="273"/>
                      <a:pt x="120" y="273"/>
                    </a:cubicBezTo>
                    <a:cubicBezTo>
                      <a:pt x="121" y="272"/>
                      <a:pt x="121" y="271"/>
                      <a:pt x="121" y="270"/>
                    </a:cubicBezTo>
                    <a:cubicBezTo>
                      <a:pt x="122" y="269"/>
                      <a:pt x="125" y="268"/>
                      <a:pt x="124" y="266"/>
                    </a:cubicBezTo>
                    <a:cubicBezTo>
                      <a:pt x="123" y="265"/>
                      <a:pt x="126" y="264"/>
                      <a:pt x="127" y="263"/>
                    </a:cubicBezTo>
                    <a:cubicBezTo>
                      <a:pt x="127" y="263"/>
                      <a:pt x="128" y="265"/>
                      <a:pt x="128" y="265"/>
                    </a:cubicBezTo>
                    <a:cubicBezTo>
                      <a:pt x="128" y="265"/>
                      <a:pt x="129" y="264"/>
                      <a:pt x="130" y="264"/>
                    </a:cubicBezTo>
                    <a:cubicBezTo>
                      <a:pt x="130" y="265"/>
                      <a:pt x="129" y="266"/>
                      <a:pt x="130" y="266"/>
                    </a:cubicBezTo>
                    <a:cubicBezTo>
                      <a:pt x="130" y="266"/>
                      <a:pt x="131" y="267"/>
                      <a:pt x="131" y="268"/>
                    </a:cubicBezTo>
                    <a:cubicBezTo>
                      <a:pt x="132" y="268"/>
                      <a:pt x="131" y="270"/>
                      <a:pt x="131" y="270"/>
                    </a:cubicBezTo>
                    <a:cubicBezTo>
                      <a:pt x="133" y="271"/>
                      <a:pt x="136" y="270"/>
                      <a:pt x="137" y="272"/>
                    </a:cubicBezTo>
                    <a:cubicBezTo>
                      <a:pt x="138" y="273"/>
                      <a:pt x="136" y="276"/>
                      <a:pt x="136" y="278"/>
                    </a:cubicBezTo>
                    <a:cubicBezTo>
                      <a:pt x="142" y="277"/>
                      <a:pt x="139" y="281"/>
                      <a:pt x="139" y="285"/>
                    </a:cubicBezTo>
                    <a:cubicBezTo>
                      <a:pt x="139" y="285"/>
                      <a:pt x="140" y="285"/>
                      <a:pt x="140" y="286"/>
                    </a:cubicBezTo>
                    <a:cubicBezTo>
                      <a:pt x="140" y="286"/>
                      <a:pt x="139" y="286"/>
                      <a:pt x="139" y="287"/>
                    </a:cubicBezTo>
                    <a:cubicBezTo>
                      <a:pt x="140" y="287"/>
                      <a:pt x="141" y="287"/>
                      <a:pt x="141" y="288"/>
                    </a:cubicBezTo>
                    <a:cubicBezTo>
                      <a:pt x="142" y="290"/>
                      <a:pt x="141" y="292"/>
                      <a:pt x="142" y="294"/>
                    </a:cubicBezTo>
                    <a:cubicBezTo>
                      <a:pt x="142" y="295"/>
                      <a:pt x="143" y="296"/>
                      <a:pt x="144" y="297"/>
                    </a:cubicBezTo>
                    <a:cubicBezTo>
                      <a:pt x="146" y="298"/>
                      <a:pt x="144" y="298"/>
                      <a:pt x="144" y="299"/>
                    </a:cubicBezTo>
                    <a:cubicBezTo>
                      <a:pt x="146" y="301"/>
                      <a:pt x="148" y="302"/>
                      <a:pt x="150" y="304"/>
                    </a:cubicBezTo>
                    <a:cubicBezTo>
                      <a:pt x="151" y="306"/>
                      <a:pt x="151" y="308"/>
                      <a:pt x="152" y="309"/>
                    </a:cubicBezTo>
                    <a:cubicBezTo>
                      <a:pt x="152" y="309"/>
                      <a:pt x="152" y="310"/>
                      <a:pt x="153" y="311"/>
                    </a:cubicBezTo>
                    <a:cubicBezTo>
                      <a:pt x="154" y="311"/>
                      <a:pt x="155" y="310"/>
                      <a:pt x="156" y="311"/>
                    </a:cubicBezTo>
                    <a:cubicBezTo>
                      <a:pt x="155" y="311"/>
                      <a:pt x="155" y="313"/>
                      <a:pt x="155" y="313"/>
                    </a:cubicBezTo>
                    <a:cubicBezTo>
                      <a:pt x="155" y="313"/>
                      <a:pt x="157" y="315"/>
                      <a:pt x="157" y="315"/>
                    </a:cubicBezTo>
                    <a:cubicBezTo>
                      <a:pt x="158" y="315"/>
                      <a:pt x="158" y="315"/>
                      <a:pt x="159" y="315"/>
                    </a:cubicBezTo>
                    <a:cubicBezTo>
                      <a:pt x="159" y="315"/>
                      <a:pt x="159" y="316"/>
                      <a:pt x="159" y="316"/>
                    </a:cubicBezTo>
                    <a:cubicBezTo>
                      <a:pt x="159" y="317"/>
                      <a:pt x="160" y="319"/>
                      <a:pt x="160" y="319"/>
                    </a:cubicBezTo>
                    <a:cubicBezTo>
                      <a:pt x="160" y="320"/>
                      <a:pt x="159" y="321"/>
                      <a:pt x="159" y="322"/>
                    </a:cubicBezTo>
                    <a:cubicBezTo>
                      <a:pt x="160" y="325"/>
                      <a:pt x="157" y="323"/>
                      <a:pt x="157" y="324"/>
                    </a:cubicBezTo>
                    <a:cubicBezTo>
                      <a:pt x="156" y="325"/>
                      <a:pt x="158" y="328"/>
                      <a:pt x="158" y="328"/>
                    </a:cubicBezTo>
                    <a:cubicBezTo>
                      <a:pt x="158" y="329"/>
                      <a:pt x="160" y="333"/>
                      <a:pt x="161" y="333"/>
                    </a:cubicBezTo>
                    <a:cubicBezTo>
                      <a:pt x="162" y="333"/>
                      <a:pt x="163" y="333"/>
                      <a:pt x="164" y="333"/>
                    </a:cubicBezTo>
                    <a:cubicBezTo>
                      <a:pt x="165" y="334"/>
                      <a:pt x="165" y="336"/>
                      <a:pt x="165" y="336"/>
                    </a:cubicBezTo>
                    <a:cubicBezTo>
                      <a:pt x="167" y="338"/>
                      <a:pt x="168" y="335"/>
                      <a:pt x="170" y="334"/>
                    </a:cubicBezTo>
                    <a:cubicBezTo>
                      <a:pt x="173" y="334"/>
                      <a:pt x="174" y="335"/>
                      <a:pt x="176" y="337"/>
                    </a:cubicBezTo>
                    <a:cubicBezTo>
                      <a:pt x="176" y="337"/>
                      <a:pt x="179" y="337"/>
                      <a:pt x="178" y="338"/>
                    </a:cubicBezTo>
                    <a:cubicBezTo>
                      <a:pt x="178" y="340"/>
                      <a:pt x="180" y="341"/>
                      <a:pt x="180" y="341"/>
                    </a:cubicBezTo>
                    <a:cubicBezTo>
                      <a:pt x="181" y="342"/>
                      <a:pt x="180" y="343"/>
                      <a:pt x="181" y="344"/>
                    </a:cubicBezTo>
                    <a:cubicBezTo>
                      <a:pt x="181" y="345"/>
                      <a:pt x="182" y="346"/>
                      <a:pt x="182" y="346"/>
                    </a:cubicBezTo>
                    <a:cubicBezTo>
                      <a:pt x="183" y="348"/>
                      <a:pt x="184" y="349"/>
                      <a:pt x="183" y="350"/>
                    </a:cubicBezTo>
                    <a:cubicBezTo>
                      <a:pt x="181" y="351"/>
                      <a:pt x="182" y="351"/>
                      <a:pt x="183" y="353"/>
                    </a:cubicBezTo>
                    <a:cubicBezTo>
                      <a:pt x="183" y="353"/>
                      <a:pt x="184" y="354"/>
                      <a:pt x="184" y="355"/>
                    </a:cubicBezTo>
                    <a:cubicBezTo>
                      <a:pt x="184" y="355"/>
                      <a:pt x="183" y="355"/>
                      <a:pt x="184" y="356"/>
                    </a:cubicBezTo>
                    <a:cubicBezTo>
                      <a:pt x="184" y="356"/>
                      <a:pt x="185" y="357"/>
                      <a:pt x="185" y="357"/>
                    </a:cubicBezTo>
                    <a:cubicBezTo>
                      <a:pt x="185" y="357"/>
                      <a:pt x="186" y="357"/>
                      <a:pt x="186" y="358"/>
                    </a:cubicBezTo>
                    <a:cubicBezTo>
                      <a:pt x="186" y="358"/>
                      <a:pt x="185" y="359"/>
                      <a:pt x="186" y="359"/>
                    </a:cubicBezTo>
                    <a:cubicBezTo>
                      <a:pt x="186" y="360"/>
                      <a:pt x="185" y="361"/>
                      <a:pt x="186" y="362"/>
                    </a:cubicBezTo>
                    <a:cubicBezTo>
                      <a:pt x="187" y="364"/>
                      <a:pt x="188" y="365"/>
                      <a:pt x="189" y="366"/>
                    </a:cubicBezTo>
                    <a:cubicBezTo>
                      <a:pt x="191" y="367"/>
                      <a:pt x="193" y="367"/>
                      <a:pt x="194" y="368"/>
                    </a:cubicBezTo>
                    <a:cubicBezTo>
                      <a:pt x="195" y="369"/>
                      <a:pt x="196" y="373"/>
                      <a:pt x="198" y="370"/>
                    </a:cubicBezTo>
                    <a:cubicBezTo>
                      <a:pt x="199" y="367"/>
                      <a:pt x="196" y="366"/>
                      <a:pt x="197" y="364"/>
                    </a:cubicBezTo>
                    <a:cubicBezTo>
                      <a:pt x="198" y="363"/>
                      <a:pt x="200" y="361"/>
                      <a:pt x="201" y="361"/>
                    </a:cubicBezTo>
                    <a:cubicBezTo>
                      <a:pt x="204" y="359"/>
                      <a:pt x="208" y="361"/>
                      <a:pt x="212" y="361"/>
                    </a:cubicBezTo>
                    <a:cubicBezTo>
                      <a:pt x="212" y="361"/>
                      <a:pt x="214" y="361"/>
                      <a:pt x="214" y="361"/>
                    </a:cubicBezTo>
                    <a:cubicBezTo>
                      <a:pt x="215" y="361"/>
                      <a:pt x="216" y="362"/>
                      <a:pt x="216" y="362"/>
                    </a:cubicBezTo>
                    <a:cubicBezTo>
                      <a:pt x="217" y="362"/>
                      <a:pt x="218" y="361"/>
                      <a:pt x="219" y="361"/>
                    </a:cubicBezTo>
                    <a:cubicBezTo>
                      <a:pt x="220" y="362"/>
                      <a:pt x="220" y="362"/>
                      <a:pt x="221" y="363"/>
                    </a:cubicBezTo>
                    <a:cubicBezTo>
                      <a:pt x="227" y="365"/>
                      <a:pt x="224" y="359"/>
                      <a:pt x="227" y="357"/>
                    </a:cubicBezTo>
                    <a:cubicBezTo>
                      <a:pt x="227" y="357"/>
                      <a:pt x="228" y="357"/>
                      <a:pt x="228" y="356"/>
                    </a:cubicBezTo>
                    <a:cubicBezTo>
                      <a:pt x="229" y="356"/>
                      <a:pt x="228" y="355"/>
                      <a:pt x="229" y="355"/>
                    </a:cubicBezTo>
                    <a:cubicBezTo>
                      <a:pt x="230" y="355"/>
                      <a:pt x="231" y="354"/>
                      <a:pt x="232" y="354"/>
                    </a:cubicBezTo>
                    <a:cubicBezTo>
                      <a:pt x="234" y="354"/>
                      <a:pt x="234" y="356"/>
                      <a:pt x="236" y="357"/>
                    </a:cubicBezTo>
                    <a:cubicBezTo>
                      <a:pt x="236" y="357"/>
                      <a:pt x="238" y="357"/>
                      <a:pt x="239" y="357"/>
                    </a:cubicBezTo>
                    <a:cubicBezTo>
                      <a:pt x="240" y="357"/>
                      <a:pt x="240" y="358"/>
                      <a:pt x="241" y="358"/>
                    </a:cubicBezTo>
                    <a:cubicBezTo>
                      <a:pt x="243" y="358"/>
                      <a:pt x="244" y="356"/>
                      <a:pt x="246" y="357"/>
                    </a:cubicBezTo>
                    <a:cubicBezTo>
                      <a:pt x="246" y="357"/>
                      <a:pt x="245" y="357"/>
                      <a:pt x="245" y="356"/>
                    </a:cubicBezTo>
                    <a:cubicBezTo>
                      <a:pt x="246" y="356"/>
                      <a:pt x="248" y="356"/>
                      <a:pt x="250" y="356"/>
                    </a:cubicBezTo>
                    <a:cubicBezTo>
                      <a:pt x="252" y="355"/>
                      <a:pt x="254" y="355"/>
                      <a:pt x="256" y="354"/>
                    </a:cubicBezTo>
                    <a:cubicBezTo>
                      <a:pt x="256" y="355"/>
                      <a:pt x="257" y="358"/>
                      <a:pt x="258" y="359"/>
                    </a:cubicBezTo>
                    <a:cubicBezTo>
                      <a:pt x="259" y="359"/>
                      <a:pt x="261" y="358"/>
                      <a:pt x="262" y="357"/>
                    </a:cubicBezTo>
                    <a:cubicBezTo>
                      <a:pt x="263" y="357"/>
                      <a:pt x="265" y="355"/>
                      <a:pt x="266" y="355"/>
                    </a:cubicBezTo>
                    <a:cubicBezTo>
                      <a:pt x="268" y="355"/>
                      <a:pt x="270" y="357"/>
                      <a:pt x="272" y="355"/>
                    </a:cubicBezTo>
                    <a:cubicBezTo>
                      <a:pt x="274" y="354"/>
                      <a:pt x="279" y="359"/>
                      <a:pt x="280" y="356"/>
                    </a:cubicBezTo>
                    <a:cubicBezTo>
                      <a:pt x="281" y="355"/>
                      <a:pt x="279" y="355"/>
                      <a:pt x="279" y="355"/>
                    </a:cubicBezTo>
                    <a:cubicBezTo>
                      <a:pt x="278" y="354"/>
                      <a:pt x="278" y="354"/>
                      <a:pt x="278" y="354"/>
                    </a:cubicBezTo>
                    <a:cubicBezTo>
                      <a:pt x="275" y="352"/>
                      <a:pt x="279" y="350"/>
                      <a:pt x="277" y="348"/>
                    </a:cubicBezTo>
                    <a:cubicBezTo>
                      <a:pt x="281" y="349"/>
                      <a:pt x="278" y="343"/>
                      <a:pt x="280" y="343"/>
                    </a:cubicBezTo>
                    <a:cubicBezTo>
                      <a:pt x="281" y="343"/>
                      <a:pt x="283" y="343"/>
                      <a:pt x="283" y="343"/>
                    </a:cubicBezTo>
                    <a:cubicBezTo>
                      <a:pt x="284" y="342"/>
                      <a:pt x="284" y="340"/>
                      <a:pt x="285" y="340"/>
                    </a:cubicBezTo>
                    <a:cubicBezTo>
                      <a:pt x="285" y="339"/>
                      <a:pt x="285" y="339"/>
                      <a:pt x="286" y="340"/>
                    </a:cubicBezTo>
                    <a:cubicBezTo>
                      <a:pt x="287" y="342"/>
                      <a:pt x="287" y="341"/>
                      <a:pt x="288" y="341"/>
                    </a:cubicBezTo>
                    <a:cubicBezTo>
                      <a:pt x="289" y="342"/>
                      <a:pt x="290" y="343"/>
                      <a:pt x="291" y="344"/>
                    </a:cubicBezTo>
                    <a:cubicBezTo>
                      <a:pt x="291" y="345"/>
                      <a:pt x="292" y="346"/>
                      <a:pt x="292" y="346"/>
                    </a:cubicBezTo>
                    <a:cubicBezTo>
                      <a:pt x="293" y="347"/>
                      <a:pt x="291" y="347"/>
                      <a:pt x="292" y="348"/>
                    </a:cubicBezTo>
                    <a:cubicBezTo>
                      <a:pt x="292" y="348"/>
                      <a:pt x="293" y="347"/>
                      <a:pt x="293" y="348"/>
                    </a:cubicBezTo>
                    <a:cubicBezTo>
                      <a:pt x="294" y="348"/>
                      <a:pt x="295" y="349"/>
                      <a:pt x="295" y="350"/>
                    </a:cubicBezTo>
                    <a:cubicBezTo>
                      <a:pt x="294" y="350"/>
                      <a:pt x="294" y="352"/>
                      <a:pt x="295" y="354"/>
                    </a:cubicBezTo>
                    <a:cubicBezTo>
                      <a:pt x="296" y="355"/>
                      <a:pt x="297" y="353"/>
                      <a:pt x="298" y="356"/>
                    </a:cubicBezTo>
                    <a:cubicBezTo>
                      <a:pt x="298" y="356"/>
                      <a:pt x="299" y="356"/>
                      <a:pt x="300" y="357"/>
                    </a:cubicBezTo>
                    <a:cubicBezTo>
                      <a:pt x="300" y="357"/>
                      <a:pt x="300" y="358"/>
                      <a:pt x="300" y="358"/>
                    </a:cubicBezTo>
                    <a:cubicBezTo>
                      <a:pt x="302" y="361"/>
                      <a:pt x="303" y="361"/>
                      <a:pt x="306" y="362"/>
                    </a:cubicBezTo>
                    <a:cubicBezTo>
                      <a:pt x="305" y="348"/>
                      <a:pt x="305" y="335"/>
                      <a:pt x="305" y="322"/>
                    </a:cubicBezTo>
                    <a:cubicBezTo>
                      <a:pt x="305" y="320"/>
                      <a:pt x="305" y="320"/>
                      <a:pt x="307" y="320"/>
                    </a:cubicBezTo>
                    <a:cubicBezTo>
                      <a:pt x="311" y="320"/>
                      <a:pt x="315" y="320"/>
                      <a:pt x="319" y="320"/>
                    </a:cubicBezTo>
                    <a:cubicBezTo>
                      <a:pt x="325" y="320"/>
                      <a:pt x="331" y="320"/>
                      <a:pt x="336" y="320"/>
                    </a:cubicBezTo>
                    <a:cubicBezTo>
                      <a:pt x="362" y="320"/>
                      <a:pt x="387" y="320"/>
                      <a:pt x="413" y="319"/>
                    </a:cubicBezTo>
                    <a:cubicBezTo>
                      <a:pt x="460" y="319"/>
                      <a:pt x="507" y="320"/>
                      <a:pt x="553" y="320"/>
                    </a:cubicBezTo>
                    <a:cubicBezTo>
                      <a:pt x="601" y="320"/>
                      <a:pt x="649" y="320"/>
                      <a:pt x="697" y="320"/>
                    </a:cubicBezTo>
                    <a:cubicBezTo>
                      <a:pt x="709" y="320"/>
                      <a:pt x="721" y="320"/>
                      <a:pt x="734" y="320"/>
                    </a:cubicBezTo>
                    <a:cubicBezTo>
                      <a:pt x="733" y="296"/>
                      <a:pt x="733" y="273"/>
                      <a:pt x="733" y="249"/>
                    </a:cubicBezTo>
                  </a:path>
                </a:pathLst>
              </a:custGeom>
              <a:solidFill>
                <a:srgbClr val="B2B2B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633" name="Freeform 9828"/>
              <p:cNvSpPr>
                <a:spLocks/>
              </p:cNvSpPr>
              <p:nvPr/>
            </p:nvSpPr>
            <p:spPr bwMode="auto">
              <a:xfrm>
                <a:off x="865" y="670"/>
                <a:ext cx="591" cy="869"/>
              </a:xfrm>
              <a:custGeom>
                <a:avLst/>
                <a:gdLst>
                  <a:gd name="T0" fmla="*/ 28 w 381"/>
                  <a:gd name="T1" fmla="*/ 623 h 561"/>
                  <a:gd name="T2" fmla="*/ 23 w 381"/>
                  <a:gd name="T3" fmla="*/ 668 h 561"/>
                  <a:gd name="T4" fmla="*/ 101 w 381"/>
                  <a:gd name="T5" fmla="*/ 867 h 561"/>
                  <a:gd name="T6" fmla="*/ 589 w 381"/>
                  <a:gd name="T7" fmla="*/ 646 h 561"/>
                  <a:gd name="T8" fmla="*/ 582 w 381"/>
                  <a:gd name="T9" fmla="*/ 553 h 561"/>
                  <a:gd name="T10" fmla="*/ 568 w 381"/>
                  <a:gd name="T11" fmla="*/ 539 h 561"/>
                  <a:gd name="T12" fmla="*/ 554 w 381"/>
                  <a:gd name="T13" fmla="*/ 531 h 561"/>
                  <a:gd name="T14" fmla="*/ 549 w 381"/>
                  <a:gd name="T15" fmla="*/ 551 h 561"/>
                  <a:gd name="T16" fmla="*/ 521 w 381"/>
                  <a:gd name="T17" fmla="*/ 553 h 561"/>
                  <a:gd name="T18" fmla="*/ 496 w 381"/>
                  <a:gd name="T19" fmla="*/ 553 h 561"/>
                  <a:gd name="T20" fmla="*/ 468 w 381"/>
                  <a:gd name="T21" fmla="*/ 551 h 561"/>
                  <a:gd name="T22" fmla="*/ 445 w 381"/>
                  <a:gd name="T23" fmla="*/ 559 h 561"/>
                  <a:gd name="T24" fmla="*/ 420 w 381"/>
                  <a:gd name="T25" fmla="*/ 565 h 561"/>
                  <a:gd name="T26" fmla="*/ 410 w 381"/>
                  <a:gd name="T27" fmla="*/ 568 h 561"/>
                  <a:gd name="T28" fmla="*/ 400 w 381"/>
                  <a:gd name="T29" fmla="*/ 550 h 561"/>
                  <a:gd name="T30" fmla="*/ 380 w 381"/>
                  <a:gd name="T31" fmla="*/ 517 h 561"/>
                  <a:gd name="T32" fmla="*/ 365 w 381"/>
                  <a:gd name="T33" fmla="*/ 514 h 561"/>
                  <a:gd name="T34" fmla="*/ 361 w 381"/>
                  <a:gd name="T35" fmla="*/ 488 h 561"/>
                  <a:gd name="T36" fmla="*/ 349 w 381"/>
                  <a:gd name="T37" fmla="*/ 477 h 561"/>
                  <a:gd name="T38" fmla="*/ 335 w 381"/>
                  <a:gd name="T39" fmla="*/ 448 h 561"/>
                  <a:gd name="T40" fmla="*/ 327 w 381"/>
                  <a:gd name="T41" fmla="*/ 421 h 561"/>
                  <a:gd name="T42" fmla="*/ 315 w 381"/>
                  <a:gd name="T43" fmla="*/ 409 h 561"/>
                  <a:gd name="T44" fmla="*/ 301 w 381"/>
                  <a:gd name="T45" fmla="*/ 421 h 561"/>
                  <a:gd name="T46" fmla="*/ 287 w 381"/>
                  <a:gd name="T47" fmla="*/ 428 h 561"/>
                  <a:gd name="T48" fmla="*/ 268 w 381"/>
                  <a:gd name="T49" fmla="*/ 429 h 561"/>
                  <a:gd name="T50" fmla="*/ 257 w 381"/>
                  <a:gd name="T51" fmla="*/ 420 h 561"/>
                  <a:gd name="T52" fmla="*/ 256 w 381"/>
                  <a:gd name="T53" fmla="*/ 401 h 561"/>
                  <a:gd name="T54" fmla="*/ 271 w 381"/>
                  <a:gd name="T55" fmla="*/ 383 h 561"/>
                  <a:gd name="T56" fmla="*/ 265 w 381"/>
                  <a:gd name="T57" fmla="*/ 359 h 561"/>
                  <a:gd name="T58" fmla="*/ 267 w 381"/>
                  <a:gd name="T59" fmla="*/ 338 h 561"/>
                  <a:gd name="T60" fmla="*/ 276 w 381"/>
                  <a:gd name="T61" fmla="*/ 308 h 561"/>
                  <a:gd name="T62" fmla="*/ 259 w 381"/>
                  <a:gd name="T63" fmla="*/ 291 h 561"/>
                  <a:gd name="T64" fmla="*/ 236 w 381"/>
                  <a:gd name="T65" fmla="*/ 282 h 561"/>
                  <a:gd name="T66" fmla="*/ 222 w 381"/>
                  <a:gd name="T67" fmla="*/ 266 h 561"/>
                  <a:gd name="T68" fmla="*/ 217 w 381"/>
                  <a:gd name="T69" fmla="*/ 254 h 561"/>
                  <a:gd name="T70" fmla="*/ 202 w 381"/>
                  <a:gd name="T71" fmla="*/ 235 h 561"/>
                  <a:gd name="T72" fmla="*/ 186 w 381"/>
                  <a:gd name="T73" fmla="*/ 223 h 561"/>
                  <a:gd name="T74" fmla="*/ 172 w 381"/>
                  <a:gd name="T75" fmla="*/ 214 h 561"/>
                  <a:gd name="T76" fmla="*/ 152 w 381"/>
                  <a:gd name="T77" fmla="*/ 198 h 561"/>
                  <a:gd name="T78" fmla="*/ 150 w 381"/>
                  <a:gd name="T79" fmla="*/ 187 h 561"/>
                  <a:gd name="T80" fmla="*/ 146 w 381"/>
                  <a:gd name="T81" fmla="*/ 163 h 561"/>
                  <a:gd name="T82" fmla="*/ 129 w 381"/>
                  <a:gd name="T83" fmla="*/ 143 h 561"/>
                  <a:gd name="T84" fmla="*/ 115 w 381"/>
                  <a:gd name="T85" fmla="*/ 0 h 561"/>
                  <a:gd name="T86" fmla="*/ 22 w 381"/>
                  <a:gd name="T87" fmla="*/ 112 h 561"/>
                  <a:gd name="T88" fmla="*/ 20 w 381"/>
                  <a:gd name="T89" fmla="*/ 325 h 561"/>
                  <a:gd name="T90" fmla="*/ 31 w 381"/>
                  <a:gd name="T91" fmla="*/ 349 h 561"/>
                  <a:gd name="T92" fmla="*/ 45 w 381"/>
                  <a:gd name="T93" fmla="*/ 389 h 561"/>
                  <a:gd name="T94" fmla="*/ 70 w 381"/>
                  <a:gd name="T95" fmla="*/ 410 h 561"/>
                  <a:gd name="T96" fmla="*/ 64 w 381"/>
                  <a:gd name="T97" fmla="*/ 445 h 561"/>
                  <a:gd name="T98" fmla="*/ 43 w 381"/>
                  <a:gd name="T99" fmla="*/ 489 h 561"/>
                  <a:gd name="T100" fmla="*/ 40 w 381"/>
                  <a:gd name="T101" fmla="*/ 502 h 561"/>
                  <a:gd name="T102" fmla="*/ 6 w 381"/>
                  <a:gd name="T103" fmla="*/ 558 h 561"/>
                  <a:gd name="T104" fmla="*/ 12 w 381"/>
                  <a:gd name="T105" fmla="*/ 586 h 561"/>
                  <a:gd name="T106" fmla="*/ 36 w 381"/>
                  <a:gd name="T107" fmla="*/ 599 h 56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1"/>
                  <a:gd name="T163" fmla="*/ 0 h 561"/>
                  <a:gd name="T164" fmla="*/ 381 w 381"/>
                  <a:gd name="T165" fmla="*/ 561 h 56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1" h="561">
                    <a:moveTo>
                      <a:pt x="23" y="387"/>
                    </a:moveTo>
                    <a:cubicBezTo>
                      <a:pt x="21" y="390"/>
                      <a:pt x="22" y="391"/>
                      <a:pt x="19" y="393"/>
                    </a:cubicBezTo>
                    <a:cubicBezTo>
                      <a:pt x="17" y="394"/>
                      <a:pt x="19" y="396"/>
                      <a:pt x="19" y="396"/>
                    </a:cubicBezTo>
                    <a:cubicBezTo>
                      <a:pt x="20" y="398"/>
                      <a:pt x="20" y="399"/>
                      <a:pt x="20" y="400"/>
                    </a:cubicBezTo>
                    <a:cubicBezTo>
                      <a:pt x="21" y="401"/>
                      <a:pt x="18" y="402"/>
                      <a:pt x="18" y="402"/>
                    </a:cubicBezTo>
                    <a:cubicBezTo>
                      <a:pt x="18" y="402"/>
                      <a:pt x="18" y="404"/>
                      <a:pt x="18" y="405"/>
                    </a:cubicBezTo>
                    <a:cubicBezTo>
                      <a:pt x="19" y="407"/>
                      <a:pt x="18" y="410"/>
                      <a:pt x="15" y="411"/>
                    </a:cubicBezTo>
                    <a:cubicBezTo>
                      <a:pt x="17" y="413"/>
                      <a:pt x="15" y="412"/>
                      <a:pt x="15" y="413"/>
                    </a:cubicBezTo>
                    <a:cubicBezTo>
                      <a:pt x="14" y="414"/>
                      <a:pt x="15" y="415"/>
                      <a:pt x="15" y="416"/>
                    </a:cubicBezTo>
                    <a:cubicBezTo>
                      <a:pt x="15" y="421"/>
                      <a:pt x="15" y="426"/>
                      <a:pt x="15" y="431"/>
                    </a:cubicBezTo>
                    <a:cubicBezTo>
                      <a:pt x="15" y="445"/>
                      <a:pt x="15" y="458"/>
                      <a:pt x="15" y="472"/>
                    </a:cubicBezTo>
                    <a:cubicBezTo>
                      <a:pt x="15" y="498"/>
                      <a:pt x="15" y="524"/>
                      <a:pt x="15" y="550"/>
                    </a:cubicBezTo>
                    <a:cubicBezTo>
                      <a:pt x="15" y="553"/>
                      <a:pt x="13" y="560"/>
                      <a:pt x="16" y="560"/>
                    </a:cubicBezTo>
                    <a:cubicBezTo>
                      <a:pt x="24" y="560"/>
                      <a:pt x="31" y="560"/>
                      <a:pt x="39" y="560"/>
                    </a:cubicBezTo>
                    <a:cubicBezTo>
                      <a:pt x="47" y="560"/>
                      <a:pt x="56" y="560"/>
                      <a:pt x="65" y="560"/>
                    </a:cubicBezTo>
                    <a:cubicBezTo>
                      <a:pt x="92" y="560"/>
                      <a:pt x="119" y="560"/>
                      <a:pt x="145" y="560"/>
                    </a:cubicBezTo>
                    <a:cubicBezTo>
                      <a:pt x="169" y="559"/>
                      <a:pt x="192" y="561"/>
                      <a:pt x="216" y="560"/>
                    </a:cubicBezTo>
                    <a:cubicBezTo>
                      <a:pt x="239" y="560"/>
                      <a:pt x="263" y="560"/>
                      <a:pt x="287" y="560"/>
                    </a:cubicBezTo>
                    <a:cubicBezTo>
                      <a:pt x="318" y="559"/>
                      <a:pt x="349" y="560"/>
                      <a:pt x="380" y="560"/>
                    </a:cubicBezTo>
                    <a:cubicBezTo>
                      <a:pt x="380" y="512"/>
                      <a:pt x="380" y="465"/>
                      <a:pt x="380" y="417"/>
                    </a:cubicBezTo>
                    <a:cubicBezTo>
                      <a:pt x="380" y="408"/>
                      <a:pt x="380" y="400"/>
                      <a:pt x="380" y="391"/>
                    </a:cubicBezTo>
                    <a:cubicBezTo>
                      <a:pt x="380" y="384"/>
                      <a:pt x="380" y="377"/>
                      <a:pt x="380" y="370"/>
                    </a:cubicBezTo>
                    <a:cubicBezTo>
                      <a:pt x="380" y="368"/>
                      <a:pt x="381" y="362"/>
                      <a:pt x="378" y="361"/>
                    </a:cubicBezTo>
                    <a:cubicBezTo>
                      <a:pt x="377" y="361"/>
                      <a:pt x="376" y="361"/>
                      <a:pt x="375" y="360"/>
                    </a:cubicBezTo>
                    <a:cubicBezTo>
                      <a:pt x="374" y="359"/>
                      <a:pt x="375" y="358"/>
                      <a:pt x="375" y="357"/>
                    </a:cubicBezTo>
                    <a:cubicBezTo>
                      <a:pt x="374" y="357"/>
                      <a:pt x="372" y="356"/>
                      <a:pt x="372" y="355"/>
                    </a:cubicBezTo>
                    <a:cubicBezTo>
                      <a:pt x="371" y="353"/>
                      <a:pt x="370" y="354"/>
                      <a:pt x="369" y="353"/>
                    </a:cubicBezTo>
                    <a:cubicBezTo>
                      <a:pt x="368" y="352"/>
                      <a:pt x="368" y="350"/>
                      <a:pt x="369" y="350"/>
                    </a:cubicBezTo>
                    <a:cubicBezTo>
                      <a:pt x="369" y="349"/>
                      <a:pt x="368" y="349"/>
                      <a:pt x="367" y="348"/>
                    </a:cubicBezTo>
                    <a:cubicBezTo>
                      <a:pt x="367" y="348"/>
                      <a:pt x="366" y="348"/>
                      <a:pt x="366" y="348"/>
                    </a:cubicBezTo>
                    <a:cubicBezTo>
                      <a:pt x="365" y="347"/>
                      <a:pt x="367" y="346"/>
                      <a:pt x="365" y="345"/>
                    </a:cubicBezTo>
                    <a:cubicBezTo>
                      <a:pt x="364" y="344"/>
                      <a:pt x="363" y="342"/>
                      <a:pt x="362" y="341"/>
                    </a:cubicBezTo>
                    <a:cubicBezTo>
                      <a:pt x="363" y="342"/>
                      <a:pt x="359" y="340"/>
                      <a:pt x="360" y="340"/>
                    </a:cubicBezTo>
                    <a:cubicBezTo>
                      <a:pt x="359" y="340"/>
                      <a:pt x="360" y="339"/>
                      <a:pt x="359" y="340"/>
                    </a:cubicBezTo>
                    <a:cubicBezTo>
                      <a:pt x="358" y="340"/>
                      <a:pt x="358" y="342"/>
                      <a:pt x="357" y="343"/>
                    </a:cubicBezTo>
                    <a:cubicBezTo>
                      <a:pt x="357" y="343"/>
                      <a:pt x="355" y="342"/>
                      <a:pt x="355" y="343"/>
                    </a:cubicBezTo>
                    <a:cubicBezTo>
                      <a:pt x="352" y="344"/>
                      <a:pt x="354" y="344"/>
                      <a:pt x="354" y="345"/>
                    </a:cubicBezTo>
                    <a:cubicBezTo>
                      <a:pt x="353" y="347"/>
                      <a:pt x="353" y="349"/>
                      <a:pt x="351" y="348"/>
                    </a:cubicBezTo>
                    <a:cubicBezTo>
                      <a:pt x="352" y="350"/>
                      <a:pt x="350" y="351"/>
                      <a:pt x="351" y="353"/>
                    </a:cubicBezTo>
                    <a:cubicBezTo>
                      <a:pt x="352" y="355"/>
                      <a:pt x="354" y="355"/>
                      <a:pt x="354" y="356"/>
                    </a:cubicBezTo>
                    <a:cubicBezTo>
                      <a:pt x="354" y="357"/>
                      <a:pt x="353" y="357"/>
                      <a:pt x="352" y="356"/>
                    </a:cubicBezTo>
                    <a:cubicBezTo>
                      <a:pt x="351" y="356"/>
                      <a:pt x="352" y="357"/>
                      <a:pt x="350" y="356"/>
                    </a:cubicBezTo>
                    <a:cubicBezTo>
                      <a:pt x="349" y="355"/>
                      <a:pt x="347" y="354"/>
                      <a:pt x="346" y="355"/>
                    </a:cubicBezTo>
                    <a:cubicBezTo>
                      <a:pt x="344" y="357"/>
                      <a:pt x="342" y="355"/>
                      <a:pt x="340" y="355"/>
                    </a:cubicBezTo>
                    <a:cubicBezTo>
                      <a:pt x="339" y="355"/>
                      <a:pt x="338" y="357"/>
                      <a:pt x="336" y="357"/>
                    </a:cubicBezTo>
                    <a:cubicBezTo>
                      <a:pt x="336" y="357"/>
                      <a:pt x="333" y="359"/>
                      <a:pt x="332" y="359"/>
                    </a:cubicBezTo>
                    <a:cubicBezTo>
                      <a:pt x="331" y="359"/>
                      <a:pt x="330" y="355"/>
                      <a:pt x="330" y="354"/>
                    </a:cubicBezTo>
                    <a:cubicBezTo>
                      <a:pt x="328" y="355"/>
                      <a:pt x="326" y="355"/>
                      <a:pt x="324" y="356"/>
                    </a:cubicBezTo>
                    <a:cubicBezTo>
                      <a:pt x="322" y="356"/>
                      <a:pt x="320" y="356"/>
                      <a:pt x="319" y="356"/>
                    </a:cubicBezTo>
                    <a:cubicBezTo>
                      <a:pt x="319" y="357"/>
                      <a:pt x="320" y="357"/>
                      <a:pt x="320" y="357"/>
                    </a:cubicBezTo>
                    <a:cubicBezTo>
                      <a:pt x="318" y="356"/>
                      <a:pt x="316" y="358"/>
                      <a:pt x="314" y="357"/>
                    </a:cubicBezTo>
                    <a:cubicBezTo>
                      <a:pt x="313" y="357"/>
                      <a:pt x="312" y="356"/>
                      <a:pt x="311" y="357"/>
                    </a:cubicBezTo>
                    <a:cubicBezTo>
                      <a:pt x="309" y="357"/>
                      <a:pt x="309" y="356"/>
                      <a:pt x="308" y="356"/>
                    </a:cubicBezTo>
                    <a:cubicBezTo>
                      <a:pt x="307" y="355"/>
                      <a:pt x="307" y="355"/>
                      <a:pt x="306" y="354"/>
                    </a:cubicBezTo>
                    <a:cubicBezTo>
                      <a:pt x="305" y="354"/>
                      <a:pt x="302" y="355"/>
                      <a:pt x="302" y="356"/>
                    </a:cubicBezTo>
                    <a:cubicBezTo>
                      <a:pt x="303" y="357"/>
                      <a:pt x="301" y="356"/>
                      <a:pt x="300" y="357"/>
                    </a:cubicBezTo>
                    <a:cubicBezTo>
                      <a:pt x="299" y="358"/>
                      <a:pt x="300" y="359"/>
                      <a:pt x="300" y="360"/>
                    </a:cubicBezTo>
                    <a:cubicBezTo>
                      <a:pt x="299" y="368"/>
                      <a:pt x="294" y="360"/>
                      <a:pt x="292" y="362"/>
                    </a:cubicBezTo>
                    <a:cubicBezTo>
                      <a:pt x="290" y="363"/>
                      <a:pt x="291" y="362"/>
                      <a:pt x="289" y="361"/>
                    </a:cubicBezTo>
                    <a:cubicBezTo>
                      <a:pt x="289" y="361"/>
                      <a:pt x="288" y="361"/>
                      <a:pt x="287" y="361"/>
                    </a:cubicBezTo>
                    <a:cubicBezTo>
                      <a:pt x="285" y="361"/>
                      <a:pt x="283" y="360"/>
                      <a:pt x="282" y="361"/>
                    </a:cubicBezTo>
                    <a:cubicBezTo>
                      <a:pt x="280" y="361"/>
                      <a:pt x="278" y="358"/>
                      <a:pt x="277" y="360"/>
                    </a:cubicBezTo>
                    <a:cubicBezTo>
                      <a:pt x="276" y="361"/>
                      <a:pt x="275" y="361"/>
                      <a:pt x="274" y="361"/>
                    </a:cubicBezTo>
                    <a:cubicBezTo>
                      <a:pt x="273" y="361"/>
                      <a:pt x="273" y="363"/>
                      <a:pt x="272" y="363"/>
                    </a:cubicBezTo>
                    <a:cubicBezTo>
                      <a:pt x="272" y="364"/>
                      <a:pt x="271" y="364"/>
                      <a:pt x="271" y="365"/>
                    </a:cubicBezTo>
                    <a:cubicBezTo>
                      <a:pt x="270" y="367"/>
                      <a:pt x="272" y="367"/>
                      <a:pt x="272" y="368"/>
                    </a:cubicBezTo>
                    <a:cubicBezTo>
                      <a:pt x="272" y="372"/>
                      <a:pt x="270" y="371"/>
                      <a:pt x="268" y="369"/>
                    </a:cubicBezTo>
                    <a:cubicBezTo>
                      <a:pt x="268" y="369"/>
                      <a:pt x="268" y="368"/>
                      <a:pt x="268" y="368"/>
                    </a:cubicBezTo>
                    <a:cubicBezTo>
                      <a:pt x="267" y="368"/>
                      <a:pt x="267" y="368"/>
                      <a:pt x="267" y="368"/>
                    </a:cubicBezTo>
                    <a:cubicBezTo>
                      <a:pt x="266" y="367"/>
                      <a:pt x="265" y="367"/>
                      <a:pt x="264" y="367"/>
                    </a:cubicBezTo>
                    <a:cubicBezTo>
                      <a:pt x="263" y="366"/>
                      <a:pt x="261" y="365"/>
                      <a:pt x="260" y="364"/>
                    </a:cubicBezTo>
                    <a:cubicBezTo>
                      <a:pt x="260" y="363"/>
                      <a:pt x="260" y="361"/>
                      <a:pt x="259" y="361"/>
                    </a:cubicBezTo>
                    <a:cubicBezTo>
                      <a:pt x="259" y="360"/>
                      <a:pt x="260" y="359"/>
                      <a:pt x="260" y="358"/>
                    </a:cubicBezTo>
                    <a:cubicBezTo>
                      <a:pt x="260" y="357"/>
                      <a:pt x="258" y="357"/>
                      <a:pt x="258" y="356"/>
                    </a:cubicBezTo>
                    <a:cubicBezTo>
                      <a:pt x="257" y="356"/>
                      <a:pt x="258" y="355"/>
                      <a:pt x="258" y="355"/>
                    </a:cubicBezTo>
                    <a:cubicBezTo>
                      <a:pt x="258" y="354"/>
                      <a:pt x="257" y="354"/>
                      <a:pt x="257" y="354"/>
                    </a:cubicBezTo>
                    <a:cubicBezTo>
                      <a:pt x="257" y="353"/>
                      <a:pt x="255" y="352"/>
                      <a:pt x="255" y="352"/>
                    </a:cubicBezTo>
                    <a:cubicBezTo>
                      <a:pt x="255" y="350"/>
                      <a:pt x="257" y="350"/>
                      <a:pt x="257" y="349"/>
                    </a:cubicBezTo>
                    <a:cubicBezTo>
                      <a:pt x="258" y="346"/>
                      <a:pt x="254" y="345"/>
                      <a:pt x="254" y="342"/>
                    </a:cubicBezTo>
                    <a:cubicBezTo>
                      <a:pt x="254" y="340"/>
                      <a:pt x="249" y="334"/>
                      <a:pt x="245" y="334"/>
                    </a:cubicBezTo>
                    <a:cubicBezTo>
                      <a:pt x="243" y="334"/>
                      <a:pt x="241" y="338"/>
                      <a:pt x="239" y="337"/>
                    </a:cubicBezTo>
                    <a:cubicBezTo>
                      <a:pt x="239" y="336"/>
                      <a:pt x="240" y="335"/>
                      <a:pt x="239" y="335"/>
                    </a:cubicBezTo>
                    <a:cubicBezTo>
                      <a:pt x="239" y="334"/>
                      <a:pt x="238" y="333"/>
                      <a:pt x="237" y="333"/>
                    </a:cubicBezTo>
                    <a:cubicBezTo>
                      <a:pt x="237" y="332"/>
                      <a:pt x="236" y="333"/>
                      <a:pt x="235" y="333"/>
                    </a:cubicBezTo>
                    <a:cubicBezTo>
                      <a:pt x="234" y="333"/>
                      <a:pt x="235" y="332"/>
                      <a:pt x="235" y="332"/>
                    </a:cubicBezTo>
                    <a:cubicBezTo>
                      <a:pt x="234" y="331"/>
                      <a:pt x="233" y="331"/>
                      <a:pt x="233" y="330"/>
                    </a:cubicBezTo>
                    <a:cubicBezTo>
                      <a:pt x="232" y="329"/>
                      <a:pt x="231" y="327"/>
                      <a:pt x="230" y="326"/>
                    </a:cubicBezTo>
                    <a:cubicBezTo>
                      <a:pt x="230" y="323"/>
                      <a:pt x="232" y="325"/>
                      <a:pt x="233" y="324"/>
                    </a:cubicBezTo>
                    <a:cubicBezTo>
                      <a:pt x="234" y="323"/>
                      <a:pt x="233" y="322"/>
                      <a:pt x="233" y="321"/>
                    </a:cubicBezTo>
                    <a:cubicBezTo>
                      <a:pt x="234" y="319"/>
                      <a:pt x="234" y="316"/>
                      <a:pt x="233" y="315"/>
                    </a:cubicBezTo>
                    <a:cubicBezTo>
                      <a:pt x="233" y="315"/>
                      <a:pt x="230" y="314"/>
                      <a:pt x="231" y="314"/>
                    </a:cubicBezTo>
                    <a:cubicBezTo>
                      <a:pt x="230" y="313"/>
                      <a:pt x="229" y="313"/>
                      <a:pt x="229" y="312"/>
                    </a:cubicBezTo>
                    <a:cubicBezTo>
                      <a:pt x="229" y="312"/>
                      <a:pt x="231" y="311"/>
                      <a:pt x="229" y="311"/>
                    </a:cubicBezTo>
                    <a:cubicBezTo>
                      <a:pt x="227" y="310"/>
                      <a:pt x="227" y="311"/>
                      <a:pt x="226" y="310"/>
                    </a:cubicBezTo>
                    <a:cubicBezTo>
                      <a:pt x="226" y="310"/>
                      <a:pt x="225" y="308"/>
                      <a:pt x="225" y="308"/>
                    </a:cubicBezTo>
                    <a:cubicBezTo>
                      <a:pt x="225" y="308"/>
                      <a:pt x="225" y="306"/>
                      <a:pt x="225" y="305"/>
                    </a:cubicBezTo>
                    <a:cubicBezTo>
                      <a:pt x="224" y="304"/>
                      <a:pt x="223" y="304"/>
                      <a:pt x="222" y="303"/>
                    </a:cubicBezTo>
                    <a:cubicBezTo>
                      <a:pt x="221" y="302"/>
                      <a:pt x="221" y="300"/>
                      <a:pt x="220" y="300"/>
                    </a:cubicBezTo>
                    <a:cubicBezTo>
                      <a:pt x="218" y="299"/>
                      <a:pt x="219" y="296"/>
                      <a:pt x="217" y="295"/>
                    </a:cubicBezTo>
                    <a:cubicBezTo>
                      <a:pt x="214" y="293"/>
                      <a:pt x="217" y="291"/>
                      <a:pt x="216" y="289"/>
                    </a:cubicBezTo>
                    <a:cubicBezTo>
                      <a:pt x="215" y="288"/>
                      <a:pt x="213" y="287"/>
                      <a:pt x="213" y="286"/>
                    </a:cubicBezTo>
                    <a:cubicBezTo>
                      <a:pt x="214" y="286"/>
                      <a:pt x="213" y="284"/>
                      <a:pt x="213" y="283"/>
                    </a:cubicBezTo>
                    <a:cubicBezTo>
                      <a:pt x="213" y="281"/>
                      <a:pt x="214" y="281"/>
                      <a:pt x="214" y="279"/>
                    </a:cubicBezTo>
                    <a:cubicBezTo>
                      <a:pt x="213" y="277"/>
                      <a:pt x="212" y="278"/>
                      <a:pt x="210" y="278"/>
                    </a:cubicBezTo>
                    <a:cubicBezTo>
                      <a:pt x="210" y="276"/>
                      <a:pt x="212" y="273"/>
                      <a:pt x="211" y="272"/>
                    </a:cubicBezTo>
                    <a:cubicBezTo>
                      <a:pt x="211" y="271"/>
                      <a:pt x="209" y="270"/>
                      <a:pt x="208" y="270"/>
                    </a:cubicBezTo>
                    <a:cubicBezTo>
                      <a:pt x="207" y="270"/>
                      <a:pt x="206" y="271"/>
                      <a:pt x="206" y="270"/>
                    </a:cubicBezTo>
                    <a:cubicBezTo>
                      <a:pt x="205" y="269"/>
                      <a:pt x="206" y="269"/>
                      <a:pt x="206" y="268"/>
                    </a:cubicBezTo>
                    <a:cubicBezTo>
                      <a:pt x="206" y="267"/>
                      <a:pt x="205" y="267"/>
                      <a:pt x="204" y="266"/>
                    </a:cubicBezTo>
                    <a:cubicBezTo>
                      <a:pt x="203" y="265"/>
                      <a:pt x="204" y="265"/>
                      <a:pt x="203" y="264"/>
                    </a:cubicBezTo>
                    <a:cubicBezTo>
                      <a:pt x="204" y="265"/>
                      <a:pt x="200" y="264"/>
                      <a:pt x="201" y="264"/>
                    </a:cubicBezTo>
                    <a:cubicBezTo>
                      <a:pt x="200" y="264"/>
                      <a:pt x="198" y="264"/>
                      <a:pt x="198" y="266"/>
                    </a:cubicBezTo>
                    <a:cubicBezTo>
                      <a:pt x="198" y="267"/>
                      <a:pt x="199" y="267"/>
                      <a:pt x="198" y="268"/>
                    </a:cubicBezTo>
                    <a:cubicBezTo>
                      <a:pt x="198" y="269"/>
                      <a:pt x="196" y="269"/>
                      <a:pt x="196" y="269"/>
                    </a:cubicBezTo>
                    <a:cubicBezTo>
                      <a:pt x="195" y="270"/>
                      <a:pt x="195" y="271"/>
                      <a:pt x="194" y="272"/>
                    </a:cubicBezTo>
                    <a:cubicBezTo>
                      <a:pt x="194" y="273"/>
                      <a:pt x="193" y="273"/>
                      <a:pt x="192" y="273"/>
                    </a:cubicBezTo>
                    <a:cubicBezTo>
                      <a:pt x="191" y="274"/>
                      <a:pt x="191" y="275"/>
                      <a:pt x="191" y="275"/>
                    </a:cubicBezTo>
                    <a:cubicBezTo>
                      <a:pt x="190" y="275"/>
                      <a:pt x="188" y="276"/>
                      <a:pt x="188" y="276"/>
                    </a:cubicBezTo>
                    <a:cubicBezTo>
                      <a:pt x="187" y="276"/>
                      <a:pt x="188" y="277"/>
                      <a:pt x="187" y="277"/>
                    </a:cubicBezTo>
                    <a:cubicBezTo>
                      <a:pt x="186" y="276"/>
                      <a:pt x="185" y="276"/>
                      <a:pt x="185" y="276"/>
                    </a:cubicBezTo>
                    <a:cubicBezTo>
                      <a:pt x="184" y="276"/>
                      <a:pt x="184" y="279"/>
                      <a:pt x="184" y="279"/>
                    </a:cubicBezTo>
                    <a:cubicBezTo>
                      <a:pt x="183" y="280"/>
                      <a:pt x="181" y="283"/>
                      <a:pt x="179" y="283"/>
                    </a:cubicBezTo>
                    <a:cubicBezTo>
                      <a:pt x="178" y="283"/>
                      <a:pt x="178" y="282"/>
                      <a:pt x="177" y="281"/>
                    </a:cubicBezTo>
                    <a:cubicBezTo>
                      <a:pt x="177" y="280"/>
                      <a:pt x="175" y="280"/>
                      <a:pt x="175" y="279"/>
                    </a:cubicBezTo>
                    <a:cubicBezTo>
                      <a:pt x="174" y="278"/>
                      <a:pt x="174" y="278"/>
                      <a:pt x="173" y="277"/>
                    </a:cubicBezTo>
                    <a:cubicBezTo>
                      <a:pt x="173" y="277"/>
                      <a:pt x="171" y="275"/>
                      <a:pt x="171" y="275"/>
                    </a:cubicBezTo>
                    <a:cubicBezTo>
                      <a:pt x="171" y="274"/>
                      <a:pt x="170" y="275"/>
                      <a:pt x="169" y="275"/>
                    </a:cubicBezTo>
                    <a:cubicBezTo>
                      <a:pt x="168" y="275"/>
                      <a:pt x="167" y="275"/>
                      <a:pt x="167" y="274"/>
                    </a:cubicBezTo>
                    <a:cubicBezTo>
                      <a:pt x="166" y="274"/>
                      <a:pt x="165" y="276"/>
                      <a:pt x="166" y="274"/>
                    </a:cubicBezTo>
                    <a:cubicBezTo>
                      <a:pt x="166" y="273"/>
                      <a:pt x="166" y="271"/>
                      <a:pt x="166" y="271"/>
                    </a:cubicBezTo>
                    <a:cubicBezTo>
                      <a:pt x="166" y="270"/>
                      <a:pt x="165" y="270"/>
                      <a:pt x="165" y="269"/>
                    </a:cubicBezTo>
                    <a:cubicBezTo>
                      <a:pt x="165" y="269"/>
                      <a:pt x="168" y="268"/>
                      <a:pt x="168" y="267"/>
                    </a:cubicBezTo>
                    <a:cubicBezTo>
                      <a:pt x="169" y="267"/>
                      <a:pt x="169" y="263"/>
                      <a:pt x="169" y="262"/>
                    </a:cubicBezTo>
                    <a:cubicBezTo>
                      <a:pt x="169" y="262"/>
                      <a:pt x="167" y="261"/>
                      <a:pt x="167" y="261"/>
                    </a:cubicBezTo>
                    <a:cubicBezTo>
                      <a:pt x="167" y="261"/>
                      <a:pt x="165" y="258"/>
                      <a:pt x="165" y="259"/>
                    </a:cubicBezTo>
                    <a:cubicBezTo>
                      <a:pt x="165" y="256"/>
                      <a:pt x="168" y="255"/>
                      <a:pt x="168" y="253"/>
                    </a:cubicBezTo>
                    <a:cubicBezTo>
                      <a:pt x="168" y="251"/>
                      <a:pt x="169" y="252"/>
                      <a:pt x="170" y="252"/>
                    </a:cubicBezTo>
                    <a:cubicBezTo>
                      <a:pt x="171" y="252"/>
                      <a:pt x="172" y="251"/>
                      <a:pt x="172" y="251"/>
                    </a:cubicBezTo>
                    <a:cubicBezTo>
                      <a:pt x="173" y="251"/>
                      <a:pt x="174" y="252"/>
                      <a:pt x="174" y="251"/>
                    </a:cubicBezTo>
                    <a:cubicBezTo>
                      <a:pt x="175" y="251"/>
                      <a:pt x="177" y="249"/>
                      <a:pt x="175" y="247"/>
                    </a:cubicBezTo>
                    <a:cubicBezTo>
                      <a:pt x="172" y="245"/>
                      <a:pt x="175" y="244"/>
                      <a:pt x="175" y="242"/>
                    </a:cubicBezTo>
                    <a:cubicBezTo>
                      <a:pt x="174" y="240"/>
                      <a:pt x="171" y="241"/>
                      <a:pt x="170" y="240"/>
                    </a:cubicBezTo>
                    <a:cubicBezTo>
                      <a:pt x="169" y="239"/>
                      <a:pt x="171" y="239"/>
                      <a:pt x="171" y="238"/>
                    </a:cubicBezTo>
                    <a:cubicBezTo>
                      <a:pt x="170" y="237"/>
                      <a:pt x="169" y="238"/>
                      <a:pt x="169" y="237"/>
                    </a:cubicBezTo>
                    <a:cubicBezTo>
                      <a:pt x="169" y="235"/>
                      <a:pt x="172" y="234"/>
                      <a:pt x="171" y="232"/>
                    </a:cubicBezTo>
                    <a:cubicBezTo>
                      <a:pt x="170" y="230"/>
                      <a:pt x="166" y="230"/>
                      <a:pt x="168" y="227"/>
                    </a:cubicBezTo>
                    <a:cubicBezTo>
                      <a:pt x="169" y="225"/>
                      <a:pt x="171" y="227"/>
                      <a:pt x="172" y="225"/>
                    </a:cubicBezTo>
                    <a:cubicBezTo>
                      <a:pt x="173" y="225"/>
                      <a:pt x="172" y="223"/>
                      <a:pt x="172" y="222"/>
                    </a:cubicBezTo>
                    <a:cubicBezTo>
                      <a:pt x="172" y="221"/>
                      <a:pt x="171" y="220"/>
                      <a:pt x="171" y="220"/>
                    </a:cubicBezTo>
                    <a:cubicBezTo>
                      <a:pt x="171" y="218"/>
                      <a:pt x="172" y="219"/>
                      <a:pt x="172" y="218"/>
                    </a:cubicBezTo>
                    <a:cubicBezTo>
                      <a:pt x="173" y="216"/>
                      <a:pt x="173" y="217"/>
                      <a:pt x="173" y="215"/>
                    </a:cubicBezTo>
                    <a:cubicBezTo>
                      <a:pt x="174" y="213"/>
                      <a:pt x="174" y="212"/>
                      <a:pt x="174" y="210"/>
                    </a:cubicBezTo>
                    <a:cubicBezTo>
                      <a:pt x="175" y="208"/>
                      <a:pt x="174" y="209"/>
                      <a:pt x="176" y="207"/>
                    </a:cubicBezTo>
                    <a:cubicBezTo>
                      <a:pt x="176" y="206"/>
                      <a:pt x="177" y="203"/>
                      <a:pt x="176" y="202"/>
                    </a:cubicBezTo>
                    <a:cubicBezTo>
                      <a:pt x="172" y="200"/>
                      <a:pt x="178" y="199"/>
                      <a:pt x="178" y="199"/>
                    </a:cubicBezTo>
                    <a:cubicBezTo>
                      <a:pt x="179" y="198"/>
                      <a:pt x="178" y="194"/>
                      <a:pt x="179" y="193"/>
                    </a:cubicBezTo>
                    <a:cubicBezTo>
                      <a:pt x="179" y="191"/>
                      <a:pt x="181" y="189"/>
                      <a:pt x="180" y="187"/>
                    </a:cubicBezTo>
                    <a:cubicBezTo>
                      <a:pt x="178" y="186"/>
                      <a:pt x="175" y="186"/>
                      <a:pt x="174" y="187"/>
                    </a:cubicBezTo>
                    <a:cubicBezTo>
                      <a:pt x="171" y="188"/>
                      <a:pt x="172" y="189"/>
                      <a:pt x="169" y="189"/>
                    </a:cubicBezTo>
                    <a:cubicBezTo>
                      <a:pt x="169" y="189"/>
                      <a:pt x="167" y="188"/>
                      <a:pt x="167" y="188"/>
                    </a:cubicBezTo>
                    <a:cubicBezTo>
                      <a:pt x="166" y="188"/>
                      <a:pt x="165" y="189"/>
                      <a:pt x="164" y="189"/>
                    </a:cubicBezTo>
                    <a:cubicBezTo>
                      <a:pt x="162" y="189"/>
                      <a:pt x="161" y="187"/>
                      <a:pt x="160" y="185"/>
                    </a:cubicBezTo>
                    <a:cubicBezTo>
                      <a:pt x="160" y="185"/>
                      <a:pt x="161" y="184"/>
                      <a:pt x="161" y="184"/>
                    </a:cubicBezTo>
                    <a:cubicBezTo>
                      <a:pt x="161" y="183"/>
                      <a:pt x="160" y="181"/>
                      <a:pt x="159" y="181"/>
                    </a:cubicBezTo>
                    <a:cubicBezTo>
                      <a:pt x="157" y="180"/>
                      <a:pt x="152" y="187"/>
                      <a:pt x="152" y="182"/>
                    </a:cubicBezTo>
                    <a:cubicBezTo>
                      <a:pt x="152" y="180"/>
                      <a:pt x="153" y="180"/>
                      <a:pt x="152" y="179"/>
                    </a:cubicBezTo>
                    <a:cubicBezTo>
                      <a:pt x="152" y="177"/>
                      <a:pt x="150" y="178"/>
                      <a:pt x="149" y="177"/>
                    </a:cubicBezTo>
                    <a:cubicBezTo>
                      <a:pt x="148" y="176"/>
                      <a:pt x="146" y="174"/>
                      <a:pt x="145" y="176"/>
                    </a:cubicBezTo>
                    <a:cubicBezTo>
                      <a:pt x="145" y="175"/>
                      <a:pt x="144" y="175"/>
                      <a:pt x="144" y="174"/>
                    </a:cubicBezTo>
                    <a:cubicBezTo>
                      <a:pt x="143" y="173"/>
                      <a:pt x="143" y="173"/>
                      <a:pt x="143" y="172"/>
                    </a:cubicBezTo>
                    <a:cubicBezTo>
                      <a:pt x="143" y="171"/>
                      <a:pt x="142" y="171"/>
                      <a:pt x="142" y="171"/>
                    </a:cubicBezTo>
                    <a:cubicBezTo>
                      <a:pt x="142" y="171"/>
                      <a:pt x="142" y="170"/>
                      <a:pt x="142" y="170"/>
                    </a:cubicBezTo>
                    <a:cubicBezTo>
                      <a:pt x="142" y="169"/>
                      <a:pt x="143" y="168"/>
                      <a:pt x="143" y="168"/>
                    </a:cubicBezTo>
                    <a:cubicBezTo>
                      <a:pt x="143" y="167"/>
                      <a:pt x="143" y="166"/>
                      <a:pt x="142" y="166"/>
                    </a:cubicBezTo>
                    <a:cubicBezTo>
                      <a:pt x="141" y="166"/>
                      <a:pt x="140" y="165"/>
                      <a:pt x="140" y="164"/>
                    </a:cubicBezTo>
                    <a:cubicBezTo>
                      <a:pt x="139" y="163"/>
                      <a:pt x="139" y="162"/>
                      <a:pt x="138" y="162"/>
                    </a:cubicBezTo>
                    <a:cubicBezTo>
                      <a:pt x="137" y="161"/>
                      <a:pt x="136" y="162"/>
                      <a:pt x="135" y="161"/>
                    </a:cubicBezTo>
                    <a:cubicBezTo>
                      <a:pt x="134" y="160"/>
                      <a:pt x="134" y="158"/>
                      <a:pt x="133" y="156"/>
                    </a:cubicBezTo>
                    <a:cubicBezTo>
                      <a:pt x="132" y="156"/>
                      <a:pt x="131" y="155"/>
                      <a:pt x="131" y="154"/>
                    </a:cubicBezTo>
                    <a:cubicBezTo>
                      <a:pt x="130" y="153"/>
                      <a:pt x="130" y="152"/>
                      <a:pt x="130" y="152"/>
                    </a:cubicBezTo>
                    <a:cubicBezTo>
                      <a:pt x="130" y="151"/>
                      <a:pt x="129" y="152"/>
                      <a:pt x="129" y="151"/>
                    </a:cubicBezTo>
                    <a:cubicBezTo>
                      <a:pt x="128" y="151"/>
                      <a:pt x="128" y="150"/>
                      <a:pt x="127" y="150"/>
                    </a:cubicBezTo>
                    <a:cubicBezTo>
                      <a:pt x="126" y="149"/>
                      <a:pt x="125" y="148"/>
                      <a:pt x="124" y="148"/>
                    </a:cubicBezTo>
                    <a:cubicBezTo>
                      <a:pt x="123" y="147"/>
                      <a:pt x="123" y="146"/>
                      <a:pt x="123" y="145"/>
                    </a:cubicBezTo>
                    <a:cubicBezTo>
                      <a:pt x="121" y="145"/>
                      <a:pt x="121" y="145"/>
                      <a:pt x="120" y="144"/>
                    </a:cubicBezTo>
                    <a:cubicBezTo>
                      <a:pt x="120" y="144"/>
                      <a:pt x="120" y="142"/>
                      <a:pt x="120" y="142"/>
                    </a:cubicBezTo>
                    <a:cubicBezTo>
                      <a:pt x="121" y="142"/>
                      <a:pt x="118" y="139"/>
                      <a:pt x="119" y="139"/>
                    </a:cubicBezTo>
                    <a:cubicBezTo>
                      <a:pt x="118" y="138"/>
                      <a:pt x="115" y="139"/>
                      <a:pt x="113" y="138"/>
                    </a:cubicBezTo>
                    <a:cubicBezTo>
                      <a:pt x="113" y="138"/>
                      <a:pt x="113" y="137"/>
                      <a:pt x="112" y="138"/>
                    </a:cubicBezTo>
                    <a:cubicBezTo>
                      <a:pt x="111" y="138"/>
                      <a:pt x="111" y="138"/>
                      <a:pt x="111" y="138"/>
                    </a:cubicBezTo>
                    <a:cubicBezTo>
                      <a:pt x="110" y="137"/>
                      <a:pt x="108" y="137"/>
                      <a:pt x="107" y="136"/>
                    </a:cubicBezTo>
                    <a:cubicBezTo>
                      <a:pt x="105" y="135"/>
                      <a:pt x="105" y="132"/>
                      <a:pt x="103" y="131"/>
                    </a:cubicBezTo>
                    <a:cubicBezTo>
                      <a:pt x="102" y="130"/>
                      <a:pt x="101" y="130"/>
                      <a:pt x="100" y="129"/>
                    </a:cubicBezTo>
                    <a:cubicBezTo>
                      <a:pt x="100" y="129"/>
                      <a:pt x="99" y="129"/>
                      <a:pt x="99" y="129"/>
                    </a:cubicBezTo>
                    <a:cubicBezTo>
                      <a:pt x="98" y="129"/>
                      <a:pt x="98" y="128"/>
                      <a:pt x="98" y="128"/>
                    </a:cubicBezTo>
                    <a:cubicBezTo>
                      <a:pt x="97" y="127"/>
                      <a:pt x="96" y="127"/>
                      <a:pt x="95" y="126"/>
                    </a:cubicBezTo>
                    <a:cubicBezTo>
                      <a:pt x="95" y="127"/>
                      <a:pt x="92" y="126"/>
                      <a:pt x="92" y="126"/>
                    </a:cubicBezTo>
                    <a:cubicBezTo>
                      <a:pt x="91" y="124"/>
                      <a:pt x="97" y="124"/>
                      <a:pt x="98" y="124"/>
                    </a:cubicBezTo>
                    <a:cubicBezTo>
                      <a:pt x="99" y="123"/>
                      <a:pt x="100" y="123"/>
                      <a:pt x="100" y="122"/>
                    </a:cubicBezTo>
                    <a:cubicBezTo>
                      <a:pt x="100" y="122"/>
                      <a:pt x="97" y="121"/>
                      <a:pt x="97" y="121"/>
                    </a:cubicBezTo>
                    <a:cubicBezTo>
                      <a:pt x="96" y="120"/>
                      <a:pt x="95" y="117"/>
                      <a:pt x="95" y="117"/>
                    </a:cubicBezTo>
                    <a:cubicBezTo>
                      <a:pt x="91" y="118"/>
                      <a:pt x="94" y="115"/>
                      <a:pt x="95" y="114"/>
                    </a:cubicBezTo>
                    <a:cubicBezTo>
                      <a:pt x="96" y="113"/>
                      <a:pt x="97" y="111"/>
                      <a:pt x="96" y="110"/>
                    </a:cubicBezTo>
                    <a:cubicBezTo>
                      <a:pt x="95" y="109"/>
                      <a:pt x="94" y="109"/>
                      <a:pt x="94" y="108"/>
                    </a:cubicBezTo>
                    <a:cubicBezTo>
                      <a:pt x="94" y="107"/>
                      <a:pt x="95" y="106"/>
                      <a:pt x="94" y="105"/>
                    </a:cubicBezTo>
                    <a:cubicBezTo>
                      <a:pt x="94" y="103"/>
                      <a:pt x="92" y="104"/>
                      <a:pt x="91" y="103"/>
                    </a:cubicBezTo>
                    <a:cubicBezTo>
                      <a:pt x="91" y="102"/>
                      <a:pt x="91" y="100"/>
                      <a:pt x="90" y="100"/>
                    </a:cubicBezTo>
                    <a:cubicBezTo>
                      <a:pt x="89" y="99"/>
                      <a:pt x="88" y="100"/>
                      <a:pt x="88" y="99"/>
                    </a:cubicBez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3"/>
                      <a:pt x="84" y="93"/>
                      <a:pt x="83" y="92"/>
                    </a:cubicBezTo>
                    <a:cubicBezTo>
                      <a:pt x="80" y="90"/>
                      <a:pt x="79" y="86"/>
                      <a:pt x="77" y="84"/>
                    </a:cubicBezTo>
                    <a:cubicBezTo>
                      <a:pt x="75" y="81"/>
                      <a:pt x="75" y="82"/>
                      <a:pt x="75" y="77"/>
                    </a:cubicBezTo>
                    <a:cubicBezTo>
                      <a:pt x="75" y="69"/>
                      <a:pt x="74" y="60"/>
                      <a:pt x="74" y="52"/>
                    </a:cubicBezTo>
                    <a:cubicBezTo>
                      <a:pt x="74" y="40"/>
                      <a:pt x="74" y="27"/>
                      <a:pt x="74" y="15"/>
                    </a:cubicBezTo>
                    <a:cubicBezTo>
                      <a:pt x="74" y="10"/>
                      <a:pt x="74" y="5"/>
                      <a:pt x="74" y="0"/>
                    </a:cubicBezTo>
                    <a:cubicBezTo>
                      <a:pt x="74" y="0"/>
                      <a:pt x="64" y="0"/>
                      <a:pt x="62" y="0"/>
                    </a:cubicBezTo>
                    <a:cubicBezTo>
                      <a:pt x="46" y="0"/>
                      <a:pt x="31" y="0"/>
                      <a:pt x="16" y="0"/>
                    </a:cubicBezTo>
                    <a:cubicBezTo>
                      <a:pt x="13" y="0"/>
                      <a:pt x="14" y="9"/>
                      <a:pt x="14" y="12"/>
                    </a:cubicBezTo>
                    <a:cubicBezTo>
                      <a:pt x="14" y="19"/>
                      <a:pt x="14" y="26"/>
                      <a:pt x="14" y="32"/>
                    </a:cubicBezTo>
                    <a:cubicBezTo>
                      <a:pt x="14" y="46"/>
                      <a:pt x="14" y="59"/>
                      <a:pt x="14" y="72"/>
                    </a:cubicBezTo>
                    <a:cubicBezTo>
                      <a:pt x="14" y="96"/>
                      <a:pt x="14" y="119"/>
                      <a:pt x="14" y="142"/>
                    </a:cubicBezTo>
                    <a:cubicBezTo>
                      <a:pt x="14" y="155"/>
                      <a:pt x="14" y="168"/>
                      <a:pt x="14" y="181"/>
                    </a:cubicBezTo>
                    <a:cubicBezTo>
                      <a:pt x="14" y="186"/>
                      <a:pt x="14" y="191"/>
                      <a:pt x="14" y="196"/>
                    </a:cubicBezTo>
                    <a:cubicBezTo>
                      <a:pt x="14" y="200"/>
                      <a:pt x="14" y="203"/>
                      <a:pt x="14" y="206"/>
                    </a:cubicBezTo>
                    <a:cubicBezTo>
                      <a:pt x="14" y="207"/>
                      <a:pt x="13" y="208"/>
                      <a:pt x="13" y="210"/>
                    </a:cubicBezTo>
                    <a:cubicBezTo>
                      <a:pt x="13" y="211"/>
                      <a:pt x="12" y="212"/>
                      <a:pt x="14" y="212"/>
                    </a:cubicBezTo>
                    <a:cubicBezTo>
                      <a:pt x="15" y="213"/>
                      <a:pt x="15" y="214"/>
                      <a:pt x="15" y="215"/>
                    </a:cubicBezTo>
                    <a:cubicBezTo>
                      <a:pt x="17" y="216"/>
                      <a:pt x="18" y="217"/>
                      <a:pt x="18" y="219"/>
                    </a:cubicBezTo>
                    <a:cubicBezTo>
                      <a:pt x="19" y="220"/>
                      <a:pt x="19" y="221"/>
                      <a:pt x="19" y="222"/>
                    </a:cubicBezTo>
                    <a:cubicBezTo>
                      <a:pt x="19" y="224"/>
                      <a:pt x="19" y="223"/>
                      <a:pt x="20" y="225"/>
                    </a:cubicBezTo>
                    <a:cubicBezTo>
                      <a:pt x="21" y="227"/>
                      <a:pt x="21" y="227"/>
                      <a:pt x="20" y="229"/>
                    </a:cubicBezTo>
                    <a:cubicBezTo>
                      <a:pt x="20" y="231"/>
                      <a:pt x="18" y="232"/>
                      <a:pt x="18" y="233"/>
                    </a:cubicBezTo>
                    <a:cubicBezTo>
                      <a:pt x="18" y="234"/>
                      <a:pt x="19" y="234"/>
                      <a:pt x="20" y="234"/>
                    </a:cubicBezTo>
                    <a:cubicBezTo>
                      <a:pt x="20" y="235"/>
                      <a:pt x="20" y="236"/>
                      <a:pt x="21" y="237"/>
                    </a:cubicBezTo>
                    <a:cubicBezTo>
                      <a:pt x="23" y="241"/>
                      <a:pt x="24" y="248"/>
                      <a:pt x="29" y="251"/>
                    </a:cubicBezTo>
                    <a:cubicBezTo>
                      <a:pt x="30" y="252"/>
                      <a:pt x="29" y="256"/>
                      <a:pt x="32" y="254"/>
                    </a:cubicBezTo>
                    <a:cubicBezTo>
                      <a:pt x="34" y="253"/>
                      <a:pt x="35" y="254"/>
                      <a:pt x="35" y="255"/>
                    </a:cubicBezTo>
                    <a:cubicBezTo>
                      <a:pt x="38" y="257"/>
                      <a:pt x="37" y="257"/>
                      <a:pt x="39" y="257"/>
                    </a:cubicBezTo>
                    <a:cubicBezTo>
                      <a:pt x="41" y="258"/>
                      <a:pt x="43" y="258"/>
                      <a:pt x="44" y="260"/>
                    </a:cubicBezTo>
                    <a:cubicBezTo>
                      <a:pt x="45" y="261"/>
                      <a:pt x="44" y="263"/>
                      <a:pt x="45" y="265"/>
                    </a:cubicBezTo>
                    <a:cubicBezTo>
                      <a:pt x="46" y="267"/>
                      <a:pt x="49" y="268"/>
                      <a:pt x="49" y="271"/>
                    </a:cubicBezTo>
                    <a:cubicBezTo>
                      <a:pt x="49" y="272"/>
                      <a:pt x="47" y="274"/>
                      <a:pt x="46" y="275"/>
                    </a:cubicBezTo>
                    <a:cubicBezTo>
                      <a:pt x="46" y="276"/>
                      <a:pt x="44" y="278"/>
                      <a:pt x="44" y="279"/>
                    </a:cubicBezTo>
                    <a:cubicBezTo>
                      <a:pt x="43" y="282"/>
                      <a:pt x="44" y="282"/>
                      <a:pt x="42" y="284"/>
                    </a:cubicBezTo>
                    <a:cubicBezTo>
                      <a:pt x="41" y="285"/>
                      <a:pt x="41" y="287"/>
                      <a:pt x="41" y="287"/>
                    </a:cubicBezTo>
                    <a:cubicBezTo>
                      <a:pt x="40" y="288"/>
                      <a:pt x="39" y="289"/>
                      <a:pt x="39" y="290"/>
                    </a:cubicBezTo>
                    <a:cubicBezTo>
                      <a:pt x="37" y="293"/>
                      <a:pt x="37" y="295"/>
                      <a:pt x="36" y="298"/>
                    </a:cubicBezTo>
                    <a:cubicBezTo>
                      <a:pt x="36" y="300"/>
                      <a:pt x="34" y="303"/>
                      <a:pt x="33" y="306"/>
                    </a:cubicBezTo>
                    <a:cubicBezTo>
                      <a:pt x="33" y="308"/>
                      <a:pt x="32" y="309"/>
                      <a:pt x="31" y="311"/>
                    </a:cubicBezTo>
                    <a:cubicBezTo>
                      <a:pt x="30" y="313"/>
                      <a:pt x="30" y="314"/>
                      <a:pt x="28" y="316"/>
                    </a:cubicBezTo>
                    <a:cubicBezTo>
                      <a:pt x="28" y="316"/>
                      <a:pt x="26" y="317"/>
                      <a:pt x="26" y="318"/>
                    </a:cubicBezTo>
                    <a:cubicBezTo>
                      <a:pt x="26" y="318"/>
                      <a:pt x="26" y="320"/>
                      <a:pt x="25" y="321"/>
                    </a:cubicBezTo>
                    <a:cubicBezTo>
                      <a:pt x="25" y="322"/>
                      <a:pt x="27" y="320"/>
                      <a:pt x="27" y="321"/>
                    </a:cubicBezTo>
                    <a:cubicBezTo>
                      <a:pt x="27" y="322"/>
                      <a:pt x="25" y="322"/>
                      <a:pt x="26" y="323"/>
                    </a:cubicBezTo>
                    <a:cubicBezTo>
                      <a:pt x="26" y="323"/>
                      <a:pt x="26" y="324"/>
                      <a:pt x="26" y="324"/>
                    </a:cubicBezTo>
                    <a:cubicBezTo>
                      <a:pt x="28" y="329"/>
                      <a:pt x="21" y="332"/>
                      <a:pt x="21" y="336"/>
                    </a:cubicBezTo>
                    <a:cubicBezTo>
                      <a:pt x="21" y="338"/>
                      <a:pt x="16" y="339"/>
                      <a:pt x="15" y="340"/>
                    </a:cubicBezTo>
                    <a:cubicBezTo>
                      <a:pt x="13" y="341"/>
                      <a:pt x="13" y="342"/>
                      <a:pt x="12" y="344"/>
                    </a:cubicBezTo>
                    <a:cubicBezTo>
                      <a:pt x="10" y="347"/>
                      <a:pt x="8" y="353"/>
                      <a:pt x="8" y="356"/>
                    </a:cubicBezTo>
                    <a:cubicBezTo>
                      <a:pt x="7" y="358"/>
                      <a:pt x="6" y="359"/>
                      <a:pt x="4" y="360"/>
                    </a:cubicBezTo>
                    <a:cubicBezTo>
                      <a:pt x="4" y="361"/>
                      <a:pt x="3" y="361"/>
                      <a:pt x="3" y="362"/>
                    </a:cubicBezTo>
                    <a:cubicBezTo>
                      <a:pt x="3" y="363"/>
                      <a:pt x="3" y="363"/>
                      <a:pt x="3" y="364"/>
                    </a:cubicBezTo>
                    <a:cubicBezTo>
                      <a:pt x="3" y="367"/>
                      <a:pt x="0" y="369"/>
                      <a:pt x="3" y="370"/>
                    </a:cubicBezTo>
                    <a:cubicBezTo>
                      <a:pt x="7" y="373"/>
                      <a:pt x="3" y="374"/>
                      <a:pt x="3" y="376"/>
                    </a:cubicBezTo>
                    <a:cubicBezTo>
                      <a:pt x="3" y="378"/>
                      <a:pt x="7" y="380"/>
                      <a:pt x="8" y="378"/>
                    </a:cubicBezTo>
                    <a:cubicBezTo>
                      <a:pt x="10" y="376"/>
                      <a:pt x="11" y="380"/>
                      <a:pt x="13" y="381"/>
                    </a:cubicBezTo>
                    <a:cubicBezTo>
                      <a:pt x="14" y="381"/>
                      <a:pt x="16" y="378"/>
                      <a:pt x="18" y="381"/>
                    </a:cubicBezTo>
                    <a:cubicBezTo>
                      <a:pt x="19" y="381"/>
                      <a:pt x="18" y="383"/>
                      <a:pt x="18" y="383"/>
                    </a:cubicBezTo>
                    <a:cubicBezTo>
                      <a:pt x="18" y="385"/>
                      <a:pt x="20" y="384"/>
                      <a:pt x="21" y="385"/>
                    </a:cubicBezTo>
                    <a:cubicBezTo>
                      <a:pt x="22" y="385"/>
                      <a:pt x="23" y="386"/>
                      <a:pt x="23" y="387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634" name="Freeform 9829"/>
              <p:cNvSpPr>
                <a:spLocks/>
              </p:cNvSpPr>
              <p:nvPr/>
            </p:nvSpPr>
            <p:spPr bwMode="auto">
              <a:xfrm>
                <a:off x="2116" y="670"/>
                <a:ext cx="709" cy="380"/>
              </a:xfrm>
              <a:custGeom>
                <a:avLst/>
                <a:gdLst>
                  <a:gd name="T0" fmla="*/ 704 w 458"/>
                  <a:gd name="T1" fmla="*/ 337 h 245"/>
                  <a:gd name="T2" fmla="*/ 701 w 458"/>
                  <a:gd name="T3" fmla="*/ 329 h 245"/>
                  <a:gd name="T4" fmla="*/ 692 w 458"/>
                  <a:gd name="T5" fmla="*/ 318 h 245"/>
                  <a:gd name="T6" fmla="*/ 694 w 458"/>
                  <a:gd name="T7" fmla="*/ 313 h 245"/>
                  <a:gd name="T8" fmla="*/ 689 w 458"/>
                  <a:gd name="T9" fmla="*/ 301 h 245"/>
                  <a:gd name="T10" fmla="*/ 687 w 458"/>
                  <a:gd name="T11" fmla="*/ 298 h 245"/>
                  <a:gd name="T12" fmla="*/ 686 w 458"/>
                  <a:gd name="T13" fmla="*/ 295 h 245"/>
                  <a:gd name="T14" fmla="*/ 686 w 458"/>
                  <a:gd name="T15" fmla="*/ 293 h 245"/>
                  <a:gd name="T16" fmla="*/ 686 w 458"/>
                  <a:gd name="T17" fmla="*/ 288 h 245"/>
                  <a:gd name="T18" fmla="*/ 686 w 458"/>
                  <a:gd name="T19" fmla="*/ 276 h 245"/>
                  <a:gd name="T20" fmla="*/ 686 w 458"/>
                  <a:gd name="T21" fmla="*/ 268 h 245"/>
                  <a:gd name="T22" fmla="*/ 687 w 458"/>
                  <a:gd name="T23" fmla="*/ 267 h 245"/>
                  <a:gd name="T24" fmla="*/ 689 w 458"/>
                  <a:gd name="T25" fmla="*/ 262 h 245"/>
                  <a:gd name="T26" fmla="*/ 689 w 458"/>
                  <a:gd name="T27" fmla="*/ 256 h 245"/>
                  <a:gd name="T28" fmla="*/ 686 w 458"/>
                  <a:gd name="T29" fmla="*/ 251 h 245"/>
                  <a:gd name="T30" fmla="*/ 684 w 458"/>
                  <a:gd name="T31" fmla="*/ 244 h 245"/>
                  <a:gd name="T32" fmla="*/ 683 w 458"/>
                  <a:gd name="T33" fmla="*/ 239 h 245"/>
                  <a:gd name="T34" fmla="*/ 681 w 458"/>
                  <a:gd name="T35" fmla="*/ 233 h 245"/>
                  <a:gd name="T36" fmla="*/ 683 w 458"/>
                  <a:gd name="T37" fmla="*/ 228 h 245"/>
                  <a:gd name="T38" fmla="*/ 681 w 458"/>
                  <a:gd name="T39" fmla="*/ 225 h 245"/>
                  <a:gd name="T40" fmla="*/ 681 w 458"/>
                  <a:gd name="T41" fmla="*/ 220 h 245"/>
                  <a:gd name="T42" fmla="*/ 681 w 458"/>
                  <a:gd name="T43" fmla="*/ 219 h 245"/>
                  <a:gd name="T44" fmla="*/ 681 w 458"/>
                  <a:gd name="T45" fmla="*/ 216 h 245"/>
                  <a:gd name="T46" fmla="*/ 681 w 458"/>
                  <a:gd name="T47" fmla="*/ 208 h 245"/>
                  <a:gd name="T48" fmla="*/ 680 w 458"/>
                  <a:gd name="T49" fmla="*/ 202 h 245"/>
                  <a:gd name="T50" fmla="*/ 681 w 458"/>
                  <a:gd name="T51" fmla="*/ 199 h 245"/>
                  <a:gd name="T52" fmla="*/ 678 w 458"/>
                  <a:gd name="T53" fmla="*/ 195 h 245"/>
                  <a:gd name="T54" fmla="*/ 680 w 458"/>
                  <a:gd name="T55" fmla="*/ 189 h 245"/>
                  <a:gd name="T56" fmla="*/ 680 w 458"/>
                  <a:gd name="T57" fmla="*/ 188 h 245"/>
                  <a:gd name="T58" fmla="*/ 680 w 458"/>
                  <a:gd name="T59" fmla="*/ 185 h 245"/>
                  <a:gd name="T60" fmla="*/ 680 w 458"/>
                  <a:gd name="T61" fmla="*/ 181 h 245"/>
                  <a:gd name="T62" fmla="*/ 680 w 458"/>
                  <a:gd name="T63" fmla="*/ 180 h 245"/>
                  <a:gd name="T64" fmla="*/ 678 w 458"/>
                  <a:gd name="T65" fmla="*/ 178 h 245"/>
                  <a:gd name="T66" fmla="*/ 673 w 458"/>
                  <a:gd name="T67" fmla="*/ 160 h 245"/>
                  <a:gd name="T68" fmla="*/ 670 w 458"/>
                  <a:gd name="T69" fmla="*/ 152 h 245"/>
                  <a:gd name="T70" fmla="*/ 664 w 458"/>
                  <a:gd name="T71" fmla="*/ 135 h 245"/>
                  <a:gd name="T72" fmla="*/ 656 w 458"/>
                  <a:gd name="T73" fmla="*/ 113 h 245"/>
                  <a:gd name="T74" fmla="*/ 653 w 458"/>
                  <a:gd name="T75" fmla="*/ 102 h 245"/>
                  <a:gd name="T76" fmla="*/ 655 w 458"/>
                  <a:gd name="T77" fmla="*/ 98 h 245"/>
                  <a:gd name="T78" fmla="*/ 655 w 458"/>
                  <a:gd name="T79" fmla="*/ 96 h 245"/>
                  <a:gd name="T80" fmla="*/ 653 w 458"/>
                  <a:gd name="T81" fmla="*/ 88 h 245"/>
                  <a:gd name="T82" fmla="*/ 655 w 458"/>
                  <a:gd name="T83" fmla="*/ 84 h 245"/>
                  <a:gd name="T84" fmla="*/ 653 w 458"/>
                  <a:gd name="T85" fmla="*/ 76 h 245"/>
                  <a:gd name="T86" fmla="*/ 653 w 458"/>
                  <a:gd name="T87" fmla="*/ 70 h 245"/>
                  <a:gd name="T88" fmla="*/ 652 w 458"/>
                  <a:gd name="T89" fmla="*/ 65 h 245"/>
                  <a:gd name="T90" fmla="*/ 653 w 458"/>
                  <a:gd name="T91" fmla="*/ 57 h 245"/>
                  <a:gd name="T92" fmla="*/ 650 w 458"/>
                  <a:gd name="T93" fmla="*/ 54 h 245"/>
                  <a:gd name="T94" fmla="*/ 652 w 458"/>
                  <a:gd name="T95" fmla="*/ 50 h 245"/>
                  <a:gd name="T96" fmla="*/ 653 w 458"/>
                  <a:gd name="T97" fmla="*/ 47 h 245"/>
                  <a:gd name="T98" fmla="*/ 656 w 458"/>
                  <a:gd name="T99" fmla="*/ 43 h 245"/>
                  <a:gd name="T100" fmla="*/ 653 w 458"/>
                  <a:gd name="T101" fmla="*/ 34 h 245"/>
                  <a:gd name="T102" fmla="*/ 650 w 458"/>
                  <a:gd name="T103" fmla="*/ 26 h 245"/>
                  <a:gd name="T104" fmla="*/ 652 w 458"/>
                  <a:gd name="T105" fmla="*/ 23 h 245"/>
                  <a:gd name="T106" fmla="*/ 646 w 458"/>
                  <a:gd name="T107" fmla="*/ 11 h 245"/>
                  <a:gd name="T108" fmla="*/ 190 w 458"/>
                  <a:gd name="T109" fmla="*/ 0 h 245"/>
                  <a:gd name="T110" fmla="*/ 0 w 458"/>
                  <a:gd name="T111" fmla="*/ 378 h 245"/>
                  <a:gd name="T112" fmla="*/ 692 w 458"/>
                  <a:gd name="T113" fmla="*/ 380 h 245"/>
                  <a:gd name="T114" fmla="*/ 707 w 458"/>
                  <a:gd name="T115" fmla="*/ 363 h 24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58"/>
                  <a:gd name="T175" fmla="*/ 0 h 245"/>
                  <a:gd name="T176" fmla="*/ 458 w 458"/>
                  <a:gd name="T177" fmla="*/ 245 h 24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58" h="245">
                    <a:moveTo>
                      <a:pt x="457" y="234"/>
                    </a:moveTo>
                    <a:cubicBezTo>
                      <a:pt x="457" y="231"/>
                      <a:pt x="453" y="221"/>
                      <a:pt x="456" y="220"/>
                    </a:cubicBezTo>
                    <a:cubicBezTo>
                      <a:pt x="455" y="219"/>
                      <a:pt x="455" y="218"/>
                      <a:pt x="455" y="217"/>
                    </a:cubicBezTo>
                    <a:cubicBezTo>
                      <a:pt x="455" y="217"/>
                      <a:pt x="455" y="217"/>
                      <a:pt x="455" y="217"/>
                    </a:cubicBezTo>
                    <a:cubicBezTo>
                      <a:pt x="455" y="216"/>
                      <a:pt x="455" y="216"/>
                      <a:pt x="454" y="216"/>
                    </a:cubicBezTo>
                    <a:cubicBezTo>
                      <a:pt x="455" y="215"/>
                      <a:pt x="454" y="213"/>
                      <a:pt x="453" y="212"/>
                    </a:cubicBezTo>
                    <a:cubicBezTo>
                      <a:pt x="452" y="210"/>
                      <a:pt x="450" y="208"/>
                      <a:pt x="449" y="206"/>
                    </a:cubicBezTo>
                    <a:cubicBezTo>
                      <a:pt x="449" y="206"/>
                      <a:pt x="449" y="206"/>
                      <a:pt x="448" y="206"/>
                    </a:cubicBezTo>
                    <a:cubicBezTo>
                      <a:pt x="449" y="205"/>
                      <a:pt x="448" y="205"/>
                      <a:pt x="447" y="205"/>
                    </a:cubicBezTo>
                    <a:cubicBezTo>
                      <a:pt x="447" y="204"/>
                      <a:pt x="448" y="205"/>
                      <a:pt x="448" y="205"/>
                    </a:cubicBezTo>
                    <a:cubicBezTo>
                      <a:pt x="447" y="204"/>
                      <a:pt x="448" y="203"/>
                      <a:pt x="447" y="203"/>
                    </a:cubicBezTo>
                    <a:cubicBezTo>
                      <a:pt x="447" y="202"/>
                      <a:pt x="447" y="202"/>
                      <a:pt x="448" y="202"/>
                    </a:cubicBezTo>
                    <a:cubicBezTo>
                      <a:pt x="446" y="202"/>
                      <a:pt x="446" y="200"/>
                      <a:pt x="447" y="199"/>
                    </a:cubicBezTo>
                    <a:cubicBezTo>
                      <a:pt x="446" y="199"/>
                      <a:pt x="446" y="199"/>
                      <a:pt x="446" y="199"/>
                    </a:cubicBezTo>
                    <a:cubicBezTo>
                      <a:pt x="446" y="198"/>
                      <a:pt x="446" y="194"/>
                      <a:pt x="445" y="194"/>
                    </a:cubicBezTo>
                    <a:cubicBezTo>
                      <a:pt x="445" y="193"/>
                      <a:pt x="446" y="194"/>
                      <a:pt x="445" y="193"/>
                    </a:cubicBezTo>
                    <a:cubicBezTo>
                      <a:pt x="445" y="193"/>
                      <a:pt x="445" y="193"/>
                      <a:pt x="445" y="193"/>
                    </a:cubicBezTo>
                    <a:cubicBezTo>
                      <a:pt x="445" y="192"/>
                      <a:pt x="445" y="192"/>
                      <a:pt x="444" y="192"/>
                    </a:cubicBezTo>
                    <a:cubicBezTo>
                      <a:pt x="444" y="191"/>
                      <a:pt x="444" y="191"/>
                      <a:pt x="444" y="191"/>
                    </a:cubicBezTo>
                    <a:cubicBezTo>
                      <a:pt x="444" y="190"/>
                      <a:pt x="444" y="191"/>
                      <a:pt x="444" y="190"/>
                    </a:cubicBezTo>
                    <a:cubicBezTo>
                      <a:pt x="444" y="190"/>
                      <a:pt x="443" y="190"/>
                      <a:pt x="443" y="190"/>
                    </a:cubicBezTo>
                    <a:cubicBezTo>
                      <a:pt x="443" y="190"/>
                      <a:pt x="443" y="190"/>
                      <a:pt x="444" y="190"/>
                    </a:cubicBezTo>
                    <a:cubicBezTo>
                      <a:pt x="443" y="190"/>
                      <a:pt x="443" y="190"/>
                      <a:pt x="443" y="190"/>
                    </a:cubicBezTo>
                    <a:cubicBezTo>
                      <a:pt x="443" y="190"/>
                      <a:pt x="443" y="190"/>
                      <a:pt x="443" y="189"/>
                    </a:cubicBezTo>
                    <a:cubicBezTo>
                      <a:pt x="443" y="189"/>
                      <a:pt x="443" y="189"/>
                      <a:pt x="443" y="189"/>
                    </a:cubicBezTo>
                    <a:cubicBezTo>
                      <a:pt x="443" y="188"/>
                      <a:pt x="443" y="189"/>
                      <a:pt x="443" y="188"/>
                    </a:cubicBezTo>
                    <a:cubicBezTo>
                      <a:pt x="442" y="188"/>
                      <a:pt x="442" y="186"/>
                      <a:pt x="443" y="186"/>
                    </a:cubicBezTo>
                    <a:cubicBezTo>
                      <a:pt x="443" y="186"/>
                      <a:pt x="443" y="186"/>
                      <a:pt x="443" y="186"/>
                    </a:cubicBezTo>
                    <a:cubicBezTo>
                      <a:pt x="443" y="185"/>
                      <a:pt x="443" y="179"/>
                      <a:pt x="444" y="178"/>
                    </a:cubicBezTo>
                    <a:cubicBezTo>
                      <a:pt x="443" y="178"/>
                      <a:pt x="443" y="178"/>
                      <a:pt x="443" y="178"/>
                    </a:cubicBezTo>
                    <a:cubicBezTo>
                      <a:pt x="443" y="178"/>
                      <a:pt x="443" y="178"/>
                      <a:pt x="443" y="178"/>
                    </a:cubicBezTo>
                    <a:cubicBezTo>
                      <a:pt x="443" y="176"/>
                      <a:pt x="441" y="175"/>
                      <a:pt x="444" y="174"/>
                    </a:cubicBezTo>
                    <a:cubicBezTo>
                      <a:pt x="443" y="173"/>
                      <a:pt x="443" y="173"/>
                      <a:pt x="443" y="173"/>
                    </a:cubicBezTo>
                    <a:cubicBezTo>
                      <a:pt x="443" y="173"/>
                      <a:pt x="443" y="173"/>
                      <a:pt x="443" y="173"/>
                    </a:cubicBezTo>
                    <a:cubicBezTo>
                      <a:pt x="444" y="172"/>
                      <a:pt x="444" y="173"/>
                      <a:pt x="444" y="173"/>
                    </a:cubicBezTo>
                    <a:cubicBezTo>
                      <a:pt x="444" y="172"/>
                      <a:pt x="444" y="172"/>
                      <a:pt x="444" y="172"/>
                    </a:cubicBezTo>
                    <a:cubicBezTo>
                      <a:pt x="444" y="172"/>
                      <a:pt x="444" y="172"/>
                      <a:pt x="443" y="172"/>
                    </a:cubicBezTo>
                    <a:cubicBezTo>
                      <a:pt x="444" y="171"/>
                      <a:pt x="444" y="172"/>
                      <a:pt x="444" y="171"/>
                    </a:cubicBezTo>
                    <a:cubicBezTo>
                      <a:pt x="443" y="170"/>
                      <a:pt x="444" y="170"/>
                      <a:pt x="445" y="169"/>
                    </a:cubicBezTo>
                    <a:cubicBezTo>
                      <a:pt x="444" y="168"/>
                      <a:pt x="444" y="167"/>
                      <a:pt x="445" y="167"/>
                    </a:cubicBezTo>
                    <a:cubicBezTo>
                      <a:pt x="445" y="166"/>
                      <a:pt x="445" y="166"/>
                      <a:pt x="445" y="166"/>
                    </a:cubicBezTo>
                    <a:cubicBezTo>
                      <a:pt x="445" y="166"/>
                      <a:pt x="445" y="166"/>
                      <a:pt x="445" y="165"/>
                    </a:cubicBezTo>
                    <a:cubicBezTo>
                      <a:pt x="445" y="165"/>
                      <a:pt x="445" y="165"/>
                      <a:pt x="445" y="165"/>
                    </a:cubicBezTo>
                    <a:cubicBezTo>
                      <a:pt x="443" y="166"/>
                      <a:pt x="443" y="165"/>
                      <a:pt x="442" y="164"/>
                    </a:cubicBezTo>
                    <a:cubicBezTo>
                      <a:pt x="443" y="163"/>
                      <a:pt x="442" y="163"/>
                      <a:pt x="443" y="162"/>
                    </a:cubicBezTo>
                    <a:cubicBezTo>
                      <a:pt x="441" y="163"/>
                      <a:pt x="440" y="159"/>
                      <a:pt x="441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cubicBezTo>
                      <a:pt x="441" y="157"/>
                      <a:pt x="442" y="157"/>
                      <a:pt x="442" y="157"/>
                    </a:cubicBezTo>
                    <a:cubicBezTo>
                      <a:pt x="442" y="157"/>
                      <a:pt x="441" y="157"/>
                      <a:pt x="441" y="157"/>
                    </a:cubicBezTo>
                    <a:cubicBezTo>
                      <a:pt x="441" y="157"/>
                      <a:pt x="441" y="157"/>
                      <a:pt x="441" y="157"/>
                    </a:cubicBezTo>
                    <a:cubicBezTo>
                      <a:pt x="441" y="156"/>
                      <a:pt x="441" y="155"/>
                      <a:pt x="441" y="154"/>
                    </a:cubicBezTo>
                    <a:cubicBezTo>
                      <a:pt x="441" y="154"/>
                      <a:pt x="441" y="153"/>
                      <a:pt x="441" y="153"/>
                    </a:cubicBezTo>
                    <a:cubicBezTo>
                      <a:pt x="441" y="153"/>
                      <a:pt x="441" y="153"/>
                      <a:pt x="441" y="153"/>
                    </a:cubicBezTo>
                    <a:cubicBezTo>
                      <a:pt x="442" y="152"/>
                      <a:pt x="441" y="151"/>
                      <a:pt x="440" y="150"/>
                    </a:cubicBezTo>
                    <a:cubicBezTo>
                      <a:pt x="440" y="150"/>
                      <a:pt x="441" y="150"/>
                      <a:pt x="441" y="150"/>
                    </a:cubicBezTo>
                    <a:cubicBezTo>
                      <a:pt x="441" y="149"/>
                      <a:pt x="441" y="148"/>
                      <a:pt x="440" y="148"/>
                    </a:cubicBezTo>
                    <a:cubicBezTo>
                      <a:pt x="440" y="147"/>
                      <a:pt x="441" y="147"/>
                      <a:pt x="441" y="147"/>
                    </a:cubicBezTo>
                    <a:cubicBezTo>
                      <a:pt x="441" y="147"/>
                      <a:pt x="441" y="147"/>
                      <a:pt x="441" y="147"/>
                    </a:cubicBezTo>
                    <a:cubicBezTo>
                      <a:pt x="441" y="146"/>
                      <a:pt x="441" y="146"/>
                      <a:pt x="441" y="145"/>
                    </a:cubicBezTo>
                    <a:cubicBezTo>
                      <a:pt x="441" y="145"/>
                      <a:pt x="441" y="145"/>
                      <a:pt x="440" y="145"/>
                    </a:cubicBezTo>
                    <a:cubicBezTo>
                      <a:pt x="440" y="145"/>
                      <a:pt x="441" y="145"/>
                      <a:pt x="440" y="144"/>
                    </a:cubicBezTo>
                    <a:cubicBezTo>
                      <a:pt x="440" y="144"/>
                      <a:pt x="440" y="144"/>
                      <a:pt x="441" y="144"/>
                    </a:cubicBezTo>
                    <a:cubicBezTo>
                      <a:pt x="441" y="143"/>
                      <a:pt x="440" y="143"/>
                      <a:pt x="440" y="142"/>
                    </a:cubicBezTo>
                    <a:cubicBezTo>
                      <a:pt x="440" y="142"/>
                      <a:pt x="440" y="142"/>
                      <a:pt x="440" y="142"/>
                    </a:cubicBezTo>
                    <a:cubicBezTo>
                      <a:pt x="440" y="142"/>
                      <a:pt x="440" y="142"/>
                      <a:pt x="440" y="142"/>
                    </a:cubicBezTo>
                    <a:cubicBezTo>
                      <a:pt x="440" y="141"/>
                      <a:pt x="440" y="142"/>
                      <a:pt x="440" y="141"/>
                    </a:cubicBezTo>
                    <a:cubicBezTo>
                      <a:pt x="440" y="141"/>
                      <a:pt x="440" y="141"/>
                      <a:pt x="441" y="141"/>
                    </a:cubicBezTo>
                    <a:cubicBezTo>
                      <a:pt x="440" y="141"/>
                      <a:pt x="440" y="141"/>
                      <a:pt x="440" y="141"/>
                    </a:cubicBezTo>
                    <a:cubicBezTo>
                      <a:pt x="440" y="140"/>
                      <a:pt x="440" y="139"/>
                      <a:pt x="440" y="139"/>
                    </a:cubicBezTo>
                    <a:cubicBezTo>
                      <a:pt x="440" y="139"/>
                      <a:pt x="440" y="138"/>
                      <a:pt x="440" y="138"/>
                    </a:cubicBezTo>
                    <a:cubicBezTo>
                      <a:pt x="440" y="138"/>
                      <a:pt x="440" y="138"/>
                      <a:pt x="440" y="138"/>
                    </a:cubicBezTo>
                    <a:cubicBezTo>
                      <a:pt x="440" y="137"/>
                      <a:pt x="441" y="134"/>
                      <a:pt x="440" y="134"/>
                    </a:cubicBezTo>
                    <a:cubicBezTo>
                      <a:pt x="440" y="133"/>
                      <a:pt x="440" y="133"/>
                      <a:pt x="441" y="133"/>
                    </a:cubicBezTo>
                    <a:cubicBezTo>
                      <a:pt x="440" y="132"/>
                      <a:pt x="440" y="132"/>
                      <a:pt x="440" y="132"/>
                    </a:cubicBezTo>
                    <a:cubicBezTo>
                      <a:pt x="440" y="131"/>
                      <a:pt x="440" y="131"/>
                      <a:pt x="439" y="130"/>
                    </a:cubicBezTo>
                    <a:cubicBezTo>
                      <a:pt x="440" y="130"/>
                      <a:pt x="440" y="130"/>
                      <a:pt x="440" y="130"/>
                    </a:cubicBezTo>
                    <a:cubicBezTo>
                      <a:pt x="440" y="130"/>
                      <a:pt x="440" y="130"/>
                      <a:pt x="439" y="130"/>
                    </a:cubicBezTo>
                    <a:cubicBezTo>
                      <a:pt x="440" y="130"/>
                      <a:pt x="440" y="129"/>
                      <a:pt x="440" y="128"/>
                    </a:cubicBezTo>
                    <a:cubicBezTo>
                      <a:pt x="440" y="128"/>
                      <a:pt x="440" y="128"/>
                      <a:pt x="440" y="128"/>
                    </a:cubicBezTo>
                    <a:cubicBezTo>
                      <a:pt x="440" y="128"/>
                      <a:pt x="440" y="127"/>
                      <a:pt x="440" y="127"/>
                    </a:cubicBezTo>
                    <a:cubicBezTo>
                      <a:pt x="439" y="127"/>
                      <a:pt x="439" y="127"/>
                      <a:pt x="438" y="126"/>
                    </a:cubicBezTo>
                    <a:cubicBezTo>
                      <a:pt x="439" y="126"/>
                      <a:pt x="439" y="126"/>
                      <a:pt x="439" y="125"/>
                    </a:cubicBezTo>
                    <a:cubicBezTo>
                      <a:pt x="439" y="125"/>
                      <a:pt x="439" y="124"/>
                      <a:pt x="439" y="124"/>
                    </a:cubicBezTo>
                    <a:cubicBezTo>
                      <a:pt x="439" y="123"/>
                      <a:pt x="439" y="122"/>
                      <a:pt x="439" y="122"/>
                    </a:cubicBezTo>
                    <a:cubicBezTo>
                      <a:pt x="439" y="122"/>
                      <a:pt x="439" y="122"/>
                      <a:pt x="438" y="122"/>
                    </a:cubicBezTo>
                    <a:cubicBezTo>
                      <a:pt x="439" y="121"/>
                      <a:pt x="439" y="121"/>
                      <a:pt x="439" y="121"/>
                    </a:cubicBezTo>
                    <a:cubicBezTo>
                      <a:pt x="439" y="121"/>
                      <a:pt x="439" y="121"/>
                      <a:pt x="439" y="121"/>
                    </a:cubicBezTo>
                    <a:cubicBezTo>
                      <a:pt x="439" y="120"/>
                      <a:pt x="439" y="120"/>
                      <a:pt x="439" y="119"/>
                    </a:cubicBezTo>
                    <a:cubicBezTo>
                      <a:pt x="439" y="119"/>
                      <a:pt x="440" y="119"/>
                      <a:pt x="440" y="119"/>
                    </a:cubicBezTo>
                    <a:cubicBezTo>
                      <a:pt x="440" y="119"/>
                      <a:pt x="439" y="119"/>
                      <a:pt x="439" y="119"/>
                    </a:cubicBezTo>
                    <a:cubicBezTo>
                      <a:pt x="439" y="119"/>
                      <a:pt x="440" y="119"/>
                      <a:pt x="440" y="119"/>
                    </a:cubicBezTo>
                    <a:cubicBezTo>
                      <a:pt x="438" y="119"/>
                      <a:pt x="438" y="118"/>
                      <a:pt x="439" y="117"/>
                    </a:cubicBezTo>
                    <a:cubicBezTo>
                      <a:pt x="439" y="117"/>
                      <a:pt x="439" y="117"/>
                      <a:pt x="439" y="117"/>
                    </a:cubicBezTo>
                    <a:cubicBezTo>
                      <a:pt x="439" y="117"/>
                      <a:pt x="439" y="117"/>
                      <a:pt x="440" y="117"/>
                    </a:cubicBezTo>
                    <a:cubicBezTo>
                      <a:pt x="439" y="116"/>
                      <a:pt x="439" y="116"/>
                      <a:pt x="439" y="116"/>
                    </a:cubicBezTo>
                    <a:cubicBezTo>
                      <a:pt x="439" y="116"/>
                      <a:pt x="439" y="116"/>
                      <a:pt x="439" y="116"/>
                    </a:cubicBezTo>
                    <a:cubicBezTo>
                      <a:pt x="439" y="115"/>
                      <a:pt x="439" y="115"/>
                      <a:pt x="439" y="115"/>
                    </a:cubicBezTo>
                    <a:cubicBezTo>
                      <a:pt x="439" y="115"/>
                      <a:pt x="439" y="115"/>
                      <a:pt x="439" y="115"/>
                    </a:cubicBezTo>
                    <a:cubicBezTo>
                      <a:pt x="439" y="115"/>
                      <a:pt x="439" y="115"/>
                      <a:pt x="438" y="115"/>
                    </a:cubicBezTo>
                    <a:cubicBezTo>
                      <a:pt x="441" y="113"/>
                      <a:pt x="438" y="111"/>
                      <a:pt x="437" y="109"/>
                    </a:cubicBezTo>
                    <a:cubicBezTo>
                      <a:pt x="437" y="108"/>
                      <a:pt x="437" y="106"/>
                      <a:pt x="436" y="105"/>
                    </a:cubicBezTo>
                    <a:cubicBezTo>
                      <a:pt x="436" y="104"/>
                      <a:pt x="435" y="103"/>
                      <a:pt x="435" y="103"/>
                    </a:cubicBezTo>
                    <a:cubicBezTo>
                      <a:pt x="435" y="102"/>
                      <a:pt x="435" y="100"/>
                      <a:pt x="434" y="99"/>
                    </a:cubicBezTo>
                    <a:cubicBezTo>
                      <a:pt x="434" y="99"/>
                      <a:pt x="434" y="99"/>
                      <a:pt x="435" y="100"/>
                    </a:cubicBezTo>
                    <a:cubicBezTo>
                      <a:pt x="434" y="99"/>
                      <a:pt x="434" y="98"/>
                      <a:pt x="433" y="98"/>
                    </a:cubicBezTo>
                    <a:cubicBezTo>
                      <a:pt x="433" y="97"/>
                      <a:pt x="432" y="96"/>
                      <a:pt x="431" y="95"/>
                    </a:cubicBezTo>
                    <a:cubicBezTo>
                      <a:pt x="433" y="94"/>
                      <a:pt x="428" y="90"/>
                      <a:pt x="429" y="89"/>
                    </a:cubicBezTo>
                    <a:cubicBezTo>
                      <a:pt x="429" y="88"/>
                      <a:pt x="429" y="88"/>
                      <a:pt x="429" y="87"/>
                    </a:cubicBezTo>
                    <a:cubicBezTo>
                      <a:pt x="429" y="86"/>
                      <a:pt x="427" y="85"/>
                      <a:pt x="427" y="83"/>
                    </a:cubicBezTo>
                    <a:cubicBezTo>
                      <a:pt x="426" y="81"/>
                      <a:pt x="427" y="80"/>
                      <a:pt x="426" y="78"/>
                    </a:cubicBezTo>
                    <a:cubicBezTo>
                      <a:pt x="425" y="76"/>
                      <a:pt x="425" y="75"/>
                      <a:pt x="424" y="73"/>
                    </a:cubicBezTo>
                    <a:cubicBezTo>
                      <a:pt x="424" y="72"/>
                      <a:pt x="422" y="70"/>
                      <a:pt x="423" y="69"/>
                    </a:cubicBezTo>
                    <a:cubicBezTo>
                      <a:pt x="421" y="69"/>
                      <a:pt x="421" y="68"/>
                      <a:pt x="423" y="67"/>
                    </a:cubicBezTo>
                    <a:cubicBezTo>
                      <a:pt x="421" y="68"/>
                      <a:pt x="421" y="67"/>
                      <a:pt x="422" y="66"/>
                    </a:cubicBezTo>
                    <a:cubicBezTo>
                      <a:pt x="421" y="65"/>
                      <a:pt x="422" y="64"/>
                      <a:pt x="422" y="63"/>
                    </a:cubicBezTo>
                    <a:cubicBezTo>
                      <a:pt x="422" y="63"/>
                      <a:pt x="423" y="63"/>
                      <a:pt x="423" y="63"/>
                    </a:cubicBezTo>
                    <a:cubicBezTo>
                      <a:pt x="423" y="63"/>
                      <a:pt x="423" y="63"/>
                      <a:pt x="423" y="63"/>
                    </a:cubicBezTo>
                    <a:cubicBezTo>
                      <a:pt x="422" y="62"/>
                      <a:pt x="422" y="62"/>
                      <a:pt x="421" y="62"/>
                    </a:cubicBezTo>
                    <a:cubicBezTo>
                      <a:pt x="421" y="62"/>
                      <a:pt x="421" y="62"/>
                      <a:pt x="421" y="62"/>
                    </a:cubicBezTo>
                    <a:cubicBezTo>
                      <a:pt x="422" y="62"/>
                      <a:pt x="422" y="62"/>
                      <a:pt x="423" y="62"/>
                    </a:cubicBezTo>
                    <a:cubicBezTo>
                      <a:pt x="422" y="62"/>
                      <a:pt x="422" y="61"/>
                      <a:pt x="421" y="60"/>
                    </a:cubicBezTo>
                    <a:cubicBezTo>
                      <a:pt x="423" y="60"/>
                      <a:pt x="423" y="59"/>
                      <a:pt x="422" y="59"/>
                    </a:cubicBezTo>
                    <a:cubicBezTo>
                      <a:pt x="423" y="58"/>
                      <a:pt x="424" y="57"/>
                      <a:pt x="422" y="57"/>
                    </a:cubicBezTo>
                    <a:cubicBezTo>
                      <a:pt x="422" y="57"/>
                      <a:pt x="422" y="56"/>
                      <a:pt x="423" y="56"/>
                    </a:cubicBezTo>
                    <a:cubicBezTo>
                      <a:pt x="423" y="56"/>
                      <a:pt x="423" y="55"/>
                      <a:pt x="422" y="55"/>
                    </a:cubicBezTo>
                    <a:cubicBezTo>
                      <a:pt x="422" y="55"/>
                      <a:pt x="422" y="55"/>
                      <a:pt x="423" y="54"/>
                    </a:cubicBezTo>
                    <a:cubicBezTo>
                      <a:pt x="423" y="54"/>
                      <a:pt x="422" y="54"/>
                      <a:pt x="422" y="54"/>
                    </a:cubicBezTo>
                    <a:cubicBezTo>
                      <a:pt x="423" y="53"/>
                      <a:pt x="422" y="52"/>
                      <a:pt x="421" y="51"/>
                    </a:cubicBezTo>
                    <a:cubicBezTo>
                      <a:pt x="422" y="50"/>
                      <a:pt x="421" y="50"/>
                      <a:pt x="422" y="49"/>
                    </a:cubicBezTo>
                    <a:cubicBezTo>
                      <a:pt x="418" y="50"/>
                      <a:pt x="424" y="46"/>
                      <a:pt x="421" y="47"/>
                    </a:cubicBezTo>
                    <a:cubicBezTo>
                      <a:pt x="422" y="47"/>
                      <a:pt x="422" y="46"/>
                      <a:pt x="423" y="47"/>
                    </a:cubicBezTo>
                    <a:cubicBezTo>
                      <a:pt x="422" y="46"/>
                      <a:pt x="422" y="46"/>
                      <a:pt x="422" y="45"/>
                    </a:cubicBezTo>
                    <a:cubicBezTo>
                      <a:pt x="423" y="45"/>
                      <a:pt x="423" y="45"/>
                      <a:pt x="421" y="45"/>
                    </a:cubicBezTo>
                    <a:cubicBezTo>
                      <a:pt x="424" y="43"/>
                      <a:pt x="420" y="42"/>
                      <a:pt x="423" y="42"/>
                    </a:cubicBezTo>
                    <a:cubicBezTo>
                      <a:pt x="422" y="42"/>
                      <a:pt x="421" y="42"/>
                      <a:pt x="421" y="42"/>
                    </a:cubicBezTo>
                    <a:cubicBezTo>
                      <a:pt x="421" y="41"/>
                      <a:pt x="421" y="41"/>
                      <a:pt x="422" y="41"/>
                    </a:cubicBezTo>
                    <a:cubicBezTo>
                      <a:pt x="421" y="40"/>
                      <a:pt x="421" y="39"/>
                      <a:pt x="423" y="39"/>
                    </a:cubicBezTo>
                    <a:cubicBezTo>
                      <a:pt x="421" y="39"/>
                      <a:pt x="420" y="38"/>
                      <a:pt x="422" y="37"/>
                    </a:cubicBezTo>
                    <a:cubicBezTo>
                      <a:pt x="420" y="37"/>
                      <a:pt x="420" y="36"/>
                      <a:pt x="422" y="36"/>
                    </a:cubicBezTo>
                    <a:cubicBezTo>
                      <a:pt x="421" y="36"/>
                      <a:pt x="421" y="35"/>
                      <a:pt x="420" y="35"/>
                    </a:cubicBezTo>
                    <a:cubicBezTo>
                      <a:pt x="420" y="35"/>
                      <a:pt x="420" y="35"/>
                      <a:pt x="420" y="35"/>
                    </a:cubicBezTo>
                    <a:cubicBezTo>
                      <a:pt x="421" y="35"/>
                      <a:pt x="422" y="34"/>
                      <a:pt x="420" y="34"/>
                    </a:cubicBezTo>
                    <a:cubicBezTo>
                      <a:pt x="421" y="33"/>
                      <a:pt x="421" y="33"/>
                      <a:pt x="421" y="33"/>
                    </a:cubicBezTo>
                    <a:cubicBezTo>
                      <a:pt x="421" y="33"/>
                      <a:pt x="421" y="33"/>
                      <a:pt x="421" y="32"/>
                    </a:cubicBezTo>
                    <a:cubicBezTo>
                      <a:pt x="422" y="32"/>
                      <a:pt x="422" y="32"/>
                      <a:pt x="421" y="31"/>
                    </a:cubicBezTo>
                    <a:cubicBezTo>
                      <a:pt x="422" y="31"/>
                      <a:pt x="422" y="31"/>
                      <a:pt x="422" y="31"/>
                    </a:cubicBezTo>
                    <a:cubicBezTo>
                      <a:pt x="422" y="31"/>
                      <a:pt x="422" y="31"/>
                      <a:pt x="422" y="30"/>
                    </a:cubicBezTo>
                    <a:cubicBezTo>
                      <a:pt x="422" y="30"/>
                      <a:pt x="422" y="31"/>
                      <a:pt x="423" y="30"/>
                    </a:cubicBezTo>
                    <a:cubicBezTo>
                      <a:pt x="422" y="29"/>
                      <a:pt x="423" y="30"/>
                      <a:pt x="423" y="30"/>
                    </a:cubicBezTo>
                    <a:cubicBezTo>
                      <a:pt x="423" y="29"/>
                      <a:pt x="423" y="29"/>
                      <a:pt x="424" y="28"/>
                    </a:cubicBezTo>
                    <a:cubicBezTo>
                      <a:pt x="424" y="27"/>
                      <a:pt x="423" y="27"/>
                      <a:pt x="425" y="25"/>
                    </a:cubicBezTo>
                    <a:cubicBezTo>
                      <a:pt x="423" y="25"/>
                      <a:pt x="423" y="24"/>
                      <a:pt x="424" y="24"/>
                    </a:cubicBezTo>
                    <a:cubicBezTo>
                      <a:pt x="423" y="23"/>
                      <a:pt x="422" y="22"/>
                      <a:pt x="422" y="22"/>
                    </a:cubicBezTo>
                    <a:cubicBezTo>
                      <a:pt x="422" y="20"/>
                      <a:pt x="421" y="20"/>
                      <a:pt x="421" y="18"/>
                    </a:cubicBezTo>
                    <a:cubicBezTo>
                      <a:pt x="421" y="18"/>
                      <a:pt x="421" y="18"/>
                      <a:pt x="421" y="18"/>
                    </a:cubicBezTo>
                    <a:cubicBezTo>
                      <a:pt x="421" y="17"/>
                      <a:pt x="421" y="17"/>
                      <a:pt x="420" y="17"/>
                    </a:cubicBezTo>
                    <a:cubicBezTo>
                      <a:pt x="420" y="16"/>
                      <a:pt x="420" y="16"/>
                      <a:pt x="420" y="16"/>
                    </a:cubicBezTo>
                    <a:cubicBezTo>
                      <a:pt x="420" y="16"/>
                      <a:pt x="420" y="16"/>
                      <a:pt x="419" y="16"/>
                    </a:cubicBezTo>
                    <a:cubicBezTo>
                      <a:pt x="420" y="16"/>
                      <a:pt x="420" y="16"/>
                      <a:pt x="421" y="15"/>
                    </a:cubicBezTo>
                    <a:cubicBezTo>
                      <a:pt x="420" y="15"/>
                      <a:pt x="419" y="15"/>
                      <a:pt x="419" y="15"/>
                    </a:cubicBezTo>
                    <a:cubicBezTo>
                      <a:pt x="419" y="14"/>
                      <a:pt x="420" y="12"/>
                      <a:pt x="419" y="11"/>
                    </a:cubicBezTo>
                    <a:cubicBezTo>
                      <a:pt x="419" y="10"/>
                      <a:pt x="418" y="8"/>
                      <a:pt x="417" y="7"/>
                    </a:cubicBezTo>
                    <a:cubicBezTo>
                      <a:pt x="416" y="4"/>
                      <a:pt x="416" y="2"/>
                      <a:pt x="416" y="0"/>
                    </a:cubicBezTo>
                    <a:cubicBezTo>
                      <a:pt x="368" y="0"/>
                      <a:pt x="320" y="0"/>
                      <a:pt x="272" y="0"/>
                    </a:cubicBezTo>
                    <a:cubicBezTo>
                      <a:pt x="222" y="0"/>
                      <a:pt x="173" y="0"/>
                      <a:pt x="123" y="0"/>
                    </a:cubicBezTo>
                    <a:cubicBezTo>
                      <a:pt x="82" y="0"/>
                      <a:pt x="41" y="0"/>
                      <a:pt x="0" y="0"/>
                    </a:cubicBezTo>
                    <a:cubicBezTo>
                      <a:pt x="0" y="46"/>
                      <a:pt x="0" y="93"/>
                      <a:pt x="0" y="139"/>
                    </a:cubicBezTo>
                    <a:cubicBezTo>
                      <a:pt x="0" y="174"/>
                      <a:pt x="0" y="209"/>
                      <a:pt x="0" y="244"/>
                    </a:cubicBezTo>
                    <a:cubicBezTo>
                      <a:pt x="47" y="244"/>
                      <a:pt x="93" y="244"/>
                      <a:pt x="140" y="244"/>
                    </a:cubicBezTo>
                    <a:cubicBezTo>
                      <a:pt x="194" y="244"/>
                      <a:pt x="248" y="244"/>
                      <a:pt x="302" y="245"/>
                    </a:cubicBezTo>
                    <a:cubicBezTo>
                      <a:pt x="350" y="245"/>
                      <a:pt x="398" y="245"/>
                      <a:pt x="447" y="245"/>
                    </a:cubicBezTo>
                    <a:cubicBezTo>
                      <a:pt x="450" y="245"/>
                      <a:pt x="454" y="245"/>
                      <a:pt x="457" y="245"/>
                    </a:cubicBezTo>
                    <a:cubicBezTo>
                      <a:pt x="458" y="245"/>
                      <a:pt x="457" y="241"/>
                      <a:pt x="456" y="241"/>
                    </a:cubicBezTo>
                    <a:cubicBezTo>
                      <a:pt x="456" y="238"/>
                      <a:pt x="457" y="236"/>
                      <a:pt x="457" y="23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635" name="Freeform 10002"/>
              <p:cNvSpPr>
                <a:spLocks/>
              </p:cNvSpPr>
              <p:nvPr/>
            </p:nvSpPr>
            <p:spPr bwMode="auto">
              <a:xfrm>
                <a:off x="5234" y="861"/>
                <a:ext cx="390" cy="547"/>
              </a:xfrm>
              <a:custGeom>
                <a:avLst/>
                <a:gdLst>
                  <a:gd name="T0" fmla="*/ 378 w 252"/>
                  <a:gd name="T1" fmla="*/ 324 h 353"/>
                  <a:gd name="T2" fmla="*/ 375 w 252"/>
                  <a:gd name="T3" fmla="*/ 318 h 353"/>
                  <a:gd name="T4" fmla="*/ 378 w 252"/>
                  <a:gd name="T5" fmla="*/ 296 h 353"/>
                  <a:gd name="T6" fmla="*/ 344 w 252"/>
                  <a:gd name="T7" fmla="*/ 254 h 353"/>
                  <a:gd name="T8" fmla="*/ 325 w 252"/>
                  <a:gd name="T9" fmla="*/ 228 h 353"/>
                  <a:gd name="T10" fmla="*/ 311 w 252"/>
                  <a:gd name="T11" fmla="*/ 206 h 353"/>
                  <a:gd name="T12" fmla="*/ 302 w 252"/>
                  <a:gd name="T13" fmla="*/ 42 h 353"/>
                  <a:gd name="T14" fmla="*/ 218 w 252"/>
                  <a:gd name="T15" fmla="*/ 29 h 353"/>
                  <a:gd name="T16" fmla="*/ 184 w 252"/>
                  <a:gd name="T17" fmla="*/ 2 h 353"/>
                  <a:gd name="T18" fmla="*/ 94 w 252"/>
                  <a:gd name="T19" fmla="*/ 130 h 353"/>
                  <a:gd name="T20" fmla="*/ 79 w 252"/>
                  <a:gd name="T21" fmla="*/ 169 h 353"/>
                  <a:gd name="T22" fmla="*/ 76 w 252"/>
                  <a:gd name="T23" fmla="*/ 186 h 353"/>
                  <a:gd name="T24" fmla="*/ 36 w 252"/>
                  <a:gd name="T25" fmla="*/ 240 h 353"/>
                  <a:gd name="T26" fmla="*/ 23 w 252"/>
                  <a:gd name="T27" fmla="*/ 276 h 353"/>
                  <a:gd name="T28" fmla="*/ 11 w 252"/>
                  <a:gd name="T29" fmla="*/ 479 h 353"/>
                  <a:gd name="T30" fmla="*/ 34 w 252"/>
                  <a:gd name="T31" fmla="*/ 541 h 353"/>
                  <a:gd name="T32" fmla="*/ 43 w 252"/>
                  <a:gd name="T33" fmla="*/ 536 h 353"/>
                  <a:gd name="T34" fmla="*/ 62 w 252"/>
                  <a:gd name="T35" fmla="*/ 507 h 353"/>
                  <a:gd name="T36" fmla="*/ 73 w 252"/>
                  <a:gd name="T37" fmla="*/ 485 h 353"/>
                  <a:gd name="T38" fmla="*/ 76 w 252"/>
                  <a:gd name="T39" fmla="*/ 473 h 353"/>
                  <a:gd name="T40" fmla="*/ 91 w 252"/>
                  <a:gd name="T41" fmla="*/ 451 h 353"/>
                  <a:gd name="T42" fmla="*/ 108 w 252"/>
                  <a:gd name="T43" fmla="*/ 446 h 353"/>
                  <a:gd name="T44" fmla="*/ 110 w 252"/>
                  <a:gd name="T45" fmla="*/ 448 h 353"/>
                  <a:gd name="T46" fmla="*/ 111 w 252"/>
                  <a:gd name="T47" fmla="*/ 454 h 353"/>
                  <a:gd name="T48" fmla="*/ 118 w 252"/>
                  <a:gd name="T49" fmla="*/ 452 h 353"/>
                  <a:gd name="T50" fmla="*/ 121 w 252"/>
                  <a:gd name="T51" fmla="*/ 454 h 353"/>
                  <a:gd name="T52" fmla="*/ 116 w 252"/>
                  <a:gd name="T53" fmla="*/ 431 h 353"/>
                  <a:gd name="T54" fmla="*/ 127 w 252"/>
                  <a:gd name="T55" fmla="*/ 457 h 353"/>
                  <a:gd name="T56" fmla="*/ 128 w 252"/>
                  <a:gd name="T57" fmla="*/ 439 h 353"/>
                  <a:gd name="T58" fmla="*/ 139 w 252"/>
                  <a:gd name="T59" fmla="*/ 451 h 353"/>
                  <a:gd name="T60" fmla="*/ 142 w 252"/>
                  <a:gd name="T61" fmla="*/ 437 h 353"/>
                  <a:gd name="T62" fmla="*/ 149 w 252"/>
                  <a:gd name="T63" fmla="*/ 442 h 353"/>
                  <a:gd name="T64" fmla="*/ 158 w 252"/>
                  <a:gd name="T65" fmla="*/ 431 h 353"/>
                  <a:gd name="T66" fmla="*/ 164 w 252"/>
                  <a:gd name="T67" fmla="*/ 432 h 353"/>
                  <a:gd name="T68" fmla="*/ 172 w 252"/>
                  <a:gd name="T69" fmla="*/ 432 h 353"/>
                  <a:gd name="T70" fmla="*/ 172 w 252"/>
                  <a:gd name="T71" fmla="*/ 435 h 353"/>
                  <a:gd name="T72" fmla="*/ 190 w 252"/>
                  <a:gd name="T73" fmla="*/ 421 h 353"/>
                  <a:gd name="T74" fmla="*/ 193 w 252"/>
                  <a:gd name="T75" fmla="*/ 403 h 353"/>
                  <a:gd name="T76" fmla="*/ 210 w 252"/>
                  <a:gd name="T77" fmla="*/ 373 h 353"/>
                  <a:gd name="T78" fmla="*/ 221 w 252"/>
                  <a:gd name="T79" fmla="*/ 364 h 353"/>
                  <a:gd name="T80" fmla="*/ 224 w 252"/>
                  <a:gd name="T81" fmla="*/ 375 h 353"/>
                  <a:gd name="T82" fmla="*/ 217 w 252"/>
                  <a:gd name="T83" fmla="*/ 389 h 353"/>
                  <a:gd name="T84" fmla="*/ 234 w 252"/>
                  <a:gd name="T85" fmla="*/ 390 h 353"/>
                  <a:gd name="T86" fmla="*/ 243 w 252"/>
                  <a:gd name="T87" fmla="*/ 377 h 353"/>
                  <a:gd name="T88" fmla="*/ 262 w 252"/>
                  <a:gd name="T89" fmla="*/ 372 h 353"/>
                  <a:gd name="T90" fmla="*/ 268 w 252"/>
                  <a:gd name="T91" fmla="*/ 364 h 353"/>
                  <a:gd name="T92" fmla="*/ 279 w 252"/>
                  <a:gd name="T93" fmla="*/ 369 h 353"/>
                  <a:gd name="T94" fmla="*/ 291 w 252"/>
                  <a:gd name="T95" fmla="*/ 378 h 353"/>
                  <a:gd name="T96" fmla="*/ 296 w 252"/>
                  <a:gd name="T97" fmla="*/ 366 h 353"/>
                  <a:gd name="T98" fmla="*/ 303 w 252"/>
                  <a:gd name="T99" fmla="*/ 367 h 353"/>
                  <a:gd name="T100" fmla="*/ 311 w 252"/>
                  <a:gd name="T101" fmla="*/ 355 h 353"/>
                  <a:gd name="T102" fmla="*/ 319 w 252"/>
                  <a:gd name="T103" fmla="*/ 364 h 353"/>
                  <a:gd name="T104" fmla="*/ 333 w 252"/>
                  <a:gd name="T105" fmla="*/ 360 h 353"/>
                  <a:gd name="T106" fmla="*/ 347 w 252"/>
                  <a:gd name="T107" fmla="*/ 349 h 353"/>
                  <a:gd name="T108" fmla="*/ 348 w 252"/>
                  <a:gd name="T109" fmla="*/ 339 h 353"/>
                  <a:gd name="T110" fmla="*/ 364 w 252"/>
                  <a:gd name="T111" fmla="*/ 347 h 3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52"/>
                  <a:gd name="T169" fmla="*/ 0 h 353"/>
                  <a:gd name="T170" fmla="*/ 252 w 252"/>
                  <a:gd name="T171" fmla="*/ 353 h 3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52" h="353">
                    <a:moveTo>
                      <a:pt x="252" y="211"/>
                    </a:moveTo>
                    <a:cubicBezTo>
                      <a:pt x="248" y="213"/>
                      <a:pt x="252" y="206"/>
                      <a:pt x="249" y="208"/>
                    </a:cubicBezTo>
                    <a:cubicBezTo>
                      <a:pt x="249" y="207"/>
                      <a:pt x="248" y="204"/>
                      <a:pt x="246" y="205"/>
                    </a:cubicBezTo>
                    <a:cubicBezTo>
                      <a:pt x="247" y="207"/>
                      <a:pt x="248" y="209"/>
                      <a:pt x="245" y="211"/>
                    </a:cubicBezTo>
                    <a:cubicBezTo>
                      <a:pt x="246" y="210"/>
                      <a:pt x="246" y="209"/>
                      <a:pt x="246" y="208"/>
                    </a:cubicBezTo>
                    <a:cubicBezTo>
                      <a:pt x="244" y="209"/>
                      <a:pt x="246" y="206"/>
                      <a:pt x="245" y="206"/>
                    </a:cubicBezTo>
                    <a:cubicBezTo>
                      <a:pt x="244" y="206"/>
                      <a:pt x="244" y="205"/>
                      <a:pt x="243" y="205"/>
                    </a:cubicBezTo>
                    <a:cubicBezTo>
                      <a:pt x="243" y="206"/>
                      <a:pt x="244" y="207"/>
                      <a:pt x="244" y="208"/>
                    </a:cubicBezTo>
                    <a:cubicBezTo>
                      <a:pt x="242" y="206"/>
                      <a:pt x="243" y="208"/>
                      <a:pt x="244" y="209"/>
                    </a:cubicBezTo>
                    <a:cubicBezTo>
                      <a:pt x="242" y="210"/>
                      <a:pt x="242" y="206"/>
                      <a:pt x="241" y="207"/>
                    </a:cubicBezTo>
                    <a:cubicBezTo>
                      <a:pt x="241" y="207"/>
                      <a:pt x="241" y="211"/>
                      <a:pt x="241" y="212"/>
                    </a:cubicBezTo>
                    <a:cubicBezTo>
                      <a:pt x="241" y="212"/>
                      <a:pt x="240" y="212"/>
                      <a:pt x="240" y="211"/>
                    </a:cubicBezTo>
                    <a:cubicBezTo>
                      <a:pt x="240" y="210"/>
                      <a:pt x="240" y="209"/>
                      <a:pt x="240" y="208"/>
                    </a:cubicBezTo>
                    <a:cubicBezTo>
                      <a:pt x="240" y="206"/>
                      <a:pt x="239" y="207"/>
                      <a:pt x="238" y="206"/>
                    </a:cubicBezTo>
                    <a:cubicBezTo>
                      <a:pt x="238" y="206"/>
                      <a:pt x="237" y="206"/>
                      <a:pt x="238" y="205"/>
                    </a:cubicBezTo>
                    <a:cubicBezTo>
                      <a:pt x="238" y="205"/>
                      <a:pt x="237" y="204"/>
                      <a:pt x="237" y="203"/>
                    </a:cubicBezTo>
                    <a:cubicBezTo>
                      <a:pt x="239" y="203"/>
                      <a:pt x="242" y="207"/>
                      <a:pt x="242" y="205"/>
                    </a:cubicBezTo>
                    <a:cubicBezTo>
                      <a:pt x="242" y="205"/>
                      <a:pt x="242" y="205"/>
                      <a:pt x="242" y="205"/>
                    </a:cubicBezTo>
                    <a:cubicBezTo>
                      <a:pt x="243" y="203"/>
                      <a:pt x="240" y="203"/>
                      <a:pt x="240" y="202"/>
                    </a:cubicBezTo>
                    <a:cubicBezTo>
                      <a:pt x="240" y="202"/>
                      <a:pt x="240" y="202"/>
                      <a:pt x="240" y="201"/>
                    </a:cubicBezTo>
                    <a:cubicBezTo>
                      <a:pt x="241" y="202"/>
                      <a:pt x="242" y="202"/>
                      <a:pt x="243" y="203"/>
                    </a:cubicBezTo>
                    <a:cubicBezTo>
                      <a:pt x="242" y="202"/>
                      <a:pt x="241" y="201"/>
                      <a:pt x="241" y="200"/>
                    </a:cubicBezTo>
                    <a:cubicBezTo>
                      <a:pt x="242" y="201"/>
                      <a:pt x="242" y="201"/>
                      <a:pt x="243" y="200"/>
                    </a:cubicBezTo>
                    <a:cubicBezTo>
                      <a:pt x="244" y="202"/>
                      <a:pt x="243" y="203"/>
                      <a:pt x="245" y="203"/>
                    </a:cubicBezTo>
                    <a:cubicBezTo>
                      <a:pt x="245" y="202"/>
                      <a:pt x="247" y="201"/>
                      <a:pt x="247" y="200"/>
                    </a:cubicBezTo>
                    <a:cubicBezTo>
                      <a:pt x="246" y="198"/>
                      <a:pt x="245" y="194"/>
                      <a:pt x="243" y="194"/>
                    </a:cubicBezTo>
                    <a:cubicBezTo>
                      <a:pt x="243" y="193"/>
                      <a:pt x="241" y="191"/>
                      <a:pt x="244" y="191"/>
                    </a:cubicBezTo>
                    <a:cubicBezTo>
                      <a:pt x="243" y="189"/>
                      <a:pt x="242" y="185"/>
                      <a:pt x="240" y="184"/>
                    </a:cubicBezTo>
                    <a:cubicBezTo>
                      <a:pt x="238" y="183"/>
                      <a:pt x="236" y="183"/>
                      <a:pt x="235" y="183"/>
                    </a:cubicBezTo>
                    <a:cubicBezTo>
                      <a:pt x="232" y="182"/>
                      <a:pt x="233" y="181"/>
                      <a:pt x="231" y="184"/>
                    </a:cubicBezTo>
                    <a:cubicBezTo>
                      <a:pt x="231" y="184"/>
                      <a:pt x="231" y="184"/>
                      <a:pt x="231" y="185"/>
                    </a:cubicBezTo>
                    <a:cubicBezTo>
                      <a:pt x="230" y="185"/>
                      <a:pt x="230" y="186"/>
                      <a:pt x="229" y="186"/>
                    </a:cubicBezTo>
                    <a:cubicBezTo>
                      <a:pt x="225" y="186"/>
                      <a:pt x="224" y="181"/>
                      <a:pt x="223" y="179"/>
                    </a:cubicBezTo>
                    <a:cubicBezTo>
                      <a:pt x="222" y="178"/>
                      <a:pt x="221" y="177"/>
                      <a:pt x="221" y="175"/>
                    </a:cubicBezTo>
                    <a:cubicBezTo>
                      <a:pt x="220" y="173"/>
                      <a:pt x="220" y="174"/>
                      <a:pt x="221" y="173"/>
                    </a:cubicBezTo>
                    <a:cubicBezTo>
                      <a:pt x="223" y="169"/>
                      <a:pt x="225" y="167"/>
                      <a:pt x="222" y="164"/>
                    </a:cubicBezTo>
                    <a:cubicBezTo>
                      <a:pt x="221" y="163"/>
                      <a:pt x="217" y="157"/>
                      <a:pt x="221" y="157"/>
                    </a:cubicBezTo>
                    <a:cubicBezTo>
                      <a:pt x="221" y="156"/>
                      <a:pt x="221" y="156"/>
                      <a:pt x="222" y="157"/>
                    </a:cubicBezTo>
                    <a:cubicBezTo>
                      <a:pt x="222" y="157"/>
                      <a:pt x="222" y="156"/>
                      <a:pt x="222" y="156"/>
                    </a:cubicBezTo>
                    <a:cubicBezTo>
                      <a:pt x="223" y="156"/>
                      <a:pt x="223" y="156"/>
                      <a:pt x="224" y="156"/>
                    </a:cubicBezTo>
                    <a:cubicBezTo>
                      <a:pt x="223" y="154"/>
                      <a:pt x="225" y="150"/>
                      <a:pt x="222" y="148"/>
                    </a:cubicBezTo>
                    <a:cubicBezTo>
                      <a:pt x="220" y="148"/>
                      <a:pt x="219" y="150"/>
                      <a:pt x="218" y="150"/>
                    </a:cubicBezTo>
                    <a:cubicBezTo>
                      <a:pt x="217" y="150"/>
                      <a:pt x="214" y="149"/>
                      <a:pt x="213" y="148"/>
                    </a:cubicBezTo>
                    <a:cubicBezTo>
                      <a:pt x="212" y="148"/>
                      <a:pt x="211" y="147"/>
                      <a:pt x="210" y="147"/>
                    </a:cubicBezTo>
                    <a:cubicBezTo>
                      <a:pt x="210" y="147"/>
                      <a:pt x="211" y="148"/>
                      <a:pt x="210" y="147"/>
                    </a:cubicBezTo>
                    <a:cubicBezTo>
                      <a:pt x="208" y="146"/>
                      <a:pt x="208" y="145"/>
                      <a:pt x="207" y="143"/>
                    </a:cubicBezTo>
                    <a:cubicBezTo>
                      <a:pt x="206" y="142"/>
                      <a:pt x="206" y="143"/>
                      <a:pt x="206" y="142"/>
                    </a:cubicBezTo>
                    <a:cubicBezTo>
                      <a:pt x="204" y="141"/>
                      <a:pt x="206" y="143"/>
                      <a:pt x="205" y="143"/>
                    </a:cubicBezTo>
                    <a:cubicBezTo>
                      <a:pt x="205" y="143"/>
                      <a:pt x="206" y="143"/>
                      <a:pt x="204" y="143"/>
                    </a:cubicBezTo>
                    <a:cubicBezTo>
                      <a:pt x="203" y="143"/>
                      <a:pt x="200" y="143"/>
                      <a:pt x="200" y="141"/>
                    </a:cubicBezTo>
                    <a:cubicBezTo>
                      <a:pt x="200" y="141"/>
                      <a:pt x="200" y="141"/>
                      <a:pt x="200" y="141"/>
                    </a:cubicBezTo>
                    <a:cubicBezTo>
                      <a:pt x="200" y="140"/>
                      <a:pt x="200" y="139"/>
                      <a:pt x="200" y="138"/>
                    </a:cubicBezTo>
                    <a:cubicBezTo>
                      <a:pt x="201" y="139"/>
                      <a:pt x="201" y="138"/>
                      <a:pt x="202" y="138"/>
                    </a:cubicBezTo>
                    <a:cubicBezTo>
                      <a:pt x="201" y="137"/>
                      <a:pt x="200" y="135"/>
                      <a:pt x="201" y="133"/>
                    </a:cubicBezTo>
                    <a:cubicBezTo>
                      <a:pt x="202" y="129"/>
                      <a:pt x="203" y="133"/>
                      <a:pt x="201" y="129"/>
                    </a:cubicBezTo>
                    <a:cubicBezTo>
                      <a:pt x="200" y="126"/>
                      <a:pt x="201" y="127"/>
                      <a:pt x="203" y="125"/>
                    </a:cubicBezTo>
                    <a:cubicBezTo>
                      <a:pt x="204" y="123"/>
                      <a:pt x="203" y="124"/>
                      <a:pt x="203" y="123"/>
                    </a:cubicBezTo>
                    <a:cubicBezTo>
                      <a:pt x="203" y="122"/>
                      <a:pt x="202" y="122"/>
                      <a:pt x="202" y="121"/>
                    </a:cubicBezTo>
                    <a:cubicBezTo>
                      <a:pt x="202" y="120"/>
                      <a:pt x="202" y="119"/>
                      <a:pt x="202" y="118"/>
                    </a:cubicBezTo>
                    <a:cubicBezTo>
                      <a:pt x="202" y="95"/>
                      <a:pt x="201" y="71"/>
                      <a:pt x="201" y="47"/>
                    </a:cubicBezTo>
                    <a:cubicBezTo>
                      <a:pt x="201" y="43"/>
                      <a:pt x="203" y="33"/>
                      <a:pt x="200" y="30"/>
                    </a:cubicBezTo>
                    <a:cubicBezTo>
                      <a:pt x="199" y="30"/>
                      <a:pt x="198" y="30"/>
                      <a:pt x="197" y="29"/>
                    </a:cubicBezTo>
                    <a:cubicBezTo>
                      <a:pt x="196" y="28"/>
                      <a:pt x="196" y="28"/>
                      <a:pt x="195" y="27"/>
                    </a:cubicBezTo>
                    <a:cubicBezTo>
                      <a:pt x="192" y="23"/>
                      <a:pt x="190" y="20"/>
                      <a:pt x="187" y="18"/>
                    </a:cubicBezTo>
                    <a:cubicBezTo>
                      <a:pt x="183" y="15"/>
                      <a:pt x="180" y="12"/>
                      <a:pt x="177" y="10"/>
                    </a:cubicBezTo>
                    <a:cubicBezTo>
                      <a:pt x="174" y="9"/>
                      <a:pt x="167" y="6"/>
                      <a:pt x="165" y="10"/>
                    </a:cubicBezTo>
                    <a:cubicBezTo>
                      <a:pt x="164" y="13"/>
                      <a:pt x="167" y="14"/>
                      <a:pt x="163" y="14"/>
                    </a:cubicBezTo>
                    <a:cubicBezTo>
                      <a:pt x="161" y="14"/>
                      <a:pt x="160" y="13"/>
                      <a:pt x="158" y="13"/>
                    </a:cubicBezTo>
                    <a:cubicBezTo>
                      <a:pt x="157" y="13"/>
                      <a:pt x="153" y="14"/>
                      <a:pt x="152" y="15"/>
                    </a:cubicBezTo>
                    <a:cubicBezTo>
                      <a:pt x="152" y="15"/>
                      <a:pt x="152" y="16"/>
                      <a:pt x="151" y="17"/>
                    </a:cubicBezTo>
                    <a:cubicBezTo>
                      <a:pt x="151" y="18"/>
                      <a:pt x="149" y="18"/>
                      <a:pt x="148" y="18"/>
                    </a:cubicBezTo>
                    <a:cubicBezTo>
                      <a:pt x="145" y="18"/>
                      <a:pt x="144" y="18"/>
                      <a:pt x="141" y="19"/>
                    </a:cubicBezTo>
                    <a:cubicBezTo>
                      <a:pt x="139" y="20"/>
                      <a:pt x="137" y="21"/>
                      <a:pt x="135" y="22"/>
                    </a:cubicBezTo>
                    <a:cubicBezTo>
                      <a:pt x="133" y="22"/>
                      <a:pt x="134" y="22"/>
                      <a:pt x="132" y="21"/>
                    </a:cubicBezTo>
                    <a:cubicBezTo>
                      <a:pt x="132" y="21"/>
                      <a:pt x="131" y="21"/>
                      <a:pt x="131" y="20"/>
                    </a:cubicBezTo>
                    <a:cubicBezTo>
                      <a:pt x="129" y="20"/>
                      <a:pt x="126" y="18"/>
                      <a:pt x="125" y="17"/>
                    </a:cubicBezTo>
                    <a:cubicBezTo>
                      <a:pt x="124" y="15"/>
                      <a:pt x="124" y="9"/>
                      <a:pt x="124" y="7"/>
                    </a:cubicBezTo>
                    <a:cubicBezTo>
                      <a:pt x="124" y="5"/>
                      <a:pt x="126" y="4"/>
                      <a:pt x="125" y="3"/>
                    </a:cubicBezTo>
                    <a:cubicBezTo>
                      <a:pt x="125" y="2"/>
                      <a:pt x="125" y="3"/>
                      <a:pt x="125" y="3"/>
                    </a:cubicBezTo>
                    <a:cubicBezTo>
                      <a:pt x="124" y="2"/>
                      <a:pt x="122" y="3"/>
                      <a:pt x="121" y="3"/>
                    </a:cubicBezTo>
                    <a:cubicBezTo>
                      <a:pt x="121" y="3"/>
                      <a:pt x="119" y="1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  <a:cubicBezTo>
                      <a:pt x="116" y="0"/>
                      <a:pt x="113" y="0"/>
                      <a:pt x="114" y="0"/>
                    </a:cubicBezTo>
                    <a:cubicBezTo>
                      <a:pt x="112" y="3"/>
                      <a:pt x="109" y="5"/>
                      <a:pt x="107" y="8"/>
                    </a:cubicBezTo>
                    <a:cubicBezTo>
                      <a:pt x="104" y="13"/>
                      <a:pt x="100" y="17"/>
                      <a:pt x="97" y="22"/>
                    </a:cubicBezTo>
                    <a:cubicBezTo>
                      <a:pt x="90" y="31"/>
                      <a:pt x="82" y="41"/>
                      <a:pt x="75" y="51"/>
                    </a:cubicBezTo>
                    <a:cubicBezTo>
                      <a:pt x="71" y="55"/>
                      <a:pt x="67" y="59"/>
                      <a:pt x="66" y="65"/>
                    </a:cubicBezTo>
                    <a:cubicBezTo>
                      <a:pt x="66" y="67"/>
                      <a:pt x="65" y="70"/>
                      <a:pt x="65" y="72"/>
                    </a:cubicBezTo>
                    <a:cubicBezTo>
                      <a:pt x="64" y="75"/>
                      <a:pt x="65" y="80"/>
                      <a:pt x="63" y="82"/>
                    </a:cubicBezTo>
                    <a:cubicBezTo>
                      <a:pt x="62" y="84"/>
                      <a:pt x="62" y="83"/>
                      <a:pt x="61" y="84"/>
                    </a:cubicBezTo>
                    <a:cubicBezTo>
                      <a:pt x="61" y="84"/>
                      <a:pt x="60" y="85"/>
                      <a:pt x="60" y="86"/>
                    </a:cubicBezTo>
                    <a:cubicBezTo>
                      <a:pt x="59" y="87"/>
                      <a:pt x="58" y="87"/>
                      <a:pt x="57" y="88"/>
                    </a:cubicBezTo>
                    <a:cubicBezTo>
                      <a:pt x="56" y="89"/>
                      <a:pt x="55" y="89"/>
                      <a:pt x="54" y="90"/>
                    </a:cubicBezTo>
                    <a:cubicBezTo>
                      <a:pt x="54" y="90"/>
                      <a:pt x="54" y="91"/>
                      <a:pt x="54" y="92"/>
                    </a:cubicBezTo>
                    <a:cubicBezTo>
                      <a:pt x="53" y="93"/>
                      <a:pt x="52" y="94"/>
                      <a:pt x="51" y="96"/>
                    </a:cubicBezTo>
                    <a:cubicBezTo>
                      <a:pt x="51" y="97"/>
                      <a:pt x="49" y="100"/>
                      <a:pt x="49" y="101"/>
                    </a:cubicBezTo>
                    <a:cubicBezTo>
                      <a:pt x="49" y="103"/>
                      <a:pt x="51" y="103"/>
                      <a:pt x="52" y="105"/>
                    </a:cubicBezTo>
                    <a:cubicBezTo>
                      <a:pt x="52" y="106"/>
                      <a:pt x="51" y="107"/>
                      <a:pt x="51" y="108"/>
                    </a:cubicBezTo>
                    <a:cubicBezTo>
                      <a:pt x="51" y="108"/>
                      <a:pt x="51" y="109"/>
                      <a:pt x="51" y="109"/>
                    </a:cubicBezTo>
                    <a:cubicBezTo>
                      <a:pt x="51" y="109"/>
                      <a:pt x="50" y="108"/>
                      <a:pt x="50" y="109"/>
                    </a:cubicBezTo>
                    <a:cubicBezTo>
                      <a:pt x="49" y="109"/>
                      <a:pt x="48" y="109"/>
                      <a:pt x="48" y="110"/>
                    </a:cubicBezTo>
                    <a:cubicBezTo>
                      <a:pt x="47" y="112"/>
                      <a:pt x="49" y="112"/>
                      <a:pt x="49" y="112"/>
                    </a:cubicBezTo>
                    <a:cubicBezTo>
                      <a:pt x="49" y="112"/>
                      <a:pt x="49" y="112"/>
                      <a:pt x="49" y="113"/>
                    </a:cubicBezTo>
                    <a:cubicBezTo>
                      <a:pt x="49" y="113"/>
                      <a:pt x="48" y="114"/>
                      <a:pt x="48" y="114"/>
                    </a:cubicBezTo>
                    <a:cubicBezTo>
                      <a:pt x="48" y="115"/>
                      <a:pt x="47" y="115"/>
                      <a:pt x="47" y="116"/>
                    </a:cubicBezTo>
                    <a:cubicBezTo>
                      <a:pt x="47" y="116"/>
                      <a:pt x="48" y="117"/>
                      <a:pt x="48" y="117"/>
                    </a:cubicBezTo>
                    <a:cubicBezTo>
                      <a:pt x="48" y="117"/>
                      <a:pt x="47" y="118"/>
                      <a:pt x="47" y="118"/>
                    </a:cubicBezTo>
                    <a:cubicBezTo>
                      <a:pt x="48" y="121"/>
                      <a:pt x="47" y="118"/>
                      <a:pt x="49" y="120"/>
                    </a:cubicBezTo>
                    <a:cubicBezTo>
                      <a:pt x="49" y="120"/>
                      <a:pt x="50" y="120"/>
                      <a:pt x="50" y="120"/>
                    </a:cubicBezTo>
                    <a:cubicBezTo>
                      <a:pt x="53" y="121"/>
                      <a:pt x="51" y="121"/>
                      <a:pt x="51" y="123"/>
                    </a:cubicBezTo>
                    <a:cubicBezTo>
                      <a:pt x="50" y="125"/>
                      <a:pt x="51" y="126"/>
                      <a:pt x="48" y="128"/>
                    </a:cubicBezTo>
                    <a:cubicBezTo>
                      <a:pt x="45" y="130"/>
                      <a:pt x="40" y="132"/>
                      <a:pt x="42" y="136"/>
                    </a:cubicBezTo>
                    <a:cubicBezTo>
                      <a:pt x="42" y="138"/>
                      <a:pt x="43" y="138"/>
                      <a:pt x="40" y="140"/>
                    </a:cubicBezTo>
                    <a:cubicBezTo>
                      <a:pt x="39" y="141"/>
                      <a:pt x="37" y="141"/>
                      <a:pt x="35" y="142"/>
                    </a:cubicBezTo>
                    <a:cubicBezTo>
                      <a:pt x="34" y="144"/>
                      <a:pt x="32" y="144"/>
                      <a:pt x="31" y="146"/>
                    </a:cubicBezTo>
                    <a:cubicBezTo>
                      <a:pt x="29" y="147"/>
                      <a:pt x="27" y="148"/>
                      <a:pt x="26" y="150"/>
                    </a:cubicBezTo>
                    <a:cubicBezTo>
                      <a:pt x="25" y="152"/>
                      <a:pt x="25" y="153"/>
                      <a:pt x="23" y="155"/>
                    </a:cubicBezTo>
                    <a:cubicBezTo>
                      <a:pt x="22" y="156"/>
                      <a:pt x="23" y="157"/>
                      <a:pt x="24" y="159"/>
                    </a:cubicBezTo>
                    <a:cubicBezTo>
                      <a:pt x="25" y="161"/>
                      <a:pt x="27" y="161"/>
                      <a:pt x="27" y="163"/>
                    </a:cubicBezTo>
                    <a:cubicBezTo>
                      <a:pt x="28" y="163"/>
                      <a:pt x="29" y="166"/>
                      <a:pt x="27" y="166"/>
                    </a:cubicBezTo>
                    <a:cubicBezTo>
                      <a:pt x="27" y="167"/>
                      <a:pt x="23" y="165"/>
                      <a:pt x="22" y="165"/>
                    </a:cubicBezTo>
                    <a:cubicBezTo>
                      <a:pt x="20" y="164"/>
                      <a:pt x="20" y="161"/>
                      <a:pt x="17" y="163"/>
                    </a:cubicBezTo>
                    <a:cubicBezTo>
                      <a:pt x="15" y="165"/>
                      <a:pt x="17" y="165"/>
                      <a:pt x="17" y="167"/>
                    </a:cubicBezTo>
                    <a:cubicBezTo>
                      <a:pt x="17" y="168"/>
                      <a:pt x="17" y="169"/>
                      <a:pt x="17" y="169"/>
                    </a:cubicBezTo>
                    <a:cubicBezTo>
                      <a:pt x="17" y="170"/>
                      <a:pt x="17" y="170"/>
                      <a:pt x="17" y="171"/>
                    </a:cubicBezTo>
                    <a:cubicBezTo>
                      <a:pt x="17" y="173"/>
                      <a:pt x="13" y="176"/>
                      <a:pt x="15" y="178"/>
                    </a:cubicBezTo>
                    <a:cubicBezTo>
                      <a:pt x="10" y="181"/>
                      <a:pt x="11" y="171"/>
                      <a:pt x="8" y="170"/>
                    </a:cubicBezTo>
                    <a:cubicBezTo>
                      <a:pt x="9" y="170"/>
                      <a:pt x="5" y="169"/>
                      <a:pt x="6" y="169"/>
                    </a:cubicBezTo>
                    <a:cubicBezTo>
                      <a:pt x="6" y="169"/>
                      <a:pt x="5" y="169"/>
                      <a:pt x="5" y="169"/>
                    </a:cubicBezTo>
                    <a:cubicBezTo>
                      <a:pt x="5" y="169"/>
                      <a:pt x="5" y="171"/>
                      <a:pt x="5" y="171"/>
                    </a:cubicBezTo>
                    <a:cubicBezTo>
                      <a:pt x="1" y="174"/>
                      <a:pt x="0" y="170"/>
                      <a:pt x="1" y="177"/>
                    </a:cubicBezTo>
                    <a:cubicBezTo>
                      <a:pt x="2" y="200"/>
                      <a:pt x="3" y="223"/>
                      <a:pt x="4" y="246"/>
                    </a:cubicBezTo>
                    <a:cubicBezTo>
                      <a:pt x="5" y="257"/>
                      <a:pt x="5" y="268"/>
                      <a:pt x="6" y="280"/>
                    </a:cubicBezTo>
                    <a:cubicBezTo>
                      <a:pt x="6" y="286"/>
                      <a:pt x="6" y="292"/>
                      <a:pt x="6" y="298"/>
                    </a:cubicBezTo>
                    <a:cubicBezTo>
                      <a:pt x="7" y="302"/>
                      <a:pt x="7" y="305"/>
                      <a:pt x="7" y="309"/>
                    </a:cubicBezTo>
                    <a:cubicBezTo>
                      <a:pt x="7" y="311"/>
                      <a:pt x="8" y="311"/>
                      <a:pt x="8" y="313"/>
                    </a:cubicBezTo>
                    <a:cubicBezTo>
                      <a:pt x="8" y="314"/>
                      <a:pt x="8" y="316"/>
                      <a:pt x="7" y="317"/>
                    </a:cubicBezTo>
                    <a:cubicBezTo>
                      <a:pt x="7" y="319"/>
                      <a:pt x="8" y="320"/>
                      <a:pt x="7" y="322"/>
                    </a:cubicBezTo>
                    <a:cubicBezTo>
                      <a:pt x="7" y="324"/>
                      <a:pt x="5" y="330"/>
                      <a:pt x="9" y="330"/>
                    </a:cubicBezTo>
                    <a:cubicBezTo>
                      <a:pt x="10" y="330"/>
                      <a:pt x="12" y="333"/>
                      <a:pt x="11" y="333"/>
                    </a:cubicBezTo>
                    <a:cubicBezTo>
                      <a:pt x="12" y="334"/>
                      <a:pt x="14" y="336"/>
                      <a:pt x="15" y="337"/>
                    </a:cubicBezTo>
                    <a:cubicBezTo>
                      <a:pt x="17" y="338"/>
                      <a:pt x="17" y="339"/>
                      <a:pt x="16" y="341"/>
                    </a:cubicBezTo>
                    <a:cubicBezTo>
                      <a:pt x="16" y="343"/>
                      <a:pt x="15" y="345"/>
                      <a:pt x="17" y="347"/>
                    </a:cubicBezTo>
                    <a:cubicBezTo>
                      <a:pt x="18" y="348"/>
                      <a:pt x="23" y="352"/>
                      <a:pt x="22" y="349"/>
                    </a:cubicBezTo>
                    <a:cubicBezTo>
                      <a:pt x="22" y="349"/>
                      <a:pt x="22" y="348"/>
                      <a:pt x="22" y="347"/>
                    </a:cubicBezTo>
                    <a:cubicBezTo>
                      <a:pt x="22" y="348"/>
                      <a:pt x="22" y="348"/>
                      <a:pt x="23" y="349"/>
                    </a:cubicBezTo>
                    <a:cubicBezTo>
                      <a:pt x="23" y="349"/>
                      <a:pt x="23" y="349"/>
                      <a:pt x="23" y="349"/>
                    </a:cubicBezTo>
                    <a:cubicBezTo>
                      <a:pt x="23" y="350"/>
                      <a:pt x="23" y="350"/>
                      <a:pt x="23" y="350"/>
                    </a:cubicBezTo>
                    <a:cubicBezTo>
                      <a:pt x="23" y="350"/>
                      <a:pt x="24" y="350"/>
                      <a:pt x="24" y="350"/>
                    </a:cubicBezTo>
                    <a:cubicBezTo>
                      <a:pt x="24" y="353"/>
                      <a:pt x="27" y="350"/>
                      <a:pt x="26" y="348"/>
                    </a:cubicBezTo>
                    <a:cubicBezTo>
                      <a:pt x="27" y="348"/>
                      <a:pt x="27" y="348"/>
                      <a:pt x="27" y="347"/>
                    </a:cubicBezTo>
                    <a:cubicBezTo>
                      <a:pt x="27" y="347"/>
                      <a:pt x="28" y="347"/>
                      <a:pt x="28" y="347"/>
                    </a:cubicBezTo>
                    <a:cubicBezTo>
                      <a:pt x="28" y="347"/>
                      <a:pt x="28" y="347"/>
                      <a:pt x="28" y="346"/>
                    </a:cubicBezTo>
                    <a:cubicBezTo>
                      <a:pt x="27" y="346"/>
                      <a:pt x="27" y="347"/>
                      <a:pt x="27" y="347"/>
                    </a:cubicBezTo>
                    <a:cubicBezTo>
                      <a:pt x="27" y="347"/>
                      <a:pt x="27" y="346"/>
                      <a:pt x="27" y="346"/>
                    </a:cubicBezTo>
                    <a:cubicBezTo>
                      <a:pt x="30" y="347"/>
                      <a:pt x="27" y="342"/>
                      <a:pt x="30" y="344"/>
                    </a:cubicBezTo>
                    <a:cubicBezTo>
                      <a:pt x="30" y="343"/>
                      <a:pt x="30" y="343"/>
                      <a:pt x="30" y="343"/>
                    </a:cubicBezTo>
                    <a:cubicBezTo>
                      <a:pt x="30" y="343"/>
                      <a:pt x="30" y="343"/>
                      <a:pt x="29" y="343"/>
                    </a:cubicBezTo>
                    <a:cubicBezTo>
                      <a:pt x="30" y="341"/>
                      <a:pt x="30" y="341"/>
                      <a:pt x="30" y="340"/>
                    </a:cubicBezTo>
                    <a:cubicBezTo>
                      <a:pt x="32" y="339"/>
                      <a:pt x="30" y="338"/>
                      <a:pt x="30" y="336"/>
                    </a:cubicBezTo>
                    <a:cubicBezTo>
                      <a:pt x="31" y="334"/>
                      <a:pt x="32" y="332"/>
                      <a:pt x="33" y="330"/>
                    </a:cubicBezTo>
                    <a:cubicBezTo>
                      <a:pt x="36" y="329"/>
                      <a:pt x="41" y="330"/>
                      <a:pt x="40" y="327"/>
                    </a:cubicBezTo>
                    <a:cubicBezTo>
                      <a:pt x="41" y="326"/>
                      <a:pt x="40" y="325"/>
                      <a:pt x="42" y="325"/>
                    </a:cubicBezTo>
                    <a:cubicBezTo>
                      <a:pt x="43" y="325"/>
                      <a:pt x="43" y="325"/>
                      <a:pt x="43" y="324"/>
                    </a:cubicBezTo>
                    <a:cubicBezTo>
                      <a:pt x="43" y="323"/>
                      <a:pt x="45" y="322"/>
                      <a:pt x="46" y="321"/>
                    </a:cubicBezTo>
                    <a:cubicBezTo>
                      <a:pt x="45" y="321"/>
                      <a:pt x="44" y="322"/>
                      <a:pt x="44" y="321"/>
                    </a:cubicBezTo>
                    <a:cubicBezTo>
                      <a:pt x="44" y="321"/>
                      <a:pt x="44" y="321"/>
                      <a:pt x="45" y="321"/>
                    </a:cubicBezTo>
                    <a:cubicBezTo>
                      <a:pt x="42" y="319"/>
                      <a:pt x="43" y="314"/>
                      <a:pt x="46" y="314"/>
                    </a:cubicBezTo>
                    <a:cubicBezTo>
                      <a:pt x="46" y="313"/>
                      <a:pt x="46" y="313"/>
                      <a:pt x="46" y="312"/>
                    </a:cubicBezTo>
                    <a:cubicBezTo>
                      <a:pt x="46" y="312"/>
                      <a:pt x="46" y="312"/>
                      <a:pt x="46" y="313"/>
                    </a:cubicBezTo>
                    <a:cubicBezTo>
                      <a:pt x="46" y="313"/>
                      <a:pt x="47" y="312"/>
                      <a:pt x="47" y="313"/>
                    </a:cubicBezTo>
                    <a:cubicBezTo>
                      <a:pt x="46" y="313"/>
                      <a:pt x="47" y="314"/>
                      <a:pt x="48" y="315"/>
                    </a:cubicBezTo>
                    <a:cubicBezTo>
                      <a:pt x="47" y="313"/>
                      <a:pt x="50" y="313"/>
                      <a:pt x="50" y="311"/>
                    </a:cubicBezTo>
                    <a:cubicBezTo>
                      <a:pt x="50" y="312"/>
                      <a:pt x="51" y="313"/>
                      <a:pt x="52" y="312"/>
                    </a:cubicBezTo>
                    <a:cubicBezTo>
                      <a:pt x="53" y="311"/>
                      <a:pt x="53" y="313"/>
                      <a:pt x="54" y="312"/>
                    </a:cubicBezTo>
                    <a:cubicBezTo>
                      <a:pt x="55" y="311"/>
                      <a:pt x="54" y="311"/>
                      <a:pt x="54" y="310"/>
                    </a:cubicBezTo>
                    <a:cubicBezTo>
                      <a:pt x="54" y="310"/>
                      <a:pt x="53" y="307"/>
                      <a:pt x="53" y="306"/>
                    </a:cubicBezTo>
                    <a:cubicBezTo>
                      <a:pt x="53" y="304"/>
                      <a:pt x="52" y="304"/>
                      <a:pt x="51" y="306"/>
                    </a:cubicBezTo>
                    <a:cubicBezTo>
                      <a:pt x="51" y="305"/>
                      <a:pt x="51" y="305"/>
                      <a:pt x="51" y="305"/>
                    </a:cubicBezTo>
                    <a:cubicBezTo>
                      <a:pt x="51" y="306"/>
                      <a:pt x="50" y="306"/>
                      <a:pt x="49" y="305"/>
                    </a:cubicBezTo>
                    <a:cubicBezTo>
                      <a:pt x="53" y="305"/>
                      <a:pt x="51" y="303"/>
                      <a:pt x="52" y="301"/>
                    </a:cubicBezTo>
                    <a:cubicBezTo>
                      <a:pt x="51" y="301"/>
                      <a:pt x="51" y="300"/>
                      <a:pt x="52" y="299"/>
                    </a:cubicBezTo>
                    <a:cubicBezTo>
                      <a:pt x="52" y="300"/>
                      <a:pt x="52" y="301"/>
                      <a:pt x="52" y="301"/>
                    </a:cubicBezTo>
                    <a:cubicBezTo>
                      <a:pt x="53" y="300"/>
                      <a:pt x="53" y="300"/>
                      <a:pt x="54" y="298"/>
                    </a:cubicBezTo>
                    <a:cubicBezTo>
                      <a:pt x="55" y="297"/>
                      <a:pt x="54" y="296"/>
                      <a:pt x="55" y="295"/>
                    </a:cubicBezTo>
                    <a:cubicBezTo>
                      <a:pt x="56" y="294"/>
                      <a:pt x="56" y="296"/>
                      <a:pt x="56" y="296"/>
                    </a:cubicBezTo>
                    <a:cubicBezTo>
                      <a:pt x="57" y="295"/>
                      <a:pt x="57" y="294"/>
                      <a:pt x="58" y="293"/>
                    </a:cubicBezTo>
                    <a:cubicBezTo>
                      <a:pt x="58" y="293"/>
                      <a:pt x="58" y="293"/>
                      <a:pt x="59" y="293"/>
                    </a:cubicBezTo>
                    <a:cubicBezTo>
                      <a:pt x="60" y="292"/>
                      <a:pt x="60" y="292"/>
                      <a:pt x="59" y="291"/>
                    </a:cubicBezTo>
                    <a:cubicBezTo>
                      <a:pt x="61" y="291"/>
                      <a:pt x="61" y="290"/>
                      <a:pt x="62" y="289"/>
                    </a:cubicBezTo>
                    <a:cubicBezTo>
                      <a:pt x="62" y="290"/>
                      <a:pt x="61" y="291"/>
                      <a:pt x="60" y="292"/>
                    </a:cubicBezTo>
                    <a:cubicBezTo>
                      <a:pt x="61" y="291"/>
                      <a:pt x="61" y="291"/>
                      <a:pt x="62" y="290"/>
                    </a:cubicBezTo>
                    <a:cubicBezTo>
                      <a:pt x="62" y="290"/>
                      <a:pt x="62" y="290"/>
                      <a:pt x="63" y="290"/>
                    </a:cubicBezTo>
                    <a:cubicBezTo>
                      <a:pt x="63" y="291"/>
                      <a:pt x="63" y="291"/>
                      <a:pt x="63" y="292"/>
                    </a:cubicBezTo>
                    <a:cubicBezTo>
                      <a:pt x="64" y="290"/>
                      <a:pt x="65" y="288"/>
                      <a:pt x="67" y="287"/>
                    </a:cubicBezTo>
                    <a:cubicBezTo>
                      <a:pt x="67" y="289"/>
                      <a:pt x="66" y="289"/>
                      <a:pt x="65" y="291"/>
                    </a:cubicBezTo>
                    <a:cubicBezTo>
                      <a:pt x="66" y="290"/>
                      <a:pt x="67" y="289"/>
                      <a:pt x="68" y="289"/>
                    </a:cubicBezTo>
                    <a:cubicBezTo>
                      <a:pt x="68" y="288"/>
                      <a:pt x="69" y="288"/>
                      <a:pt x="70" y="288"/>
                    </a:cubicBezTo>
                    <a:cubicBezTo>
                      <a:pt x="69" y="291"/>
                      <a:pt x="65" y="294"/>
                      <a:pt x="64" y="297"/>
                    </a:cubicBezTo>
                    <a:cubicBezTo>
                      <a:pt x="65" y="297"/>
                      <a:pt x="65" y="297"/>
                      <a:pt x="66" y="296"/>
                    </a:cubicBezTo>
                    <a:cubicBezTo>
                      <a:pt x="65" y="297"/>
                      <a:pt x="65" y="298"/>
                      <a:pt x="65" y="298"/>
                    </a:cubicBezTo>
                    <a:cubicBezTo>
                      <a:pt x="67" y="297"/>
                      <a:pt x="66" y="297"/>
                      <a:pt x="66" y="296"/>
                    </a:cubicBezTo>
                    <a:cubicBezTo>
                      <a:pt x="66" y="294"/>
                      <a:pt x="68" y="294"/>
                      <a:pt x="68" y="292"/>
                    </a:cubicBezTo>
                    <a:cubicBezTo>
                      <a:pt x="68" y="292"/>
                      <a:pt x="68" y="293"/>
                      <a:pt x="68" y="293"/>
                    </a:cubicBezTo>
                    <a:cubicBezTo>
                      <a:pt x="70" y="291"/>
                      <a:pt x="69" y="289"/>
                      <a:pt x="71" y="288"/>
                    </a:cubicBezTo>
                    <a:cubicBezTo>
                      <a:pt x="71" y="288"/>
                      <a:pt x="71" y="289"/>
                      <a:pt x="71" y="289"/>
                    </a:cubicBezTo>
                    <a:cubicBezTo>
                      <a:pt x="71" y="289"/>
                      <a:pt x="71" y="289"/>
                      <a:pt x="71" y="289"/>
                    </a:cubicBezTo>
                    <a:cubicBezTo>
                      <a:pt x="71" y="290"/>
                      <a:pt x="71" y="291"/>
                      <a:pt x="71" y="291"/>
                    </a:cubicBezTo>
                    <a:cubicBezTo>
                      <a:pt x="71" y="291"/>
                      <a:pt x="70" y="291"/>
                      <a:pt x="70" y="290"/>
                    </a:cubicBezTo>
                    <a:cubicBezTo>
                      <a:pt x="70" y="291"/>
                      <a:pt x="69" y="294"/>
                      <a:pt x="69" y="294"/>
                    </a:cubicBezTo>
                    <a:cubicBezTo>
                      <a:pt x="69" y="295"/>
                      <a:pt x="67" y="297"/>
                      <a:pt x="66" y="299"/>
                    </a:cubicBezTo>
                    <a:cubicBezTo>
                      <a:pt x="67" y="299"/>
                      <a:pt x="67" y="299"/>
                      <a:pt x="67" y="299"/>
                    </a:cubicBezTo>
                    <a:cubicBezTo>
                      <a:pt x="67" y="297"/>
                      <a:pt x="69" y="295"/>
                      <a:pt x="70" y="294"/>
                    </a:cubicBezTo>
                    <a:cubicBezTo>
                      <a:pt x="70" y="294"/>
                      <a:pt x="70" y="295"/>
                      <a:pt x="70" y="295"/>
                    </a:cubicBezTo>
                    <a:cubicBezTo>
                      <a:pt x="71" y="293"/>
                      <a:pt x="71" y="292"/>
                      <a:pt x="72" y="290"/>
                    </a:cubicBezTo>
                    <a:cubicBezTo>
                      <a:pt x="73" y="291"/>
                      <a:pt x="73" y="292"/>
                      <a:pt x="72" y="293"/>
                    </a:cubicBezTo>
                    <a:cubicBezTo>
                      <a:pt x="74" y="294"/>
                      <a:pt x="73" y="288"/>
                      <a:pt x="74" y="287"/>
                    </a:cubicBezTo>
                    <a:cubicBezTo>
                      <a:pt x="74" y="287"/>
                      <a:pt x="74" y="287"/>
                      <a:pt x="74" y="287"/>
                    </a:cubicBezTo>
                    <a:cubicBezTo>
                      <a:pt x="75" y="287"/>
                      <a:pt x="75" y="287"/>
                      <a:pt x="75" y="286"/>
                    </a:cubicBezTo>
                    <a:cubicBezTo>
                      <a:pt x="75" y="286"/>
                      <a:pt x="76" y="287"/>
                      <a:pt x="75" y="287"/>
                    </a:cubicBezTo>
                    <a:cubicBezTo>
                      <a:pt x="75" y="287"/>
                      <a:pt x="75" y="288"/>
                      <a:pt x="75" y="288"/>
                    </a:cubicBezTo>
                    <a:cubicBezTo>
                      <a:pt x="74" y="289"/>
                      <a:pt x="74" y="290"/>
                      <a:pt x="75" y="291"/>
                    </a:cubicBezTo>
                    <a:cubicBezTo>
                      <a:pt x="75" y="290"/>
                      <a:pt x="76" y="290"/>
                      <a:pt x="76" y="290"/>
                    </a:cubicBezTo>
                    <a:cubicBezTo>
                      <a:pt x="76" y="291"/>
                      <a:pt x="75" y="292"/>
                      <a:pt x="75" y="292"/>
                    </a:cubicBezTo>
                    <a:cubicBezTo>
                      <a:pt x="75" y="292"/>
                      <a:pt x="76" y="292"/>
                      <a:pt x="76" y="292"/>
                    </a:cubicBezTo>
                    <a:cubicBezTo>
                      <a:pt x="74" y="293"/>
                      <a:pt x="75" y="294"/>
                      <a:pt x="74" y="296"/>
                    </a:cubicBezTo>
                    <a:cubicBezTo>
                      <a:pt x="74" y="295"/>
                      <a:pt x="75" y="295"/>
                      <a:pt x="75" y="295"/>
                    </a:cubicBezTo>
                    <a:cubicBezTo>
                      <a:pt x="75" y="296"/>
                      <a:pt x="75" y="296"/>
                      <a:pt x="75" y="297"/>
                    </a:cubicBezTo>
                    <a:cubicBezTo>
                      <a:pt x="75" y="297"/>
                      <a:pt x="76" y="297"/>
                      <a:pt x="76" y="296"/>
                    </a:cubicBezTo>
                    <a:cubicBezTo>
                      <a:pt x="75" y="298"/>
                      <a:pt x="75" y="299"/>
                      <a:pt x="75" y="300"/>
                    </a:cubicBezTo>
                    <a:cubicBezTo>
                      <a:pt x="76" y="301"/>
                      <a:pt x="76" y="301"/>
                      <a:pt x="76" y="301"/>
                    </a:cubicBezTo>
                    <a:cubicBezTo>
                      <a:pt x="76" y="299"/>
                      <a:pt x="77" y="299"/>
                      <a:pt x="78" y="298"/>
                    </a:cubicBezTo>
                    <a:cubicBezTo>
                      <a:pt x="79" y="299"/>
                      <a:pt x="81" y="296"/>
                      <a:pt x="79" y="297"/>
                    </a:cubicBezTo>
                    <a:cubicBezTo>
                      <a:pt x="79" y="295"/>
                      <a:pt x="80" y="296"/>
                      <a:pt x="78" y="293"/>
                    </a:cubicBezTo>
                    <a:cubicBezTo>
                      <a:pt x="79" y="294"/>
                      <a:pt x="79" y="293"/>
                      <a:pt x="79" y="294"/>
                    </a:cubicBezTo>
                    <a:cubicBezTo>
                      <a:pt x="79" y="293"/>
                      <a:pt x="79" y="292"/>
                      <a:pt x="78" y="292"/>
                    </a:cubicBezTo>
                    <a:cubicBezTo>
                      <a:pt x="78" y="292"/>
                      <a:pt x="78" y="293"/>
                      <a:pt x="78" y="293"/>
                    </a:cubicBezTo>
                    <a:cubicBezTo>
                      <a:pt x="78" y="292"/>
                      <a:pt x="78" y="292"/>
                      <a:pt x="78" y="292"/>
                    </a:cubicBezTo>
                    <a:cubicBezTo>
                      <a:pt x="78" y="291"/>
                      <a:pt x="80" y="284"/>
                      <a:pt x="77" y="287"/>
                    </a:cubicBezTo>
                    <a:cubicBezTo>
                      <a:pt x="78" y="285"/>
                      <a:pt x="78" y="283"/>
                      <a:pt x="78" y="281"/>
                    </a:cubicBezTo>
                    <a:cubicBezTo>
                      <a:pt x="76" y="281"/>
                      <a:pt x="77" y="279"/>
                      <a:pt x="77" y="278"/>
                    </a:cubicBezTo>
                    <a:cubicBezTo>
                      <a:pt x="76" y="279"/>
                      <a:pt x="75" y="280"/>
                      <a:pt x="74" y="281"/>
                    </a:cubicBezTo>
                    <a:cubicBezTo>
                      <a:pt x="74" y="279"/>
                      <a:pt x="73" y="277"/>
                      <a:pt x="75" y="278"/>
                    </a:cubicBezTo>
                    <a:cubicBezTo>
                      <a:pt x="75" y="277"/>
                      <a:pt x="76" y="275"/>
                      <a:pt x="77" y="274"/>
                    </a:cubicBezTo>
                    <a:cubicBezTo>
                      <a:pt x="78" y="273"/>
                      <a:pt x="79" y="272"/>
                      <a:pt x="80" y="270"/>
                    </a:cubicBezTo>
                    <a:cubicBezTo>
                      <a:pt x="82" y="273"/>
                      <a:pt x="80" y="272"/>
                      <a:pt x="79" y="274"/>
                    </a:cubicBezTo>
                    <a:cubicBezTo>
                      <a:pt x="78" y="276"/>
                      <a:pt x="78" y="278"/>
                      <a:pt x="78" y="279"/>
                    </a:cubicBezTo>
                    <a:cubicBezTo>
                      <a:pt x="78" y="281"/>
                      <a:pt x="79" y="284"/>
                      <a:pt x="79" y="286"/>
                    </a:cubicBezTo>
                    <a:cubicBezTo>
                      <a:pt x="79" y="288"/>
                      <a:pt x="78" y="291"/>
                      <a:pt x="79" y="292"/>
                    </a:cubicBezTo>
                    <a:cubicBezTo>
                      <a:pt x="80" y="289"/>
                      <a:pt x="80" y="292"/>
                      <a:pt x="80" y="293"/>
                    </a:cubicBezTo>
                    <a:cubicBezTo>
                      <a:pt x="80" y="294"/>
                      <a:pt x="80" y="296"/>
                      <a:pt x="81" y="297"/>
                    </a:cubicBezTo>
                    <a:cubicBezTo>
                      <a:pt x="81" y="295"/>
                      <a:pt x="81" y="296"/>
                      <a:pt x="82" y="295"/>
                    </a:cubicBezTo>
                    <a:cubicBezTo>
                      <a:pt x="82" y="296"/>
                      <a:pt x="81" y="296"/>
                      <a:pt x="81" y="296"/>
                    </a:cubicBezTo>
                    <a:cubicBezTo>
                      <a:pt x="84" y="294"/>
                      <a:pt x="84" y="292"/>
                      <a:pt x="85" y="289"/>
                    </a:cubicBezTo>
                    <a:cubicBezTo>
                      <a:pt x="83" y="289"/>
                      <a:pt x="83" y="291"/>
                      <a:pt x="82" y="292"/>
                    </a:cubicBezTo>
                    <a:cubicBezTo>
                      <a:pt x="82" y="290"/>
                      <a:pt x="84" y="288"/>
                      <a:pt x="82" y="287"/>
                    </a:cubicBezTo>
                    <a:cubicBezTo>
                      <a:pt x="81" y="289"/>
                      <a:pt x="81" y="286"/>
                      <a:pt x="80" y="285"/>
                    </a:cubicBezTo>
                    <a:cubicBezTo>
                      <a:pt x="80" y="285"/>
                      <a:pt x="81" y="285"/>
                      <a:pt x="81" y="285"/>
                    </a:cubicBezTo>
                    <a:cubicBezTo>
                      <a:pt x="81" y="284"/>
                      <a:pt x="81" y="283"/>
                      <a:pt x="82" y="283"/>
                    </a:cubicBezTo>
                    <a:cubicBezTo>
                      <a:pt x="82" y="284"/>
                      <a:pt x="82" y="284"/>
                      <a:pt x="82" y="285"/>
                    </a:cubicBezTo>
                    <a:cubicBezTo>
                      <a:pt x="82" y="285"/>
                      <a:pt x="83" y="284"/>
                      <a:pt x="83" y="283"/>
                    </a:cubicBezTo>
                    <a:cubicBezTo>
                      <a:pt x="83" y="282"/>
                      <a:pt x="84" y="282"/>
                      <a:pt x="84" y="282"/>
                    </a:cubicBezTo>
                    <a:cubicBezTo>
                      <a:pt x="84" y="281"/>
                      <a:pt x="86" y="279"/>
                      <a:pt x="87" y="277"/>
                    </a:cubicBezTo>
                    <a:cubicBezTo>
                      <a:pt x="86" y="277"/>
                      <a:pt x="89" y="274"/>
                      <a:pt x="90" y="273"/>
                    </a:cubicBezTo>
                    <a:cubicBezTo>
                      <a:pt x="90" y="274"/>
                      <a:pt x="90" y="275"/>
                      <a:pt x="90" y="275"/>
                    </a:cubicBezTo>
                    <a:cubicBezTo>
                      <a:pt x="88" y="275"/>
                      <a:pt x="87" y="281"/>
                      <a:pt x="87" y="283"/>
                    </a:cubicBezTo>
                    <a:cubicBezTo>
                      <a:pt x="88" y="281"/>
                      <a:pt x="91" y="282"/>
                      <a:pt x="89" y="284"/>
                    </a:cubicBezTo>
                    <a:cubicBezTo>
                      <a:pt x="88" y="280"/>
                      <a:pt x="87" y="287"/>
                      <a:pt x="86" y="287"/>
                    </a:cubicBezTo>
                    <a:cubicBezTo>
                      <a:pt x="87" y="288"/>
                      <a:pt x="87" y="289"/>
                      <a:pt x="89" y="289"/>
                    </a:cubicBezTo>
                    <a:cubicBezTo>
                      <a:pt x="89" y="290"/>
                      <a:pt x="89" y="290"/>
                      <a:pt x="90" y="291"/>
                    </a:cubicBezTo>
                    <a:cubicBezTo>
                      <a:pt x="90" y="289"/>
                      <a:pt x="90" y="288"/>
                      <a:pt x="92" y="288"/>
                    </a:cubicBezTo>
                    <a:cubicBezTo>
                      <a:pt x="91" y="289"/>
                      <a:pt x="91" y="291"/>
                      <a:pt x="91" y="292"/>
                    </a:cubicBezTo>
                    <a:cubicBezTo>
                      <a:pt x="93" y="291"/>
                      <a:pt x="92" y="289"/>
                      <a:pt x="92" y="287"/>
                    </a:cubicBezTo>
                    <a:cubicBezTo>
                      <a:pt x="92" y="286"/>
                      <a:pt x="93" y="284"/>
                      <a:pt x="92" y="283"/>
                    </a:cubicBezTo>
                    <a:cubicBezTo>
                      <a:pt x="92" y="283"/>
                      <a:pt x="91" y="284"/>
                      <a:pt x="91" y="284"/>
                    </a:cubicBezTo>
                    <a:cubicBezTo>
                      <a:pt x="91" y="282"/>
                      <a:pt x="92" y="280"/>
                      <a:pt x="93" y="278"/>
                    </a:cubicBezTo>
                    <a:cubicBezTo>
                      <a:pt x="93" y="277"/>
                      <a:pt x="94" y="274"/>
                      <a:pt x="95" y="274"/>
                    </a:cubicBezTo>
                    <a:cubicBezTo>
                      <a:pt x="95" y="275"/>
                      <a:pt x="94" y="277"/>
                      <a:pt x="94" y="278"/>
                    </a:cubicBezTo>
                    <a:cubicBezTo>
                      <a:pt x="93" y="279"/>
                      <a:pt x="92" y="281"/>
                      <a:pt x="92" y="282"/>
                    </a:cubicBezTo>
                    <a:cubicBezTo>
                      <a:pt x="93" y="282"/>
                      <a:pt x="93" y="282"/>
                      <a:pt x="93" y="282"/>
                    </a:cubicBezTo>
                    <a:cubicBezTo>
                      <a:pt x="93" y="284"/>
                      <a:pt x="92" y="289"/>
                      <a:pt x="94" y="290"/>
                    </a:cubicBezTo>
                    <a:cubicBezTo>
                      <a:pt x="94" y="288"/>
                      <a:pt x="94" y="287"/>
                      <a:pt x="94" y="285"/>
                    </a:cubicBezTo>
                    <a:cubicBezTo>
                      <a:pt x="94" y="286"/>
                      <a:pt x="94" y="286"/>
                      <a:pt x="93" y="286"/>
                    </a:cubicBezTo>
                    <a:cubicBezTo>
                      <a:pt x="94" y="285"/>
                      <a:pt x="94" y="284"/>
                      <a:pt x="94" y="283"/>
                    </a:cubicBezTo>
                    <a:cubicBezTo>
                      <a:pt x="94" y="283"/>
                      <a:pt x="94" y="284"/>
                      <a:pt x="94" y="284"/>
                    </a:cubicBezTo>
                    <a:cubicBezTo>
                      <a:pt x="94" y="284"/>
                      <a:pt x="95" y="284"/>
                      <a:pt x="95" y="284"/>
                    </a:cubicBezTo>
                    <a:cubicBezTo>
                      <a:pt x="95" y="284"/>
                      <a:pt x="95" y="285"/>
                      <a:pt x="95" y="286"/>
                    </a:cubicBezTo>
                    <a:cubicBezTo>
                      <a:pt x="94" y="287"/>
                      <a:pt x="96" y="286"/>
                      <a:pt x="96" y="285"/>
                    </a:cubicBezTo>
                    <a:cubicBezTo>
                      <a:pt x="96" y="286"/>
                      <a:pt x="95" y="287"/>
                      <a:pt x="96" y="287"/>
                    </a:cubicBezTo>
                    <a:cubicBezTo>
                      <a:pt x="96" y="288"/>
                      <a:pt x="96" y="290"/>
                      <a:pt x="96" y="290"/>
                    </a:cubicBezTo>
                    <a:cubicBezTo>
                      <a:pt x="97" y="290"/>
                      <a:pt x="97" y="288"/>
                      <a:pt x="98" y="287"/>
                    </a:cubicBezTo>
                    <a:cubicBezTo>
                      <a:pt x="98" y="287"/>
                      <a:pt x="98" y="287"/>
                      <a:pt x="97" y="287"/>
                    </a:cubicBezTo>
                    <a:cubicBezTo>
                      <a:pt x="98" y="286"/>
                      <a:pt x="98" y="286"/>
                      <a:pt x="98" y="286"/>
                    </a:cubicBezTo>
                    <a:cubicBezTo>
                      <a:pt x="99" y="285"/>
                      <a:pt x="99" y="283"/>
                      <a:pt x="100" y="282"/>
                    </a:cubicBezTo>
                    <a:cubicBezTo>
                      <a:pt x="100" y="282"/>
                      <a:pt x="100" y="282"/>
                      <a:pt x="99" y="282"/>
                    </a:cubicBezTo>
                    <a:cubicBezTo>
                      <a:pt x="100" y="281"/>
                      <a:pt x="100" y="278"/>
                      <a:pt x="102" y="277"/>
                    </a:cubicBezTo>
                    <a:cubicBezTo>
                      <a:pt x="102" y="277"/>
                      <a:pt x="102" y="278"/>
                      <a:pt x="102" y="278"/>
                    </a:cubicBezTo>
                    <a:cubicBezTo>
                      <a:pt x="105" y="276"/>
                      <a:pt x="102" y="275"/>
                      <a:pt x="104" y="273"/>
                    </a:cubicBezTo>
                    <a:cubicBezTo>
                      <a:pt x="104" y="273"/>
                      <a:pt x="104" y="274"/>
                      <a:pt x="104" y="274"/>
                    </a:cubicBezTo>
                    <a:cubicBezTo>
                      <a:pt x="104" y="274"/>
                      <a:pt x="104" y="274"/>
                      <a:pt x="105" y="274"/>
                    </a:cubicBezTo>
                    <a:cubicBezTo>
                      <a:pt x="106" y="272"/>
                      <a:pt x="103" y="271"/>
                      <a:pt x="105" y="270"/>
                    </a:cubicBezTo>
                    <a:cubicBezTo>
                      <a:pt x="105" y="271"/>
                      <a:pt x="106" y="272"/>
                      <a:pt x="107" y="272"/>
                    </a:cubicBezTo>
                    <a:cubicBezTo>
                      <a:pt x="107" y="273"/>
                      <a:pt x="105" y="275"/>
                      <a:pt x="105" y="275"/>
                    </a:cubicBezTo>
                    <a:cubicBezTo>
                      <a:pt x="105" y="275"/>
                      <a:pt x="105" y="275"/>
                      <a:pt x="106" y="275"/>
                    </a:cubicBezTo>
                    <a:cubicBezTo>
                      <a:pt x="106" y="276"/>
                      <a:pt x="105" y="278"/>
                      <a:pt x="105" y="280"/>
                    </a:cubicBezTo>
                    <a:cubicBezTo>
                      <a:pt x="106" y="279"/>
                      <a:pt x="106" y="277"/>
                      <a:pt x="106" y="279"/>
                    </a:cubicBezTo>
                    <a:cubicBezTo>
                      <a:pt x="107" y="279"/>
                      <a:pt x="108" y="278"/>
                      <a:pt x="108" y="277"/>
                    </a:cubicBezTo>
                    <a:cubicBezTo>
                      <a:pt x="109" y="277"/>
                      <a:pt x="109" y="277"/>
                      <a:pt x="109" y="277"/>
                    </a:cubicBezTo>
                    <a:cubicBezTo>
                      <a:pt x="109" y="277"/>
                      <a:pt x="109" y="278"/>
                      <a:pt x="109" y="278"/>
                    </a:cubicBezTo>
                    <a:cubicBezTo>
                      <a:pt x="109" y="278"/>
                      <a:pt x="109" y="278"/>
                      <a:pt x="109" y="278"/>
                    </a:cubicBezTo>
                    <a:cubicBezTo>
                      <a:pt x="109" y="279"/>
                      <a:pt x="109" y="279"/>
                      <a:pt x="108" y="280"/>
                    </a:cubicBezTo>
                    <a:cubicBezTo>
                      <a:pt x="108" y="280"/>
                      <a:pt x="109" y="280"/>
                      <a:pt x="109" y="280"/>
                    </a:cubicBezTo>
                    <a:cubicBezTo>
                      <a:pt x="109" y="280"/>
                      <a:pt x="109" y="281"/>
                      <a:pt x="108" y="281"/>
                    </a:cubicBezTo>
                    <a:cubicBezTo>
                      <a:pt x="110" y="280"/>
                      <a:pt x="109" y="279"/>
                      <a:pt x="110" y="278"/>
                    </a:cubicBezTo>
                    <a:cubicBezTo>
                      <a:pt x="111" y="278"/>
                      <a:pt x="111" y="278"/>
                      <a:pt x="111" y="279"/>
                    </a:cubicBezTo>
                    <a:cubicBezTo>
                      <a:pt x="112" y="278"/>
                      <a:pt x="112" y="277"/>
                      <a:pt x="113" y="275"/>
                    </a:cubicBezTo>
                    <a:cubicBezTo>
                      <a:pt x="114" y="276"/>
                      <a:pt x="116" y="274"/>
                      <a:pt x="115" y="273"/>
                    </a:cubicBezTo>
                    <a:cubicBezTo>
                      <a:pt x="116" y="273"/>
                      <a:pt x="115" y="272"/>
                      <a:pt x="116" y="272"/>
                    </a:cubicBezTo>
                    <a:cubicBezTo>
                      <a:pt x="118" y="271"/>
                      <a:pt x="117" y="272"/>
                      <a:pt x="117" y="272"/>
                    </a:cubicBezTo>
                    <a:cubicBezTo>
                      <a:pt x="116" y="274"/>
                      <a:pt x="115" y="275"/>
                      <a:pt x="114" y="276"/>
                    </a:cubicBezTo>
                    <a:cubicBezTo>
                      <a:pt x="114" y="276"/>
                      <a:pt x="115" y="276"/>
                      <a:pt x="115" y="276"/>
                    </a:cubicBezTo>
                    <a:cubicBezTo>
                      <a:pt x="115" y="276"/>
                      <a:pt x="114" y="277"/>
                      <a:pt x="114" y="277"/>
                    </a:cubicBezTo>
                    <a:cubicBezTo>
                      <a:pt x="113" y="277"/>
                      <a:pt x="111" y="279"/>
                      <a:pt x="112" y="280"/>
                    </a:cubicBezTo>
                    <a:cubicBezTo>
                      <a:pt x="111" y="280"/>
                      <a:pt x="110" y="281"/>
                      <a:pt x="111" y="281"/>
                    </a:cubicBezTo>
                    <a:cubicBezTo>
                      <a:pt x="111" y="282"/>
                      <a:pt x="111" y="283"/>
                      <a:pt x="112" y="283"/>
                    </a:cubicBezTo>
                    <a:cubicBezTo>
                      <a:pt x="113" y="283"/>
                      <a:pt x="113" y="282"/>
                      <a:pt x="113" y="281"/>
                    </a:cubicBezTo>
                    <a:cubicBezTo>
                      <a:pt x="115" y="283"/>
                      <a:pt x="117" y="279"/>
                      <a:pt x="115" y="280"/>
                    </a:cubicBezTo>
                    <a:cubicBezTo>
                      <a:pt x="116" y="279"/>
                      <a:pt x="115" y="278"/>
                      <a:pt x="116" y="277"/>
                    </a:cubicBezTo>
                    <a:cubicBezTo>
                      <a:pt x="117" y="279"/>
                      <a:pt x="122" y="274"/>
                      <a:pt x="119" y="274"/>
                    </a:cubicBezTo>
                    <a:cubicBezTo>
                      <a:pt x="120" y="273"/>
                      <a:pt x="120" y="273"/>
                      <a:pt x="119" y="272"/>
                    </a:cubicBezTo>
                    <a:cubicBezTo>
                      <a:pt x="120" y="273"/>
                      <a:pt x="120" y="274"/>
                      <a:pt x="121" y="273"/>
                    </a:cubicBezTo>
                    <a:cubicBezTo>
                      <a:pt x="121" y="273"/>
                      <a:pt x="121" y="274"/>
                      <a:pt x="121" y="274"/>
                    </a:cubicBezTo>
                    <a:cubicBezTo>
                      <a:pt x="122" y="274"/>
                      <a:pt x="124" y="273"/>
                      <a:pt x="123" y="272"/>
                    </a:cubicBezTo>
                    <a:cubicBezTo>
                      <a:pt x="124" y="272"/>
                      <a:pt x="124" y="271"/>
                      <a:pt x="125" y="269"/>
                    </a:cubicBezTo>
                    <a:cubicBezTo>
                      <a:pt x="124" y="269"/>
                      <a:pt x="122" y="270"/>
                      <a:pt x="121" y="271"/>
                    </a:cubicBezTo>
                    <a:cubicBezTo>
                      <a:pt x="121" y="270"/>
                      <a:pt x="121" y="268"/>
                      <a:pt x="121" y="268"/>
                    </a:cubicBezTo>
                    <a:cubicBezTo>
                      <a:pt x="122" y="267"/>
                      <a:pt x="123" y="268"/>
                      <a:pt x="123" y="266"/>
                    </a:cubicBezTo>
                    <a:cubicBezTo>
                      <a:pt x="123" y="266"/>
                      <a:pt x="122" y="266"/>
                      <a:pt x="122" y="266"/>
                    </a:cubicBezTo>
                    <a:cubicBezTo>
                      <a:pt x="122" y="266"/>
                      <a:pt x="122" y="266"/>
                      <a:pt x="122" y="266"/>
                    </a:cubicBezTo>
                    <a:cubicBezTo>
                      <a:pt x="123" y="265"/>
                      <a:pt x="123" y="263"/>
                      <a:pt x="123" y="262"/>
                    </a:cubicBezTo>
                    <a:cubicBezTo>
                      <a:pt x="123" y="262"/>
                      <a:pt x="124" y="263"/>
                      <a:pt x="124" y="263"/>
                    </a:cubicBezTo>
                    <a:cubicBezTo>
                      <a:pt x="124" y="262"/>
                      <a:pt x="124" y="260"/>
                      <a:pt x="125" y="260"/>
                    </a:cubicBezTo>
                    <a:cubicBezTo>
                      <a:pt x="125" y="260"/>
                      <a:pt x="124" y="260"/>
                      <a:pt x="125" y="260"/>
                    </a:cubicBezTo>
                    <a:cubicBezTo>
                      <a:pt x="125" y="258"/>
                      <a:pt x="127" y="255"/>
                      <a:pt x="127" y="254"/>
                    </a:cubicBezTo>
                    <a:cubicBezTo>
                      <a:pt x="128" y="253"/>
                      <a:pt x="129" y="253"/>
                      <a:pt x="130" y="252"/>
                    </a:cubicBezTo>
                    <a:cubicBezTo>
                      <a:pt x="131" y="251"/>
                      <a:pt x="131" y="248"/>
                      <a:pt x="130" y="246"/>
                    </a:cubicBezTo>
                    <a:cubicBezTo>
                      <a:pt x="129" y="245"/>
                      <a:pt x="129" y="245"/>
                      <a:pt x="129" y="244"/>
                    </a:cubicBezTo>
                    <a:cubicBezTo>
                      <a:pt x="128" y="241"/>
                      <a:pt x="128" y="243"/>
                      <a:pt x="130" y="242"/>
                    </a:cubicBezTo>
                    <a:cubicBezTo>
                      <a:pt x="131" y="242"/>
                      <a:pt x="134" y="241"/>
                      <a:pt x="134" y="239"/>
                    </a:cubicBezTo>
                    <a:cubicBezTo>
                      <a:pt x="135" y="240"/>
                      <a:pt x="136" y="239"/>
                      <a:pt x="137" y="238"/>
                    </a:cubicBezTo>
                    <a:cubicBezTo>
                      <a:pt x="137" y="239"/>
                      <a:pt x="136" y="240"/>
                      <a:pt x="136" y="241"/>
                    </a:cubicBezTo>
                    <a:cubicBezTo>
                      <a:pt x="137" y="240"/>
                      <a:pt x="138" y="240"/>
                      <a:pt x="139" y="239"/>
                    </a:cubicBezTo>
                    <a:cubicBezTo>
                      <a:pt x="137" y="239"/>
                      <a:pt x="139" y="238"/>
                      <a:pt x="139" y="237"/>
                    </a:cubicBezTo>
                    <a:cubicBezTo>
                      <a:pt x="139" y="235"/>
                      <a:pt x="140" y="232"/>
                      <a:pt x="138" y="230"/>
                    </a:cubicBezTo>
                    <a:cubicBezTo>
                      <a:pt x="137" y="228"/>
                      <a:pt x="136" y="229"/>
                      <a:pt x="136" y="226"/>
                    </a:cubicBezTo>
                    <a:cubicBezTo>
                      <a:pt x="137" y="225"/>
                      <a:pt x="138" y="224"/>
                      <a:pt x="139" y="222"/>
                    </a:cubicBezTo>
                    <a:cubicBezTo>
                      <a:pt x="138" y="223"/>
                      <a:pt x="136" y="228"/>
                      <a:pt x="138" y="228"/>
                    </a:cubicBezTo>
                    <a:cubicBezTo>
                      <a:pt x="139" y="228"/>
                      <a:pt x="139" y="230"/>
                      <a:pt x="140" y="231"/>
                    </a:cubicBezTo>
                    <a:cubicBezTo>
                      <a:pt x="141" y="231"/>
                      <a:pt x="142" y="231"/>
                      <a:pt x="142" y="233"/>
                    </a:cubicBezTo>
                    <a:cubicBezTo>
                      <a:pt x="144" y="231"/>
                      <a:pt x="143" y="233"/>
                      <a:pt x="143" y="235"/>
                    </a:cubicBezTo>
                    <a:cubicBezTo>
                      <a:pt x="142" y="237"/>
                      <a:pt x="140" y="238"/>
                      <a:pt x="141" y="241"/>
                    </a:cubicBezTo>
                    <a:cubicBezTo>
                      <a:pt x="140" y="241"/>
                      <a:pt x="138" y="243"/>
                      <a:pt x="139" y="244"/>
                    </a:cubicBez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37" y="246"/>
                      <a:pt x="140" y="247"/>
                      <a:pt x="140" y="245"/>
                    </a:cubicBezTo>
                    <a:cubicBezTo>
                      <a:pt x="140" y="245"/>
                      <a:pt x="140" y="245"/>
                      <a:pt x="140" y="245"/>
                    </a:cubicBezTo>
                    <a:cubicBezTo>
                      <a:pt x="142" y="245"/>
                      <a:pt x="141" y="243"/>
                      <a:pt x="142" y="242"/>
                    </a:cubicBezTo>
                    <a:cubicBezTo>
                      <a:pt x="143" y="242"/>
                      <a:pt x="143" y="242"/>
                      <a:pt x="144" y="241"/>
                    </a:cubicBezTo>
                    <a:cubicBezTo>
                      <a:pt x="144" y="241"/>
                      <a:pt x="144" y="238"/>
                      <a:pt x="145" y="239"/>
                    </a:cubicBezTo>
                    <a:cubicBezTo>
                      <a:pt x="146" y="241"/>
                      <a:pt x="145" y="240"/>
                      <a:pt x="145" y="242"/>
                    </a:cubicBezTo>
                    <a:cubicBezTo>
                      <a:pt x="144" y="244"/>
                      <a:pt x="147" y="244"/>
                      <a:pt x="148" y="246"/>
                    </a:cubicBezTo>
                    <a:cubicBezTo>
                      <a:pt x="149" y="249"/>
                      <a:pt x="146" y="245"/>
                      <a:pt x="145" y="244"/>
                    </a:cubicBezTo>
                    <a:cubicBezTo>
                      <a:pt x="145" y="244"/>
                      <a:pt x="145" y="244"/>
                      <a:pt x="145" y="245"/>
                    </a:cubicBezTo>
                    <a:cubicBezTo>
                      <a:pt x="144" y="244"/>
                      <a:pt x="143" y="244"/>
                      <a:pt x="143" y="243"/>
                    </a:cubicBezTo>
                    <a:cubicBezTo>
                      <a:pt x="143" y="244"/>
                      <a:pt x="141" y="247"/>
                      <a:pt x="142" y="246"/>
                    </a:cubicBezTo>
                    <a:cubicBezTo>
                      <a:pt x="142" y="247"/>
                      <a:pt x="143" y="248"/>
                      <a:pt x="142" y="248"/>
                    </a:cubicBezTo>
                    <a:cubicBezTo>
                      <a:pt x="141" y="248"/>
                      <a:pt x="141" y="246"/>
                      <a:pt x="140" y="247"/>
                    </a:cubicBezTo>
                    <a:cubicBezTo>
                      <a:pt x="141" y="248"/>
                      <a:pt x="137" y="248"/>
                      <a:pt x="139" y="251"/>
                    </a:cubicBezTo>
                    <a:cubicBezTo>
                      <a:pt x="137" y="252"/>
                      <a:pt x="140" y="253"/>
                      <a:pt x="140" y="251"/>
                    </a:cubicBezTo>
                    <a:cubicBezTo>
                      <a:pt x="141" y="251"/>
                      <a:pt x="142" y="250"/>
                      <a:pt x="142" y="249"/>
                    </a:cubicBezTo>
                    <a:cubicBezTo>
                      <a:pt x="142" y="250"/>
                      <a:pt x="142" y="250"/>
                      <a:pt x="142" y="250"/>
                    </a:cubicBezTo>
                    <a:cubicBezTo>
                      <a:pt x="142" y="250"/>
                      <a:pt x="143" y="249"/>
                      <a:pt x="143" y="249"/>
                    </a:cubicBezTo>
                    <a:cubicBezTo>
                      <a:pt x="143" y="249"/>
                      <a:pt x="143" y="250"/>
                      <a:pt x="143" y="250"/>
                    </a:cubicBezTo>
                    <a:cubicBezTo>
                      <a:pt x="143" y="250"/>
                      <a:pt x="143" y="250"/>
                      <a:pt x="144" y="249"/>
                    </a:cubicBezTo>
                    <a:cubicBezTo>
                      <a:pt x="144" y="251"/>
                      <a:pt x="146" y="252"/>
                      <a:pt x="147" y="253"/>
                    </a:cubicBezTo>
                    <a:cubicBezTo>
                      <a:pt x="147" y="253"/>
                      <a:pt x="147" y="253"/>
                      <a:pt x="147" y="253"/>
                    </a:cubicBezTo>
                    <a:cubicBezTo>
                      <a:pt x="148" y="253"/>
                      <a:pt x="149" y="254"/>
                      <a:pt x="150" y="254"/>
                    </a:cubicBezTo>
                    <a:cubicBezTo>
                      <a:pt x="151" y="253"/>
                      <a:pt x="151" y="253"/>
                      <a:pt x="151" y="252"/>
                    </a:cubicBezTo>
                    <a:cubicBezTo>
                      <a:pt x="149" y="255"/>
                      <a:pt x="152" y="255"/>
                      <a:pt x="154" y="256"/>
                    </a:cubicBezTo>
                    <a:cubicBezTo>
                      <a:pt x="155" y="257"/>
                      <a:pt x="155" y="258"/>
                      <a:pt x="157" y="258"/>
                    </a:cubicBezTo>
                    <a:cubicBezTo>
                      <a:pt x="157" y="256"/>
                      <a:pt x="152" y="253"/>
                      <a:pt x="157" y="256"/>
                    </a:cubicBezTo>
                    <a:cubicBezTo>
                      <a:pt x="156" y="255"/>
                      <a:pt x="156" y="253"/>
                      <a:pt x="156" y="253"/>
                    </a:cubicBezTo>
                    <a:cubicBezTo>
                      <a:pt x="155" y="255"/>
                      <a:pt x="154" y="252"/>
                      <a:pt x="154" y="251"/>
                    </a:cubicBezTo>
                    <a:cubicBezTo>
                      <a:pt x="154" y="250"/>
                      <a:pt x="156" y="248"/>
                      <a:pt x="155" y="247"/>
                    </a:cubicBezTo>
                    <a:cubicBezTo>
                      <a:pt x="154" y="248"/>
                      <a:pt x="154" y="249"/>
                      <a:pt x="153" y="250"/>
                    </a:cubicBezTo>
                    <a:cubicBezTo>
                      <a:pt x="153" y="247"/>
                      <a:pt x="155" y="246"/>
                      <a:pt x="153" y="244"/>
                    </a:cubicBezTo>
                    <a:cubicBezTo>
                      <a:pt x="154" y="244"/>
                      <a:pt x="157" y="246"/>
                      <a:pt x="157" y="243"/>
                    </a:cubicBezTo>
                    <a:cubicBezTo>
                      <a:pt x="159" y="244"/>
                      <a:pt x="159" y="242"/>
                      <a:pt x="159" y="240"/>
                    </a:cubicBezTo>
                    <a:cubicBezTo>
                      <a:pt x="160" y="241"/>
                      <a:pt x="158" y="248"/>
                      <a:pt x="161" y="246"/>
                    </a:cubicBezTo>
                    <a:cubicBezTo>
                      <a:pt x="160" y="244"/>
                      <a:pt x="162" y="237"/>
                      <a:pt x="158" y="237"/>
                    </a:cubicBezTo>
                    <a:cubicBezTo>
                      <a:pt x="160" y="237"/>
                      <a:pt x="162" y="239"/>
                      <a:pt x="162" y="236"/>
                    </a:cubicBezTo>
                    <a:cubicBezTo>
                      <a:pt x="164" y="238"/>
                      <a:pt x="162" y="241"/>
                      <a:pt x="162" y="243"/>
                    </a:cubicBezTo>
                    <a:cubicBezTo>
                      <a:pt x="163" y="246"/>
                      <a:pt x="165" y="244"/>
                      <a:pt x="165" y="242"/>
                    </a:cubicBezTo>
                    <a:cubicBezTo>
                      <a:pt x="168" y="243"/>
                      <a:pt x="166" y="238"/>
                      <a:pt x="167" y="237"/>
                    </a:cubicBezTo>
                    <a:cubicBezTo>
                      <a:pt x="167" y="238"/>
                      <a:pt x="167" y="239"/>
                      <a:pt x="167" y="240"/>
                    </a:cubicBezTo>
                    <a:cubicBezTo>
                      <a:pt x="168" y="241"/>
                      <a:pt x="169" y="240"/>
                      <a:pt x="169" y="240"/>
                    </a:cubicBezTo>
                    <a:cubicBezTo>
                      <a:pt x="170" y="240"/>
                      <a:pt x="171" y="241"/>
                      <a:pt x="172" y="240"/>
                    </a:cubicBezTo>
                    <a:cubicBezTo>
                      <a:pt x="172" y="240"/>
                      <a:pt x="171" y="239"/>
                      <a:pt x="171" y="239"/>
                    </a:cubicBezTo>
                    <a:cubicBezTo>
                      <a:pt x="171" y="239"/>
                      <a:pt x="172" y="239"/>
                      <a:pt x="172" y="239"/>
                    </a:cubicBezTo>
                    <a:cubicBezTo>
                      <a:pt x="173" y="237"/>
                      <a:pt x="171" y="236"/>
                      <a:pt x="169" y="236"/>
                    </a:cubicBezTo>
                    <a:cubicBezTo>
                      <a:pt x="170" y="236"/>
                      <a:pt x="169" y="236"/>
                      <a:pt x="170" y="236"/>
                    </a:cubicBezTo>
                    <a:cubicBezTo>
                      <a:pt x="170" y="236"/>
                      <a:pt x="169" y="235"/>
                      <a:pt x="169" y="235"/>
                    </a:cubicBezTo>
                    <a:cubicBezTo>
                      <a:pt x="169" y="235"/>
                      <a:pt x="169" y="234"/>
                      <a:pt x="169" y="234"/>
                    </a:cubicBezTo>
                    <a:cubicBezTo>
                      <a:pt x="170" y="234"/>
                      <a:pt x="170" y="235"/>
                      <a:pt x="171" y="235"/>
                    </a:cubicBezTo>
                    <a:cubicBezTo>
                      <a:pt x="171" y="236"/>
                      <a:pt x="172" y="235"/>
                      <a:pt x="173" y="235"/>
                    </a:cubicBezTo>
                    <a:cubicBezTo>
                      <a:pt x="173" y="236"/>
                      <a:pt x="173" y="238"/>
                      <a:pt x="175" y="239"/>
                    </a:cubicBezTo>
                    <a:cubicBezTo>
                      <a:pt x="175" y="239"/>
                      <a:pt x="175" y="238"/>
                      <a:pt x="175" y="237"/>
                    </a:cubicBezTo>
                    <a:cubicBezTo>
                      <a:pt x="178" y="236"/>
                      <a:pt x="172" y="234"/>
                      <a:pt x="171" y="232"/>
                    </a:cubicBezTo>
                    <a:cubicBezTo>
                      <a:pt x="171" y="231"/>
                      <a:pt x="175" y="229"/>
                      <a:pt x="176" y="231"/>
                    </a:cubicBezTo>
                    <a:cubicBezTo>
                      <a:pt x="171" y="230"/>
                      <a:pt x="173" y="234"/>
                      <a:pt x="177" y="235"/>
                    </a:cubicBezTo>
                    <a:cubicBezTo>
                      <a:pt x="176" y="236"/>
                      <a:pt x="178" y="238"/>
                      <a:pt x="177" y="239"/>
                    </a:cubicBezTo>
                    <a:cubicBezTo>
                      <a:pt x="179" y="239"/>
                      <a:pt x="179" y="238"/>
                      <a:pt x="179" y="236"/>
                    </a:cubicBezTo>
                    <a:cubicBezTo>
                      <a:pt x="179" y="237"/>
                      <a:pt x="180" y="237"/>
                      <a:pt x="181" y="238"/>
                    </a:cubicBezTo>
                    <a:cubicBezTo>
                      <a:pt x="180" y="238"/>
                      <a:pt x="180" y="238"/>
                      <a:pt x="180" y="238"/>
                    </a:cubicBezTo>
                    <a:cubicBezTo>
                      <a:pt x="181" y="238"/>
                      <a:pt x="182" y="238"/>
                      <a:pt x="183" y="239"/>
                    </a:cubicBezTo>
                    <a:cubicBezTo>
                      <a:pt x="180" y="239"/>
                      <a:pt x="182" y="246"/>
                      <a:pt x="183" y="247"/>
                    </a:cubicBezTo>
                    <a:cubicBezTo>
                      <a:pt x="183" y="247"/>
                      <a:pt x="183" y="246"/>
                      <a:pt x="183" y="246"/>
                    </a:cubicBezTo>
                    <a:cubicBezTo>
                      <a:pt x="183" y="246"/>
                      <a:pt x="184" y="246"/>
                      <a:pt x="184" y="245"/>
                    </a:cubicBezTo>
                    <a:cubicBezTo>
                      <a:pt x="185" y="247"/>
                      <a:pt x="183" y="249"/>
                      <a:pt x="185" y="249"/>
                    </a:cubicBezTo>
                    <a:cubicBezTo>
                      <a:pt x="185" y="249"/>
                      <a:pt x="185" y="250"/>
                      <a:pt x="185" y="250"/>
                    </a:cubicBezTo>
                    <a:cubicBezTo>
                      <a:pt x="187" y="250"/>
                      <a:pt x="186" y="246"/>
                      <a:pt x="187" y="248"/>
                    </a:cubicBezTo>
                    <a:cubicBezTo>
                      <a:pt x="187" y="246"/>
                      <a:pt x="188" y="246"/>
                      <a:pt x="187" y="244"/>
                    </a:cubicBezTo>
                    <a:cubicBezTo>
                      <a:pt x="187" y="244"/>
                      <a:pt x="188" y="244"/>
                      <a:pt x="188" y="244"/>
                    </a:cubicBezTo>
                    <a:cubicBezTo>
                      <a:pt x="189" y="247"/>
                      <a:pt x="190" y="245"/>
                      <a:pt x="191" y="245"/>
                    </a:cubicBezTo>
                    <a:cubicBezTo>
                      <a:pt x="190" y="244"/>
                      <a:pt x="190" y="242"/>
                      <a:pt x="190" y="241"/>
                    </a:cubicBezTo>
                    <a:cubicBezTo>
                      <a:pt x="189" y="241"/>
                      <a:pt x="189" y="241"/>
                      <a:pt x="189" y="241"/>
                    </a:cubicBezTo>
                    <a:cubicBezTo>
                      <a:pt x="188" y="241"/>
                      <a:pt x="188" y="241"/>
                      <a:pt x="188" y="242"/>
                    </a:cubicBezTo>
                    <a:cubicBezTo>
                      <a:pt x="188" y="241"/>
                      <a:pt x="187" y="239"/>
                      <a:pt x="187" y="238"/>
                    </a:cubicBezTo>
                    <a:cubicBezTo>
                      <a:pt x="187" y="238"/>
                      <a:pt x="189" y="240"/>
                      <a:pt x="189" y="240"/>
                    </a:cubicBezTo>
                    <a:cubicBezTo>
                      <a:pt x="189" y="238"/>
                      <a:pt x="190" y="238"/>
                      <a:pt x="189" y="237"/>
                    </a:cubicBezTo>
                    <a:cubicBezTo>
                      <a:pt x="189" y="237"/>
                      <a:pt x="189" y="237"/>
                      <a:pt x="189" y="237"/>
                    </a:cubicBezTo>
                    <a:cubicBezTo>
                      <a:pt x="189" y="236"/>
                      <a:pt x="190" y="236"/>
                      <a:pt x="191" y="236"/>
                    </a:cubicBezTo>
                    <a:cubicBezTo>
                      <a:pt x="191" y="237"/>
                      <a:pt x="190" y="238"/>
                      <a:pt x="190" y="239"/>
                    </a:cubicBezTo>
                    <a:cubicBezTo>
                      <a:pt x="191" y="239"/>
                      <a:pt x="191" y="245"/>
                      <a:pt x="193" y="244"/>
                    </a:cubicBezTo>
                    <a:cubicBezTo>
                      <a:pt x="193" y="243"/>
                      <a:pt x="193" y="239"/>
                      <a:pt x="192" y="238"/>
                    </a:cubicBezTo>
                    <a:cubicBezTo>
                      <a:pt x="193" y="238"/>
                      <a:pt x="194" y="238"/>
                      <a:pt x="194" y="237"/>
                    </a:cubicBezTo>
                    <a:cubicBezTo>
                      <a:pt x="194" y="238"/>
                      <a:pt x="194" y="239"/>
                      <a:pt x="194" y="240"/>
                    </a:cubicBezTo>
                    <a:cubicBezTo>
                      <a:pt x="194" y="240"/>
                      <a:pt x="194" y="240"/>
                      <a:pt x="194" y="240"/>
                    </a:cubicBezTo>
                    <a:cubicBezTo>
                      <a:pt x="194" y="242"/>
                      <a:pt x="193" y="244"/>
                      <a:pt x="195" y="245"/>
                    </a:cubicBezTo>
                    <a:cubicBezTo>
                      <a:pt x="195" y="244"/>
                      <a:pt x="196" y="242"/>
                      <a:pt x="196" y="240"/>
                    </a:cubicBezTo>
                    <a:cubicBezTo>
                      <a:pt x="196" y="238"/>
                      <a:pt x="194" y="238"/>
                      <a:pt x="196" y="237"/>
                    </a:cubicBezTo>
                    <a:cubicBezTo>
                      <a:pt x="196" y="238"/>
                      <a:pt x="196" y="238"/>
                      <a:pt x="196" y="238"/>
                    </a:cubicBezTo>
                    <a:cubicBezTo>
                      <a:pt x="196" y="240"/>
                      <a:pt x="197" y="238"/>
                      <a:pt x="197" y="237"/>
                    </a:cubicBezTo>
                    <a:cubicBezTo>
                      <a:pt x="198" y="236"/>
                      <a:pt x="196" y="234"/>
                      <a:pt x="196" y="234"/>
                    </a:cubicBezTo>
                    <a:cubicBezTo>
                      <a:pt x="198" y="236"/>
                      <a:pt x="198" y="229"/>
                      <a:pt x="200" y="233"/>
                    </a:cubicBezTo>
                    <a:cubicBezTo>
                      <a:pt x="200" y="231"/>
                      <a:pt x="198" y="232"/>
                      <a:pt x="198" y="230"/>
                    </a:cubicBezTo>
                    <a:cubicBezTo>
                      <a:pt x="199" y="231"/>
                      <a:pt x="199" y="230"/>
                      <a:pt x="199" y="229"/>
                    </a:cubicBezTo>
                    <a:cubicBezTo>
                      <a:pt x="199" y="230"/>
                      <a:pt x="200" y="231"/>
                      <a:pt x="200" y="232"/>
                    </a:cubicBezTo>
                    <a:cubicBezTo>
                      <a:pt x="201" y="231"/>
                      <a:pt x="201" y="230"/>
                      <a:pt x="201" y="229"/>
                    </a:cubicBezTo>
                    <a:cubicBezTo>
                      <a:pt x="201" y="229"/>
                      <a:pt x="201" y="229"/>
                      <a:pt x="201" y="229"/>
                    </a:cubicBezTo>
                    <a:cubicBezTo>
                      <a:pt x="201" y="229"/>
                      <a:pt x="201" y="228"/>
                      <a:pt x="201" y="228"/>
                    </a:cubicBezTo>
                    <a:cubicBezTo>
                      <a:pt x="202" y="228"/>
                      <a:pt x="202" y="229"/>
                      <a:pt x="202" y="230"/>
                    </a:cubicBezTo>
                    <a:cubicBezTo>
                      <a:pt x="202" y="230"/>
                      <a:pt x="200" y="233"/>
                      <a:pt x="200" y="233"/>
                    </a:cubicBezTo>
                    <a:cubicBezTo>
                      <a:pt x="200" y="236"/>
                      <a:pt x="203" y="234"/>
                      <a:pt x="201" y="233"/>
                    </a:cubicBezTo>
                    <a:cubicBezTo>
                      <a:pt x="202" y="233"/>
                      <a:pt x="204" y="228"/>
                      <a:pt x="204" y="228"/>
                    </a:cubicBezTo>
                    <a:cubicBezTo>
                      <a:pt x="206" y="230"/>
                      <a:pt x="202" y="233"/>
                      <a:pt x="204" y="234"/>
                    </a:cubicBezTo>
                    <a:cubicBezTo>
                      <a:pt x="205" y="234"/>
                      <a:pt x="204" y="234"/>
                      <a:pt x="205" y="235"/>
                    </a:cubicBezTo>
                    <a:cubicBezTo>
                      <a:pt x="205" y="235"/>
                      <a:pt x="204" y="237"/>
                      <a:pt x="205" y="237"/>
                    </a:cubicBezTo>
                    <a:cubicBezTo>
                      <a:pt x="205" y="237"/>
                      <a:pt x="205" y="236"/>
                      <a:pt x="206" y="235"/>
                    </a:cubicBezTo>
                    <a:cubicBezTo>
                      <a:pt x="205" y="237"/>
                      <a:pt x="206" y="237"/>
                      <a:pt x="207" y="236"/>
                    </a:cubicBezTo>
                    <a:cubicBezTo>
                      <a:pt x="207" y="235"/>
                      <a:pt x="207" y="234"/>
                      <a:pt x="208" y="233"/>
                    </a:cubicBezTo>
                    <a:cubicBezTo>
                      <a:pt x="207" y="234"/>
                      <a:pt x="209" y="232"/>
                      <a:pt x="209" y="232"/>
                    </a:cubicBezTo>
                    <a:cubicBezTo>
                      <a:pt x="209" y="232"/>
                      <a:pt x="209" y="231"/>
                      <a:pt x="210" y="231"/>
                    </a:cubicBezTo>
                    <a:cubicBezTo>
                      <a:pt x="212" y="231"/>
                      <a:pt x="211" y="233"/>
                      <a:pt x="210" y="234"/>
                    </a:cubicBezTo>
                    <a:cubicBezTo>
                      <a:pt x="210" y="233"/>
                      <a:pt x="211" y="234"/>
                      <a:pt x="211" y="234"/>
                    </a:cubicBezTo>
                    <a:cubicBezTo>
                      <a:pt x="211" y="234"/>
                      <a:pt x="211" y="234"/>
                      <a:pt x="211" y="234"/>
                    </a:cubicBezTo>
                    <a:cubicBezTo>
                      <a:pt x="211" y="235"/>
                      <a:pt x="214" y="235"/>
                      <a:pt x="214" y="234"/>
                    </a:cubicBezTo>
                    <a:cubicBezTo>
                      <a:pt x="216" y="233"/>
                      <a:pt x="214" y="233"/>
                      <a:pt x="215" y="232"/>
                    </a:cubicBezTo>
                    <a:cubicBezTo>
                      <a:pt x="215" y="230"/>
                      <a:pt x="216" y="227"/>
                      <a:pt x="213" y="227"/>
                    </a:cubicBezTo>
                    <a:cubicBezTo>
                      <a:pt x="214" y="227"/>
                      <a:pt x="215" y="227"/>
                      <a:pt x="216" y="227"/>
                    </a:cubicBezTo>
                    <a:cubicBezTo>
                      <a:pt x="216" y="226"/>
                      <a:pt x="215" y="225"/>
                      <a:pt x="216" y="224"/>
                    </a:cubicBezTo>
                    <a:cubicBezTo>
                      <a:pt x="217" y="224"/>
                      <a:pt x="217" y="226"/>
                      <a:pt x="217" y="227"/>
                    </a:cubicBezTo>
                    <a:cubicBezTo>
                      <a:pt x="218" y="224"/>
                      <a:pt x="218" y="226"/>
                      <a:pt x="219" y="227"/>
                    </a:cubicBezTo>
                    <a:cubicBezTo>
                      <a:pt x="219" y="227"/>
                      <a:pt x="221" y="229"/>
                      <a:pt x="222" y="229"/>
                    </a:cubicBezTo>
                    <a:cubicBezTo>
                      <a:pt x="224" y="227"/>
                      <a:pt x="222" y="228"/>
                      <a:pt x="222" y="226"/>
                    </a:cubicBezTo>
                    <a:cubicBezTo>
                      <a:pt x="223" y="224"/>
                      <a:pt x="222" y="223"/>
                      <a:pt x="223" y="223"/>
                    </a:cubicBezTo>
                    <a:cubicBezTo>
                      <a:pt x="223" y="225"/>
                      <a:pt x="223" y="224"/>
                      <a:pt x="224" y="225"/>
                    </a:cubicBezTo>
                    <a:cubicBezTo>
                      <a:pt x="224" y="225"/>
                      <a:pt x="223" y="228"/>
                      <a:pt x="224" y="228"/>
                    </a:cubicBezTo>
                    <a:cubicBezTo>
                      <a:pt x="225" y="230"/>
                      <a:pt x="225" y="227"/>
                      <a:pt x="226" y="226"/>
                    </a:cubicBezTo>
                    <a:cubicBezTo>
                      <a:pt x="226" y="227"/>
                      <a:pt x="226" y="227"/>
                      <a:pt x="226" y="227"/>
                    </a:cubicBezTo>
                    <a:cubicBezTo>
                      <a:pt x="228" y="226"/>
                      <a:pt x="227" y="226"/>
                      <a:pt x="226" y="225"/>
                    </a:cubicBezTo>
                    <a:cubicBezTo>
                      <a:pt x="227" y="225"/>
                      <a:pt x="226" y="225"/>
                      <a:pt x="227" y="225"/>
                    </a:cubicBezTo>
                    <a:cubicBezTo>
                      <a:pt x="227" y="224"/>
                      <a:pt x="227" y="224"/>
                      <a:pt x="226" y="223"/>
                    </a:cubicBezTo>
                    <a:cubicBezTo>
                      <a:pt x="226" y="223"/>
                      <a:pt x="226" y="223"/>
                      <a:pt x="226" y="222"/>
                    </a:cubicBezTo>
                    <a:cubicBezTo>
                      <a:pt x="226" y="222"/>
                      <a:pt x="225" y="222"/>
                      <a:pt x="225" y="222"/>
                    </a:cubicBezTo>
                    <a:cubicBezTo>
                      <a:pt x="226" y="221"/>
                      <a:pt x="226" y="220"/>
                      <a:pt x="225" y="219"/>
                    </a:cubicBezTo>
                    <a:cubicBezTo>
                      <a:pt x="225" y="219"/>
                      <a:pt x="226" y="219"/>
                      <a:pt x="226" y="220"/>
                    </a:cubicBezTo>
                    <a:cubicBezTo>
                      <a:pt x="225" y="221"/>
                      <a:pt x="226" y="222"/>
                      <a:pt x="228" y="222"/>
                    </a:cubicBezTo>
                    <a:cubicBezTo>
                      <a:pt x="227" y="220"/>
                      <a:pt x="229" y="220"/>
                      <a:pt x="230" y="220"/>
                    </a:cubicBezTo>
                    <a:cubicBezTo>
                      <a:pt x="232" y="221"/>
                      <a:pt x="231" y="221"/>
                      <a:pt x="230" y="223"/>
                    </a:cubicBezTo>
                    <a:cubicBezTo>
                      <a:pt x="230" y="223"/>
                      <a:pt x="230" y="223"/>
                      <a:pt x="229" y="223"/>
                    </a:cubicBezTo>
                    <a:cubicBezTo>
                      <a:pt x="230" y="223"/>
                      <a:pt x="230" y="224"/>
                      <a:pt x="230" y="224"/>
                    </a:cubicBezTo>
                    <a:cubicBezTo>
                      <a:pt x="231" y="224"/>
                      <a:pt x="231" y="224"/>
                      <a:pt x="231" y="225"/>
                    </a:cubicBezTo>
                    <a:cubicBezTo>
                      <a:pt x="232" y="226"/>
                      <a:pt x="232" y="228"/>
                      <a:pt x="234" y="226"/>
                    </a:cubicBezTo>
                    <a:cubicBezTo>
                      <a:pt x="231" y="224"/>
                      <a:pt x="235" y="223"/>
                      <a:pt x="235" y="224"/>
                    </a:cubicBezTo>
                    <a:cubicBezTo>
                      <a:pt x="234" y="226"/>
                      <a:pt x="236" y="226"/>
                      <a:pt x="238" y="225"/>
                    </a:cubicBezTo>
                    <a:cubicBezTo>
                      <a:pt x="237" y="225"/>
                      <a:pt x="237" y="224"/>
                      <a:pt x="236" y="224"/>
                    </a:cubicBezTo>
                    <a:cubicBezTo>
                      <a:pt x="239" y="224"/>
                      <a:pt x="242" y="223"/>
                      <a:pt x="242" y="220"/>
                    </a:cubicBezTo>
                    <a:cubicBezTo>
                      <a:pt x="244" y="219"/>
                      <a:pt x="243" y="218"/>
                      <a:pt x="242" y="217"/>
                    </a:cubicBezTo>
                    <a:cubicBezTo>
                      <a:pt x="243" y="217"/>
                      <a:pt x="246" y="218"/>
                      <a:pt x="244" y="216"/>
                    </a:cubicBezTo>
                    <a:cubicBezTo>
                      <a:pt x="245" y="215"/>
                      <a:pt x="245" y="215"/>
                      <a:pt x="246" y="215"/>
                    </a:cubicBezTo>
                    <a:cubicBezTo>
                      <a:pt x="246" y="215"/>
                      <a:pt x="246" y="215"/>
                      <a:pt x="246" y="216"/>
                    </a:cubicBezTo>
                    <a:cubicBezTo>
                      <a:pt x="247" y="215"/>
                      <a:pt x="252" y="212"/>
                      <a:pt x="252" y="211"/>
                    </a:cubicBezTo>
                  </a:path>
                </a:pathLst>
              </a:custGeom>
              <a:solidFill>
                <a:srgbClr val="B2B2B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636" name="Group 11362"/>
              <p:cNvGrpSpPr>
                <a:grpSpLocks/>
              </p:cNvGrpSpPr>
              <p:nvPr/>
            </p:nvGrpSpPr>
            <p:grpSpPr bwMode="auto">
              <a:xfrm>
                <a:off x="3405" y="771"/>
                <a:ext cx="756" cy="804"/>
                <a:chOff x="3405" y="772"/>
                <a:chExt cx="756" cy="804"/>
              </a:xfrm>
            </p:grpSpPr>
            <p:sp>
              <p:nvSpPr>
                <p:cNvPr id="779637" name="Freeform 9881"/>
                <p:cNvSpPr>
                  <a:spLocks/>
                </p:cNvSpPr>
                <p:nvPr/>
              </p:nvSpPr>
              <p:spPr bwMode="auto">
                <a:xfrm>
                  <a:off x="3405" y="889"/>
                  <a:ext cx="618" cy="265"/>
                </a:xfrm>
                <a:custGeom>
                  <a:avLst/>
                  <a:gdLst>
                    <a:gd name="T0" fmla="*/ 356 w 399"/>
                    <a:gd name="T1" fmla="*/ 174 h 171"/>
                    <a:gd name="T2" fmla="*/ 359 w 399"/>
                    <a:gd name="T3" fmla="*/ 183 h 171"/>
                    <a:gd name="T4" fmla="*/ 350 w 399"/>
                    <a:gd name="T5" fmla="*/ 192 h 171"/>
                    <a:gd name="T6" fmla="*/ 362 w 399"/>
                    <a:gd name="T7" fmla="*/ 189 h 171"/>
                    <a:gd name="T8" fmla="*/ 372 w 399"/>
                    <a:gd name="T9" fmla="*/ 183 h 171"/>
                    <a:gd name="T10" fmla="*/ 387 w 399"/>
                    <a:gd name="T11" fmla="*/ 169 h 171"/>
                    <a:gd name="T12" fmla="*/ 438 w 399"/>
                    <a:gd name="T13" fmla="*/ 157 h 171"/>
                    <a:gd name="T14" fmla="*/ 477 w 399"/>
                    <a:gd name="T15" fmla="*/ 144 h 171"/>
                    <a:gd name="T16" fmla="*/ 525 w 399"/>
                    <a:gd name="T17" fmla="*/ 166 h 171"/>
                    <a:gd name="T18" fmla="*/ 537 w 399"/>
                    <a:gd name="T19" fmla="*/ 169 h 171"/>
                    <a:gd name="T20" fmla="*/ 551 w 399"/>
                    <a:gd name="T21" fmla="*/ 150 h 171"/>
                    <a:gd name="T22" fmla="*/ 565 w 399"/>
                    <a:gd name="T23" fmla="*/ 153 h 171"/>
                    <a:gd name="T24" fmla="*/ 578 w 399"/>
                    <a:gd name="T25" fmla="*/ 155 h 171"/>
                    <a:gd name="T26" fmla="*/ 587 w 399"/>
                    <a:gd name="T27" fmla="*/ 157 h 171"/>
                    <a:gd name="T28" fmla="*/ 590 w 399"/>
                    <a:gd name="T29" fmla="*/ 155 h 171"/>
                    <a:gd name="T30" fmla="*/ 613 w 399"/>
                    <a:gd name="T31" fmla="*/ 150 h 171"/>
                    <a:gd name="T32" fmla="*/ 606 w 399"/>
                    <a:gd name="T33" fmla="*/ 147 h 171"/>
                    <a:gd name="T34" fmla="*/ 595 w 399"/>
                    <a:gd name="T35" fmla="*/ 132 h 171"/>
                    <a:gd name="T36" fmla="*/ 585 w 399"/>
                    <a:gd name="T37" fmla="*/ 126 h 171"/>
                    <a:gd name="T38" fmla="*/ 578 w 399"/>
                    <a:gd name="T39" fmla="*/ 91 h 171"/>
                    <a:gd name="T40" fmla="*/ 551 w 399"/>
                    <a:gd name="T41" fmla="*/ 102 h 171"/>
                    <a:gd name="T42" fmla="*/ 519 w 399"/>
                    <a:gd name="T43" fmla="*/ 93 h 171"/>
                    <a:gd name="T44" fmla="*/ 510 w 399"/>
                    <a:gd name="T45" fmla="*/ 70 h 171"/>
                    <a:gd name="T46" fmla="*/ 421 w 399"/>
                    <a:gd name="T47" fmla="*/ 70 h 171"/>
                    <a:gd name="T48" fmla="*/ 404 w 399"/>
                    <a:gd name="T49" fmla="*/ 70 h 171"/>
                    <a:gd name="T50" fmla="*/ 355 w 399"/>
                    <a:gd name="T51" fmla="*/ 101 h 171"/>
                    <a:gd name="T52" fmla="*/ 336 w 399"/>
                    <a:gd name="T53" fmla="*/ 99 h 171"/>
                    <a:gd name="T54" fmla="*/ 296 w 399"/>
                    <a:gd name="T55" fmla="*/ 93 h 171"/>
                    <a:gd name="T56" fmla="*/ 279 w 399"/>
                    <a:gd name="T57" fmla="*/ 77 h 171"/>
                    <a:gd name="T58" fmla="*/ 260 w 399"/>
                    <a:gd name="T59" fmla="*/ 53 h 171"/>
                    <a:gd name="T60" fmla="*/ 254 w 399"/>
                    <a:gd name="T61" fmla="*/ 46 h 171"/>
                    <a:gd name="T62" fmla="*/ 226 w 399"/>
                    <a:gd name="T63" fmla="*/ 40 h 171"/>
                    <a:gd name="T64" fmla="*/ 206 w 399"/>
                    <a:gd name="T65" fmla="*/ 43 h 171"/>
                    <a:gd name="T66" fmla="*/ 186 w 399"/>
                    <a:gd name="T67" fmla="*/ 59 h 171"/>
                    <a:gd name="T68" fmla="*/ 187 w 399"/>
                    <a:gd name="T69" fmla="*/ 29 h 171"/>
                    <a:gd name="T70" fmla="*/ 169 w 399"/>
                    <a:gd name="T71" fmla="*/ 5 h 171"/>
                    <a:gd name="T72" fmla="*/ 141 w 399"/>
                    <a:gd name="T73" fmla="*/ 25 h 171"/>
                    <a:gd name="T74" fmla="*/ 105 w 399"/>
                    <a:gd name="T75" fmla="*/ 43 h 171"/>
                    <a:gd name="T76" fmla="*/ 54 w 399"/>
                    <a:gd name="T77" fmla="*/ 54 h 171"/>
                    <a:gd name="T78" fmla="*/ 0 w 399"/>
                    <a:gd name="T79" fmla="*/ 82 h 171"/>
                    <a:gd name="T80" fmla="*/ 23 w 399"/>
                    <a:gd name="T81" fmla="*/ 96 h 171"/>
                    <a:gd name="T82" fmla="*/ 153 w 399"/>
                    <a:gd name="T83" fmla="*/ 150 h 171"/>
                    <a:gd name="T84" fmla="*/ 164 w 399"/>
                    <a:gd name="T85" fmla="*/ 152 h 171"/>
                    <a:gd name="T86" fmla="*/ 181 w 399"/>
                    <a:gd name="T87" fmla="*/ 153 h 171"/>
                    <a:gd name="T88" fmla="*/ 204 w 399"/>
                    <a:gd name="T89" fmla="*/ 158 h 171"/>
                    <a:gd name="T90" fmla="*/ 215 w 399"/>
                    <a:gd name="T91" fmla="*/ 177 h 171"/>
                    <a:gd name="T92" fmla="*/ 248 w 399"/>
                    <a:gd name="T93" fmla="*/ 194 h 171"/>
                    <a:gd name="T94" fmla="*/ 248 w 399"/>
                    <a:gd name="T95" fmla="*/ 217 h 171"/>
                    <a:gd name="T96" fmla="*/ 240 w 399"/>
                    <a:gd name="T97" fmla="*/ 232 h 171"/>
                    <a:gd name="T98" fmla="*/ 256 w 399"/>
                    <a:gd name="T99" fmla="*/ 243 h 171"/>
                    <a:gd name="T100" fmla="*/ 277 w 399"/>
                    <a:gd name="T101" fmla="*/ 246 h 171"/>
                    <a:gd name="T102" fmla="*/ 308 w 399"/>
                    <a:gd name="T103" fmla="*/ 194 h 171"/>
                    <a:gd name="T104" fmla="*/ 319 w 399"/>
                    <a:gd name="T105" fmla="*/ 184 h 171"/>
                    <a:gd name="T106" fmla="*/ 324 w 399"/>
                    <a:gd name="T107" fmla="*/ 172 h 171"/>
                    <a:gd name="T108" fmla="*/ 327 w 399"/>
                    <a:gd name="T109" fmla="*/ 164 h 171"/>
                    <a:gd name="T110" fmla="*/ 325 w 399"/>
                    <a:gd name="T111" fmla="*/ 191 h 171"/>
                    <a:gd name="T112" fmla="*/ 339 w 399"/>
                    <a:gd name="T113" fmla="*/ 183 h 17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399"/>
                    <a:gd name="T172" fmla="*/ 0 h 171"/>
                    <a:gd name="T173" fmla="*/ 399 w 399"/>
                    <a:gd name="T174" fmla="*/ 171 h 171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399" h="171">
                      <a:moveTo>
                        <a:pt x="219" y="118"/>
                      </a:moveTo>
                      <a:cubicBezTo>
                        <a:pt x="221" y="117"/>
                        <a:pt x="220" y="115"/>
                        <a:pt x="221" y="115"/>
                      </a:cubicBezTo>
                      <a:cubicBezTo>
                        <a:pt x="224" y="115"/>
                        <a:pt x="222" y="112"/>
                        <a:pt x="222" y="112"/>
                      </a:cubicBezTo>
                      <a:cubicBezTo>
                        <a:pt x="222" y="108"/>
                        <a:pt x="225" y="110"/>
                        <a:pt x="226" y="112"/>
                      </a:cubicBezTo>
                      <a:cubicBezTo>
                        <a:pt x="227" y="111"/>
                        <a:pt x="229" y="112"/>
                        <a:pt x="230" y="112"/>
                      </a:cubicBezTo>
                      <a:cubicBezTo>
                        <a:pt x="231" y="111"/>
                        <a:pt x="235" y="103"/>
                        <a:pt x="237" y="108"/>
                      </a:cubicBezTo>
                      <a:cubicBezTo>
                        <a:pt x="239" y="112"/>
                        <a:pt x="232" y="114"/>
                        <a:pt x="236" y="117"/>
                      </a:cubicBezTo>
                      <a:cubicBezTo>
                        <a:pt x="234" y="117"/>
                        <a:pt x="231" y="116"/>
                        <a:pt x="232" y="117"/>
                      </a:cubicBezTo>
                      <a:cubicBezTo>
                        <a:pt x="231" y="117"/>
                        <a:pt x="231" y="117"/>
                        <a:pt x="231" y="118"/>
                      </a:cubicBezTo>
                      <a:cubicBezTo>
                        <a:pt x="231" y="118"/>
                        <a:pt x="231" y="118"/>
                        <a:pt x="232" y="118"/>
                      </a:cubicBezTo>
                      <a:cubicBezTo>
                        <a:pt x="232" y="118"/>
                        <a:pt x="232" y="119"/>
                        <a:pt x="232" y="119"/>
                      </a:cubicBezTo>
                      <a:cubicBezTo>
                        <a:pt x="231" y="119"/>
                        <a:pt x="232" y="119"/>
                        <a:pt x="231" y="119"/>
                      </a:cubicBezTo>
                      <a:cubicBezTo>
                        <a:pt x="231" y="119"/>
                        <a:pt x="229" y="120"/>
                        <a:pt x="229" y="121"/>
                      </a:cubicBezTo>
                      <a:cubicBezTo>
                        <a:pt x="229" y="121"/>
                        <a:pt x="229" y="123"/>
                        <a:pt x="229" y="123"/>
                      </a:cubicBezTo>
                      <a:cubicBezTo>
                        <a:pt x="228" y="124"/>
                        <a:pt x="227" y="123"/>
                        <a:pt x="226" y="124"/>
                      </a:cubicBezTo>
                      <a:cubicBezTo>
                        <a:pt x="225" y="126"/>
                        <a:pt x="227" y="126"/>
                        <a:pt x="227" y="127"/>
                      </a:cubicBezTo>
                      <a:cubicBezTo>
                        <a:pt x="228" y="128"/>
                        <a:pt x="228" y="129"/>
                        <a:pt x="230" y="130"/>
                      </a:cubicBezTo>
                      <a:cubicBezTo>
                        <a:pt x="230" y="130"/>
                        <a:pt x="233" y="130"/>
                        <a:pt x="233" y="131"/>
                      </a:cubicBezTo>
                      <a:cubicBezTo>
                        <a:pt x="233" y="130"/>
                        <a:pt x="229" y="124"/>
                        <a:pt x="234" y="126"/>
                      </a:cubicBezTo>
                      <a:cubicBezTo>
                        <a:pt x="234" y="125"/>
                        <a:pt x="234" y="123"/>
                        <a:pt x="234" y="122"/>
                      </a:cubicBezTo>
                      <a:cubicBezTo>
                        <a:pt x="235" y="121"/>
                        <a:pt x="237" y="123"/>
                        <a:pt x="238" y="121"/>
                      </a:cubicBezTo>
                      <a:cubicBezTo>
                        <a:pt x="237" y="120"/>
                        <a:pt x="237" y="121"/>
                        <a:pt x="238" y="120"/>
                      </a:cubicBezTo>
                      <a:cubicBezTo>
                        <a:pt x="236" y="119"/>
                        <a:pt x="238" y="119"/>
                        <a:pt x="238" y="119"/>
                      </a:cubicBezTo>
                      <a:cubicBezTo>
                        <a:pt x="239" y="118"/>
                        <a:pt x="239" y="118"/>
                        <a:pt x="239" y="119"/>
                      </a:cubicBezTo>
                      <a:cubicBezTo>
                        <a:pt x="240" y="119"/>
                        <a:pt x="240" y="118"/>
                        <a:pt x="240" y="118"/>
                      </a:cubicBezTo>
                      <a:cubicBezTo>
                        <a:pt x="241" y="118"/>
                        <a:pt x="242" y="118"/>
                        <a:pt x="243" y="118"/>
                      </a:cubicBezTo>
                      <a:cubicBezTo>
                        <a:pt x="244" y="117"/>
                        <a:pt x="243" y="115"/>
                        <a:pt x="245" y="115"/>
                      </a:cubicBezTo>
                      <a:cubicBezTo>
                        <a:pt x="247" y="115"/>
                        <a:pt x="248" y="116"/>
                        <a:pt x="248" y="114"/>
                      </a:cubicBezTo>
                      <a:cubicBezTo>
                        <a:pt x="248" y="113"/>
                        <a:pt x="249" y="112"/>
                        <a:pt x="249" y="111"/>
                      </a:cubicBezTo>
                      <a:cubicBezTo>
                        <a:pt x="249" y="110"/>
                        <a:pt x="249" y="110"/>
                        <a:pt x="250" y="109"/>
                      </a:cubicBezTo>
                      <a:cubicBezTo>
                        <a:pt x="251" y="107"/>
                        <a:pt x="251" y="104"/>
                        <a:pt x="253" y="103"/>
                      </a:cubicBezTo>
                      <a:cubicBezTo>
                        <a:pt x="255" y="102"/>
                        <a:pt x="257" y="102"/>
                        <a:pt x="259" y="102"/>
                      </a:cubicBezTo>
                      <a:cubicBezTo>
                        <a:pt x="261" y="102"/>
                        <a:pt x="264" y="101"/>
                        <a:pt x="266" y="102"/>
                      </a:cubicBezTo>
                      <a:cubicBezTo>
                        <a:pt x="270" y="102"/>
                        <a:pt x="272" y="105"/>
                        <a:pt x="275" y="105"/>
                      </a:cubicBezTo>
                      <a:cubicBezTo>
                        <a:pt x="271" y="102"/>
                        <a:pt x="281" y="101"/>
                        <a:pt x="283" y="101"/>
                      </a:cubicBezTo>
                      <a:cubicBezTo>
                        <a:pt x="285" y="101"/>
                        <a:pt x="286" y="102"/>
                        <a:pt x="289" y="102"/>
                      </a:cubicBezTo>
                      <a:cubicBezTo>
                        <a:pt x="290" y="102"/>
                        <a:pt x="290" y="101"/>
                        <a:pt x="292" y="100"/>
                      </a:cubicBezTo>
                      <a:cubicBezTo>
                        <a:pt x="294" y="98"/>
                        <a:pt x="296" y="93"/>
                        <a:pt x="299" y="91"/>
                      </a:cubicBezTo>
                      <a:cubicBezTo>
                        <a:pt x="301" y="90"/>
                        <a:pt x="303" y="92"/>
                        <a:pt x="304" y="91"/>
                      </a:cubicBezTo>
                      <a:cubicBezTo>
                        <a:pt x="306" y="90"/>
                        <a:pt x="307" y="91"/>
                        <a:pt x="308" y="93"/>
                      </a:cubicBezTo>
                      <a:cubicBezTo>
                        <a:pt x="309" y="90"/>
                        <a:pt x="312" y="92"/>
                        <a:pt x="314" y="93"/>
                      </a:cubicBezTo>
                      <a:cubicBezTo>
                        <a:pt x="315" y="94"/>
                        <a:pt x="318" y="94"/>
                        <a:pt x="319" y="95"/>
                      </a:cubicBezTo>
                      <a:cubicBezTo>
                        <a:pt x="320" y="92"/>
                        <a:pt x="323" y="97"/>
                        <a:pt x="325" y="97"/>
                      </a:cubicBezTo>
                      <a:cubicBezTo>
                        <a:pt x="332" y="97"/>
                        <a:pt x="332" y="102"/>
                        <a:pt x="336" y="105"/>
                      </a:cubicBezTo>
                      <a:cubicBezTo>
                        <a:pt x="337" y="106"/>
                        <a:pt x="338" y="105"/>
                        <a:pt x="339" y="107"/>
                      </a:cubicBezTo>
                      <a:cubicBezTo>
                        <a:pt x="340" y="107"/>
                        <a:pt x="340" y="107"/>
                        <a:pt x="341" y="107"/>
                      </a:cubicBezTo>
                      <a:cubicBezTo>
                        <a:pt x="341" y="107"/>
                        <a:pt x="340" y="108"/>
                        <a:pt x="341" y="109"/>
                      </a:cubicBezTo>
                      <a:cubicBezTo>
                        <a:pt x="342" y="110"/>
                        <a:pt x="342" y="109"/>
                        <a:pt x="343" y="110"/>
                      </a:cubicBezTo>
                      <a:cubicBezTo>
                        <a:pt x="345" y="111"/>
                        <a:pt x="345" y="112"/>
                        <a:pt x="347" y="111"/>
                      </a:cubicBezTo>
                      <a:cubicBezTo>
                        <a:pt x="349" y="111"/>
                        <a:pt x="350" y="110"/>
                        <a:pt x="347" y="109"/>
                      </a:cubicBezTo>
                      <a:cubicBezTo>
                        <a:pt x="348" y="108"/>
                        <a:pt x="346" y="105"/>
                        <a:pt x="348" y="106"/>
                      </a:cubicBezTo>
                      <a:cubicBezTo>
                        <a:pt x="348" y="105"/>
                        <a:pt x="345" y="101"/>
                        <a:pt x="348" y="101"/>
                      </a:cubicBezTo>
                      <a:cubicBezTo>
                        <a:pt x="350" y="101"/>
                        <a:pt x="350" y="100"/>
                        <a:pt x="350" y="98"/>
                      </a:cubicBezTo>
                      <a:cubicBezTo>
                        <a:pt x="350" y="96"/>
                        <a:pt x="350" y="94"/>
                        <a:pt x="353" y="95"/>
                      </a:cubicBezTo>
                      <a:cubicBezTo>
                        <a:pt x="355" y="96"/>
                        <a:pt x="355" y="97"/>
                        <a:pt x="356" y="97"/>
                      </a:cubicBezTo>
                      <a:cubicBezTo>
                        <a:pt x="358" y="93"/>
                        <a:pt x="360" y="101"/>
                        <a:pt x="360" y="101"/>
                      </a:cubicBezTo>
                      <a:cubicBezTo>
                        <a:pt x="361" y="102"/>
                        <a:pt x="361" y="99"/>
                        <a:pt x="361" y="99"/>
                      </a:cubicBezTo>
                      <a:cubicBezTo>
                        <a:pt x="363" y="99"/>
                        <a:pt x="362" y="101"/>
                        <a:pt x="364" y="101"/>
                      </a:cubicBezTo>
                      <a:cubicBezTo>
                        <a:pt x="364" y="100"/>
                        <a:pt x="364" y="100"/>
                        <a:pt x="363" y="98"/>
                      </a:cubicBezTo>
                      <a:cubicBezTo>
                        <a:pt x="364" y="98"/>
                        <a:pt x="364" y="98"/>
                        <a:pt x="365" y="99"/>
                      </a:cubicBezTo>
                      <a:cubicBezTo>
                        <a:pt x="365" y="98"/>
                        <a:pt x="366" y="98"/>
                        <a:pt x="367" y="99"/>
                      </a:cubicBezTo>
                      <a:cubicBezTo>
                        <a:pt x="367" y="99"/>
                        <a:pt x="367" y="99"/>
                        <a:pt x="367" y="99"/>
                      </a:cubicBezTo>
                      <a:cubicBezTo>
                        <a:pt x="368" y="99"/>
                        <a:pt x="369" y="101"/>
                        <a:pt x="371" y="101"/>
                      </a:cubicBezTo>
                      <a:cubicBezTo>
                        <a:pt x="370" y="101"/>
                        <a:pt x="370" y="100"/>
                        <a:pt x="370" y="99"/>
                      </a:cubicBezTo>
                      <a:cubicBezTo>
                        <a:pt x="371" y="99"/>
                        <a:pt x="372" y="99"/>
                        <a:pt x="373" y="100"/>
                      </a:cubicBezTo>
                      <a:cubicBezTo>
                        <a:pt x="374" y="100"/>
                        <a:pt x="374" y="101"/>
                        <a:pt x="375" y="101"/>
                      </a:cubicBezTo>
                      <a:cubicBezTo>
                        <a:pt x="374" y="100"/>
                        <a:pt x="374" y="99"/>
                        <a:pt x="374" y="99"/>
                      </a:cubicBezTo>
                      <a:cubicBezTo>
                        <a:pt x="374" y="100"/>
                        <a:pt x="375" y="100"/>
                        <a:pt x="376" y="100"/>
                      </a:cubicBezTo>
                      <a:cubicBezTo>
                        <a:pt x="375" y="100"/>
                        <a:pt x="375" y="100"/>
                        <a:pt x="375" y="100"/>
                      </a:cubicBezTo>
                      <a:cubicBezTo>
                        <a:pt x="376" y="100"/>
                        <a:pt x="378" y="100"/>
                        <a:pt x="379" y="101"/>
                      </a:cubicBezTo>
                      <a:cubicBezTo>
                        <a:pt x="378" y="101"/>
                        <a:pt x="378" y="100"/>
                        <a:pt x="378" y="100"/>
                      </a:cubicBezTo>
                      <a:cubicBezTo>
                        <a:pt x="379" y="100"/>
                        <a:pt x="379" y="100"/>
                        <a:pt x="380" y="101"/>
                      </a:cubicBezTo>
                      <a:cubicBezTo>
                        <a:pt x="380" y="101"/>
                        <a:pt x="380" y="101"/>
                        <a:pt x="380" y="101"/>
                      </a:cubicBezTo>
                      <a:cubicBezTo>
                        <a:pt x="380" y="101"/>
                        <a:pt x="381" y="101"/>
                        <a:pt x="381" y="101"/>
                      </a:cubicBezTo>
                      <a:cubicBezTo>
                        <a:pt x="381" y="101"/>
                        <a:pt x="381" y="101"/>
                        <a:pt x="381" y="100"/>
                      </a:cubicBezTo>
                      <a:cubicBezTo>
                        <a:pt x="384" y="101"/>
                        <a:pt x="389" y="100"/>
                        <a:pt x="392" y="103"/>
                      </a:cubicBezTo>
                      <a:cubicBezTo>
                        <a:pt x="392" y="101"/>
                        <a:pt x="394" y="101"/>
                        <a:pt x="395" y="102"/>
                      </a:cubicBezTo>
                      <a:cubicBezTo>
                        <a:pt x="396" y="101"/>
                        <a:pt x="396" y="101"/>
                        <a:pt x="396" y="101"/>
                      </a:cubicBezTo>
                      <a:cubicBezTo>
                        <a:pt x="397" y="102"/>
                        <a:pt x="397" y="101"/>
                        <a:pt x="397" y="102"/>
                      </a:cubicBezTo>
                      <a:cubicBezTo>
                        <a:pt x="398" y="101"/>
                        <a:pt x="399" y="98"/>
                        <a:pt x="396" y="97"/>
                      </a:cubicBezTo>
                      <a:cubicBezTo>
                        <a:pt x="397" y="97"/>
                        <a:pt x="396" y="98"/>
                        <a:pt x="396" y="98"/>
                      </a:cubicBezTo>
                      <a:cubicBezTo>
                        <a:pt x="396" y="97"/>
                        <a:pt x="396" y="97"/>
                        <a:pt x="395" y="96"/>
                      </a:cubicBezTo>
                      <a:cubicBezTo>
                        <a:pt x="395" y="96"/>
                        <a:pt x="395" y="97"/>
                        <a:pt x="395" y="97"/>
                      </a:cubicBezTo>
                      <a:cubicBezTo>
                        <a:pt x="394" y="96"/>
                        <a:pt x="394" y="98"/>
                        <a:pt x="393" y="97"/>
                      </a:cubicBezTo>
                      <a:cubicBezTo>
                        <a:pt x="393" y="97"/>
                        <a:pt x="392" y="95"/>
                        <a:pt x="391" y="95"/>
                      </a:cubicBezTo>
                      <a:cubicBezTo>
                        <a:pt x="390" y="94"/>
                        <a:pt x="387" y="92"/>
                        <a:pt x="388" y="90"/>
                      </a:cubicBezTo>
                      <a:cubicBezTo>
                        <a:pt x="389" y="88"/>
                        <a:pt x="392" y="89"/>
                        <a:pt x="388" y="87"/>
                      </a:cubicBezTo>
                      <a:cubicBezTo>
                        <a:pt x="387" y="87"/>
                        <a:pt x="386" y="86"/>
                        <a:pt x="386" y="86"/>
                      </a:cubicBezTo>
                      <a:cubicBezTo>
                        <a:pt x="384" y="86"/>
                        <a:pt x="386" y="84"/>
                        <a:pt x="384" y="85"/>
                      </a:cubicBezTo>
                      <a:cubicBezTo>
                        <a:pt x="384" y="85"/>
                        <a:pt x="384" y="85"/>
                        <a:pt x="384" y="85"/>
                      </a:cubicBezTo>
                      <a:cubicBezTo>
                        <a:pt x="383" y="84"/>
                        <a:pt x="382" y="86"/>
                        <a:pt x="381" y="84"/>
                      </a:cubicBezTo>
                      <a:cubicBezTo>
                        <a:pt x="381" y="84"/>
                        <a:pt x="381" y="84"/>
                        <a:pt x="381" y="85"/>
                      </a:cubicBezTo>
                      <a:cubicBezTo>
                        <a:pt x="380" y="85"/>
                        <a:pt x="376" y="87"/>
                        <a:pt x="377" y="84"/>
                      </a:cubicBezTo>
                      <a:cubicBezTo>
                        <a:pt x="376" y="84"/>
                        <a:pt x="374" y="82"/>
                        <a:pt x="376" y="82"/>
                      </a:cubicBezTo>
                      <a:cubicBezTo>
                        <a:pt x="375" y="82"/>
                        <a:pt x="377" y="81"/>
                        <a:pt x="378" y="81"/>
                      </a:cubicBezTo>
                      <a:cubicBezTo>
                        <a:pt x="379" y="80"/>
                        <a:pt x="379" y="78"/>
                        <a:pt x="381" y="80"/>
                      </a:cubicBezTo>
                      <a:cubicBezTo>
                        <a:pt x="381" y="79"/>
                        <a:pt x="381" y="78"/>
                        <a:pt x="380" y="77"/>
                      </a:cubicBezTo>
                      <a:cubicBezTo>
                        <a:pt x="378" y="75"/>
                        <a:pt x="379" y="74"/>
                        <a:pt x="378" y="72"/>
                      </a:cubicBezTo>
                      <a:cubicBezTo>
                        <a:pt x="378" y="69"/>
                        <a:pt x="376" y="65"/>
                        <a:pt x="375" y="63"/>
                      </a:cubicBezTo>
                      <a:cubicBezTo>
                        <a:pt x="375" y="62"/>
                        <a:pt x="374" y="60"/>
                        <a:pt x="373" y="59"/>
                      </a:cubicBezTo>
                      <a:cubicBezTo>
                        <a:pt x="371" y="58"/>
                        <a:pt x="368" y="59"/>
                        <a:pt x="368" y="59"/>
                      </a:cubicBezTo>
                      <a:cubicBezTo>
                        <a:pt x="368" y="59"/>
                        <a:pt x="367" y="60"/>
                        <a:pt x="366" y="60"/>
                      </a:cubicBezTo>
                      <a:cubicBezTo>
                        <a:pt x="364" y="61"/>
                        <a:pt x="365" y="62"/>
                        <a:pt x="364" y="63"/>
                      </a:cubicBezTo>
                      <a:cubicBezTo>
                        <a:pt x="363" y="64"/>
                        <a:pt x="362" y="65"/>
                        <a:pt x="361" y="63"/>
                      </a:cubicBezTo>
                      <a:cubicBezTo>
                        <a:pt x="361" y="64"/>
                        <a:pt x="358" y="66"/>
                        <a:pt x="356" y="66"/>
                      </a:cubicBezTo>
                      <a:cubicBezTo>
                        <a:pt x="354" y="65"/>
                        <a:pt x="355" y="63"/>
                        <a:pt x="357" y="64"/>
                      </a:cubicBezTo>
                      <a:cubicBezTo>
                        <a:pt x="356" y="63"/>
                        <a:pt x="355" y="61"/>
                        <a:pt x="353" y="60"/>
                      </a:cubicBezTo>
                      <a:cubicBezTo>
                        <a:pt x="351" y="59"/>
                        <a:pt x="349" y="61"/>
                        <a:pt x="347" y="62"/>
                      </a:cubicBezTo>
                      <a:cubicBezTo>
                        <a:pt x="344" y="63"/>
                        <a:pt x="342" y="64"/>
                        <a:pt x="340" y="62"/>
                      </a:cubicBezTo>
                      <a:cubicBezTo>
                        <a:pt x="338" y="60"/>
                        <a:pt x="335" y="63"/>
                        <a:pt x="335" y="60"/>
                      </a:cubicBezTo>
                      <a:cubicBezTo>
                        <a:pt x="334" y="61"/>
                        <a:pt x="332" y="61"/>
                        <a:pt x="330" y="60"/>
                      </a:cubicBezTo>
                      <a:cubicBezTo>
                        <a:pt x="329" y="60"/>
                        <a:pt x="328" y="59"/>
                        <a:pt x="328" y="58"/>
                      </a:cubicBezTo>
                      <a:cubicBezTo>
                        <a:pt x="327" y="56"/>
                        <a:pt x="329" y="57"/>
                        <a:pt x="329" y="55"/>
                      </a:cubicBezTo>
                      <a:cubicBezTo>
                        <a:pt x="329" y="54"/>
                        <a:pt x="329" y="52"/>
                        <a:pt x="329" y="51"/>
                      </a:cubicBezTo>
                      <a:cubicBezTo>
                        <a:pt x="328" y="49"/>
                        <a:pt x="329" y="47"/>
                        <a:pt x="329" y="45"/>
                      </a:cubicBezTo>
                      <a:cubicBezTo>
                        <a:pt x="330" y="41"/>
                        <a:pt x="331" y="40"/>
                        <a:pt x="334" y="37"/>
                      </a:cubicBezTo>
                      <a:cubicBezTo>
                        <a:pt x="332" y="37"/>
                        <a:pt x="330" y="38"/>
                        <a:pt x="328" y="38"/>
                      </a:cubicBezTo>
                      <a:cubicBezTo>
                        <a:pt x="325" y="38"/>
                        <a:pt x="323" y="37"/>
                        <a:pt x="320" y="38"/>
                      </a:cubicBezTo>
                      <a:cubicBezTo>
                        <a:pt x="315" y="38"/>
                        <a:pt x="309" y="41"/>
                        <a:pt x="305" y="43"/>
                      </a:cubicBezTo>
                      <a:cubicBezTo>
                        <a:pt x="295" y="48"/>
                        <a:pt x="282" y="42"/>
                        <a:pt x="272" y="45"/>
                      </a:cubicBezTo>
                      <a:cubicBezTo>
                        <a:pt x="272" y="45"/>
                        <a:pt x="272" y="45"/>
                        <a:pt x="273" y="45"/>
                      </a:cubicBezTo>
                      <a:cubicBezTo>
                        <a:pt x="272" y="45"/>
                        <a:pt x="272" y="45"/>
                        <a:pt x="271" y="45"/>
                      </a:cubicBezTo>
                      <a:cubicBezTo>
                        <a:pt x="271" y="45"/>
                        <a:pt x="271" y="45"/>
                        <a:pt x="272" y="44"/>
                      </a:cubicBezTo>
                      <a:cubicBezTo>
                        <a:pt x="270" y="45"/>
                        <a:pt x="268" y="45"/>
                        <a:pt x="266" y="46"/>
                      </a:cubicBezTo>
                      <a:cubicBezTo>
                        <a:pt x="264" y="47"/>
                        <a:pt x="263" y="45"/>
                        <a:pt x="261" y="45"/>
                      </a:cubicBezTo>
                      <a:cubicBezTo>
                        <a:pt x="258" y="45"/>
                        <a:pt x="253" y="50"/>
                        <a:pt x="250" y="51"/>
                      </a:cubicBezTo>
                      <a:cubicBezTo>
                        <a:pt x="247" y="54"/>
                        <a:pt x="243" y="54"/>
                        <a:pt x="240" y="56"/>
                      </a:cubicBezTo>
                      <a:cubicBezTo>
                        <a:pt x="238" y="57"/>
                        <a:pt x="236" y="59"/>
                        <a:pt x="234" y="61"/>
                      </a:cubicBezTo>
                      <a:cubicBezTo>
                        <a:pt x="233" y="63"/>
                        <a:pt x="233" y="63"/>
                        <a:pt x="232" y="64"/>
                      </a:cubicBezTo>
                      <a:cubicBezTo>
                        <a:pt x="231" y="66"/>
                        <a:pt x="231" y="66"/>
                        <a:pt x="229" y="65"/>
                      </a:cubicBezTo>
                      <a:cubicBezTo>
                        <a:pt x="230" y="65"/>
                        <a:pt x="230" y="64"/>
                        <a:pt x="230" y="64"/>
                      </a:cubicBezTo>
                      <a:cubicBezTo>
                        <a:pt x="229" y="62"/>
                        <a:pt x="228" y="64"/>
                        <a:pt x="228" y="64"/>
                      </a:cubicBezTo>
                      <a:cubicBezTo>
                        <a:pt x="227" y="63"/>
                        <a:pt x="225" y="61"/>
                        <a:pt x="225" y="61"/>
                      </a:cubicBezTo>
                      <a:cubicBezTo>
                        <a:pt x="223" y="60"/>
                        <a:pt x="222" y="60"/>
                        <a:pt x="221" y="61"/>
                      </a:cubicBezTo>
                      <a:cubicBezTo>
                        <a:pt x="219" y="63"/>
                        <a:pt x="220" y="65"/>
                        <a:pt x="217" y="64"/>
                      </a:cubicBezTo>
                      <a:cubicBezTo>
                        <a:pt x="216" y="63"/>
                        <a:pt x="216" y="61"/>
                        <a:pt x="214" y="62"/>
                      </a:cubicBezTo>
                      <a:cubicBezTo>
                        <a:pt x="212" y="62"/>
                        <a:pt x="212" y="60"/>
                        <a:pt x="211" y="59"/>
                      </a:cubicBezTo>
                      <a:cubicBezTo>
                        <a:pt x="209" y="52"/>
                        <a:pt x="204" y="60"/>
                        <a:pt x="200" y="59"/>
                      </a:cubicBezTo>
                      <a:cubicBezTo>
                        <a:pt x="198" y="59"/>
                        <a:pt x="199" y="59"/>
                        <a:pt x="198" y="59"/>
                      </a:cubicBezTo>
                      <a:cubicBezTo>
                        <a:pt x="195" y="59"/>
                        <a:pt x="193" y="60"/>
                        <a:pt x="191" y="60"/>
                      </a:cubicBezTo>
                      <a:cubicBezTo>
                        <a:pt x="189" y="60"/>
                        <a:pt x="187" y="59"/>
                        <a:pt x="186" y="58"/>
                      </a:cubicBezTo>
                      <a:cubicBezTo>
                        <a:pt x="185" y="57"/>
                        <a:pt x="184" y="55"/>
                        <a:pt x="186" y="56"/>
                      </a:cubicBezTo>
                      <a:cubicBezTo>
                        <a:pt x="186" y="55"/>
                        <a:pt x="186" y="55"/>
                        <a:pt x="186" y="55"/>
                      </a:cubicBezTo>
                      <a:cubicBezTo>
                        <a:pt x="184" y="54"/>
                        <a:pt x="185" y="53"/>
                        <a:pt x="185" y="51"/>
                      </a:cubicBezTo>
                      <a:cubicBezTo>
                        <a:pt x="185" y="52"/>
                        <a:pt x="181" y="52"/>
                        <a:pt x="180" y="50"/>
                      </a:cubicBezTo>
                      <a:cubicBezTo>
                        <a:pt x="180" y="48"/>
                        <a:pt x="180" y="48"/>
                        <a:pt x="179" y="47"/>
                      </a:cubicBezTo>
                      <a:cubicBezTo>
                        <a:pt x="177" y="47"/>
                        <a:pt x="177" y="45"/>
                        <a:pt x="177" y="44"/>
                      </a:cubicBezTo>
                      <a:cubicBezTo>
                        <a:pt x="175" y="42"/>
                        <a:pt x="173" y="41"/>
                        <a:pt x="172" y="37"/>
                      </a:cubicBezTo>
                      <a:cubicBezTo>
                        <a:pt x="172" y="36"/>
                        <a:pt x="170" y="33"/>
                        <a:pt x="168" y="34"/>
                      </a:cubicBezTo>
                      <a:cubicBezTo>
                        <a:pt x="168" y="34"/>
                        <a:pt x="168" y="34"/>
                        <a:pt x="168" y="34"/>
                      </a:cubicBezTo>
                      <a:cubicBezTo>
                        <a:pt x="168" y="34"/>
                        <a:pt x="169" y="34"/>
                        <a:pt x="169" y="34"/>
                      </a:cubicBezTo>
                      <a:cubicBezTo>
                        <a:pt x="167" y="33"/>
                        <a:pt x="168" y="32"/>
                        <a:pt x="167" y="31"/>
                      </a:cubicBezTo>
                      <a:cubicBezTo>
                        <a:pt x="167" y="31"/>
                        <a:pt x="166" y="33"/>
                        <a:pt x="165" y="33"/>
                      </a:cubicBezTo>
                      <a:cubicBezTo>
                        <a:pt x="164" y="33"/>
                        <a:pt x="164" y="32"/>
                        <a:pt x="164" y="31"/>
                      </a:cubicBezTo>
                      <a:cubicBezTo>
                        <a:pt x="164" y="31"/>
                        <a:pt x="164" y="30"/>
                        <a:pt x="164" y="30"/>
                      </a:cubicBezTo>
                      <a:cubicBezTo>
                        <a:pt x="163" y="29"/>
                        <a:pt x="163" y="30"/>
                        <a:pt x="162" y="30"/>
                      </a:cubicBezTo>
                      <a:cubicBezTo>
                        <a:pt x="162" y="29"/>
                        <a:pt x="160" y="28"/>
                        <a:pt x="158" y="27"/>
                      </a:cubicBezTo>
                      <a:cubicBezTo>
                        <a:pt x="158" y="27"/>
                        <a:pt x="157" y="28"/>
                        <a:pt x="156" y="28"/>
                      </a:cubicBezTo>
                      <a:cubicBezTo>
                        <a:pt x="155" y="27"/>
                        <a:pt x="155" y="26"/>
                        <a:pt x="153" y="26"/>
                      </a:cubicBezTo>
                      <a:cubicBezTo>
                        <a:pt x="152" y="25"/>
                        <a:pt x="148" y="26"/>
                        <a:pt x="146" y="26"/>
                      </a:cubicBezTo>
                      <a:cubicBezTo>
                        <a:pt x="145" y="26"/>
                        <a:pt x="145" y="25"/>
                        <a:pt x="144" y="25"/>
                      </a:cubicBezTo>
                      <a:cubicBezTo>
                        <a:pt x="142" y="25"/>
                        <a:pt x="141" y="26"/>
                        <a:pt x="139" y="26"/>
                      </a:cubicBezTo>
                      <a:cubicBezTo>
                        <a:pt x="137" y="27"/>
                        <a:pt x="136" y="27"/>
                        <a:pt x="134" y="28"/>
                      </a:cubicBezTo>
                      <a:cubicBezTo>
                        <a:pt x="132" y="30"/>
                        <a:pt x="132" y="32"/>
                        <a:pt x="130" y="33"/>
                      </a:cubicBezTo>
                      <a:cubicBezTo>
                        <a:pt x="131" y="32"/>
                        <a:pt x="132" y="29"/>
                        <a:pt x="133" y="28"/>
                      </a:cubicBezTo>
                      <a:cubicBezTo>
                        <a:pt x="135" y="26"/>
                        <a:pt x="138" y="24"/>
                        <a:pt x="140" y="22"/>
                      </a:cubicBezTo>
                      <a:cubicBezTo>
                        <a:pt x="138" y="21"/>
                        <a:pt x="134" y="24"/>
                        <a:pt x="132" y="25"/>
                      </a:cubicBezTo>
                      <a:cubicBezTo>
                        <a:pt x="131" y="26"/>
                        <a:pt x="125" y="32"/>
                        <a:pt x="125" y="29"/>
                      </a:cubicBezTo>
                      <a:cubicBezTo>
                        <a:pt x="124" y="29"/>
                        <a:pt x="123" y="30"/>
                        <a:pt x="123" y="31"/>
                      </a:cubicBezTo>
                      <a:cubicBezTo>
                        <a:pt x="125" y="31"/>
                        <a:pt x="121" y="37"/>
                        <a:pt x="120" y="38"/>
                      </a:cubicBezTo>
                      <a:cubicBezTo>
                        <a:pt x="120" y="38"/>
                        <a:pt x="118" y="40"/>
                        <a:pt x="117" y="38"/>
                      </a:cubicBezTo>
                      <a:cubicBezTo>
                        <a:pt x="117" y="36"/>
                        <a:pt x="119" y="36"/>
                        <a:pt x="119" y="36"/>
                      </a:cubicBezTo>
                      <a:cubicBezTo>
                        <a:pt x="120" y="35"/>
                        <a:pt x="119" y="32"/>
                        <a:pt x="119" y="31"/>
                      </a:cubicBezTo>
                      <a:cubicBezTo>
                        <a:pt x="119" y="28"/>
                        <a:pt x="119" y="27"/>
                        <a:pt x="120" y="25"/>
                      </a:cubicBezTo>
                      <a:cubicBezTo>
                        <a:pt x="120" y="24"/>
                        <a:pt x="121" y="21"/>
                        <a:pt x="121" y="19"/>
                      </a:cubicBezTo>
                      <a:cubicBezTo>
                        <a:pt x="120" y="18"/>
                        <a:pt x="118" y="17"/>
                        <a:pt x="118" y="16"/>
                      </a:cubicBezTo>
                      <a:cubicBezTo>
                        <a:pt x="117" y="15"/>
                        <a:pt x="117" y="17"/>
                        <a:pt x="117" y="15"/>
                      </a:cubicBezTo>
                      <a:cubicBezTo>
                        <a:pt x="117" y="13"/>
                        <a:pt x="117" y="12"/>
                        <a:pt x="116" y="11"/>
                      </a:cubicBezTo>
                      <a:cubicBezTo>
                        <a:pt x="115" y="9"/>
                        <a:pt x="111" y="11"/>
                        <a:pt x="110" y="9"/>
                      </a:cubicBezTo>
                      <a:cubicBezTo>
                        <a:pt x="107" y="7"/>
                        <a:pt x="109" y="5"/>
                        <a:pt x="109" y="3"/>
                      </a:cubicBezTo>
                      <a:cubicBezTo>
                        <a:pt x="109" y="0"/>
                        <a:pt x="108" y="1"/>
                        <a:pt x="106" y="2"/>
                      </a:cubicBezTo>
                      <a:cubicBezTo>
                        <a:pt x="104" y="3"/>
                        <a:pt x="103" y="5"/>
                        <a:pt x="101" y="6"/>
                      </a:cubicBezTo>
                      <a:cubicBezTo>
                        <a:pt x="100" y="7"/>
                        <a:pt x="98" y="7"/>
                        <a:pt x="97" y="9"/>
                      </a:cubicBezTo>
                      <a:cubicBezTo>
                        <a:pt x="96" y="10"/>
                        <a:pt x="94" y="10"/>
                        <a:pt x="93" y="11"/>
                      </a:cubicBezTo>
                      <a:cubicBezTo>
                        <a:pt x="92" y="12"/>
                        <a:pt x="92" y="14"/>
                        <a:pt x="91" y="16"/>
                      </a:cubicBezTo>
                      <a:cubicBezTo>
                        <a:pt x="90" y="17"/>
                        <a:pt x="87" y="21"/>
                        <a:pt x="85" y="19"/>
                      </a:cubicBezTo>
                      <a:cubicBezTo>
                        <a:pt x="84" y="19"/>
                        <a:pt x="83" y="20"/>
                        <a:pt x="81" y="20"/>
                      </a:cubicBezTo>
                      <a:cubicBezTo>
                        <a:pt x="79" y="20"/>
                        <a:pt x="80" y="19"/>
                        <a:pt x="78" y="20"/>
                      </a:cubicBezTo>
                      <a:cubicBezTo>
                        <a:pt x="76" y="21"/>
                        <a:pt x="76" y="23"/>
                        <a:pt x="75" y="24"/>
                      </a:cubicBezTo>
                      <a:cubicBezTo>
                        <a:pt x="73" y="26"/>
                        <a:pt x="71" y="27"/>
                        <a:pt x="68" y="28"/>
                      </a:cubicBezTo>
                      <a:cubicBezTo>
                        <a:pt x="65" y="30"/>
                        <a:pt x="61" y="32"/>
                        <a:pt x="57" y="32"/>
                      </a:cubicBezTo>
                      <a:cubicBezTo>
                        <a:pt x="54" y="32"/>
                        <a:pt x="51" y="33"/>
                        <a:pt x="48" y="33"/>
                      </a:cubicBezTo>
                      <a:cubicBezTo>
                        <a:pt x="47" y="33"/>
                        <a:pt x="46" y="32"/>
                        <a:pt x="45" y="32"/>
                      </a:cubicBezTo>
                      <a:cubicBezTo>
                        <a:pt x="44" y="32"/>
                        <a:pt x="43" y="32"/>
                        <a:pt x="42" y="33"/>
                      </a:cubicBezTo>
                      <a:cubicBezTo>
                        <a:pt x="40" y="33"/>
                        <a:pt x="37" y="34"/>
                        <a:pt x="35" y="35"/>
                      </a:cubicBezTo>
                      <a:cubicBezTo>
                        <a:pt x="33" y="36"/>
                        <a:pt x="32" y="38"/>
                        <a:pt x="30" y="40"/>
                      </a:cubicBezTo>
                      <a:cubicBezTo>
                        <a:pt x="29" y="41"/>
                        <a:pt x="27" y="42"/>
                        <a:pt x="26" y="43"/>
                      </a:cubicBezTo>
                      <a:cubicBezTo>
                        <a:pt x="23" y="47"/>
                        <a:pt x="17" y="47"/>
                        <a:pt x="13" y="48"/>
                      </a:cubicBezTo>
                      <a:cubicBezTo>
                        <a:pt x="10" y="49"/>
                        <a:pt x="6" y="50"/>
                        <a:pt x="4" y="51"/>
                      </a:cubicBezTo>
                      <a:cubicBezTo>
                        <a:pt x="2" y="52"/>
                        <a:pt x="1" y="53"/>
                        <a:pt x="0" y="53"/>
                      </a:cubicBezTo>
                      <a:cubicBezTo>
                        <a:pt x="1" y="55"/>
                        <a:pt x="1" y="56"/>
                        <a:pt x="3" y="56"/>
                      </a:cubicBezTo>
                      <a:cubicBezTo>
                        <a:pt x="3" y="56"/>
                        <a:pt x="5" y="54"/>
                        <a:pt x="5" y="54"/>
                      </a:cubicBezTo>
                      <a:cubicBezTo>
                        <a:pt x="8" y="55"/>
                        <a:pt x="5" y="59"/>
                        <a:pt x="9" y="57"/>
                      </a:cubicBezTo>
                      <a:cubicBezTo>
                        <a:pt x="9" y="59"/>
                        <a:pt x="11" y="58"/>
                        <a:pt x="12" y="58"/>
                      </a:cubicBezTo>
                      <a:cubicBezTo>
                        <a:pt x="13" y="59"/>
                        <a:pt x="14" y="62"/>
                        <a:pt x="15" y="62"/>
                      </a:cubicBezTo>
                      <a:cubicBezTo>
                        <a:pt x="16" y="64"/>
                        <a:pt x="17" y="72"/>
                        <a:pt x="19" y="72"/>
                      </a:cubicBezTo>
                      <a:cubicBezTo>
                        <a:pt x="34" y="76"/>
                        <a:pt x="49" y="80"/>
                        <a:pt x="64" y="83"/>
                      </a:cubicBezTo>
                      <a:cubicBezTo>
                        <a:pt x="68" y="84"/>
                        <a:pt x="73" y="86"/>
                        <a:pt x="77" y="87"/>
                      </a:cubicBezTo>
                      <a:cubicBezTo>
                        <a:pt x="83" y="88"/>
                        <a:pt x="88" y="91"/>
                        <a:pt x="93" y="94"/>
                      </a:cubicBezTo>
                      <a:cubicBezTo>
                        <a:pt x="95" y="95"/>
                        <a:pt x="97" y="96"/>
                        <a:pt x="99" y="97"/>
                      </a:cubicBezTo>
                      <a:cubicBezTo>
                        <a:pt x="98" y="97"/>
                        <a:pt x="100" y="96"/>
                        <a:pt x="100" y="96"/>
                      </a:cubicBezTo>
                      <a:cubicBezTo>
                        <a:pt x="100" y="96"/>
                        <a:pt x="100" y="97"/>
                        <a:pt x="100" y="97"/>
                      </a:cubicBezTo>
                      <a:cubicBezTo>
                        <a:pt x="101" y="97"/>
                        <a:pt x="102" y="97"/>
                        <a:pt x="102" y="97"/>
                      </a:cubicBezTo>
                      <a:cubicBezTo>
                        <a:pt x="104" y="97"/>
                        <a:pt x="103" y="98"/>
                        <a:pt x="104" y="98"/>
                      </a:cubicBezTo>
                      <a:cubicBezTo>
                        <a:pt x="105" y="98"/>
                        <a:pt x="105" y="97"/>
                        <a:pt x="106" y="98"/>
                      </a:cubicBezTo>
                      <a:cubicBezTo>
                        <a:pt x="107" y="98"/>
                        <a:pt x="107" y="100"/>
                        <a:pt x="107" y="100"/>
                      </a:cubicBezTo>
                      <a:cubicBezTo>
                        <a:pt x="110" y="101"/>
                        <a:pt x="109" y="98"/>
                        <a:pt x="111" y="97"/>
                      </a:cubicBezTo>
                      <a:cubicBezTo>
                        <a:pt x="110" y="98"/>
                        <a:pt x="113" y="98"/>
                        <a:pt x="113" y="98"/>
                      </a:cubicBezTo>
                      <a:cubicBezTo>
                        <a:pt x="113" y="98"/>
                        <a:pt x="115" y="97"/>
                        <a:pt x="115" y="97"/>
                      </a:cubicBezTo>
                      <a:cubicBezTo>
                        <a:pt x="117" y="98"/>
                        <a:pt x="116" y="99"/>
                        <a:pt x="117" y="99"/>
                      </a:cubicBezTo>
                      <a:cubicBezTo>
                        <a:pt x="118" y="100"/>
                        <a:pt x="119" y="98"/>
                        <a:pt x="119" y="99"/>
                      </a:cubicBezTo>
                      <a:cubicBezTo>
                        <a:pt x="121" y="99"/>
                        <a:pt x="122" y="100"/>
                        <a:pt x="124" y="100"/>
                      </a:cubicBezTo>
                      <a:cubicBezTo>
                        <a:pt x="125" y="100"/>
                        <a:pt x="125" y="100"/>
                        <a:pt x="126" y="100"/>
                      </a:cubicBezTo>
                      <a:cubicBezTo>
                        <a:pt x="127" y="101"/>
                        <a:pt x="127" y="102"/>
                        <a:pt x="128" y="102"/>
                      </a:cubicBezTo>
                      <a:cubicBezTo>
                        <a:pt x="129" y="103"/>
                        <a:pt x="131" y="102"/>
                        <a:pt x="132" y="102"/>
                      </a:cubicBezTo>
                      <a:cubicBezTo>
                        <a:pt x="133" y="102"/>
                        <a:pt x="134" y="103"/>
                        <a:pt x="135" y="103"/>
                      </a:cubicBezTo>
                      <a:cubicBezTo>
                        <a:pt x="135" y="103"/>
                        <a:pt x="136" y="103"/>
                        <a:pt x="137" y="103"/>
                      </a:cubicBezTo>
                      <a:cubicBezTo>
                        <a:pt x="139" y="103"/>
                        <a:pt x="140" y="105"/>
                        <a:pt x="142" y="106"/>
                      </a:cubicBezTo>
                      <a:cubicBezTo>
                        <a:pt x="140" y="108"/>
                        <a:pt x="143" y="108"/>
                        <a:pt x="143" y="109"/>
                      </a:cubicBezTo>
                      <a:cubicBezTo>
                        <a:pt x="143" y="111"/>
                        <a:pt x="139" y="112"/>
                        <a:pt x="139" y="114"/>
                      </a:cubicBezTo>
                      <a:cubicBezTo>
                        <a:pt x="140" y="115"/>
                        <a:pt x="144" y="117"/>
                        <a:pt x="145" y="116"/>
                      </a:cubicBezTo>
                      <a:cubicBezTo>
                        <a:pt x="148" y="115"/>
                        <a:pt x="147" y="116"/>
                        <a:pt x="149" y="117"/>
                      </a:cubicBezTo>
                      <a:cubicBezTo>
                        <a:pt x="150" y="119"/>
                        <a:pt x="152" y="118"/>
                        <a:pt x="154" y="118"/>
                      </a:cubicBezTo>
                      <a:cubicBezTo>
                        <a:pt x="156" y="119"/>
                        <a:pt x="156" y="120"/>
                        <a:pt x="158" y="122"/>
                      </a:cubicBezTo>
                      <a:cubicBezTo>
                        <a:pt x="159" y="123"/>
                        <a:pt x="161" y="123"/>
                        <a:pt x="160" y="125"/>
                      </a:cubicBezTo>
                      <a:cubicBezTo>
                        <a:pt x="159" y="127"/>
                        <a:pt x="157" y="125"/>
                        <a:pt x="159" y="128"/>
                      </a:cubicBezTo>
                      <a:cubicBezTo>
                        <a:pt x="160" y="130"/>
                        <a:pt x="161" y="130"/>
                        <a:pt x="161" y="132"/>
                      </a:cubicBezTo>
                      <a:cubicBezTo>
                        <a:pt x="161" y="135"/>
                        <a:pt x="158" y="132"/>
                        <a:pt x="158" y="133"/>
                      </a:cubicBezTo>
                      <a:cubicBezTo>
                        <a:pt x="158" y="134"/>
                        <a:pt x="159" y="136"/>
                        <a:pt x="159" y="137"/>
                      </a:cubicBezTo>
                      <a:cubicBezTo>
                        <a:pt x="160" y="138"/>
                        <a:pt x="160" y="139"/>
                        <a:pt x="160" y="140"/>
                      </a:cubicBezTo>
                      <a:cubicBezTo>
                        <a:pt x="160" y="141"/>
                        <a:pt x="158" y="142"/>
                        <a:pt x="157" y="143"/>
                      </a:cubicBezTo>
                      <a:cubicBezTo>
                        <a:pt x="156" y="145"/>
                        <a:pt x="157" y="144"/>
                        <a:pt x="157" y="146"/>
                      </a:cubicBezTo>
                      <a:cubicBezTo>
                        <a:pt x="156" y="147"/>
                        <a:pt x="155" y="148"/>
                        <a:pt x="155" y="149"/>
                      </a:cubicBezTo>
                      <a:cubicBezTo>
                        <a:pt x="154" y="151"/>
                        <a:pt x="155" y="151"/>
                        <a:pt x="155" y="150"/>
                      </a:cubicBezTo>
                      <a:cubicBezTo>
                        <a:pt x="155" y="150"/>
                        <a:pt x="155" y="150"/>
                        <a:pt x="155" y="150"/>
                      </a:cubicBezTo>
                      <a:cubicBezTo>
                        <a:pt x="156" y="152"/>
                        <a:pt x="157" y="151"/>
                        <a:pt x="158" y="151"/>
                      </a:cubicBezTo>
                      <a:cubicBezTo>
                        <a:pt x="159" y="151"/>
                        <a:pt x="161" y="151"/>
                        <a:pt x="162" y="151"/>
                      </a:cubicBezTo>
                      <a:cubicBezTo>
                        <a:pt x="164" y="150"/>
                        <a:pt x="165" y="148"/>
                        <a:pt x="166" y="148"/>
                      </a:cubicBezTo>
                      <a:cubicBezTo>
                        <a:pt x="168" y="148"/>
                        <a:pt x="169" y="151"/>
                        <a:pt x="169" y="152"/>
                      </a:cubicBezTo>
                      <a:cubicBezTo>
                        <a:pt x="168" y="154"/>
                        <a:pt x="166" y="156"/>
                        <a:pt x="165" y="157"/>
                      </a:cubicBezTo>
                      <a:cubicBezTo>
                        <a:pt x="165" y="159"/>
                        <a:pt x="164" y="161"/>
                        <a:pt x="164" y="162"/>
                      </a:cubicBezTo>
                      <a:cubicBezTo>
                        <a:pt x="163" y="165"/>
                        <a:pt x="164" y="165"/>
                        <a:pt x="166" y="167"/>
                      </a:cubicBezTo>
                      <a:cubicBezTo>
                        <a:pt x="167" y="168"/>
                        <a:pt x="168" y="170"/>
                        <a:pt x="170" y="170"/>
                      </a:cubicBezTo>
                      <a:cubicBezTo>
                        <a:pt x="171" y="170"/>
                        <a:pt x="171" y="171"/>
                        <a:pt x="172" y="171"/>
                      </a:cubicBezTo>
                      <a:cubicBezTo>
                        <a:pt x="169" y="168"/>
                        <a:pt x="177" y="161"/>
                        <a:pt x="179" y="159"/>
                      </a:cubicBezTo>
                      <a:cubicBezTo>
                        <a:pt x="181" y="156"/>
                        <a:pt x="182" y="154"/>
                        <a:pt x="183" y="152"/>
                      </a:cubicBezTo>
                      <a:cubicBezTo>
                        <a:pt x="185" y="150"/>
                        <a:pt x="186" y="148"/>
                        <a:pt x="188" y="146"/>
                      </a:cubicBezTo>
                      <a:cubicBezTo>
                        <a:pt x="188" y="144"/>
                        <a:pt x="189" y="143"/>
                        <a:pt x="190" y="141"/>
                      </a:cubicBezTo>
                      <a:cubicBezTo>
                        <a:pt x="191" y="139"/>
                        <a:pt x="192" y="134"/>
                        <a:pt x="194" y="133"/>
                      </a:cubicBezTo>
                      <a:cubicBezTo>
                        <a:pt x="196" y="132"/>
                        <a:pt x="196" y="127"/>
                        <a:pt x="199" y="125"/>
                      </a:cubicBezTo>
                      <a:cubicBezTo>
                        <a:pt x="201" y="124"/>
                        <a:pt x="203" y="123"/>
                        <a:pt x="205" y="122"/>
                      </a:cubicBezTo>
                      <a:cubicBezTo>
                        <a:pt x="204" y="122"/>
                        <a:pt x="203" y="122"/>
                        <a:pt x="203" y="123"/>
                      </a:cubicBezTo>
                      <a:cubicBezTo>
                        <a:pt x="203" y="122"/>
                        <a:pt x="203" y="122"/>
                        <a:pt x="204" y="122"/>
                      </a:cubicBezTo>
                      <a:cubicBezTo>
                        <a:pt x="204" y="122"/>
                        <a:pt x="204" y="122"/>
                        <a:pt x="204" y="122"/>
                      </a:cubicBezTo>
                      <a:cubicBezTo>
                        <a:pt x="205" y="121"/>
                        <a:pt x="205" y="120"/>
                        <a:pt x="206" y="119"/>
                      </a:cubicBezTo>
                      <a:cubicBezTo>
                        <a:pt x="206" y="119"/>
                        <a:pt x="206" y="119"/>
                        <a:pt x="205" y="119"/>
                      </a:cubicBezTo>
                      <a:cubicBezTo>
                        <a:pt x="205" y="119"/>
                        <a:pt x="205" y="119"/>
                        <a:pt x="206" y="119"/>
                      </a:cubicBezTo>
                      <a:cubicBezTo>
                        <a:pt x="204" y="118"/>
                        <a:pt x="206" y="117"/>
                        <a:pt x="204" y="116"/>
                      </a:cubicBezTo>
                      <a:cubicBezTo>
                        <a:pt x="205" y="116"/>
                        <a:pt x="205" y="115"/>
                        <a:pt x="205" y="114"/>
                      </a:cubicBezTo>
                      <a:cubicBezTo>
                        <a:pt x="206" y="112"/>
                        <a:pt x="207" y="112"/>
                        <a:pt x="209" y="111"/>
                      </a:cubicBezTo>
                      <a:cubicBezTo>
                        <a:pt x="206" y="110"/>
                        <a:pt x="210" y="107"/>
                        <a:pt x="210" y="105"/>
                      </a:cubicBezTo>
                      <a:cubicBezTo>
                        <a:pt x="211" y="106"/>
                        <a:pt x="211" y="106"/>
                        <a:pt x="211" y="106"/>
                      </a:cubicBezTo>
                      <a:cubicBezTo>
                        <a:pt x="211" y="106"/>
                        <a:pt x="211" y="105"/>
                        <a:pt x="211" y="105"/>
                      </a:cubicBezTo>
                      <a:cubicBezTo>
                        <a:pt x="211" y="105"/>
                        <a:pt x="211" y="105"/>
                        <a:pt x="211" y="105"/>
                      </a:cubicBezTo>
                      <a:cubicBezTo>
                        <a:pt x="211" y="106"/>
                        <a:pt x="211" y="106"/>
                        <a:pt x="211" y="106"/>
                      </a:cubicBezTo>
                      <a:cubicBezTo>
                        <a:pt x="213" y="104"/>
                        <a:pt x="213" y="107"/>
                        <a:pt x="211" y="106"/>
                      </a:cubicBezTo>
                      <a:cubicBezTo>
                        <a:pt x="213" y="108"/>
                        <a:pt x="211" y="110"/>
                        <a:pt x="210" y="111"/>
                      </a:cubicBezTo>
                      <a:cubicBezTo>
                        <a:pt x="208" y="113"/>
                        <a:pt x="208" y="113"/>
                        <a:pt x="210" y="115"/>
                      </a:cubicBezTo>
                      <a:cubicBezTo>
                        <a:pt x="210" y="117"/>
                        <a:pt x="210" y="119"/>
                        <a:pt x="210" y="120"/>
                      </a:cubicBezTo>
                      <a:cubicBezTo>
                        <a:pt x="210" y="121"/>
                        <a:pt x="210" y="122"/>
                        <a:pt x="210" y="123"/>
                      </a:cubicBezTo>
                      <a:cubicBezTo>
                        <a:pt x="210" y="124"/>
                        <a:pt x="211" y="124"/>
                        <a:pt x="211" y="125"/>
                      </a:cubicBezTo>
                      <a:cubicBezTo>
                        <a:pt x="211" y="125"/>
                        <a:pt x="212" y="123"/>
                        <a:pt x="213" y="123"/>
                      </a:cubicBezTo>
                      <a:cubicBezTo>
                        <a:pt x="213" y="122"/>
                        <a:pt x="214" y="123"/>
                        <a:pt x="214" y="123"/>
                      </a:cubicBezTo>
                      <a:cubicBezTo>
                        <a:pt x="214" y="123"/>
                        <a:pt x="214" y="122"/>
                        <a:pt x="215" y="122"/>
                      </a:cubicBezTo>
                      <a:cubicBezTo>
                        <a:pt x="218" y="121"/>
                        <a:pt x="219" y="121"/>
                        <a:pt x="219" y="118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779638" name="Group 11361"/>
                <p:cNvGrpSpPr>
                  <a:grpSpLocks/>
                </p:cNvGrpSpPr>
                <p:nvPr/>
              </p:nvGrpSpPr>
              <p:grpSpPr bwMode="auto">
                <a:xfrm>
                  <a:off x="3516" y="772"/>
                  <a:ext cx="645" cy="804"/>
                  <a:chOff x="3516" y="772"/>
                  <a:chExt cx="645" cy="804"/>
                </a:xfrm>
              </p:grpSpPr>
              <p:sp>
                <p:nvSpPr>
                  <p:cNvPr id="779639" name="Freeform 9831"/>
                  <p:cNvSpPr>
                    <a:spLocks/>
                  </p:cNvSpPr>
                  <p:nvPr/>
                </p:nvSpPr>
                <p:spPr bwMode="auto">
                  <a:xfrm>
                    <a:off x="3516" y="772"/>
                    <a:ext cx="78" cy="45"/>
                  </a:xfrm>
                  <a:custGeom>
                    <a:avLst/>
                    <a:gdLst>
                      <a:gd name="T0" fmla="*/ 3 w 50"/>
                      <a:gd name="T1" fmla="*/ 36 h 29"/>
                      <a:gd name="T2" fmla="*/ 2 w 50"/>
                      <a:gd name="T3" fmla="*/ 37 h 29"/>
                      <a:gd name="T4" fmla="*/ 8 w 50"/>
                      <a:gd name="T5" fmla="*/ 34 h 29"/>
                      <a:gd name="T6" fmla="*/ 3 w 50"/>
                      <a:gd name="T7" fmla="*/ 37 h 29"/>
                      <a:gd name="T8" fmla="*/ 5 w 50"/>
                      <a:gd name="T9" fmla="*/ 37 h 29"/>
                      <a:gd name="T10" fmla="*/ 2 w 50"/>
                      <a:gd name="T11" fmla="*/ 42 h 29"/>
                      <a:gd name="T12" fmla="*/ 6 w 50"/>
                      <a:gd name="T13" fmla="*/ 43 h 29"/>
                      <a:gd name="T14" fmla="*/ 14 w 50"/>
                      <a:gd name="T15" fmla="*/ 43 h 29"/>
                      <a:gd name="T16" fmla="*/ 33 w 50"/>
                      <a:gd name="T17" fmla="*/ 36 h 29"/>
                      <a:gd name="T18" fmla="*/ 23 w 50"/>
                      <a:gd name="T19" fmla="*/ 36 h 29"/>
                      <a:gd name="T20" fmla="*/ 30 w 50"/>
                      <a:gd name="T21" fmla="*/ 31 h 29"/>
                      <a:gd name="T22" fmla="*/ 28 w 50"/>
                      <a:gd name="T23" fmla="*/ 31 h 29"/>
                      <a:gd name="T24" fmla="*/ 45 w 50"/>
                      <a:gd name="T25" fmla="*/ 25 h 29"/>
                      <a:gd name="T26" fmla="*/ 51 w 50"/>
                      <a:gd name="T27" fmla="*/ 23 h 29"/>
                      <a:gd name="T28" fmla="*/ 55 w 50"/>
                      <a:gd name="T29" fmla="*/ 20 h 29"/>
                      <a:gd name="T30" fmla="*/ 62 w 50"/>
                      <a:gd name="T31" fmla="*/ 17 h 29"/>
                      <a:gd name="T32" fmla="*/ 61 w 50"/>
                      <a:gd name="T33" fmla="*/ 14 h 29"/>
                      <a:gd name="T34" fmla="*/ 62 w 50"/>
                      <a:gd name="T35" fmla="*/ 12 h 29"/>
                      <a:gd name="T36" fmla="*/ 58 w 50"/>
                      <a:gd name="T37" fmla="*/ 16 h 29"/>
                      <a:gd name="T38" fmla="*/ 62 w 50"/>
                      <a:gd name="T39" fmla="*/ 11 h 29"/>
                      <a:gd name="T40" fmla="*/ 75 w 50"/>
                      <a:gd name="T41" fmla="*/ 3 h 29"/>
                      <a:gd name="T42" fmla="*/ 69 w 50"/>
                      <a:gd name="T43" fmla="*/ 6 h 29"/>
                      <a:gd name="T44" fmla="*/ 78 w 50"/>
                      <a:gd name="T45" fmla="*/ 0 h 29"/>
                      <a:gd name="T46" fmla="*/ 69 w 50"/>
                      <a:gd name="T47" fmla="*/ 5 h 29"/>
                      <a:gd name="T48" fmla="*/ 73 w 50"/>
                      <a:gd name="T49" fmla="*/ 2 h 29"/>
                      <a:gd name="T50" fmla="*/ 72 w 50"/>
                      <a:gd name="T51" fmla="*/ 2 h 29"/>
                      <a:gd name="T52" fmla="*/ 75 w 50"/>
                      <a:gd name="T53" fmla="*/ 0 h 29"/>
                      <a:gd name="T54" fmla="*/ 67 w 50"/>
                      <a:gd name="T55" fmla="*/ 3 h 29"/>
                      <a:gd name="T56" fmla="*/ 69 w 50"/>
                      <a:gd name="T57" fmla="*/ 3 h 29"/>
                      <a:gd name="T58" fmla="*/ 64 w 50"/>
                      <a:gd name="T59" fmla="*/ 6 h 29"/>
                      <a:gd name="T60" fmla="*/ 64 w 50"/>
                      <a:gd name="T61" fmla="*/ 5 h 29"/>
                      <a:gd name="T62" fmla="*/ 56 w 50"/>
                      <a:gd name="T63" fmla="*/ 6 h 29"/>
                      <a:gd name="T64" fmla="*/ 59 w 50"/>
                      <a:gd name="T65" fmla="*/ 5 h 29"/>
                      <a:gd name="T66" fmla="*/ 56 w 50"/>
                      <a:gd name="T67" fmla="*/ 8 h 29"/>
                      <a:gd name="T68" fmla="*/ 53 w 50"/>
                      <a:gd name="T69" fmla="*/ 8 h 29"/>
                      <a:gd name="T70" fmla="*/ 55 w 50"/>
                      <a:gd name="T71" fmla="*/ 8 h 29"/>
                      <a:gd name="T72" fmla="*/ 50 w 50"/>
                      <a:gd name="T73" fmla="*/ 12 h 29"/>
                      <a:gd name="T74" fmla="*/ 51 w 50"/>
                      <a:gd name="T75" fmla="*/ 9 h 29"/>
                      <a:gd name="T76" fmla="*/ 45 w 50"/>
                      <a:gd name="T77" fmla="*/ 14 h 29"/>
                      <a:gd name="T78" fmla="*/ 41 w 50"/>
                      <a:gd name="T79" fmla="*/ 17 h 29"/>
                      <a:gd name="T80" fmla="*/ 36 w 50"/>
                      <a:gd name="T81" fmla="*/ 17 h 29"/>
                      <a:gd name="T82" fmla="*/ 37 w 50"/>
                      <a:gd name="T83" fmla="*/ 17 h 29"/>
                      <a:gd name="T84" fmla="*/ 30 w 50"/>
                      <a:gd name="T85" fmla="*/ 20 h 29"/>
                      <a:gd name="T86" fmla="*/ 20 w 50"/>
                      <a:gd name="T87" fmla="*/ 25 h 29"/>
                      <a:gd name="T88" fmla="*/ 3 w 50"/>
                      <a:gd name="T89" fmla="*/ 36 h 29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50"/>
                      <a:gd name="T136" fmla="*/ 0 h 29"/>
                      <a:gd name="T137" fmla="*/ 50 w 50"/>
                      <a:gd name="T138" fmla="*/ 29 h 29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50" h="29">
                        <a:moveTo>
                          <a:pt x="2" y="23"/>
                        </a:moveTo>
                        <a:cubicBezTo>
                          <a:pt x="2" y="23"/>
                          <a:pt x="1" y="23"/>
                          <a:pt x="1" y="24"/>
                        </a:cubicBezTo>
                        <a:cubicBezTo>
                          <a:pt x="3" y="23"/>
                          <a:pt x="4" y="22"/>
                          <a:pt x="5" y="22"/>
                        </a:cubicBezTo>
                        <a:cubicBezTo>
                          <a:pt x="5" y="23"/>
                          <a:pt x="3" y="23"/>
                          <a:pt x="2" y="24"/>
                        </a:cubicBezTo>
                        <a:cubicBezTo>
                          <a:pt x="2" y="24"/>
                          <a:pt x="2" y="24"/>
                          <a:pt x="3" y="24"/>
                        </a:cubicBezTo>
                        <a:cubicBezTo>
                          <a:pt x="2" y="25"/>
                          <a:pt x="1" y="26"/>
                          <a:pt x="1" y="27"/>
                        </a:cubicBezTo>
                        <a:cubicBezTo>
                          <a:pt x="2" y="27"/>
                          <a:pt x="2" y="28"/>
                          <a:pt x="4" y="28"/>
                        </a:cubicBezTo>
                        <a:cubicBezTo>
                          <a:pt x="6" y="29"/>
                          <a:pt x="7" y="29"/>
                          <a:pt x="9" y="28"/>
                        </a:cubicBezTo>
                        <a:cubicBezTo>
                          <a:pt x="12" y="26"/>
                          <a:pt x="19" y="26"/>
                          <a:pt x="21" y="23"/>
                        </a:cubicBezTo>
                        <a:cubicBezTo>
                          <a:pt x="20" y="23"/>
                          <a:pt x="15" y="24"/>
                          <a:pt x="15" y="23"/>
                        </a:cubicBezTo>
                        <a:cubicBezTo>
                          <a:pt x="14" y="22"/>
                          <a:pt x="18" y="20"/>
                          <a:pt x="19" y="20"/>
                        </a:cubicBezTo>
                        <a:cubicBezTo>
                          <a:pt x="19" y="20"/>
                          <a:pt x="18" y="20"/>
                          <a:pt x="18" y="20"/>
                        </a:cubicBezTo>
                        <a:cubicBezTo>
                          <a:pt x="21" y="18"/>
                          <a:pt x="25" y="17"/>
                          <a:pt x="29" y="16"/>
                        </a:cubicBezTo>
                        <a:cubicBezTo>
                          <a:pt x="30" y="16"/>
                          <a:pt x="32" y="15"/>
                          <a:pt x="33" y="15"/>
                        </a:cubicBezTo>
                        <a:cubicBezTo>
                          <a:pt x="34" y="14"/>
                          <a:pt x="34" y="13"/>
                          <a:pt x="35" y="13"/>
                        </a:cubicBezTo>
                        <a:cubicBezTo>
                          <a:pt x="37" y="12"/>
                          <a:pt x="39" y="12"/>
                          <a:pt x="40" y="11"/>
                        </a:cubicBezTo>
                        <a:cubicBezTo>
                          <a:pt x="41" y="10"/>
                          <a:pt x="41" y="8"/>
                          <a:pt x="39" y="9"/>
                        </a:cubicBezTo>
                        <a:cubicBezTo>
                          <a:pt x="40" y="9"/>
                          <a:pt x="40" y="8"/>
                          <a:pt x="40" y="8"/>
                        </a:cubicBezTo>
                        <a:cubicBezTo>
                          <a:pt x="39" y="7"/>
                          <a:pt x="38" y="10"/>
                          <a:pt x="37" y="10"/>
                        </a:cubicBezTo>
                        <a:cubicBezTo>
                          <a:pt x="35" y="11"/>
                          <a:pt x="40" y="7"/>
                          <a:pt x="40" y="7"/>
                        </a:cubicBezTo>
                        <a:cubicBezTo>
                          <a:pt x="43" y="6"/>
                          <a:pt x="46" y="4"/>
                          <a:pt x="48" y="2"/>
                        </a:cubicBezTo>
                        <a:cubicBezTo>
                          <a:pt x="47" y="3"/>
                          <a:pt x="45" y="4"/>
                          <a:pt x="44" y="4"/>
                        </a:cubicBezTo>
                        <a:cubicBezTo>
                          <a:pt x="46" y="3"/>
                          <a:pt x="48" y="1"/>
                          <a:pt x="50" y="0"/>
                        </a:cubicBezTo>
                        <a:cubicBezTo>
                          <a:pt x="48" y="0"/>
                          <a:pt x="46" y="2"/>
                          <a:pt x="44" y="3"/>
                        </a:cubicBezTo>
                        <a:cubicBezTo>
                          <a:pt x="45" y="2"/>
                          <a:pt x="46" y="1"/>
                          <a:pt x="47" y="1"/>
                        </a:cubicBezTo>
                        <a:cubicBezTo>
                          <a:pt x="47" y="1"/>
                          <a:pt x="47" y="1"/>
                          <a:pt x="46" y="1"/>
                        </a:cubicBezTo>
                        <a:cubicBezTo>
                          <a:pt x="47" y="1"/>
                          <a:pt x="47" y="0"/>
                          <a:pt x="48" y="0"/>
                        </a:cubicBezTo>
                        <a:cubicBezTo>
                          <a:pt x="46" y="0"/>
                          <a:pt x="45" y="2"/>
                          <a:pt x="43" y="2"/>
                        </a:cubicBezTo>
                        <a:cubicBezTo>
                          <a:pt x="43" y="2"/>
                          <a:pt x="43" y="2"/>
                          <a:pt x="44" y="2"/>
                        </a:cubicBezTo>
                        <a:cubicBezTo>
                          <a:pt x="42" y="2"/>
                          <a:pt x="42" y="3"/>
                          <a:pt x="41" y="4"/>
                        </a:cubicBezTo>
                        <a:cubicBezTo>
                          <a:pt x="41" y="4"/>
                          <a:pt x="41" y="3"/>
                          <a:pt x="41" y="3"/>
                        </a:cubicBezTo>
                        <a:cubicBezTo>
                          <a:pt x="40" y="3"/>
                          <a:pt x="37" y="4"/>
                          <a:pt x="36" y="4"/>
                        </a:cubicBezTo>
                        <a:cubicBezTo>
                          <a:pt x="37" y="4"/>
                          <a:pt x="37" y="4"/>
                          <a:pt x="38" y="3"/>
                        </a:cubicBezTo>
                        <a:cubicBezTo>
                          <a:pt x="37" y="3"/>
                          <a:pt x="35" y="4"/>
                          <a:pt x="36" y="5"/>
                        </a:cubicBezTo>
                        <a:cubicBezTo>
                          <a:pt x="35" y="5"/>
                          <a:pt x="35" y="5"/>
                          <a:pt x="34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3" y="6"/>
                          <a:pt x="34" y="7"/>
                          <a:pt x="32" y="8"/>
                        </a:cubicBezTo>
                        <a:cubicBezTo>
                          <a:pt x="33" y="8"/>
                          <a:pt x="33" y="7"/>
                          <a:pt x="33" y="6"/>
                        </a:cubicBezTo>
                        <a:cubicBezTo>
                          <a:pt x="32" y="6"/>
                          <a:pt x="30" y="8"/>
                          <a:pt x="29" y="9"/>
                        </a:cubicBezTo>
                        <a:cubicBezTo>
                          <a:pt x="28" y="9"/>
                          <a:pt x="26" y="11"/>
                          <a:pt x="26" y="11"/>
                        </a:cubicBezTo>
                        <a:cubicBezTo>
                          <a:pt x="25" y="11"/>
                          <a:pt x="24" y="11"/>
                          <a:pt x="23" y="11"/>
                        </a:cubicBezTo>
                        <a:cubicBezTo>
                          <a:pt x="23" y="11"/>
                          <a:pt x="24" y="11"/>
                          <a:pt x="24" y="11"/>
                        </a:cubicBezTo>
                        <a:cubicBezTo>
                          <a:pt x="22" y="11"/>
                          <a:pt x="21" y="14"/>
                          <a:pt x="19" y="13"/>
                        </a:cubicBezTo>
                        <a:cubicBezTo>
                          <a:pt x="17" y="13"/>
                          <a:pt x="14" y="15"/>
                          <a:pt x="13" y="16"/>
                        </a:cubicBezTo>
                        <a:cubicBezTo>
                          <a:pt x="11" y="17"/>
                          <a:pt x="0" y="21"/>
                          <a:pt x="2" y="23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0" name="Freeform 9845"/>
                  <p:cNvSpPr>
                    <a:spLocks/>
                  </p:cNvSpPr>
                  <p:nvPr/>
                </p:nvSpPr>
                <p:spPr bwMode="auto">
                  <a:xfrm>
                    <a:off x="3574" y="858"/>
                    <a:ext cx="90" cy="64"/>
                  </a:xfrm>
                  <a:custGeom>
                    <a:avLst/>
                    <a:gdLst>
                      <a:gd name="T0" fmla="*/ 20 w 58"/>
                      <a:gd name="T1" fmla="*/ 14 h 41"/>
                      <a:gd name="T2" fmla="*/ 5 w 58"/>
                      <a:gd name="T3" fmla="*/ 31 h 41"/>
                      <a:gd name="T4" fmla="*/ 2 w 58"/>
                      <a:gd name="T5" fmla="*/ 33 h 41"/>
                      <a:gd name="T6" fmla="*/ 2 w 58"/>
                      <a:gd name="T7" fmla="*/ 37 h 41"/>
                      <a:gd name="T8" fmla="*/ 2 w 58"/>
                      <a:gd name="T9" fmla="*/ 45 h 41"/>
                      <a:gd name="T10" fmla="*/ 12 w 58"/>
                      <a:gd name="T11" fmla="*/ 47 h 41"/>
                      <a:gd name="T12" fmla="*/ 19 w 58"/>
                      <a:gd name="T13" fmla="*/ 48 h 41"/>
                      <a:gd name="T14" fmla="*/ 22 w 58"/>
                      <a:gd name="T15" fmla="*/ 42 h 41"/>
                      <a:gd name="T16" fmla="*/ 17 w 58"/>
                      <a:gd name="T17" fmla="*/ 44 h 41"/>
                      <a:gd name="T18" fmla="*/ 23 w 58"/>
                      <a:gd name="T19" fmla="*/ 36 h 41"/>
                      <a:gd name="T20" fmla="*/ 23 w 58"/>
                      <a:gd name="T21" fmla="*/ 44 h 41"/>
                      <a:gd name="T22" fmla="*/ 17 w 58"/>
                      <a:gd name="T23" fmla="*/ 52 h 41"/>
                      <a:gd name="T24" fmla="*/ 20 w 58"/>
                      <a:gd name="T25" fmla="*/ 61 h 41"/>
                      <a:gd name="T26" fmla="*/ 19 w 58"/>
                      <a:gd name="T27" fmla="*/ 64 h 41"/>
                      <a:gd name="T28" fmla="*/ 26 w 58"/>
                      <a:gd name="T29" fmla="*/ 56 h 41"/>
                      <a:gd name="T30" fmla="*/ 29 w 58"/>
                      <a:gd name="T31" fmla="*/ 50 h 41"/>
                      <a:gd name="T32" fmla="*/ 33 w 58"/>
                      <a:gd name="T33" fmla="*/ 44 h 41"/>
                      <a:gd name="T34" fmla="*/ 37 w 58"/>
                      <a:gd name="T35" fmla="*/ 44 h 41"/>
                      <a:gd name="T36" fmla="*/ 37 w 58"/>
                      <a:gd name="T37" fmla="*/ 36 h 41"/>
                      <a:gd name="T38" fmla="*/ 45 w 58"/>
                      <a:gd name="T39" fmla="*/ 33 h 41"/>
                      <a:gd name="T40" fmla="*/ 50 w 58"/>
                      <a:gd name="T41" fmla="*/ 28 h 41"/>
                      <a:gd name="T42" fmla="*/ 61 w 58"/>
                      <a:gd name="T43" fmla="*/ 20 h 41"/>
                      <a:gd name="T44" fmla="*/ 65 w 58"/>
                      <a:gd name="T45" fmla="*/ 19 h 41"/>
                      <a:gd name="T46" fmla="*/ 64 w 58"/>
                      <a:gd name="T47" fmla="*/ 14 h 41"/>
                      <a:gd name="T48" fmla="*/ 78 w 58"/>
                      <a:gd name="T49" fmla="*/ 12 h 41"/>
                      <a:gd name="T50" fmla="*/ 82 w 58"/>
                      <a:gd name="T51" fmla="*/ 11 h 41"/>
                      <a:gd name="T52" fmla="*/ 87 w 58"/>
                      <a:gd name="T53" fmla="*/ 11 h 41"/>
                      <a:gd name="T54" fmla="*/ 82 w 58"/>
                      <a:gd name="T55" fmla="*/ 3 h 41"/>
                      <a:gd name="T56" fmla="*/ 73 w 58"/>
                      <a:gd name="T57" fmla="*/ 2 h 41"/>
                      <a:gd name="T58" fmla="*/ 74 w 58"/>
                      <a:gd name="T59" fmla="*/ 2 h 41"/>
                      <a:gd name="T60" fmla="*/ 70 w 58"/>
                      <a:gd name="T61" fmla="*/ 2 h 41"/>
                      <a:gd name="T62" fmla="*/ 70 w 58"/>
                      <a:gd name="T63" fmla="*/ 2 h 41"/>
                      <a:gd name="T64" fmla="*/ 56 w 58"/>
                      <a:gd name="T65" fmla="*/ 2 h 41"/>
                      <a:gd name="T66" fmla="*/ 57 w 58"/>
                      <a:gd name="T67" fmla="*/ 2 h 41"/>
                      <a:gd name="T68" fmla="*/ 39 w 58"/>
                      <a:gd name="T69" fmla="*/ 5 h 41"/>
                      <a:gd name="T70" fmla="*/ 20 w 58"/>
                      <a:gd name="T71" fmla="*/ 14 h 41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58"/>
                      <a:gd name="T109" fmla="*/ 0 h 41"/>
                      <a:gd name="T110" fmla="*/ 58 w 58"/>
                      <a:gd name="T111" fmla="*/ 41 h 41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58" h="41">
                        <a:moveTo>
                          <a:pt x="13" y="9"/>
                        </a:moveTo>
                        <a:cubicBezTo>
                          <a:pt x="10" y="14"/>
                          <a:pt x="6" y="17"/>
                          <a:pt x="3" y="20"/>
                        </a:cubicBezTo>
                        <a:cubicBezTo>
                          <a:pt x="2" y="20"/>
                          <a:pt x="0" y="19"/>
                          <a:pt x="1" y="21"/>
                        </a:cubicBezTo>
                        <a:cubicBezTo>
                          <a:pt x="1" y="22"/>
                          <a:pt x="1" y="23"/>
                          <a:pt x="1" y="24"/>
                        </a:cubicBezTo>
                        <a:cubicBezTo>
                          <a:pt x="0" y="25"/>
                          <a:pt x="0" y="28"/>
                          <a:pt x="1" y="29"/>
                        </a:cubicBezTo>
                        <a:cubicBezTo>
                          <a:pt x="3" y="30"/>
                          <a:pt x="7" y="28"/>
                          <a:pt x="8" y="30"/>
                        </a:cubicBezTo>
                        <a:cubicBezTo>
                          <a:pt x="9" y="32"/>
                          <a:pt x="10" y="33"/>
                          <a:pt x="12" y="31"/>
                        </a:cubicBezTo>
                        <a:cubicBezTo>
                          <a:pt x="13" y="30"/>
                          <a:pt x="14" y="29"/>
                          <a:pt x="14" y="27"/>
                        </a:cubicBezTo>
                        <a:cubicBezTo>
                          <a:pt x="13" y="26"/>
                          <a:pt x="11" y="28"/>
                          <a:pt x="11" y="28"/>
                        </a:cubicBezTo>
                        <a:cubicBezTo>
                          <a:pt x="12" y="27"/>
                          <a:pt x="14" y="25"/>
                          <a:pt x="15" y="23"/>
                        </a:cubicBezTo>
                        <a:cubicBezTo>
                          <a:pt x="15" y="25"/>
                          <a:pt x="14" y="26"/>
                          <a:pt x="15" y="28"/>
                        </a:cubicBezTo>
                        <a:cubicBezTo>
                          <a:pt x="15" y="30"/>
                          <a:pt x="13" y="32"/>
                          <a:pt x="11" y="33"/>
                        </a:cubicBezTo>
                        <a:cubicBezTo>
                          <a:pt x="8" y="35"/>
                          <a:pt x="11" y="39"/>
                          <a:pt x="13" y="39"/>
                        </a:cubicBezTo>
                        <a:cubicBezTo>
                          <a:pt x="13" y="39"/>
                          <a:pt x="13" y="40"/>
                          <a:pt x="12" y="41"/>
                        </a:cubicBezTo>
                        <a:cubicBezTo>
                          <a:pt x="14" y="41"/>
                          <a:pt x="16" y="37"/>
                          <a:pt x="17" y="36"/>
                        </a:cubicBezTo>
                        <a:cubicBezTo>
                          <a:pt x="17" y="34"/>
                          <a:pt x="17" y="33"/>
                          <a:pt x="19" y="32"/>
                        </a:cubicBezTo>
                        <a:cubicBezTo>
                          <a:pt x="21" y="31"/>
                          <a:pt x="20" y="29"/>
                          <a:pt x="21" y="28"/>
                        </a:cubicBezTo>
                        <a:cubicBezTo>
                          <a:pt x="22" y="27"/>
                          <a:pt x="24" y="28"/>
                          <a:pt x="24" y="28"/>
                        </a:cubicBezTo>
                        <a:cubicBezTo>
                          <a:pt x="25" y="27"/>
                          <a:pt x="23" y="25"/>
                          <a:pt x="24" y="23"/>
                        </a:cubicBezTo>
                        <a:cubicBezTo>
                          <a:pt x="26" y="22"/>
                          <a:pt x="27" y="22"/>
                          <a:pt x="29" y="21"/>
                        </a:cubicBezTo>
                        <a:cubicBezTo>
                          <a:pt x="30" y="21"/>
                          <a:pt x="31" y="19"/>
                          <a:pt x="32" y="18"/>
                        </a:cubicBezTo>
                        <a:cubicBezTo>
                          <a:pt x="34" y="16"/>
                          <a:pt x="37" y="15"/>
                          <a:pt x="39" y="13"/>
                        </a:cubicBezTo>
                        <a:cubicBezTo>
                          <a:pt x="40" y="13"/>
                          <a:pt x="42" y="12"/>
                          <a:pt x="42" y="12"/>
                        </a:cubicBezTo>
                        <a:cubicBezTo>
                          <a:pt x="43" y="11"/>
                          <a:pt x="40" y="10"/>
                          <a:pt x="41" y="9"/>
                        </a:cubicBezTo>
                        <a:cubicBezTo>
                          <a:pt x="42" y="6"/>
                          <a:pt x="48" y="8"/>
                          <a:pt x="50" y="8"/>
                        </a:cubicBezTo>
                        <a:cubicBezTo>
                          <a:pt x="50" y="8"/>
                          <a:pt x="53" y="7"/>
                          <a:pt x="53" y="7"/>
                        </a:cubicBezTo>
                        <a:cubicBezTo>
                          <a:pt x="54" y="6"/>
                          <a:pt x="56" y="8"/>
                          <a:pt x="56" y="7"/>
                        </a:cubicBezTo>
                        <a:cubicBezTo>
                          <a:pt x="58" y="5"/>
                          <a:pt x="54" y="2"/>
                          <a:pt x="53" y="2"/>
                        </a:cubicBezTo>
                        <a:cubicBezTo>
                          <a:pt x="51" y="1"/>
                          <a:pt x="49" y="2"/>
                          <a:pt x="47" y="1"/>
                        </a:cubicBezTo>
                        <a:cubicBezTo>
                          <a:pt x="47" y="1"/>
                          <a:pt x="48" y="1"/>
                          <a:pt x="48" y="1"/>
                        </a:cubicBezTo>
                        <a:cubicBezTo>
                          <a:pt x="47" y="1"/>
                          <a:pt x="46" y="1"/>
                          <a:pt x="45" y="1"/>
                        </a:cubicBezTo>
                        <a:cubicBezTo>
                          <a:pt x="45" y="1"/>
                          <a:pt x="45" y="1"/>
                          <a:pt x="45" y="1"/>
                        </a:cubicBezTo>
                        <a:cubicBezTo>
                          <a:pt x="42" y="0"/>
                          <a:pt x="39" y="1"/>
                          <a:pt x="36" y="1"/>
                        </a:cubicBezTo>
                        <a:cubicBezTo>
                          <a:pt x="36" y="1"/>
                          <a:pt x="36" y="1"/>
                          <a:pt x="37" y="1"/>
                        </a:cubicBezTo>
                        <a:cubicBezTo>
                          <a:pt x="36" y="1"/>
                          <a:pt x="25" y="2"/>
                          <a:pt x="25" y="3"/>
                        </a:cubicBezTo>
                        <a:cubicBezTo>
                          <a:pt x="25" y="4"/>
                          <a:pt x="14" y="9"/>
                          <a:pt x="13" y="9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1" name="Freeform 9853"/>
                  <p:cNvSpPr>
                    <a:spLocks/>
                  </p:cNvSpPr>
                  <p:nvPr/>
                </p:nvSpPr>
                <p:spPr bwMode="auto">
                  <a:xfrm>
                    <a:off x="3755" y="972"/>
                    <a:ext cx="11" cy="15"/>
                  </a:xfrm>
                  <a:custGeom>
                    <a:avLst/>
                    <a:gdLst>
                      <a:gd name="T0" fmla="*/ 0 w 7"/>
                      <a:gd name="T1" fmla="*/ 5 h 10"/>
                      <a:gd name="T2" fmla="*/ 3 w 7"/>
                      <a:gd name="T3" fmla="*/ 11 h 10"/>
                      <a:gd name="T4" fmla="*/ 5 w 7"/>
                      <a:gd name="T5" fmla="*/ 14 h 10"/>
                      <a:gd name="T6" fmla="*/ 8 w 7"/>
                      <a:gd name="T7" fmla="*/ 12 h 10"/>
                      <a:gd name="T8" fmla="*/ 8 w 7"/>
                      <a:gd name="T9" fmla="*/ 15 h 10"/>
                      <a:gd name="T10" fmla="*/ 9 w 7"/>
                      <a:gd name="T11" fmla="*/ 9 h 10"/>
                      <a:gd name="T12" fmla="*/ 6 w 7"/>
                      <a:gd name="T13" fmla="*/ 11 h 10"/>
                      <a:gd name="T14" fmla="*/ 8 w 7"/>
                      <a:gd name="T15" fmla="*/ 5 h 10"/>
                      <a:gd name="T16" fmla="*/ 0 w 7"/>
                      <a:gd name="T17" fmla="*/ 5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"/>
                      <a:gd name="T28" fmla="*/ 0 h 10"/>
                      <a:gd name="T29" fmla="*/ 7 w 7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" h="10">
                        <a:moveTo>
                          <a:pt x="0" y="3"/>
                        </a:moveTo>
                        <a:cubicBezTo>
                          <a:pt x="1" y="4"/>
                          <a:pt x="2" y="5"/>
                          <a:pt x="2" y="7"/>
                        </a:cubicBezTo>
                        <a:cubicBezTo>
                          <a:pt x="2" y="9"/>
                          <a:pt x="1" y="9"/>
                          <a:pt x="3" y="9"/>
                        </a:cubicBezTo>
                        <a:cubicBezTo>
                          <a:pt x="3" y="9"/>
                          <a:pt x="4" y="8"/>
                          <a:pt x="5" y="8"/>
                        </a:cubicBezTo>
                        <a:cubicBezTo>
                          <a:pt x="5" y="8"/>
                          <a:pt x="4" y="10"/>
                          <a:pt x="5" y="10"/>
                        </a:cubicBezTo>
                        <a:cubicBezTo>
                          <a:pt x="6" y="10"/>
                          <a:pt x="7" y="8"/>
                          <a:pt x="6" y="6"/>
                        </a:cubicBezTo>
                        <a:cubicBezTo>
                          <a:pt x="6" y="7"/>
                          <a:pt x="5" y="8"/>
                          <a:pt x="4" y="7"/>
                        </a:cubicBezTo>
                        <a:cubicBezTo>
                          <a:pt x="4" y="6"/>
                          <a:pt x="6" y="4"/>
                          <a:pt x="5" y="3"/>
                        </a:cubicBezTo>
                        <a:cubicBezTo>
                          <a:pt x="5" y="0"/>
                          <a:pt x="1" y="0"/>
                          <a:pt x="0" y="3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2" name="Freeform 9854"/>
                  <p:cNvSpPr>
                    <a:spLocks/>
                  </p:cNvSpPr>
                  <p:nvPr/>
                </p:nvSpPr>
                <p:spPr bwMode="auto">
                  <a:xfrm>
                    <a:off x="3915" y="977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60000 65536"/>
                      <a:gd name="T3" fmla="*/ 0 60000 65536"/>
                      <a:gd name="T4" fmla="*/ 0 w 1"/>
                      <a:gd name="T5" fmla="*/ 1 w 1"/>
                    </a:gdLst>
                    <a:ahLst/>
                    <a:cxnLst>
                      <a:cxn ang="T2">
                        <a:pos x="T0" y="0"/>
                      </a:cxn>
                      <a:cxn ang="T3">
                        <a:pos x="T1" y="0"/>
                      </a:cxn>
                    </a:cxnLst>
                    <a:rect l="T4" t="0" r="T5" b="0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3" name="Freeform 9855"/>
                  <p:cNvSpPr>
                    <a:spLocks/>
                  </p:cNvSpPr>
                  <p:nvPr/>
                </p:nvSpPr>
                <p:spPr bwMode="auto">
                  <a:xfrm>
                    <a:off x="3984" y="977"/>
                    <a:ext cx="19" cy="26"/>
                  </a:xfrm>
                  <a:custGeom>
                    <a:avLst/>
                    <a:gdLst>
                      <a:gd name="T0" fmla="*/ 2 w 12"/>
                      <a:gd name="T1" fmla="*/ 8 h 17"/>
                      <a:gd name="T2" fmla="*/ 5 w 12"/>
                      <a:gd name="T3" fmla="*/ 9 h 17"/>
                      <a:gd name="T4" fmla="*/ 3 w 12"/>
                      <a:gd name="T5" fmla="*/ 8 h 17"/>
                      <a:gd name="T6" fmla="*/ 6 w 12"/>
                      <a:gd name="T7" fmla="*/ 15 h 17"/>
                      <a:gd name="T8" fmla="*/ 11 w 12"/>
                      <a:gd name="T9" fmla="*/ 21 h 17"/>
                      <a:gd name="T10" fmla="*/ 13 w 12"/>
                      <a:gd name="T11" fmla="*/ 26 h 17"/>
                      <a:gd name="T12" fmla="*/ 14 w 12"/>
                      <a:gd name="T13" fmla="*/ 20 h 17"/>
                      <a:gd name="T14" fmla="*/ 14 w 12"/>
                      <a:gd name="T15" fmla="*/ 21 h 17"/>
                      <a:gd name="T16" fmla="*/ 14 w 12"/>
                      <a:gd name="T17" fmla="*/ 21 h 17"/>
                      <a:gd name="T18" fmla="*/ 10 w 12"/>
                      <a:gd name="T19" fmla="*/ 14 h 17"/>
                      <a:gd name="T20" fmla="*/ 13 w 12"/>
                      <a:gd name="T21" fmla="*/ 9 h 17"/>
                      <a:gd name="T22" fmla="*/ 14 w 12"/>
                      <a:gd name="T23" fmla="*/ 6 h 17"/>
                      <a:gd name="T24" fmla="*/ 14 w 12"/>
                      <a:gd name="T25" fmla="*/ 3 h 17"/>
                      <a:gd name="T26" fmla="*/ 14 w 12"/>
                      <a:gd name="T27" fmla="*/ 2 h 17"/>
                      <a:gd name="T28" fmla="*/ 8 w 12"/>
                      <a:gd name="T29" fmla="*/ 0 h 17"/>
                      <a:gd name="T30" fmla="*/ 2 w 12"/>
                      <a:gd name="T31" fmla="*/ 8 h 1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2"/>
                      <a:gd name="T49" fmla="*/ 0 h 17"/>
                      <a:gd name="T50" fmla="*/ 12 w 12"/>
                      <a:gd name="T51" fmla="*/ 17 h 17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2" h="17">
                        <a:moveTo>
                          <a:pt x="1" y="5"/>
                        </a:moveTo>
                        <a:cubicBezTo>
                          <a:pt x="1" y="6"/>
                          <a:pt x="2" y="6"/>
                          <a:pt x="3" y="6"/>
                        </a:cubicBezTo>
                        <a:cubicBezTo>
                          <a:pt x="2" y="6"/>
                          <a:pt x="2" y="6"/>
                          <a:pt x="2" y="5"/>
                        </a:cubicBezTo>
                        <a:cubicBezTo>
                          <a:pt x="3" y="6"/>
                          <a:pt x="3" y="9"/>
                          <a:pt x="4" y="10"/>
                        </a:cubicBezTo>
                        <a:cubicBezTo>
                          <a:pt x="4" y="12"/>
                          <a:pt x="6" y="12"/>
                          <a:pt x="7" y="14"/>
                        </a:cubicBezTo>
                        <a:cubicBezTo>
                          <a:pt x="7" y="14"/>
                          <a:pt x="7" y="16"/>
                          <a:pt x="8" y="17"/>
                        </a:cubicBezTo>
                        <a:cubicBezTo>
                          <a:pt x="12" y="17"/>
                          <a:pt x="10" y="16"/>
                          <a:pt x="9" y="13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2"/>
                          <a:pt x="6" y="11"/>
                          <a:pt x="6" y="9"/>
                        </a:cubicBezTo>
                        <a:cubicBezTo>
                          <a:pt x="6" y="8"/>
                          <a:pt x="7" y="7"/>
                          <a:pt x="8" y="6"/>
                        </a:cubicBezTo>
                        <a:cubicBezTo>
                          <a:pt x="8" y="5"/>
                          <a:pt x="9" y="5"/>
                          <a:pt x="9" y="4"/>
                        </a:cubicBezTo>
                        <a:cubicBezTo>
                          <a:pt x="9" y="4"/>
                          <a:pt x="9" y="3"/>
                          <a:pt x="9" y="2"/>
                        </a:cubicBezTo>
                        <a:cubicBezTo>
                          <a:pt x="10" y="1"/>
                          <a:pt x="11" y="1"/>
                          <a:pt x="9" y="1"/>
                        </a:cubicBezTo>
                        <a:cubicBezTo>
                          <a:pt x="9" y="1"/>
                          <a:pt x="5" y="0"/>
                          <a:pt x="5" y="0"/>
                        </a:cubicBezTo>
                        <a:cubicBezTo>
                          <a:pt x="4" y="1"/>
                          <a:pt x="0" y="4"/>
                          <a:pt x="1" y="5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4" name="Freeform 9856"/>
                  <p:cNvSpPr>
                    <a:spLocks/>
                  </p:cNvSpPr>
                  <p:nvPr/>
                </p:nvSpPr>
                <p:spPr bwMode="auto">
                  <a:xfrm>
                    <a:off x="3922" y="977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60000 65536"/>
                      <a:gd name="T3" fmla="*/ 0 60000 65536"/>
                      <a:gd name="T4" fmla="*/ 0 h 1"/>
                      <a:gd name="T5" fmla="*/ 1 h 1"/>
                    </a:gdLst>
                    <a:ahLst/>
                    <a:cxnLst>
                      <a:cxn ang="T2">
                        <a:pos x="0" y="T0"/>
                      </a:cxn>
                      <a:cxn ang="T3">
                        <a:pos x="0" y="T1"/>
                      </a:cxn>
                    </a:cxnLst>
                    <a:rect l="0" t="T4" r="0" b="T5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5" name="Freeform 9858"/>
                  <p:cNvSpPr>
                    <a:spLocks/>
                  </p:cNvSpPr>
                  <p:nvPr/>
                </p:nvSpPr>
                <p:spPr bwMode="auto">
                  <a:xfrm>
                    <a:off x="3948" y="981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60000 65536"/>
                      <a:gd name="T3" fmla="*/ 0 60000 65536"/>
                      <a:gd name="T4" fmla="*/ 0 h 1"/>
                      <a:gd name="T5" fmla="*/ 1 h 1"/>
                    </a:gdLst>
                    <a:ahLst/>
                    <a:cxnLst>
                      <a:cxn ang="T2">
                        <a:pos x="0" y="T0"/>
                      </a:cxn>
                      <a:cxn ang="T3">
                        <a:pos x="0" y="T1"/>
                      </a:cxn>
                    </a:cxnLst>
                    <a:rect l="0" t="T4" r="0" b="T5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6" name="Freeform 9860"/>
                  <p:cNvSpPr>
                    <a:spLocks/>
                  </p:cNvSpPr>
                  <p:nvPr/>
                </p:nvSpPr>
                <p:spPr bwMode="auto">
                  <a:xfrm>
                    <a:off x="3921" y="982"/>
                    <a:ext cx="0" cy="0"/>
                  </a:xfrm>
                  <a:custGeom>
                    <a:avLst/>
                    <a:gdLst>
                      <a:gd name="T0" fmla="*/ 0 60000 65536"/>
                      <a:gd name="T1" fmla="*/ 0 60000 65536"/>
                    </a:gdLst>
                    <a:ahLst/>
                    <a:cxnLst>
                      <a:cxn ang="T0">
                        <a:pos x="0" y="0"/>
                      </a:cxn>
                      <a:cxn ang="T1">
                        <a:pos x="0" y="0"/>
                      </a:cxn>
                    </a:cxnLst>
                    <a:rect l="0" t="0" r="0" b="0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7" name="Freeform 9862"/>
                  <p:cNvSpPr>
                    <a:spLocks/>
                  </p:cNvSpPr>
                  <p:nvPr/>
                </p:nvSpPr>
                <p:spPr bwMode="auto">
                  <a:xfrm>
                    <a:off x="3963" y="987"/>
                    <a:ext cx="1" cy="2"/>
                  </a:xfrm>
                  <a:custGeom>
                    <a:avLst/>
                    <a:gdLst>
                      <a:gd name="T0" fmla="*/ 0 w 1"/>
                      <a:gd name="T1" fmla="*/ 2 h 1"/>
                      <a:gd name="T2" fmla="*/ 0 w 1"/>
                      <a:gd name="T3" fmla="*/ 0 h 1"/>
                      <a:gd name="T4" fmla="*/ 0 w 1"/>
                      <a:gd name="T5" fmla="*/ 2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8" name="Freeform 9863"/>
                  <p:cNvSpPr>
                    <a:spLocks/>
                  </p:cNvSpPr>
                  <p:nvPr/>
                </p:nvSpPr>
                <p:spPr bwMode="auto">
                  <a:xfrm>
                    <a:off x="3989" y="990"/>
                    <a:ext cx="1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2 h 1"/>
                      <a:gd name="T4" fmla="*/ 0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0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49" name="Freeform 9864"/>
                  <p:cNvSpPr>
                    <a:spLocks/>
                  </p:cNvSpPr>
                  <p:nvPr/>
                </p:nvSpPr>
                <p:spPr bwMode="auto">
                  <a:xfrm>
                    <a:off x="3994" y="998"/>
                    <a:ext cx="1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1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0" name="Freeform 9865"/>
                  <p:cNvSpPr>
                    <a:spLocks/>
                  </p:cNvSpPr>
                  <p:nvPr/>
                </p:nvSpPr>
                <p:spPr bwMode="auto">
                  <a:xfrm>
                    <a:off x="3992" y="1001"/>
                    <a:ext cx="2" cy="0"/>
                  </a:xfrm>
                  <a:custGeom>
                    <a:avLst/>
                    <a:gdLst>
                      <a:gd name="T0" fmla="*/ 2 w 1"/>
                      <a:gd name="T1" fmla="*/ 2 w 1"/>
                      <a:gd name="T2" fmla="*/ 0 60000 65536"/>
                      <a:gd name="T3" fmla="*/ 0 60000 65536"/>
                      <a:gd name="T4" fmla="*/ 0 w 1"/>
                      <a:gd name="T5" fmla="*/ 1 w 1"/>
                    </a:gdLst>
                    <a:ahLst/>
                    <a:cxnLst>
                      <a:cxn ang="T2">
                        <a:pos x="T0" y="0"/>
                      </a:cxn>
                      <a:cxn ang="T3">
                        <a:pos x="T1" y="0"/>
                      </a:cxn>
                    </a:cxnLst>
                    <a:rect l="T4" t="0" r="T5" b="0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1" name="Freeform 9866"/>
                  <p:cNvSpPr>
                    <a:spLocks/>
                  </p:cNvSpPr>
                  <p:nvPr/>
                </p:nvSpPr>
                <p:spPr bwMode="auto">
                  <a:xfrm>
                    <a:off x="3992" y="1001"/>
                    <a:ext cx="2" cy="2"/>
                  </a:xfrm>
                  <a:custGeom>
                    <a:avLst/>
                    <a:gdLst>
                      <a:gd name="T0" fmla="*/ 0 w 1"/>
                      <a:gd name="T1" fmla="*/ 2 h 1"/>
                      <a:gd name="T2" fmla="*/ 2 w 1"/>
                      <a:gd name="T3" fmla="*/ 2 h 1"/>
                      <a:gd name="T4" fmla="*/ 0 w 1"/>
                      <a:gd name="T5" fmla="*/ 2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2" name="Freeform 9867"/>
                  <p:cNvSpPr>
                    <a:spLocks/>
                  </p:cNvSpPr>
                  <p:nvPr/>
                </p:nvSpPr>
                <p:spPr bwMode="auto">
                  <a:xfrm>
                    <a:off x="3992" y="1001"/>
                    <a:ext cx="11" cy="16"/>
                  </a:xfrm>
                  <a:custGeom>
                    <a:avLst/>
                    <a:gdLst>
                      <a:gd name="T0" fmla="*/ 9 w 7"/>
                      <a:gd name="T1" fmla="*/ 10 h 10"/>
                      <a:gd name="T2" fmla="*/ 6 w 7"/>
                      <a:gd name="T3" fmla="*/ 2 h 10"/>
                      <a:gd name="T4" fmla="*/ 0 w 7"/>
                      <a:gd name="T5" fmla="*/ 3 h 10"/>
                      <a:gd name="T6" fmla="*/ 2 w 7"/>
                      <a:gd name="T7" fmla="*/ 3 h 10"/>
                      <a:gd name="T8" fmla="*/ 5 w 7"/>
                      <a:gd name="T9" fmla="*/ 13 h 10"/>
                      <a:gd name="T10" fmla="*/ 5 w 7"/>
                      <a:gd name="T11" fmla="*/ 14 h 10"/>
                      <a:gd name="T12" fmla="*/ 6 w 7"/>
                      <a:gd name="T13" fmla="*/ 13 h 10"/>
                      <a:gd name="T14" fmla="*/ 9 w 7"/>
                      <a:gd name="T15" fmla="*/ 10 h 1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7"/>
                      <a:gd name="T25" fmla="*/ 0 h 10"/>
                      <a:gd name="T26" fmla="*/ 7 w 7"/>
                      <a:gd name="T27" fmla="*/ 10 h 1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7" h="10">
                        <a:moveTo>
                          <a:pt x="6" y="6"/>
                        </a:moveTo>
                        <a:cubicBezTo>
                          <a:pt x="5" y="4"/>
                          <a:pt x="5" y="3"/>
                          <a:pt x="4" y="1"/>
                        </a:cubicBezTo>
                        <a:cubicBezTo>
                          <a:pt x="3" y="0"/>
                          <a:pt x="0" y="1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4"/>
                          <a:pt x="2" y="6"/>
                          <a:pt x="3" y="8"/>
                        </a:cubicBezTo>
                        <a:cubicBezTo>
                          <a:pt x="3" y="8"/>
                          <a:pt x="4" y="10"/>
                          <a:pt x="3" y="9"/>
                        </a:cubicBezTo>
                        <a:cubicBezTo>
                          <a:pt x="5" y="10"/>
                          <a:pt x="3" y="9"/>
                          <a:pt x="4" y="8"/>
                        </a:cubicBezTo>
                        <a:cubicBezTo>
                          <a:pt x="5" y="8"/>
                          <a:pt x="7" y="8"/>
                          <a:pt x="6" y="6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3" name="Freeform 9868"/>
                  <p:cNvSpPr>
                    <a:spLocks/>
                  </p:cNvSpPr>
                  <p:nvPr/>
                </p:nvSpPr>
                <p:spPr bwMode="auto">
                  <a:xfrm>
                    <a:off x="3995" y="1013"/>
                    <a:ext cx="2" cy="2"/>
                  </a:xfrm>
                  <a:custGeom>
                    <a:avLst/>
                    <a:gdLst>
                      <a:gd name="T0" fmla="*/ 2 w 1"/>
                      <a:gd name="T1" fmla="*/ 2 h 1"/>
                      <a:gd name="T2" fmla="*/ 0 w 1"/>
                      <a:gd name="T3" fmla="*/ 0 h 1"/>
                      <a:gd name="T4" fmla="*/ 2 w 1"/>
                      <a:gd name="T5" fmla="*/ 2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4" name="Freeform 9869"/>
                  <p:cNvSpPr>
                    <a:spLocks/>
                  </p:cNvSpPr>
                  <p:nvPr/>
                </p:nvSpPr>
                <p:spPr bwMode="auto">
                  <a:xfrm>
                    <a:off x="3992" y="1015"/>
                    <a:ext cx="3" cy="0"/>
                  </a:xfrm>
                  <a:custGeom>
                    <a:avLst/>
                    <a:gdLst>
                      <a:gd name="T0" fmla="*/ 2 w 2"/>
                      <a:gd name="T1" fmla="*/ 2 w 2"/>
                      <a:gd name="T2" fmla="*/ 2 w 2"/>
                      <a:gd name="T3" fmla="*/ 0 60000 65536"/>
                      <a:gd name="T4" fmla="*/ 0 60000 65536"/>
                      <a:gd name="T5" fmla="*/ 0 60000 65536"/>
                      <a:gd name="T6" fmla="*/ 0 w 2"/>
                      <a:gd name="T7" fmla="*/ 2 w 2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2">
                        <a:moveTo>
                          <a:pt x="1" y="0"/>
                        </a:moveTo>
                        <a:cubicBezTo>
                          <a:pt x="1" y="0"/>
                          <a:pt x="2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5" name="Freeform 9870"/>
                  <p:cNvSpPr>
                    <a:spLocks/>
                  </p:cNvSpPr>
                  <p:nvPr/>
                </p:nvSpPr>
                <p:spPr bwMode="auto">
                  <a:xfrm>
                    <a:off x="3995" y="1015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2 h 1"/>
                      <a:gd name="T4" fmla="*/ 0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0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6" name="Freeform 9871"/>
                  <p:cNvSpPr>
                    <a:spLocks/>
                  </p:cNvSpPr>
                  <p:nvPr/>
                </p:nvSpPr>
                <p:spPr bwMode="auto">
                  <a:xfrm>
                    <a:off x="3990" y="1017"/>
                    <a:ext cx="0" cy="0"/>
                  </a:xfrm>
                  <a:custGeom>
                    <a:avLst/>
                    <a:gdLst>
                      <a:gd name="T0" fmla="*/ 0 60000 65536"/>
                      <a:gd name="T1" fmla="*/ 0 60000 65536"/>
                    </a:gdLst>
                    <a:ahLst/>
                    <a:cxnLst>
                      <a:cxn ang="T0">
                        <a:pos x="0" y="0"/>
                      </a:cxn>
                      <a:cxn ang="T1">
                        <a:pos x="0" y="0"/>
                      </a:cxn>
                    </a:cxnLst>
                    <a:rect l="0" t="0" r="0" b="0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7" name="Freeform 9872"/>
                  <p:cNvSpPr>
                    <a:spLocks/>
                  </p:cNvSpPr>
                  <p:nvPr/>
                </p:nvSpPr>
                <p:spPr bwMode="auto">
                  <a:xfrm>
                    <a:off x="3989" y="10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0 60000 65536"/>
                      <a:gd name="T4" fmla="*/ 0 60000 65536"/>
                      <a:gd name="T5" fmla="*/ 0 60000 65536"/>
                      <a:gd name="T6" fmla="*/ 0 w 1"/>
                      <a:gd name="T7" fmla="*/ 1 w 1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0"/>
                          <a:pt x="0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8" name="Freeform 9873"/>
                  <p:cNvSpPr>
                    <a:spLocks/>
                  </p:cNvSpPr>
                  <p:nvPr/>
                </p:nvSpPr>
                <p:spPr bwMode="auto">
                  <a:xfrm>
                    <a:off x="3995" y="1017"/>
                    <a:ext cx="2" cy="1"/>
                  </a:xfrm>
                  <a:custGeom>
                    <a:avLst/>
                    <a:gdLst>
                      <a:gd name="T0" fmla="*/ 2 w 1"/>
                      <a:gd name="T1" fmla="*/ 1 h 1"/>
                      <a:gd name="T2" fmla="*/ 2 w 1"/>
                      <a:gd name="T3" fmla="*/ 0 h 1"/>
                      <a:gd name="T4" fmla="*/ 2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59" name="Freeform 9874"/>
                  <p:cNvSpPr>
                    <a:spLocks/>
                  </p:cNvSpPr>
                  <p:nvPr/>
                </p:nvSpPr>
                <p:spPr bwMode="auto">
                  <a:xfrm>
                    <a:off x="3992" y="101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60000 65536"/>
                      <a:gd name="T4" fmla="*/ 0 60000 65536"/>
                      <a:gd name="T5" fmla="*/ 0 60000 65536"/>
                      <a:gd name="T6" fmla="*/ 0 h 1"/>
                      <a:gd name="T7" fmla="*/ 1 h 1"/>
                    </a:gdLst>
                    <a:ahLst/>
                    <a:cxnLst>
                      <a:cxn ang="T3">
                        <a:pos x="0" y="T0"/>
                      </a:cxn>
                      <a:cxn ang="T4">
                        <a:pos x="0" y="T1"/>
                      </a:cxn>
                      <a:cxn ang="T5">
                        <a:pos x="0" y="T2"/>
                      </a:cxn>
                    </a:cxnLst>
                    <a:rect l="0" t="T6" r="0" b="T7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0" name="Freeform 9875"/>
                  <p:cNvSpPr>
                    <a:spLocks/>
                  </p:cNvSpPr>
                  <p:nvPr/>
                </p:nvSpPr>
                <p:spPr bwMode="auto">
                  <a:xfrm>
                    <a:off x="3998" y="1017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60000 65536"/>
                      <a:gd name="T4" fmla="*/ 0 60000 65536"/>
                      <a:gd name="T5" fmla="*/ 0 60000 65536"/>
                      <a:gd name="T6" fmla="*/ 0 h 1"/>
                      <a:gd name="T7" fmla="*/ 1 h 1"/>
                    </a:gdLst>
                    <a:ahLst/>
                    <a:cxnLst>
                      <a:cxn ang="T3">
                        <a:pos x="0" y="T0"/>
                      </a:cxn>
                      <a:cxn ang="T4">
                        <a:pos x="0" y="T1"/>
                      </a:cxn>
                      <a:cxn ang="T5">
                        <a:pos x="0" y="T2"/>
                      </a:cxn>
                    </a:cxnLst>
                    <a:rect l="0" t="T6" r="0" b="T7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1" name="Freeform 9876"/>
                  <p:cNvSpPr>
                    <a:spLocks/>
                  </p:cNvSpPr>
                  <p:nvPr/>
                </p:nvSpPr>
                <p:spPr bwMode="auto">
                  <a:xfrm>
                    <a:off x="3998" y="101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60000 65536"/>
                      <a:gd name="T4" fmla="*/ 0 60000 65536"/>
                      <a:gd name="T5" fmla="*/ 0 60000 65536"/>
                      <a:gd name="T6" fmla="*/ 0 w 1"/>
                      <a:gd name="T7" fmla="*/ 1 w 1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2" name="Freeform 9877"/>
                  <p:cNvSpPr>
                    <a:spLocks/>
                  </p:cNvSpPr>
                  <p:nvPr/>
                </p:nvSpPr>
                <p:spPr bwMode="auto">
                  <a:xfrm>
                    <a:off x="3992" y="1020"/>
                    <a:ext cx="2" cy="0"/>
                  </a:xfrm>
                  <a:custGeom>
                    <a:avLst/>
                    <a:gdLst>
                      <a:gd name="T0" fmla="*/ 0 w 1"/>
                      <a:gd name="T1" fmla="*/ 2 w 1"/>
                      <a:gd name="T2" fmla="*/ 0 w 1"/>
                      <a:gd name="T3" fmla="*/ 0 60000 65536"/>
                      <a:gd name="T4" fmla="*/ 0 60000 65536"/>
                      <a:gd name="T5" fmla="*/ 0 60000 65536"/>
                      <a:gd name="T6" fmla="*/ 0 w 1"/>
                      <a:gd name="T7" fmla="*/ 1 w 1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3" name="Freeform 9878"/>
                  <p:cNvSpPr>
                    <a:spLocks/>
                  </p:cNvSpPr>
                  <p:nvPr/>
                </p:nvSpPr>
                <p:spPr bwMode="auto">
                  <a:xfrm>
                    <a:off x="3990" y="1020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60000 65536"/>
                      <a:gd name="T3" fmla="*/ 0 60000 65536"/>
                      <a:gd name="T4" fmla="*/ 0 h 1"/>
                      <a:gd name="T5" fmla="*/ 1 h 1"/>
                    </a:gdLst>
                    <a:ahLst/>
                    <a:cxnLst>
                      <a:cxn ang="T2">
                        <a:pos x="0" y="T0"/>
                      </a:cxn>
                      <a:cxn ang="T3">
                        <a:pos x="0" y="T1"/>
                      </a:cxn>
                    </a:cxnLst>
                    <a:rect l="0" t="T4" r="0" b="T5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4" name="Freeform 9879"/>
                  <p:cNvSpPr>
                    <a:spLocks/>
                  </p:cNvSpPr>
                  <p:nvPr/>
                </p:nvSpPr>
                <p:spPr bwMode="auto">
                  <a:xfrm>
                    <a:off x="3989" y="1020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5" name="Freeform 9880"/>
                  <p:cNvSpPr>
                    <a:spLocks/>
                  </p:cNvSpPr>
                  <p:nvPr/>
                </p:nvSpPr>
                <p:spPr bwMode="auto">
                  <a:xfrm>
                    <a:off x="4003" y="1022"/>
                    <a:ext cx="2" cy="2"/>
                  </a:xfrm>
                  <a:custGeom>
                    <a:avLst/>
                    <a:gdLst>
                      <a:gd name="T0" fmla="*/ 2 w 1"/>
                      <a:gd name="T1" fmla="*/ 2 h 1"/>
                      <a:gd name="T2" fmla="*/ 2 w 1"/>
                      <a:gd name="T3" fmla="*/ 0 h 1"/>
                      <a:gd name="T4" fmla="*/ 2 w 1"/>
                      <a:gd name="T5" fmla="*/ 2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0" y="1"/>
                          <a:pt x="1" y="0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6" name="Freeform 9884"/>
                  <p:cNvSpPr>
                    <a:spLocks/>
                  </p:cNvSpPr>
                  <p:nvPr/>
                </p:nvSpPr>
                <p:spPr bwMode="auto">
                  <a:xfrm>
                    <a:off x="4023" y="1029"/>
                    <a:ext cx="39" cy="25"/>
                  </a:xfrm>
                  <a:custGeom>
                    <a:avLst/>
                    <a:gdLst>
                      <a:gd name="T0" fmla="*/ 2 w 25"/>
                      <a:gd name="T1" fmla="*/ 14 h 16"/>
                      <a:gd name="T2" fmla="*/ 0 w 25"/>
                      <a:gd name="T3" fmla="*/ 17 h 16"/>
                      <a:gd name="T4" fmla="*/ 3 w 25"/>
                      <a:gd name="T5" fmla="*/ 14 h 16"/>
                      <a:gd name="T6" fmla="*/ 3 w 25"/>
                      <a:gd name="T7" fmla="*/ 17 h 16"/>
                      <a:gd name="T8" fmla="*/ 5 w 25"/>
                      <a:gd name="T9" fmla="*/ 17 h 16"/>
                      <a:gd name="T10" fmla="*/ 3 w 25"/>
                      <a:gd name="T11" fmla="*/ 19 h 16"/>
                      <a:gd name="T12" fmla="*/ 5 w 25"/>
                      <a:gd name="T13" fmla="*/ 19 h 16"/>
                      <a:gd name="T14" fmla="*/ 3 w 25"/>
                      <a:gd name="T15" fmla="*/ 19 h 16"/>
                      <a:gd name="T16" fmla="*/ 8 w 25"/>
                      <a:gd name="T17" fmla="*/ 20 h 16"/>
                      <a:gd name="T18" fmla="*/ 6 w 25"/>
                      <a:gd name="T19" fmla="*/ 20 h 16"/>
                      <a:gd name="T20" fmla="*/ 8 w 25"/>
                      <a:gd name="T21" fmla="*/ 20 h 16"/>
                      <a:gd name="T22" fmla="*/ 8 w 25"/>
                      <a:gd name="T23" fmla="*/ 22 h 16"/>
                      <a:gd name="T24" fmla="*/ 11 w 25"/>
                      <a:gd name="T25" fmla="*/ 19 h 16"/>
                      <a:gd name="T26" fmla="*/ 14 w 25"/>
                      <a:gd name="T27" fmla="*/ 20 h 16"/>
                      <a:gd name="T28" fmla="*/ 20 w 25"/>
                      <a:gd name="T29" fmla="*/ 20 h 16"/>
                      <a:gd name="T30" fmla="*/ 23 w 25"/>
                      <a:gd name="T31" fmla="*/ 22 h 16"/>
                      <a:gd name="T32" fmla="*/ 25 w 25"/>
                      <a:gd name="T33" fmla="*/ 22 h 16"/>
                      <a:gd name="T34" fmla="*/ 25 w 25"/>
                      <a:gd name="T35" fmla="*/ 22 h 16"/>
                      <a:gd name="T36" fmla="*/ 27 w 25"/>
                      <a:gd name="T37" fmla="*/ 22 h 16"/>
                      <a:gd name="T38" fmla="*/ 33 w 25"/>
                      <a:gd name="T39" fmla="*/ 23 h 16"/>
                      <a:gd name="T40" fmla="*/ 36 w 25"/>
                      <a:gd name="T41" fmla="*/ 20 h 16"/>
                      <a:gd name="T42" fmla="*/ 37 w 25"/>
                      <a:gd name="T43" fmla="*/ 14 h 16"/>
                      <a:gd name="T44" fmla="*/ 34 w 25"/>
                      <a:gd name="T45" fmla="*/ 13 h 16"/>
                      <a:gd name="T46" fmla="*/ 33 w 25"/>
                      <a:gd name="T47" fmla="*/ 11 h 16"/>
                      <a:gd name="T48" fmla="*/ 30 w 25"/>
                      <a:gd name="T49" fmla="*/ 6 h 16"/>
                      <a:gd name="T50" fmla="*/ 19 w 25"/>
                      <a:gd name="T51" fmla="*/ 2 h 16"/>
                      <a:gd name="T52" fmla="*/ 14 w 25"/>
                      <a:gd name="T53" fmla="*/ 3 h 16"/>
                      <a:gd name="T54" fmla="*/ 20 w 25"/>
                      <a:gd name="T55" fmla="*/ 5 h 16"/>
                      <a:gd name="T56" fmla="*/ 19 w 25"/>
                      <a:gd name="T57" fmla="*/ 8 h 16"/>
                      <a:gd name="T58" fmla="*/ 20 w 25"/>
                      <a:gd name="T59" fmla="*/ 9 h 16"/>
                      <a:gd name="T60" fmla="*/ 11 w 25"/>
                      <a:gd name="T61" fmla="*/ 11 h 16"/>
                      <a:gd name="T62" fmla="*/ 6 w 25"/>
                      <a:gd name="T63" fmla="*/ 14 h 16"/>
                      <a:gd name="T64" fmla="*/ 6 w 25"/>
                      <a:gd name="T65" fmla="*/ 14 h 16"/>
                      <a:gd name="T66" fmla="*/ 5 w 25"/>
                      <a:gd name="T67" fmla="*/ 11 h 16"/>
                      <a:gd name="T68" fmla="*/ 2 w 25"/>
                      <a:gd name="T69" fmla="*/ 14 h 1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25"/>
                      <a:gd name="T106" fmla="*/ 0 h 16"/>
                      <a:gd name="T107" fmla="*/ 25 w 25"/>
                      <a:gd name="T108" fmla="*/ 16 h 1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25" h="16">
                        <a:moveTo>
                          <a:pt x="1" y="9"/>
                        </a:moveTo>
                        <a:cubicBezTo>
                          <a:pt x="0" y="10"/>
                          <a:pt x="0" y="10"/>
                          <a:pt x="0" y="11"/>
                        </a:cubicBezTo>
                        <a:cubicBezTo>
                          <a:pt x="1" y="11"/>
                          <a:pt x="2" y="11"/>
                          <a:pt x="2" y="9"/>
                        </a:cubicBezTo>
                        <a:cubicBezTo>
                          <a:pt x="2" y="10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3" y="11"/>
                        </a:cubicBezTo>
                        <a:cubicBezTo>
                          <a:pt x="3" y="11"/>
                          <a:pt x="3" y="11"/>
                          <a:pt x="2" y="12"/>
                        </a:cubicBezTo>
                        <a:cubicBezTo>
                          <a:pt x="3" y="12"/>
                          <a:pt x="3" y="12"/>
                          <a:pt x="3" y="12"/>
                        </a:cubicBezTo>
                        <a:cubicBezTo>
                          <a:pt x="3" y="12"/>
                          <a:pt x="3" y="12"/>
                          <a:pt x="2" y="12"/>
                        </a:cubicBezTo>
                        <a:cubicBezTo>
                          <a:pt x="3" y="12"/>
                          <a:pt x="4" y="11"/>
                          <a:pt x="5" y="13"/>
                        </a:cubicBezTo>
                        <a:cubicBezTo>
                          <a:pt x="5" y="13"/>
                          <a:pt x="4" y="13"/>
                          <a:pt x="4" y="13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7" y="15"/>
                          <a:pt x="6" y="13"/>
                          <a:pt x="7" y="12"/>
                        </a:cubicBezTo>
                        <a:cubicBezTo>
                          <a:pt x="8" y="12"/>
                          <a:pt x="9" y="15"/>
                          <a:pt x="9" y="13"/>
                        </a:cubicBezTo>
                        <a:cubicBezTo>
                          <a:pt x="10" y="15"/>
                          <a:pt x="12" y="14"/>
                          <a:pt x="13" y="13"/>
                        </a:cubicBezTo>
                        <a:cubicBezTo>
                          <a:pt x="15" y="13"/>
                          <a:pt x="17" y="12"/>
                          <a:pt x="15" y="14"/>
                        </a:cubicBezTo>
                        <a:cubicBezTo>
                          <a:pt x="15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5"/>
                          <a:pt x="20" y="16"/>
                          <a:pt x="21" y="15"/>
                        </a:cubicBezTo>
                        <a:cubicBezTo>
                          <a:pt x="22" y="16"/>
                          <a:pt x="23" y="14"/>
                          <a:pt x="23" y="13"/>
                        </a:cubicBezTo>
                        <a:cubicBezTo>
                          <a:pt x="24" y="11"/>
                          <a:pt x="25" y="10"/>
                          <a:pt x="24" y="9"/>
                        </a:cubicBezTo>
                        <a:cubicBezTo>
                          <a:pt x="24" y="9"/>
                          <a:pt x="22" y="8"/>
                          <a:pt x="22" y="8"/>
                        </a:cubicBezTo>
                        <a:cubicBezTo>
                          <a:pt x="21" y="8"/>
                          <a:pt x="21" y="8"/>
                          <a:pt x="21" y="7"/>
                        </a:cubicBezTo>
                        <a:cubicBezTo>
                          <a:pt x="20" y="6"/>
                          <a:pt x="21" y="4"/>
                          <a:pt x="19" y="4"/>
                        </a:cubicBezTo>
                        <a:cubicBezTo>
                          <a:pt x="20" y="1"/>
                          <a:pt x="14" y="0"/>
                          <a:pt x="12" y="1"/>
                        </a:cubicBezTo>
                        <a:cubicBezTo>
                          <a:pt x="11" y="0"/>
                          <a:pt x="10" y="1"/>
                          <a:pt x="9" y="2"/>
                        </a:cubicBezTo>
                        <a:cubicBezTo>
                          <a:pt x="10" y="3"/>
                          <a:pt x="12" y="3"/>
                          <a:pt x="13" y="3"/>
                        </a:cubicBezTo>
                        <a:cubicBezTo>
                          <a:pt x="13" y="4"/>
                          <a:pt x="13" y="5"/>
                          <a:pt x="12" y="5"/>
                        </a:cubicBezTo>
                        <a:cubicBezTo>
                          <a:pt x="12" y="6"/>
                          <a:pt x="13" y="6"/>
                          <a:pt x="13" y="6"/>
                        </a:cubicBezTo>
                        <a:cubicBezTo>
                          <a:pt x="11" y="6"/>
                          <a:pt x="9" y="6"/>
                          <a:pt x="7" y="7"/>
                        </a:cubicBezTo>
                        <a:cubicBezTo>
                          <a:pt x="6" y="8"/>
                          <a:pt x="5" y="11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2" y="9"/>
                          <a:pt x="4" y="7"/>
                          <a:pt x="3" y="7"/>
                        </a:cubicBezTo>
                        <a:cubicBezTo>
                          <a:pt x="2" y="7"/>
                          <a:pt x="1" y="8"/>
                          <a:pt x="1" y="9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7" name="Freeform 9913"/>
                  <p:cNvSpPr>
                    <a:spLocks/>
                  </p:cNvSpPr>
                  <p:nvPr/>
                </p:nvSpPr>
                <p:spPr bwMode="auto">
                  <a:xfrm>
                    <a:off x="3971" y="1043"/>
                    <a:ext cx="9" cy="8"/>
                  </a:xfrm>
                  <a:custGeom>
                    <a:avLst/>
                    <a:gdLst>
                      <a:gd name="T0" fmla="*/ 8 w 6"/>
                      <a:gd name="T1" fmla="*/ 6 h 5"/>
                      <a:gd name="T2" fmla="*/ 8 w 6"/>
                      <a:gd name="T3" fmla="*/ 5 h 5"/>
                      <a:gd name="T4" fmla="*/ 8 w 6"/>
                      <a:gd name="T5" fmla="*/ 5 h 5"/>
                      <a:gd name="T6" fmla="*/ 5 w 6"/>
                      <a:gd name="T7" fmla="*/ 3 h 5"/>
                      <a:gd name="T8" fmla="*/ 5 w 6"/>
                      <a:gd name="T9" fmla="*/ 2 h 5"/>
                      <a:gd name="T10" fmla="*/ 2 w 6"/>
                      <a:gd name="T11" fmla="*/ 0 h 5"/>
                      <a:gd name="T12" fmla="*/ 0 w 6"/>
                      <a:gd name="T13" fmla="*/ 5 h 5"/>
                      <a:gd name="T14" fmla="*/ 6 w 6"/>
                      <a:gd name="T15" fmla="*/ 8 h 5"/>
                      <a:gd name="T16" fmla="*/ 5 w 6"/>
                      <a:gd name="T17" fmla="*/ 6 h 5"/>
                      <a:gd name="T18" fmla="*/ 8 w 6"/>
                      <a:gd name="T19" fmla="*/ 6 h 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6"/>
                      <a:gd name="T31" fmla="*/ 0 h 5"/>
                      <a:gd name="T32" fmla="*/ 6 w 6"/>
                      <a:gd name="T33" fmla="*/ 5 h 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6" h="5">
                        <a:moveTo>
                          <a:pt x="5" y="4"/>
                        </a:moveTo>
                        <a:cubicBezTo>
                          <a:pt x="5" y="4"/>
                          <a:pt x="6" y="4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4" y="3"/>
                          <a:pt x="4" y="3"/>
                          <a:pt x="3" y="2"/>
                        </a:cubicBezTo>
                        <a:cubicBezTo>
                          <a:pt x="5" y="2"/>
                          <a:pt x="4" y="2"/>
                          <a:pt x="3" y="1"/>
                        </a:cubicBezTo>
                        <a:cubicBezTo>
                          <a:pt x="3" y="2"/>
                          <a:pt x="2" y="1"/>
                          <a:pt x="1" y="0"/>
                        </a:cubicBezTo>
                        <a:cubicBezTo>
                          <a:pt x="2" y="1"/>
                          <a:pt x="2" y="3"/>
                          <a:pt x="0" y="3"/>
                        </a:cubicBezTo>
                        <a:cubicBezTo>
                          <a:pt x="2" y="4"/>
                          <a:pt x="3" y="5"/>
                          <a:pt x="4" y="5"/>
                        </a:cubicBezTo>
                        <a:cubicBezTo>
                          <a:pt x="3" y="4"/>
                          <a:pt x="3" y="5"/>
                          <a:pt x="3" y="4"/>
                        </a:cubicBezTo>
                        <a:cubicBezTo>
                          <a:pt x="4" y="5"/>
                          <a:pt x="5" y="4"/>
                          <a:pt x="5" y="4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8" name="Freeform 9914"/>
                  <p:cNvSpPr>
                    <a:spLocks/>
                  </p:cNvSpPr>
                  <p:nvPr/>
                </p:nvSpPr>
                <p:spPr bwMode="auto">
                  <a:xfrm>
                    <a:off x="3981" y="1045"/>
                    <a:ext cx="3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3 w 2"/>
                      <a:gd name="T3" fmla="*/ 0 h 1"/>
                      <a:gd name="T4" fmla="*/ 0 w 2"/>
                      <a:gd name="T5" fmla="*/ 0 h 1"/>
                      <a:gd name="T6" fmla="*/ 0 w 2"/>
                      <a:gd name="T7" fmla="*/ 0 h 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"/>
                      <a:gd name="T13" fmla="*/ 0 h 1"/>
                      <a:gd name="T14" fmla="*/ 2 w 2"/>
                      <a:gd name="T15" fmla="*/ 1 h 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69" name="Freeform 9915"/>
                  <p:cNvSpPr>
                    <a:spLocks/>
                  </p:cNvSpPr>
                  <p:nvPr/>
                </p:nvSpPr>
                <p:spPr bwMode="auto">
                  <a:xfrm>
                    <a:off x="3980" y="1043"/>
                    <a:ext cx="1" cy="6"/>
                  </a:xfrm>
                  <a:custGeom>
                    <a:avLst/>
                    <a:gdLst>
                      <a:gd name="T0" fmla="*/ 0 w 1"/>
                      <a:gd name="T1" fmla="*/ 5 h 4"/>
                      <a:gd name="T2" fmla="*/ 1 w 1"/>
                      <a:gd name="T3" fmla="*/ 3 h 4"/>
                      <a:gd name="T4" fmla="*/ 0 w 1"/>
                      <a:gd name="T5" fmla="*/ 5 h 4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4"/>
                      <a:gd name="T11" fmla="*/ 1 w 1"/>
                      <a:gd name="T12" fmla="*/ 4 h 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4">
                        <a:moveTo>
                          <a:pt x="0" y="3"/>
                        </a:moveTo>
                        <a:cubicBezTo>
                          <a:pt x="1" y="4"/>
                          <a:pt x="1" y="3"/>
                          <a:pt x="1" y="2"/>
                        </a:cubicBezTo>
                        <a:cubicBezTo>
                          <a:pt x="0" y="0"/>
                          <a:pt x="0" y="1"/>
                          <a:pt x="0" y="3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0" name="Freeform 9916"/>
                  <p:cNvSpPr>
                    <a:spLocks/>
                  </p:cNvSpPr>
                  <p:nvPr/>
                </p:nvSpPr>
                <p:spPr bwMode="auto">
                  <a:xfrm>
                    <a:off x="3971" y="1045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1" name="Freeform 9917"/>
                  <p:cNvSpPr>
                    <a:spLocks/>
                  </p:cNvSpPr>
                  <p:nvPr/>
                </p:nvSpPr>
                <p:spPr bwMode="auto">
                  <a:xfrm>
                    <a:off x="3981" y="1045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2" name="Freeform 9918"/>
                  <p:cNvSpPr>
                    <a:spLocks/>
                  </p:cNvSpPr>
                  <p:nvPr/>
                </p:nvSpPr>
                <p:spPr bwMode="auto">
                  <a:xfrm>
                    <a:off x="3950" y="1043"/>
                    <a:ext cx="8" cy="4"/>
                  </a:xfrm>
                  <a:custGeom>
                    <a:avLst/>
                    <a:gdLst>
                      <a:gd name="T0" fmla="*/ 2 w 5"/>
                      <a:gd name="T1" fmla="*/ 4 h 3"/>
                      <a:gd name="T2" fmla="*/ 2 w 5"/>
                      <a:gd name="T3" fmla="*/ 4 h 3"/>
                      <a:gd name="T4" fmla="*/ 0 60000 65536"/>
                      <a:gd name="T5" fmla="*/ 0 60000 65536"/>
                      <a:gd name="T6" fmla="*/ 0 w 5"/>
                      <a:gd name="T7" fmla="*/ 0 h 3"/>
                      <a:gd name="T8" fmla="*/ 5 w 5"/>
                      <a:gd name="T9" fmla="*/ 3 h 3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5" h="3">
                        <a:moveTo>
                          <a:pt x="1" y="3"/>
                        </a:moveTo>
                        <a:cubicBezTo>
                          <a:pt x="5" y="3"/>
                          <a:pt x="0" y="0"/>
                          <a:pt x="1" y="3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3" name="Freeform 9919"/>
                  <p:cNvSpPr>
                    <a:spLocks/>
                  </p:cNvSpPr>
                  <p:nvPr/>
                </p:nvSpPr>
                <p:spPr bwMode="auto">
                  <a:xfrm>
                    <a:off x="3986" y="1045"/>
                    <a:ext cx="2" cy="1"/>
                  </a:xfrm>
                  <a:custGeom>
                    <a:avLst/>
                    <a:gdLst>
                      <a:gd name="T0" fmla="*/ 2 w 1"/>
                      <a:gd name="T1" fmla="*/ 1 h 1"/>
                      <a:gd name="T2" fmla="*/ 2 w 1"/>
                      <a:gd name="T3" fmla="*/ 1 h 1"/>
                      <a:gd name="T4" fmla="*/ 2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4" name="Freeform 9920"/>
                  <p:cNvSpPr>
                    <a:spLocks/>
                  </p:cNvSpPr>
                  <p:nvPr/>
                </p:nvSpPr>
                <p:spPr bwMode="auto">
                  <a:xfrm>
                    <a:off x="3956" y="1046"/>
                    <a:ext cx="2" cy="1"/>
                  </a:xfrm>
                  <a:custGeom>
                    <a:avLst/>
                    <a:gdLst>
                      <a:gd name="T0" fmla="*/ 2 w 1"/>
                      <a:gd name="T1" fmla="*/ 1 h 1"/>
                      <a:gd name="T2" fmla="*/ 2 w 1"/>
                      <a:gd name="T3" fmla="*/ 1 h 1"/>
                      <a:gd name="T4" fmla="*/ 2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5" name="Freeform 9921"/>
                  <p:cNvSpPr>
                    <a:spLocks/>
                  </p:cNvSpPr>
                  <p:nvPr/>
                </p:nvSpPr>
                <p:spPr bwMode="auto">
                  <a:xfrm>
                    <a:off x="3982" y="1046"/>
                    <a:ext cx="4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0 h 1"/>
                      <a:gd name="T4" fmla="*/ 2 w 2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1"/>
                      <a:gd name="T11" fmla="*/ 2 w 2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1">
                        <a:moveTo>
                          <a:pt x="1" y="1"/>
                        </a:moveTo>
                        <a:cubicBezTo>
                          <a:pt x="1" y="1"/>
                          <a:pt x="2" y="1"/>
                          <a:pt x="1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6" name="Freeform 9922"/>
                  <p:cNvSpPr>
                    <a:spLocks/>
                  </p:cNvSpPr>
                  <p:nvPr/>
                </p:nvSpPr>
                <p:spPr bwMode="auto">
                  <a:xfrm>
                    <a:off x="3961" y="1047"/>
                    <a:ext cx="2" cy="0"/>
                  </a:xfrm>
                  <a:custGeom>
                    <a:avLst/>
                    <a:gdLst>
                      <a:gd name="T0" fmla="*/ 2 w 1"/>
                      <a:gd name="T1" fmla="*/ 2 w 1"/>
                      <a:gd name="T2" fmla="*/ 2 w 1"/>
                      <a:gd name="T3" fmla="*/ 0 60000 65536"/>
                      <a:gd name="T4" fmla="*/ 0 60000 65536"/>
                      <a:gd name="T5" fmla="*/ 0 60000 65536"/>
                      <a:gd name="T6" fmla="*/ 0 w 1"/>
                      <a:gd name="T7" fmla="*/ 1 w 1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7" name="Freeform 9923"/>
                  <p:cNvSpPr>
                    <a:spLocks/>
                  </p:cNvSpPr>
                  <p:nvPr/>
                </p:nvSpPr>
                <p:spPr bwMode="auto">
                  <a:xfrm>
                    <a:off x="3982" y="1047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2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"/>
                      <a:gd name="T13" fmla="*/ 0 h 1"/>
                      <a:gd name="T14" fmla="*/ 1 w 1"/>
                      <a:gd name="T15" fmla="*/ 1 h 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8" name="Freeform 9927"/>
                  <p:cNvSpPr>
                    <a:spLocks/>
                  </p:cNvSpPr>
                  <p:nvPr/>
                </p:nvSpPr>
                <p:spPr bwMode="auto">
                  <a:xfrm>
                    <a:off x="3986" y="1047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2 w 1"/>
                      <a:gd name="T3" fmla="*/ 0 h 1"/>
                      <a:gd name="T4" fmla="*/ 0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79" name="Freeform 9929"/>
                  <p:cNvSpPr>
                    <a:spLocks/>
                  </p:cNvSpPr>
                  <p:nvPr/>
                </p:nvSpPr>
                <p:spPr bwMode="auto">
                  <a:xfrm>
                    <a:off x="4007" y="1047"/>
                    <a:ext cx="2" cy="2"/>
                  </a:xfrm>
                  <a:custGeom>
                    <a:avLst/>
                    <a:gdLst>
                      <a:gd name="T0" fmla="*/ 0 w 1"/>
                      <a:gd name="T1" fmla="*/ 2 h 1"/>
                      <a:gd name="T2" fmla="*/ 2 w 1"/>
                      <a:gd name="T3" fmla="*/ 0 h 1"/>
                      <a:gd name="T4" fmla="*/ 0 w 1"/>
                      <a:gd name="T5" fmla="*/ 2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0" name="Freeform 9930"/>
                  <p:cNvSpPr>
                    <a:spLocks/>
                  </p:cNvSpPr>
                  <p:nvPr/>
                </p:nvSpPr>
                <p:spPr bwMode="auto">
                  <a:xfrm>
                    <a:off x="3958" y="1049"/>
                    <a:ext cx="1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1" name="Freeform 9933"/>
                  <p:cNvSpPr>
                    <a:spLocks/>
                  </p:cNvSpPr>
                  <p:nvPr/>
                </p:nvSpPr>
                <p:spPr bwMode="auto">
                  <a:xfrm>
                    <a:off x="3971" y="1051"/>
                    <a:ext cx="1" cy="3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0 w 1"/>
                      <a:gd name="T3" fmla="*/ 0 h 2"/>
                      <a:gd name="T4" fmla="*/ 0 w 1"/>
                      <a:gd name="T5" fmla="*/ 2 h 2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2"/>
                      <a:gd name="T11" fmla="*/ 1 w 1"/>
                      <a:gd name="T12" fmla="*/ 2 h 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2">
                        <a:moveTo>
                          <a:pt x="0" y="1"/>
                        </a:moveTo>
                        <a:cubicBezTo>
                          <a:pt x="1" y="1"/>
                          <a:pt x="1" y="2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2" name="Freeform 9934"/>
                  <p:cNvSpPr>
                    <a:spLocks/>
                  </p:cNvSpPr>
                  <p:nvPr/>
                </p:nvSpPr>
                <p:spPr bwMode="auto">
                  <a:xfrm>
                    <a:off x="4053" y="1052"/>
                    <a:ext cx="1" cy="2"/>
                  </a:xfrm>
                  <a:custGeom>
                    <a:avLst/>
                    <a:gdLst>
                      <a:gd name="T0" fmla="*/ 0 w 1"/>
                      <a:gd name="T1" fmla="*/ 2 h 1"/>
                      <a:gd name="T2" fmla="*/ 1 w 1"/>
                      <a:gd name="T3" fmla="*/ 2 h 1"/>
                      <a:gd name="T4" fmla="*/ 0 w 1"/>
                      <a:gd name="T5" fmla="*/ 2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3" name="Freeform 9935"/>
                  <p:cNvSpPr>
                    <a:spLocks/>
                  </p:cNvSpPr>
                  <p:nvPr/>
                </p:nvSpPr>
                <p:spPr bwMode="auto">
                  <a:xfrm>
                    <a:off x="3950" y="1057"/>
                    <a:ext cx="6" cy="5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3 w 4"/>
                      <a:gd name="T3" fmla="*/ 5 h 3"/>
                      <a:gd name="T4" fmla="*/ 0 w 4"/>
                      <a:gd name="T5" fmla="*/ 0 h 3"/>
                      <a:gd name="T6" fmla="*/ 0 60000 65536"/>
                      <a:gd name="T7" fmla="*/ 0 60000 65536"/>
                      <a:gd name="T8" fmla="*/ 0 60000 65536"/>
                      <a:gd name="T9" fmla="*/ 0 w 4"/>
                      <a:gd name="T10" fmla="*/ 0 h 3"/>
                      <a:gd name="T11" fmla="*/ 4 w 4"/>
                      <a:gd name="T12" fmla="*/ 3 h 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" h="3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2" y="3"/>
                        </a:cubicBezTo>
                        <a:cubicBezTo>
                          <a:pt x="4" y="3"/>
                          <a:pt x="2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4" name="Freeform 9936"/>
                  <p:cNvSpPr>
                    <a:spLocks/>
                  </p:cNvSpPr>
                  <p:nvPr/>
                </p:nvSpPr>
                <p:spPr bwMode="auto">
                  <a:xfrm>
                    <a:off x="3929" y="1059"/>
                    <a:ext cx="2" cy="1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1 w 2"/>
                      <a:gd name="T3" fmla="*/ 1 h 1"/>
                      <a:gd name="T4" fmla="*/ 1 w 2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2"/>
                      <a:gd name="T10" fmla="*/ 0 h 1"/>
                      <a:gd name="T11" fmla="*/ 2 w 2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" h="1">
                        <a:moveTo>
                          <a:pt x="1" y="1"/>
                        </a:moveTo>
                        <a:cubicBezTo>
                          <a:pt x="1" y="0"/>
                          <a:pt x="0" y="1"/>
                          <a:pt x="1" y="1"/>
                        </a:cubicBezTo>
                        <a:cubicBezTo>
                          <a:pt x="2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5" name="Freeform 9938"/>
                  <p:cNvSpPr>
                    <a:spLocks/>
                  </p:cNvSpPr>
                  <p:nvPr/>
                </p:nvSpPr>
                <p:spPr bwMode="auto">
                  <a:xfrm>
                    <a:off x="3954" y="1063"/>
                    <a:ext cx="2" cy="1"/>
                  </a:xfrm>
                  <a:custGeom>
                    <a:avLst/>
                    <a:gdLst>
                      <a:gd name="T0" fmla="*/ 1 w 2"/>
                      <a:gd name="T1" fmla="*/ 1 h 1"/>
                      <a:gd name="T2" fmla="*/ 2 w 2"/>
                      <a:gd name="T3" fmla="*/ 1 h 1"/>
                      <a:gd name="T4" fmla="*/ 0 w 2"/>
                      <a:gd name="T5" fmla="*/ 0 h 1"/>
                      <a:gd name="T6" fmla="*/ 1 w 2"/>
                      <a:gd name="T7" fmla="*/ 1 h 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"/>
                      <a:gd name="T13" fmla="*/ 0 h 1"/>
                      <a:gd name="T14" fmla="*/ 2 w 2"/>
                      <a:gd name="T15" fmla="*/ 1 h 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6" name="Freeform 9939"/>
                  <p:cNvSpPr>
                    <a:spLocks/>
                  </p:cNvSpPr>
                  <p:nvPr/>
                </p:nvSpPr>
                <p:spPr bwMode="auto">
                  <a:xfrm>
                    <a:off x="3941" y="1063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60000 65536"/>
                      <a:gd name="T4" fmla="*/ 0 60000 65536"/>
                      <a:gd name="T5" fmla="*/ 0 60000 65536"/>
                      <a:gd name="T6" fmla="*/ 0 w 1"/>
                      <a:gd name="T7" fmla="*/ 1 w 1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7" name="Freeform 9940"/>
                  <p:cNvSpPr>
                    <a:spLocks/>
                  </p:cNvSpPr>
                  <p:nvPr/>
                </p:nvSpPr>
                <p:spPr bwMode="auto">
                  <a:xfrm>
                    <a:off x="3864" y="1062"/>
                    <a:ext cx="10" cy="9"/>
                  </a:xfrm>
                  <a:custGeom>
                    <a:avLst/>
                    <a:gdLst>
                      <a:gd name="T0" fmla="*/ 10 w 7"/>
                      <a:gd name="T1" fmla="*/ 8 h 6"/>
                      <a:gd name="T2" fmla="*/ 10 w 7"/>
                      <a:gd name="T3" fmla="*/ 6 h 6"/>
                      <a:gd name="T4" fmla="*/ 4 w 7"/>
                      <a:gd name="T5" fmla="*/ 6 h 6"/>
                      <a:gd name="T6" fmla="*/ 3 w 7"/>
                      <a:gd name="T7" fmla="*/ 6 h 6"/>
                      <a:gd name="T8" fmla="*/ 6 w 7"/>
                      <a:gd name="T9" fmla="*/ 8 h 6"/>
                      <a:gd name="T10" fmla="*/ 9 w 7"/>
                      <a:gd name="T11" fmla="*/ 9 h 6"/>
                      <a:gd name="T12" fmla="*/ 10 w 7"/>
                      <a:gd name="T13" fmla="*/ 9 h 6"/>
                      <a:gd name="T14" fmla="*/ 10 w 7"/>
                      <a:gd name="T15" fmla="*/ 8 h 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7"/>
                      <a:gd name="T25" fmla="*/ 0 h 6"/>
                      <a:gd name="T26" fmla="*/ 7 w 7"/>
                      <a:gd name="T27" fmla="*/ 6 h 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7" h="6">
                        <a:moveTo>
                          <a:pt x="7" y="5"/>
                        </a:moveTo>
                        <a:cubicBezTo>
                          <a:pt x="7" y="5"/>
                          <a:pt x="7" y="4"/>
                          <a:pt x="7" y="4"/>
                        </a:cubicBezTo>
                        <a:cubicBezTo>
                          <a:pt x="7" y="4"/>
                          <a:pt x="0" y="0"/>
                          <a:pt x="3" y="4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3" y="4"/>
                          <a:pt x="5" y="5"/>
                          <a:pt x="4" y="5"/>
                        </a:cubicBezTo>
                        <a:cubicBezTo>
                          <a:pt x="3" y="5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6" y="5"/>
                          <a:pt x="7" y="5"/>
                          <a:pt x="7" y="5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8" name="Freeform 9941"/>
                  <p:cNvSpPr>
                    <a:spLocks/>
                  </p:cNvSpPr>
                  <p:nvPr/>
                </p:nvSpPr>
                <p:spPr bwMode="auto">
                  <a:xfrm>
                    <a:off x="3955" y="1064"/>
                    <a:ext cx="23" cy="13"/>
                  </a:xfrm>
                  <a:custGeom>
                    <a:avLst/>
                    <a:gdLst>
                      <a:gd name="T0" fmla="*/ 23 w 15"/>
                      <a:gd name="T1" fmla="*/ 7 h 8"/>
                      <a:gd name="T2" fmla="*/ 20 w 15"/>
                      <a:gd name="T3" fmla="*/ 5 h 8"/>
                      <a:gd name="T4" fmla="*/ 17 w 15"/>
                      <a:gd name="T5" fmla="*/ 2 h 8"/>
                      <a:gd name="T6" fmla="*/ 9 w 15"/>
                      <a:gd name="T7" fmla="*/ 2 h 8"/>
                      <a:gd name="T8" fmla="*/ 2 w 15"/>
                      <a:gd name="T9" fmla="*/ 2 h 8"/>
                      <a:gd name="T10" fmla="*/ 5 w 15"/>
                      <a:gd name="T11" fmla="*/ 5 h 8"/>
                      <a:gd name="T12" fmla="*/ 15 w 15"/>
                      <a:gd name="T13" fmla="*/ 13 h 8"/>
                      <a:gd name="T14" fmla="*/ 23 w 15"/>
                      <a:gd name="T15" fmla="*/ 7 h 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5"/>
                      <a:gd name="T25" fmla="*/ 0 h 8"/>
                      <a:gd name="T26" fmla="*/ 15 w 15"/>
                      <a:gd name="T27" fmla="*/ 8 h 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5" h="8">
                        <a:moveTo>
                          <a:pt x="15" y="4"/>
                        </a:moveTo>
                        <a:cubicBezTo>
                          <a:pt x="15" y="4"/>
                          <a:pt x="13" y="3"/>
                          <a:pt x="13" y="3"/>
                        </a:cubicBezTo>
                        <a:cubicBezTo>
                          <a:pt x="12" y="3"/>
                          <a:pt x="11" y="1"/>
                          <a:pt x="11" y="1"/>
                        </a:cubicBezTo>
                        <a:cubicBezTo>
                          <a:pt x="13" y="5"/>
                          <a:pt x="7" y="1"/>
                          <a:pt x="6" y="1"/>
                        </a:cubicBezTo>
                        <a:cubicBezTo>
                          <a:pt x="5" y="1"/>
                          <a:pt x="1" y="0"/>
                          <a:pt x="1" y="1"/>
                        </a:cubicBezTo>
                        <a:cubicBezTo>
                          <a:pt x="0" y="1"/>
                          <a:pt x="3" y="2"/>
                          <a:pt x="3" y="3"/>
                        </a:cubicBezTo>
                        <a:cubicBezTo>
                          <a:pt x="6" y="5"/>
                          <a:pt x="6" y="7"/>
                          <a:pt x="10" y="8"/>
                        </a:cubicBezTo>
                        <a:cubicBezTo>
                          <a:pt x="12" y="8"/>
                          <a:pt x="14" y="7"/>
                          <a:pt x="15" y="4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89" name="Freeform 9942"/>
                  <p:cNvSpPr>
                    <a:spLocks/>
                  </p:cNvSpPr>
                  <p:nvPr/>
                </p:nvSpPr>
                <p:spPr bwMode="auto">
                  <a:xfrm>
                    <a:off x="3879" y="1064"/>
                    <a:ext cx="6" cy="8"/>
                  </a:xfrm>
                  <a:custGeom>
                    <a:avLst/>
                    <a:gdLst>
                      <a:gd name="T0" fmla="*/ 5 w 4"/>
                      <a:gd name="T1" fmla="*/ 5 h 5"/>
                      <a:gd name="T2" fmla="*/ 3 w 4"/>
                      <a:gd name="T3" fmla="*/ 3 h 5"/>
                      <a:gd name="T4" fmla="*/ 3 w 4"/>
                      <a:gd name="T5" fmla="*/ 3 h 5"/>
                      <a:gd name="T6" fmla="*/ 2 w 4"/>
                      <a:gd name="T7" fmla="*/ 6 h 5"/>
                      <a:gd name="T8" fmla="*/ 5 w 4"/>
                      <a:gd name="T9" fmla="*/ 5 h 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"/>
                      <a:gd name="T16" fmla="*/ 0 h 5"/>
                      <a:gd name="T17" fmla="*/ 4 w 4"/>
                      <a:gd name="T18" fmla="*/ 5 h 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" h="5">
                        <a:moveTo>
                          <a:pt x="3" y="3"/>
                        </a:moveTo>
                        <a:cubicBezTo>
                          <a:pt x="4" y="1"/>
                          <a:pt x="2" y="0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0" y="4"/>
                          <a:pt x="1" y="4"/>
                        </a:cubicBezTo>
                        <a:cubicBezTo>
                          <a:pt x="2" y="5"/>
                          <a:pt x="3" y="4"/>
                          <a:pt x="3" y="3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0" name="Freeform 9949"/>
                  <p:cNvSpPr>
                    <a:spLocks/>
                  </p:cNvSpPr>
                  <p:nvPr/>
                </p:nvSpPr>
                <p:spPr bwMode="auto">
                  <a:xfrm>
                    <a:off x="3857" y="1071"/>
                    <a:ext cx="16" cy="26"/>
                  </a:xfrm>
                  <a:custGeom>
                    <a:avLst/>
                    <a:gdLst>
                      <a:gd name="T0" fmla="*/ 2 w 10"/>
                      <a:gd name="T1" fmla="*/ 23 h 17"/>
                      <a:gd name="T2" fmla="*/ 10 w 10"/>
                      <a:gd name="T3" fmla="*/ 24 h 17"/>
                      <a:gd name="T4" fmla="*/ 14 w 10"/>
                      <a:gd name="T5" fmla="*/ 17 h 17"/>
                      <a:gd name="T6" fmla="*/ 13 w 10"/>
                      <a:gd name="T7" fmla="*/ 8 h 17"/>
                      <a:gd name="T8" fmla="*/ 13 w 10"/>
                      <a:gd name="T9" fmla="*/ 5 h 17"/>
                      <a:gd name="T10" fmla="*/ 13 w 10"/>
                      <a:gd name="T11" fmla="*/ 3 h 17"/>
                      <a:gd name="T12" fmla="*/ 6 w 10"/>
                      <a:gd name="T13" fmla="*/ 2 h 17"/>
                      <a:gd name="T14" fmla="*/ 6 w 10"/>
                      <a:gd name="T15" fmla="*/ 8 h 17"/>
                      <a:gd name="T16" fmla="*/ 3 w 10"/>
                      <a:gd name="T17" fmla="*/ 12 h 17"/>
                      <a:gd name="T18" fmla="*/ 3 w 10"/>
                      <a:gd name="T19" fmla="*/ 15 h 17"/>
                      <a:gd name="T20" fmla="*/ 2 w 10"/>
                      <a:gd name="T21" fmla="*/ 23 h 1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7"/>
                      <a:gd name="T35" fmla="*/ 10 w 10"/>
                      <a:gd name="T36" fmla="*/ 17 h 17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7">
                        <a:moveTo>
                          <a:pt x="1" y="15"/>
                        </a:moveTo>
                        <a:cubicBezTo>
                          <a:pt x="3" y="15"/>
                          <a:pt x="4" y="17"/>
                          <a:pt x="6" y="16"/>
                        </a:cubicBezTo>
                        <a:cubicBezTo>
                          <a:pt x="7" y="15"/>
                          <a:pt x="10" y="13"/>
                          <a:pt x="9" y="11"/>
                        </a:cubicBezTo>
                        <a:cubicBezTo>
                          <a:pt x="8" y="9"/>
                          <a:pt x="9" y="7"/>
                          <a:pt x="8" y="5"/>
                        </a:cubicBezTo>
                        <a:cubicBezTo>
                          <a:pt x="8" y="4"/>
                          <a:pt x="8" y="4"/>
                          <a:pt x="8" y="3"/>
                        </a:cubicBezTo>
                        <a:cubicBezTo>
                          <a:pt x="6" y="2"/>
                          <a:pt x="8" y="2"/>
                          <a:pt x="8" y="2"/>
                        </a:cubicBezTo>
                        <a:cubicBezTo>
                          <a:pt x="8" y="2"/>
                          <a:pt x="5" y="0"/>
                          <a:pt x="4" y="1"/>
                        </a:cubicBezTo>
                        <a:cubicBezTo>
                          <a:pt x="4" y="1"/>
                          <a:pt x="4" y="4"/>
                          <a:pt x="4" y="5"/>
                        </a:cubicBezTo>
                        <a:cubicBezTo>
                          <a:pt x="3" y="6"/>
                          <a:pt x="2" y="6"/>
                          <a:pt x="2" y="8"/>
                        </a:cubicBezTo>
                        <a:cubicBezTo>
                          <a:pt x="2" y="8"/>
                          <a:pt x="2" y="10"/>
                          <a:pt x="2" y="10"/>
                        </a:cubicBezTo>
                        <a:cubicBezTo>
                          <a:pt x="1" y="12"/>
                          <a:pt x="0" y="13"/>
                          <a:pt x="1" y="15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1" name="Freeform 9950"/>
                  <p:cNvSpPr>
                    <a:spLocks/>
                  </p:cNvSpPr>
                  <p:nvPr/>
                </p:nvSpPr>
                <p:spPr bwMode="auto">
                  <a:xfrm>
                    <a:off x="3750" y="1074"/>
                    <a:ext cx="2" cy="0"/>
                  </a:xfrm>
                  <a:custGeom>
                    <a:avLst/>
                    <a:gdLst>
                      <a:gd name="T0" fmla="*/ 2 w 1"/>
                      <a:gd name="T1" fmla="*/ 0 w 1"/>
                      <a:gd name="T2" fmla="*/ 2 w 1"/>
                      <a:gd name="T3" fmla="*/ 0 60000 65536"/>
                      <a:gd name="T4" fmla="*/ 0 60000 65536"/>
                      <a:gd name="T5" fmla="*/ 0 60000 65536"/>
                      <a:gd name="T6" fmla="*/ 0 w 1"/>
                      <a:gd name="T7" fmla="*/ 1 w 1"/>
                    </a:gdLst>
                    <a:ahLst/>
                    <a:cxnLst>
                      <a:cxn ang="T3">
                        <a:pos x="T0" y="0"/>
                      </a:cxn>
                      <a:cxn ang="T4">
                        <a:pos x="T1" y="0"/>
                      </a:cxn>
                      <a:cxn ang="T5">
                        <a:pos x="T2" y="0"/>
                      </a:cxn>
                    </a:cxnLst>
                    <a:rect l="T6" t="0" r="T7" b="0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2" name="Freeform 9951"/>
                  <p:cNvSpPr>
                    <a:spLocks/>
                  </p:cNvSpPr>
                  <p:nvPr/>
                </p:nvSpPr>
                <p:spPr bwMode="auto">
                  <a:xfrm>
                    <a:off x="3759" y="1074"/>
                    <a:ext cx="2" cy="0"/>
                  </a:xfrm>
                  <a:custGeom>
                    <a:avLst/>
                    <a:gdLst>
                      <a:gd name="T0" fmla="*/ 2 w 1"/>
                      <a:gd name="T1" fmla="*/ 2 w 1"/>
                      <a:gd name="T2" fmla="*/ 2 w 1"/>
                      <a:gd name="T3" fmla="*/ 2 w 1"/>
                      <a:gd name="T4" fmla="*/ 0 60000 65536"/>
                      <a:gd name="T5" fmla="*/ 0 60000 65536"/>
                      <a:gd name="T6" fmla="*/ 0 60000 65536"/>
                      <a:gd name="T7" fmla="*/ 0 60000 65536"/>
                      <a:gd name="T8" fmla="*/ 0 w 1"/>
                      <a:gd name="T9" fmla="*/ 1 w 1"/>
                    </a:gdLst>
                    <a:ahLst/>
                    <a:cxnLst>
                      <a:cxn ang="T4">
                        <a:pos x="T0" y="0"/>
                      </a:cxn>
                      <a:cxn ang="T5">
                        <a:pos x="T1" y="0"/>
                      </a:cxn>
                      <a:cxn ang="T6">
                        <a:pos x="T2" y="0"/>
                      </a:cxn>
                      <a:cxn ang="T7">
                        <a:pos x="T3" y="0"/>
                      </a:cxn>
                    </a:cxnLst>
                    <a:rect l="T8" t="0" r="T9" b="0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3" name="Freeform 9953"/>
                  <p:cNvSpPr>
                    <a:spLocks/>
                  </p:cNvSpPr>
                  <p:nvPr/>
                </p:nvSpPr>
                <p:spPr bwMode="auto">
                  <a:xfrm>
                    <a:off x="3976" y="1074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2 h 1"/>
                      <a:gd name="T4" fmla="*/ 0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0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4" name="Freeform 9958"/>
                  <p:cNvSpPr>
                    <a:spLocks/>
                  </p:cNvSpPr>
                  <p:nvPr/>
                </p:nvSpPr>
                <p:spPr bwMode="auto">
                  <a:xfrm>
                    <a:off x="3759" y="1093"/>
                    <a:ext cx="5" cy="9"/>
                  </a:xfrm>
                  <a:custGeom>
                    <a:avLst/>
                    <a:gdLst>
                      <a:gd name="T0" fmla="*/ 5 w 3"/>
                      <a:gd name="T1" fmla="*/ 5 h 6"/>
                      <a:gd name="T2" fmla="*/ 2 w 3"/>
                      <a:gd name="T3" fmla="*/ 2 h 6"/>
                      <a:gd name="T4" fmla="*/ 5 w 3"/>
                      <a:gd name="T5" fmla="*/ 5 h 6"/>
                      <a:gd name="T6" fmla="*/ 0 60000 65536"/>
                      <a:gd name="T7" fmla="*/ 0 60000 65536"/>
                      <a:gd name="T8" fmla="*/ 0 60000 65536"/>
                      <a:gd name="T9" fmla="*/ 0 w 3"/>
                      <a:gd name="T10" fmla="*/ 0 h 6"/>
                      <a:gd name="T11" fmla="*/ 3 w 3"/>
                      <a:gd name="T12" fmla="*/ 6 h 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" h="6">
                        <a:moveTo>
                          <a:pt x="3" y="3"/>
                        </a:moveTo>
                        <a:cubicBezTo>
                          <a:pt x="3" y="3"/>
                          <a:pt x="1" y="0"/>
                          <a:pt x="1" y="1"/>
                        </a:cubicBezTo>
                        <a:cubicBezTo>
                          <a:pt x="0" y="3"/>
                          <a:pt x="2" y="6"/>
                          <a:pt x="3" y="3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5" name="Freeform 9965"/>
                  <p:cNvSpPr>
                    <a:spLocks/>
                  </p:cNvSpPr>
                  <p:nvPr/>
                </p:nvSpPr>
                <p:spPr bwMode="auto">
                  <a:xfrm>
                    <a:off x="3834" y="1111"/>
                    <a:ext cx="6" cy="9"/>
                  </a:xfrm>
                  <a:custGeom>
                    <a:avLst/>
                    <a:gdLst>
                      <a:gd name="T0" fmla="*/ 5 w 4"/>
                      <a:gd name="T1" fmla="*/ 9 h 6"/>
                      <a:gd name="T2" fmla="*/ 0 w 4"/>
                      <a:gd name="T3" fmla="*/ 0 h 6"/>
                      <a:gd name="T4" fmla="*/ 5 w 4"/>
                      <a:gd name="T5" fmla="*/ 9 h 6"/>
                      <a:gd name="T6" fmla="*/ 0 60000 65536"/>
                      <a:gd name="T7" fmla="*/ 0 60000 65536"/>
                      <a:gd name="T8" fmla="*/ 0 60000 65536"/>
                      <a:gd name="T9" fmla="*/ 0 w 4"/>
                      <a:gd name="T10" fmla="*/ 0 h 6"/>
                      <a:gd name="T11" fmla="*/ 4 w 4"/>
                      <a:gd name="T12" fmla="*/ 6 h 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4" h="6">
                        <a:moveTo>
                          <a:pt x="3" y="6"/>
                        </a:moveTo>
                        <a:cubicBezTo>
                          <a:pt x="4" y="3"/>
                          <a:pt x="3" y="0"/>
                          <a:pt x="0" y="0"/>
                        </a:cubicBezTo>
                        <a:cubicBezTo>
                          <a:pt x="0" y="2"/>
                          <a:pt x="2" y="5"/>
                          <a:pt x="3" y="6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6" name="Freeform 9967"/>
                  <p:cNvSpPr>
                    <a:spLocks/>
                  </p:cNvSpPr>
                  <p:nvPr/>
                </p:nvSpPr>
                <p:spPr bwMode="auto">
                  <a:xfrm>
                    <a:off x="3817" y="1144"/>
                    <a:ext cx="11" cy="17"/>
                  </a:xfrm>
                  <a:custGeom>
                    <a:avLst/>
                    <a:gdLst>
                      <a:gd name="T0" fmla="*/ 0 w 7"/>
                      <a:gd name="T1" fmla="*/ 11 h 11"/>
                      <a:gd name="T2" fmla="*/ 5 w 7"/>
                      <a:gd name="T3" fmla="*/ 15 h 11"/>
                      <a:gd name="T4" fmla="*/ 9 w 7"/>
                      <a:gd name="T5" fmla="*/ 15 h 11"/>
                      <a:gd name="T6" fmla="*/ 6 w 7"/>
                      <a:gd name="T7" fmla="*/ 3 h 11"/>
                      <a:gd name="T8" fmla="*/ 0 w 7"/>
                      <a:gd name="T9" fmla="*/ 11 h 1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"/>
                      <a:gd name="T16" fmla="*/ 0 h 11"/>
                      <a:gd name="T17" fmla="*/ 7 w 7"/>
                      <a:gd name="T18" fmla="*/ 11 h 1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" h="11">
                        <a:moveTo>
                          <a:pt x="0" y="7"/>
                        </a:moveTo>
                        <a:cubicBezTo>
                          <a:pt x="1" y="8"/>
                          <a:pt x="2" y="10"/>
                          <a:pt x="3" y="10"/>
                        </a:cubicBezTo>
                        <a:cubicBezTo>
                          <a:pt x="4" y="11"/>
                          <a:pt x="5" y="10"/>
                          <a:pt x="6" y="10"/>
                        </a:cubicBezTo>
                        <a:cubicBezTo>
                          <a:pt x="4" y="8"/>
                          <a:pt x="7" y="4"/>
                          <a:pt x="4" y="2"/>
                        </a:cubicBezTo>
                        <a:cubicBezTo>
                          <a:pt x="0" y="0"/>
                          <a:pt x="0" y="5"/>
                          <a:pt x="0" y="7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7" name="Freeform 9972"/>
                  <p:cNvSpPr>
                    <a:spLocks/>
                  </p:cNvSpPr>
                  <p:nvPr/>
                </p:nvSpPr>
                <p:spPr bwMode="auto">
                  <a:xfrm>
                    <a:off x="3806" y="1158"/>
                    <a:ext cx="9" cy="9"/>
                  </a:xfrm>
                  <a:custGeom>
                    <a:avLst/>
                    <a:gdLst>
                      <a:gd name="T0" fmla="*/ 8 w 6"/>
                      <a:gd name="T1" fmla="*/ 6 h 6"/>
                      <a:gd name="T2" fmla="*/ 9 w 6"/>
                      <a:gd name="T3" fmla="*/ 5 h 6"/>
                      <a:gd name="T4" fmla="*/ 2 w 6"/>
                      <a:gd name="T5" fmla="*/ 9 h 6"/>
                      <a:gd name="T6" fmla="*/ 8 w 6"/>
                      <a:gd name="T7" fmla="*/ 6 h 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6"/>
                      <a:gd name="T13" fmla="*/ 0 h 6"/>
                      <a:gd name="T14" fmla="*/ 6 w 6"/>
                      <a:gd name="T15" fmla="*/ 6 h 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6" h="6">
                        <a:moveTo>
                          <a:pt x="5" y="4"/>
                        </a:moveTo>
                        <a:cubicBezTo>
                          <a:pt x="5" y="3"/>
                          <a:pt x="5" y="3"/>
                          <a:pt x="6" y="3"/>
                        </a:cubicBezTo>
                        <a:cubicBezTo>
                          <a:pt x="3" y="0"/>
                          <a:pt x="0" y="5"/>
                          <a:pt x="1" y="6"/>
                        </a:cubicBezTo>
                        <a:cubicBezTo>
                          <a:pt x="3" y="6"/>
                          <a:pt x="6" y="6"/>
                          <a:pt x="5" y="4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8" name="Freeform 9987"/>
                  <p:cNvSpPr>
                    <a:spLocks/>
                  </p:cNvSpPr>
                  <p:nvPr/>
                </p:nvSpPr>
                <p:spPr bwMode="auto">
                  <a:xfrm>
                    <a:off x="3744" y="1068"/>
                    <a:ext cx="417" cy="508"/>
                  </a:xfrm>
                  <a:custGeom>
                    <a:avLst/>
                    <a:gdLst>
                      <a:gd name="T0" fmla="*/ 409 w 269"/>
                      <a:gd name="T1" fmla="*/ 325 h 328"/>
                      <a:gd name="T2" fmla="*/ 397 w 269"/>
                      <a:gd name="T3" fmla="*/ 243 h 328"/>
                      <a:gd name="T4" fmla="*/ 370 w 269"/>
                      <a:gd name="T5" fmla="*/ 214 h 328"/>
                      <a:gd name="T6" fmla="*/ 338 w 269"/>
                      <a:gd name="T7" fmla="*/ 225 h 328"/>
                      <a:gd name="T8" fmla="*/ 332 w 269"/>
                      <a:gd name="T9" fmla="*/ 235 h 328"/>
                      <a:gd name="T10" fmla="*/ 315 w 269"/>
                      <a:gd name="T11" fmla="*/ 260 h 328"/>
                      <a:gd name="T12" fmla="*/ 299 w 269"/>
                      <a:gd name="T13" fmla="*/ 273 h 328"/>
                      <a:gd name="T14" fmla="*/ 276 w 269"/>
                      <a:gd name="T15" fmla="*/ 263 h 328"/>
                      <a:gd name="T16" fmla="*/ 273 w 269"/>
                      <a:gd name="T17" fmla="*/ 251 h 328"/>
                      <a:gd name="T18" fmla="*/ 277 w 269"/>
                      <a:gd name="T19" fmla="*/ 242 h 328"/>
                      <a:gd name="T20" fmla="*/ 287 w 269"/>
                      <a:gd name="T21" fmla="*/ 223 h 328"/>
                      <a:gd name="T22" fmla="*/ 298 w 269"/>
                      <a:gd name="T23" fmla="*/ 220 h 328"/>
                      <a:gd name="T24" fmla="*/ 315 w 269"/>
                      <a:gd name="T25" fmla="*/ 189 h 328"/>
                      <a:gd name="T26" fmla="*/ 330 w 269"/>
                      <a:gd name="T27" fmla="*/ 181 h 328"/>
                      <a:gd name="T28" fmla="*/ 335 w 269"/>
                      <a:gd name="T29" fmla="*/ 130 h 328"/>
                      <a:gd name="T30" fmla="*/ 319 w 269"/>
                      <a:gd name="T31" fmla="*/ 99 h 328"/>
                      <a:gd name="T32" fmla="*/ 338 w 269"/>
                      <a:gd name="T33" fmla="*/ 96 h 328"/>
                      <a:gd name="T34" fmla="*/ 332 w 269"/>
                      <a:gd name="T35" fmla="*/ 88 h 328"/>
                      <a:gd name="T36" fmla="*/ 318 w 269"/>
                      <a:gd name="T37" fmla="*/ 59 h 328"/>
                      <a:gd name="T38" fmla="*/ 307 w 269"/>
                      <a:gd name="T39" fmla="*/ 54 h 328"/>
                      <a:gd name="T40" fmla="*/ 290 w 269"/>
                      <a:gd name="T41" fmla="*/ 46 h 328"/>
                      <a:gd name="T42" fmla="*/ 256 w 269"/>
                      <a:gd name="T43" fmla="*/ 29 h 328"/>
                      <a:gd name="T44" fmla="*/ 226 w 269"/>
                      <a:gd name="T45" fmla="*/ 17 h 328"/>
                      <a:gd name="T46" fmla="*/ 211 w 269"/>
                      <a:gd name="T47" fmla="*/ 9 h 328"/>
                      <a:gd name="T48" fmla="*/ 194 w 269"/>
                      <a:gd name="T49" fmla="*/ 5 h 328"/>
                      <a:gd name="T50" fmla="*/ 164 w 269"/>
                      <a:gd name="T51" fmla="*/ 25 h 328"/>
                      <a:gd name="T52" fmla="*/ 178 w 269"/>
                      <a:gd name="T53" fmla="*/ 53 h 328"/>
                      <a:gd name="T54" fmla="*/ 144 w 269"/>
                      <a:gd name="T55" fmla="*/ 59 h 328"/>
                      <a:gd name="T56" fmla="*/ 136 w 269"/>
                      <a:gd name="T57" fmla="*/ 94 h 328"/>
                      <a:gd name="T58" fmla="*/ 126 w 269"/>
                      <a:gd name="T59" fmla="*/ 124 h 328"/>
                      <a:gd name="T60" fmla="*/ 122 w 269"/>
                      <a:gd name="T61" fmla="*/ 119 h 328"/>
                      <a:gd name="T62" fmla="*/ 121 w 269"/>
                      <a:gd name="T63" fmla="*/ 110 h 328"/>
                      <a:gd name="T64" fmla="*/ 113 w 269"/>
                      <a:gd name="T65" fmla="*/ 124 h 328"/>
                      <a:gd name="T66" fmla="*/ 116 w 269"/>
                      <a:gd name="T67" fmla="*/ 101 h 328"/>
                      <a:gd name="T68" fmla="*/ 115 w 269"/>
                      <a:gd name="T69" fmla="*/ 85 h 328"/>
                      <a:gd name="T70" fmla="*/ 105 w 269"/>
                      <a:gd name="T71" fmla="*/ 90 h 328"/>
                      <a:gd name="T72" fmla="*/ 85 w 269"/>
                      <a:gd name="T73" fmla="*/ 102 h 328"/>
                      <a:gd name="T74" fmla="*/ 64 w 269"/>
                      <a:gd name="T75" fmla="*/ 132 h 328"/>
                      <a:gd name="T76" fmla="*/ 56 w 269"/>
                      <a:gd name="T77" fmla="*/ 161 h 328"/>
                      <a:gd name="T78" fmla="*/ 42 w 269"/>
                      <a:gd name="T79" fmla="*/ 200 h 328"/>
                      <a:gd name="T80" fmla="*/ 39 w 269"/>
                      <a:gd name="T81" fmla="*/ 231 h 328"/>
                      <a:gd name="T82" fmla="*/ 36 w 269"/>
                      <a:gd name="T83" fmla="*/ 291 h 328"/>
                      <a:gd name="T84" fmla="*/ 54 w 269"/>
                      <a:gd name="T85" fmla="*/ 314 h 328"/>
                      <a:gd name="T86" fmla="*/ 48 w 269"/>
                      <a:gd name="T87" fmla="*/ 321 h 328"/>
                      <a:gd name="T88" fmla="*/ 23 w 269"/>
                      <a:gd name="T89" fmla="*/ 479 h 328"/>
                      <a:gd name="T90" fmla="*/ 178 w 269"/>
                      <a:gd name="T91" fmla="*/ 500 h 328"/>
                      <a:gd name="T92" fmla="*/ 291 w 269"/>
                      <a:gd name="T93" fmla="*/ 505 h 328"/>
                      <a:gd name="T94" fmla="*/ 319 w 269"/>
                      <a:gd name="T95" fmla="*/ 497 h 328"/>
                      <a:gd name="T96" fmla="*/ 322 w 269"/>
                      <a:gd name="T97" fmla="*/ 493 h 328"/>
                      <a:gd name="T98" fmla="*/ 338 w 269"/>
                      <a:gd name="T99" fmla="*/ 479 h 328"/>
                      <a:gd name="T100" fmla="*/ 344 w 269"/>
                      <a:gd name="T101" fmla="*/ 466 h 328"/>
                      <a:gd name="T102" fmla="*/ 361 w 269"/>
                      <a:gd name="T103" fmla="*/ 429 h 328"/>
                      <a:gd name="T104" fmla="*/ 374 w 269"/>
                      <a:gd name="T105" fmla="*/ 410 h 328"/>
                      <a:gd name="T106" fmla="*/ 380 w 269"/>
                      <a:gd name="T107" fmla="*/ 392 h 328"/>
                      <a:gd name="T108" fmla="*/ 411 w 269"/>
                      <a:gd name="T109" fmla="*/ 383 h 328"/>
                      <a:gd name="T110" fmla="*/ 417 w 269"/>
                      <a:gd name="T111" fmla="*/ 350 h 328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69"/>
                      <a:gd name="T169" fmla="*/ 0 h 328"/>
                      <a:gd name="T170" fmla="*/ 269 w 269"/>
                      <a:gd name="T171" fmla="*/ 328 h 328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69" h="328">
                        <a:moveTo>
                          <a:pt x="269" y="226"/>
                        </a:moveTo>
                        <a:cubicBezTo>
                          <a:pt x="269" y="224"/>
                          <a:pt x="269" y="224"/>
                          <a:pt x="269" y="222"/>
                        </a:cubicBezTo>
                        <a:cubicBezTo>
                          <a:pt x="269" y="221"/>
                          <a:pt x="267" y="219"/>
                          <a:pt x="266" y="217"/>
                        </a:cubicBezTo>
                        <a:cubicBezTo>
                          <a:pt x="265" y="215"/>
                          <a:pt x="265" y="213"/>
                          <a:pt x="264" y="210"/>
                        </a:cubicBezTo>
                        <a:cubicBezTo>
                          <a:pt x="264" y="207"/>
                          <a:pt x="263" y="204"/>
                          <a:pt x="263" y="201"/>
                        </a:cubicBezTo>
                        <a:cubicBezTo>
                          <a:pt x="263" y="197"/>
                          <a:pt x="263" y="192"/>
                          <a:pt x="262" y="188"/>
                        </a:cubicBezTo>
                        <a:cubicBezTo>
                          <a:pt x="259" y="181"/>
                          <a:pt x="259" y="174"/>
                          <a:pt x="258" y="166"/>
                        </a:cubicBezTo>
                        <a:cubicBezTo>
                          <a:pt x="258" y="164"/>
                          <a:pt x="257" y="158"/>
                          <a:pt x="256" y="157"/>
                        </a:cubicBezTo>
                        <a:cubicBezTo>
                          <a:pt x="255" y="156"/>
                          <a:pt x="253" y="152"/>
                          <a:pt x="253" y="150"/>
                        </a:cubicBezTo>
                        <a:cubicBezTo>
                          <a:pt x="252" y="146"/>
                          <a:pt x="248" y="143"/>
                          <a:pt x="245" y="141"/>
                        </a:cubicBezTo>
                        <a:cubicBezTo>
                          <a:pt x="244" y="140"/>
                          <a:pt x="242" y="140"/>
                          <a:pt x="241" y="140"/>
                        </a:cubicBezTo>
                        <a:cubicBezTo>
                          <a:pt x="240" y="139"/>
                          <a:pt x="239" y="138"/>
                          <a:pt x="239" y="138"/>
                        </a:cubicBezTo>
                        <a:cubicBezTo>
                          <a:pt x="236" y="137"/>
                          <a:pt x="235" y="140"/>
                          <a:pt x="232" y="140"/>
                        </a:cubicBezTo>
                        <a:cubicBezTo>
                          <a:pt x="231" y="142"/>
                          <a:pt x="231" y="143"/>
                          <a:pt x="229" y="143"/>
                        </a:cubicBezTo>
                        <a:cubicBezTo>
                          <a:pt x="226" y="143"/>
                          <a:pt x="225" y="144"/>
                          <a:pt x="223" y="145"/>
                        </a:cubicBezTo>
                        <a:cubicBezTo>
                          <a:pt x="221" y="145"/>
                          <a:pt x="220" y="145"/>
                          <a:pt x="218" y="145"/>
                        </a:cubicBezTo>
                        <a:cubicBezTo>
                          <a:pt x="217" y="146"/>
                          <a:pt x="217" y="148"/>
                          <a:pt x="217" y="148"/>
                        </a:cubicBezTo>
                        <a:cubicBezTo>
                          <a:pt x="216" y="150"/>
                          <a:pt x="212" y="151"/>
                          <a:pt x="209" y="150"/>
                        </a:cubicBezTo>
                        <a:cubicBezTo>
                          <a:pt x="209" y="151"/>
                          <a:pt x="209" y="151"/>
                          <a:pt x="209" y="151"/>
                        </a:cubicBezTo>
                        <a:cubicBezTo>
                          <a:pt x="210" y="151"/>
                          <a:pt x="213" y="151"/>
                          <a:pt x="214" y="152"/>
                        </a:cubicBezTo>
                        <a:cubicBezTo>
                          <a:pt x="214" y="153"/>
                          <a:pt x="212" y="155"/>
                          <a:pt x="211" y="155"/>
                        </a:cubicBezTo>
                        <a:cubicBezTo>
                          <a:pt x="210" y="155"/>
                          <a:pt x="209" y="159"/>
                          <a:pt x="208" y="160"/>
                        </a:cubicBezTo>
                        <a:cubicBezTo>
                          <a:pt x="207" y="163"/>
                          <a:pt x="206" y="165"/>
                          <a:pt x="205" y="166"/>
                        </a:cubicBezTo>
                        <a:cubicBezTo>
                          <a:pt x="204" y="167"/>
                          <a:pt x="204" y="168"/>
                          <a:pt x="203" y="168"/>
                        </a:cubicBezTo>
                        <a:cubicBezTo>
                          <a:pt x="202" y="168"/>
                          <a:pt x="202" y="167"/>
                          <a:pt x="203" y="167"/>
                        </a:cubicBezTo>
                        <a:cubicBezTo>
                          <a:pt x="202" y="167"/>
                          <a:pt x="202" y="165"/>
                          <a:pt x="201" y="167"/>
                        </a:cubicBezTo>
                        <a:cubicBezTo>
                          <a:pt x="200" y="168"/>
                          <a:pt x="198" y="171"/>
                          <a:pt x="197" y="172"/>
                        </a:cubicBezTo>
                        <a:cubicBezTo>
                          <a:pt x="196" y="173"/>
                          <a:pt x="195" y="176"/>
                          <a:pt x="193" y="176"/>
                        </a:cubicBezTo>
                        <a:cubicBezTo>
                          <a:pt x="191" y="177"/>
                          <a:pt x="192" y="175"/>
                          <a:pt x="190" y="175"/>
                        </a:cubicBezTo>
                        <a:cubicBezTo>
                          <a:pt x="189" y="175"/>
                          <a:pt x="189" y="174"/>
                          <a:pt x="188" y="174"/>
                        </a:cubicBezTo>
                        <a:cubicBezTo>
                          <a:pt x="187" y="173"/>
                          <a:pt x="186" y="173"/>
                          <a:pt x="185" y="173"/>
                        </a:cubicBezTo>
                        <a:cubicBezTo>
                          <a:pt x="183" y="172"/>
                          <a:pt x="180" y="171"/>
                          <a:pt x="178" y="170"/>
                        </a:cubicBezTo>
                        <a:cubicBezTo>
                          <a:pt x="178" y="169"/>
                          <a:pt x="175" y="163"/>
                          <a:pt x="176" y="163"/>
                        </a:cubicBezTo>
                        <a:cubicBezTo>
                          <a:pt x="176" y="163"/>
                          <a:pt x="176" y="162"/>
                          <a:pt x="176" y="162"/>
                        </a:cubicBezTo>
                        <a:cubicBezTo>
                          <a:pt x="176" y="162"/>
                          <a:pt x="176" y="162"/>
                          <a:pt x="176" y="162"/>
                        </a:cubicBezTo>
                        <a:cubicBezTo>
                          <a:pt x="176" y="162"/>
                          <a:pt x="176" y="162"/>
                          <a:pt x="176" y="162"/>
                        </a:cubicBezTo>
                        <a:cubicBezTo>
                          <a:pt x="177" y="162"/>
                          <a:pt x="177" y="161"/>
                          <a:pt x="177" y="161"/>
                        </a:cubicBezTo>
                        <a:cubicBezTo>
                          <a:pt x="177" y="161"/>
                          <a:pt x="177" y="162"/>
                          <a:pt x="177" y="162"/>
                        </a:cubicBezTo>
                        <a:cubicBezTo>
                          <a:pt x="178" y="160"/>
                          <a:pt x="177" y="155"/>
                          <a:pt x="179" y="156"/>
                        </a:cubicBezTo>
                        <a:cubicBezTo>
                          <a:pt x="179" y="156"/>
                          <a:pt x="179" y="156"/>
                          <a:pt x="179" y="156"/>
                        </a:cubicBezTo>
                        <a:cubicBezTo>
                          <a:pt x="176" y="154"/>
                          <a:pt x="179" y="149"/>
                          <a:pt x="180" y="148"/>
                        </a:cubicBezTo>
                        <a:cubicBezTo>
                          <a:pt x="180" y="147"/>
                          <a:pt x="182" y="145"/>
                          <a:pt x="182" y="145"/>
                        </a:cubicBezTo>
                        <a:cubicBezTo>
                          <a:pt x="183" y="144"/>
                          <a:pt x="185" y="143"/>
                          <a:pt x="185" y="145"/>
                        </a:cubicBezTo>
                        <a:cubicBezTo>
                          <a:pt x="185" y="145"/>
                          <a:pt x="185" y="144"/>
                          <a:pt x="185" y="144"/>
                        </a:cubicBezTo>
                        <a:cubicBezTo>
                          <a:pt x="186" y="145"/>
                          <a:pt x="187" y="145"/>
                          <a:pt x="188" y="145"/>
                        </a:cubicBezTo>
                        <a:cubicBezTo>
                          <a:pt x="188" y="142"/>
                          <a:pt x="191" y="144"/>
                          <a:pt x="192" y="145"/>
                        </a:cubicBezTo>
                        <a:cubicBezTo>
                          <a:pt x="192" y="145"/>
                          <a:pt x="192" y="144"/>
                          <a:pt x="192" y="144"/>
                        </a:cubicBezTo>
                        <a:cubicBezTo>
                          <a:pt x="192" y="144"/>
                          <a:pt x="192" y="143"/>
                          <a:pt x="192" y="142"/>
                        </a:cubicBezTo>
                        <a:cubicBezTo>
                          <a:pt x="194" y="141"/>
                          <a:pt x="195" y="138"/>
                          <a:pt x="199" y="140"/>
                        </a:cubicBezTo>
                        <a:cubicBezTo>
                          <a:pt x="196" y="137"/>
                          <a:pt x="200" y="137"/>
                          <a:pt x="199" y="135"/>
                        </a:cubicBezTo>
                        <a:cubicBezTo>
                          <a:pt x="199" y="132"/>
                          <a:pt x="199" y="131"/>
                          <a:pt x="200" y="129"/>
                        </a:cubicBezTo>
                        <a:cubicBezTo>
                          <a:pt x="200" y="126"/>
                          <a:pt x="200" y="124"/>
                          <a:pt x="203" y="122"/>
                        </a:cubicBezTo>
                        <a:cubicBezTo>
                          <a:pt x="204" y="121"/>
                          <a:pt x="209" y="122"/>
                          <a:pt x="206" y="124"/>
                        </a:cubicBezTo>
                        <a:cubicBezTo>
                          <a:pt x="207" y="123"/>
                          <a:pt x="208" y="121"/>
                          <a:pt x="209" y="120"/>
                        </a:cubicBezTo>
                        <a:cubicBezTo>
                          <a:pt x="210" y="119"/>
                          <a:pt x="211" y="118"/>
                          <a:pt x="211" y="117"/>
                        </a:cubicBezTo>
                        <a:cubicBezTo>
                          <a:pt x="213" y="116"/>
                          <a:pt x="212" y="118"/>
                          <a:pt x="213" y="117"/>
                        </a:cubicBezTo>
                        <a:cubicBezTo>
                          <a:pt x="214" y="115"/>
                          <a:pt x="214" y="112"/>
                          <a:pt x="214" y="110"/>
                        </a:cubicBezTo>
                        <a:cubicBezTo>
                          <a:pt x="214" y="107"/>
                          <a:pt x="215" y="104"/>
                          <a:pt x="215" y="101"/>
                        </a:cubicBezTo>
                        <a:cubicBezTo>
                          <a:pt x="215" y="97"/>
                          <a:pt x="215" y="92"/>
                          <a:pt x="217" y="87"/>
                        </a:cubicBezTo>
                        <a:cubicBezTo>
                          <a:pt x="217" y="87"/>
                          <a:pt x="216" y="85"/>
                          <a:pt x="216" y="84"/>
                        </a:cubicBezTo>
                        <a:cubicBezTo>
                          <a:pt x="216" y="83"/>
                          <a:pt x="216" y="81"/>
                          <a:pt x="216" y="81"/>
                        </a:cubicBezTo>
                        <a:cubicBezTo>
                          <a:pt x="216" y="78"/>
                          <a:pt x="214" y="76"/>
                          <a:pt x="215" y="73"/>
                        </a:cubicBezTo>
                        <a:cubicBezTo>
                          <a:pt x="212" y="73"/>
                          <a:pt x="209" y="71"/>
                          <a:pt x="207" y="69"/>
                        </a:cubicBezTo>
                        <a:cubicBezTo>
                          <a:pt x="207" y="68"/>
                          <a:pt x="206" y="64"/>
                          <a:pt x="206" y="64"/>
                        </a:cubicBezTo>
                        <a:cubicBezTo>
                          <a:pt x="206" y="63"/>
                          <a:pt x="207" y="63"/>
                          <a:pt x="208" y="63"/>
                        </a:cubicBezTo>
                        <a:cubicBezTo>
                          <a:pt x="204" y="62"/>
                          <a:pt x="207" y="59"/>
                          <a:pt x="210" y="58"/>
                        </a:cubicBezTo>
                        <a:cubicBezTo>
                          <a:pt x="212" y="58"/>
                          <a:pt x="211" y="58"/>
                          <a:pt x="212" y="60"/>
                        </a:cubicBezTo>
                        <a:cubicBezTo>
                          <a:pt x="214" y="61"/>
                          <a:pt x="216" y="62"/>
                          <a:pt x="218" y="62"/>
                        </a:cubicBezTo>
                        <a:cubicBezTo>
                          <a:pt x="218" y="61"/>
                          <a:pt x="217" y="61"/>
                          <a:pt x="217" y="60"/>
                        </a:cubicBezTo>
                        <a:cubicBezTo>
                          <a:pt x="216" y="59"/>
                          <a:pt x="215" y="60"/>
                          <a:pt x="215" y="59"/>
                        </a:cubicBezTo>
                        <a:cubicBezTo>
                          <a:pt x="215" y="58"/>
                          <a:pt x="215" y="58"/>
                          <a:pt x="215" y="57"/>
                        </a:cubicBezTo>
                        <a:cubicBezTo>
                          <a:pt x="214" y="57"/>
                          <a:pt x="214" y="57"/>
                          <a:pt x="214" y="57"/>
                        </a:cubicBezTo>
                        <a:cubicBezTo>
                          <a:pt x="217" y="56"/>
                          <a:pt x="214" y="54"/>
                          <a:pt x="215" y="52"/>
                        </a:cubicBezTo>
                        <a:cubicBezTo>
                          <a:pt x="211" y="53"/>
                          <a:pt x="209" y="44"/>
                          <a:pt x="208" y="43"/>
                        </a:cubicBezTo>
                        <a:cubicBezTo>
                          <a:pt x="210" y="45"/>
                          <a:pt x="211" y="43"/>
                          <a:pt x="209" y="41"/>
                        </a:cubicBezTo>
                        <a:cubicBezTo>
                          <a:pt x="208" y="40"/>
                          <a:pt x="205" y="37"/>
                          <a:pt x="205" y="38"/>
                        </a:cubicBezTo>
                        <a:cubicBezTo>
                          <a:pt x="204" y="37"/>
                          <a:pt x="205" y="36"/>
                          <a:pt x="204" y="35"/>
                        </a:cubicBezTo>
                        <a:cubicBezTo>
                          <a:pt x="204" y="35"/>
                          <a:pt x="204" y="36"/>
                          <a:pt x="204" y="37"/>
                        </a:cubicBezTo>
                        <a:cubicBezTo>
                          <a:pt x="203" y="36"/>
                          <a:pt x="201" y="34"/>
                          <a:pt x="200" y="35"/>
                        </a:cubicBezTo>
                        <a:cubicBezTo>
                          <a:pt x="200" y="36"/>
                          <a:pt x="199" y="36"/>
                          <a:pt x="198" y="35"/>
                        </a:cubicBezTo>
                        <a:cubicBezTo>
                          <a:pt x="198" y="35"/>
                          <a:pt x="198" y="36"/>
                          <a:pt x="198" y="36"/>
                        </a:cubicBezTo>
                        <a:cubicBezTo>
                          <a:pt x="197" y="35"/>
                          <a:pt x="194" y="34"/>
                          <a:pt x="192" y="32"/>
                        </a:cubicBezTo>
                        <a:cubicBezTo>
                          <a:pt x="189" y="31"/>
                          <a:pt x="189" y="31"/>
                          <a:pt x="186" y="31"/>
                        </a:cubicBezTo>
                        <a:cubicBezTo>
                          <a:pt x="186" y="31"/>
                          <a:pt x="186" y="31"/>
                          <a:pt x="187" y="30"/>
                        </a:cubicBezTo>
                        <a:cubicBezTo>
                          <a:pt x="184" y="31"/>
                          <a:pt x="181" y="27"/>
                          <a:pt x="179" y="25"/>
                        </a:cubicBezTo>
                        <a:cubicBezTo>
                          <a:pt x="177" y="24"/>
                          <a:pt x="175" y="25"/>
                          <a:pt x="173" y="24"/>
                        </a:cubicBezTo>
                        <a:cubicBezTo>
                          <a:pt x="171" y="24"/>
                          <a:pt x="169" y="25"/>
                          <a:pt x="167" y="24"/>
                        </a:cubicBezTo>
                        <a:cubicBezTo>
                          <a:pt x="165" y="23"/>
                          <a:pt x="166" y="21"/>
                          <a:pt x="165" y="19"/>
                        </a:cubicBezTo>
                        <a:cubicBezTo>
                          <a:pt x="164" y="17"/>
                          <a:pt x="161" y="14"/>
                          <a:pt x="160" y="13"/>
                        </a:cubicBezTo>
                        <a:cubicBezTo>
                          <a:pt x="159" y="12"/>
                          <a:pt x="154" y="11"/>
                          <a:pt x="153" y="11"/>
                        </a:cubicBezTo>
                        <a:cubicBezTo>
                          <a:pt x="151" y="11"/>
                          <a:pt x="150" y="12"/>
                          <a:pt x="149" y="11"/>
                        </a:cubicBezTo>
                        <a:cubicBezTo>
                          <a:pt x="148" y="10"/>
                          <a:pt x="147" y="10"/>
                          <a:pt x="146" y="11"/>
                        </a:cubicBezTo>
                        <a:cubicBezTo>
                          <a:pt x="146" y="11"/>
                          <a:pt x="148" y="11"/>
                          <a:pt x="148" y="12"/>
                        </a:cubicBezTo>
                        <a:cubicBezTo>
                          <a:pt x="146" y="13"/>
                          <a:pt x="146" y="11"/>
                          <a:pt x="145" y="12"/>
                        </a:cubicBezTo>
                        <a:cubicBezTo>
                          <a:pt x="144" y="12"/>
                          <a:pt x="142" y="10"/>
                          <a:pt x="141" y="9"/>
                        </a:cubicBezTo>
                        <a:cubicBezTo>
                          <a:pt x="139" y="8"/>
                          <a:pt x="138" y="7"/>
                          <a:pt x="136" y="6"/>
                        </a:cubicBezTo>
                        <a:cubicBezTo>
                          <a:pt x="135" y="5"/>
                          <a:pt x="132" y="4"/>
                          <a:pt x="131" y="4"/>
                        </a:cubicBezTo>
                        <a:cubicBezTo>
                          <a:pt x="131" y="4"/>
                          <a:pt x="128" y="1"/>
                          <a:pt x="129" y="2"/>
                        </a:cubicBezTo>
                        <a:cubicBezTo>
                          <a:pt x="129" y="2"/>
                          <a:pt x="124" y="0"/>
                          <a:pt x="125" y="2"/>
                        </a:cubicBezTo>
                        <a:cubicBezTo>
                          <a:pt x="125" y="2"/>
                          <a:pt x="125" y="3"/>
                          <a:pt x="125" y="3"/>
                        </a:cubicBezTo>
                        <a:cubicBezTo>
                          <a:pt x="124" y="5"/>
                          <a:pt x="124" y="3"/>
                          <a:pt x="123" y="4"/>
                        </a:cubicBezTo>
                        <a:cubicBezTo>
                          <a:pt x="119" y="4"/>
                          <a:pt x="115" y="3"/>
                          <a:pt x="111" y="3"/>
                        </a:cubicBezTo>
                        <a:cubicBezTo>
                          <a:pt x="113" y="4"/>
                          <a:pt x="117" y="5"/>
                          <a:pt x="114" y="8"/>
                        </a:cubicBezTo>
                        <a:cubicBezTo>
                          <a:pt x="112" y="11"/>
                          <a:pt x="108" y="12"/>
                          <a:pt x="106" y="16"/>
                        </a:cubicBezTo>
                        <a:cubicBezTo>
                          <a:pt x="104" y="19"/>
                          <a:pt x="104" y="20"/>
                          <a:pt x="106" y="24"/>
                        </a:cubicBezTo>
                        <a:cubicBezTo>
                          <a:pt x="107" y="28"/>
                          <a:pt x="109" y="28"/>
                          <a:pt x="113" y="30"/>
                        </a:cubicBezTo>
                        <a:cubicBezTo>
                          <a:pt x="113" y="30"/>
                          <a:pt x="113" y="30"/>
                          <a:pt x="112" y="30"/>
                        </a:cubicBezTo>
                        <a:cubicBezTo>
                          <a:pt x="116" y="29"/>
                          <a:pt x="119" y="32"/>
                          <a:pt x="115" y="34"/>
                        </a:cubicBezTo>
                        <a:cubicBezTo>
                          <a:pt x="111" y="35"/>
                          <a:pt x="107" y="34"/>
                          <a:pt x="104" y="34"/>
                        </a:cubicBezTo>
                        <a:cubicBezTo>
                          <a:pt x="102" y="34"/>
                          <a:pt x="100" y="35"/>
                          <a:pt x="98" y="36"/>
                        </a:cubicBezTo>
                        <a:cubicBezTo>
                          <a:pt x="97" y="37"/>
                          <a:pt x="96" y="38"/>
                          <a:pt x="96" y="38"/>
                        </a:cubicBezTo>
                        <a:cubicBezTo>
                          <a:pt x="95" y="38"/>
                          <a:pt x="94" y="38"/>
                          <a:pt x="93" y="38"/>
                        </a:cubicBezTo>
                        <a:cubicBezTo>
                          <a:pt x="92" y="39"/>
                          <a:pt x="89" y="42"/>
                          <a:pt x="89" y="42"/>
                        </a:cubicBezTo>
                        <a:cubicBezTo>
                          <a:pt x="88" y="44"/>
                          <a:pt x="88" y="46"/>
                          <a:pt x="88" y="48"/>
                        </a:cubicBezTo>
                        <a:cubicBezTo>
                          <a:pt x="88" y="50"/>
                          <a:pt x="89" y="52"/>
                          <a:pt x="89" y="54"/>
                        </a:cubicBezTo>
                        <a:cubicBezTo>
                          <a:pt x="89" y="57"/>
                          <a:pt x="89" y="58"/>
                          <a:pt x="88" y="61"/>
                        </a:cubicBezTo>
                        <a:cubicBezTo>
                          <a:pt x="88" y="62"/>
                          <a:pt x="89" y="64"/>
                          <a:pt x="88" y="65"/>
                        </a:cubicBezTo>
                        <a:cubicBezTo>
                          <a:pt x="88" y="68"/>
                          <a:pt x="86" y="70"/>
                          <a:pt x="86" y="73"/>
                        </a:cubicBezTo>
                        <a:cubicBezTo>
                          <a:pt x="85" y="75"/>
                          <a:pt x="84" y="77"/>
                          <a:pt x="82" y="79"/>
                        </a:cubicBezTo>
                        <a:cubicBezTo>
                          <a:pt x="82" y="79"/>
                          <a:pt x="81" y="80"/>
                          <a:pt x="81" y="80"/>
                        </a:cubicBezTo>
                        <a:cubicBezTo>
                          <a:pt x="80" y="81"/>
                          <a:pt x="81" y="82"/>
                          <a:pt x="80" y="83"/>
                        </a:cubicBezTo>
                        <a:cubicBezTo>
                          <a:pt x="79" y="84"/>
                          <a:pt x="78" y="84"/>
                          <a:pt x="77" y="83"/>
                        </a:cubicBezTo>
                        <a:cubicBezTo>
                          <a:pt x="76" y="83"/>
                          <a:pt x="78" y="82"/>
                          <a:pt x="78" y="81"/>
                        </a:cubicBezTo>
                        <a:cubicBezTo>
                          <a:pt x="78" y="79"/>
                          <a:pt x="78" y="79"/>
                          <a:pt x="79" y="77"/>
                        </a:cubicBezTo>
                        <a:cubicBezTo>
                          <a:pt x="80" y="76"/>
                          <a:pt x="82" y="76"/>
                          <a:pt x="81" y="74"/>
                        </a:cubicBezTo>
                        <a:cubicBezTo>
                          <a:pt x="81" y="73"/>
                          <a:pt x="82" y="67"/>
                          <a:pt x="83" y="67"/>
                        </a:cubicBezTo>
                        <a:cubicBezTo>
                          <a:pt x="84" y="63"/>
                          <a:pt x="80" y="65"/>
                          <a:pt x="80" y="67"/>
                        </a:cubicBezTo>
                        <a:cubicBezTo>
                          <a:pt x="79" y="69"/>
                          <a:pt x="79" y="70"/>
                          <a:pt x="78" y="71"/>
                        </a:cubicBezTo>
                        <a:cubicBezTo>
                          <a:pt x="77" y="73"/>
                          <a:pt x="78" y="72"/>
                          <a:pt x="78" y="72"/>
                        </a:cubicBezTo>
                        <a:cubicBezTo>
                          <a:pt x="78" y="72"/>
                          <a:pt x="81" y="72"/>
                          <a:pt x="79" y="74"/>
                        </a:cubicBezTo>
                        <a:cubicBezTo>
                          <a:pt x="77" y="76"/>
                          <a:pt x="77" y="82"/>
                          <a:pt x="76" y="82"/>
                        </a:cubicBezTo>
                        <a:cubicBezTo>
                          <a:pt x="73" y="84"/>
                          <a:pt x="73" y="82"/>
                          <a:pt x="73" y="80"/>
                        </a:cubicBezTo>
                        <a:cubicBezTo>
                          <a:pt x="73" y="79"/>
                          <a:pt x="72" y="77"/>
                          <a:pt x="72" y="75"/>
                        </a:cubicBezTo>
                        <a:cubicBezTo>
                          <a:pt x="72" y="74"/>
                          <a:pt x="73" y="72"/>
                          <a:pt x="73" y="71"/>
                        </a:cubicBezTo>
                        <a:cubicBezTo>
                          <a:pt x="73" y="71"/>
                          <a:pt x="75" y="70"/>
                          <a:pt x="75" y="70"/>
                        </a:cubicBezTo>
                        <a:cubicBezTo>
                          <a:pt x="75" y="69"/>
                          <a:pt x="75" y="66"/>
                          <a:pt x="75" y="65"/>
                        </a:cubicBezTo>
                        <a:cubicBezTo>
                          <a:pt x="74" y="65"/>
                          <a:pt x="71" y="67"/>
                          <a:pt x="73" y="65"/>
                        </a:cubicBezTo>
                        <a:cubicBezTo>
                          <a:pt x="74" y="63"/>
                          <a:pt x="75" y="61"/>
                          <a:pt x="76" y="59"/>
                        </a:cubicBezTo>
                        <a:cubicBezTo>
                          <a:pt x="76" y="60"/>
                          <a:pt x="77" y="60"/>
                          <a:pt x="77" y="60"/>
                        </a:cubicBezTo>
                        <a:cubicBezTo>
                          <a:pt x="78" y="58"/>
                          <a:pt x="75" y="57"/>
                          <a:pt x="74" y="55"/>
                        </a:cubicBezTo>
                        <a:cubicBezTo>
                          <a:pt x="74" y="52"/>
                          <a:pt x="77" y="50"/>
                          <a:pt x="77" y="53"/>
                        </a:cubicBezTo>
                        <a:cubicBezTo>
                          <a:pt x="78" y="51"/>
                          <a:pt x="80" y="49"/>
                          <a:pt x="79" y="48"/>
                        </a:cubicBezTo>
                        <a:cubicBezTo>
                          <a:pt x="77" y="46"/>
                          <a:pt x="76" y="52"/>
                          <a:pt x="74" y="49"/>
                        </a:cubicBezTo>
                        <a:cubicBezTo>
                          <a:pt x="72" y="52"/>
                          <a:pt x="71" y="56"/>
                          <a:pt x="68" y="58"/>
                        </a:cubicBezTo>
                        <a:cubicBezTo>
                          <a:pt x="66" y="60"/>
                          <a:pt x="66" y="60"/>
                          <a:pt x="65" y="62"/>
                        </a:cubicBezTo>
                        <a:cubicBezTo>
                          <a:pt x="64" y="63"/>
                          <a:pt x="64" y="65"/>
                          <a:pt x="64" y="66"/>
                        </a:cubicBezTo>
                        <a:cubicBezTo>
                          <a:pt x="62" y="67"/>
                          <a:pt x="61" y="70"/>
                          <a:pt x="58" y="69"/>
                        </a:cubicBezTo>
                        <a:cubicBezTo>
                          <a:pt x="57" y="68"/>
                          <a:pt x="57" y="65"/>
                          <a:pt x="55" y="66"/>
                        </a:cubicBezTo>
                        <a:cubicBezTo>
                          <a:pt x="53" y="67"/>
                          <a:pt x="53" y="74"/>
                          <a:pt x="49" y="71"/>
                        </a:cubicBezTo>
                        <a:cubicBezTo>
                          <a:pt x="45" y="68"/>
                          <a:pt x="47" y="75"/>
                          <a:pt x="47" y="78"/>
                        </a:cubicBezTo>
                        <a:cubicBezTo>
                          <a:pt x="47" y="79"/>
                          <a:pt x="46" y="82"/>
                          <a:pt x="46" y="83"/>
                        </a:cubicBezTo>
                        <a:cubicBezTo>
                          <a:pt x="45" y="86"/>
                          <a:pt x="44" y="85"/>
                          <a:pt x="41" y="85"/>
                        </a:cubicBezTo>
                        <a:cubicBezTo>
                          <a:pt x="37" y="86"/>
                          <a:pt x="34" y="89"/>
                          <a:pt x="36" y="93"/>
                        </a:cubicBezTo>
                        <a:cubicBezTo>
                          <a:pt x="36" y="95"/>
                          <a:pt x="37" y="97"/>
                          <a:pt x="37" y="99"/>
                        </a:cubicBezTo>
                        <a:cubicBezTo>
                          <a:pt x="37" y="101"/>
                          <a:pt x="36" y="103"/>
                          <a:pt x="36" y="105"/>
                        </a:cubicBezTo>
                        <a:cubicBezTo>
                          <a:pt x="36" y="105"/>
                          <a:pt x="36" y="105"/>
                          <a:pt x="36" y="104"/>
                        </a:cubicBezTo>
                        <a:cubicBezTo>
                          <a:pt x="37" y="105"/>
                          <a:pt x="36" y="105"/>
                          <a:pt x="37" y="105"/>
                        </a:cubicBezTo>
                        <a:cubicBezTo>
                          <a:pt x="36" y="105"/>
                          <a:pt x="36" y="105"/>
                          <a:pt x="36" y="105"/>
                        </a:cubicBezTo>
                        <a:cubicBezTo>
                          <a:pt x="35" y="109"/>
                          <a:pt x="36" y="113"/>
                          <a:pt x="34" y="117"/>
                        </a:cubicBezTo>
                        <a:cubicBezTo>
                          <a:pt x="31" y="121"/>
                          <a:pt x="29" y="125"/>
                          <a:pt x="27" y="129"/>
                        </a:cubicBezTo>
                        <a:cubicBezTo>
                          <a:pt x="26" y="131"/>
                          <a:pt x="25" y="133"/>
                          <a:pt x="24" y="135"/>
                        </a:cubicBezTo>
                        <a:cubicBezTo>
                          <a:pt x="22" y="137"/>
                          <a:pt x="19" y="138"/>
                          <a:pt x="19" y="140"/>
                        </a:cubicBezTo>
                        <a:cubicBezTo>
                          <a:pt x="19" y="143"/>
                          <a:pt x="23" y="147"/>
                          <a:pt x="24" y="149"/>
                        </a:cubicBezTo>
                        <a:cubicBezTo>
                          <a:pt x="24" y="149"/>
                          <a:pt x="25" y="149"/>
                          <a:pt x="25" y="149"/>
                        </a:cubicBezTo>
                        <a:cubicBezTo>
                          <a:pt x="24" y="150"/>
                          <a:pt x="23" y="149"/>
                          <a:pt x="23" y="147"/>
                        </a:cubicBezTo>
                        <a:cubicBezTo>
                          <a:pt x="23" y="153"/>
                          <a:pt x="27" y="159"/>
                          <a:pt x="22" y="165"/>
                        </a:cubicBezTo>
                        <a:cubicBezTo>
                          <a:pt x="20" y="168"/>
                          <a:pt x="17" y="171"/>
                          <a:pt x="18" y="175"/>
                        </a:cubicBezTo>
                        <a:cubicBezTo>
                          <a:pt x="19" y="180"/>
                          <a:pt x="22" y="183"/>
                          <a:pt x="23" y="188"/>
                        </a:cubicBezTo>
                        <a:cubicBezTo>
                          <a:pt x="24" y="191"/>
                          <a:pt x="25" y="195"/>
                          <a:pt x="27" y="198"/>
                        </a:cubicBezTo>
                        <a:cubicBezTo>
                          <a:pt x="28" y="200"/>
                          <a:pt x="29" y="202"/>
                          <a:pt x="30" y="204"/>
                        </a:cubicBezTo>
                        <a:cubicBezTo>
                          <a:pt x="30" y="206"/>
                          <a:pt x="31" y="205"/>
                          <a:pt x="30" y="204"/>
                        </a:cubicBezTo>
                        <a:cubicBezTo>
                          <a:pt x="33" y="204"/>
                          <a:pt x="33" y="204"/>
                          <a:pt x="35" y="203"/>
                        </a:cubicBezTo>
                        <a:cubicBezTo>
                          <a:pt x="36" y="203"/>
                          <a:pt x="37" y="202"/>
                          <a:pt x="38" y="202"/>
                        </a:cubicBezTo>
                        <a:cubicBezTo>
                          <a:pt x="36" y="202"/>
                          <a:pt x="36" y="204"/>
                          <a:pt x="34" y="205"/>
                        </a:cubicBezTo>
                        <a:cubicBezTo>
                          <a:pt x="33" y="206"/>
                          <a:pt x="33" y="206"/>
                          <a:pt x="32" y="206"/>
                        </a:cubicBezTo>
                        <a:cubicBezTo>
                          <a:pt x="31" y="206"/>
                          <a:pt x="30" y="204"/>
                          <a:pt x="31" y="207"/>
                        </a:cubicBezTo>
                        <a:cubicBezTo>
                          <a:pt x="32" y="212"/>
                          <a:pt x="35" y="216"/>
                          <a:pt x="36" y="221"/>
                        </a:cubicBezTo>
                        <a:cubicBezTo>
                          <a:pt x="37" y="226"/>
                          <a:pt x="38" y="231"/>
                          <a:pt x="38" y="237"/>
                        </a:cubicBezTo>
                        <a:cubicBezTo>
                          <a:pt x="38" y="255"/>
                          <a:pt x="36" y="278"/>
                          <a:pt x="23" y="292"/>
                        </a:cubicBezTo>
                        <a:cubicBezTo>
                          <a:pt x="19" y="297"/>
                          <a:pt x="18" y="303"/>
                          <a:pt x="15" y="309"/>
                        </a:cubicBezTo>
                        <a:cubicBezTo>
                          <a:pt x="12" y="314"/>
                          <a:pt x="6" y="320"/>
                          <a:pt x="0" y="323"/>
                        </a:cubicBezTo>
                        <a:cubicBezTo>
                          <a:pt x="22" y="323"/>
                          <a:pt x="43" y="323"/>
                          <a:pt x="64" y="323"/>
                        </a:cubicBezTo>
                        <a:cubicBezTo>
                          <a:pt x="75" y="323"/>
                          <a:pt x="87" y="323"/>
                          <a:pt x="98" y="323"/>
                        </a:cubicBezTo>
                        <a:cubicBezTo>
                          <a:pt x="104" y="323"/>
                          <a:pt x="109" y="323"/>
                          <a:pt x="115" y="323"/>
                        </a:cubicBezTo>
                        <a:cubicBezTo>
                          <a:pt x="117" y="323"/>
                          <a:pt x="120" y="323"/>
                          <a:pt x="122" y="323"/>
                        </a:cubicBezTo>
                        <a:cubicBezTo>
                          <a:pt x="125" y="323"/>
                          <a:pt x="124" y="326"/>
                          <a:pt x="124" y="328"/>
                        </a:cubicBezTo>
                        <a:cubicBezTo>
                          <a:pt x="138" y="327"/>
                          <a:pt x="153" y="327"/>
                          <a:pt x="167" y="326"/>
                        </a:cubicBezTo>
                        <a:cubicBezTo>
                          <a:pt x="174" y="326"/>
                          <a:pt x="181" y="326"/>
                          <a:pt x="188" y="326"/>
                        </a:cubicBezTo>
                        <a:cubicBezTo>
                          <a:pt x="193" y="326"/>
                          <a:pt x="203" y="327"/>
                          <a:pt x="206" y="324"/>
                        </a:cubicBezTo>
                        <a:cubicBezTo>
                          <a:pt x="205" y="323"/>
                          <a:pt x="205" y="324"/>
                          <a:pt x="205" y="323"/>
                        </a:cubicBezTo>
                        <a:cubicBezTo>
                          <a:pt x="206" y="323"/>
                          <a:pt x="205" y="323"/>
                          <a:pt x="207" y="323"/>
                        </a:cubicBezTo>
                        <a:cubicBezTo>
                          <a:pt x="206" y="322"/>
                          <a:pt x="206" y="321"/>
                          <a:pt x="206" y="321"/>
                        </a:cubicBezTo>
                        <a:cubicBezTo>
                          <a:pt x="206" y="321"/>
                          <a:pt x="207" y="320"/>
                          <a:pt x="207" y="320"/>
                        </a:cubicBezTo>
                        <a:cubicBezTo>
                          <a:pt x="207" y="322"/>
                          <a:pt x="208" y="323"/>
                          <a:pt x="208" y="325"/>
                        </a:cubicBezTo>
                        <a:cubicBezTo>
                          <a:pt x="208" y="324"/>
                          <a:pt x="208" y="322"/>
                          <a:pt x="207" y="321"/>
                        </a:cubicBezTo>
                        <a:cubicBezTo>
                          <a:pt x="207" y="319"/>
                          <a:pt x="208" y="319"/>
                          <a:pt x="208" y="318"/>
                        </a:cubicBezTo>
                        <a:cubicBezTo>
                          <a:pt x="209" y="316"/>
                          <a:pt x="210" y="314"/>
                          <a:pt x="212" y="313"/>
                        </a:cubicBezTo>
                        <a:cubicBezTo>
                          <a:pt x="212" y="313"/>
                          <a:pt x="212" y="312"/>
                          <a:pt x="212" y="312"/>
                        </a:cubicBezTo>
                        <a:cubicBezTo>
                          <a:pt x="213" y="313"/>
                          <a:pt x="213" y="312"/>
                          <a:pt x="213" y="313"/>
                        </a:cubicBezTo>
                        <a:cubicBezTo>
                          <a:pt x="214" y="311"/>
                          <a:pt x="215" y="306"/>
                          <a:pt x="218" y="309"/>
                        </a:cubicBezTo>
                        <a:cubicBezTo>
                          <a:pt x="219" y="308"/>
                          <a:pt x="219" y="306"/>
                          <a:pt x="218" y="305"/>
                        </a:cubicBezTo>
                        <a:cubicBezTo>
                          <a:pt x="218" y="305"/>
                          <a:pt x="218" y="305"/>
                          <a:pt x="218" y="305"/>
                        </a:cubicBezTo>
                        <a:cubicBezTo>
                          <a:pt x="220" y="307"/>
                          <a:pt x="222" y="302"/>
                          <a:pt x="221" y="301"/>
                        </a:cubicBezTo>
                        <a:cubicBezTo>
                          <a:pt x="222" y="301"/>
                          <a:pt x="222" y="301"/>
                          <a:pt x="222" y="301"/>
                        </a:cubicBezTo>
                        <a:cubicBezTo>
                          <a:pt x="223" y="300"/>
                          <a:pt x="222" y="298"/>
                          <a:pt x="222" y="297"/>
                        </a:cubicBezTo>
                        <a:cubicBezTo>
                          <a:pt x="222" y="297"/>
                          <a:pt x="222" y="297"/>
                          <a:pt x="222" y="297"/>
                        </a:cubicBezTo>
                        <a:cubicBezTo>
                          <a:pt x="223" y="294"/>
                          <a:pt x="224" y="289"/>
                          <a:pt x="225" y="285"/>
                        </a:cubicBezTo>
                        <a:cubicBezTo>
                          <a:pt x="226" y="282"/>
                          <a:pt x="229" y="279"/>
                          <a:pt x="233" y="277"/>
                        </a:cubicBezTo>
                        <a:cubicBezTo>
                          <a:pt x="234" y="276"/>
                          <a:pt x="235" y="275"/>
                          <a:pt x="236" y="275"/>
                        </a:cubicBezTo>
                        <a:cubicBezTo>
                          <a:pt x="237" y="275"/>
                          <a:pt x="238" y="276"/>
                          <a:pt x="239" y="274"/>
                        </a:cubicBezTo>
                        <a:cubicBezTo>
                          <a:pt x="240" y="272"/>
                          <a:pt x="242" y="270"/>
                          <a:pt x="242" y="267"/>
                        </a:cubicBezTo>
                        <a:cubicBezTo>
                          <a:pt x="242" y="266"/>
                          <a:pt x="241" y="266"/>
                          <a:pt x="241" y="265"/>
                        </a:cubicBezTo>
                        <a:cubicBezTo>
                          <a:pt x="241" y="263"/>
                          <a:pt x="242" y="262"/>
                          <a:pt x="242" y="260"/>
                        </a:cubicBezTo>
                        <a:cubicBezTo>
                          <a:pt x="243" y="259"/>
                          <a:pt x="245" y="257"/>
                          <a:pt x="247" y="258"/>
                        </a:cubicBezTo>
                        <a:cubicBezTo>
                          <a:pt x="247" y="257"/>
                          <a:pt x="247" y="257"/>
                          <a:pt x="248" y="256"/>
                        </a:cubicBezTo>
                        <a:cubicBezTo>
                          <a:pt x="246" y="255"/>
                          <a:pt x="245" y="255"/>
                          <a:pt x="245" y="253"/>
                        </a:cubicBezTo>
                        <a:cubicBezTo>
                          <a:pt x="246" y="251"/>
                          <a:pt x="249" y="250"/>
                          <a:pt x="250" y="249"/>
                        </a:cubicBezTo>
                        <a:cubicBezTo>
                          <a:pt x="253" y="247"/>
                          <a:pt x="260" y="251"/>
                          <a:pt x="255" y="253"/>
                        </a:cubicBezTo>
                        <a:cubicBezTo>
                          <a:pt x="257" y="253"/>
                          <a:pt x="261" y="254"/>
                          <a:pt x="262" y="255"/>
                        </a:cubicBezTo>
                        <a:cubicBezTo>
                          <a:pt x="264" y="253"/>
                          <a:pt x="264" y="249"/>
                          <a:pt x="265" y="247"/>
                        </a:cubicBezTo>
                        <a:cubicBezTo>
                          <a:pt x="265" y="246"/>
                          <a:pt x="266" y="243"/>
                          <a:pt x="266" y="243"/>
                        </a:cubicBezTo>
                        <a:cubicBezTo>
                          <a:pt x="266" y="241"/>
                          <a:pt x="266" y="240"/>
                          <a:pt x="265" y="239"/>
                        </a:cubicBezTo>
                        <a:cubicBezTo>
                          <a:pt x="265" y="237"/>
                          <a:pt x="266" y="234"/>
                          <a:pt x="266" y="232"/>
                        </a:cubicBezTo>
                        <a:cubicBezTo>
                          <a:pt x="267" y="229"/>
                          <a:pt x="269" y="228"/>
                          <a:pt x="269" y="226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699" name="Freeform 10182"/>
                  <p:cNvSpPr>
                    <a:spLocks/>
                  </p:cNvSpPr>
                  <p:nvPr/>
                </p:nvSpPr>
                <p:spPr bwMode="auto">
                  <a:xfrm>
                    <a:off x="3689" y="1129"/>
                    <a:ext cx="41" cy="67"/>
                  </a:xfrm>
                  <a:custGeom>
                    <a:avLst/>
                    <a:gdLst>
                      <a:gd name="T0" fmla="*/ 39 w 27"/>
                      <a:gd name="T1" fmla="*/ 0 h 43"/>
                      <a:gd name="T2" fmla="*/ 36 w 27"/>
                      <a:gd name="T3" fmla="*/ 2 h 43"/>
                      <a:gd name="T4" fmla="*/ 33 w 27"/>
                      <a:gd name="T5" fmla="*/ 0 h 43"/>
                      <a:gd name="T6" fmla="*/ 32 w 27"/>
                      <a:gd name="T7" fmla="*/ 6 h 43"/>
                      <a:gd name="T8" fmla="*/ 27 w 27"/>
                      <a:gd name="T9" fmla="*/ 6 h 43"/>
                      <a:gd name="T10" fmla="*/ 27 w 27"/>
                      <a:gd name="T11" fmla="*/ 12 h 43"/>
                      <a:gd name="T12" fmla="*/ 24 w 27"/>
                      <a:gd name="T13" fmla="*/ 14 h 43"/>
                      <a:gd name="T14" fmla="*/ 21 w 27"/>
                      <a:gd name="T15" fmla="*/ 19 h 43"/>
                      <a:gd name="T16" fmla="*/ 18 w 27"/>
                      <a:gd name="T17" fmla="*/ 16 h 43"/>
                      <a:gd name="T18" fmla="*/ 17 w 27"/>
                      <a:gd name="T19" fmla="*/ 20 h 43"/>
                      <a:gd name="T20" fmla="*/ 12 w 27"/>
                      <a:gd name="T21" fmla="*/ 30 h 43"/>
                      <a:gd name="T22" fmla="*/ 12 w 27"/>
                      <a:gd name="T23" fmla="*/ 31 h 43"/>
                      <a:gd name="T24" fmla="*/ 11 w 27"/>
                      <a:gd name="T25" fmla="*/ 31 h 43"/>
                      <a:gd name="T26" fmla="*/ 8 w 27"/>
                      <a:gd name="T27" fmla="*/ 36 h 43"/>
                      <a:gd name="T28" fmla="*/ 2 w 27"/>
                      <a:gd name="T29" fmla="*/ 48 h 43"/>
                      <a:gd name="T30" fmla="*/ 3 w 27"/>
                      <a:gd name="T31" fmla="*/ 51 h 43"/>
                      <a:gd name="T32" fmla="*/ 3 w 27"/>
                      <a:gd name="T33" fmla="*/ 55 h 43"/>
                      <a:gd name="T34" fmla="*/ 6 w 27"/>
                      <a:gd name="T35" fmla="*/ 59 h 43"/>
                      <a:gd name="T36" fmla="*/ 14 w 27"/>
                      <a:gd name="T37" fmla="*/ 56 h 43"/>
                      <a:gd name="T38" fmla="*/ 20 w 27"/>
                      <a:gd name="T39" fmla="*/ 53 h 43"/>
                      <a:gd name="T40" fmla="*/ 20 w 27"/>
                      <a:gd name="T41" fmla="*/ 48 h 43"/>
                      <a:gd name="T42" fmla="*/ 23 w 27"/>
                      <a:gd name="T43" fmla="*/ 45 h 43"/>
                      <a:gd name="T44" fmla="*/ 21 w 27"/>
                      <a:gd name="T45" fmla="*/ 44 h 43"/>
                      <a:gd name="T46" fmla="*/ 26 w 27"/>
                      <a:gd name="T47" fmla="*/ 36 h 43"/>
                      <a:gd name="T48" fmla="*/ 30 w 27"/>
                      <a:gd name="T49" fmla="*/ 30 h 43"/>
                      <a:gd name="T50" fmla="*/ 30 w 27"/>
                      <a:gd name="T51" fmla="*/ 26 h 43"/>
                      <a:gd name="T52" fmla="*/ 30 w 27"/>
                      <a:gd name="T53" fmla="*/ 25 h 43"/>
                      <a:gd name="T54" fmla="*/ 32 w 27"/>
                      <a:gd name="T55" fmla="*/ 26 h 43"/>
                      <a:gd name="T56" fmla="*/ 33 w 27"/>
                      <a:gd name="T57" fmla="*/ 26 h 43"/>
                      <a:gd name="T58" fmla="*/ 33 w 27"/>
                      <a:gd name="T59" fmla="*/ 22 h 43"/>
                      <a:gd name="T60" fmla="*/ 32 w 27"/>
                      <a:gd name="T61" fmla="*/ 20 h 43"/>
                      <a:gd name="T62" fmla="*/ 36 w 27"/>
                      <a:gd name="T63" fmla="*/ 19 h 43"/>
                      <a:gd name="T64" fmla="*/ 35 w 27"/>
                      <a:gd name="T65" fmla="*/ 12 h 43"/>
                      <a:gd name="T66" fmla="*/ 35 w 27"/>
                      <a:gd name="T67" fmla="*/ 6 h 43"/>
                      <a:gd name="T68" fmla="*/ 35 w 27"/>
                      <a:gd name="T69" fmla="*/ 8 h 43"/>
                      <a:gd name="T70" fmla="*/ 41 w 27"/>
                      <a:gd name="T71" fmla="*/ 9 h 43"/>
                      <a:gd name="T72" fmla="*/ 39 w 27"/>
                      <a:gd name="T73" fmla="*/ 0 h 43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27"/>
                      <a:gd name="T112" fmla="*/ 0 h 43"/>
                      <a:gd name="T113" fmla="*/ 27 w 27"/>
                      <a:gd name="T114" fmla="*/ 43 h 43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27" h="43">
                        <a:moveTo>
                          <a:pt x="26" y="0"/>
                        </a:moveTo>
                        <a:cubicBezTo>
                          <a:pt x="26" y="0"/>
                          <a:pt x="24" y="0"/>
                          <a:pt x="24" y="1"/>
                        </a:cubicBezTo>
                        <a:cubicBezTo>
                          <a:pt x="24" y="2"/>
                          <a:pt x="22" y="0"/>
                          <a:pt x="22" y="0"/>
                        </a:cubicBezTo>
                        <a:cubicBezTo>
                          <a:pt x="20" y="1"/>
                          <a:pt x="21" y="3"/>
                          <a:pt x="21" y="4"/>
                        </a:cubicBezTo>
                        <a:cubicBezTo>
                          <a:pt x="20" y="4"/>
                          <a:pt x="19" y="3"/>
                          <a:pt x="18" y="4"/>
                        </a:cubicBezTo>
                        <a:cubicBezTo>
                          <a:pt x="18" y="6"/>
                          <a:pt x="18" y="7"/>
                          <a:pt x="18" y="8"/>
                        </a:cubicBezTo>
                        <a:cubicBezTo>
                          <a:pt x="18" y="9"/>
                          <a:pt x="17" y="8"/>
                          <a:pt x="16" y="9"/>
                        </a:cubicBezTo>
                        <a:cubicBezTo>
                          <a:pt x="15" y="10"/>
                          <a:pt x="15" y="12"/>
                          <a:pt x="14" y="12"/>
                        </a:cubicBezTo>
                        <a:cubicBezTo>
                          <a:pt x="14" y="12"/>
                          <a:pt x="12" y="10"/>
                          <a:pt x="12" y="10"/>
                        </a:cubicBezTo>
                        <a:cubicBezTo>
                          <a:pt x="11" y="10"/>
                          <a:pt x="10" y="12"/>
                          <a:pt x="11" y="13"/>
                        </a:cubicBezTo>
                        <a:cubicBezTo>
                          <a:pt x="9" y="13"/>
                          <a:pt x="9" y="17"/>
                          <a:pt x="8" y="19"/>
                        </a:cubicBezTo>
                        <a:cubicBezTo>
                          <a:pt x="8" y="19"/>
                          <a:pt x="9" y="20"/>
                          <a:pt x="8" y="20"/>
                        </a:cubicBezTo>
                        <a:cubicBezTo>
                          <a:pt x="7" y="20"/>
                          <a:pt x="8" y="19"/>
                          <a:pt x="7" y="20"/>
                        </a:cubicBezTo>
                        <a:cubicBezTo>
                          <a:pt x="6" y="21"/>
                          <a:pt x="5" y="22"/>
                          <a:pt x="5" y="23"/>
                        </a:cubicBezTo>
                        <a:cubicBezTo>
                          <a:pt x="4" y="24"/>
                          <a:pt x="0" y="29"/>
                          <a:pt x="1" y="31"/>
                        </a:cubicBezTo>
                        <a:cubicBezTo>
                          <a:pt x="1" y="32"/>
                          <a:pt x="1" y="32"/>
                          <a:pt x="2" y="33"/>
                        </a:cubicBezTo>
                        <a:cubicBezTo>
                          <a:pt x="2" y="33"/>
                          <a:pt x="2" y="34"/>
                          <a:pt x="2" y="35"/>
                        </a:cubicBezTo>
                        <a:cubicBezTo>
                          <a:pt x="2" y="37"/>
                          <a:pt x="2" y="39"/>
                          <a:pt x="4" y="38"/>
                        </a:cubicBezTo>
                        <a:cubicBezTo>
                          <a:pt x="6" y="43"/>
                          <a:pt x="8" y="38"/>
                          <a:pt x="9" y="36"/>
                        </a:cubicBezTo>
                        <a:cubicBezTo>
                          <a:pt x="10" y="35"/>
                          <a:pt x="12" y="35"/>
                          <a:pt x="13" y="34"/>
                        </a:cubicBezTo>
                        <a:cubicBezTo>
                          <a:pt x="13" y="33"/>
                          <a:pt x="12" y="32"/>
                          <a:pt x="13" y="31"/>
                        </a:cubicBezTo>
                        <a:cubicBezTo>
                          <a:pt x="14" y="30"/>
                          <a:pt x="15" y="30"/>
                          <a:pt x="15" y="29"/>
                        </a:cubicBezTo>
                        <a:cubicBezTo>
                          <a:pt x="15" y="29"/>
                          <a:pt x="14" y="28"/>
                          <a:pt x="14" y="28"/>
                        </a:cubicBezTo>
                        <a:cubicBezTo>
                          <a:pt x="14" y="25"/>
                          <a:pt x="16" y="24"/>
                          <a:pt x="17" y="23"/>
                        </a:cubicBezTo>
                        <a:cubicBezTo>
                          <a:pt x="17" y="22"/>
                          <a:pt x="19" y="15"/>
                          <a:pt x="20" y="19"/>
                        </a:cubicBezTo>
                        <a:cubicBezTo>
                          <a:pt x="21" y="19"/>
                          <a:pt x="20" y="18"/>
                          <a:pt x="20" y="17"/>
                        </a:cubicBezTo>
                        <a:cubicBezTo>
                          <a:pt x="20" y="17"/>
                          <a:pt x="19" y="17"/>
                          <a:pt x="20" y="16"/>
                        </a:cubicBezTo>
                        <a:cubicBezTo>
                          <a:pt x="21" y="16"/>
                          <a:pt x="21" y="17"/>
                          <a:pt x="21" y="17"/>
                        </a:cubicBezTo>
                        <a:cubicBezTo>
                          <a:pt x="22" y="17"/>
                          <a:pt x="23" y="17"/>
                          <a:pt x="22" y="17"/>
                        </a:cubicBezTo>
                        <a:cubicBezTo>
                          <a:pt x="22" y="16"/>
                          <a:pt x="23" y="15"/>
                          <a:pt x="22" y="14"/>
                        </a:cubicBezTo>
                        <a:cubicBezTo>
                          <a:pt x="22" y="14"/>
                          <a:pt x="21" y="14"/>
                          <a:pt x="21" y="13"/>
                        </a:cubicBezTo>
                        <a:cubicBezTo>
                          <a:pt x="20" y="9"/>
                          <a:pt x="22" y="14"/>
                          <a:pt x="24" y="12"/>
                        </a:cubicBezTo>
                        <a:cubicBezTo>
                          <a:pt x="23" y="13"/>
                          <a:pt x="23" y="8"/>
                          <a:pt x="23" y="8"/>
                        </a:cubicBezTo>
                        <a:cubicBezTo>
                          <a:pt x="23" y="6"/>
                          <a:pt x="23" y="5"/>
                          <a:pt x="23" y="4"/>
                        </a:cubicBezTo>
                        <a:cubicBezTo>
                          <a:pt x="23" y="4"/>
                          <a:pt x="23" y="5"/>
                          <a:pt x="23" y="5"/>
                        </a:cubicBezTo>
                        <a:cubicBezTo>
                          <a:pt x="25" y="5"/>
                          <a:pt x="25" y="8"/>
                          <a:pt x="27" y="6"/>
                        </a:cubicBezTo>
                        <a:cubicBezTo>
                          <a:pt x="27" y="5"/>
                          <a:pt x="27" y="1"/>
                          <a:pt x="26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779700" name="Group 11360"/>
              <p:cNvGrpSpPr>
                <a:grpSpLocks/>
              </p:cNvGrpSpPr>
              <p:nvPr/>
            </p:nvGrpSpPr>
            <p:grpSpPr bwMode="auto">
              <a:xfrm>
                <a:off x="3171" y="909"/>
                <a:ext cx="530" cy="567"/>
                <a:chOff x="3171" y="910"/>
                <a:chExt cx="530" cy="567"/>
              </a:xfrm>
            </p:grpSpPr>
            <p:sp>
              <p:nvSpPr>
                <p:cNvPr id="779701" name="Freeform 10156"/>
                <p:cNvSpPr>
                  <a:spLocks/>
                </p:cNvSpPr>
                <p:nvPr/>
              </p:nvSpPr>
              <p:spPr bwMode="auto">
                <a:xfrm>
                  <a:off x="3374" y="910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2" name="Freeform 10157"/>
                <p:cNvSpPr>
                  <a:spLocks/>
                </p:cNvSpPr>
                <p:nvPr/>
              </p:nvSpPr>
              <p:spPr bwMode="auto">
                <a:xfrm>
                  <a:off x="3400" y="910"/>
                  <a:ext cx="8" cy="11"/>
                </a:xfrm>
                <a:custGeom>
                  <a:avLst/>
                  <a:gdLst>
                    <a:gd name="T0" fmla="*/ 0 w 5"/>
                    <a:gd name="T1" fmla="*/ 9 h 7"/>
                    <a:gd name="T2" fmla="*/ 6 w 5"/>
                    <a:gd name="T3" fmla="*/ 0 h 7"/>
                    <a:gd name="T4" fmla="*/ 2 w 5"/>
                    <a:gd name="T5" fmla="*/ 2 h 7"/>
                    <a:gd name="T6" fmla="*/ 0 w 5"/>
                    <a:gd name="T7" fmla="*/ 11 h 7"/>
                    <a:gd name="T8" fmla="*/ 0 w 5"/>
                    <a:gd name="T9" fmla="*/ 9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"/>
                    <a:gd name="T16" fmla="*/ 0 h 7"/>
                    <a:gd name="T17" fmla="*/ 5 w 5"/>
                    <a:gd name="T18" fmla="*/ 7 h 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" h="7">
                      <a:moveTo>
                        <a:pt x="0" y="6"/>
                      </a:moveTo>
                      <a:cubicBezTo>
                        <a:pt x="2" y="7"/>
                        <a:pt x="5" y="2"/>
                        <a:pt x="4" y="0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3" name="Freeform 10158"/>
                <p:cNvSpPr>
                  <a:spLocks/>
                </p:cNvSpPr>
                <p:nvPr/>
              </p:nvSpPr>
              <p:spPr bwMode="auto">
                <a:xfrm>
                  <a:off x="3387" y="910"/>
                  <a:ext cx="2" cy="1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4" name="Freeform 10159"/>
                <p:cNvSpPr>
                  <a:spLocks/>
                </p:cNvSpPr>
                <p:nvPr/>
              </p:nvSpPr>
              <p:spPr bwMode="auto">
                <a:xfrm>
                  <a:off x="3377" y="913"/>
                  <a:ext cx="6" cy="3"/>
                </a:xfrm>
                <a:custGeom>
                  <a:avLst/>
                  <a:gdLst>
                    <a:gd name="T0" fmla="*/ 2 w 4"/>
                    <a:gd name="T1" fmla="*/ 3 h 2"/>
                    <a:gd name="T2" fmla="*/ 6 w 4"/>
                    <a:gd name="T3" fmla="*/ 0 h 2"/>
                    <a:gd name="T4" fmla="*/ 2 w 4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"/>
                    <a:gd name="T11" fmla="*/ 4 w 4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">
                      <a:moveTo>
                        <a:pt x="1" y="2"/>
                      </a:moveTo>
                      <a:cubicBezTo>
                        <a:pt x="2" y="2"/>
                        <a:pt x="2" y="1"/>
                        <a:pt x="4" y="0"/>
                      </a:cubicBezTo>
                      <a:cubicBezTo>
                        <a:pt x="3" y="0"/>
                        <a:pt x="0" y="0"/>
                        <a:pt x="1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5" name="Freeform 10160"/>
                <p:cNvSpPr>
                  <a:spLocks/>
                </p:cNvSpPr>
                <p:nvPr/>
              </p:nvSpPr>
              <p:spPr bwMode="auto">
                <a:xfrm>
                  <a:off x="3389" y="914"/>
                  <a:ext cx="3" cy="8"/>
                </a:xfrm>
                <a:custGeom>
                  <a:avLst/>
                  <a:gdLst>
                    <a:gd name="T0" fmla="*/ 0 w 2"/>
                    <a:gd name="T1" fmla="*/ 2 h 5"/>
                    <a:gd name="T2" fmla="*/ 3 w 2"/>
                    <a:gd name="T3" fmla="*/ 5 h 5"/>
                    <a:gd name="T4" fmla="*/ 2 w 2"/>
                    <a:gd name="T5" fmla="*/ 0 h 5"/>
                    <a:gd name="T6" fmla="*/ 0 w 2"/>
                    <a:gd name="T7" fmla="*/ 2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5"/>
                    <a:gd name="T14" fmla="*/ 2 w 2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5">
                      <a:moveTo>
                        <a:pt x="0" y="1"/>
                      </a:moveTo>
                      <a:cubicBezTo>
                        <a:pt x="0" y="2"/>
                        <a:pt x="2" y="5"/>
                        <a:pt x="2" y="3"/>
                      </a:cubicBez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6" name="Freeform 10161"/>
                <p:cNvSpPr>
                  <a:spLocks/>
                </p:cNvSpPr>
                <p:nvPr/>
              </p:nvSpPr>
              <p:spPr bwMode="auto">
                <a:xfrm>
                  <a:off x="3383" y="914"/>
                  <a:ext cx="2" cy="4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60000 65536"/>
                    <a:gd name="T5" fmla="*/ 0 60000 65536"/>
                    <a:gd name="T6" fmla="*/ 0 w 1"/>
                    <a:gd name="T7" fmla="*/ 0 h 2"/>
                    <a:gd name="T8" fmla="*/ 1 w 1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2">
                      <a:moveTo>
                        <a:pt x="0" y="0"/>
                      </a:moveTo>
                      <a:cubicBezTo>
                        <a:pt x="0" y="2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7" name="Freeform 10162"/>
                <p:cNvSpPr>
                  <a:spLocks/>
                </p:cNvSpPr>
                <p:nvPr/>
              </p:nvSpPr>
              <p:spPr bwMode="auto">
                <a:xfrm>
                  <a:off x="3369" y="913"/>
                  <a:ext cx="5" cy="8"/>
                </a:xfrm>
                <a:custGeom>
                  <a:avLst/>
                  <a:gdLst>
                    <a:gd name="T0" fmla="*/ 2 w 3"/>
                    <a:gd name="T1" fmla="*/ 6 h 5"/>
                    <a:gd name="T2" fmla="*/ 5 w 3"/>
                    <a:gd name="T3" fmla="*/ 5 h 5"/>
                    <a:gd name="T4" fmla="*/ 2 w 3"/>
                    <a:gd name="T5" fmla="*/ 6 h 5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5"/>
                    <a:gd name="T11" fmla="*/ 3 w 3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5">
                      <a:moveTo>
                        <a:pt x="1" y="4"/>
                      </a:moveTo>
                      <a:cubicBezTo>
                        <a:pt x="2" y="5"/>
                        <a:pt x="3" y="4"/>
                        <a:pt x="3" y="3"/>
                      </a:cubicBezTo>
                      <a:cubicBezTo>
                        <a:pt x="2" y="0"/>
                        <a:pt x="0" y="2"/>
                        <a:pt x="1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8" name="Freeform 10163"/>
                <p:cNvSpPr>
                  <a:spLocks/>
                </p:cNvSpPr>
                <p:nvPr/>
              </p:nvSpPr>
              <p:spPr bwMode="auto">
                <a:xfrm>
                  <a:off x="3385" y="916"/>
                  <a:ext cx="4" cy="6"/>
                </a:xfrm>
                <a:custGeom>
                  <a:avLst/>
                  <a:gdLst>
                    <a:gd name="T0" fmla="*/ 0 w 3"/>
                    <a:gd name="T1" fmla="*/ 3 h 4"/>
                    <a:gd name="T2" fmla="*/ 0 w 3"/>
                    <a:gd name="T3" fmla="*/ 3 h 4"/>
                    <a:gd name="T4" fmla="*/ 0 60000 65536"/>
                    <a:gd name="T5" fmla="*/ 0 60000 65536"/>
                    <a:gd name="T6" fmla="*/ 0 w 3"/>
                    <a:gd name="T7" fmla="*/ 0 h 4"/>
                    <a:gd name="T8" fmla="*/ 3 w 3"/>
                    <a:gd name="T9" fmla="*/ 4 h 4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3" h="4">
                      <a:moveTo>
                        <a:pt x="0" y="2"/>
                      </a:moveTo>
                      <a:cubicBezTo>
                        <a:pt x="3" y="4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09" name="Freeform 10164"/>
                <p:cNvSpPr>
                  <a:spLocks/>
                </p:cNvSpPr>
                <p:nvPr/>
              </p:nvSpPr>
              <p:spPr bwMode="auto">
                <a:xfrm>
                  <a:off x="3375" y="918"/>
                  <a:ext cx="5" cy="3"/>
                </a:xfrm>
                <a:custGeom>
                  <a:avLst/>
                  <a:gdLst>
                    <a:gd name="T0" fmla="*/ 3 w 3"/>
                    <a:gd name="T1" fmla="*/ 3 h 2"/>
                    <a:gd name="T2" fmla="*/ 5 w 3"/>
                    <a:gd name="T3" fmla="*/ 2 h 2"/>
                    <a:gd name="T4" fmla="*/ 3 w 3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2" y="2"/>
                      </a:move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2" y="0"/>
                        <a:pt x="0" y="2"/>
                        <a:pt x="2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0" name="Freeform 10165"/>
                <p:cNvSpPr>
                  <a:spLocks/>
                </p:cNvSpPr>
                <p:nvPr/>
              </p:nvSpPr>
              <p:spPr bwMode="auto">
                <a:xfrm>
                  <a:off x="3351" y="919"/>
                  <a:ext cx="7" cy="8"/>
                </a:xfrm>
                <a:custGeom>
                  <a:avLst/>
                  <a:gdLst>
                    <a:gd name="T0" fmla="*/ 0 w 5"/>
                    <a:gd name="T1" fmla="*/ 3 h 5"/>
                    <a:gd name="T2" fmla="*/ 4 w 5"/>
                    <a:gd name="T3" fmla="*/ 0 h 5"/>
                    <a:gd name="T4" fmla="*/ 0 w 5"/>
                    <a:gd name="T5" fmla="*/ 3 h 5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5"/>
                    <a:gd name="T11" fmla="*/ 5 w 5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5">
                      <a:moveTo>
                        <a:pt x="0" y="2"/>
                      </a:moveTo>
                      <a:cubicBezTo>
                        <a:pt x="3" y="5"/>
                        <a:pt x="5" y="1"/>
                        <a:pt x="3" y="0"/>
                      </a:cubicBezTo>
                      <a:cubicBezTo>
                        <a:pt x="3" y="1"/>
                        <a:pt x="0" y="0"/>
                        <a:pt x="0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1" name="Freeform 10166"/>
                <p:cNvSpPr>
                  <a:spLocks/>
                </p:cNvSpPr>
                <p:nvPr/>
              </p:nvSpPr>
              <p:spPr bwMode="auto">
                <a:xfrm>
                  <a:off x="3360" y="921"/>
                  <a:ext cx="4" cy="1"/>
                </a:xfrm>
                <a:custGeom>
                  <a:avLst/>
                  <a:gdLst>
                    <a:gd name="T0" fmla="*/ 1 w 3"/>
                    <a:gd name="T1" fmla="*/ 0 h 1"/>
                    <a:gd name="T2" fmla="*/ 1 w 3"/>
                    <a:gd name="T3" fmla="*/ 0 h 1"/>
                    <a:gd name="T4" fmla="*/ 1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1" y="0"/>
                      </a:moveTo>
                      <a:cubicBezTo>
                        <a:pt x="3" y="1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2" name="Freeform 10167"/>
                <p:cNvSpPr>
                  <a:spLocks/>
                </p:cNvSpPr>
                <p:nvPr/>
              </p:nvSpPr>
              <p:spPr bwMode="auto">
                <a:xfrm>
                  <a:off x="3368" y="922"/>
                  <a:ext cx="1" cy="2"/>
                </a:xfrm>
                <a:custGeom>
                  <a:avLst/>
                  <a:gdLst>
                    <a:gd name="T0" fmla="*/ 0 w 1"/>
                    <a:gd name="T1" fmla="*/ 2 h 1"/>
                    <a:gd name="T2" fmla="*/ 1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3" name="Freeform 10168"/>
                <p:cNvSpPr>
                  <a:spLocks/>
                </p:cNvSpPr>
                <p:nvPr/>
              </p:nvSpPr>
              <p:spPr bwMode="auto">
                <a:xfrm>
                  <a:off x="3378" y="922"/>
                  <a:ext cx="8" cy="5"/>
                </a:xfrm>
                <a:custGeom>
                  <a:avLst/>
                  <a:gdLst>
                    <a:gd name="T0" fmla="*/ 5 w 5"/>
                    <a:gd name="T1" fmla="*/ 0 h 3"/>
                    <a:gd name="T2" fmla="*/ 3 w 5"/>
                    <a:gd name="T3" fmla="*/ 3 h 3"/>
                    <a:gd name="T4" fmla="*/ 5 w 5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3"/>
                    <a:gd name="T11" fmla="*/ 5 w 5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3">
                      <a:moveTo>
                        <a:pt x="3" y="0"/>
                      </a:moveTo>
                      <a:cubicBezTo>
                        <a:pt x="2" y="0"/>
                        <a:pt x="0" y="3"/>
                        <a:pt x="2" y="2"/>
                      </a:cubicBezTo>
                      <a:cubicBezTo>
                        <a:pt x="3" y="1"/>
                        <a:pt x="5" y="0"/>
                        <a:pt x="3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4" name="Freeform 10169"/>
                <p:cNvSpPr>
                  <a:spLocks/>
                </p:cNvSpPr>
                <p:nvPr/>
              </p:nvSpPr>
              <p:spPr bwMode="auto">
                <a:xfrm>
                  <a:off x="3381" y="922"/>
                  <a:ext cx="16" cy="9"/>
                </a:xfrm>
                <a:custGeom>
                  <a:avLst/>
                  <a:gdLst>
                    <a:gd name="T0" fmla="*/ 2 w 10"/>
                    <a:gd name="T1" fmla="*/ 5 h 6"/>
                    <a:gd name="T2" fmla="*/ 3 w 10"/>
                    <a:gd name="T3" fmla="*/ 9 h 6"/>
                    <a:gd name="T4" fmla="*/ 5 w 10"/>
                    <a:gd name="T5" fmla="*/ 6 h 6"/>
                    <a:gd name="T6" fmla="*/ 11 w 10"/>
                    <a:gd name="T7" fmla="*/ 8 h 6"/>
                    <a:gd name="T8" fmla="*/ 14 w 10"/>
                    <a:gd name="T9" fmla="*/ 2 h 6"/>
                    <a:gd name="T10" fmla="*/ 2 w 10"/>
                    <a:gd name="T11" fmla="*/ 5 h 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6"/>
                    <a:gd name="T20" fmla="*/ 10 w 10"/>
                    <a:gd name="T21" fmla="*/ 6 h 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6">
                      <a:moveTo>
                        <a:pt x="1" y="3"/>
                      </a:moveTo>
                      <a:cubicBezTo>
                        <a:pt x="1" y="3"/>
                        <a:pt x="0" y="6"/>
                        <a:pt x="2" y="6"/>
                      </a:cubicBezTo>
                      <a:cubicBezTo>
                        <a:pt x="2" y="5"/>
                        <a:pt x="3" y="5"/>
                        <a:pt x="3" y="4"/>
                      </a:cubicBezTo>
                      <a:cubicBezTo>
                        <a:pt x="5" y="4"/>
                        <a:pt x="6" y="5"/>
                        <a:pt x="7" y="5"/>
                      </a:cubicBezTo>
                      <a:cubicBezTo>
                        <a:pt x="6" y="3"/>
                        <a:pt x="10" y="2"/>
                        <a:pt x="9" y="1"/>
                      </a:cubicBezTo>
                      <a:cubicBezTo>
                        <a:pt x="8" y="0"/>
                        <a:pt x="3" y="2"/>
                        <a:pt x="1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5" name="Freeform 10170"/>
                <p:cNvSpPr>
                  <a:spLocks/>
                </p:cNvSpPr>
                <p:nvPr/>
              </p:nvSpPr>
              <p:spPr bwMode="auto">
                <a:xfrm>
                  <a:off x="3369" y="924"/>
                  <a:ext cx="11" cy="9"/>
                </a:xfrm>
                <a:custGeom>
                  <a:avLst/>
                  <a:gdLst>
                    <a:gd name="T0" fmla="*/ 5 w 7"/>
                    <a:gd name="T1" fmla="*/ 0 h 6"/>
                    <a:gd name="T2" fmla="*/ 9 w 7"/>
                    <a:gd name="T3" fmla="*/ 6 h 6"/>
                    <a:gd name="T4" fmla="*/ 5 w 7"/>
                    <a:gd name="T5" fmla="*/ 0 h 6"/>
                    <a:gd name="T6" fmla="*/ 0 60000 65536"/>
                    <a:gd name="T7" fmla="*/ 0 60000 65536"/>
                    <a:gd name="T8" fmla="*/ 0 60000 65536"/>
                    <a:gd name="T9" fmla="*/ 0 w 7"/>
                    <a:gd name="T10" fmla="*/ 0 h 6"/>
                    <a:gd name="T11" fmla="*/ 7 w 7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7" h="6">
                      <a:moveTo>
                        <a:pt x="3" y="0"/>
                      </a:moveTo>
                      <a:cubicBezTo>
                        <a:pt x="0" y="2"/>
                        <a:pt x="5" y="6"/>
                        <a:pt x="6" y="4"/>
                      </a:cubicBezTo>
                      <a:cubicBezTo>
                        <a:pt x="7" y="2"/>
                        <a:pt x="4" y="0"/>
                        <a:pt x="3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6" name="Freeform 10171"/>
                <p:cNvSpPr>
                  <a:spLocks/>
                </p:cNvSpPr>
                <p:nvPr/>
              </p:nvSpPr>
              <p:spPr bwMode="auto">
                <a:xfrm>
                  <a:off x="3346" y="927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7" name="Freeform 10172"/>
                <p:cNvSpPr>
                  <a:spLocks/>
                </p:cNvSpPr>
                <p:nvPr/>
              </p:nvSpPr>
              <p:spPr bwMode="auto">
                <a:xfrm>
                  <a:off x="3395" y="931"/>
                  <a:ext cx="7" cy="5"/>
                </a:xfrm>
                <a:custGeom>
                  <a:avLst/>
                  <a:gdLst>
                    <a:gd name="T0" fmla="*/ 0 w 4"/>
                    <a:gd name="T1" fmla="*/ 3 h 3"/>
                    <a:gd name="T2" fmla="*/ 7 w 4"/>
                    <a:gd name="T3" fmla="*/ 0 h 3"/>
                    <a:gd name="T4" fmla="*/ 0 w 4"/>
                    <a:gd name="T5" fmla="*/ 3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0" y="2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3" y="1"/>
                        <a:pt x="1" y="1"/>
                        <a:pt x="0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8" name="Freeform 10173"/>
                <p:cNvSpPr>
                  <a:spLocks/>
                </p:cNvSpPr>
                <p:nvPr/>
              </p:nvSpPr>
              <p:spPr bwMode="auto">
                <a:xfrm>
                  <a:off x="3374" y="931"/>
                  <a:ext cx="11" cy="4"/>
                </a:xfrm>
                <a:custGeom>
                  <a:avLst/>
                  <a:gdLst>
                    <a:gd name="T0" fmla="*/ 6 w 7"/>
                    <a:gd name="T1" fmla="*/ 4 h 2"/>
                    <a:gd name="T2" fmla="*/ 6 w 7"/>
                    <a:gd name="T3" fmla="*/ 4 h 2"/>
                    <a:gd name="T4" fmla="*/ 0 60000 65536"/>
                    <a:gd name="T5" fmla="*/ 0 60000 65536"/>
                    <a:gd name="T6" fmla="*/ 0 w 7"/>
                    <a:gd name="T7" fmla="*/ 0 h 2"/>
                    <a:gd name="T8" fmla="*/ 7 w 7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7" h="2">
                      <a:moveTo>
                        <a:pt x="4" y="2"/>
                      </a:moveTo>
                      <a:cubicBezTo>
                        <a:pt x="7" y="0"/>
                        <a:pt x="0" y="1"/>
                        <a:pt x="4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19" name="Freeform 10174"/>
                <p:cNvSpPr>
                  <a:spLocks/>
                </p:cNvSpPr>
                <p:nvPr/>
              </p:nvSpPr>
              <p:spPr bwMode="auto">
                <a:xfrm>
                  <a:off x="3369" y="935"/>
                  <a:ext cx="20" cy="17"/>
                </a:xfrm>
                <a:custGeom>
                  <a:avLst/>
                  <a:gdLst>
                    <a:gd name="T0" fmla="*/ 15 w 13"/>
                    <a:gd name="T1" fmla="*/ 6 h 11"/>
                    <a:gd name="T2" fmla="*/ 20 w 13"/>
                    <a:gd name="T3" fmla="*/ 3 h 11"/>
                    <a:gd name="T4" fmla="*/ 15 w 13"/>
                    <a:gd name="T5" fmla="*/ 0 h 11"/>
                    <a:gd name="T6" fmla="*/ 11 w 13"/>
                    <a:gd name="T7" fmla="*/ 6 h 11"/>
                    <a:gd name="T8" fmla="*/ 5 w 13"/>
                    <a:gd name="T9" fmla="*/ 9 h 11"/>
                    <a:gd name="T10" fmla="*/ 0 w 13"/>
                    <a:gd name="T11" fmla="*/ 12 h 11"/>
                    <a:gd name="T12" fmla="*/ 3 w 13"/>
                    <a:gd name="T13" fmla="*/ 14 h 11"/>
                    <a:gd name="T14" fmla="*/ 12 w 13"/>
                    <a:gd name="T15" fmla="*/ 9 h 11"/>
                    <a:gd name="T16" fmla="*/ 15 w 13"/>
                    <a:gd name="T17" fmla="*/ 6 h 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3"/>
                    <a:gd name="T28" fmla="*/ 0 h 11"/>
                    <a:gd name="T29" fmla="*/ 13 w 13"/>
                    <a:gd name="T30" fmla="*/ 11 h 1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3" h="11">
                      <a:moveTo>
                        <a:pt x="10" y="4"/>
                      </a:moveTo>
                      <a:cubicBezTo>
                        <a:pt x="11" y="3"/>
                        <a:pt x="13" y="3"/>
                        <a:pt x="13" y="2"/>
                      </a:cubicBezTo>
                      <a:cubicBezTo>
                        <a:pt x="13" y="1"/>
                        <a:pt x="11" y="0"/>
                        <a:pt x="10" y="0"/>
                      </a:cubicBezTo>
                      <a:cubicBezTo>
                        <a:pt x="9" y="0"/>
                        <a:pt x="8" y="3"/>
                        <a:pt x="7" y="4"/>
                      </a:cubicBezTo>
                      <a:cubicBezTo>
                        <a:pt x="6" y="4"/>
                        <a:pt x="4" y="6"/>
                        <a:pt x="3" y="6"/>
                      </a:cubicBezTo>
                      <a:cubicBezTo>
                        <a:pt x="1" y="7"/>
                        <a:pt x="0" y="7"/>
                        <a:pt x="0" y="8"/>
                      </a:cubicBezTo>
                      <a:cubicBezTo>
                        <a:pt x="1" y="10"/>
                        <a:pt x="1" y="11"/>
                        <a:pt x="2" y="9"/>
                      </a:cubicBezTo>
                      <a:cubicBezTo>
                        <a:pt x="4" y="8"/>
                        <a:pt x="8" y="8"/>
                        <a:pt x="8" y="6"/>
                      </a:cubicBezTo>
                      <a:cubicBezTo>
                        <a:pt x="6" y="6"/>
                        <a:pt x="8" y="4"/>
                        <a:pt x="10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20" name="Freeform 10175"/>
                <p:cNvSpPr>
                  <a:spLocks/>
                </p:cNvSpPr>
                <p:nvPr/>
              </p:nvSpPr>
              <p:spPr bwMode="auto">
                <a:xfrm>
                  <a:off x="3370" y="933"/>
                  <a:ext cx="7" cy="8"/>
                </a:xfrm>
                <a:custGeom>
                  <a:avLst/>
                  <a:gdLst>
                    <a:gd name="T0" fmla="*/ 2 w 4"/>
                    <a:gd name="T1" fmla="*/ 8 h 5"/>
                    <a:gd name="T2" fmla="*/ 4 w 4"/>
                    <a:gd name="T3" fmla="*/ 2 h 5"/>
                    <a:gd name="T4" fmla="*/ 2 w 4"/>
                    <a:gd name="T5" fmla="*/ 8 h 5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5"/>
                    <a:gd name="T11" fmla="*/ 4 w 4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5">
                      <a:moveTo>
                        <a:pt x="1" y="5"/>
                      </a:moveTo>
                      <a:cubicBezTo>
                        <a:pt x="2" y="4"/>
                        <a:pt x="4" y="0"/>
                        <a:pt x="2" y="1"/>
                      </a:cubicBezTo>
                      <a:cubicBezTo>
                        <a:pt x="1" y="2"/>
                        <a:pt x="0" y="4"/>
                        <a:pt x="1" y="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21" name="Freeform 10176"/>
                <p:cNvSpPr>
                  <a:spLocks/>
                </p:cNvSpPr>
                <p:nvPr/>
              </p:nvSpPr>
              <p:spPr bwMode="auto">
                <a:xfrm>
                  <a:off x="3368" y="952"/>
                  <a:ext cx="2" cy="3"/>
                </a:xfrm>
                <a:custGeom>
                  <a:avLst/>
                  <a:gdLst>
                    <a:gd name="T0" fmla="*/ 2 w 2"/>
                    <a:gd name="T1" fmla="*/ 2 h 2"/>
                    <a:gd name="T2" fmla="*/ 0 w 2"/>
                    <a:gd name="T3" fmla="*/ 2 h 2"/>
                    <a:gd name="T4" fmla="*/ 2 w 2"/>
                    <a:gd name="T5" fmla="*/ 3 h 2"/>
                    <a:gd name="T6" fmla="*/ 2 w 2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2"/>
                    <a:gd name="T14" fmla="*/ 2 w 2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2">
                      <a:moveTo>
                        <a:pt x="2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1"/>
                        <a:pt x="2" y="2"/>
                        <a:pt x="2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22" name="Freeform 10190"/>
                <p:cNvSpPr>
                  <a:spLocks/>
                </p:cNvSpPr>
                <p:nvPr/>
              </p:nvSpPr>
              <p:spPr bwMode="auto">
                <a:xfrm>
                  <a:off x="3171" y="923"/>
                  <a:ext cx="530" cy="554"/>
                </a:xfrm>
                <a:custGeom>
                  <a:avLst/>
                  <a:gdLst>
                    <a:gd name="T0" fmla="*/ 518 w 342"/>
                    <a:gd name="T1" fmla="*/ 258 h 357"/>
                    <a:gd name="T2" fmla="*/ 504 w 342"/>
                    <a:gd name="T3" fmla="*/ 264 h 357"/>
                    <a:gd name="T4" fmla="*/ 487 w 342"/>
                    <a:gd name="T5" fmla="*/ 286 h 357"/>
                    <a:gd name="T6" fmla="*/ 468 w 342"/>
                    <a:gd name="T7" fmla="*/ 303 h 357"/>
                    <a:gd name="T8" fmla="*/ 462 w 342"/>
                    <a:gd name="T9" fmla="*/ 296 h 357"/>
                    <a:gd name="T10" fmla="*/ 462 w 342"/>
                    <a:gd name="T11" fmla="*/ 289 h 357"/>
                    <a:gd name="T12" fmla="*/ 463 w 342"/>
                    <a:gd name="T13" fmla="*/ 284 h 357"/>
                    <a:gd name="T14" fmla="*/ 477 w 342"/>
                    <a:gd name="T15" fmla="*/ 259 h 357"/>
                    <a:gd name="T16" fmla="*/ 496 w 342"/>
                    <a:gd name="T17" fmla="*/ 245 h 357"/>
                    <a:gd name="T18" fmla="*/ 488 w 342"/>
                    <a:gd name="T19" fmla="*/ 222 h 357"/>
                    <a:gd name="T20" fmla="*/ 488 w 342"/>
                    <a:gd name="T21" fmla="*/ 197 h 357"/>
                    <a:gd name="T22" fmla="*/ 474 w 342"/>
                    <a:gd name="T23" fmla="*/ 199 h 357"/>
                    <a:gd name="T24" fmla="*/ 482 w 342"/>
                    <a:gd name="T25" fmla="*/ 183 h 357"/>
                    <a:gd name="T26" fmla="*/ 482 w 342"/>
                    <a:gd name="T27" fmla="*/ 172 h 357"/>
                    <a:gd name="T28" fmla="*/ 482 w 342"/>
                    <a:gd name="T29" fmla="*/ 157 h 357"/>
                    <a:gd name="T30" fmla="*/ 463 w 342"/>
                    <a:gd name="T31" fmla="*/ 144 h 357"/>
                    <a:gd name="T32" fmla="*/ 456 w 342"/>
                    <a:gd name="T33" fmla="*/ 135 h 357"/>
                    <a:gd name="T34" fmla="*/ 439 w 342"/>
                    <a:gd name="T35" fmla="*/ 124 h 357"/>
                    <a:gd name="T36" fmla="*/ 418 w 342"/>
                    <a:gd name="T37" fmla="*/ 119 h 357"/>
                    <a:gd name="T38" fmla="*/ 411 w 342"/>
                    <a:gd name="T39" fmla="*/ 118 h 357"/>
                    <a:gd name="T40" fmla="*/ 395 w 342"/>
                    <a:gd name="T41" fmla="*/ 116 h 357"/>
                    <a:gd name="T42" fmla="*/ 386 w 342"/>
                    <a:gd name="T43" fmla="*/ 116 h 357"/>
                    <a:gd name="T44" fmla="*/ 263 w 342"/>
                    <a:gd name="T45" fmla="*/ 78 h 357"/>
                    <a:gd name="T46" fmla="*/ 242 w 342"/>
                    <a:gd name="T47" fmla="*/ 50 h 357"/>
                    <a:gd name="T48" fmla="*/ 220 w 342"/>
                    <a:gd name="T49" fmla="*/ 47 h 357"/>
                    <a:gd name="T50" fmla="*/ 211 w 342"/>
                    <a:gd name="T51" fmla="*/ 40 h 357"/>
                    <a:gd name="T52" fmla="*/ 208 w 342"/>
                    <a:gd name="T53" fmla="*/ 39 h 357"/>
                    <a:gd name="T54" fmla="*/ 186 w 342"/>
                    <a:gd name="T55" fmla="*/ 40 h 357"/>
                    <a:gd name="T56" fmla="*/ 192 w 342"/>
                    <a:gd name="T57" fmla="*/ 22 h 357"/>
                    <a:gd name="T58" fmla="*/ 191 w 342"/>
                    <a:gd name="T59" fmla="*/ 0 h 357"/>
                    <a:gd name="T60" fmla="*/ 174 w 342"/>
                    <a:gd name="T61" fmla="*/ 9 h 357"/>
                    <a:gd name="T62" fmla="*/ 166 w 342"/>
                    <a:gd name="T63" fmla="*/ 11 h 357"/>
                    <a:gd name="T64" fmla="*/ 150 w 342"/>
                    <a:gd name="T65" fmla="*/ 17 h 357"/>
                    <a:gd name="T66" fmla="*/ 121 w 342"/>
                    <a:gd name="T67" fmla="*/ 26 h 357"/>
                    <a:gd name="T68" fmla="*/ 90 w 342"/>
                    <a:gd name="T69" fmla="*/ 36 h 357"/>
                    <a:gd name="T70" fmla="*/ 71 w 342"/>
                    <a:gd name="T71" fmla="*/ 28 h 357"/>
                    <a:gd name="T72" fmla="*/ 62 w 342"/>
                    <a:gd name="T73" fmla="*/ 39 h 357"/>
                    <a:gd name="T74" fmla="*/ 53 w 342"/>
                    <a:gd name="T75" fmla="*/ 112 h 357"/>
                    <a:gd name="T76" fmla="*/ 36 w 342"/>
                    <a:gd name="T77" fmla="*/ 121 h 357"/>
                    <a:gd name="T78" fmla="*/ 23 w 342"/>
                    <a:gd name="T79" fmla="*/ 129 h 357"/>
                    <a:gd name="T80" fmla="*/ 3 w 342"/>
                    <a:gd name="T81" fmla="*/ 172 h 357"/>
                    <a:gd name="T82" fmla="*/ 20 w 342"/>
                    <a:gd name="T83" fmla="*/ 197 h 357"/>
                    <a:gd name="T84" fmla="*/ 14 w 342"/>
                    <a:gd name="T85" fmla="*/ 222 h 357"/>
                    <a:gd name="T86" fmla="*/ 14 w 342"/>
                    <a:gd name="T87" fmla="*/ 251 h 357"/>
                    <a:gd name="T88" fmla="*/ 12 w 342"/>
                    <a:gd name="T89" fmla="*/ 276 h 357"/>
                    <a:gd name="T90" fmla="*/ 31 w 342"/>
                    <a:gd name="T91" fmla="*/ 292 h 357"/>
                    <a:gd name="T92" fmla="*/ 64 w 342"/>
                    <a:gd name="T93" fmla="*/ 313 h 357"/>
                    <a:gd name="T94" fmla="*/ 91 w 342"/>
                    <a:gd name="T95" fmla="*/ 331 h 357"/>
                    <a:gd name="T96" fmla="*/ 121 w 342"/>
                    <a:gd name="T97" fmla="*/ 362 h 357"/>
                    <a:gd name="T98" fmla="*/ 155 w 342"/>
                    <a:gd name="T99" fmla="*/ 400 h 357"/>
                    <a:gd name="T100" fmla="*/ 157 w 342"/>
                    <a:gd name="T101" fmla="*/ 424 h 357"/>
                    <a:gd name="T102" fmla="*/ 160 w 342"/>
                    <a:gd name="T103" fmla="*/ 448 h 357"/>
                    <a:gd name="T104" fmla="*/ 166 w 342"/>
                    <a:gd name="T105" fmla="*/ 470 h 357"/>
                    <a:gd name="T106" fmla="*/ 170 w 342"/>
                    <a:gd name="T107" fmla="*/ 511 h 357"/>
                    <a:gd name="T108" fmla="*/ 209 w 342"/>
                    <a:gd name="T109" fmla="*/ 543 h 357"/>
                    <a:gd name="T110" fmla="*/ 434 w 342"/>
                    <a:gd name="T111" fmla="*/ 554 h 357"/>
                    <a:gd name="T112" fmla="*/ 477 w 342"/>
                    <a:gd name="T113" fmla="*/ 507 h 357"/>
                    <a:gd name="T114" fmla="*/ 473 w 342"/>
                    <a:gd name="T115" fmla="*/ 476 h 357"/>
                    <a:gd name="T116" fmla="*/ 482 w 342"/>
                    <a:gd name="T117" fmla="*/ 425 h 357"/>
                    <a:gd name="T118" fmla="*/ 493 w 342"/>
                    <a:gd name="T119" fmla="*/ 366 h 357"/>
                    <a:gd name="T120" fmla="*/ 508 w 342"/>
                    <a:gd name="T121" fmla="*/ 337 h 357"/>
                    <a:gd name="T122" fmla="*/ 521 w 342"/>
                    <a:gd name="T123" fmla="*/ 287 h 35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342"/>
                    <a:gd name="T187" fmla="*/ 0 h 357"/>
                    <a:gd name="T188" fmla="*/ 342 w 342"/>
                    <a:gd name="T189" fmla="*/ 357 h 35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342" h="357">
                      <a:moveTo>
                        <a:pt x="339" y="172"/>
                      </a:moveTo>
                      <a:cubicBezTo>
                        <a:pt x="337" y="171"/>
                        <a:pt x="336" y="171"/>
                        <a:pt x="335" y="169"/>
                      </a:cubicBezTo>
                      <a:cubicBezTo>
                        <a:pt x="334" y="168"/>
                        <a:pt x="334" y="166"/>
                        <a:pt x="332" y="167"/>
                      </a:cubicBezTo>
                      <a:cubicBezTo>
                        <a:pt x="333" y="166"/>
                        <a:pt x="333" y="166"/>
                        <a:pt x="334" y="166"/>
                      </a:cubicBezTo>
                      <a:cubicBezTo>
                        <a:pt x="332" y="164"/>
                        <a:pt x="330" y="171"/>
                        <a:pt x="328" y="167"/>
                      </a:cubicBezTo>
                      <a:cubicBezTo>
                        <a:pt x="329" y="168"/>
                        <a:pt x="328" y="169"/>
                        <a:pt x="327" y="168"/>
                      </a:cubicBezTo>
                      <a:cubicBezTo>
                        <a:pt x="327" y="169"/>
                        <a:pt x="326" y="170"/>
                        <a:pt x="325" y="171"/>
                      </a:cubicBezTo>
                      <a:cubicBezTo>
                        <a:pt x="325" y="171"/>
                        <a:pt x="326" y="171"/>
                        <a:pt x="325" y="170"/>
                      </a:cubicBezTo>
                      <a:cubicBezTo>
                        <a:pt x="325" y="170"/>
                        <a:pt x="325" y="171"/>
                        <a:pt x="325" y="171"/>
                      </a:cubicBezTo>
                      <a:cubicBezTo>
                        <a:pt x="327" y="167"/>
                        <a:pt x="322" y="170"/>
                        <a:pt x="321" y="172"/>
                      </a:cubicBezTo>
                      <a:cubicBezTo>
                        <a:pt x="319" y="174"/>
                        <a:pt x="315" y="178"/>
                        <a:pt x="316" y="180"/>
                      </a:cubicBezTo>
                      <a:cubicBezTo>
                        <a:pt x="316" y="182"/>
                        <a:pt x="314" y="183"/>
                        <a:pt x="314" y="184"/>
                      </a:cubicBezTo>
                      <a:cubicBezTo>
                        <a:pt x="313" y="186"/>
                        <a:pt x="311" y="185"/>
                        <a:pt x="310" y="186"/>
                      </a:cubicBezTo>
                      <a:cubicBezTo>
                        <a:pt x="307" y="187"/>
                        <a:pt x="306" y="189"/>
                        <a:pt x="304" y="191"/>
                      </a:cubicBezTo>
                      <a:cubicBezTo>
                        <a:pt x="304" y="191"/>
                        <a:pt x="304" y="191"/>
                        <a:pt x="305" y="191"/>
                      </a:cubicBezTo>
                      <a:cubicBezTo>
                        <a:pt x="304" y="192"/>
                        <a:pt x="303" y="194"/>
                        <a:pt x="302" y="195"/>
                      </a:cubicBezTo>
                      <a:cubicBezTo>
                        <a:pt x="300" y="195"/>
                        <a:pt x="298" y="193"/>
                        <a:pt x="297" y="194"/>
                      </a:cubicBezTo>
                      <a:cubicBezTo>
                        <a:pt x="297" y="193"/>
                        <a:pt x="297" y="193"/>
                        <a:pt x="297" y="192"/>
                      </a:cubicBezTo>
                      <a:cubicBezTo>
                        <a:pt x="297" y="192"/>
                        <a:pt x="297" y="192"/>
                        <a:pt x="297" y="192"/>
                      </a:cubicBezTo>
                      <a:cubicBezTo>
                        <a:pt x="295" y="192"/>
                        <a:pt x="296" y="190"/>
                        <a:pt x="298" y="191"/>
                      </a:cubicBezTo>
                      <a:cubicBezTo>
                        <a:pt x="298" y="191"/>
                        <a:pt x="298" y="191"/>
                        <a:pt x="298" y="191"/>
                      </a:cubicBezTo>
                      <a:cubicBezTo>
                        <a:pt x="297" y="190"/>
                        <a:pt x="298" y="188"/>
                        <a:pt x="298" y="187"/>
                      </a:cubicBezTo>
                      <a:cubicBezTo>
                        <a:pt x="298" y="188"/>
                        <a:pt x="300" y="188"/>
                        <a:pt x="300" y="190"/>
                      </a:cubicBezTo>
                      <a:cubicBezTo>
                        <a:pt x="300" y="189"/>
                        <a:pt x="298" y="188"/>
                        <a:pt x="298" y="186"/>
                      </a:cubicBezTo>
                      <a:cubicBezTo>
                        <a:pt x="298" y="185"/>
                        <a:pt x="298" y="185"/>
                        <a:pt x="298" y="183"/>
                      </a:cubicBezTo>
                      <a:cubicBezTo>
                        <a:pt x="298" y="183"/>
                        <a:pt x="299" y="184"/>
                        <a:pt x="299" y="184"/>
                      </a:cubicBezTo>
                      <a:cubicBezTo>
                        <a:pt x="299" y="183"/>
                        <a:pt x="298" y="183"/>
                        <a:pt x="298" y="183"/>
                      </a:cubicBezTo>
                      <a:cubicBezTo>
                        <a:pt x="299" y="183"/>
                        <a:pt x="299" y="183"/>
                        <a:pt x="299" y="183"/>
                      </a:cubicBezTo>
                      <a:cubicBezTo>
                        <a:pt x="299" y="182"/>
                        <a:pt x="299" y="181"/>
                        <a:pt x="299" y="180"/>
                      </a:cubicBezTo>
                      <a:cubicBezTo>
                        <a:pt x="300" y="179"/>
                        <a:pt x="302" y="176"/>
                        <a:pt x="303" y="174"/>
                      </a:cubicBezTo>
                      <a:cubicBezTo>
                        <a:pt x="304" y="173"/>
                        <a:pt x="304" y="171"/>
                        <a:pt x="305" y="170"/>
                      </a:cubicBezTo>
                      <a:cubicBezTo>
                        <a:pt x="307" y="169"/>
                        <a:pt x="307" y="169"/>
                        <a:pt x="308" y="167"/>
                      </a:cubicBezTo>
                      <a:cubicBezTo>
                        <a:pt x="308" y="167"/>
                        <a:pt x="308" y="167"/>
                        <a:pt x="308" y="167"/>
                      </a:cubicBezTo>
                      <a:cubicBezTo>
                        <a:pt x="310" y="165"/>
                        <a:pt x="307" y="162"/>
                        <a:pt x="310" y="160"/>
                      </a:cubicBezTo>
                      <a:cubicBezTo>
                        <a:pt x="313" y="160"/>
                        <a:pt x="319" y="160"/>
                        <a:pt x="321" y="159"/>
                      </a:cubicBezTo>
                      <a:cubicBezTo>
                        <a:pt x="320" y="158"/>
                        <a:pt x="320" y="158"/>
                        <a:pt x="320" y="158"/>
                      </a:cubicBezTo>
                      <a:cubicBezTo>
                        <a:pt x="323" y="159"/>
                        <a:pt x="320" y="149"/>
                        <a:pt x="324" y="150"/>
                      </a:cubicBezTo>
                      <a:cubicBezTo>
                        <a:pt x="323" y="150"/>
                        <a:pt x="322" y="149"/>
                        <a:pt x="322" y="148"/>
                      </a:cubicBezTo>
                      <a:cubicBezTo>
                        <a:pt x="319" y="148"/>
                        <a:pt x="320" y="148"/>
                        <a:pt x="319" y="146"/>
                      </a:cubicBezTo>
                      <a:cubicBezTo>
                        <a:pt x="318" y="146"/>
                        <a:pt x="315" y="144"/>
                        <a:pt x="315" y="143"/>
                      </a:cubicBezTo>
                      <a:cubicBezTo>
                        <a:pt x="314" y="142"/>
                        <a:pt x="315" y="139"/>
                        <a:pt x="315" y="138"/>
                      </a:cubicBezTo>
                      <a:cubicBezTo>
                        <a:pt x="316" y="137"/>
                        <a:pt x="317" y="134"/>
                        <a:pt x="318" y="133"/>
                      </a:cubicBezTo>
                      <a:cubicBezTo>
                        <a:pt x="319" y="131"/>
                        <a:pt x="321" y="130"/>
                        <a:pt x="319" y="127"/>
                      </a:cubicBezTo>
                      <a:cubicBezTo>
                        <a:pt x="319" y="126"/>
                        <a:pt x="317" y="125"/>
                        <a:pt x="315" y="127"/>
                      </a:cubicBezTo>
                      <a:cubicBezTo>
                        <a:pt x="314" y="129"/>
                        <a:pt x="313" y="129"/>
                        <a:pt x="311" y="129"/>
                      </a:cubicBezTo>
                      <a:cubicBezTo>
                        <a:pt x="311" y="129"/>
                        <a:pt x="308" y="129"/>
                        <a:pt x="308" y="129"/>
                      </a:cubicBezTo>
                      <a:cubicBezTo>
                        <a:pt x="307" y="129"/>
                        <a:pt x="307" y="128"/>
                        <a:pt x="306" y="128"/>
                      </a:cubicBezTo>
                      <a:cubicBezTo>
                        <a:pt x="306" y="128"/>
                        <a:pt x="306" y="128"/>
                        <a:pt x="306" y="128"/>
                      </a:cubicBezTo>
                      <a:cubicBezTo>
                        <a:pt x="306" y="130"/>
                        <a:pt x="306" y="128"/>
                        <a:pt x="306" y="127"/>
                      </a:cubicBezTo>
                      <a:cubicBezTo>
                        <a:pt x="306" y="126"/>
                        <a:pt x="307" y="125"/>
                        <a:pt x="308" y="124"/>
                      </a:cubicBezTo>
                      <a:cubicBezTo>
                        <a:pt x="308" y="123"/>
                        <a:pt x="307" y="123"/>
                        <a:pt x="307" y="122"/>
                      </a:cubicBezTo>
                      <a:cubicBezTo>
                        <a:pt x="308" y="120"/>
                        <a:pt x="310" y="119"/>
                        <a:pt x="311" y="118"/>
                      </a:cubicBezTo>
                      <a:cubicBezTo>
                        <a:pt x="311" y="117"/>
                        <a:pt x="311" y="117"/>
                        <a:pt x="311" y="116"/>
                      </a:cubicBezTo>
                      <a:cubicBezTo>
                        <a:pt x="311" y="116"/>
                        <a:pt x="310" y="114"/>
                        <a:pt x="310" y="114"/>
                      </a:cubicBezTo>
                      <a:cubicBezTo>
                        <a:pt x="310" y="113"/>
                        <a:pt x="308" y="112"/>
                        <a:pt x="309" y="112"/>
                      </a:cubicBezTo>
                      <a:cubicBezTo>
                        <a:pt x="309" y="111"/>
                        <a:pt x="311" y="113"/>
                        <a:pt x="311" y="111"/>
                      </a:cubicBezTo>
                      <a:cubicBezTo>
                        <a:pt x="312" y="109"/>
                        <a:pt x="312" y="109"/>
                        <a:pt x="310" y="106"/>
                      </a:cubicBezTo>
                      <a:cubicBezTo>
                        <a:pt x="310" y="106"/>
                        <a:pt x="309" y="105"/>
                        <a:pt x="309" y="104"/>
                      </a:cubicBezTo>
                      <a:cubicBezTo>
                        <a:pt x="309" y="103"/>
                        <a:pt x="310" y="104"/>
                        <a:pt x="311" y="103"/>
                      </a:cubicBezTo>
                      <a:cubicBezTo>
                        <a:pt x="311" y="102"/>
                        <a:pt x="312" y="103"/>
                        <a:pt x="311" y="101"/>
                      </a:cubicBezTo>
                      <a:cubicBezTo>
                        <a:pt x="310" y="101"/>
                        <a:pt x="310" y="100"/>
                        <a:pt x="309" y="100"/>
                      </a:cubicBezTo>
                      <a:cubicBezTo>
                        <a:pt x="307" y="98"/>
                        <a:pt x="306" y="97"/>
                        <a:pt x="303" y="96"/>
                      </a:cubicBezTo>
                      <a:cubicBezTo>
                        <a:pt x="301" y="96"/>
                        <a:pt x="300" y="95"/>
                        <a:pt x="299" y="95"/>
                      </a:cubicBezTo>
                      <a:cubicBezTo>
                        <a:pt x="299" y="94"/>
                        <a:pt x="300" y="94"/>
                        <a:pt x="299" y="93"/>
                      </a:cubicBezTo>
                      <a:cubicBezTo>
                        <a:pt x="298" y="93"/>
                        <a:pt x="297" y="94"/>
                        <a:pt x="296" y="94"/>
                      </a:cubicBezTo>
                      <a:cubicBezTo>
                        <a:pt x="294" y="94"/>
                        <a:pt x="294" y="94"/>
                        <a:pt x="292" y="93"/>
                      </a:cubicBezTo>
                      <a:cubicBezTo>
                        <a:pt x="290" y="91"/>
                        <a:pt x="290" y="92"/>
                        <a:pt x="292" y="90"/>
                      </a:cubicBezTo>
                      <a:cubicBezTo>
                        <a:pt x="293" y="88"/>
                        <a:pt x="294" y="88"/>
                        <a:pt x="294" y="87"/>
                      </a:cubicBezTo>
                      <a:cubicBezTo>
                        <a:pt x="294" y="86"/>
                        <a:pt x="291" y="85"/>
                        <a:pt x="293" y="84"/>
                      </a:cubicBezTo>
                      <a:cubicBezTo>
                        <a:pt x="291" y="83"/>
                        <a:pt x="290" y="81"/>
                        <a:pt x="288" y="81"/>
                      </a:cubicBezTo>
                      <a:cubicBezTo>
                        <a:pt x="287" y="81"/>
                        <a:pt x="286" y="81"/>
                        <a:pt x="286" y="81"/>
                      </a:cubicBezTo>
                      <a:cubicBezTo>
                        <a:pt x="285" y="81"/>
                        <a:pt x="284" y="80"/>
                        <a:pt x="283" y="80"/>
                      </a:cubicBezTo>
                      <a:cubicBezTo>
                        <a:pt x="282" y="80"/>
                        <a:pt x="280" y="81"/>
                        <a:pt x="279" y="80"/>
                      </a:cubicBezTo>
                      <a:cubicBezTo>
                        <a:pt x="278" y="79"/>
                        <a:pt x="278" y="78"/>
                        <a:pt x="277" y="78"/>
                      </a:cubicBezTo>
                      <a:cubicBezTo>
                        <a:pt x="275" y="77"/>
                        <a:pt x="275" y="79"/>
                        <a:pt x="274" y="78"/>
                      </a:cubicBezTo>
                      <a:cubicBezTo>
                        <a:pt x="272" y="78"/>
                        <a:pt x="271" y="77"/>
                        <a:pt x="270" y="77"/>
                      </a:cubicBezTo>
                      <a:cubicBezTo>
                        <a:pt x="270" y="77"/>
                        <a:pt x="269" y="78"/>
                        <a:pt x="269" y="77"/>
                      </a:cubicBezTo>
                      <a:cubicBezTo>
                        <a:pt x="269" y="77"/>
                        <a:pt x="268" y="77"/>
                        <a:pt x="268" y="77"/>
                      </a:cubicBezTo>
                      <a:cubicBezTo>
                        <a:pt x="268" y="77"/>
                        <a:pt x="268" y="76"/>
                        <a:pt x="268" y="75"/>
                      </a:cubicBezTo>
                      <a:cubicBezTo>
                        <a:pt x="267" y="75"/>
                        <a:pt x="266" y="76"/>
                        <a:pt x="265" y="76"/>
                      </a:cubicBezTo>
                      <a:cubicBezTo>
                        <a:pt x="263" y="76"/>
                        <a:pt x="262" y="76"/>
                        <a:pt x="261" y="76"/>
                      </a:cubicBezTo>
                      <a:cubicBezTo>
                        <a:pt x="260" y="77"/>
                        <a:pt x="262" y="78"/>
                        <a:pt x="260" y="78"/>
                      </a:cubicBezTo>
                      <a:cubicBezTo>
                        <a:pt x="259" y="78"/>
                        <a:pt x="258" y="77"/>
                        <a:pt x="258" y="77"/>
                      </a:cubicBezTo>
                      <a:cubicBezTo>
                        <a:pt x="257" y="76"/>
                        <a:pt x="255" y="75"/>
                        <a:pt x="255" y="75"/>
                      </a:cubicBezTo>
                      <a:cubicBezTo>
                        <a:pt x="254" y="75"/>
                        <a:pt x="253" y="75"/>
                        <a:pt x="253" y="75"/>
                      </a:cubicBezTo>
                      <a:cubicBezTo>
                        <a:pt x="252" y="75"/>
                        <a:pt x="252" y="75"/>
                        <a:pt x="251" y="75"/>
                      </a:cubicBezTo>
                      <a:cubicBezTo>
                        <a:pt x="250" y="75"/>
                        <a:pt x="251" y="74"/>
                        <a:pt x="250" y="74"/>
                      </a:cubicBezTo>
                      <a:cubicBezTo>
                        <a:pt x="250" y="74"/>
                        <a:pt x="250" y="75"/>
                        <a:pt x="249" y="75"/>
                      </a:cubicBezTo>
                      <a:cubicBezTo>
                        <a:pt x="247" y="74"/>
                        <a:pt x="244" y="72"/>
                        <a:pt x="241" y="71"/>
                      </a:cubicBezTo>
                      <a:cubicBezTo>
                        <a:pt x="235" y="67"/>
                        <a:pt x="230" y="65"/>
                        <a:pt x="223" y="63"/>
                      </a:cubicBezTo>
                      <a:cubicBezTo>
                        <a:pt x="218" y="62"/>
                        <a:pt x="213" y="61"/>
                        <a:pt x="209" y="60"/>
                      </a:cubicBezTo>
                      <a:cubicBezTo>
                        <a:pt x="196" y="56"/>
                        <a:pt x="183" y="53"/>
                        <a:pt x="170" y="50"/>
                      </a:cubicBezTo>
                      <a:cubicBezTo>
                        <a:pt x="169" y="50"/>
                        <a:pt x="166" y="41"/>
                        <a:pt x="166" y="40"/>
                      </a:cubicBezTo>
                      <a:cubicBezTo>
                        <a:pt x="165" y="39"/>
                        <a:pt x="164" y="37"/>
                        <a:pt x="163" y="36"/>
                      </a:cubicBezTo>
                      <a:cubicBezTo>
                        <a:pt x="162" y="36"/>
                        <a:pt x="160" y="37"/>
                        <a:pt x="160" y="35"/>
                      </a:cubicBezTo>
                      <a:cubicBezTo>
                        <a:pt x="156" y="37"/>
                        <a:pt x="159" y="33"/>
                        <a:pt x="156" y="32"/>
                      </a:cubicBezTo>
                      <a:cubicBezTo>
                        <a:pt x="156" y="32"/>
                        <a:pt x="155" y="34"/>
                        <a:pt x="154" y="34"/>
                      </a:cubicBezTo>
                      <a:cubicBezTo>
                        <a:pt x="152" y="34"/>
                        <a:pt x="152" y="33"/>
                        <a:pt x="151" y="31"/>
                      </a:cubicBezTo>
                      <a:cubicBezTo>
                        <a:pt x="149" y="33"/>
                        <a:pt x="147" y="30"/>
                        <a:pt x="145" y="30"/>
                      </a:cubicBezTo>
                      <a:cubicBezTo>
                        <a:pt x="143" y="30"/>
                        <a:pt x="144" y="31"/>
                        <a:pt x="142" y="30"/>
                      </a:cubicBezTo>
                      <a:cubicBezTo>
                        <a:pt x="140" y="29"/>
                        <a:pt x="138" y="27"/>
                        <a:pt x="137" y="26"/>
                      </a:cubicBezTo>
                      <a:cubicBezTo>
                        <a:pt x="137" y="27"/>
                        <a:pt x="137" y="26"/>
                        <a:pt x="137" y="27"/>
                      </a:cubicBezTo>
                      <a:cubicBezTo>
                        <a:pt x="136" y="26"/>
                        <a:pt x="136" y="27"/>
                        <a:pt x="136" y="26"/>
                      </a:cubicBezTo>
                      <a:cubicBezTo>
                        <a:pt x="136" y="26"/>
                        <a:pt x="136" y="26"/>
                        <a:pt x="136" y="26"/>
                      </a:cubicBezTo>
                      <a:cubicBezTo>
                        <a:pt x="134" y="24"/>
                        <a:pt x="132" y="23"/>
                        <a:pt x="130" y="21"/>
                      </a:cubicBezTo>
                      <a:cubicBezTo>
                        <a:pt x="131" y="22"/>
                        <a:pt x="133" y="23"/>
                        <a:pt x="134" y="24"/>
                      </a:cubicBezTo>
                      <a:cubicBezTo>
                        <a:pt x="133" y="24"/>
                        <a:pt x="131" y="23"/>
                        <a:pt x="130" y="24"/>
                      </a:cubicBezTo>
                      <a:cubicBezTo>
                        <a:pt x="131" y="24"/>
                        <a:pt x="133" y="24"/>
                        <a:pt x="134" y="25"/>
                      </a:cubicBezTo>
                      <a:cubicBezTo>
                        <a:pt x="133" y="25"/>
                        <a:pt x="132" y="25"/>
                        <a:pt x="130" y="26"/>
                      </a:cubicBezTo>
                      <a:cubicBezTo>
                        <a:pt x="127" y="27"/>
                        <a:pt x="125" y="28"/>
                        <a:pt x="123" y="29"/>
                      </a:cubicBezTo>
                      <a:cubicBezTo>
                        <a:pt x="122" y="30"/>
                        <a:pt x="118" y="32"/>
                        <a:pt x="118" y="29"/>
                      </a:cubicBezTo>
                      <a:cubicBezTo>
                        <a:pt x="118" y="29"/>
                        <a:pt x="120" y="26"/>
                        <a:pt x="120" y="26"/>
                      </a:cubicBezTo>
                      <a:cubicBezTo>
                        <a:pt x="121" y="25"/>
                        <a:pt x="120" y="24"/>
                        <a:pt x="121" y="24"/>
                      </a:cubicBezTo>
                      <a:cubicBezTo>
                        <a:pt x="121" y="23"/>
                        <a:pt x="122" y="23"/>
                        <a:pt x="122" y="23"/>
                      </a:cubicBezTo>
                      <a:cubicBezTo>
                        <a:pt x="125" y="21"/>
                        <a:pt x="124" y="20"/>
                        <a:pt x="122" y="18"/>
                      </a:cubicBezTo>
                      <a:cubicBezTo>
                        <a:pt x="122" y="16"/>
                        <a:pt x="124" y="15"/>
                        <a:pt x="124" y="14"/>
                      </a:cubicBezTo>
                      <a:cubicBezTo>
                        <a:pt x="126" y="13"/>
                        <a:pt x="130" y="9"/>
                        <a:pt x="129" y="6"/>
                      </a:cubicBezTo>
                      <a:cubicBezTo>
                        <a:pt x="132" y="7"/>
                        <a:pt x="129" y="4"/>
                        <a:pt x="128" y="3"/>
                      </a:cubicBezTo>
                      <a:cubicBezTo>
                        <a:pt x="128" y="2"/>
                        <a:pt x="127" y="2"/>
                        <a:pt x="125" y="2"/>
                      </a:cubicBezTo>
                      <a:cubicBezTo>
                        <a:pt x="126" y="1"/>
                        <a:pt x="124" y="0"/>
                        <a:pt x="123" y="0"/>
                      </a:cubicBezTo>
                      <a:cubicBezTo>
                        <a:pt x="122" y="0"/>
                        <a:pt x="121" y="2"/>
                        <a:pt x="120" y="3"/>
                      </a:cubicBezTo>
                      <a:cubicBezTo>
                        <a:pt x="118" y="3"/>
                        <a:pt x="118" y="2"/>
                        <a:pt x="117" y="2"/>
                      </a:cubicBezTo>
                      <a:cubicBezTo>
                        <a:pt x="116" y="3"/>
                        <a:pt x="114" y="4"/>
                        <a:pt x="113" y="4"/>
                      </a:cubicBezTo>
                      <a:cubicBezTo>
                        <a:pt x="113" y="5"/>
                        <a:pt x="113" y="6"/>
                        <a:pt x="112" y="6"/>
                      </a:cubicBezTo>
                      <a:cubicBezTo>
                        <a:pt x="112" y="6"/>
                        <a:pt x="111" y="7"/>
                        <a:pt x="111" y="7"/>
                      </a:cubicBezTo>
                      <a:cubicBezTo>
                        <a:pt x="111" y="6"/>
                        <a:pt x="109" y="8"/>
                        <a:pt x="109" y="7"/>
                      </a:cubicBezTo>
                      <a:cubicBezTo>
                        <a:pt x="109" y="8"/>
                        <a:pt x="109" y="9"/>
                        <a:pt x="108" y="9"/>
                      </a:cubicBezTo>
                      <a:cubicBezTo>
                        <a:pt x="107" y="8"/>
                        <a:pt x="107" y="7"/>
                        <a:pt x="107" y="7"/>
                      </a:cubicBezTo>
                      <a:cubicBezTo>
                        <a:pt x="106" y="7"/>
                        <a:pt x="106" y="8"/>
                        <a:pt x="105" y="9"/>
                      </a:cubicBezTo>
                      <a:cubicBezTo>
                        <a:pt x="105" y="9"/>
                        <a:pt x="103" y="11"/>
                        <a:pt x="103" y="8"/>
                      </a:cubicBezTo>
                      <a:cubicBezTo>
                        <a:pt x="103" y="8"/>
                        <a:pt x="104" y="7"/>
                        <a:pt x="104" y="6"/>
                      </a:cubicBezTo>
                      <a:cubicBezTo>
                        <a:pt x="102" y="7"/>
                        <a:pt x="100" y="10"/>
                        <a:pt x="97" y="11"/>
                      </a:cubicBezTo>
                      <a:cubicBezTo>
                        <a:pt x="95" y="12"/>
                        <a:pt x="93" y="14"/>
                        <a:pt x="91" y="15"/>
                      </a:cubicBezTo>
                      <a:cubicBezTo>
                        <a:pt x="91" y="15"/>
                        <a:pt x="91" y="14"/>
                        <a:pt x="91" y="14"/>
                      </a:cubicBezTo>
                      <a:cubicBezTo>
                        <a:pt x="90" y="13"/>
                        <a:pt x="86" y="15"/>
                        <a:pt x="85" y="16"/>
                      </a:cubicBezTo>
                      <a:cubicBezTo>
                        <a:pt x="83" y="17"/>
                        <a:pt x="80" y="17"/>
                        <a:pt x="78" y="17"/>
                      </a:cubicBezTo>
                      <a:cubicBezTo>
                        <a:pt x="75" y="18"/>
                        <a:pt x="72" y="19"/>
                        <a:pt x="69" y="21"/>
                      </a:cubicBezTo>
                      <a:cubicBezTo>
                        <a:pt x="67" y="21"/>
                        <a:pt x="64" y="21"/>
                        <a:pt x="63" y="22"/>
                      </a:cubicBez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2" y="21"/>
                        <a:pt x="60" y="22"/>
                        <a:pt x="58" y="23"/>
                      </a:cubicBezTo>
                      <a:cubicBezTo>
                        <a:pt x="56" y="23"/>
                        <a:pt x="55" y="21"/>
                        <a:pt x="53" y="21"/>
                      </a:cubicBezTo>
                      <a:cubicBezTo>
                        <a:pt x="54" y="21"/>
                        <a:pt x="55" y="22"/>
                        <a:pt x="56" y="22"/>
                      </a:cubicBezTo>
                      <a:cubicBezTo>
                        <a:pt x="53" y="23"/>
                        <a:pt x="51" y="19"/>
                        <a:pt x="49" y="17"/>
                      </a:cubicBezTo>
                      <a:cubicBezTo>
                        <a:pt x="47" y="17"/>
                        <a:pt x="47" y="17"/>
                        <a:pt x="46" y="18"/>
                      </a:cubicBezTo>
                      <a:cubicBezTo>
                        <a:pt x="45" y="18"/>
                        <a:pt x="46" y="19"/>
                        <a:pt x="45" y="20"/>
                      </a:cubicBezTo>
                      <a:cubicBezTo>
                        <a:pt x="45" y="20"/>
                        <a:pt x="44" y="19"/>
                        <a:pt x="43" y="19"/>
                      </a:cubicBezTo>
                      <a:cubicBezTo>
                        <a:pt x="41" y="21"/>
                        <a:pt x="45" y="21"/>
                        <a:pt x="42" y="24"/>
                      </a:cubicBezTo>
                      <a:cubicBezTo>
                        <a:pt x="41" y="25"/>
                        <a:pt x="42" y="25"/>
                        <a:pt x="40" y="25"/>
                      </a:cubicBezTo>
                      <a:cubicBezTo>
                        <a:pt x="39" y="25"/>
                        <a:pt x="37" y="24"/>
                        <a:pt x="37" y="23"/>
                      </a:cubicBezTo>
                      <a:cubicBezTo>
                        <a:pt x="36" y="36"/>
                        <a:pt x="37" y="50"/>
                        <a:pt x="37" y="63"/>
                      </a:cubicBezTo>
                      <a:cubicBezTo>
                        <a:pt x="37" y="65"/>
                        <a:pt x="37" y="67"/>
                        <a:pt x="37" y="69"/>
                      </a:cubicBezTo>
                      <a:cubicBezTo>
                        <a:pt x="37" y="72"/>
                        <a:pt x="36" y="70"/>
                        <a:pt x="34" y="72"/>
                      </a:cubicBezTo>
                      <a:cubicBezTo>
                        <a:pt x="33" y="74"/>
                        <a:pt x="35" y="76"/>
                        <a:pt x="31" y="76"/>
                      </a:cubicBezTo>
                      <a:cubicBezTo>
                        <a:pt x="30" y="76"/>
                        <a:pt x="30" y="75"/>
                        <a:pt x="28" y="75"/>
                      </a:cubicBezTo>
                      <a:cubicBezTo>
                        <a:pt x="27" y="76"/>
                        <a:pt x="27" y="77"/>
                        <a:pt x="27" y="78"/>
                      </a:cubicBezTo>
                      <a:cubicBezTo>
                        <a:pt x="25" y="79"/>
                        <a:pt x="25" y="78"/>
                        <a:pt x="23" y="78"/>
                      </a:cubicBezTo>
                      <a:cubicBezTo>
                        <a:pt x="22" y="78"/>
                        <a:pt x="22" y="79"/>
                        <a:pt x="21" y="80"/>
                      </a:cubicBezTo>
                      <a:cubicBezTo>
                        <a:pt x="21" y="80"/>
                        <a:pt x="21" y="81"/>
                        <a:pt x="21" y="81"/>
                      </a:cubicBezTo>
                      <a:cubicBezTo>
                        <a:pt x="21" y="81"/>
                        <a:pt x="20" y="81"/>
                        <a:pt x="19" y="81"/>
                      </a:cubicBezTo>
                      <a:cubicBezTo>
                        <a:pt x="18" y="82"/>
                        <a:pt x="16" y="82"/>
                        <a:pt x="15" y="83"/>
                      </a:cubicBezTo>
                      <a:cubicBezTo>
                        <a:pt x="11" y="85"/>
                        <a:pt x="10" y="88"/>
                        <a:pt x="8" y="91"/>
                      </a:cubicBezTo>
                      <a:cubicBezTo>
                        <a:pt x="8" y="93"/>
                        <a:pt x="7" y="95"/>
                        <a:pt x="6" y="97"/>
                      </a:cubicBezTo>
                      <a:cubicBezTo>
                        <a:pt x="5" y="98"/>
                        <a:pt x="2" y="98"/>
                        <a:pt x="1" y="100"/>
                      </a:cubicBezTo>
                      <a:cubicBezTo>
                        <a:pt x="0" y="103"/>
                        <a:pt x="0" y="110"/>
                        <a:pt x="2" y="111"/>
                      </a:cubicBezTo>
                      <a:cubicBezTo>
                        <a:pt x="4" y="113"/>
                        <a:pt x="7" y="111"/>
                        <a:pt x="9" y="112"/>
                      </a:cubicBezTo>
                      <a:cubicBezTo>
                        <a:pt x="10" y="113"/>
                        <a:pt x="11" y="116"/>
                        <a:pt x="12" y="117"/>
                      </a:cubicBezTo>
                      <a:cubicBezTo>
                        <a:pt x="13" y="119"/>
                        <a:pt x="15" y="120"/>
                        <a:pt x="15" y="122"/>
                      </a:cubicBezTo>
                      <a:cubicBezTo>
                        <a:pt x="16" y="124"/>
                        <a:pt x="14" y="125"/>
                        <a:pt x="13" y="127"/>
                      </a:cubicBezTo>
                      <a:cubicBezTo>
                        <a:pt x="11" y="129"/>
                        <a:pt x="12" y="131"/>
                        <a:pt x="10" y="133"/>
                      </a:cubicBezTo>
                      <a:cubicBezTo>
                        <a:pt x="8" y="134"/>
                        <a:pt x="9" y="135"/>
                        <a:pt x="8" y="138"/>
                      </a:cubicBezTo>
                      <a:cubicBezTo>
                        <a:pt x="8" y="138"/>
                        <a:pt x="8" y="140"/>
                        <a:pt x="8" y="140"/>
                      </a:cubicBezTo>
                      <a:cubicBezTo>
                        <a:pt x="8" y="142"/>
                        <a:pt x="9" y="142"/>
                        <a:pt x="9" y="143"/>
                      </a:cubicBezTo>
                      <a:cubicBezTo>
                        <a:pt x="10" y="147"/>
                        <a:pt x="9" y="148"/>
                        <a:pt x="7" y="150"/>
                      </a:cubicBezTo>
                      <a:cubicBezTo>
                        <a:pt x="5" y="153"/>
                        <a:pt x="7" y="152"/>
                        <a:pt x="8" y="154"/>
                      </a:cubicBezTo>
                      <a:cubicBezTo>
                        <a:pt x="8" y="156"/>
                        <a:pt x="7" y="157"/>
                        <a:pt x="8" y="158"/>
                      </a:cubicBezTo>
                      <a:cubicBezTo>
                        <a:pt x="8" y="160"/>
                        <a:pt x="9" y="161"/>
                        <a:pt x="9" y="162"/>
                      </a:cubicBezTo>
                      <a:cubicBezTo>
                        <a:pt x="8" y="164"/>
                        <a:pt x="7" y="164"/>
                        <a:pt x="7" y="165"/>
                      </a:cubicBezTo>
                      <a:cubicBezTo>
                        <a:pt x="7" y="166"/>
                        <a:pt x="8" y="167"/>
                        <a:pt x="8" y="168"/>
                      </a:cubicBezTo>
                      <a:cubicBezTo>
                        <a:pt x="8" y="170"/>
                        <a:pt x="7" y="171"/>
                        <a:pt x="7" y="173"/>
                      </a:cubicBezTo>
                      <a:cubicBezTo>
                        <a:pt x="6" y="176"/>
                        <a:pt x="4" y="176"/>
                        <a:pt x="8" y="178"/>
                      </a:cubicBezTo>
                      <a:cubicBezTo>
                        <a:pt x="9" y="180"/>
                        <a:pt x="11" y="181"/>
                        <a:pt x="13" y="182"/>
                      </a:cubicBezTo>
                      <a:cubicBezTo>
                        <a:pt x="13" y="183"/>
                        <a:pt x="15" y="184"/>
                        <a:pt x="15" y="185"/>
                      </a:cubicBezTo>
                      <a:cubicBezTo>
                        <a:pt x="16" y="185"/>
                        <a:pt x="16" y="187"/>
                        <a:pt x="17" y="188"/>
                      </a:cubicBezTo>
                      <a:cubicBezTo>
                        <a:pt x="18" y="188"/>
                        <a:pt x="19" y="188"/>
                        <a:pt x="20" y="188"/>
                      </a:cubicBezTo>
                      <a:cubicBezTo>
                        <a:pt x="20" y="189"/>
                        <a:pt x="21" y="190"/>
                        <a:pt x="21" y="191"/>
                      </a:cubicBezTo>
                      <a:cubicBezTo>
                        <a:pt x="23" y="192"/>
                        <a:pt x="29" y="191"/>
                        <a:pt x="33" y="192"/>
                      </a:cubicBezTo>
                      <a:cubicBezTo>
                        <a:pt x="35" y="193"/>
                        <a:pt x="36" y="194"/>
                        <a:pt x="36" y="197"/>
                      </a:cubicBezTo>
                      <a:cubicBezTo>
                        <a:pt x="37" y="198"/>
                        <a:pt x="40" y="201"/>
                        <a:pt x="41" y="202"/>
                      </a:cubicBezTo>
                      <a:cubicBezTo>
                        <a:pt x="43" y="203"/>
                        <a:pt x="46" y="203"/>
                        <a:pt x="49" y="204"/>
                      </a:cubicBezTo>
                      <a:cubicBezTo>
                        <a:pt x="51" y="205"/>
                        <a:pt x="53" y="206"/>
                        <a:pt x="55" y="207"/>
                      </a:cubicBezTo>
                      <a:cubicBezTo>
                        <a:pt x="57" y="208"/>
                        <a:pt x="59" y="209"/>
                        <a:pt x="59" y="211"/>
                      </a:cubicBezTo>
                      <a:cubicBezTo>
                        <a:pt x="60" y="212"/>
                        <a:pt x="59" y="212"/>
                        <a:pt x="59" y="213"/>
                      </a:cubicBezTo>
                      <a:cubicBezTo>
                        <a:pt x="59" y="214"/>
                        <a:pt x="60" y="214"/>
                        <a:pt x="61" y="215"/>
                      </a:cubicBezTo>
                      <a:cubicBezTo>
                        <a:pt x="62" y="217"/>
                        <a:pt x="61" y="220"/>
                        <a:pt x="63" y="221"/>
                      </a:cubicBezTo>
                      <a:cubicBezTo>
                        <a:pt x="65" y="222"/>
                        <a:pt x="66" y="224"/>
                        <a:pt x="68" y="225"/>
                      </a:cubicBezTo>
                      <a:cubicBezTo>
                        <a:pt x="72" y="227"/>
                        <a:pt x="74" y="230"/>
                        <a:pt x="78" y="233"/>
                      </a:cubicBezTo>
                      <a:cubicBezTo>
                        <a:pt x="80" y="234"/>
                        <a:pt x="81" y="234"/>
                        <a:pt x="83" y="235"/>
                      </a:cubicBezTo>
                      <a:cubicBezTo>
                        <a:pt x="85" y="235"/>
                        <a:pt x="87" y="236"/>
                        <a:pt x="88" y="237"/>
                      </a:cubicBezTo>
                      <a:cubicBezTo>
                        <a:pt x="92" y="239"/>
                        <a:pt x="94" y="244"/>
                        <a:pt x="97" y="247"/>
                      </a:cubicBezTo>
                      <a:cubicBezTo>
                        <a:pt x="99" y="250"/>
                        <a:pt x="101" y="254"/>
                        <a:pt x="100" y="258"/>
                      </a:cubicBezTo>
                      <a:cubicBezTo>
                        <a:pt x="99" y="260"/>
                        <a:pt x="99" y="262"/>
                        <a:pt x="99" y="264"/>
                      </a:cubicBezTo>
                      <a:cubicBezTo>
                        <a:pt x="99" y="265"/>
                        <a:pt x="99" y="266"/>
                        <a:pt x="99" y="267"/>
                      </a:cubicBezTo>
                      <a:cubicBezTo>
                        <a:pt x="100" y="268"/>
                        <a:pt x="101" y="269"/>
                        <a:pt x="101" y="269"/>
                      </a:cubicBezTo>
                      <a:cubicBezTo>
                        <a:pt x="102" y="271"/>
                        <a:pt x="101" y="271"/>
                        <a:pt x="101" y="273"/>
                      </a:cubicBezTo>
                      <a:cubicBezTo>
                        <a:pt x="101" y="274"/>
                        <a:pt x="102" y="275"/>
                        <a:pt x="102" y="276"/>
                      </a:cubicBezTo>
                      <a:cubicBezTo>
                        <a:pt x="103" y="277"/>
                        <a:pt x="102" y="278"/>
                        <a:pt x="102" y="279"/>
                      </a:cubicBezTo>
                      <a:cubicBezTo>
                        <a:pt x="102" y="281"/>
                        <a:pt x="102" y="281"/>
                        <a:pt x="103" y="283"/>
                      </a:cubicBezTo>
                      <a:cubicBezTo>
                        <a:pt x="104" y="285"/>
                        <a:pt x="102" y="287"/>
                        <a:pt x="103" y="289"/>
                      </a:cubicBezTo>
                      <a:cubicBezTo>
                        <a:pt x="104" y="289"/>
                        <a:pt x="106" y="289"/>
                        <a:pt x="107" y="290"/>
                      </a:cubicBezTo>
                      <a:cubicBezTo>
                        <a:pt x="109" y="291"/>
                        <a:pt x="110" y="292"/>
                        <a:pt x="111" y="294"/>
                      </a:cubicBezTo>
                      <a:cubicBezTo>
                        <a:pt x="112" y="297"/>
                        <a:pt x="111" y="298"/>
                        <a:pt x="109" y="300"/>
                      </a:cubicBezTo>
                      <a:cubicBezTo>
                        <a:pt x="108" y="301"/>
                        <a:pt x="107" y="302"/>
                        <a:pt x="107" y="303"/>
                      </a:cubicBezTo>
                      <a:cubicBezTo>
                        <a:pt x="106" y="304"/>
                        <a:pt x="105" y="305"/>
                        <a:pt x="105" y="306"/>
                      </a:cubicBezTo>
                      <a:cubicBezTo>
                        <a:pt x="103" y="311"/>
                        <a:pt x="107" y="318"/>
                        <a:pt x="107" y="323"/>
                      </a:cubicBezTo>
                      <a:cubicBezTo>
                        <a:pt x="107" y="324"/>
                        <a:pt x="107" y="325"/>
                        <a:pt x="108" y="325"/>
                      </a:cubicBezTo>
                      <a:cubicBezTo>
                        <a:pt x="109" y="326"/>
                        <a:pt x="110" y="328"/>
                        <a:pt x="110" y="329"/>
                      </a:cubicBezTo>
                      <a:cubicBezTo>
                        <a:pt x="111" y="331"/>
                        <a:pt x="111" y="334"/>
                        <a:pt x="112" y="336"/>
                      </a:cubicBezTo>
                      <a:cubicBezTo>
                        <a:pt x="113" y="339"/>
                        <a:pt x="118" y="341"/>
                        <a:pt x="121" y="342"/>
                      </a:cubicBezTo>
                      <a:cubicBezTo>
                        <a:pt x="125" y="343"/>
                        <a:pt x="128" y="344"/>
                        <a:pt x="131" y="345"/>
                      </a:cubicBezTo>
                      <a:cubicBezTo>
                        <a:pt x="134" y="345"/>
                        <a:pt x="134" y="347"/>
                        <a:pt x="135" y="350"/>
                      </a:cubicBezTo>
                      <a:cubicBezTo>
                        <a:pt x="136" y="351"/>
                        <a:pt x="139" y="354"/>
                        <a:pt x="137" y="356"/>
                      </a:cubicBezTo>
                      <a:cubicBezTo>
                        <a:pt x="149" y="357"/>
                        <a:pt x="161" y="356"/>
                        <a:pt x="172" y="356"/>
                      </a:cubicBezTo>
                      <a:cubicBezTo>
                        <a:pt x="185" y="356"/>
                        <a:pt x="197" y="356"/>
                        <a:pt x="209" y="356"/>
                      </a:cubicBezTo>
                      <a:cubicBezTo>
                        <a:pt x="233" y="357"/>
                        <a:pt x="257" y="357"/>
                        <a:pt x="280" y="357"/>
                      </a:cubicBezTo>
                      <a:cubicBezTo>
                        <a:pt x="290" y="357"/>
                        <a:pt x="301" y="357"/>
                        <a:pt x="311" y="357"/>
                      </a:cubicBezTo>
                      <a:cubicBezTo>
                        <a:pt x="309" y="351"/>
                        <a:pt x="310" y="346"/>
                        <a:pt x="312" y="341"/>
                      </a:cubicBezTo>
                      <a:cubicBezTo>
                        <a:pt x="312" y="339"/>
                        <a:pt x="313" y="334"/>
                        <a:pt x="313" y="334"/>
                      </a:cubicBezTo>
                      <a:cubicBezTo>
                        <a:pt x="311" y="331"/>
                        <a:pt x="309" y="330"/>
                        <a:pt x="308" y="327"/>
                      </a:cubicBezTo>
                      <a:cubicBezTo>
                        <a:pt x="308" y="324"/>
                        <a:pt x="309" y="322"/>
                        <a:pt x="308" y="319"/>
                      </a:cubicBezTo>
                      <a:cubicBezTo>
                        <a:pt x="307" y="317"/>
                        <a:pt x="304" y="317"/>
                        <a:pt x="305" y="314"/>
                      </a:cubicBezTo>
                      <a:cubicBezTo>
                        <a:pt x="306" y="312"/>
                        <a:pt x="307" y="312"/>
                        <a:pt x="307" y="310"/>
                      </a:cubicBezTo>
                      <a:cubicBezTo>
                        <a:pt x="306" y="308"/>
                        <a:pt x="305" y="308"/>
                        <a:pt x="305" y="307"/>
                      </a:cubicBezTo>
                      <a:cubicBezTo>
                        <a:pt x="305" y="305"/>
                        <a:pt x="305" y="305"/>
                        <a:pt x="306" y="304"/>
                      </a:cubicBezTo>
                      <a:cubicBezTo>
                        <a:pt x="306" y="302"/>
                        <a:pt x="305" y="302"/>
                        <a:pt x="305" y="301"/>
                      </a:cubicBezTo>
                      <a:cubicBezTo>
                        <a:pt x="304" y="296"/>
                        <a:pt x="305" y="289"/>
                        <a:pt x="307" y="286"/>
                      </a:cubicBezTo>
                      <a:cubicBezTo>
                        <a:pt x="309" y="281"/>
                        <a:pt x="311" y="279"/>
                        <a:pt x="311" y="274"/>
                      </a:cubicBezTo>
                      <a:cubicBezTo>
                        <a:pt x="311" y="270"/>
                        <a:pt x="315" y="267"/>
                        <a:pt x="316" y="263"/>
                      </a:cubicBezTo>
                      <a:cubicBezTo>
                        <a:pt x="317" y="261"/>
                        <a:pt x="317" y="256"/>
                        <a:pt x="316" y="255"/>
                      </a:cubicBezTo>
                      <a:cubicBezTo>
                        <a:pt x="316" y="252"/>
                        <a:pt x="314" y="249"/>
                        <a:pt x="315" y="246"/>
                      </a:cubicBezTo>
                      <a:cubicBezTo>
                        <a:pt x="316" y="243"/>
                        <a:pt x="316" y="239"/>
                        <a:pt x="318" y="236"/>
                      </a:cubicBezTo>
                      <a:cubicBezTo>
                        <a:pt x="318" y="234"/>
                        <a:pt x="319" y="233"/>
                        <a:pt x="320" y="232"/>
                      </a:cubicBezTo>
                      <a:cubicBezTo>
                        <a:pt x="320" y="230"/>
                        <a:pt x="320" y="229"/>
                        <a:pt x="321" y="228"/>
                      </a:cubicBezTo>
                      <a:cubicBezTo>
                        <a:pt x="323" y="226"/>
                        <a:pt x="326" y="226"/>
                        <a:pt x="327" y="224"/>
                      </a:cubicBezTo>
                      <a:cubicBezTo>
                        <a:pt x="329" y="221"/>
                        <a:pt x="329" y="219"/>
                        <a:pt x="328" y="217"/>
                      </a:cubicBezTo>
                      <a:cubicBezTo>
                        <a:pt x="327" y="213"/>
                        <a:pt x="326" y="212"/>
                        <a:pt x="328" y="208"/>
                      </a:cubicBezTo>
                      <a:cubicBezTo>
                        <a:pt x="328" y="205"/>
                        <a:pt x="328" y="203"/>
                        <a:pt x="329" y="200"/>
                      </a:cubicBezTo>
                      <a:cubicBezTo>
                        <a:pt x="330" y="197"/>
                        <a:pt x="331" y="194"/>
                        <a:pt x="332" y="191"/>
                      </a:cubicBezTo>
                      <a:cubicBezTo>
                        <a:pt x="333" y="189"/>
                        <a:pt x="334" y="187"/>
                        <a:pt x="336" y="185"/>
                      </a:cubicBezTo>
                      <a:cubicBezTo>
                        <a:pt x="337" y="183"/>
                        <a:pt x="342" y="174"/>
                        <a:pt x="339" y="17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23" name="Freeform 10207"/>
              <p:cNvSpPr>
                <a:spLocks/>
              </p:cNvSpPr>
              <p:nvPr/>
            </p:nvSpPr>
            <p:spPr bwMode="auto">
              <a:xfrm>
                <a:off x="175" y="1011"/>
                <a:ext cx="766" cy="528"/>
              </a:xfrm>
              <a:custGeom>
                <a:avLst/>
                <a:gdLst>
                  <a:gd name="T0" fmla="*/ 747 w 494"/>
                  <a:gd name="T1" fmla="*/ 57 h 341"/>
                  <a:gd name="T2" fmla="*/ 729 w 494"/>
                  <a:gd name="T3" fmla="*/ 42 h 341"/>
                  <a:gd name="T4" fmla="*/ 532 w 494"/>
                  <a:gd name="T5" fmla="*/ 31 h 341"/>
                  <a:gd name="T6" fmla="*/ 484 w 494"/>
                  <a:gd name="T7" fmla="*/ 40 h 341"/>
                  <a:gd name="T8" fmla="*/ 437 w 494"/>
                  <a:gd name="T9" fmla="*/ 51 h 341"/>
                  <a:gd name="T10" fmla="*/ 381 w 494"/>
                  <a:gd name="T11" fmla="*/ 67 h 341"/>
                  <a:gd name="T12" fmla="*/ 341 w 494"/>
                  <a:gd name="T13" fmla="*/ 73 h 341"/>
                  <a:gd name="T14" fmla="*/ 301 w 494"/>
                  <a:gd name="T15" fmla="*/ 68 h 341"/>
                  <a:gd name="T16" fmla="*/ 236 w 494"/>
                  <a:gd name="T17" fmla="*/ 81 h 341"/>
                  <a:gd name="T18" fmla="*/ 200 w 494"/>
                  <a:gd name="T19" fmla="*/ 85 h 341"/>
                  <a:gd name="T20" fmla="*/ 167 w 494"/>
                  <a:gd name="T21" fmla="*/ 81 h 341"/>
                  <a:gd name="T22" fmla="*/ 166 w 494"/>
                  <a:gd name="T23" fmla="*/ 51 h 341"/>
                  <a:gd name="T24" fmla="*/ 164 w 494"/>
                  <a:gd name="T25" fmla="*/ 50 h 341"/>
                  <a:gd name="T26" fmla="*/ 154 w 494"/>
                  <a:gd name="T27" fmla="*/ 20 h 341"/>
                  <a:gd name="T28" fmla="*/ 107 w 494"/>
                  <a:gd name="T29" fmla="*/ 9 h 341"/>
                  <a:gd name="T30" fmla="*/ 76 w 494"/>
                  <a:gd name="T31" fmla="*/ 5 h 341"/>
                  <a:gd name="T32" fmla="*/ 73 w 494"/>
                  <a:gd name="T33" fmla="*/ 14 h 341"/>
                  <a:gd name="T34" fmla="*/ 62 w 494"/>
                  <a:gd name="T35" fmla="*/ 8 h 341"/>
                  <a:gd name="T36" fmla="*/ 59 w 494"/>
                  <a:gd name="T37" fmla="*/ 8 h 341"/>
                  <a:gd name="T38" fmla="*/ 54 w 494"/>
                  <a:gd name="T39" fmla="*/ 3 h 341"/>
                  <a:gd name="T40" fmla="*/ 60 w 494"/>
                  <a:gd name="T41" fmla="*/ 31 h 341"/>
                  <a:gd name="T42" fmla="*/ 56 w 494"/>
                  <a:gd name="T43" fmla="*/ 53 h 341"/>
                  <a:gd name="T44" fmla="*/ 64 w 494"/>
                  <a:gd name="T45" fmla="*/ 68 h 341"/>
                  <a:gd name="T46" fmla="*/ 64 w 494"/>
                  <a:gd name="T47" fmla="*/ 91 h 341"/>
                  <a:gd name="T48" fmla="*/ 56 w 494"/>
                  <a:gd name="T49" fmla="*/ 99 h 341"/>
                  <a:gd name="T50" fmla="*/ 53 w 494"/>
                  <a:gd name="T51" fmla="*/ 113 h 341"/>
                  <a:gd name="T52" fmla="*/ 57 w 494"/>
                  <a:gd name="T53" fmla="*/ 122 h 341"/>
                  <a:gd name="T54" fmla="*/ 59 w 494"/>
                  <a:gd name="T55" fmla="*/ 135 h 341"/>
                  <a:gd name="T56" fmla="*/ 51 w 494"/>
                  <a:gd name="T57" fmla="*/ 149 h 341"/>
                  <a:gd name="T58" fmla="*/ 47 w 494"/>
                  <a:gd name="T59" fmla="*/ 181 h 341"/>
                  <a:gd name="T60" fmla="*/ 50 w 494"/>
                  <a:gd name="T61" fmla="*/ 201 h 341"/>
                  <a:gd name="T62" fmla="*/ 50 w 494"/>
                  <a:gd name="T63" fmla="*/ 204 h 341"/>
                  <a:gd name="T64" fmla="*/ 50 w 494"/>
                  <a:gd name="T65" fmla="*/ 226 h 341"/>
                  <a:gd name="T66" fmla="*/ 47 w 494"/>
                  <a:gd name="T67" fmla="*/ 225 h 341"/>
                  <a:gd name="T68" fmla="*/ 47 w 494"/>
                  <a:gd name="T69" fmla="*/ 279 h 341"/>
                  <a:gd name="T70" fmla="*/ 47 w 494"/>
                  <a:gd name="T71" fmla="*/ 283 h 341"/>
                  <a:gd name="T72" fmla="*/ 34 w 494"/>
                  <a:gd name="T73" fmla="*/ 319 h 341"/>
                  <a:gd name="T74" fmla="*/ 60 w 494"/>
                  <a:gd name="T75" fmla="*/ 321 h 341"/>
                  <a:gd name="T76" fmla="*/ 34 w 494"/>
                  <a:gd name="T77" fmla="*/ 319 h 341"/>
                  <a:gd name="T78" fmla="*/ 34 w 494"/>
                  <a:gd name="T79" fmla="*/ 344 h 341"/>
                  <a:gd name="T80" fmla="*/ 23 w 494"/>
                  <a:gd name="T81" fmla="*/ 361 h 341"/>
                  <a:gd name="T82" fmla="*/ 23 w 494"/>
                  <a:gd name="T83" fmla="*/ 367 h 341"/>
                  <a:gd name="T84" fmla="*/ 22 w 494"/>
                  <a:gd name="T85" fmla="*/ 362 h 341"/>
                  <a:gd name="T86" fmla="*/ 11 w 494"/>
                  <a:gd name="T87" fmla="*/ 398 h 341"/>
                  <a:gd name="T88" fmla="*/ 14 w 494"/>
                  <a:gd name="T89" fmla="*/ 444 h 341"/>
                  <a:gd name="T90" fmla="*/ 14 w 494"/>
                  <a:gd name="T91" fmla="*/ 474 h 341"/>
                  <a:gd name="T92" fmla="*/ 17 w 494"/>
                  <a:gd name="T93" fmla="*/ 500 h 341"/>
                  <a:gd name="T94" fmla="*/ 127 w 494"/>
                  <a:gd name="T95" fmla="*/ 525 h 341"/>
                  <a:gd name="T96" fmla="*/ 713 w 494"/>
                  <a:gd name="T97" fmla="*/ 526 h 341"/>
                  <a:gd name="T98" fmla="*/ 713 w 494"/>
                  <a:gd name="T99" fmla="*/ 299 h 341"/>
                  <a:gd name="T100" fmla="*/ 718 w 494"/>
                  <a:gd name="T101" fmla="*/ 271 h 341"/>
                  <a:gd name="T102" fmla="*/ 713 w 494"/>
                  <a:gd name="T103" fmla="*/ 248 h 341"/>
                  <a:gd name="T104" fmla="*/ 695 w 494"/>
                  <a:gd name="T105" fmla="*/ 226 h 341"/>
                  <a:gd name="T106" fmla="*/ 710 w 494"/>
                  <a:gd name="T107" fmla="*/ 189 h 341"/>
                  <a:gd name="T108" fmla="*/ 732 w 494"/>
                  <a:gd name="T109" fmla="*/ 156 h 341"/>
                  <a:gd name="T110" fmla="*/ 737 w 494"/>
                  <a:gd name="T111" fmla="*/ 142 h 341"/>
                  <a:gd name="T112" fmla="*/ 754 w 494"/>
                  <a:gd name="T113" fmla="*/ 104 h 34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94"/>
                  <a:gd name="T172" fmla="*/ 0 h 341"/>
                  <a:gd name="T173" fmla="*/ 494 w 494"/>
                  <a:gd name="T174" fmla="*/ 341 h 34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94" h="341">
                    <a:moveTo>
                      <a:pt x="494" y="51"/>
                    </a:moveTo>
                    <a:cubicBezTo>
                      <a:pt x="493" y="48"/>
                      <a:pt x="491" y="47"/>
                      <a:pt x="490" y="45"/>
                    </a:cubicBezTo>
                    <a:cubicBezTo>
                      <a:pt x="489" y="43"/>
                      <a:pt x="490" y="41"/>
                      <a:pt x="489" y="40"/>
                    </a:cubicBezTo>
                    <a:cubicBezTo>
                      <a:pt x="488" y="38"/>
                      <a:pt x="486" y="38"/>
                      <a:pt x="484" y="37"/>
                    </a:cubicBezTo>
                    <a:cubicBezTo>
                      <a:pt x="484" y="37"/>
                      <a:pt x="483" y="37"/>
                      <a:pt x="482" y="37"/>
                    </a:cubicBezTo>
                    <a:cubicBezTo>
                      <a:pt x="481" y="37"/>
                      <a:pt x="481" y="36"/>
                      <a:pt x="480" y="35"/>
                    </a:cubicBezTo>
                    <a:cubicBezTo>
                      <a:pt x="479" y="34"/>
                      <a:pt x="479" y="34"/>
                      <a:pt x="477" y="34"/>
                    </a:cubicBezTo>
                    <a:cubicBezTo>
                      <a:pt x="476" y="34"/>
                      <a:pt x="475" y="35"/>
                      <a:pt x="475" y="33"/>
                    </a:cubicBezTo>
                    <a:cubicBezTo>
                      <a:pt x="474" y="32"/>
                      <a:pt x="474" y="32"/>
                      <a:pt x="473" y="31"/>
                    </a:cubicBezTo>
                    <a:cubicBezTo>
                      <a:pt x="472" y="29"/>
                      <a:pt x="470" y="28"/>
                      <a:pt x="470" y="27"/>
                    </a:cubicBezTo>
                    <a:cubicBezTo>
                      <a:pt x="469" y="25"/>
                      <a:pt x="469" y="24"/>
                      <a:pt x="468" y="23"/>
                    </a:cubicBezTo>
                    <a:cubicBezTo>
                      <a:pt x="467" y="21"/>
                      <a:pt x="468" y="20"/>
                      <a:pt x="466" y="20"/>
                    </a:cubicBezTo>
                    <a:cubicBezTo>
                      <a:pt x="462" y="20"/>
                      <a:pt x="459" y="20"/>
                      <a:pt x="455" y="20"/>
                    </a:cubicBezTo>
                    <a:cubicBezTo>
                      <a:pt x="444" y="20"/>
                      <a:pt x="433" y="20"/>
                      <a:pt x="422" y="20"/>
                    </a:cubicBezTo>
                    <a:cubicBezTo>
                      <a:pt x="396" y="20"/>
                      <a:pt x="369" y="20"/>
                      <a:pt x="343" y="20"/>
                    </a:cubicBezTo>
                    <a:cubicBezTo>
                      <a:pt x="341" y="20"/>
                      <a:pt x="341" y="20"/>
                      <a:pt x="340" y="20"/>
                    </a:cubicBezTo>
                    <a:cubicBezTo>
                      <a:pt x="339" y="21"/>
                      <a:pt x="338" y="22"/>
                      <a:pt x="337" y="23"/>
                    </a:cubicBezTo>
                    <a:cubicBezTo>
                      <a:pt x="334" y="24"/>
                      <a:pt x="332" y="25"/>
                      <a:pt x="328" y="26"/>
                    </a:cubicBezTo>
                    <a:cubicBezTo>
                      <a:pt x="326" y="26"/>
                      <a:pt x="323" y="24"/>
                      <a:pt x="320" y="25"/>
                    </a:cubicBezTo>
                    <a:cubicBezTo>
                      <a:pt x="317" y="26"/>
                      <a:pt x="315" y="26"/>
                      <a:pt x="312" y="26"/>
                    </a:cubicBezTo>
                    <a:cubicBezTo>
                      <a:pt x="311" y="27"/>
                      <a:pt x="310" y="27"/>
                      <a:pt x="308" y="27"/>
                    </a:cubicBezTo>
                    <a:cubicBezTo>
                      <a:pt x="307" y="27"/>
                      <a:pt x="305" y="25"/>
                      <a:pt x="304" y="26"/>
                    </a:cubicBezTo>
                    <a:cubicBezTo>
                      <a:pt x="301" y="27"/>
                      <a:pt x="301" y="29"/>
                      <a:pt x="299" y="31"/>
                    </a:cubicBezTo>
                    <a:cubicBezTo>
                      <a:pt x="298" y="32"/>
                      <a:pt x="293" y="32"/>
                      <a:pt x="292" y="32"/>
                    </a:cubicBezTo>
                    <a:cubicBezTo>
                      <a:pt x="289" y="31"/>
                      <a:pt x="285" y="33"/>
                      <a:pt x="282" y="33"/>
                    </a:cubicBezTo>
                    <a:cubicBezTo>
                      <a:pt x="279" y="34"/>
                      <a:pt x="278" y="35"/>
                      <a:pt x="276" y="36"/>
                    </a:cubicBezTo>
                    <a:cubicBezTo>
                      <a:pt x="274" y="37"/>
                      <a:pt x="268" y="37"/>
                      <a:pt x="267" y="40"/>
                    </a:cubicBezTo>
                    <a:cubicBezTo>
                      <a:pt x="266" y="43"/>
                      <a:pt x="263" y="42"/>
                      <a:pt x="260" y="42"/>
                    </a:cubicBezTo>
                    <a:cubicBezTo>
                      <a:pt x="258" y="43"/>
                      <a:pt x="255" y="43"/>
                      <a:pt x="253" y="44"/>
                    </a:cubicBezTo>
                    <a:cubicBezTo>
                      <a:pt x="250" y="44"/>
                      <a:pt x="248" y="44"/>
                      <a:pt x="246" y="43"/>
                    </a:cubicBezTo>
                    <a:cubicBezTo>
                      <a:pt x="244" y="41"/>
                      <a:pt x="242" y="39"/>
                      <a:pt x="239" y="40"/>
                    </a:cubicBezTo>
                    <a:cubicBezTo>
                      <a:pt x="237" y="41"/>
                      <a:pt x="236" y="43"/>
                      <a:pt x="233" y="43"/>
                    </a:cubicBezTo>
                    <a:cubicBezTo>
                      <a:pt x="230" y="45"/>
                      <a:pt x="227" y="46"/>
                      <a:pt x="224" y="47"/>
                    </a:cubicBezTo>
                    <a:cubicBezTo>
                      <a:pt x="223" y="48"/>
                      <a:pt x="223" y="48"/>
                      <a:pt x="222" y="48"/>
                    </a:cubicBezTo>
                    <a:cubicBezTo>
                      <a:pt x="221" y="48"/>
                      <a:pt x="221" y="47"/>
                      <a:pt x="220" y="47"/>
                    </a:cubicBezTo>
                    <a:cubicBezTo>
                      <a:pt x="220" y="47"/>
                      <a:pt x="219" y="48"/>
                      <a:pt x="218" y="48"/>
                    </a:cubicBezTo>
                    <a:cubicBezTo>
                      <a:pt x="217" y="48"/>
                      <a:pt x="213" y="46"/>
                      <a:pt x="211" y="49"/>
                    </a:cubicBezTo>
                    <a:cubicBezTo>
                      <a:pt x="211" y="50"/>
                      <a:pt x="205" y="53"/>
                      <a:pt x="205" y="50"/>
                    </a:cubicBezTo>
                    <a:cubicBezTo>
                      <a:pt x="205" y="45"/>
                      <a:pt x="202" y="47"/>
                      <a:pt x="200" y="45"/>
                    </a:cubicBezTo>
                    <a:cubicBezTo>
                      <a:pt x="198" y="43"/>
                      <a:pt x="196" y="43"/>
                      <a:pt x="194" y="44"/>
                    </a:cubicBezTo>
                    <a:cubicBezTo>
                      <a:pt x="191" y="45"/>
                      <a:pt x="189" y="43"/>
                      <a:pt x="187" y="42"/>
                    </a:cubicBezTo>
                    <a:cubicBezTo>
                      <a:pt x="182" y="41"/>
                      <a:pt x="176" y="44"/>
                      <a:pt x="171" y="44"/>
                    </a:cubicBezTo>
                    <a:cubicBezTo>
                      <a:pt x="168" y="44"/>
                      <a:pt x="167" y="42"/>
                      <a:pt x="164" y="44"/>
                    </a:cubicBezTo>
                    <a:cubicBezTo>
                      <a:pt x="162" y="46"/>
                      <a:pt x="161" y="49"/>
                      <a:pt x="159" y="49"/>
                    </a:cubicBezTo>
                    <a:cubicBezTo>
                      <a:pt x="157" y="49"/>
                      <a:pt x="154" y="52"/>
                      <a:pt x="152" y="52"/>
                    </a:cubicBezTo>
                    <a:cubicBezTo>
                      <a:pt x="149" y="54"/>
                      <a:pt x="147" y="54"/>
                      <a:pt x="144" y="56"/>
                    </a:cubicBezTo>
                    <a:cubicBezTo>
                      <a:pt x="144" y="56"/>
                      <a:pt x="144" y="56"/>
                      <a:pt x="143" y="56"/>
                    </a:cubicBezTo>
                    <a:cubicBezTo>
                      <a:pt x="144" y="55"/>
                      <a:pt x="145" y="55"/>
                      <a:pt x="145" y="54"/>
                    </a:cubicBezTo>
                    <a:cubicBezTo>
                      <a:pt x="143" y="55"/>
                      <a:pt x="138" y="58"/>
                      <a:pt x="135" y="56"/>
                    </a:cubicBezTo>
                    <a:cubicBezTo>
                      <a:pt x="133" y="54"/>
                      <a:pt x="132" y="55"/>
                      <a:pt x="129" y="55"/>
                    </a:cubicBezTo>
                    <a:cubicBezTo>
                      <a:pt x="124" y="55"/>
                      <a:pt x="122" y="52"/>
                      <a:pt x="118" y="52"/>
                    </a:cubicBezTo>
                    <a:cubicBezTo>
                      <a:pt x="115" y="52"/>
                      <a:pt x="111" y="50"/>
                      <a:pt x="109" y="48"/>
                    </a:cubicBezTo>
                    <a:cubicBezTo>
                      <a:pt x="109" y="48"/>
                      <a:pt x="109" y="49"/>
                      <a:pt x="108" y="49"/>
                    </a:cubicBezTo>
                    <a:cubicBezTo>
                      <a:pt x="108" y="49"/>
                      <a:pt x="108" y="49"/>
                      <a:pt x="108" y="49"/>
                    </a:cubicBezTo>
                    <a:cubicBezTo>
                      <a:pt x="108" y="50"/>
                      <a:pt x="108" y="51"/>
                      <a:pt x="108" y="52"/>
                    </a:cubicBezTo>
                    <a:cubicBezTo>
                      <a:pt x="106" y="50"/>
                      <a:pt x="109" y="49"/>
                      <a:pt x="109" y="48"/>
                    </a:cubicBezTo>
                    <a:cubicBezTo>
                      <a:pt x="109" y="47"/>
                      <a:pt x="109" y="43"/>
                      <a:pt x="109" y="41"/>
                    </a:cubicBezTo>
                    <a:cubicBezTo>
                      <a:pt x="109" y="40"/>
                      <a:pt x="109" y="39"/>
                      <a:pt x="108" y="37"/>
                    </a:cubicBezTo>
                    <a:cubicBezTo>
                      <a:pt x="107" y="35"/>
                      <a:pt x="107" y="34"/>
                      <a:pt x="108" y="31"/>
                    </a:cubicBezTo>
                    <a:cubicBezTo>
                      <a:pt x="108" y="32"/>
                      <a:pt x="107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5" y="34"/>
                      <a:pt x="105" y="36"/>
                      <a:pt x="103" y="36"/>
                    </a:cubicBezTo>
                    <a:cubicBezTo>
                      <a:pt x="104" y="35"/>
                      <a:pt x="105" y="34"/>
                      <a:pt x="106" y="33"/>
                    </a:cubicBezTo>
                    <a:cubicBezTo>
                      <a:pt x="106" y="33"/>
                      <a:pt x="106" y="33"/>
                      <a:pt x="105" y="33"/>
                    </a:cubicBezTo>
                    <a:cubicBezTo>
                      <a:pt x="106" y="33"/>
                      <a:pt x="106" y="33"/>
                      <a:pt x="106" y="32"/>
                    </a:cubicBezTo>
                    <a:cubicBezTo>
                      <a:pt x="107" y="33"/>
                      <a:pt x="107" y="32"/>
                      <a:pt x="107" y="31"/>
                    </a:cubicBezTo>
                    <a:cubicBezTo>
                      <a:pt x="108" y="30"/>
                      <a:pt x="106" y="27"/>
                      <a:pt x="106" y="26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7" y="23"/>
                      <a:pt x="105" y="22"/>
                      <a:pt x="103" y="20"/>
                    </a:cubicBezTo>
                    <a:cubicBezTo>
                      <a:pt x="102" y="18"/>
                      <a:pt x="103" y="14"/>
                      <a:pt x="99" y="13"/>
                    </a:cubicBezTo>
                    <a:cubicBezTo>
                      <a:pt x="94" y="10"/>
                      <a:pt x="91" y="6"/>
                      <a:pt x="85" y="6"/>
                    </a:cubicBezTo>
                    <a:cubicBezTo>
                      <a:pt x="84" y="6"/>
                      <a:pt x="84" y="5"/>
                      <a:pt x="83" y="6"/>
                    </a:cubicBezTo>
                    <a:cubicBezTo>
                      <a:pt x="82" y="7"/>
                      <a:pt x="82" y="9"/>
                      <a:pt x="81" y="9"/>
                    </a:cubicBezTo>
                    <a:cubicBezTo>
                      <a:pt x="78" y="9"/>
                      <a:pt x="75" y="9"/>
                      <a:pt x="73" y="8"/>
                    </a:cubicBezTo>
                    <a:cubicBezTo>
                      <a:pt x="71" y="8"/>
                      <a:pt x="70" y="7"/>
                      <a:pt x="69" y="6"/>
                    </a:cubicBezTo>
                    <a:cubicBezTo>
                      <a:pt x="68" y="5"/>
                      <a:pt x="69" y="4"/>
                      <a:pt x="67" y="3"/>
                    </a:cubicBezTo>
                    <a:cubicBezTo>
                      <a:pt x="65" y="2"/>
                      <a:pt x="64" y="0"/>
                      <a:pt x="62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0" y="4"/>
                      <a:pt x="59" y="5"/>
                      <a:pt x="56" y="6"/>
                    </a:cubicBezTo>
                    <a:cubicBezTo>
                      <a:pt x="54" y="6"/>
                      <a:pt x="47" y="6"/>
                      <a:pt x="49" y="3"/>
                    </a:cubicBezTo>
                    <a:cubicBezTo>
                      <a:pt x="48" y="4"/>
                      <a:pt x="42" y="4"/>
                      <a:pt x="43" y="5"/>
                    </a:cubicBezTo>
                    <a:cubicBezTo>
                      <a:pt x="43" y="6"/>
                      <a:pt x="44" y="6"/>
                      <a:pt x="44" y="6"/>
                    </a:cubicBezTo>
                    <a:cubicBezTo>
                      <a:pt x="44" y="6"/>
                      <a:pt x="45" y="6"/>
                      <a:pt x="45" y="6"/>
                    </a:cubicBezTo>
                    <a:cubicBezTo>
                      <a:pt x="46" y="6"/>
                      <a:pt x="46" y="8"/>
                      <a:pt x="45" y="7"/>
                    </a:cubicBezTo>
                    <a:cubicBezTo>
                      <a:pt x="46" y="8"/>
                      <a:pt x="47" y="8"/>
                      <a:pt x="47" y="9"/>
                    </a:cubicBezTo>
                    <a:cubicBezTo>
                      <a:pt x="45" y="6"/>
                      <a:pt x="47" y="11"/>
                      <a:pt x="48" y="12"/>
                    </a:cubicBezTo>
                    <a:cubicBezTo>
                      <a:pt x="47" y="12"/>
                      <a:pt x="46" y="11"/>
                      <a:pt x="46" y="10"/>
                    </a:cubicBezTo>
                    <a:cubicBezTo>
                      <a:pt x="45" y="9"/>
                      <a:pt x="45" y="7"/>
                      <a:pt x="45" y="6"/>
                    </a:cubicBezTo>
                    <a:cubicBezTo>
                      <a:pt x="44" y="7"/>
                      <a:pt x="43" y="7"/>
                      <a:pt x="42" y="9"/>
                    </a:cubicBezTo>
                    <a:cubicBezTo>
                      <a:pt x="44" y="6"/>
                      <a:pt x="39" y="8"/>
                      <a:pt x="40" y="5"/>
                    </a:cubicBezTo>
                    <a:cubicBezTo>
                      <a:pt x="40" y="6"/>
                      <a:pt x="39" y="6"/>
                      <a:pt x="39" y="6"/>
                    </a:cubicBezTo>
                    <a:cubicBezTo>
                      <a:pt x="39" y="6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8" y="5"/>
                    </a:cubicBezTo>
                    <a:cubicBezTo>
                      <a:pt x="39" y="4"/>
                      <a:pt x="36" y="3"/>
                      <a:pt x="36" y="4"/>
                    </a:cubicBezTo>
                    <a:cubicBezTo>
                      <a:pt x="36" y="4"/>
                      <a:pt x="36" y="3"/>
                      <a:pt x="36" y="3"/>
                    </a:cubicBezTo>
                    <a:cubicBezTo>
                      <a:pt x="36" y="3"/>
                      <a:pt x="35" y="3"/>
                      <a:pt x="35" y="4"/>
                    </a:cubicBezTo>
                    <a:cubicBezTo>
                      <a:pt x="34" y="3"/>
                      <a:pt x="34" y="2"/>
                      <a:pt x="34" y="2"/>
                    </a:cubicBezTo>
                    <a:cubicBezTo>
                      <a:pt x="34" y="2"/>
                      <a:pt x="35" y="2"/>
                      <a:pt x="35" y="2"/>
                    </a:cubicBezTo>
                    <a:cubicBezTo>
                      <a:pt x="33" y="0"/>
                      <a:pt x="34" y="2"/>
                      <a:pt x="34" y="3"/>
                    </a:cubicBezTo>
                    <a:cubicBezTo>
                      <a:pt x="35" y="5"/>
                      <a:pt x="36" y="6"/>
                      <a:pt x="36" y="8"/>
                    </a:cubicBezTo>
                    <a:cubicBezTo>
                      <a:pt x="38" y="11"/>
                      <a:pt x="38" y="15"/>
                      <a:pt x="39" y="18"/>
                    </a:cubicBezTo>
                    <a:cubicBezTo>
                      <a:pt x="39" y="19"/>
                      <a:pt x="39" y="19"/>
                      <a:pt x="40" y="19"/>
                    </a:cubicBezTo>
                    <a:cubicBezTo>
                      <a:pt x="39" y="19"/>
                      <a:pt x="39" y="20"/>
                      <a:pt x="39" y="20"/>
                    </a:cubicBezTo>
                    <a:cubicBezTo>
                      <a:pt x="39" y="20"/>
                      <a:pt x="39" y="19"/>
                      <a:pt x="39" y="19"/>
                    </a:cubicBezTo>
                    <a:cubicBezTo>
                      <a:pt x="38" y="20"/>
                      <a:pt x="38" y="21"/>
                      <a:pt x="38" y="22"/>
                    </a:cubicBezTo>
                    <a:cubicBezTo>
                      <a:pt x="37" y="23"/>
                      <a:pt x="36" y="23"/>
                      <a:pt x="35" y="24"/>
                    </a:cubicBezTo>
                    <a:cubicBezTo>
                      <a:pt x="35" y="25"/>
                      <a:pt x="36" y="27"/>
                      <a:pt x="37" y="28"/>
                    </a:cubicBezTo>
                    <a:cubicBezTo>
                      <a:pt x="36" y="29"/>
                      <a:pt x="36" y="32"/>
                      <a:pt x="36" y="34"/>
                    </a:cubicBezTo>
                    <a:cubicBezTo>
                      <a:pt x="36" y="36"/>
                      <a:pt x="36" y="38"/>
                      <a:pt x="35" y="39"/>
                    </a:cubicBezTo>
                    <a:cubicBezTo>
                      <a:pt x="38" y="39"/>
                      <a:pt x="38" y="45"/>
                      <a:pt x="38" y="47"/>
                    </a:cubicBezTo>
                    <a:cubicBezTo>
                      <a:pt x="38" y="46"/>
                      <a:pt x="39" y="41"/>
                      <a:pt x="41" y="44"/>
                    </a:cubicBezTo>
                    <a:cubicBezTo>
                      <a:pt x="41" y="43"/>
                      <a:pt x="41" y="43"/>
                      <a:pt x="41" y="42"/>
                    </a:cubicBezTo>
                    <a:cubicBezTo>
                      <a:pt x="41" y="42"/>
                      <a:pt x="41" y="44"/>
                      <a:pt x="41" y="44"/>
                    </a:cubicBezTo>
                    <a:cubicBezTo>
                      <a:pt x="40" y="45"/>
                      <a:pt x="40" y="44"/>
                      <a:pt x="39" y="45"/>
                    </a:cubicBezTo>
                    <a:cubicBezTo>
                      <a:pt x="38" y="45"/>
                      <a:pt x="38" y="48"/>
                      <a:pt x="37" y="49"/>
                    </a:cubicBezTo>
                    <a:cubicBezTo>
                      <a:pt x="37" y="51"/>
                      <a:pt x="37" y="53"/>
                      <a:pt x="37" y="54"/>
                    </a:cubicBezTo>
                    <a:cubicBezTo>
                      <a:pt x="36" y="54"/>
                      <a:pt x="40" y="55"/>
                      <a:pt x="41" y="55"/>
                    </a:cubicBezTo>
                    <a:cubicBezTo>
                      <a:pt x="39" y="56"/>
                      <a:pt x="40" y="58"/>
                      <a:pt x="41" y="59"/>
                    </a:cubicBezTo>
                    <a:cubicBezTo>
                      <a:pt x="41" y="60"/>
                      <a:pt x="42" y="60"/>
                      <a:pt x="43" y="60"/>
                    </a:cubicBezTo>
                    <a:cubicBezTo>
                      <a:pt x="42" y="60"/>
                      <a:pt x="41" y="61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39" y="61"/>
                      <a:pt x="36" y="59"/>
                      <a:pt x="36" y="58"/>
                    </a:cubicBezTo>
                    <a:cubicBezTo>
                      <a:pt x="37" y="61"/>
                      <a:pt x="35" y="61"/>
                      <a:pt x="36" y="64"/>
                    </a:cubicBezTo>
                    <a:cubicBezTo>
                      <a:pt x="37" y="66"/>
                      <a:pt x="40" y="68"/>
                      <a:pt x="36" y="70"/>
                    </a:cubicBezTo>
                    <a:cubicBezTo>
                      <a:pt x="37" y="69"/>
                      <a:pt x="36" y="67"/>
                      <a:pt x="37" y="66"/>
                    </a:cubicBezTo>
                    <a:cubicBezTo>
                      <a:pt x="37" y="66"/>
                      <a:pt x="37" y="66"/>
                      <a:pt x="37" y="65"/>
                    </a:cubicBezTo>
                    <a:cubicBezTo>
                      <a:pt x="36" y="67"/>
                      <a:pt x="36" y="68"/>
                      <a:pt x="36" y="70"/>
                    </a:cubicBezTo>
                    <a:cubicBezTo>
                      <a:pt x="36" y="71"/>
                      <a:pt x="35" y="72"/>
                      <a:pt x="34" y="73"/>
                    </a:cubicBezTo>
                    <a:cubicBezTo>
                      <a:pt x="34" y="73"/>
                      <a:pt x="34" y="72"/>
                      <a:pt x="34" y="73"/>
                    </a:cubicBezTo>
                    <a:cubicBezTo>
                      <a:pt x="34" y="73"/>
                      <a:pt x="36" y="72"/>
                      <a:pt x="36" y="74"/>
                    </a:cubicBezTo>
                    <a:cubicBezTo>
                      <a:pt x="36" y="75"/>
                      <a:pt x="36" y="76"/>
                      <a:pt x="36" y="78"/>
                    </a:cubicBezTo>
                    <a:cubicBezTo>
                      <a:pt x="37" y="77"/>
                      <a:pt x="37" y="77"/>
                      <a:pt x="38" y="76"/>
                    </a:cubicBezTo>
                    <a:cubicBezTo>
                      <a:pt x="38" y="77"/>
                      <a:pt x="37" y="78"/>
                      <a:pt x="37" y="79"/>
                    </a:cubicBezTo>
                    <a:cubicBezTo>
                      <a:pt x="36" y="79"/>
                      <a:pt x="37" y="78"/>
                      <a:pt x="36" y="78"/>
                    </a:cubicBezTo>
                    <a:cubicBezTo>
                      <a:pt x="36" y="80"/>
                      <a:pt x="36" y="81"/>
                      <a:pt x="35" y="82"/>
                    </a:cubicBezTo>
                    <a:cubicBezTo>
                      <a:pt x="36" y="83"/>
                      <a:pt x="36" y="86"/>
                      <a:pt x="36" y="87"/>
                    </a:cubicBezTo>
                    <a:cubicBezTo>
                      <a:pt x="37" y="85"/>
                      <a:pt x="36" y="84"/>
                      <a:pt x="37" y="83"/>
                    </a:cubicBezTo>
                    <a:cubicBezTo>
                      <a:pt x="36" y="85"/>
                      <a:pt x="38" y="85"/>
                      <a:pt x="38" y="87"/>
                    </a:cubicBezTo>
                    <a:cubicBezTo>
                      <a:pt x="38" y="86"/>
                      <a:pt x="37" y="86"/>
                      <a:pt x="37" y="85"/>
                    </a:cubicBezTo>
                    <a:cubicBezTo>
                      <a:pt x="36" y="88"/>
                      <a:pt x="35" y="91"/>
                      <a:pt x="34" y="93"/>
                    </a:cubicBezTo>
                    <a:cubicBezTo>
                      <a:pt x="34" y="93"/>
                      <a:pt x="33" y="94"/>
                      <a:pt x="33" y="95"/>
                    </a:cubicBezTo>
                    <a:cubicBezTo>
                      <a:pt x="33" y="96"/>
                      <a:pt x="35" y="97"/>
                      <a:pt x="36" y="97"/>
                    </a:cubicBezTo>
                    <a:cubicBezTo>
                      <a:pt x="35" y="97"/>
                      <a:pt x="34" y="97"/>
                      <a:pt x="33" y="96"/>
                    </a:cubicBezTo>
                    <a:cubicBezTo>
                      <a:pt x="33" y="97"/>
                      <a:pt x="32" y="105"/>
                      <a:pt x="33" y="106"/>
                    </a:cubicBezTo>
                    <a:cubicBezTo>
                      <a:pt x="33" y="107"/>
                      <a:pt x="33" y="106"/>
                      <a:pt x="34" y="107"/>
                    </a:cubicBezTo>
                    <a:cubicBezTo>
                      <a:pt x="34" y="108"/>
                      <a:pt x="33" y="108"/>
                      <a:pt x="32" y="108"/>
                    </a:cubicBezTo>
                    <a:cubicBezTo>
                      <a:pt x="32" y="108"/>
                      <a:pt x="33" y="106"/>
                      <a:pt x="33" y="106"/>
                    </a:cubicBezTo>
                    <a:cubicBezTo>
                      <a:pt x="31" y="109"/>
                      <a:pt x="29" y="114"/>
                      <a:pt x="30" y="117"/>
                    </a:cubicBezTo>
                    <a:cubicBezTo>
                      <a:pt x="29" y="118"/>
                      <a:pt x="30" y="122"/>
                      <a:pt x="30" y="124"/>
                    </a:cubicBezTo>
                    <a:cubicBezTo>
                      <a:pt x="30" y="124"/>
                      <a:pt x="29" y="125"/>
                      <a:pt x="29" y="126"/>
                    </a:cubicBezTo>
                    <a:cubicBezTo>
                      <a:pt x="29" y="126"/>
                      <a:pt x="30" y="126"/>
                      <a:pt x="30" y="126"/>
                    </a:cubicBezTo>
                    <a:cubicBezTo>
                      <a:pt x="30" y="127"/>
                      <a:pt x="30" y="129"/>
                      <a:pt x="30" y="130"/>
                    </a:cubicBezTo>
                    <a:cubicBezTo>
                      <a:pt x="31" y="129"/>
                      <a:pt x="31" y="129"/>
                      <a:pt x="32" y="130"/>
                    </a:cubicBezTo>
                    <a:cubicBezTo>
                      <a:pt x="34" y="130"/>
                      <a:pt x="33" y="130"/>
                      <a:pt x="34" y="131"/>
                    </a:cubicBezTo>
                    <a:cubicBezTo>
                      <a:pt x="34" y="133"/>
                      <a:pt x="32" y="132"/>
                      <a:pt x="34" y="133"/>
                    </a:cubicBezTo>
                    <a:cubicBezTo>
                      <a:pt x="36" y="134"/>
                      <a:pt x="36" y="134"/>
                      <a:pt x="37" y="133"/>
                    </a:cubicBezTo>
                    <a:cubicBezTo>
                      <a:pt x="36" y="135"/>
                      <a:pt x="34" y="134"/>
                      <a:pt x="33" y="133"/>
                    </a:cubicBezTo>
                    <a:cubicBezTo>
                      <a:pt x="33" y="133"/>
                      <a:pt x="33" y="129"/>
                      <a:pt x="32" y="132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2" y="132"/>
                      <a:pt x="32" y="131"/>
                      <a:pt x="32" y="131"/>
                    </a:cubicBezTo>
                    <a:cubicBezTo>
                      <a:pt x="32" y="130"/>
                      <a:pt x="32" y="130"/>
                      <a:pt x="31" y="130"/>
                    </a:cubicBezTo>
                    <a:cubicBezTo>
                      <a:pt x="29" y="131"/>
                      <a:pt x="28" y="144"/>
                      <a:pt x="29" y="146"/>
                    </a:cubicBezTo>
                    <a:cubicBezTo>
                      <a:pt x="30" y="144"/>
                      <a:pt x="33" y="143"/>
                      <a:pt x="32" y="146"/>
                    </a:cubicBezTo>
                    <a:cubicBezTo>
                      <a:pt x="33" y="146"/>
                      <a:pt x="33" y="146"/>
                      <a:pt x="34" y="147"/>
                    </a:cubicBezTo>
                    <a:cubicBezTo>
                      <a:pt x="33" y="147"/>
                      <a:pt x="33" y="147"/>
                      <a:pt x="32" y="147"/>
                    </a:cubicBezTo>
                    <a:cubicBezTo>
                      <a:pt x="32" y="146"/>
                      <a:pt x="31" y="146"/>
                      <a:pt x="31" y="145"/>
                    </a:cubicBezTo>
                    <a:cubicBezTo>
                      <a:pt x="31" y="145"/>
                      <a:pt x="30" y="146"/>
                      <a:pt x="30" y="146"/>
                    </a:cubicBezTo>
                    <a:cubicBezTo>
                      <a:pt x="31" y="146"/>
                      <a:pt x="30" y="145"/>
                      <a:pt x="30" y="145"/>
                    </a:cubicBezTo>
                    <a:cubicBezTo>
                      <a:pt x="27" y="147"/>
                      <a:pt x="27" y="156"/>
                      <a:pt x="27" y="159"/>
                    </a:cubicBezTo>
                    <a:cubicBezTo>
                      <a:pt x="27" y="162"/>
                      <a:pt x="27" y="166"/>
                      <a:pt x="26" y="169"/>
                    </a:cubicBezTo>
                    <a:cubicBezTo>
                      <a:pt x="26" y="170"/>
                      <a:pt x="25" y="178"/>
                      <a:pt x="26" y="178"/>
                    </a:cubicBezTo>
                    <a:cubicBezTo>
                      <a:pt x="26" y="178"/>
                      <a:pt x="26" y="178"/>
                      <a:pt x="26" y="178"/>
                    </a:cubicBezTo>
                    <a:cubicBezTo>
                      <a:pt x="27" y="181"/>
                      <a:pt x="28" y="184"/>
                      <a:pt x="30" y="180"/>
                    </a:cubicBezTo>
                    <a:cubicBezTo>
                      <a:pt x="30" y="181"/>
                      <a:pt x="30" y="181"/>
                      <a:pt x="29" y="182"/>
                    </a:cubicBezTo>
                    <a:cubicBezTo>
                      <a:pt x="30" y="181"/>
                      <a:pt x="32" y="181"/>
                      <a:pt x="33" y="181"/>
                    </a:cubicBezTo>
                    <a:cubicBezTo>
                      <a:pt x="32" y="181"/>
                      <a:pt x="31" y="181"/>
                      <a:pt x="31" y="182"/>
                    </a:cubicBezTo>
                    <a:cubicBezTo>
                      <a:pt x="30" y="181"/>
                      <a:pt x="31" y="182"/>
                      <a:pt x="31" y="182"/>
                    </a:cubicBezTo>
                    <a:cubicBezTo>
                      <a:pt x="31" y="182"/>
                      <a:pt x="30" y="183"/>
                      <a:pt x="30" y="183"/>
                    </a:cubicBezTo>
                    <a:cubicBezTo>
                      <a:pt x="30" y="181"/>
                      <a:pt x="29" y="183"/>
                      <a:pt x="28" y="183"/>
                    </a:cubicBezTo>
                    <a:cubicBezTo>
                      <a:pt x="26" y="182"/>
                      <a:pt x="27" y="180"/>
                      <a:pt x="26" y="178"/>
                    </a:cubicBezTo>
                    <a:cubicBezTo>
                      <a:pt x="26" y="181"/>
                      <a:pt x="24" y="188"/>
                      <a:pt x="25" y="190"/>
                    </a:cubicBezTo>
                    <a:cubicBezTo>
                      <a:pt x="24" y="191"/>
                      <a:pt x="24" y="194"/>
                      <a:pt x="24" y="194"/>
                    </a:cubicBezTo>
                    <a:cubicBezTo>
                      <a:pt x="23" y="197"/>
                      <a:pt x="22" y="203"/>
                      <a:pt x="22" y="206"/>
                    </a:cubicBezTo>
                    <a:cubicBezTo>
                      <a:pt x="22" y="205"/>
                      <a:pt x="24" y="204"/>
                      <a:pt x="24" y="203"/>
                    </a:cubicBezTo>
                    <a:cubicBezTo>
                      <a:pt x="24" y="202"/>
                      <a:pt x="24" y="200"/>
                      <a:pt x="25" y="200"/>
                    </a:cubicBezTo>
                    <a:cubicBezTo>
                      <a:pt x="28" y="199"/>
                      <a:pt x="26" y="204"/>
                      <a:pt x="29" y="202"/>
                    </a:cubicBezTo>
                    <a:cubicBezTo>
                      <a:pt x="29" y="202"/>
                      <a:pt x="29" y="203"/>
                      <a:pt x="29" y="203"/>
                    </a:cubicBezTo>
                    <a:cubicBezTo>
                      <a:pt x="32" y="204"/>
                      <a:pt x="39" y="203"/>
                      <a:pt x="39" y="207"/>
                    </a:cubicBezTo>
                    <a:cubicBezTo>
                      <a:pt x="38" y="205"/>
                      <a:pt x="35" y="204"/>
                      <a:pt x="33" y="204"/>
                    </a:cubicBezTo>
                    <a:cubicBezTo>
                      <a:pt x="31" y="204"/>
                      <a:pt x="29" y="203"/>
                      <a:pt x="27" y="203"/>
                    </a:cubicBezTo>
                    <a:cubicBezTo>
                      <a:pt x="27" y="203"/>
                      <a:pt x="26" y="202"/>
                      <a:pt x="26" y="201"/>
                    </a:cubicBezTo>
                    <a:cubicBezTo>
                      <a:pt x="25" y="202"/>
                      <a:pt x="25" y="203"/>
                      <a:pt x="25" y="204"/>
                    </a:cubicBezTo>
                    <a:cubicBezTo>
                      <a:pt x="24" y="205"/>
                      <a:pt x="23" y="205"/>
                      <a:pt x="22" y="206"/>
                    </a:cubicBezTo>
                    <a:cubicBezTo>
                      <a:pt x="21" y="207"/>
                      <a:pt x="21" y="211"/>
                      <a:pt x="20" y="214"/>
                    </a:cubicBezTo>
                    <a:cubicBezTo>
                      <a:pt x="19" y="219"/>
                      <a:pt x="17" y="226"/>
                      <a:pt x="14" y="231"/>
                    </a:cubicBezTo>
                    <a:cubicBezTo>
                      <a:pt x="15" y="231"/>
                      <a:pt x="18" y="226"/>
                      <a:pt x="19" y="225"/>
                    </a:cubicBezTo>
                    <a:cubicBezTo>
                      <a:pt x="20" y="225"/>
                      <a:pt x="20" y="224"/>
                      <a:pt x="20" y="223"/>
                    </a:cubicBezTo>
                    <a:cubicBezTo>
                      <a:pt x="21" y="224"/>
                      <a:pt x="22" y="223"/>
                      <a:pt x="22" y="222"/>
                    </a:cubicBezTo>
                    <a:cubicBezTo>
                      <a:pt x="21" y="225"/>
                      <a:pt x="20" y="225"/>
                      <a:pt x="23" y="226"/>
                    </a:cubicBezTo>
                    <a:cubicBezTo>
                      <a:pt x="21" y="228"/>
                      <a:pt x="24" y="229"/>
                      <a:pt x="24" y="231"/>
                    </a:cubicBezTo>
                    <a:cubicBezTo>
                      <a:pt x="23" y="230"/>
                      <a:pt x="22" y="230"/>
                      <a:pt x="21" y="230"/>
                    </a:cubicBezTo>
                    <a:cubicBezTo>
                      <a:pt x="20" y="228"/>
                      <a:pt x="22" y="223"/>
                      <a:pt x="18" y="227"/>
                    </a:cubicBezTo>
                    <a:cubicBezTo>
                      <a:pt x="17" y="229"/>
                      <a:pt x="15" y="231"/>
                      <a:pt x="15" y="233"/>
                    </a:cubicBezTo>
                    <a:cubicBezTo>
                      <a:pt x="16" y="232"/>
                      <a:pt x="16" y="233"/>
                      <a:pt x="17" y="233"/>
                    </a:cubicBezTo>
                    <a:cubicBezTo>
                      <a:pt x="17" y="233"/>
                      <a:pt x="17" y="233"/>
                      <a:pt x="17" y="233"/>
                    </a:cubicBezTo>
                    <a:cubicBezTo>
                      <a:pt x="16" y="233"/>
                      <a:pt x="15" y="233"/>
                      <a:pt x="15" y="233"/>
                    </a:cubicBezTo>
                    <a:cubicBezTo>
                      <a:pt x="15" y="233"/>
                      <a:pt x="15" y="234"/>
                      <a:pt x="15" y="234"/>
                    </a:cubicBezTo>
                    <a:cubicBezTo>
                      <a:pt x="14" y="234"/>
                      <a:pt x="15" y="236"/>
                      <a:pt x="15" y="237"/>
                    </a:cubicBezTo>
                    <a:cubicBezTo>
                      <a:pt x="15" y="237"/>
                      <a:pt x="15" y="236"/>
                      <a:pt x="15" y="235"/>
                    </a:cubicBezTo>
                    <a:cubicBezTo>
                      <a:pt x="15" y="235"/>
                      <a:pt x="15" y="235"/>
                      <a:pt x="15" y="235"/>
                    </a:cubicBezTo>
                    <a:cubicBezTo>
                      <a:pt x="15" y="236"/>
                      <a:pt x="15" y="236"/>
                      <a:pt x="14" y="237"/>
                    </a:cubicBezTo>
                    <a:cubicBezTo>
                      <a:pt x="14" y="236"/>
                      <a:pt x="14" y="235"/>
                      <a:pt x="14" y="234"/>
                    </a:cubicBezTo>
                    <a:cubicBezTo>
                      <a:pt x="14" y="234"/>
                      <a:pt x="14" y="234"/>
                      <a:pt x="14" y="234"/>
                    </a:cubicBezTo>
                    <a:cubicBezTo>
                      <a:pt x="16" y="230"/>
                      <a:pt x="11" y="232"/>
                      <a:pt x="10" y="234"/>
                    </a:cubicBezTo>
                    <a:cubicBezTo>
                      <a:pt x="10" y="236"/>
                      <a:pt x="11" y="237"/>
                      <a:pt x="11" y="239"/>
                    </a:cubicBezTo>
                    <a:cubicBezTo>
                      <a:pt x="10" y="241"/>
                      <a:pt x="10" y="243"/>
                      <a:pt x="10" y="245"/>
                    </a:cubicBezTo>
                    <a:cubicBezTo>
                      <a:pt x="9" y="247"/>
                      <a:pt x="8" y="249"/>
                      <a:pt x="8" y="251"/>
                    </a:cubicBezTo>
                    <a:cubicBezTo>
                      <a:pt x="7" y="253"/>
                      <a:pt x="7" y="255"/>
                      <a:pt x="7" y="257"/>
                    </a:cubicBezTo>
                    <a:cubicBezTo>
                      <a:pt x="6" y="262"/>
                      <a:pt x="4" y="267"/>
                      <a:pt x="1" y="271"/>
                    </a:cubicBezTo>
                    <a:cubicBezTo>
                      <a:pt x="1" y="272"/>
                      <a:pt x="1" y="272"/>
                      <a:pt x="0" y="273"/>
                    </a:cubicBezTo>
                    <a:cubicBezTo>
                      <a:pt x="2" y="274"/>
                      <a:pt x="3" y="278"/>
                      <a:pt x="3" y="281"/>
                    </a:cubicBezTo>
                    <a:cubicBezTo>
                      <a:pt x="5" y="278"/>
                      <a:pt x="6" y="285"/>
                      <a:pt x="7" y="286"/>
                    </a:cubicBezTo>
                    <a:cubicBezTo>
                      <a:pt x="7" y="286"/>
                      <a:pt x="8" y="286"/>
                      <a:pt x="9" y="287"/>
                    </a:cubicBezTo>
                    <a:cubicBezTo>
                      <a:pt x="9" y="287"/>
                      <a:pt x="9" y="288"/>
                      <a:pt x="9" y="289"/>
                    </a:cubicBezTo>
                    <a:cubicBezTo>
                      <a:pt x="9" y="290"/>
                      <a:pt x="10" y="291"/>
                      <a:pt x="9" y="292"/>
                    </a:cubicBezTo>
                    <a:cubicBezTo>
                      <a:pt x="11" y="294"/>
                      <a:pt x="9" y="298"/>
                      <a:pt x="8" y="301"/>
                    </a:cubicBezTo>
                    <a:cubicBezTo>
                      <a:pt x="8" y="304"/>
                      <a:pt x="8" y="308"/>
                      <a:pt x="11" y="304"/>
                    </a:cubicBezTo>
                    <a:cubicBezTo>
                      <a:pt x="11" y="305"/>
                      <a:pt x="10" y="306"/>
                      <a:pt x="9" y="306"/>
                    </a:cubicBezTo>
                    <a:cubicBezTo>
                      <a:pt x="7" y="306"/>
                      <a:pt x="8" y="308"/>
                      <a:pt x="8" y="310"/>
                    </a:cubicBezTo>
                    <a:cubicBezTo>
                      <a:pt x="8" y="311"/>
                      <a:pt x="8" y="312"/>
                      <a:pt x="8" y="312"/>
                    </a:cubicBezTo>
                    <a:cubicBezTo>
                      <a:pt x="8" y="313"/>
                      <a:pt x="8" y="314"/>
                      <a:pt x="8" y="314"/>
                    </a:cubicBezTo>
                    <a:cubicBezTo>
                      <a:pt x="9" y="316"/>
                      <a:pt x="9" y="318"/>
                      <a:pt x="9" y="320"/>
                    </a:cubicBezTo>
                    <a:cubicBezTo>
                      <a:pt x="9" y="321"/>
                      <a:pt x="11" y="322"/>
                      <a:pt x="11" y="323"/>
                    </a:cubicBezTo>
                    <a:cubicBezTo>
                      <a:pt x="12" y="326"/>
                      <a:pt x="12" y="329"/>
                      <a:pt x="13" y="332"/>
                    </a:cubicBezTo>
                    <a:cubicBezTo>
                      <a:pt x="14" y="335"/>
                      <a:pt x="18" y="337"/>
                      <a:pt x="20" y="338"/>
                    </a:cubicBezTo>
                    <a:cubicBezTo>
                      <a:pt x="23" y="341"/>
                      <a:pt x="28" y="340"/>
                      <a:pt x="33" y="340"/>
                    </a:cubicBezTo>
                    <a:cubicBezTo>
                      <a:pt x="38" y="340"/>
                      <a:pt x="43" y="340"/>
                      <a:pt x="48" y="340"/>
                    </a:cubicBezTo>
                    <a:cubicBezTo>
                      <a:pt x="59" y="340"/>
                      <a:pt x="71" y="340"/>
                      <a:pt x="82" y="339"/>
                    </a:cubicBezTo>
                    <a:cubicBezTo>
                      <a:pt x="94" y="338"/>
                      <a:pt x="107" y="339"/>
                      <a:pt x="119" y="339"/>
                    </a:cubicBezTo>
                    <a:cubicBezTo>
                      <a:pt x="129" y="339"/>
                      <a:pt x="139" y="339"/>
                      <a:pt x="149" y="339"/>
                    </a:cubicBezTo>
                    <a:cubicBezTo>
                      <a:pt x="198" y="340"/>
                      <a:pt x="247" y="339"/>
                      <a:pt x="296" y="340"/>
                    </a:cubicBezTo>
                    <a:cubicBezTo>
                      <a:pt x="346" y="341"/>
                      <a:pt x="397" y="340"/>
                      <a:pt x="448" y="340"/>
                    </a:cubicBezTo>
                    <a:cubicBezTo>
                      <a:pt x="449" y="340"/>
                      <a:pt x="458" y="341"/>
                      <a:pt x="460" y="340"/>
                    </a:cubicBezTo>
                    <a:cubicBezTo>
                      <a:pt x="461" y="338"/>
                      <a:pt x="460" y="329"/>
                      <a:pt x="460" y="327"/>
                    </a:cubicBezTo>
                    <a:cubicBezTo>
                      <a:pt x="460" y="311"/>
                      <a:pt x="460" y="296"/>
                      <a:pt x="460" y="280"/>
                    </a:cubicBezTo>
                    <a:cubicBezTo>
                      <a:pt x="460" y="257"/>
                      <a:pt x="460" y="233"/>
                      <a:pt x="460" y="209"/>
                    </a:cubicBezTo>
                    <a:cubicBezTo>
                      <a:pt x="460" y="204"/>
                      <a:pt x="460" y="200"/>
                      <a:pt x="460" y="195"/>
                    </a:cubicBezTo>
                    <a:cubicBezTo>
                      <a:pt x="460" y="194"/>
                      <a:pt x="459" y="193"/>
                      <a:pt x="460" y="193"/>
                    </a:cubicBezTo>
                    <a:cubicBezTo>
                      <a:pt x="460" y="192"/>
                      <a:pt x="462" y="193"/>
                      <a:pt x="460" y="191"/>
                    </a:cubicBezTo>
                    <a:cubicBezTo>
                      <a:pt x="463" y="191"/>
                      <a:pt x="463" y="188"/>
                      <a:pt x="464" y="186"/>
                    </a:cubicBezTo>
                    <a:cubicBezTo>
                      <a:pt x="464" y="184"/>
                      <a:pt x="463" y="183"/>
                      <a:pt x="463" y="182"/>
                    </a:cubicBezTo>
                    <a:cubicBezTo>
                      <a:pt x="464" y="181"/>
                      <a:pt x="466" y="180"/>
                      <a:pt x="465" y="178"/>
                    </a:cubicBezTo>
                    <a:cubicBezTo>
                      <a:pt x="465" y="176"/>
                      <a:pt x="463" y="176"/>
                      <a:pt x="463" y="175"/>
                    </a:cubicBezTo>
                    <a:cubicBezTo>
                      <a:pt x="463" y="173"/>
                      <a:pt x="464" y="173"/>
                      <a:pt x="465" y="172"/>
                    </a:cubicBezTo>
                    <a:cubicBezTo>
                      <a:pt x="466" y="171"/>
                      <a:pt x="467" y="170"/>
                      <a:pt x="467" y="168"/>
                    </a:cubicBezTo>
                    <a:cubicBezTo>
                      <a:pt x="468" y="167"/>
                      <a:pt x="468" y="167"/>
                      <a:pt x="467" y="166"/>
                    </a:cubicBezTo>
                    <a:cubicBezTo>
                      <a:pt x="467" y="165"/>
                      <a:pt x="464" y="165"/>
                      <a:pt x="463" y="164"/>
                    </a:cubicBezTo>
                    <a:cubicBezTo>
                      <a:pt x="462" y="162"/>
                      <a:pt x="465" y="160"/>
                      <a:pt x="460" y="160"/>
                    </a:cubicBezTo>
                    <a:cubicBezTo>
                      <a:pt x="458" y="160"/>
                      <a:pt x="457" y="162"/>
                      <a:pt x="456" y="159"/>
                    </a:cubicBezTo>
                    <a:cubicBezTo>
                      <a:pt x="455" y="155"/>
                      <a:pt x="453" y="160"/>
                      <a:pt x="452" y="159"/>
                    </a:cubicBezTo>
                    <a:cubicBezTo>
                      <a:pt x="449" y="158"/>
                      <a:pt x="448" y="157"/>
                      <a:pt x="449" y="154"/>
                    </a:cubicBezTo>
                    <a:cubicBezTo>
                      <a:pt x="451" y="152"/>
                      <a:pt x="447" y="151"/>
                      <a:pt x="447" y="148"/>
                    </a:cubicBezTo>
                    <a:cubicBezTo>
                      <a:pt x="447" y="147"/>
                      <a:pt x="448" y="146"/>
                      <a:pt x="448" y="146"/>
                    </a:cubicBezTo>
                    <a:cubicBezTo>
                      <a:pt x="449" y="145"/>
                      <a:pt x="448" y="143"/>
                      <a:pt x="448" y="143"/>
                    </a:cubicBezTo>
                    <a:cubicBezTo>
                      <a:pt x="448" y="141"/>
                      <a:pt x="449" y="140"/>
                      <a:pt x="451" y="138"/>
                    </a:cubicBezTo>
                    <a:cubicBezTo>
                      <a:pt x="451" y="137"/>
                      <a:pt x="452" y="138"/>
                      <a:pt x="452" y="137"/>
                    </a:cubicBezTo>
                    <a:cubicBezTo>
                      <a:pt x="453" y="136"/>
                      <a:pt x="453" y="135"/>
                      <a:pt x="453" y="134"/>
                    </a:cubicBezTo>
                    <a:cubicBezTo>
                      <a:pt x="454" y="130"/>
                      <a:pt x="456" y="126"/>
                      <a:pt x="458" y="122"/>
                    </a:cubicBezTo>
                    <a:cubicBezTo>
                      <a:pt x="459" y="120"/>
                      <a:pt x="460" y="120"/>
                      <a:pt x="462" y="119"/>
                    </a:cubicBezTo>
                    <a:cubicBezTo>
                      <a:pt x="465" y="118"/>
                      <a:pt x="465" y="116"/>
                      <a:pt x="467" y="114"/>
                    </a:cubicBezTo>
                    <a:cubicBezTo>
                      <a:pt x="468" y="112"/>
                      <a:pt x="470" y="110"/>
                      <a:pt x="471" y="108"/>
                    </a:cubicBezTo>
                    <a:cubicBezTo>
                      <a:pt x="472" y="106"/>
                      <a:pt x="471" y="105"/>
                      <a:pt x="471" y="102"/>
                    </a:cubicBezTo>
                    <a:cubicBezTo>
                      <a:pt x="471" y="102"/>
                      <a:pt x="472" y="102"/>
                      <a:pt x="472" y="101"/>
                    </a:cubicBezTo>
                    <a:cubicBezTo>
                      <a:pt x="472" y="100"/>
                      <a:pt x="471" y="101"/>
                      <a:pt x="471" y="102"/>
                    </a:cubicBezTo>
                    <a:cubicBezTo>
                      <a:pt x="471" y="102"/>
                      <a:pt x="470" y="102"/>
                      <a:pt x="471" y="101"/>
                    </a:cubicBezTo>
                    <a:cubicBezTo>
                      <a:pt x="471" y="100"/>
                      <a:pt x="471" y="100"/>
                      <a:pt x="471" y="99"/>
                    </a:cubicBezTo>
                    <a:cubicBezTo>
                      <a:pt x="471" y="97"/>
                      <a:pt x="474" y="96"/>
                      <a:pt x="475" y="94"/>
                    </a:cubicBezTo>
                    <a:cubicBezTo>
                      <a:pt x="475" y="93"/>
                      <a:pt x="475" y="92"/>
                      <a:pt x="475" y="92"/>
                    </a:cubicBezTo>
                    <a:cubicBezTo>
                      <a:pt x="475" y="91"/>
                      <a:pt x="476" y="90"/>
                      <a:pt x="477" y="90"/>
                    </a:cubicBezTo>
                    <a:cubicBezTo>
                      <a:pt x="478" y="88"/>
                      <a:pt x="479" y="85"/>
                      <a:pt x="479" y="83"/>
                    </a:cubicBezTo>
                    <a:cubicBezTo>
                      <a:pt x="480" y="81"/>
                      <a:pt x="481" y="79"/>
                      <a:pt x="481" y="78"/>
                    </a:cubicBezTo>
                    <a:cubicBezTo>
                      <a:pt x="482" y="76"/>
                      <a:pt x="481" y="74"/>
                      <a:pt x="482" y="73"/>
                    </a:cubicBezTo>
                    <a:cubicBezTo>
                      <a:pt x="483" y="71"/>
                      <a:pt x="485" y="69"/>
                      <a:pt x="486" y="67"/>
                    </a:cubicBezTo>
                    <a:cubicBezTo>
                      <a:pt x="486" y="66"/>
                      <a:pt x="487" y="64"/>
                      <a:pt x="488" y="63"/>
                    </a:cubicBezTo>
                    <a:cubicBezTo>
                      <a:pt x="489" y="62"/>
                      <a:pt x="488" y="61"/>
                      <a:pt x="489" y="60"/>
                    </a:cubicBezTo>
                    <a:cubicBezTo>
                      <a:pt x="489" y="59"/>
                      <a:pt x="490" y="58"/>
                      <a:pt x="490" y="56"/>
                    </a:cubicBezTo>
                    <a:cubicBezTo>
                      <a:pt x="491" y="54"/>
                      <a:pt x="493" y="53"/>
                      <a:pt x="494" y="51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24" name="Freeform 10211"/>
              <p:cNvSpPr>
                <a:spLocks/>
              </p:cNvSpPr>
              <p:nvPr/>
            </p:nvSpPr>
            <p:spPr bwMode="auto">
              <a:xfrm>
                <a:off x="2114" y="1048"/>
                <a:ext cx="722" cy="429"/>
              </a:xfrm>
              <a:custGeom>
                <a:avLst/>
                <a:gdLst>
                  <a:gd name="T0" fmla="*/ 719 w 466"/>
                  <a:gd name="T1" fmla="*/ 339 h 277"/>
                  <a:gd name="T2" fmla="*/ 710 w 466"/>
                  <a:gd name="T3" fmla="*/ 333 h 277"/>
                  <a:gd name="T4" fmla="*/ 708 w 466"/>
                  <a:gd name="T5" fmla="*/ 328 h 277"/>
                  <a:gd name="T6" fmla="*/ 713 w 466"/>
                  <a:gd name="T7" fmla="*/ 317 h 277"/>
                  <a:gd name="T8" fmla="*/ 707 w 466"/>
                  <a:gd name="T9" fmla="*/ 310 h 277"/>
                  <a:gd name="T10" fmla="*/ 720 w 466"/>
                  <a:gd name="T11" fmla="*/ 302 h 277"/>
                  <a:gd name="T12" fmla="*/ 720 w 466"/>
                  <a:gd name="T13" fmla="*/ 260 h 277"/>
                  <a:gd name="T14" fmla="*/ 720 w 466"/>
                  <a:gd name="T15" fmla="*/ 90 h 277"/>
                  <a:gd name="T16" fmla="*/ 703 w 466"/>
                  <a:gd name="T17" fmla="*/ 67 h 277"/>
                  <a:gd name="T18" fmla="*/ 682 w 466"/>
                  <a:gd name="T19" fmla="*/ 43 h 277"/>
                  <a:gd name="T20" fmla="*/ 708 w 466"/>
                  <a:gd name="T21" fmla="*/ 14 h 277"/>
                  <a:gd name="T22" fmla="*/ 490 w 466"/>
                  <a:gd name="T23" fmla="*/ 2 h 277"/>
                  <a:gd name="T24" fmla="*/ 12 w 466"/>
                  <a:gd name="T25" fmla="*/ 0 h 277"/>
                  <a:gd name="T26" fmla="*/ 3 w 466"/>
                  <a:gd name="T27" fmla="*/ 118 h 277"/>
                  <a:gd name="T28" fmla="*/ 2 w 466"/>
                  <a:gd name="T29" fmla="*/ 339 h 277"/>
                  <a:gd name="T30" fmla="*/ 36 w 466"/>
                  <a:gd name="T31" fmla="*/ 366 h 277"/>
                  <a:gd name="T32" fmla="*/ 192 w 466"/>
                  <a:gd name="T33" fmla="*/ 366 h 277"/>
                  <a:gd name="T34" fmla="*/ 525 w 466"/>
                  <a:gd name="T35" fmla="*/ 366 h 277"/>
                  <a:gd name="T36" fmla="*/ 536 w 466"/>
                  <a:gd name="T37" fmla="*/ 375 h 277"/>
                  <a:gd name="T38" fmla="*/ 552 w 466"/>
                  <a:gd name="T39" fmla="*/ 383 h 277"/>
                  <a:gd name="T40" fmla="*/ 578 w 466"/>
                  <a:gd name="T41" fmla="*/ 393 h 277"/>
                  <a:gd name="T42" fmla="*/ 597 w 466"/>
                  <a:gd name="T43" fmla="*/ 384 h 277"/>
                  <a:gd name="T44" fmla="*/ 610 w 466"/>
                  <a:gd name="T45" fmla="*/ 381 h 277"/>
                  <a:gd name="T46" fmla="*/ 620 w 466"/>
                  <a:gd name="T47" fmla="*/ 383 h 277"/>
                  <a:gd name="T48" fmla="*/ 632 w 466"/>
                  <a:gd name="T49" fmla="*/ 383 h 277"/>
                  <a:gd name="T50" fmla="*/ 645 w 466"/>
                  <a:gd name="T51" fmla="*/ 383 h 277"/>
                  <a:gd name="T52" fmla="*/ 655 w 466"/>
                  <a:gd name="T53" fmla="*/ 392 h 277"/>
                  <a:gd name="T54" fmla="*/ 660 w 466"/>
                  <a:gd name="T55" fmla="*/ 395 h 277"/>
                  <a:gd name="T56" fmla="*/ 671 w 466"/>
                  <a:gd name="T57" fmla="*/ 395 h 277"/>
                  <a:gd name="T58" fmla="*/ 676 w 466"/>
                  <a:gd name="T59" fmla="*/ 398 h 277"/>
                  <a:gd name="T60" fmla="*/ 688 w 466"/>
                  <a:gd name="T61" fmla="*/ 406 h 277"/>
                  <a:gd name="T62" fmla="*/ 697 w 466"/>
                  <a:gd name="T63" fmla="*/ 410 h 277"/>
                  <a:gd name="T64" fmla="*/ 703 w 466"/>
                  <a:gd name="T65" fmla="*/ 421 h 277"/>
                  <a:gd name="T66" fmla="*/ 714 w 466"/>
                  <a:gd name="T67" fmla="*/ 427 h 277"/>
                  <a:gd name="T68" fmla="*/ 717 w 466"/>
                  <a:gd name="T69" fmla="*/ 426 h 277"/>
                  <a:gd name="T70" fmla="*/ 717 w 466"/>
                  <a:gd name="T71" fmla="*/ 424 h 277"/>
                  <a:gd name="T72" fmla="*/ 716 w 466"/>
                  <a:gd name="T73" fmla="*/ 420 h 277"/>
                  <a:gd name="T74" fmla="*/ 716 w 466"/>
                  <a:gd name="T75" fmla="*/ 414 h 277"/>
                  <a:gd name="T76" fmla="*/ 713 w 466"/>
                  <a:gd name="T77" fmla="*/ 409 h 277"/>
                  <a:gd name="T78" fmla="*/ 705 w 466"/>
                  <a:gd name="T79" fmla="*/ 395 h 277"/>
                  <a:gd name="T80" fmla="*/ 710 w 466"/>
                  <a:gd name="T81" fmla="*/ 387 h 277"/>
                  <a:gd name="T82" fmla="*/ 711 w 466"/>
                  <a:gd name="T83" fmla="*/ 384 h 277"/>
                  <a:gd name="T84" fmla="*/ 713 w 466"/>
                  <a:gd name="T85" fmla="*/ 378 h 277"/>
                  <a:gd name="T86" fmla="*/ 714 w 466"/>
                  <a:gd name="T87" fmla="*/ 372 h 277"/>
                  <a:gd name="T88" fmla="*/ 716 w 466"/>
                  <a:gd name="T89" fmla="*/ 364 h 277"/>
                  <a:gd name="T90" fmla="*/ 714 w 466"/>
                  <a:gd name="T91" fmla="*/ 359 h 277"/>
                  <a:gd name="T92" fmla="*/ 720 w 466"/>
                  <a:gd name="T93" fmla="*/ 353 h 27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66"/>
                  <a:gd name="T142" fmla="*/ 0 h 277"/>
                  <a:gd name="T143" fmla="*/ 466 w 466"/>
                  <a:gd name="T144" fmla="*/ 277 h 27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66" h="277">
                    <a:moveTo>
                      <a:pt x="465" y="225"/>
                    </a:moveTo>
                    <a:cubicBezTo>
                      <a:pt x="463" y="224"/>
                      <a:pt x="464" y="220"/>
                      <a:pt x="464" y="219"/>
                    </a:cubicBezTo>
                    <a:cubicBezTo>
                      <a:pt x="463" y="218"/>
                      <a:pt x="460" y="217"/>
                      <a:pt x="459" y="218"/>
                    </a:cubicBezTo>
                    <a:cubicBezTo>
                      <a:pt x="457" y="218"/>
                      <a:pt x="459" y="215"/>
                      <a:pt x="458" y="215"/>
                    </a:cubicBezTo>
                    <a:cubicBezTo>
                      <a:pt x="458" y="215"/>
                      <a:pt x="457" y="214"/>
                      <a:pt x="457" y="214"/>
                    </a:cubicBezTo>
                    <a:cubicBezTo>
                      <a:pt x="457" y="213"/>
                      <a:pt x="457" y="213"/>
                      <a:pt x="457" y="212"/>
                    </a:cubicBezTo>
                    <a:cubicBezTo>
                      <a:pt x="460" y="211"/>
                      <a:pt x="460" y="212"/>
                      <a:pt x="460" y="209"/>
                    </a:cubicBezTo>
                    <a:cubicBezTo>
                      <a:pt x="460" y="208"/>
                      <a:pt x="461" y="206"/>
                      <a:pt x="460" y="205"/>
                    </a:cubicBezTo>
                    <a:cubicBezTo>
                      <a:pt x="460" y="204"/>
                      <a:pt x="460" y="205"/>
                      <a:pt x="459" y="204"/>
                    </a:cubicBezTo>
                    <a:cubicBezTo>
                      <a:pt x="458" y="202"/>
                      <a:pt x="457" y="202"/>
                      <a:pt x="456" y="200"/>
                    </a:cubicBezTo>
                    <a:cubicBezTo>
                      <a:pt x="455" y="199"/>
                      <a:pt x="458" y="197"/>
                      <a:pt x="456" y="196"/>
                    </a:cubicBezTo>
                    <a:cubicBezTo>
                      <a:pt x="457" y="196"/>
                      <a:pt x="464" y="196"/>
                      <a:pt x="465" y="195"/>
                    </a:cubicBezTo>
                    <a:cubicBezTo>
                      <a:pt x="465" y="195"/>
                      <a:pt x="465" y="190"/>
                      <a:pt x="465" y="189"/>
                    </a:cubicBezTo>
                    <a:cubicBezTo>
                      <a:pt x="465" y="182"/>
                      <a:pt x="465" y="175"/>
                      <a:pt x="465" y="168"/>
                    </a:cubicBezTo>
                    <a:cubicBezTo>
                      <a:pt x="465" y="157"/>
                      <a:pt x="465" y="146"/>
                      <a:pt x="465" y="135"/>
                    </a:cubicBezTo>
                    <a:cubicBezTo>
                      <a:pt x="465" y="110"/>
                      <a:pt x="465" y="84"/>
                      <a:pt x="465" y="58"/>
                    </a:cubicBezTo>
                    <a:cubicBezTo>
                      <a:pt x="465" y="55"/>
                      <a:pt x="465" y="52"/>
                      <a:pt x="464" y="49"/>
                    </a:cubicBezTo>
                    <a:cubicBezTo>
                      <a:pt x="462" y="47"/>
                      <a:pt x="457" y="43"/>
                      <a:pt x="454" y="43"/>
                    </a:cubicBezTo>
                    <a:cubicBezTo>
                      <a:pt x="449" y="43"/>
                      <a:pt x="448" y="40"/>
                      <a:pt x="446" y="36"/>
                    </a:cubicBezTo>
                    <a:cubicBezTo>
                      <a:pt x="445" y="33"/>
                      <a:pt x="443" y="30"/>
                      <a:pt x="440" y="28"/>
                    </a:cubicBezTo>
                    <a:cubicBezTo>
                      <a:pt x="437" y="24"/>
                      <a:pt x="451" y="18"/>
                      <a:pt x="453" y="15"/>
                    </a:cubicBezTo>
                    <a:cubicBezTo>
                      <a:pt x="454" y="14"/>
                      <a:pt x="456" y="11"/>
                      <a:pt x="457" y="9"/>
                    </a:cubicBezTo>
                    <a:cubicBezTo>
                      <a:pt x="458" y="7"/>
                      <a:pt x="457" y="4"/>
                      <a:pt x="458" y="1"/>
                    </a:cubicBezTo>
                    <a:cubicBezTo>
                      <a:pt x="411" y="1"/>
                      <a:pt x="363" y="1"/>
                      <a:pt x="316" y="1"/>
                    </a:cubicBezTo>
                    <a:cubicBezTo>
                      <a:pt x="263" y="0"/>
                      <a:pt x="210" y="0"/>
                      <a:pt x="157" y="0"/>
                    </a:cubicBezTo>
                    <a:cubicBezTo>
                      <a:pt x="108" y="0"/>
                      <a:pt x="58" y="0"/>
                      <a:pt x="8" y="0"/>
                    </a:cubicBezTo>
                    <a:cubicBezTo>
                      <a:pt x="6" y="0"/>
                      <a:pt x="4" y="0"/>
                      <a:pt x="1" y="0"/>
                    </a:cubicBezTo>
                    <a:cubicBezTo>
                      <a:pt x="1" y="26"/>
                      <a:pt x="1" y="51"/>
                      <a:pt x="2" y="76"/>
                    </a:cubicBezTo>
                    <a:cubicBezTo>
                      <a:pt x="1" y="76"/>
                      <a:pt x="1" y="76"/>
                      <a:pt x="0" y="76"/>
                    </a:cubicBezTo>
                    <a:cubicBezTo>
                      <a:pt x="1" y="124"/>
                      <a:pt x="1" y="171"/>
                      <a:pt x="1" y="219"/>
                    </a:cubicBezTo>
                    <a:cubicBezTo>
                      <a:pt x="1" y="221"/>
                      <a:pt x="0" y="235"/>
                      <a:pt x="1" y="235"/>
                    </a:cubicBezTo>
                    <a:cubicBezTo>
                      <a:pt x="9" y="236"/>
                      <a:pt x="16" y="236"/>
                      <a:pt x="23" y="236"/>
                    </a:cubicBezTo>
                    <a:cubicBezTo>
                      <a:pt x="34" y="236"/>
                      <a:pt x="45" y="236"/>
                      <a:pt x="55" y="236"/>
                    </a:cubicBezTo>
                    <a:cubicBezTo>
                      <a:pt x="79" y="236"/>
                      <a:pt x="101" y="236"/>
                      <a:pt x="124" y="236"/>
                    </a:cubicBezTo>
                    <a:cubicBezTo>
                      <a:pt x="175" y="236"/>
                      <a:pt x="226" y="236"/>
                      <a:pt x="277" y="236"/>
                    </a:cubicBezTo>
                    <a:cubicBezTo>
                      <a:pt x="298" y="236"/>
                      <a:pt x="319" y="236"/>
                      <a:pt x="339" y="236"/>
                    </a:cubicBezTo>
                    <a:cubicBezTo>
                      <a:pt x="340" y="236"/>
                      <a:pt x="342" y="240"/>
                      <a:pt x="343" y="241"/>
                    </a:cubicBezTo>
                    <a:cubicBezTo>
                      <a:pt x="344" y="242"/>
                      <a:pt x="345" y="241"/>
                      <a:pt x="346" y="242"/>
                    </a:cubicBezTo>
                    <a:cubicBezTo>
                      <a:pt x="347" y="242"/>
                      <a:pt x="347" y="243"/>
                      <a:pt x="348" y="244"/>
                    </a:cubicBezTo>
                    <a:cubicBezTo>
                      <a:pt x="351" y="245"/>
                      <a:pt x="354" y="245"/>
                      <a:pt x="356" y="247"/>
                    </a:cubicBezTo>
                    <a:cubicBezTo>
                      <a:pt x="358" y="248"/>
                      <a:pt x="360" y="249"/>
                      <a:pt x="361" y="249"/>
                    </a:cubicBezTo>
                    <a:cubicBezTo>
                      <a:pt x="364" y="253"/>
                      <a:pt x="369" y="256"/>
                      <a:pt x="373" y="254"/>
                    </a:cubicBezTo>
                    <a:cubicBezTo>
                      <a:pt x="377" y="252"/>
                      <a:pt x="376" y="249"/>
                      <a:pt x="378" y="247"/>
                    </a:cubicBezTo>
                    <a:cubicBezTo>
                      <a:pt x="381" y="244"/>
                      <a:pt x="383" y="251"/>
                      <a:pt x="385" y="248"/>
                    </a:cubicBezTo>
                    <a:cubicBezTo>
                      <a:pt x="389" y="245"/>
                      <a:pt x="388" y="250"/>
                      <a:pt x="391" y="249"/>
                    </a:cubicBezTo>
                    <a:cubicBezTo>
                      <a:pt x="392" y="249"/>
                      <a:pt x="392" y="246"/>
                      <a:pt x="394" y="246"/>
                    </a:cubicBezTo>
                    <a:cubicBezTo>
                      <a:pt x="395" y="247"/>
                      <a:pt x="394" y="248"/>
                      <a:pt x="395" y="248"/>
                    </a:cubicBezTo>
                    <a:cubicBezTo>
                      <a:pt x="398" y="248"/>
                      <a:pt x="398" y="247"/>
                      <a:pt x="400" y="247"/>
                    </a:cubicBezTo>
                    <a:cubicBezTo>
                      <a:pt x="403" y="246"/>
                      <a:pt x="401" y="247"/>
                      <a:pt x="403" y="247"/>
                    </a:cubicBezTo>
                    <a:cubicBezTo>
                      <a:pt x="405" y="248"/>
                      <a:pt x="406" y="247"/>
                      <a:pt x="408" y="247"/>
                    </a:cubicBezTo>
                    <a:cubicBezTo>
                      <a:pt x="409" y="246"/>
                      <a:pt x="410" y="246"/>
                      <a:pt x="411" y="246"/>
                    </a:cubicBezTo>
                    <a:cubicBezTo>
                      <a:pt x="413" y="247"/>
                      <a:pt x="414" y="248"/>
                      <a:pt x="416" y="247"/>
                    </a:cubicBezTo>
                    <a:cubicBezTo>
                      <a:pt x="419" y="247"/>
                      <a:pt x="417" y="250"/>
                      <a:pt x="419" y="251"/>
                    </a:cubicBezTo>
                    <a:cubicBezTo>
                      <a:pt x="420" y="252"/>
                      <a:pt x="422" y="252"/>
                      <a:pt x="423" y="253"/>
                    </a:cubicBezTo>
                    <a:cubicBezTo>
                      <a:pt x="423" y="253"/>
                      <a:pt x="423" y="254"/>
                      <a:pt x="424" y="254"/>
                    </a:cubicBezTo>
                    <a:cubicBezTo>
                      <a:pt x="424" y="254"/>
                      <a:pt x="425" y="254"/>
                      <a:pt x="426" y="255"/>
                    </a:cubicBezTo>
                    <a:cubicBezTo>
                      <a:pt x="427" y="255"/>
                      <a:pt x="428" y="255"/>
                      <a:pt x="430" y="255"/>
                    </a:cubicBezTo>
                    <a:cubicBezTo>
                      <a:pt x="431" y="255"/>
                      <a:pt x="432" y="255"/>
                      <a:pt x="433" y="255"/>
                    </a:cubicBezTo>
                    <a:cubicBezTo>
                      <a:pt x="434" y="256"/>
                      <a:pt x="433" y="257"/>
                      <a:pt x="433" y="258"/>
                    </a:cubicBezTo>
                    <a:cubicBezTo>
                      <a:pt x="435" y="259"/>
                      <a:pt x="434" y="257"/>
                      <a:pt x="436" y="257"/>
                    </a:cubicBezTo>
                    <a:cubicBezTo>
                      <a:pt x="437" y="257"/>
                      <a:pt x="439" y="257"/>
                      <a:pt x="440" y="258"/>
                    </a:cubicBezTo>
                    <a:cubicBezTo>
                      <a:pt x="443" y="259"/>
                      <a:pt x="442" y="261"/>
                      <a:pt x="444" y="262"/>
                    </a:cubicBezTo>
                    <a:cubicBezTo>
                      <a:pt x="445" y="263"/>
                      <a:pt x="447" y="262"/>
                      <a:pt x="448" y="262"/>
                    </a:cubicBezTo>
                    <a:cubicBezTo>
                      <a:pt x="450" y="263"/>
                      <a:pt x="450" y="263"/>
                      <a:pt x="450" y="265"/>
                    </a:cubicBezTo>
                    <a:cubicBezTo>
                      <a:pt x="450" y="267"/>
                      <a:pt x="448" y="266"/>
                      <a:pt x="450" y="268"/>
                    </a:cubicBezTo>
                    <a:cubicBezTo>
                      <a:pt x="451" y="270"/>
                      <a:pt x="453" y="270"/>
                      <a:pt x="454" y="272"/>
                    </a:cubicBezTo>
                    <a:cubicBezTo>
                      <a:pt x="455" y="275"/>
                      <a:pt x="454" y="275"/>
                      <a:pt x="457" y="275"/>
                    </a:cubicBezTo>
                    <a:cubicBezTo>
                      <a:pt x="459" y="274"/>
                      <a:pt x="459" y="273"/>
                      <a:pt x="461" y="276"/>
                    </a:cubicBezTo>
                    <a:cubicBezTo>
                      <a:pt x="462" y="277"/>
                      <a:pt x="463" y="277"/>
                      <a:pt x="465" y="277"/>
                    </a:cubicBezTo>
                    <a:cubicBezTo>
                      <a:pt x="464" y="277"/>
                      <a:pt x="464" y="276"/>
                      <a:pt x="463" y="275"/>
                    </a:cubicBezTo>
                    <a:cubicBezTo>
                      <a:pt x="463" y="275"/>
                      <a:pt x="462" y="275"/>
                      <a:pt x="462" y="275"/>
                    </a:cubicBezTo>
                    <a:cubicBezTo>
                      <a:pt x="462" y="274"/>
                      <a:pt x="463" y="274"/>
                      <a:pt x="463" y="274"/>
                    </a:cubicBezTo>
                    <a:cubicBezTo>
                      <a:pt x="463" y="273"/>
                      <a:pt x="463" y="272"/>
                      <a:pt x="463" y="271"/>
                    </a:cubicBezTo>
                    <a:cubicBezTo>
                      <a:pt x="463" y="271"/>
                      <a:pt x="462" y="271"/>
                      <a:pt x="462" y="271"/>
                    </a:cubicBezTo>
                    <a:cubicBezTo>
                      <a:pt x="462" y="270"/>
                      <a:pt x="462" y="270"/>
                      <a:pt x="463" y="270"/>
                    </a:cubicBezTo>
                    <a:cubicBezTo>
                      <a:pt x="462" y="269"/>
                      <a:pt x="462" y="268"/>
                      <a:pt x="462" y="267"/>
                    </a:cubicBezTo>
                    <a:cubicBezTo>
                      <a:pt x="461" y="266"/>
                      <a:pt x="460" y="267"/>
                      <a:pt x="460" y="266"/>
                    </a:cubicBezTo>
                    <a:cubicBezTo>
                      <a:pt x="460" y="267"/>
                      <a:pt x="460" y="265"/>
                      <a:pt x="460" y="264"/>
                    </a:cubicBezTo>
                    <a:cubicBezTo>
                      <a:pt x="460" y="264"/>
                      <a:pt x="459" y="263"/>
                      <a:pt x="458" y="263"/>
                    </a:cubicBezTo>
                    <a:cubicBezTo>
                      <a:pt x="458" y="262"/>
                      <a:pt x="451" y="257"/>
                      <a:pt x="455" y="255"/>
                    </a:cubicBezTo>
                    <a:cubicBezTo>
                      <a:pt x="453" y="255"/>
                      <a:pt x="457" y="251"/>
                      <a:pt x="457" y="249"/>
                    </a:cubicBezTo>
                    <a:cubicBezTo>
                      <a:pt x="457" y="249"/>
                      <a:pt x="458" y="249"/>
                      <a:pt x="458" y="250"/>
                    </a:cubicBezTo>
                    <a:cubicBezTo>
                      <a:pt x="458" y="250"/>
                      <a:pt x="458" y="250"/>
                      <a:pt x="458" y="249"/>
                    </a:cubicBezTo>
                    <a:cubicBezTo>
                      <a:pt x="458" y="249"/>
                      <a:pt x="459" y="248"/>
                      <a:pt x="459" y="248"/>
                    </a:cubicBezTo>
                    <a:cubicBezTo>
                      <a:pt x="459" y="247"/>
                      <a:pt x="459" y="246"/>
                      <a:pt x="459" y="246"/>
                    </a:cubicBezTo>
                    <a:cubicBezTo>
                      <a:pt x="459" y="245"/>
                      <a:pt x="460" y="244"/>
                      <a:pt x="460" y="244"/>
                    </a:cubicBezTo>
                    <a:cubicBezTo>
                      <a:pt x="460" y="243"/>
                      <a:pt x="459" y="241"/>
                      <a:pt x="461" y="241"/>
                    </a:cubicBezTo>
                    <a:cubicBezTo>
                      <a:pt x="461" y="240"/>
                      <a:pt x="461" y="240"/>
                      <a:pt x="461" y="240"/>
                    </a:cubicBezTo>
                    <a:cubicBezTo>
                      <a:pt x="462" y="239"/>
                      <a:pt x="461" y="238"/>
                      <a:pt x="461" y="237"/>
                    </a:cubicBezTo>
                    <a:cubicBezTo>
                      <a:pt x="461" y="237"/>
                      <a:pt x="462" y="236"/>
                      <a:pt x="462" y="235"/>
                    </a:cubicBezTo>
                    <a:cubicBezTo>
                      <a:pt x="462" y="234"/>
                      <a:pt x="461" y="234"/>
                      <a:pt x="461" y="233"/>
                    </a:cubicBezTo>
                    <a:cubicBezTo>
                      <a:pt x="461" y="233"/>
                      <a:pt x="461" y="233"/>
                      <a:pt x="461" y="232"/>
                    </a:cubicBezTo>
                    <a:cubicBezTo>
                      <a:pt x="462" y="231"/>
                      <a:pt x="464" y="231"/>
                      <a:pt x="465" y="229"/>
                    </a:cubicBezTo>
                    <a:cubicBezTo>
                      <a:pt x="465" y="229"/>
                      <a:pt x="464" y="229"/>
                      <a:pt x="465" y="228"/>
                    </a:cubicBezTo>
                    <a:cubicBezTo>
                      <a:pt x="466" y="227"/>
                      <a:pt x="466" y="226"/>
                      <a:pt x="465" y="225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25" name="Freeform 10212"/>
              <p:cNvSpPr>
                <a:spLocks/>
              </p:cNvSpPr>
              <p:nvPr/>
            </p:nvSpPr>
            <p:spPr bwMode="auto">
              <a:xfrm>
                <a:off x="5096" y="1127"/>
                <a:ext cx="174" cy="324"/>
              </a:xfrm>
              <a:custGeom>
                <a:avLst/>
                <a:gdLst>
                  <a:gd name="T0" fmla="*/ 148 w 113"/>
                  <a:gd name="T1" fmla="*/ 211 h 209"/>
                  <a:gd name="T2" fmla="*/ 145 w 113"/>
                  <a:gd name="T3" fmla="*/ 121 h 209"/>
                  <a:gd name="T4" fmla="*/ 137 w 113"/>
                  <a:gd name="T5" fmla="*/ 0 h 209"/>
                  <a:gd name="T6" fmla="*/ 120 w 113"/>
                  <a:gd name="T7" fmla="*/ 3 h 209"/>
                  <a:gd name="T8" fmla="*/ 112 w 113"/>
                  <a:gd name="T9" fmla="*/ 5 h 209"/>
                  <a:gd name="T10" fmla="*/ 105 w 113"/>
                  <a:gd name="T11" fmla="*/ 9 h 209"/>
                  <a:gd name="T12" fmla="*/ 105 w 113"/>
                  <a:gd name="T13" fmla="*/ 20 h 209"/>
                  <a:gd name="T14" fmla="*/ 99 w 113"/>
                  <a:gd name="T15" fmla="*/ 29 h 209"/>
                  <a:gd name="T16" fmla="*/ 102 w 113"/>
                  <a:gd name="T17" fmla="*/ 36 h 209"/>
                  <a:gd name="T18" fmla="*/ 97 w 113"/>
                  <a:gd name="T19" fmla="*/ 45 h 209"/>
                  <a:gd name="T20" fmla="*/ 94 w 113"/>
                  <a:gd name="T21" fmla="*/ 56 h 209"/>
                  <a:gd name="T22" fmla="*/ 86 w 113"/>
                  <a:gd name="T23" fmla="*/ 70 h 209"/>
                  <a:gd name="T24" fmla="*/ 91 w 113"/>
                  <a:gd name="T25" fmla="*/ 82 h 209"/>
                  <a:gd name="T26" fmla="*/ 92 w 113"/>
                  <a:gd name="T27" fmla="*/ 85 h 209"/>
                  <a:gd name="T28" fmla="*/ 92 w 113"/>
                  <a:gd name="T29" fmla="*/ 88 h 209"/>
                  <a:gd name="T30" fmla="*/ 92 w 113"/>
                  <a:gd name="T31" fmla="*/ 90 h 209"/>
                  <a:gd name="T32" fmla="*/ 89 w 113"/>
                  <a:gd name="T33" fmla="*/ 93 h 209"/>
                  <a:gd name="T34" fmla="*/ 91 w 113"/>
                  <a:gd name="T35" fmla="*/ 101 h 209"/>
                  <a:gd name="T36" fmla="*/ 91 w 113"/>
                  <a:gd name="T37" fmla="*/ 101 h 209"/>
                  <a:gd name="T38" fmla="*/ 83 w 113"/>
                  <a:gd name="T39" fmla="*/ 109 h 209"/>
                  <a:gd name="T40" fmla="*/ 68 w 113"/>
                  <a:gd name="T41" fmla="*/ 119 h 209"/>
                  <a:gd name="T42" fmla="*/ 52 w 113"/>
                  <a:gd name="T43" fmla="*/ 121 h 209"/>
                  <a:gd name="T44" fmla="*/ 46 w 113"/>
                  <a:gd name="T45" fmla="*/ 133 h 209"/>
                  <a:gd name="T46" fmla="*/ 48 w 113"/>
                  <a:gd name="T47" fmla="*/ 144 h 209"/>
                  <a:gd name="T48" fmla="*/ 48 w 113"/>
                  <a:gd name="T49" fmla="*/ 152 h 209"/>
                  <a:gd name="T50" fmla="*/ 43 w 113"/>
                  <a:gd name="T51" fmla="*/ 161 h 209"/>
                  <a:gd name="T52" fmla="*/ 42 w 113"/>
                  <a:gd name="T53" fmla="*/ 166 h 209"/>
                  <a:gd name="T54" fmla="*/ 42 w 113"/>
                  <a:gd name="T55" fmla="*/ 169 h 209"/>
                  <a:gd name="T56" fmla="*/ 37 w 113"/>
                  <a:gd name="T57" fmla="*/ 175 h 209"/>
                  <a:gd name="T58" fmla="*/ 34 w 113"/>
                  <a:gd name="T59" fmla="*/ 181 h 209"/>
                  <a:gd name="T60" fmla="*/ 31 w 113"/>
                  <a:gd name="T61" fmla="*/ 192 h 209"/>
                  <a:gd name="T62" fmla="*/ 22 w 113"/>
                  <a:gd name="T63" fmla="*/ 208 h 209"/>
                  <a:gd name="T64" fmla="*/ 14 w 113"/>
                  <a:gd name="T65" fmla="*/ 222 h 209"/>
                  <a:gd name="T66" fmla="*/ 15 w 113"/>
                  <a:gd name="T67" fmla="*/ 231 h 209"/>
                  <a:gd name="T68" fmla="*/ 15 w 113"/>
                  <a:gd name="T69" fmla="*/ 242 h 209"/>
                  <a:gd name="T70" fmla="*/ 14 w 113"/>
                  <a:gd name="T71" fmla="*/ 248 h 209"/>
                  <a:gd name="T72" fmla="*/ 9 w 113"/>
                  <a:gd name="T73" fmla="*/ 264 h 209"/>
                  <a:gd name="T74" fmla="*/ 9 w 113"/>
                  <a:gd name="T75" fmla="*/ 277 h 209"/>
                  <a:gd name="T76" fmla="*/ 5 w 113"/>
                  <a:gd name="T77" fmla="*/ 290 h 209"/>
                  <a:gd name="T78" fmla="*/ 0 w 113"/>
                  <a:gd name="T79" fmla="*/ 305 h 209"/>
                  <a:gd name="T80" fmla="*/ 3 w 113"/>
                  <a:gd name="T81" fmla="*/ 315 h 209"/>
                  <a:gd name="T82" fmla="*/ 9 w 113"/>
                  <a:gd name="T83" fmla="*/ 319 h 209"/>
                  <a:gd name="T84" fmla="*/ 82 w 113"/>
                  <a:gd name="T85" fmla="*/ 322 h 209"/>
                  <a:gd name="T86" fmla="*/ 128 w 113"/>
                  <a:gd name="T87" fmla="*/ 319 h 209"/>
                  <a:gd name="T88" fmla="*/ 140 w 113"/>
                  <a:gd name="T89" fmla="*/ 310 h 209"/>
                  <a:gd name="T90" fmla="*/ 157 w 113"/>
                  <a:gd name="T91" fmla="*/ 301 h 209"/>
                  <a:gd name="T92" fmla="*/ 160 w 113"/>
                  <a:gd name="T93" fmla="*/ 298 h 209"/>
                  <a:gd name="T94" fmla="*/ 169 w 113"/>
                  <a:gd name="T95" fmla="*/ 287 h 209"/>
                  <a:gd name="T96" fmla="*/ 168 w 113"/>
                  <a:gd name="T97" fmla="*/ 281 h 209"/>
                  <a:gd name="T98" fmla="*/ 169 w 113"/>
                  <a:gd name="T99" fmla="*/ 279 h 209"/>
                  <a:gd name="T100" fmla="*/ 159 w 113"/>
                  <a:gd name="T101" fmla="*/ 276 h 209"/>
                  <a:gd name="T102" fmla="*/ 152 w 113"/>
                  <a:gd name="T103" fmla="*/ 281 h 209"/>
                  <a:gd name="T104" fmla="*/ 157 w 113"/>
                  <a:gd name="T105" fmla="*/ 274 h 209"/>
                  <a:gd name="T106" fmla="*/ 156 w 113"/>
                  <a:gd name="T107" fmla="*/ 270 h 209"/>
                  <a:gd name="T108" fmla="*/ 162 w 113"/>
                  <a:gd name="T109" fmla="*/ 271 h 209"/>
                  <a:gd name="T110" fmla="*/ 163 w 113"/>
                  <a:gd name="T111" fmla="*/ 259 h 209"/>
                  <a:gd name="T112" fmla="*/ 151 w 113"/>
                  <a:gd name="T113" fmla="*/ 245 h 209"/>
                  <a:gd name="T114" fmla="*/ 146 w 113"/>
                  <a:gd name="T115" fmla="*/ 239 h 209"/>
                  <a:gd name="T116" fmla="*/ 148 w 113"/>
                  <a:gd name="T117" fmla="*/ 225 h 2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13"/>
                  <a:gd name="T178" fmla="*/ 0 h 209"/>
                  <a:gd name="T179" fmla="*/ 113 w 113"/>
                  <a:gd name="T180" fmla="*/ 209 h 2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13" h="209">
                    <a:moveTo>
                      <a:pt x="97" y="142"/>
                    </a:moveTo>
                    <a:cubicBezTo>
                      <a:pt x="98" y="141"/>
                      <a:pt x="96" y="137"/>
                      <a:pt x="96" y="136"/>
                    </a:cubicBezTo>
                    <a:cubicBezTo>
                      <a:pt x="96" y="128"/>
                      <a:pt x="95" y="120"/>
                      <a:pt x="95" y="111"/>
                    </a:cubicBezTo>
                    <a:cubicBezTo>
                      <a:pt x="95" y="100"/>
                      <a:pt x="94" y="89"/>
                      <a:pt x="94" y="78"/>
                    </a:cubicBezTo>
                    <a:cubicBezTo>
                      <a:pt x="92" y="55"/>
                      <a:pt x="91" y="31"/>
                      <a:pt x="90" y="8"/>
                    </a:cubicBezTo>
                    <a:cubicBezTo>
                      <a:pt x="90" y="5"/>
                      <a:pt x="90" y="3"/>
                      <a:pt x="89" y="0"/>
                    </a:cubicBezTo>
                    <a:cubicBezTo>
                      <a:pt x="87" y="1"/>
                      <a:pt x="88" y="4"/>
                      <a:pt x="85" y="5"/>
                    </a:cubicBezTo>
                    <a:cubicBezTo>
                      <a:pt x="82" y="6"/>
                      <a:pt x="80" y="4"/>
                      <a:pt x="78" y="2"/>
                    </a:cubicBezTo>
                    <a:cubicBezTo>
                      <a:pt x="77" y="1"/>
                      <a:pt x="78" y="1"/>
                      <a:pt x="76" y="1"/>
                    </a:cubicBezTo>
                    <a:cubicBezTo>
                      <a:pt x="76" y="1"/>
                      <a:pt x="73" y="3"/>
                      <a:pt x="73" y="3"/>
                    </a:cubicBezTo>
                    <a:cubicBezTo>
                      <a:pt x="72" y="4"/>
                      <a:pt x="72" y="5"/>
                      <a:pt x="71" y="6"/>
                    </a:cubicBezTo>
                    <a:cubicBezTo>
                      <a:pt x="71" y="6"/>
                      <a:pt x="69" y="6"/>
                      <a:pt x="68" y="6"/>
                    </a:cubicBezTo>
                    <a:cubicBezTo>
                      <a:pt x="70" y="8"/>
                      <a:pt x="70" y="7"/>
                      <a:pt x="69" y="10"/>
                    </a:cubicBezTo>
                    <a:cubicBezTo>
                      <a:pt x="69" y="11"/>
                      <a:pt x="68" y="12"/>
                      <a:pt x="68" y="13"/>
                    </a:cubicBezTo>
                    <a:cubicBezTo>
                      <a:pt x="68" y="14"/>
                      <a:pt x="68" y="14"/>
                      <a:pt x="68" y="15"/>
                    </a:cubicBezTo>
                    <a:cubicBezTo>
                      <a:pt x="67" y="17"/>
                      <a:pt x="65" y="18"/>
                      <a:pt x="64" y="19"/>
                    </a:cubicBezTo>
                    <a:cubicBezTo>
                      <a:pt x="63" y="21"/>
                      <a:pt x="65" y="21"/>
                      <a:pt x="64" y="24"/>
                    </a:cubicBezTo>
                    <a:cubicBezTo>
                      <a:pt x="64" y="23"/>
                      <a:pt x="65" y="24"/>
                      <a:pt x="66" y="23"/>
                    </a:cubicBezTo>
                    <a:cubicBezTo>
                      <a:pt x="65" y="25"/>
                      <a:pt x="62" y="23"/>
                      <a:pt x="62" y="26"/>
                    </a:cubicBezTo>
                    <a:cubicBezTo>
                      <a:pt x="62" y="26"/>
                      <a:pt x="62" y="28"/>
                      <a:pt x="63" y="29"/>
                    </a:cubicBezTo>
                    <a:cubicBezTo>
                      <a:pt x="63" y="29"/>
                      <a:pt x="64" y="32"/>
                      <a:pt x="64" y="32"/>
                    </a:cubicBezTo>
                    <a:cubicBezTo>
                      <a:pt x="64" y="34"/>
                      <a:pt x="61" y="35"/>
                      <a:pt x="61" y="36"/>
                    </a:cubicBezTo>
                    <a:cubicBezTo>
                      <a:pt x="60" y="38"/>
                      <a:pt x="60" y="40"/>
                      <a:pt x="59" y="41"/>
                    </a:cubicBezTo>
                    <a:cubicBezTo>
                      <a:pt x="59" y="42"/>
                      <a:pt x="56" y="44"/>
                      <a:pt x="56" y="45"/>
                    </a:cubicBezTo>
                    <a:cubicBezTo>
                      <a:pt x="56" y="46"/>
                      <a:pt x="59" y="52"/>
                      <a:pt x="59" y="52"/>
                    </a:cubicBezTo>
                    <a:cubicBezTo>
                      <a:pt x="59" y="52"/>
                      <a:pt x="59" y="53"/>
                      <a:pt x="59" y="53"/>
                    </a:cubicBezTo>
                    <a:cubicBezTo>
                      <a:pt x="61" y="53"/>
                      <a:pt x="60" y="54"/>
                      <a:pt x="61" y="55"/>
                    </a:cubicBezTo>
                    <a:cubicBezTo>
                      <a:pt x="61" y="55"/>
                      <a:pt x="61" y="55"/>
                      <a:pt x="60" y="55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1" y="55"/>
                      <a:pt x="60" y="56"/>
                      <a:pt x="60" y="57"/>
                    </a:cubicBezTo>
                    <a:cubicBezTo>
                      <a:pt x="61" y="57"/>
                      <a:pt x="60" y="57"/>
                      <a:pt x="61" y="57"/>
                    </a:cubicBezTo>
                    <a:cubicBezTo>
                      <a:pt x="62" y="57"/>
                      <a:pt x="62" y="58"/>
                      <a:pt x="60" y="58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0" y="60"/>
                      <a:pt x="58" y="59"/>
                      <a:pt x="58" y="60"/>
                    </a:cubicBezTo>
                    <a:cubicBezTo>
                      <a:pt x="58" y="61"/>
                      <a:pt x="61" y="63"/>
                      <a:pt x="58" y="63"/>
                    </a:cubicBezTo>
                    <a:cubicBezTo>
                      <a:pt x="58" y="63"/>
                      <a:pt x="59" y="64"/>
                      <a:pt x="59" y="65"/>
                    </a:cubicBezTo>
                    <a:cubicBezTo>
                      <a:pt x="59" y="65"/>
                      <a:pt x="59" y="64"/>
                      <a:pt x="58" y="64"/>
                    </a:cubicBezTo>
                    <a:cubicBezTo>
                      <a:pt x="59" y="64"/>
                      <a:pt x="59" y="65"/>
                      <a:pt x="59" y="65"/>
                    </a:cubicBezTo>
                    <a:cubicBezTo>
                      <a:pt x="58" y="66"/>
                      <a:pt x="56" y="66"/>
                      <a:pt x="56" y="67"/>
                    </a:cubicBezTo>
                    <a:cubicBezTo>
                      <a:pt x="55" y="67"/>
                      <a:pt x="55" y="69"/>
                      <a:pt x="54" y="70"/>
                    </a:cubicBezTo>
                    <a:cubicBezTo>
                      <a:pt x="51" y="73"/>
                      <a:pt x="47" y="72"/>
                      <a:pt x="45" y="75"/>
                    </a:cubicBezTo>
                    <a:cubicBezTo>
                      <a:pt x="44" y="76"/>
                      <a:pt x="45" y="76"/>
                      <a:pt x="44" y="77"/>
                    </a:cubicBezTo>
                    <a:cubicBezTo>
                      <a:pt x="42" y="77"/>
                      <a:pt x="42" y="77"/>
                      <a:pt x="40" y="78"/>
                    </a:cubicBezTo>
                    <a:cubicBezTo>
                      <a:pt x="38" y="78"/>
                      <a:pt x="36" y="78"/>
                      <a:pt x="34" y="78"/>
                    </a:cubicBezTo>
                    <a:cubicBezTo>
                      <a:pt x="33" y="79"/>
                      <a:pt x="30" y="80"/>
                      <a:pt x="30" y="82"/>
                    </a:cubicBezTo>
                    <a:cubicBezTo>
                      <a:pt x="29" y="83"/>
                      <a:pt x="31" y="84"/>
                      <a:pt x="30" y="86"/>
                    </a:cubicBezTo>
                    <a:cubicBezTo>
                      <a:pt x="30" y="87"/>
                      <a:pt x="29" y="89"/>
                      <a:pt x="29" y="90"/>
                    </a:cubicBezTo>
                    <a:cubicBezTo>
                      <a:pt x="30" y="91"/>
                      <a:pt x="31" y="92"/>
                      <a:pt x="31" y="93"/>
                    </a:cubicBezTo>
                    <a:cubicBezTo>
                      <a:pt x="31" y="95"/>
                      <a:pt x="30" y="95"/>
                      <a:pt x="30" y="96"/>
                    </a:cubicBezTo>
                    <a:cubicBezTo>
                      <a:pt x="30" y="97"/>
                      <a:pt x="32" y="96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0" y="99"/>
                      <a:pt x="27" y="103"/>
                      <a:pt x="28" y="104"/>
                    </a:cubicBezTo>
                    <a:cubicBezTo>
                      <a:pt x="28" y="104"/>
                      <a:pt x="27" y="104"/>
                      <a:pt x="27" y="104"/>
                    </a:cubicBezTo>
                    <a:cubicBezTo>
                      <a:pt x="26" y="105"/>
                      <a:pt x="26" y="106"/>
                      <a:pt x="27" y="107"/>
                    </a:cubicBezTo>
                    <a:cubicBezTo>
                      <a:pt x="27" y="107"/>
                      <a:pt x="27" y="107"/>
                      <a:pt x="28" y="107"/>
                    </a:cubicBezTo>
                    <a:cubicBezTo>
                      <a:pt x="28" y="108"/>
                      <a:pt x="27" y="108"/>
                      <a:pt x="27" y="109"/>
                    </a:cubicBezTo>
                    <a:cubicBezTo>
                      <a:pt x="27" y="109"/>
                      <a:pt x="26" y="111"/>
                      <a:pt x="26" y="111"/>
                    </a:cubicBezTo>
                    <a:cubicBezTo>
                      <a:pt x="25" y="112"/>
                      <a:pt x="24" y="112"/>
                      <a:pt x="24" y="113"/>
                    </a:cubicBezTo>
                    <a:cubicBezTo>
                      <a:pt x="23" y="114"/>
                      <a:pt x="23" y="114"/>
                      <a:pt x="23" y="115"/>
                    </a:cubicBezTo>
                    <a:cubicBezTo>
                      <a:pt x="23" y="116"/>
                      <a:pt x="22" y="116"/>
                      <a:pt x="22" y="117"/>
                    </a:cubicBezTo>
                    <a:cubicBezTo>
                      <a:pt x="22" y="118"/>
                      <a:pt x="22" y="119"/>
                      <a:pt x="22" y="120"/>
                    </a:cubicBezTo>
                    <a:cubicBezTo>
                      <a:pt x="22" y="121"/>
                      <a:pt x="21" y="123"/>
                      <a:pt x="20" y="124"/>
                    </a:cubicBezTo>
                    <a:cubicBezTo>
                      <a:pt x="18" y="126"/>
                      <a:pt x="16" y="127"/>
                      <a:pt x="15" y="129"/>
                    </a:cubicBezTo>
                    <a:cubicBezTo>
                      <a:pt x="14" y="130"/>
                      <a:pt x="15" y="132"/>
                      <a:pt x="14" y="134"/>
                    </a:cubicBezTo>
                    <a:cubicBezTo>
                      <a:pt x="13" y="135"/>
                      <a:pt x="14" y="137"/>
                      <a:pt x="12" y="138"/>
                    </a:cubicBezTo>
                    <a:cubicBezTo>
                      <a:pt x="10" y="139"/>
                      <a:pt x="9" y="142"/>
                      <a:pt x="9" y="143"/>
                    </a:cubicBezTo>
                    <a:cubicBezTo>
                      <a:pt x="9" y="144"/>
                      <a:pt x="10" y="145"/>
                      <a:pt x="10" y="146"/>
                    </a:cubicBezTo>
                    <a:cubicBezTo>
                      <a:pt x="10" y="146"/>
                      <a:pt x="10" y="148"/>
                      <a:pt x="10" y="149"/>
                    </a:cubicBezTo>
                    <a:cubicBezTo>
                      <a:pt x="9" y="151"/>
                      <a:pt x="8" y="154"/>
                      <a:pt x="8" y="156"/>
                    </a:cubicBezTo>
                    <a:cubicBezTo>
                      <a:pt x="8" y="156"/>
                      <a:pt x="10" y="156"/>
                      <a:pt x="10" y="156"/>
                    </a:cubicBezTo>
                    <a:cubicBezTo>
                      <a:pt x="10" y="157"/>
                      <a:pt x="9" y="157"/>
                      <a:pt x="9" y="157"/>
                    </a:cubicBezTo>
                    <a:cubicBezTo>
                      <a:pt x="9" y="157"/>
                      <a:pt x="9" y="160"/>
                      <a:pt x="9" y="160"/>
                    </a:cubicBezTo>
                    <a:cubicBezTo>
                      <a:pt x="9" y="162"/>
                      <a:pt x="7" y="163"/>
                      <a:pt x="7" y="165"/>
                    </a:cubicBezTo>
                    <a:cubicBezTo>
                      <a:pt x="6" y="167"/>
                      <a:pt x="6" y="169"/>
                      <a:pt x="6" y="170"/>
                    </a:cubicBezTo>
                    <a:cubicBezTo>
                      <a:pt x="6" y="172"/>
                      <a:pt x="6" y="173"/>
                      <a:pt x="7" y="175"/>
                    </a:cubicBezTo>
                    <a:cubicBezTo>
                      <a:pt x="7" y="176"/>
                      <a:pt x="7" y="178"/>
                      <a:pt x="6" y="179"/>
                    </a:cubicBezTo>
                    <a:cubicBezTo>
                      <a:pt x="4" y="181"/>
                      <a:pt x="6" y="182"/>
                      <a:pt x="6" y="184"/>
                    </a:cubicBezTo>
                    <a:cubicBezTo>
                      <a:pt x="6" y="185"/>
                      <a:pt x="4" y="187"/>
                      <a:pt x="3" y="187"/>
                    </a:cubicBezTo>
                    <a:cubicBezTo>
                      <a:pt x="1" y="189"/>
                      <a:pt x="2" y="188"/>
                      <a:pt x="1" y="191"/>
                    </a:cubicBezTo>
                    <a:cubicBezTo>
                      <a:pt x="1" y="193"/>
                      <a:pt x="0" y="194"/>
                      <a:pt x="0" y="197"/>
                    </a:cubicBezTo>
                    <a:cubicBezTo>
                      <a:pt x="0" y="199"/>
                      <a:pt x="1" y="200"/>
                      <a:pt x="2" y="202"/>
                    </a:cubicBezTo>
                    <a:cubicBezTo>
                      <a:pt x="3" y="202"/>
                      <a:pt x="2" y="203"/>
                      <a:pt x="2" y="203"/>
                    </a:cubicBezTo>
                    <a:cubicBezTo>
                      <a:pt x="2" y="203"/>
                      <a:pt x="4" y="204"/>
                      <a:pt x="4" y="204"/>
                    </a:cubicBezTo>
                    <a:cubicBezTo>
                      <a:pt x="5" y="205"/>
                      <a:pt x="5" y="206"/>
                      <a:pt x="6" y="206"/>
                    </a:cubicBezTo>
                    <a:cubicBezTo>
                      <a:pt x="9" y="207"/>
                      <a:pt x="11" y="207"/>
                      <a:pt x="14" y="207"/>
                    </a:cubicBezTo>
                    <a:cubicBezTo>
                      <a:pt x="27" y="207"/>
                      <a:pt x="40" y="208"/>
                      <a:pt x="53" y="208"/>
                    </a:cubicBezTo>
                    <a:cubicBezTo>
                      <a:pt x="60" y="208"/>
                      <a:pt x="67" y="209"/>
                      <a:pt x="75" y="209"/>
                    </a:cubicBezTo>
                    <a:cubicBezTo>
                      <a:pt x="79" y="209"/>
                      <a:pt x="78" y="204"/>
                      <a:pt x="83" y="206"/>
                    </a:cubicBezTo>
                    <a:cubicBezTo>
                      <a:pt x="83" y="204"/>
                      <a:pt x="82" y="201"/>
                      <a:pt x="84" y="200"/>
                    </a:cubicBezTo>
                    <a:cubicBezTo>
                      <a:pt x="86" y="199"/>
                      <a:pt x="91" y="200"/>
                      <a:pt x="91" y="200"/>
                    </a:cubicBezTo>
                    <a:cubicBezTo>
                      <a:pt x="92" y="196"/>
                      <a:pt x="93" y="196"/>
                      <a:pt x="96" y="195"/>
                    </a:cubicBezTo>
                    <a:cubicBezTo>
                      <a:pt x="99" y="195"/>
                      <a:pt x="99" y="194"/>
                      <a:pt x="102" y="194"/>
                    </a:cubicBezTo>
                    <a:cubicBezTo>
                      <a:pt x="103" y="195"/>
                      <a:pt x="106" y="197"/>
                      <a:pt x="106" y="193"/>
                    </a:cubicBezTo>
                    <a:cubicBezTo>
                      <a:pt x="104" y="194"/>
                      <a:pt x="105" y="193"/>
                      <a:pt x="104" y="192"/>
                    </a:cubicBezTo>
                    <a:cubicBezTo>
                      <a:pt x="105" y="192"/>
                      <a:pt x="105" y="192"/>
                      <a:pt x="106" y="193"/>
                    </a:cubicBezTo>
                    <a:cubicBezTo>
                      <a:pt x="107" y="191"/>
                      <a:pt x="108" y="188"/>
                      <a:pt x="110" y="185"/>
                    </a:cubicBezTo>
                    <a:cubicBezTo>
                      <a:pt x="110" y="184"/>
                      <a:pt x="111" y="183"/>
                      <a:pt x="112" y="182"/>
                    </a:cubicBezTo>
                    <a:cubicBezTo>
                      <a:pt x="113" y="180"/>
                      <a:pt x="110" y="181"/>
                      <a:pt x="109" y="181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78"/>
                      <a:pt x="107" y="177"/>
                      <a:pt x="106" y="176"/>
                    </a:cubicBezTo>
                    <a:cubicBezTo>
                      <a:pt x="103" y="175"/>
                      <a:pt x="104" y="176"/>
                      <a:pt x="103" y="178"/>
                    </a:cubicBezTo>
                    <a:cubicBezTo>
                      <a:pt x="102" y="179"/>
                      <a:pt x="105" y="180"/>
                      <a:pt x="104" y="181"/>
                    </a:cubicBezTo>
                    <a:cubicBezTo>
                      <a:pt x="102" y="181"/>
                      <a:pt x="101" y="178"/>
                      <a:pt x="99" y="181"/>
                    </a:cubicBezTo>
                    <a:cubicBezTo>
                      <a:pt x="99" y="181"/>
                      <a:pt x="99" y="180"/>
                      <a:pt x="99" y="179"/>
                    </a:cubicBezTo>
                    <a:cubicBezTo>
                      <a:pt x="100" y="179"/>
                      <a:pt x="101" y="178"/>
                      <a:pt x="102" y="177"/>
                    </a:cubicBezTo>
                    <a:cubicBezTo>
                      <a:pt x="102" y="177"/>
                      <a:pt x="102" y="177"/>
                      <a:pt x="102" y="177"/>
                    </a:cubicBezTo>
                    <a:cubicBezTo>
                      <a:pt x="103" y="176"/>
                      <a:pt x="102" y="175"/>
                      <a:pt x="101" y="174"/>
                    </a:cubicBezTo>
                    <a:cubicBezTo>
                      <a:pt x="102" y="174"/>
                      <a:pt x="103" y="175"/>
                      <a:pt x="104" y="174"/>
                    </a:cubicBezTo>
                    <a:cubicBezTo>
                      <a:pt x="104" y="175"/>
                      <a:pt x="104" y="175"/>
                      <a:pt x="105" y="175"/>
                    </a:cubicBezTo>
                    <a:cubicBezTo>
                      <a:pt x="105" y="174"/>
                      <a:pt x="105" y="171"/>
                      <a:pt x="105" y="170"/>
                    </a:cubicBezTo>
                    <a:cubicBezTo>
                      <a:pt x="105" y="169"/>
                      <a:pt x="106" y="168"/>
                      <a:pt x="106" y="167"/>
                    </a:cubicBezTo>
                    <a:cubicBezTo>
                      <a:pt x="105" y="165"/>
                      <a:pt x="101" y="162"/>
                      <a:pt x="100" y="161"/>
                    </a:cubicBezTo>
                    <a:cubicBezTo>
                      <a:pt x="101" y="160"/>
                      <a:pt x="100" y="159"/>
                      <a:pt x="98" y="158"/>
                    </a:cubicBezTo>
                    <a:cubicBezTo>
                      <a:pt x="98" y="157"/>
                      <a:pt x="97" y="158"/>
                      <a:pt x="96" y="157"/>
                    </a:cubicBezTo>
                    <a:cubicBezTo>
                      <a:pt x="96" y="156"/>
                      <a:pt x="95" y="154"/>
                      <a:pt x="95" y="154"/>
                    </a:cubicBezTo>
                    <a:cubicBezTo>
                      <a:pt x="95" y="151"/>
                      <a:pt x="97" y="150"/>
                      <a:pt x="97" y="147"/>
                    </a:cubicBezTo>
                    <a:cubicBezTo>
                      <a:pt x="97" y="147"/>
                      <a:pt x="96" y="146"/>
                      <a:pt x="96" y="145"/>
                    </a:cubicBezTo>
                    <a:cubicBezTo>
                      <a:pt x="97" y="144"/>
                      <a:pt x="98" y="143"/>
                      <a:pt x="97" y="142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726" name="Group 11368"/>
              <p:cNvGrpSpPr>
                <a:grpSpLocks/>
              </p:cNvGrpSpPr>
              <p:nvPr/>
            </p:nvGrpSpPr>
            <p:grpSpPr bwMode="auto">
              <a:xfrm>
                <a:off x="4412" y="1162"/>
                <a:ext cx="749" cy="555"/>
                <a:chOff x="4412" y="1163"/>
                <a:chExt cx="749" cy="555"/>
              </a:xfrm>
            </p:grpSpPr>
            <p:sp>
              <p:nvSpPr>
                <p:cNvPr id="779727" name="Freeform 10224"/>
                <p:cNvSpPr>
                  <a:spLocks/>
                </p:cNvSpPr>
                <p:nvPr/>
              </p:nvSpPr>
              <p:spPr bwMode="auto">
                <a:xfrm>
                  <a:off x="4412" y="1163"/>
                  <a:ext cx="617" cy="538"/>
                </a:xfrm>
                <a:custGeom>
                  <a:avLst/>
                  <a:gdLst>
                    <a:gd name="T0" fmla="*/ 555 w 398"/>
                    <a:gd name="T1" fmla="*/ 502 h 347"/>
                    <a:gd name="T2" fmla="*/ 563 w 398"/>
                    <a:gd name="T3" fmla="*/ 521 h 347"/>
                    <a:gd name="T4" fmla="*/ 574 w 398"/>
                    <a:gd name="T5" fmla="*/ 504 h 347"/>
                    <a:gd name="T6" fmla="*/ 572 w 398"/>
                    <a:gd name="T7" fmla="*/ 487 h 347"/>
                    <a:gd name="T8" fmla="*/ 591 w 398"/>
                    <a:gd name="T9" fmla="*/ 428 h 347"/>
                    <a:gd name="T10" fmla="*/ 601 w 398"/>
                    <a:gd name="T11" fmla="*/ 330 h 347"/>
                    <a:gd name="T12" fmla="*/ 615 w 398"/>
                    <a:gd name="T13" fmla="*/ 223 h 347"/>
                    <a:gd name="T14" fmla="*/ 605 w 398"/>
                    <a:gd name="T15" fmla="*/ 174 h 347"/>
                    <a:gd name="T16" fmla="*/ 605 w 398"/>
                    <a:gd name="T17" fmla="*/ 150 h 347"/>
                    <a:gd name="T18" fmla="*/ 601 w 398"/>
                    <a:gd name="T19" fmla="*/ 113 h 347"/>
                    <a:gd name="T20" fmla="*/ 611 w 398"/>
                    <a:gd name="T21" fmla="*/ 79 h 347"/>
                    <a:gd name="T22" fmla="*/ 608 w 398"/>
                    <a:gd name="T23" fmla="*/ 31 h 347"/>
                    <a:gd name="T24" fmla="*/ 538 w 398"/>
                    <a:gd name="T25" fmla="*/ 3 h 347"/>
                    <a:gd name="T26" fmla="*/ 464 w 398"/>
                    <a:gd name="T27" fmla="*/ 5 h 347"/>
                    <a:gd name="T28" fmla="*/ 450 w 398"/>
                    <a:gd name="T29" fmla="*/ 12 h 347"/>
                    <a:gd name="T30" fmla="*/ 405 w 398"/>
                    <a:gd name="T31" fmla="*/ 39 h 347"/>
                    <a:gd name="T32" fmla="*/ 380 w 398"/>
                    <a:gd name="T33" fmla="*/ 71 h 347"/>
                    <a:gd name="T34" fmla="*/ 369 w 398"/>
                    <a:gd name="T35" fmla="*/ 82 h 347"/>
                    <a:gd name="T36" fmla="*/ 321 w 398"/>
                    <a:gd name="T37" fmla="*/ 115 h 347"/>
                    <a:gd name="T38" fmla="*/ 322 w 398"/>
                    <a:gd name="T39" fmla="*/ 118 h 347"/>
                    <a:gd name="T40" fmla="*/ 330 w 398"/>
                    <a:gd name="T41" fmla="*/ 126 h 347"/>
                    <a:gd name="T42" fmla="*/ 332 w 398"/>
                    <a:gd name="T43" fmla="*/ 121 h 347"/>
                    <a:gd name="T44" fmla="*/ 344 w 398"/>
                    <a:gd name="T45" fmla="*/ 119 h 347"/>
                    <a:gd name="T46" fmla="*/ 338 w 398"/>
                    <a:gd name="T47" fmla="*/ 130 h 347"/>
                    <a:gd name="T48" fmla="*/ 355 w 398"/>
                    <a:gd name="T49" fmla="*/ 126 h 347"/>
                    <a:gd name="T50" fmla="*/ 343 w 398"/>
                    <a:gd name="T51" fmla="*/ 140 h 347"/>
                    <a:gd name="T52" fmla="*/ 333 w 398"/>
                    <a:gd name="T53" fmla="*/ 149 h 347"/>
                    <a:gd name="T54" fmla="*/ 340 w 398"/>
                    <a:gd name="T55" fmla="*/ 167 h 347"/>
                    <a:gd name="T56" fmla="*/ 340 w 398"/>
                    <a:gd name="T57" fmla="*/ 180 h 347"/>
                    <a:gd name="T58" fmla="*/ 290 w 398"/>
                    <a:gd name="T59" fmla="*/ 211 h 347"/>
                    <a:gd name="T60" fmla="*/ 277 w 398"/>
                    <a:gd name="T61" fmla="*/ 212 h 347"/>
                    <a:gd name="T62" fmla="*/ 265 w 398"/>
                    <a:gd name="T63" fmla="*/ 219 h 347"/>
                    <a:gd name="T64" fmla="*/ 214 w 398"/>
                    <a:gd name="T65" fmla="*/ 220 h 347"/>
                    <a:gd name="T66" fmla="*/ 184 w 398"/>
                    <a:gd name="T67" fmla="*/ 208 h 347"/>
                    <a:gd name="T68" fmla="*/ 109 w 398"/>
                    <a:gd name="T69" fmla="*/ 206 h 347"/>
                    <a:gd name="T70" fmla="*/ 68 w 398"/>
                    <a:gd name="T71" fmla="*/ 231 h 347"/>
                    <a:gd name="T72" fmla="*/ 79 w 398"/>
                    <a:gd name="T73" fmla="*/ 251 h 347"/>
                    <a:gd name="T74" fmla="*/ 85 w 398"/>
                    <a:gd name="T75" fmla="*/ 271 h 347"/>
                    <a:gd name="T76" fmla="*/ 68 w 398"/>
                    <a:gd name="T77" fmla="*/ 290 h 347"/>
                    <a:gd name="T78" fmla="*/ 50 w 398"/>
                    <a:gd name="T79" fmla="*/ 309 h 347"/>
                    <a:gd name="T80" fmla="*/ 33 w 398"/>
                    <a:gd name="T81" fmla="*/ 319 h 347"/>
                    <a:gd name="T82" fmla="*/ 2 w 398"/>
                    <a:gd name="T83" fmla="*/ 346 h 347"/>
                    <a:gd name="T84" fmla="*/ 194 w 398"/>
                    <a:gd name="T85" fmla="*/ 375 h 347"/>
                    <a:gd name="T86" fmla="*/ 419 w 398"/>
                    <a:gd name="T87" fmla="*/ 375 h 347"/>
                    <a:gd name="T88" fmla="*/ 429 w 398"/>
                    <a:gd name="T89" fmla="*/ 392 h 347"/>
                    <a:gd name="T90" fmla="*/ 442 w 398"/>
                    <a:gd name="T91" fmla="*/ 397 h 347"/>
                    <a:gd name="T92" fmla="*/ 446 w 398"/>
                    <a:gd name="T93" fmla="*/ 411 h 347"/>
                    <a:gd name="T94" fmla="*/ 450 w 398"/>
                    <a:gd name="T95" fmla="*/ 431 h 347"/>
                    <a:gd name="T96" fmla="*/ 453 w 398"/>
                    <a:gd name="T97" fmla="*/ 439 h 347"/>
                    <a:gd name="T98" fmla="*/ 464 w 398"/>
                    <a:gd name="T99" fmla="*/ 443 h 347"/>
                    <a:gd name="T100" fmla="*/ 474 w 398"/>
                    <a:gd name="T101" fmla="*/ 447 h 347"/>
                    <a:gd name="T102" fmla="*/ 526 w 398"/>
                    <a:gd name="T103" fmla="*/ 481 h 347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398"/>
                    <a:gd name="T157" fmla="*/ 0 h 347"/>
                    <a:gd name="T158" fmla="*/ 398 w 398"/>
                    <a:gd name="T159" fmla="*/ 347 h 347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398" h="347">
                      <a:moveTo>
                        <a:pt x="339" y="310"/>
                      </a:moveTo>
                      <a:cubicBezTo>
                        <a:pt x="343" y="313"/>
                        <a:pt x="347" y="315"/>
                        <a:pt x="351" y="317"/>
                      </a:cubicBezTo>
                      <a:cubicBezTo>
                        <a:pt x="353" y="319"/>
                        <a:pt x="355" y="320"/>
                        <a:pt x="357" y="321"/>
                      </a:cubicBezTo>
                      <a:cubicBezTo>
                        <a:pt x="359" y="322"/>
                        <a:pt x="359" y="322"/>
                        <a:pt x="358" y="324"/>
                      </a:cubicBezTo>
                      <a:cubicBezTo>
                        <a:pt x="356" y="332"/>
                        <a:pt x="352" y="338"/>
                        <a:pt x="351" y="345"/>
                      </a:cubicBezTo>
                      <a:cubicBezTo>
                        <a:pt x="354" y="347"/>
                        <a:pt x="355" y="339"/>
                        <a:pt x="357" y="337"/>
                      </a:cubicBezTo>
                      <a:cubicBezTo>
                        <a:pt x="358" y="337"/>
                        <a:pt x="361" y="336"/>
                        <a:pt x="361" y="336"/>
                      </a:cubicBezTo>
                      <a:cubicBezTo>
                        <a:pt x="361" y="336"/>
                        <a:pt x="363" y="336"/>
                        <a:pt x="363" y="336"/>
                      </a:cubicBezTo>
                      <a:cubicBezTo>
                        <a:pt x="363" y="336"/>
                        <a:pt x="364" y="337"/>
                        <a:pt x="365" y="337"/>
                      </a:cubicBezTo>
                      <a:cubicBezTo>
                        <a:pt x="365" y="336"/>
                        <a:pt x="363" y="331"/>
                        <a:pt x="365" y="333"/>
                      </a:cubicBezTo>
                      <a:cubicBezTo>
                        <a:pt x="366" y="331"/>
                        <a:pt x="367" y="330"/>
                        <a:pt x="367" y="328"/>
                      </a:cubicBezTo>
                      <a:cubicBezTo>
                        <a:pt x="369" y="329"/>
                        <a:pt x="370" y="327"/>
                        <a:pt x="370" y="325"/>
                      </a:cubicBezTo>
                      <a:cubicBezTo>
                        <a:pt x="370" y="325"/>
                        <a:pt x="372" y="326"/>
                        <a:pt x="372" y="326"/>
                      </a:cubicBezTo>
                      <a:cubicBezTo>
                        <a:pt x="372" y="326"/>
                        <a:pt x="373" y="323"/>
                        <a:pt x="373" y="323"/>
                      </a:cubicBezTo>
                      <a:cubicBezTo>
                        <a:pt x="373" y="323"/>
                        <a:pt x="373" y="322"/>
                        <a:pt x="373" y="321"/>
                      </a:cubicBezTo>
                      <a:cubicBezTo>
                        <a:pt x="373" y="318"/>
                        <a:pt x="370" y="316"/>
                        <a:pt x="369" y="314"/>
                      </a:cubicBezTo>
                      <a:cubicBezTo>
                        <a:pt x="374" y="311"/>
                        <a:pt x="379" y="308"/>
                        <a:pt x="384" y="305"/>
                      </a:cubicBezTo>
                      <a:cubicBezTo>
                        <a:pt x="382" y="302"/>
                        <a:pt x="381" y="300"/>
                        <a:pt x="380" y="298"/>
                      </a:cubicBezTo>
                      <a:cubicBezTo>
                        <a:pt x="379" y="297"/>
                        <a:pt x="380" y="294"/>
                        <a:pt x="380" y="292"/>
                      </a:cubicBezTo>
                      <a:cubicBezTo>
                        <a:pt x="380" y="287"/>
                        <a:pt x="381" y="282"/>
                        <a:pt x="381" y="276"/>
                      </a:cubicBezTo>
                      <a:cubicBezTo>
                        <a:pt x="382" y="265"/>
                        <a:pt x="382" y="254"/>
                        <a:pt x="383" y="243"/>
                      </a:cubicBezTo>
                      <a:cubicBezTo>
                        <a:pt x="383" y="241"/>
                        <a:pt x="383" y="239"/>
                        <a:pt x="383" y="238"/>
                      </a:cubicBezTo>
                      <a:cubicBezTo>
                        <a:pt x="382" y="234"/>
                        <a:pt x="383" y="233"/>
                        <a:pt x="384" y="229"/>
                      </a:cubicBezTo>
                      <a:cubicBezTo>
                        <a:pt x="385" y="224"/>
                        <a:pt x="387" y="218"/>
                        <a:pt x="388" y="213"/>
                      </a:cubicBezTo>
                      <a:cubicBezTo>
                        <a:pt x="391" y="203"/>
                        <a:pt x="394" y="192"/>
                        <a:pt x="397" y="182"/>
                      </a:cubicBezTo>
                      <a:cubicBezTo>
                        <a:pt x="396" y="181"/>
                        <a:pt x="396" y="178"/>
                        <a:pt x="396" y="177"/>
                      </a:cubicBezTo>
                      <a:cubicBezTo>
                        <a:pt x="396" y="174"/>
                        <a:pt x="396" y="171"/>
                        <a:pt x="397" y="168"/>
                      </a:cubicBezTo>
                      <a:cubicBezTo>
                        <a:pt x="397" y="160"/>
                        <a:pt x="397" y="152"/>
                        <a:pt x="397" y="144"/>
                      </a:cubicBezTo>
                      <a:cubicBezTo>
                        <a:pt x="398" y="136"/>
                        <a:pt x="398" y="128"/>
                        <a:pt x="398" y="121"/>
                      </a:cubicBezTo>
                      <a:cubicBezTo>
                        <a:pt x="398" y="118"/>
                        <a:pt x="398" y="116"/>
                        <a:pt x="395" y="115"/>
                      </a:cubicBezTo>
                      <a:cubicBezTo>
                        <a:pt x="396" y="114"/>
                        <a:pt x="395" y="113"/>
                        <a:pt x="395" y="112"/>
                      </a:cubicBezTo>
                      <a:cubicBezTo>
                        <a:pt x="394" y="112"/>
                        <a:pt x="391" y="111"/>
                        <a:pt x="390" y="112"/>
                      </a:cubicBezTo>
                      <a:cubicBezTo>
                        <a:pt x="390" y="113"/>
                        <a:pt x="390" y="115"/>
                        <a:pt x="389" y="116"/>
                      </a:cubicBezTo>
                      <a:cubicBezTo>
                        <a:pt x="386" y="118"/>
                        <a:pt x="388" y="110"/>
                        <a:pt x="388" y="109"/>
                      </a:cubicBezTo>
                      <a:cubicBezTo>
                        <a:pt x="389" y="106"/>
                        <a:pt x="392" y="102"/>
                        <a:pt x="391" y="99"/>
                      </a:cubicBezTo>
                      <a:cubicBezTo>
                        <a:pt x="391" y="98"/>
                        <a:pt x="390" y="98"/>
                        <a:pt x="390" y="97"/>
                      </a:cubicBezTo>
                      <a:cubicBezTo>
                        <a:pt x="390" y="95"/>
                        <a:pt x="390" y="96"/>
                        <a:pt x="390" y="95"/>
                      </a:cubicBezTo>
                      <a:cubicBezTo>
                        <a:pt x="390" y="93"/>
                        <a:pt x="390" y="92"/>
                        <a:pt x="389" y="90"/>
                      </a:cubicBezTo>
                      <a:cubicBezTo>
                        <a:pt x="389" y="87"/>
                        <a:pt x="389" y="80"/>
                        <a:pt x="387" y="79"/>
                      </a:cubicBezTo>
                      <a:cubicBezTo>
                        <a:pt x="385" y="77"/>
                        <a:pt x="387" y="75"/>
                        <a:pt x="388" y="73"/>
                      </a:cubicBezTo>
                      <a:cubicBezTo>
                        <a:pt x="389" y="71"/>
                        <a:pt x="389" y="68"/>
                        <a:pt x="389" y="66"/>
                      </a:cubicBezTo>
                      <a:cubicBezTo>
                        <a:pt x="390" y="65"/>
                        <a:pt x="392" y="63"/>
                        <a:pt x="393" y="63"/>
                      </a:cubicBezTo>
                      <a:cubicBezTo>
                        <a:pt x="395" y="61"/>
                        <a:pt x="394" y="59"/>
                        <a:pt x="394" y="57"/>
                      </a:cubicBezTo>
                      <a:cubicBezTo>
                        <a:pt x="393" y="55"/>
                        <a:pt x="392" y="53"/>
                        <a:pt x="394" y="51"/>
                      </a:cubicBezTo>
                      <a:cubicBezTo>
                        <a:pt x="395" y="49"/>
                        <a:pt x="395" y="47"/>
                        <a:pt x="395" y="45"/>
                      </a:cubicBezTo>
                      <a:cubicBezTo>
                        <a:pt x="395" y="40"/>
                        <a:pt x="391" y="38"/>
                        <a:pt x="390" y="34"/>
                      </a:cubicBezTo>
                      <a:cubicBezTo>
                        <a:pt x="389" y="31"/>
                        <a:pt x="391" y="28"/>
                        <a:pt x="391" y="25"/>
                      </a:cubicBezTo>
                      <a:cubicBezTo>
                        <a:pt x="391" y="23"/>
                        <a:pt x="392" y="21"/>
                        <a:pt x="392" y="20"/>
                      </a:cubicBezTo>
                      <a:cubicBezTo>
                        <a:pt x="393" y="17"/>
                        <a:pt x="390" y="16"/>
                        <a:pt x="390" y="14"/>
                      </a:cubicBezTo>
                      <a:cubicBezTo>
                        <a:pt x="390" y="12"/>
                        <a:pt x="392" y="10"/>
                        <a:pt x="393" y="8"/>
                      </a:cubicBezTo>
                      <a:cubicBezTo>
                        <a:pt x="393" y="5"/>
                        <a:pt x="391" y="3"/>
                        <a:pt x="392" y="1"/>
                      </a:cubicBezTo>
                      <a:cubicBezTo>
                        <a:pt x="377" y="1"/>
                        <a:pt x="362" y="2"/>
                        <a:pt x="347" y="2"/>
                      </a:cubicBezTo>
                      <a:cubicBezTo>
                        <a:pt x="340" y="2"/>
                        <a:pt x="334" y="3"/>
                        <a:pt x="327" y="2"/>
                      </a:cubicBezTo>
                      <a:cubicBezTo>
                        <a:pt x="322" y="2"/>
                        <a:pt x="314" y="0"/>
                        <a:pt x="310" y="3"/>
                      </a:cubicBezTo>
                      <a:cubicBezTo>
                        <a:pt x="309" y="2"/>
                        <a:pt x="307" y="3"/>
                        <a:pt x="305" y="2"/>
                      </a:cubicBezTo>
                      <a:cubicBezTo>
                        <a:pt x="306" y="1"/>
                        <a:pt x="300" y="2"/>
                        <a:pt x="299" y="3"/>
                      </a:cubicBezTo>
                      <a:cubicBezTo>
                        <a:pt x="299" y="3"/>
                        <a:pt x="300" y="3"/>
                        <a:pt x="300" y="3"/>
                      </a:cubicBezTo>
                      <a:cubicBezTo>
                        <a:pt x="300" y="4"/>
                        <a:pt x="294" y="6"/>
                        <a:pt x="294" y="5"/>
                      </a:cubicBezTo>
                      <a:cubicBezTo>
                        <a:pt x="294" y="5"/>
                        <a:pt x="294" y="5"/>
                        <a:pt x="294" y="5"/>
                      </a:cubicBezTo>
                      <a:cubicBezTo>
                        <a:pt x="292" y="5"/>
                        <a:pt x="291" y="8"/>
                        <a:pt x="290" y="8"/>
                      </a:cubicBezTo>
                      <a:cubicBezTo>
                        <a:pt x="287" y="8"/>
                        <a:pt x="285" y="9"/>
                        <a:pt x="283" y="10"/>
                      </a:cubicBezTo>
                      <a:cubicBezTo>
                        <a:pt x="281" y="12"/>
                        <a:pt x="277" y="13"/>
                        <a:pt x="275" y="14"/>
                      </a:cubicBezTo>
                      <a:cubicBezTo>
                        <a:pt x="273" y="15"/>
                        <a:pt x="271" y="18"/>
                        <a:pt x="269" y="20"/>
                      </a:cubicBezTo>
                      <a:cubicBezTo>
                        <a:pt x="267" y="22"/>
                        <a:pt x="263" y="23"/>
                        <a:pt x="261" y="25"/>
                      </a:cubicBezTo>
                      <a:cubicBezTo>
                        <a:pt x="258" y="28"/>
                        <a:pt x="255" y="31"/>
                        <a:pt x="252" y="34"/>
                      </a:cubicBezTo>
                      <a:cubicBezTo>
                        <a:pt x="250" y="35"/>
                        <a:pt x="249" y="37"/>
                        <a:pt x="247" y="39"/>
                      </a:cubicBezTo>
                      <a:cubicBezTo>
                        <a:pt x="245" y="40"/>
                        <a:pt x="244" y="43"/>
                        <a:pt x="243" y="45"/>
                      </a:cubicBezTo>
                      <a:cubicBezTo>
                        <a:pt x="244" y="45"/>
                        <a:pt x="244" y="45"/>
                        <a:pt x="245" y="46"/>
                      </a:cubicBezTo>
                      <a:cubicBezTo>
                        <a:pt x="244" y="47"/>
                        <a:pt x="243" y="49"/>
                        <a:pt x="242" y="50"/>
                      </a:cubicBezTo>
                      <a:cubicBezTo>
                        <a:pt x="241" y="48"/>
                        <a:pt x="239" y="51"/>
                        <a:pt x="239" y="51"/>
                      </a:cubicBezTo>
                      <a:cubicBezTo>
                        <a:pt x="239" y="51"/>
                        <a:pt x="239" y="51"/>
                        <a:pt x="240" y="51"/>
                      </a:cubicBezTo>
                      <a:cubicBezTo>
                        <a:pt x="240" y="52"/>
                        <a:pt x="239" y="53"/>
                        <a:pt x="238" y="53"/>
                      </a:cubicBezTo>
                      <a:cubicBezTo>
                        <a:pt x="238" y="53"/>
                        <a:pt x="238" y="53"/>
                        <a:pt x="238" y="52"/>
                      </a:cubicBezTo>
                      <a:cubicBezTo>
                        <a:pt x="236" y="53"/>
                        <a:pt x="229" y="58"/>
                        <a:pt x="229" y="61"/>
                      </a:cubicBezTo>
                      <a:cubicBezTo>
                        <a:pt x="228" y="60"/>
                        <a:pt x="221" y="64"/>
                        <a:pt x="219" y="65"/>
                      </a:cubicBezTo>
                      <a:cubicBezTo>
                        <a:pt x="216" y="67"/>
                        <a:pt x="209" y="70"/>
                        <a:pt x="207" y="74"/>
                      </a:cubicBezTo>
                      <a:cubicBezTo>
                        <a:pt x="208" y="74"/>
                        <a:pt x="208" y="74"/>
                        <a:pt x="208" y="74"/>
                      </a:cubicBezTo>
                      <a:cubicBezTo>
                        <a:pt x="208" y="74"/>
                        <a:pt x="208" y="74"/>
                        <a:pt x="208" y="75"/>
                      </a:cubicBezTo>
                      <a:cubicBezTo>
                        <a:pt x="209" y="74"/>
                        <a:pt x="209" y="74"/>
                        <a:pt x="209" y="74"/>
                      </a:cubicBezTo>
                      <a:cubicBezTo>
                        <a:pt x="209" y="75"/>
                        <a:pt x="209" y="75"/>
                        <a:pt x="208" y="76"/>
                      </a:cubicBezTo>
                      <a:cubicBezTo>
                        <a:pt x="209" y="76"/>
                        <a:pt x="210" y="76"/>
                        <a:pt x="211" y="75"/>
                      </a:cubicBezTo>
                      <a:cubicBezTo>
                        <a:pt x="209" y="77"/>
                        <a:pt x="211" y="76"/>
                        <a:pt x="211" y="77"/>
                      </a:cubicBezTo>
                      <a:cubicBezTo>
                        <a:pt x="212" y="77"/>
                        <a:pt x="212" y="78"/>
                        <a:pt x="212" y="79"/>
                      </a:cubicBezTo>
                      <a:cubicBezTo>
                        <a:pt x="212" y="80"/>
                        <a:pt x="211" y="80"/>
                        <a:pt x="213" y="81"/>
                      </a:cubicBezTo>
                      <a:cubicBezTo>
                        <a:pt x="214" y="82"/>
                        <a:pt x="214" y="84"/>
                        <a:pt x="213" y="85"/>
                      </a:cubicBezTo>
                      <a:cubicBezTo>
                        <a:pt x="216" y="84"/>
                        <a:pt x="216" y="81"/>
                        <a:pt x="218" y="80"/>
                      </a:cubicBezTo>
                      <a:cubicBezTo>
                        <a:pt x="216" y="79"/>
                        <a:pt x="214" y="81"/>
                        <a:pt x="213" y="81"/>
                      </a:cubicBezTo>
                      <a:cubicBezTo>
                        <a:pt x="212" y="80"/>
                        <a:pt x="214" y="78"/>
                        <a:pt x="214" y="78"/>
                      </a:cubicBezTo>
                      <a:cubicBezTo>
                        <a:pt x="215" y="77"/>
                        <a:pt x="217" y="76"/>
                        <a:pt x="218" y="75"/>
                      </a:cubicBezTo>
                      <a:cubicBezTo>
                        <a:pt x="216" y="78"/>
                        <a:pt x="220" y="77"/>
                        <a:pt x="222" y="76"/>
                      </a:cubicBezTo>
                      <a:cubicBezTo>
                        <a:pt x="222" y="76"/>
                        <a:pt x="221" y="77"/>
                        <a:pt x="221" y="77"/>
                      </a:cubicBezTo>
                      <a:cubicBezTo>
                        <a:pt x="221" y="77"/>
                        <a:pt x="222" y="77"/>
                        <a:pt x="222" y="77"/>
                      </a:cubicBezTo>
                      <a:cubicBezTo>
                        <a:pt x="221" y="78"/>
                        <a:pt x="221" y="78"/>
                        <a:pt x="220" y="79"/>
                      </a:cubicBezTo>
                      <a:cubicBezTo>
                        <a:pt x="221" y="79"/>
                        <a:pt x="222" y="78"/>
                        <a:pt x="223" y="78"/>
                      </a:cubicBezTo>
                      <a:cubicBezTo>
                        <a:pt x="223" y="79"/>
                        <a:pt x="222" y="80"/>
                        <a:pt x="221" y="81"/>
                      </a:cubicBezTo>
                      <a:cubicBezTo>
                        <a:pt x="220" y="81"/>
                        <a:pt x="217" y="82"/>
                        <a:pt x="218" y="84"/>
                      </a:cubicBezTo>
                      <a:cubicBezTo>
                        <a:pt x="218" y="84"/>
                        <a:pt x="220" y="85"/>
                        <a:pt x="221" y="85"/>
                      </a:cubicBezTo>
                      <a:cubicBezTo>
                        <a:pt x="222" y="85"/>
                        <a:pt x="225" y="83"/>
                        <a:pt x="225" y="82"/>
                      </a:cubicBezTo>
                      <a:cubicBezTo>
                        <a:pt x="225" y="81"/>
                        <a:pt x="226" y="81"/>
                        <a:pt x="226" y="81"/>
                      </a:cubicBezTo>
                      <a:cubicBezTo>
                        <a:pt x="225" y="83"/>
                        <a:pt x="227" y="80"/>
                        <a:pt x="229" y="81"/>
                      </a:cubicBezTo>
                      <a:cubicBezTo>
                        <a:pt x="226" y="81"/>
                        <a:pt x="228" y="83"/>
                        <a:pt x="226" y="84"/>
                      </a:cubicBezTo>
                      <a:cubicBezTo>
                        <a:pt x="225" y="83"/>
                        <a:pt x="224" y="85"/>
                        <a:pt x="223" y="86"/>
                      </a:cubicBezTo>
                      <a:cubicBezTo>
                        <a:pt x="222" y="87"/>
                        <a:pt x="222" y="86"/>
                        <a:pt x="222" y="87"/>
                      </a:cubicBezTo>
                      <a:cubicBezTo>
                        <a:pt x="221" y="90"/>
                        <a:pt x="223" y="89"/>
                        <a:pt x="221" y="90"/>
                      </a:cubicBezTo>
                      <a:cubicBezTo>
                        <a:pt x="219" y="91"/>
                        <a:pt x="218" y="92"/>
                        <a:pt x="217" y="93"/>
                      </a:cubicBezTo>
                      <a:cubicBezTo>
                        <a:pt x="216" y="92"/>
                        <a:pt x="216" y="92"/>
                        <a:pt x="216" y="91"/>
                      </a:cubicBezTo>
                      <a:cubicBezTo>
                        <a:pt x="215" y="91"/>
                        <a:pt x="212" y="92"/>
                        <a:pt x="212" y="94"/>
                      </a:cubicBezTo>
                      <a:cubicBezTo>
                        <a:pt x="212" y="94"/>
                        <a:pt x="215" y="96"/>
                        <a:pt x="215" y="96"/>
                      </a:cubicBezTo>
                      <a:cubicBezTo>
                        <a:pt x="215" y="96"/>
                        <a:pt x="216" y="96"/>
                        <a:pt x="216" y="96"/>
                      </a:cubicBezTo>
                      <a:cubicBezTo>
                        <a:pt x="216" y="98"/>
                        <a:pt x="217" y="99"/>
                        <a:pt x="217" y="101"/>
                      </a:cubicBezTo>
                      <a:cubicBezTo>
                        <a:pt x="218" y="105"/>
                        <a:pt x="218" y="108"/>
                        <a:pt x="218" y="111"/>
                      </a:cubicBezTo>
                      <a:cubicBezTo>
                        <a:pt x="219" y="110"/>
                        <a:pt x="218" y="107"/>
                        <a:pt x="219" y="108"/>
                      </a:cubicBezTo>
                      <a:cubicBezTo>
                        <a:pt x="220" y="108"/>
                        <a:pt x="220" y="110"/>
                        <a:pt x="220" y="111"/>
                      </a:cubicBezTo>
                      <a:cubicBezTo>
                        <a:pt x="217" y="110"/>
                        <a:pt x="221" y="113"/>
                        <a:pt x="218" y="112"/>
                      </a:cubicBezTo>
                      <a:cubicBezTo>
                        <a:pt x="218" y="113"/>
                        <a:pt x="217" y="117"/>
                        <a:pt x="219" y="116"/>
                      </a:cubicBezTo>
                      <a:cubicBezTo>
                        <a:pt x="219" y="116"/>
                        <a:pt x="219" y="116"/>
                        <a:pt x="219" y="116"/>
                      </a:cubicBezTo>
                      <a:cubicBezTo>
                        <a:pt x="219" y="116"/>
                        <a:pt x="218" y="116"/>
                        <a:pt x="218" y="116"/>
                      </a:cubicBezTo>
                      <a:cubicBezTo>
                        <a:pt x="217" y="119"/>
                        <a:pt x="213" y="121"/>
                        <a:pt x="210" y="121"/>
                      </a:cubicBezTo>
                      <a:cubicBezTo>
                        <a:pt x="207" y="120"/>
                        <a:pt x="206" y="119"/>
                        <a:pt x="203" y="121"/>
                      </a:cubicBezTo>
                      <a:cubicBezTo>
                        <a:pt x="197" y="126"/>
                        <a:pt x="189" y="130"/>
                        <a:pt x="187" y="136"/>
                      </a:cubicBezTo>
                      <a:cubicBezTo>
                        <a:pt x="187" y="136"/>
                        <a:pt x="187" y="135"/>
                        <a:pt x="187" y="134"/>
                      </a:cubicBezTo>
                      <a:cubicBezTo>
                        <a:pt x="186" y="134"/>
                        <a:pt x="186" y="134"/>
                        <a:pt x="186" y="135"/>
                      </a:cubicBezTo>
                      <a:cubicBezTo>
                        <a:pt x="186" y="135"/>
                        <a:pt x="186" y="135"/>
                        <a:pt x="186" y="134"/>
                      </a:cubicBezTo>
                      <a:cubicBezTo>
                        <a:pt x="184" y="136"/>
                        <a:pt x="182" y="137"/>
                        <a:pt x="179" y="137"/>
                      </a:cubicBezTo>
                      <a:cubicBezTo>
                        <a:pt x="180" y="138"/>
                        <a:pt x="180" y="139"/>
                        <a:pt x="180" y="140"/>
                      </a:cubicBezTo>
                      <a:cubicBezTo>
                        <a:pt x="180" y="135"/>
                        <a:pt x="174" y="140"/>
                        <a:pt x="171" y="140"/>
                      </a:cubicBezTo>
                      <a:cubicBezTo>
                        <a:pt x="173" y="140"/>
                        <a:pt x="174" y="143"/>
                        <a:pt x="174" y="144"/>
                      </a:cubicBezTo>
                      <a:cubicBezTo>
                        <a:pt x="173" y="143"/>
                        <a:pt x="172" y="143"/>
                        <a:pt x="171" y="141"/>
                      </a:cubicBezTo>
                      <a:cubicBezTo>
                        <a:pt x="170" y="141"/>
                        <a:pt x="169" y="140"/>
                        <a:pt x="171" y="140"/>
                      </a:cubicBezTo>
                      <a:cubicBezTo>
                        <a:pt x="167" y="140"/>
                        <a:pt x="164" y="138"/>
                        <a:pt x="160" y="138"/>
                      </a:cubicBezTo>
                      <a:cubicBezTo>
                        <a:pt x="156" y="139"/>
                        <a:pt x="152" y="139"/>
                        <a:pt x="147" y="139"/>
                      </a:cubicBezTo>
                      <a:cubicBezTo>
                        <a:pt x="145" y="140"/>
                        <a:pt x="140" y="140"/>
                        <a:pt x="138" y="142"/>
                      </a:cubicBezTo>
                      <a:cubicBezTo>
                        <a:pt x="134" y="144"/>
                        <a:pt x="129" y="139"/>
                        <a:pt x="126" y="137"/>
                      </a:cubicBezTo>
                      <a:cubicBezTo>
                        <a:pt x="126" y="137"/>
                        <a:pt x="125" y="137"/>
                        <a:pt x="125" y="136"/>
                      </a:cubicBezTo>
                      <a:cubicBezTo>
                        <a:pt x="125" y="136"/>
                        <a:pt x="125" y="136"/>
                        <a:pt x="126" y="137"/>
                      </a:cubicBezTo>
                      <a:cubicBezTo>
                        <a:pt x="125" y="134"/>
                        <a:pt x="121" y="134"/>
                        <a:pt x="119" y="134"/>
                      </a:cubicBezTo>
                      <a:cubicBezTo>
                        <a:pt x="116" y="134"/>
                        <a:pt x="113" y="133"/>
                        <a:pt x="110" y="132"/>
                      </a:cubicBezTo>
                      <a:cubicBezTo>
                        <a:pt x="108" y="132"/>
                        <a:pt x="106" y="132"/>
                        <a:pt x="103" y="132"/>
                      </a:cubicBezTo>
                      <a:cubicBezTo>
                        <a:pt x="100" y="131"/>
                        <a:pt x="96" y="133"/>
                        <a:pt x="93" y="132"/>
                      </a:cubicBezTo>
                      <a:cubicBezTo>
                        <a:pt x="86" y="131"/>
                        <a:pt x="77" y="131"/>
                        <a:pt x="70" y="133"/>
                      </a:cubicBezTo>
                      <a:cubicBezTo>
                        <a:pt x="62" y="135"/>
                        <a:pt x="55" y="138"/>
                        <a:pt x="48" y="139"/>
                      </a:cubicBezTo>
                      <a:cubicBezTo>
                        <a:pt x="46" y="140"/>
                        <a:pt x="45" y="140"/>
                        <a:pt x="43" y="141"/>
                      </a:cubicBezTo>
                      <a:cubicBezTo>
                        <a:pt x="44" y="142"/>
                        <a:pt x="44" y="145"/>
                        <a:pt x="44" y="146"/>
                      </a:cubicBezTo>
                      <a:cubicBezTo>
                        <a:pt x="44" y="147"/>
                        <a:pt x="44" y="148"/>
                        <a:pt x="44" y="149"/>
                      </a:cubicBezTo>
                      <a:cubicBezTo>
                        <a:pt x="44" y="151"/>
                        <a:pt x="44" y="150"/>
                        <a:pt x="43" y="152"/>
                      </a:cubicBezTo>
                      <a:cubicBezTo>
                        <a:pt x="43" y="153"/>
                        <a:pt x="43" y="155"/>
                        <a:pt x="44" y="155"/>
                      </a:cubicBezTo>
                      <a:cubicBezTo>
                        <a:pt x="47" y="156"/>
                        <a:pt x="52" y="155"/>
                        <a:pt x="54" y="157"/>
                      </a:cubicBezTo>
                      <a:cubicBezTo>
                        <a:pt x="56" y="160"/>
                        <a:pt x="52" y="160"/>
                        <a:pt x="51" y="162"/>
                      </a:cubicBezTo>
                      <a:cubicBezTo>
                        <a:pt x="50" y="163"/>
                        <a:pt x="52" y="166"/>
                        <a:pt x="53" y="167"/>
                      </a:cubicBezTo>
                      <a:cubicBezTo>
                        <a:pt x="54" y="169"/>
                        <a:pt x="53" y="170"/>
                        <a:pt x="54" y="172"/>
                      </a:cubicBezTo>
                      <a:cubicBezTo>
                        <a:pt x="55" y="173"/>
                        <a:pt x="56" y="175"/>
                        <a:pt x="56" y="176"/>
                      </a:cubicBezTo>
                      <a:cubicBezTo>
                        <a:pt x="56" y="176"/>
                        <a:pt x="56" y="176"/>
                        <a:pt x="55" y="175"/>
                      </a:cubicBezTo>
                      <a:cubicBezTo>
                        <a:pt x="55" y="177"/>
                        <a:pt x="56" y="178"/>
                        <a:pt x="56" y="179"/>
                      </a:cubicBezTo>
                      <a:cubicBezTo>
                        <a:pt x="56" y="180"/>
                        <a:pt x="52" y="183"/>
                        <a:pt x="51" y="183"/>
                      </a:cubicBezTo>
                      <a:cubicBezTo>
                        <a:pt x="49" y="183"/>
                        <a:pt x="49" y="185"/>
                        <a:pt x="48" y="185"/>
                      </a:cubicBezTo>
                      <a:cubicBezTo>
                        <a:pt x="47" y="186"/>
                        <a:pt x="45" y="186"/>
                        <a:pt x="44" y="187"/>
                      </a:cubicBezTo>
                      <a:cubicBezTo>
                        <a:pt x="44" y="187"/>
                        <a:pt x="43" y="190"/>
                        <a:pt x="43" y="190"/>
                      </a:cubicBezTo>
                      <a:cubicBezTo>
                        <a:pt x="42" y="190"/>
                        <a:pt x="40" y="193"/>
                        <a:pt x="39" y="194"/>
                      </a:cubicBezTo>
                      <a:cubicBezTo>
                        <a:pt x="39" y="195"/>
                        <a:pt x="39" y="197"/>
                        <a:pt x="38" y="197"/>
                      </a:cubicBezTo>
                      <a:cubicBezTo>
                        <a:pt x="36" y="198"/>
                        <a:pt x="34" y="198"/>
                        <a:pt x="32" y="199"/>
                      </a:cubicBezTo>
                      <a:cubicBezTo>
                        <a:pt x="31" y="200"/>
                        <a:pt x="30" y="201"/>
                        <a:pt x="29" y="201"/>
                      </a:cubicBezTo>
                      <a:cubicBezTo>
                        <a:pt x="28" y="202"/>
                        <a:pt x="26" y="202"/>
                        <a:pt x="25" y="202"/>
                      </a:cubicBezTo>
                      <a:cubicBezTo>
                        <a:pt x="25" y="203"/>
                        <a:pt x="24" y="204"/>
                        <a:pt x="23" y="205"/>
                      </a:cubicBezTo>
                      <a:cubicBezTo>
                        <a:pt x="22" y="206"/>
                        <a:pt x="22" y="205"/>
                        <a:pt x="21" y="206"/>
                      </a:cubicBezTo>
                      <a:cubicBezTo>
                        <a:pt x="21" y="206"/>
                        <a:pt x="21" y="207"/>
                        <a:pt x="21" y="208"/>
                      </a:cubicBezTo>
                      <a:cubicBezTo>
                        <a:pt x="18" y="211"/>
                        <a:pt x="13" y="213"/>
                        <a:pt x="10" y="215"/>
                      </a:cubicBezTo>
                      <a:cubicBezTo>
                        <a:pt x="8" y="216"/>
                        <a:pt x="6" y="217"/>
                        <a:pt x="5" y="218"/>
                      </a:cubicBezTo>
                      <a:cubicBezTo>
                        <a:pt x="2" y="220"/>
                        <a:pt x="1" y="219"/>
                        <a:pt x="1" y="223"/>
                      </a:cubicBezTo>
                      <a:cubicBezTo>
                        <a:pt x="0" y="229"/>
                        <a:pt x="1" y="235"/>
                        <a:pt x="1" y="242"/>
                      </a:cubicBezTo>
                      <a:cubicBezTo>
                        <a:pt x="1" y="242"/>
                        <a:pt x="15" y="242"/>
                        <a:pt x="16" y="242"/>
                      </a:cubicBezTo>
                      <a:cubicBezTo>
                        <a:pt x="28" y="242"/>
                        <a:pt x="40" y="242"/>
                        <a:pt x="51" y="242"/>
                      </a:cubicBezTo>
                      <a:cubicBezTo>
                        <a:pt x="76" y="242"/>
                        <a:pt x="101" y="242"/>
                        <a:pt x="125" y="242"/>
                      </a:cubicBezTo>
                      <a:cubicBezTo>
                        <a:pt x="150" y="242"/>
                        <a:pt x="174" y="241"/>
                        <a:pt x="199" y="242"/>
                      </a:cubicBezTo>
                      <a:cubicBezTo>
                        <a:pt x="210" y="242"/>
                        <a:pt x="220" y="242"/>
                        <a:pt x="231" y="242"/>
                      </a:cubicBezTo>
                      <a:cubicBezTo>
                        <a:pt x="240" y="242"/>
                        <a:pt x="249" y="242"/>
                        <a:pt x="257" y="242"/>
                      </a:cubicBezTo>
                      <a:cubicBezTo>
                        <a:pt x="261" y="242"/>
                        <a:pt x="268" y="240"/>
                        <a:pt x="270" y="242"/>
                      </a:cubicBezTo>
                      <a:cubicBezTo>
                        <a:pt x="271" y="243"/>
                        <a:pt x="270" y="244"/>
                        <a:pt x="271" y="244"/>
                      </a:cubicBezTo>
                      <a:cubicBezTo>
                        <a:pt x="271" y="245"/>
                        <a:pt x="273" y="245"/>
                        <a:pt x="273" y="245"/>
                      </a:cubicBezTo>
                      <a:cubicBezTo>
                        <a:pt x="274" y="247"/>
                        <a:pt x="274" y="248"/>
                        <a:pt x="275" y="250"/>
                      </a:cubicBezTo>
                      <a:cubicBezTo>
                        <a:pt x="275" y="252"/>
                        <a:pt x="275" y="252"/>
                        <a:pt x="277" y="253"/>
                      </a:cubicBezTo>
                      <a:cubicBezTo>
                        <a:pt x="278" y="253"/>
                        <a:pt x="280" y="252"/>
                        <a:pt x="281" y="252"/>
                      </a:cubicBezTo>
                      <a:cubicBezTo>
                        <a:pt x="281" y="252"/>
                        <a:pt x="282" y="253"/>
                        <a:pt x="282" y="253"/>
                      </a:cubicBezTo>
                      <a:cubicBezTo>
                        <a:pt x="283" y="254"/>
                        <a:pt x="284" y="254"/>
                        <a:pt x="284" y="254"/>
                      </a:cubicBezTo>
                      <a:cubicBezTo>
                        <a:pt x="284" y="254"/>
                        <a:pt x="285" y="256"/>
                        <a:pt x="285" y="256"/>
                      </a:cubicBezTo>
                      <a:cubicBezTo>
                        <a:pt x="286" y="257"/>
                        <a:pt x="287" y="256"/>
                        <a:pt x="287" y="257"/>
                      </a:cubicBezTo>
                      <a:cubicBezTo>
                        <a:pt x="287" y="258"/>
                        <a:pt x="285" y="258"/>
                        <a:pt x="285" y="258"/>
                      </a:cubicBezTo>
                      <a:cubicBezTo>
                        <a:pt x="285" y="261"/>
                        <a:pt x="286" y="259"/>
                        <a:pt x="287" y="260"/>
                      </a:cubicBezTo>
                      <a:cubicBezTo>
                        <a:pt x="288" y="262"/>
                        <a:pt x="288" y="263"/>
                        <a:pt x="288" y="265"/>
                      </a:cubicBezTo>
                      <a:cubicBezTo>
                        <a:pt x="288" y="265"/>
                        <a:pt x="288" y="267"/>
                        <a:pt x="288" y="269"/>
                      </a:cubicBezTo>
                      <a:cubicBezTo>
                        <a:pt x="288" y="270"/>
                        <a:pt x="288" y="272"/>
                        <a:pt x="288" y="272"/>
                      </a:cubicBezTo>
                      <a:cubicBezTo>
                        <a:pt x="288" y="273"/>
                        <a:pt x="287" y="273"/>
                        <a:pt x="287" y="273"/>
                      </a:cubicBezTo>
                      <a:cubicBezTo>
                        <a:pt x="287" y="274"/>
                        <a:pt x="290" y="278"/>
                        <a:pt x="290" y="278"/>
                      </a:cubicBezTo>
                      <a:cubicBezTo>
                        <a:pt x="290" y="278"/>
                        <a:pt x="291" y="279"/>
                        <a:pt x="291" y="280"/>
                      </a:cubicBezTo>
                      <a:cubicBezTo>
                        <a:pt x="291" y="280"/>
                        <a:pt x="291" y="281"/>
                        <a:pt x="291" y="281"/>
                      </a:cubicBezTo>
                      <a:cubicBezTo>
                        <a:pt x="291" y="281"/>
                        <a:pt x="292" y="281"/>
                        <a:pt x="292" y="281"/>
                      </a:cubicBezTo>
                      <a:cubicBezTo>
                        <a:pt x="292" y="282"/>
                        <a:pt x="292" y="283"/>
                        <a:pt x="292" y="283"/>
                      </a:cubicBezTo>
                      <a:cubicBezTo>
                        <a:pt x="294" y="284"/>
                        <a:pt x="295" y="283"/>
                        <a:pt x="296" y="283"/>
                      </a:cubicBezTo>
                      <a:cubicBezTo>
                        <a:pt x="297" y="284"/>
                        <a:pt x="297" y="285"/>
                        <a:pt x="298" y="285"/>
                      </a:cubicBezTo>
                      <a:cubicBezTo>
                        <a:pt x="298" y="285"/>
                        <a:pt x="298" y="286"/>
                        <a:pt x="297" y="286"/>
                      </a:cubicBezTo>
                      <a:cubicBezTo>
                        <a:pt x="298" y="286"/>
                        <a:pt x="298" y="286"/>
                        <a:pt x="299" y="286"/>
                      </a:cubicBezTo>
                      <a:cubicBezTo>
                        <a:pt x="299" y="286"/>
                        <a:pt x="301" y="287"/>
                        <a:pt x="302" y="287"/>
                      </a:cubicBezTo>
                      <a:cubicBezTo>
                        <a:pt x="302" y="287"/>
                        <a:pt x="302" y="286"/>
                        <a:pt x="303" y="286"/>
                      </a:cubicBezTo>
                      <a:cubicBezTo>
                        <a:pt x="303" y="286"/>
                        <a:pt x="303" y="287"/>
                        <a:pt x="303" y="287"/>
                      </a:cubicBezTo>
                      <a:cubicBezTo>
                        <a:pt x="304" y="287"/>
                        <a:pt x="305" y="287"/>
                        <a:pt x="306" y="288"/>
                      </a:cubicBezTo>
                      <a:cubicBezTo>
                        <a:pt x="307" y="288"/>
                        <a:pt x="307" y="287"/>
                        <a:pt x="307" y="287"/>
                      </a:cubicBezTo>
                      <a:cubicBezTo>
                        <a:pt x="308" y="288"/>
                        <a:pt x="307" y="288"/>
                        <a:pt x="307" y="289"/>
                      </a:cubicBezTo>
                      <a:cubicBezTo>
                        <a:pt x="308" y="289"/>
                        <a:pt x="310" y="292"/>
                        <a:pt x="310" y="293"/>
                      </a:cubicBezTo>
                      <a:cubicBezTo>
                        <a:pt x="319" y="299"/>
                        <a:pt x="329" y="305"/>
                        <a:pt x="339" y="310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28" name="Freeform 10227"/>
                <p:cNvSpPr>
                  <a:spLocks/>
                </p:cNvSpPr>
                <p:nvPr/>
              </p:nvSpPr>
              <p:spPr bwMode="auto">
                <a:xfrm>
                  <a:off x="4955" y="1641"/>
                  <a:ext cx="206" cy="77"/>
                </a:xfrm>
                <a:custGeom>
                  <a:avLst/>
                  <a:gdLst>
                    <a:gd name="T0" fmla="*/ 201 w 133"/>
                    <a:gd name="T1" fmla="*/ 14 h 50"/>
                    <a:gd name="T2" fmla="*/ 194 w 133"/>
                    <a:gd name="T3" fmla="*/ 15 h 50"/>
                    <a:gd name="T4" fmla="*/ 187 w 133"/>
                    <a:gd name="T5" fmla="*/ 18 h 50"/>
                    <a:gd name="T6" fmla="*/ 177 w 133"/>
                    <a:gd name="T7" fmla="*/ 15 h 50"/>
                    <a:gd name="T8" fmla="*/ 175 w 133"/>
                    <a:gd name="T9" fmla="*/ 17 h 50"/>
                    <a:gd name="T10" fmla="*/ 164 w 133"/>
                    <a:gd name="T11" fmla="*/ 22 h 50"/>
                    <a:gd name="T12" fmla="*/ 161 w 133"/>
                    <a:gd name="T13" fmla="*/ 22 h 50"/>
                    <a:gd name="T14" fmla="*/ 152 w 133"/>
                    <a:gd name="T15" fmla="*/ 29 h 50"/>
                    <a:gd name="T16" fmla="*/ 142 w 133"/>
                    <a:gd name="T17" fmla="*/ 23 h 50"/>
                    <a:gd name="T18" fmla="*/ 155 w 133"/>
                    <a:gd name="T19" fmla="*/ 17 h 50"/>
                    <a:gd name="T20" fmla="*/ 156 w 133"/>
                    <a:gd name="T21" fmla="*/ 11 h 50"/>
                    <a:gd name="T22" fmla="*/ 167 w 133"/>
                    <a:gd name="T23" fmla="*/ 5 h 50"/>
                    <a:gd name="T24" fmla="*/ 161 w 133"/>
                    <a:gd name="T25" fmla="*/ 3 h 50"/>
                    <a:gd name="T26" fmla="*/ 141 w 133"/>
                    <a:gd name="T27" fmla="*/ 18 h 50"/>
                    <a:gd name="T28" fmla="*/ 96 w 133"/>
                    <a:gd name="T29" fmla="*/ 26 h 50"/>
                    <a:gd name="T30" fmla="*/ 90 w 133"/>
                    <a:gd name="T31" fmla="*/ 26 h 50"/>
                    <a:gd name="T32" fmla="*/ 88 w 133"/>
                    <a:gd name="T33" fmla="*/ 25 h 50"/>
                    <a:gd name="T34" fmla="*/ 84 w 133"/>
                    <a:gd name="T35" fmla="*/ 29 h 50"/>
                    <a:gd name="T36" fmla="*/ 68 w 133"/>
                    <a:gd name="T37" fmla="*/ 29 h 50"/>
                    <a:gd name="T38" fmla="*/ 60 w 133"/>
                    <a:gd name="T39" fmla="*/ 31 h 50"/>
                    <a:gd name="T40" fmla="*/ 59 w 133"/>
                    <a:gd name="T41" fmla="*/ 34 h 50"/>
                    <a:gd name="T42" fmla="*/ 54 w 133"/>
                    <a:gd name="T43" fmla="*/ 28 h 50"/>
                    <a:gd name="T44" fmla="*/ 50 w 133"/>
                    <a:gd name="T45" fmla="*/ 35 h 50"/>
                    <a:gd name="T46" fmla="*/ 45 w 133"/>
                    <a:gd name="T47" fmla="*/ 35 h 50"/>
                    <a:gd name="T48" fmla="*/ 42 w 133"/>
                    <a:gd name="T49" fmla="*/ 32 h 50"/>
                    <a:gd name="T50" fmla="*/ 31 w 133"/>
                    <a:gd name="T51" fmla="*/ 45 h 50"/>
                    <a:gd name="T52" fmla="*/ 22 w 133"/>
                    <a:gd name="T53" fmla="*/ 46 h 50"/>
                    <a:gd name="T54" fmla="*/ 5 w 133"/>
                    <a:gd name="T55" fmla="*/ 57 h 50"/>
                    <a:gd name="T56" fmla="*/ 5 w 133"/>
                    <a:gd name="T57" fmla="*/ 72 h 50"/>
                    <a:gd name="T58" fmla="*/ 11 w 133"/>
                    <a:gd name="T59" fmla="*/ 72 h 50"/>
                    <a:gd name="T60" fmla="*/ 14 w 133"/>
                    <a:gd name="T61" fmla="*/ 69 h 50"/>
                    <a:gd name="T62" fmla="*/ 26 w 133"/>
                    <a:gd name="T63" fmla="*/ 69 h 50"/>
                    <a:gd name="T64" fmla="*/ 45 w 133"/>
                    <a:gd name="T65" fmla="*/ 71 h 50"/>
                    <a:gd name="T66" fmla="*/ 34 w 133"/>
                    <a:gd name="T67" fmla="*/ 68 h 50"/>
                    <a:gd name="T68" fmla="*/ 67 w 133"/>
                    <a:gd name="T69" fmla="*/ 62 h 50"/>
                    <a:gd name="T70" fmla="*/ 84 w 133"/>
                    <a:gd name="T71" fmla="*/ 52 h 50"/>
                    <a:gd name="T72" fmla="*/ 104 w 133"/>
                    <a:gd name="T73" fmla="*/ 52 h 50"/>
                    <a:gd name="T74" fmla="*/ 115 w 133"/>
                    <a:gd name="T75" fmla="*/ 46 h 50"/>
                    <a:gd name="T76" fmla="*/ 122 w 133"/>
                    <a:gd name="T77" fmla="*/ 45 h 50"/>
                    <a:gd name="T78" fmla="*/ 133 w 133"/>
                    <a:gd name="T79" fmla="*/ 45 h 50"/>
                    <a:gd name="T80" fmla="*/ 139 w 133"/>
                    <a:gd name="T81" fmla="*/ 40 h 50"/>
                    <a:gd name="T82" fmla="*/ 144 w 133"/>
                    <a:gd name="T83" fmla="*/ 39 h 50"/>
                    <a:gd name="T84" fmla="*/ 152 w 133"/>
                    <a:gd name="T85" fmla="*/ 37 h 50"/>
                    <a:gd name="T86" fmla="*/ 164 w 133"/>
                    <a:gd name="T87" fmla="*/ 34 h 50"/>
                    <a:gd name="T88" fmla="*/ 206 w 133"/>
                    <a:gd name="T89" fmla="*/ 12 h 5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3"/>
                    <a:gd name="T136" fmla="*/ 0 h 50"/>
                    <a:gd name="T137" fmla="*/ 133 w 133"/>
                    <a:gd name="T138" fmla="*/ 50 h 5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3" h="50">
                      <a:moveTo>
                        <a:pt x="133" y="8"/>
                      </a:moveTo>
                      <a:cubicBezTo>
                        <a:pt x="132" y="8"/>
                        <a:pt x="130" y="6"/>
                        <a:pt x="129" y="7"/>
                      </a:cubicBezTo>
                      <a:cubicBezTo>
                        <a:pt x="129" y="8"/>
                        <a:pt x="130" y="9"/>
                        <a:pt x="130" y="9"/>
                      </a:cubicBezTo>
                      <a:cubicBezTo>
                        <a:pt x="129" y="10"/>
                        <a:pt x="128" y="9"/>
                        <a:pt x="128" y="8"/>
                      </a:cubicBezTo>
                      <a:cubicBezTo>
                        <a:pt x="127" y="8"/>
                        <a:pt x="127" y="8"/>
                        <a:pt x="127" y="9"/>
                      </a:cubicBezTo>
                      <a:cubicBezTo>
                        <a:pt x="127" y="11"/>
                        <a:pt x="126" y="9"/>
                        <a:pt x="125" y="10"/>
                      </a:cubicBezTo>
                      <a:cubicBezTo>
                        <a:pt x="124" y="11"/>
                        <a:pt x="123" y="12"/>
                        <a:pt x="121" y="12"/>
                      </a:cubicBezTo>
                      <a:cubicBezTo>
                        <a:pt x="122" y="13"/>
                        <a:pt x="122" y="13"/>
                        <a:pt x="121" y="14"/>
                      </a:cubicBezTo>
                      <a:cubicBezTo>
                        <a:pt x="121" y="13"/>
                        <a:pt x="121" y="13"/>
                        <a:pt x="121" y="12"/>
                      </a:cubicBezTo>
                      <a:cubicBezTo>
                        <a:pt x="120" y="13"/>
                        <a:pt x="119" y="14"/>
                        <a:pt x="119" y="14"/>
                      </a:cubicBezTo>
                      <a:cubicBezTo>
                        <a:pt x="117" y="14"/>
                        <a:pt x="117" y="12"/>
                        <a:pt x="115" y="12"/>
                      </a:cubicBezTo>
                      <a:cubicBezTo>
                        <a:pt x="117" y="11"/>
                        <a:pt x="115" y="9"/>
                        <a:pt x="114" y="10"/>
                      </a:cubicBezTo>
                      <a:cubicBezTo>
                        <a:pt x="113" y="11"/>
                        <a:pt x="113" y="13"/>
                        <a:pt x="113" y="14"/>
                      </a:cubicBezTo>
                      <a:cubicBezTo>
                        <a:pt x="113" y="13"/>
                        <a:pt x="112" y="12"/>
                        <a:pt x="112" y="11"/>
                      </a:cubicBezTo>
                      <a:cubicBezTo>
                        <a:pt x="112" y="11"/>
                        <a:pt x="112" y="11"/>
                        <a:pt x="113" y="11"/>
                      </a:cubicBezTo>
                      <a:cubicBezTo>
                        <a:pt x="111" y="11"/>
                        <a:pt x="110" y="10"/>
                        <a:pt x="109" y="10"/>
                      </a:cubicBezTo>
                      <a:cubicBezTo>
                        <a:pt x="111" y="11"/>
                        <a:pt x="108" y="12"/>
                        <a:pt x="108" y="13"/>
                      </a:cubicBezTo>
                      <a:cubicBezTo>
                        <a:pt x="108" y="13"/>
                        <a:pt x="107" y="14"/>
                        <a:pt x="106" y="14"/>
                      </a:cubicBezTo>
                      <a:cubicBezTo>
                        <a:pt x="105" y="14"/>
                        <a:pt x="106" y="13"/>
                        <a:pt x="106" y="13"/>
                      </a:cubicBezTo>
                      <a:cubicBezTo>
                        <a:pt x="105" y="13"/>
                        <a:pt x="106" y="9"/>
                        <a:pt x="104" y="12"/>
                      </a:cubicBezTo>
                      <a:cubicBezTo>
                        <a:pt x="104" y="12"/>
                        <a:pt x="106" y="13"/>
                        <a:pt x="104" y="14"/>
                      </a:cubicBezTo>
                      <a:cubicBezTo>
                        <a:pt x="103" y="14"/>
                        <a:pt x="102" y="14"/>
                        <a:pt x="102" y="13"/>
                      </a:cubicBezTo>
                      <a:cubicBezTo>
                        <a:pt x="102" y="14"/>
                        <a:pt x="101" y="17"/>
                        <a:pt x="99" y="18"/>
                      </a:cubicBezTo>
                      <a:cubicBezTo>
                        <a:pt x="98" y="17"/>
                        <a:pt x="96" y="19"/>
                        <a:pt x="98" y="19"/>
                      </a:cubicBezTo>
                      <a:cubicBezTo>
                        <a:pt x="98" y="23"/>
                        <a:pt x="89" y="20"/>
                        <a:pt x="87" y="21"/>
                      </a:cubicBezTo>
                      <a:cubicBezTo>
                        <a:pt x="86" y="20"/>
                        <a:pt x="87" y="19"/>
                        <a:pt x="88" y="19"/>
                      </a:cubicBezTo>
                      <a:cubicBezTo>
                        <a:pt x="90" y="19"/>
                        <a:pt x="90" y="17"/>
                        <a:pt x="92" y="15"/>
                      </a:cubicBezTo>
                      <a:cubicBezTo>
                        <a:pt x="94" y="14"/>
                        <a:pt x="96" y="15"/>
                        <a:pt x="96" y="12"/>
                      </a:cubicBezTo>
                      <a:cubicBezTo>
                        <a:pt x="96" y="13"/>
                        <a:pt x="97" y="14"/>
                        <a:pt x="98" y="14"/>
                      </a:cubicBezTo>
                      <a:cubicBezTo>
                        <a:pt x="96" y="12"/>
                        <a:pt x="98" y="11"/>
                        <a:pt x="100" y="11"/>
                      </a:cubicBezTo>
                      <a:cubicBezTo>
                        <a:pt x="101" y="11"/>
                        <a:pt x="101" y="10"/>
                        <a:pt x="100" y="10"/>
                      </a:cubicBezTo>
                      <a:cubicBezTo>
                        <a:pt x="98" y="9"/>
                        <a:pt x="99" y="9"/>
                        <a:pt x="100" y="8"/>
                      </a:cubicBezTo>
                      <a:cubicBezTo>
                        <a:pt x="100" y="8"/>
                        <a:pt x="101" y="7"/>
                        <a:pt x="101" y="7"/>
                      </a:cubicBezTo>
                      <a:cubicBezTo>
                        <a:pt x="102" y="6"/>
                        <a:pt x="103" y="5"/>
                        <a:pt x="103" y="5"/>
                      </a:cubicBezTo>
                      <a:cubicBezTo>
                        <a:pt x="104" y="4"/>
                        <a:pt x="105" y="3"/>
                        <a:pt x="106" y="3"/>
                      </a:cubicBezTo>
                      <a:cubicBezTo>
                        <a:pt x="106" y="3"/>
                        <a:pt x="108" y="3"/>
                        <a:pt x="108" y="3"/>
                      </a:cubicBezTo>
                      <a:cubicBezTo>
                        <a:pt x="108" y="3"/>
                        <a:pt x="107" y="4"/>
                        <a:pt x="106" y="4"/>
                      </a:cubicBezTo>
                      <a:cubicBezTo>
                        <a:pt x="107" y="4"/>
                        <a:pt x="110" y="2"/>
                        <a:pt x="110" y="1"/>
                      </a:cubicBezTo>
                      <a:cubicBezTo>
                        <a:pt x="109" y="0"/>
                        <a:pt x="105" y="2"/>
                        <a:pt x="104" y="2"/>
                      </a:cubicBezTo>
                      <a:cubicBezTo>
                        <a:pt x="103" y="3"/>
                        <a:pt x="102" y="3"/>
                        <a:pt x="101" y="5"/>
                      </a:cubicBezTo>
                      <a:cubicBezTo>
                        <a:pt x="100" y="6"/>
                        <a:pt x="98" y="7"/>
                        <a:pt x="97" y="8"/>
                      </a:cubicBezTo>
                      <a:cubicBezTo>
                        <a:pt x="95" y="9"/>
                        <a:pt x="93" y="11"/>
                        <a:pt x="91" y="12"/>
                      </a:cubicBezTo>
                      <a:cubicBezTo>
                        <a:pt x="86" y="16"/>
                        <a:pt x="80" y="16"/>
                        <a:pt x="74" y="16"/>
                      </a:cubicBezTo>
                      <a:cubicBezTo>
                        <a:pt x="70" y="16"/>
                        <a:pt x="66" y="17"/>
                        <a:pt x="61" y="16"/>
                      </a:cubicBezTo>
                      <a:cubicBezTo>
                        <a:pt x="61" y="17"/>
                        <a:pt x="62" y="17"/>
                        <a:pt x="62" y="17"/>
                      </a:cubicBezTo>
                      <a:cubicBezTo>
                        <a:pt x="60" y="17"/>
                        <a:pt x="60" y="16"/>
                        <a:pt x="58" y="16"/>
                      </a:cubicBezTo>
                      <a:cubicBezTo>
                        <a:pt x="59" y="16"/>
                        <a:pt x="59" y="17"/>
                        <a:pt x="59" y="18"/>
                      </a:cubicBezTo>
                      <a:cubicBezTo>
                        <a:pt x="59" y="17"/>
                        <a:pt x="58" y="17"/>
                        <a:pt x="58" y="17"/>
                      </a:cubicBezTo>
                      <a:cubicBezTo>
                        <a:pt x="57" y="18"/>
                        <a:pt x="57" y="17"/>
                        <a:pt x="57" y="18"/>
                      </a:cubicBezTo>
                      <a:cubicBezTo>
                        <a:pt x="57" y="17"/>
                        <a:pt x="57" y="17"/>
                        <a:pt x="56" y="17"/>
                      </a:cubicBezTo>
                      <a:cubicBezTo>
                        <a:pt x="56" y="17"/>
                        <a:pt x="56" y="16"/>
                        <a:pt x="57" y="16"/>
                      </a:cubicBezTo>
                      <a:cubicBezTo>
                        <a:pt x="56" y="15"/>
                        <a:pt x="55" y="17"/>
                        <a:pt x="54" y="16"/>
                      </a:cubicBezTo>
                      <a:cubicBezTo>
                        <a:pt x="55" y="18"/>
                        <a:pt x="54" y="20"/>
                        <a:pt x="53" y="22"/>
                      </a:cubicBezTo>
                      <a:cubicBezTo>
                        <a:pt x="52" y="21"/>
                        <a:pt x="53" y="20"/>
                        <a:pt x="54" y="19"/>
                      </a:cubicBezTo>
                      <a:cubicBezTo>
                        <a:pt x="53" y="20"/>
                        <a:pt x="51" y="20"/>
                        <a:pt x="50" y="21"/>
                      </a:cubicBezTo>
                      <a:cubicBezTo>
                        <a:pt x="51" y="22"/>
                        <a:pt x="51" y="22"/>
                        <a:pt x="52" y="23"/>
                      </a:cubicBezTo>
                      <a:cubicBezTo>
                        <a:pt x="50" y="21"/>
                        <a:pt x="47" y="20"/>
                        <a:pt x="44" y="19"/>
                      </a:cubicBezTo>
                      <a:cubicBezTo>
                        <a:pt x="43" y="19"/>
                        <a:pt x="42" y="20"/>
                        <a:pt x="42" y="19"/>
                      </a:cubicBezTo>
                      <a:cubicBezTo>
                        <a:pt x="42" y="19"/>
                        <a:pt x="40" y="17"/>
                        <a:pt x="40" y="17"/>
                      </a:cubicBezTo>
                      <a:cubicBezTo>
                        <a:pt x="38" y="17"/>
                        <a:pt x="39" y="19"/>
                        <a:pt x="39" y="20"/>
                      </a:cubicBezTo>
                      <a:cubicBezTo>
                        <a:pt x="39" y="19"/>
                        <a:pt x="40" y="20"/>
                        <a:pt x="40" y="19"/>
                      </a:cubicBezTo>
                      <a:cubicBezTo>
                        <a:pt x="42" y="19"/>
                        <a:pt x="42" y="21"/>
                        <a:pt x="41" y="23"/>
                      </a:cubicBezTo>
                      <a:cubicBezTo>
                        <a:pt x="41" y="21"/>
                        <a:pt x="39" y="21"/>
                        <a:pt x="38" y="22"/>
                      </a:cubicBezTo>
                      <a:cubicBezTo>
                        <a:pt x="38" y="22"/>
                        <a:pt x="38" y="22"/>
                        <a:pt x="38" y="23"/>
                      </a:cubicBezTo>
                      <a:cubicBezTo>
                        <a:pt x="37" y="22"/>
                        <a:pt x="37" y="21"/>
                        <a:pt x="36" y="21"/>
                      </a:cubicBezTo>
                      <a:cubicBezTo>
                        <a:pt x="38" y="20"/>
                        <a:pt x="37" y="19"/>
                        <a:pt x="35" y="18"/>
                      </a:cubicBezTo>
                      <a:cubicBezTo>
                        <a:pt x="32" y="18"/>
                        <a:pt x="34" y="21"/>
                        <a:pt x="34" y="22"/>
                      </a:cubicBezTo>
                      <a:cubicBezTo>
                        <a:pt x="34" y="22"/>
                        <a:pt x="35" y="24"/>
                        <a:pt x="34" y="24"/>
                      </a:cubicBezTo>
                      <a:cubicBezTo>
                        <a:pt x="32" y="22"/>
                        <a:pt x="34" y="23"/>
                        <a:pt x="32" y="23"/>
                      </a:cubicBezTo>
                      <a:cubicBezTo>
                        <a:pt x="32" y="23"/>
                        <a:pt x="33" y="24"/>
                        <a:pt x="31" y="24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22"/>
                        <a:pt x="29" y="22"/>
                        <a:pt x="29" y="23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30" y="22"/>
                        <a:pt x="32" y="20"/>
                        <a:pt x="32" y="23"/>
                      </a:cubicBezTo>
                      <a:cubicBezTo>
                        <a:pt x="34" y="20"/>
                        <a:pt x="28" y="21"/>
                        <a:pt x="27" y="21"/>
                      </a:cubicBezTo>
                      <a:cubicBezTo>
                        <a:pt x="23" y="23"/>
                        <a:pt x="24" y="25"/>
                        <a:pt x="24" y="29"/>
                      </a:cubicBezTo>
                      <a:cubicBezTo>
                        <a:pt x="24" y="28"/>
                        <a:pt x="20" y="21"/>
                        <a:pt x="19" y="25"/>
                      </a:cubicBezTo>
                      <a:cubicBezTo>
                        <a:pt x="19" y="27"/>
                        <a:pt x="22" y="27"/>
                        <a:pt x="20" y="29"/>
                      </a:cubicBezTo>
                      <a:cubicBezTo>
                        <a:pt x="20" y="28"/>
                        <a:pt x="19" y="27"/>
                        <a:pt x="17" y="27"/>
                      </a:cubicBezTo>
                      <a:cubicBezTo>
                        <a:pt x="17" y="28"/>
                        <a:pt x="18" y="30"/>
                        <a:pt x="17" y="32"/>
                      </a:cubicBezTo>
                      <a:cubicBezTo>
                        <a:pt x="16" y="30"/>
                        <a:pt x="16" y="30"/>
                        <a:pt x="14" y="30"/>
                      </a:cubicBezTo>
                      <a:cubicBezTo>
                        <a:pt x="13" y="30"/>
                        <a:pt x="11" y="30"/>
                        <a:pt x="12" y="31"/>
                      </a:cubicBezTo>
                      <a:cubicBezTo>
                        <a:pt x="10" y="29"/>
                        <a:pt x="6" y="30"/>
                        <a:pt x="5" y="33"/>
                      </a:cubicBezTo>
                      <a:cubicBezTo>
                        <a:pt x="5" y="36"/>
                        <a:pt x="4" y="36"/>
                        <a:pt x="3" y="37"/>
                      </a:cubicBezTo>
                      <a:cubicBezTo>
                        <a:pt x="2" y="38"/>
                        <a:pt x="0" y="40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0" y="46"/>
                        <a:pt x="2" y="45"/>
                        <a:pt x="3" y="47"/>
                      </a:cubicBezTo>
                      <a:cubicBezTo>
                        <a:pt x="0" y="48"/>
                        <a:pt x="5" y="48"/>
                        <a:pt x="7" y="47"/>
                      </a:cubicBezTo>
                      <a:cubicBezTo>
                        <a:pt x="6" y="47"/>
                        <a:pt x="6" y="47"/>
                        <a:pt x="5" y="47"/>
                      </a:cubicBezTo>
                      <a:cubicBezTo>
                        <a:pt x="6" y="47"/>
                        <a:pt x="7" y="47"/>
                        <a:pt x="7" y="47"/>
                      </a:cubicBezTo>
                      <a:cubicBezTo>
                        <a:pt x="7" y="46"/>
                        <a:pt x="7" y="46"/>
                        <a:pt x="7" y="45"/>
                      </a:cubicBezTo>
                      <a:cubicBezTo>
                        <a:pt x="8" y="46"/>
                        <a:pt x="8" y="47"/>
                        <a:pt x="9" y="47"/>
                      </a:cubicBezTo>
                      <a:cubicBezTo>
                        <a:pt x="11" y="47"/>
                        <a:pt x="9" y="45"/>
                        <a:pt x="9" y="45"/>
                      </a:cubicBezTo>
                      <a:cubicBezTo>
                        <a:pt x="10" y="44"/>
                        <a:pt x="9" y="43"/>
                        <a:pt x="7" y="43"/>
                      </a:cubicBezTo>
                      <a:cubicBezTo>
                        <a:pt x="9" y="43"/>
                        <a:pt x="11" y="42"/>
                        <a:pt x="13" y="42"/>
                      </a:cubicBezTo>
                      <a:cubicBezTo>
                        <a:pt x="14" y="42"/>
                        <a:pt x="18" y="42"/>
                        <a:pt x="17" y="45"/>
                      </a:cubicBezTo>
                      <a:cubicBezTo>
                        <a:pt x="15" y="47"/>
                        <a:pt x="6" y="47"/>
                        <a:pt x="6" y="50"/>
                      </a:cubicBezTo>
                      <a:cubicBezTo>
                        <a:pt x="8" y="48"/>
                        <a:pt x="15" y="46"/>
                        <a:pt x="18" y="47"/>
                      </a:cubicBezTo>
                      <a:cubicBezTo>
                        <a:pt x="20" y="47"/>
                        <a:pt x="28" y="48"/>
                        <a:pt x="29" y="46"/>
                      </a:cubicBezTo>
                      <a:cubicBezTo>
                        <a:pt x="26" y="46"/>
                        <a:pt x="21" y="47"/>
                        <a:pt x="19" y="46"/>
                      </a:cubicBezTo>
                      <a:cubicBezTo>
                        <a:pt x="20" y="46"/>
                        <a:pt x="21" y="45"/>
                        <a:pt x="22" y="45"/>
                      </a:cubicBezTo>
                      <a:cubicBezTo>
                        <a:pt x="20" y="45"/>
                        <a:pt x="20" y="43"/>
                        <a:pt x="22" y="44"/>
                      </a:cubicBezTo>
                      <a:cubicBezTo>
                        <a:pt x="22" y="43"/>
                        <a:pt x="24" y="43"/>
                        <a:pt x="24" y="45"/>
                      </a:cubicBezTo>
                      <a:cubicBezTo>
                        <a:pt x="27" y="42"/>
                        <a:pt x="31" y="42"/>
                        <a:pt x="35" y="41"/>
                      </a:cubicBezTo>
                      <a:cubicBezTo>
                        <a:pt x="37" y="41"/>
                        <a:pt x="41" y="41"/>
                        <a:pt x="43" y="40"/>
                      </a:cubicBezTo>
                      <a:cubicBezTo>
                        <a:pt x="45" y="39"/>
                        <a:pt x="44" y="39"/>
                        <a:pt x="46" y="39"/>
                      </a:cubicBezTo>
                      <a:cubicBezTo>
                        <a:pt x="48" y="38"/>
                        <a:pt x="48" y="36"/>
                        <a:pt x="50" y="36"/>
                      </a:cubicBezTo>
                      <a:cubicBezTo>
                        <a:pt x="50" y="37"/>
                        <a:pt x="57" y="39"/>
                        <a:pt x="54" y="34"/>
                      </a:cubicBezTo>
                      <a:cubicBezTo>
                        <a:pt x="56" y="35"/>
                        <a:pt x="58" y="36"/>
                        <a:pt x="59" y="35"/>
                      </a:cubicBezTo>
                      <a:cubicBezTo>
                        <a:pt x="61" y="35"/>
                        <a:pt x="62" y="34"/>
                        <a:pt x="63" y="34"/>
                      </a:cubicBezTo>
                      <a:cubicBezTo>
                        <a:pt x="65" y="33"/>
                        <a:pt x="66" y="34"/>
                        <a:pt x="67" y="34"/>
                      </a:cubicBezTo>
                      <a:cubicBezTo>
                        <a:pt x="67" y="34"/>
                        <a:pt x="70" y="32"/>
                        <a:pt x="70" y="32"/>
                      </a:cubicBezTo>
                      <a:cubicBezTo>
                        <a:pt x="71" y="34"/>
                        <a:pt x="71" y="34"/>
                        <a:pt x="73" y="33"/>
                      </a:cubicBezTo>
                      <a:cubicBezTo>
                        <a:pt x="75" y="33"/>
                        <a:pt x="75" y="32"/>
                        <a:pt x="74" y="30"/>
                      </a:cubicBezTo>
                      <a:cubicBezTo>
                        <a:pt x="76" y="31"/>
                        <a:pt x="77" y="30"/>
                        <a:pt x="79" y="31"/>
                      </a:cubicBezTo>
                      <a:cubicBezTo>
                        <a:pt x="79" y="31"/>
                        <a:pt x="79" y="30"/>
                        <a:pt x="79" y="30"/>
                      </a:cubicBezTo>
                      <a:cubicBezTo>
                        <a:pt x="79" y="30"/>
                        <a:pt x="79" y="30"/>
                        <a:pt x="79" y="29"/>
                      </a:cubicBezTo>
                      <a:cubicBezTo>
                        <a:pt x="80" y="29"/>
                        <a:pt x="80" y="29"/>
                        <a:pt x="81" y="28"/>
                      </a:cubicBezTo>
                      <a:cubicBezTo>
                        <a:pt x="81" y="30"/>
                        <a:pt x="82" y="30"/>
                        <a:pt x="82" y="29"/>
                      </a:cubicBezTo>
                      <a:cubicBezTo>
                        <a:pt x="83" y="30"/>
                        <a:pt x="84" y="29"/>
                        <a:pt x="86" y="29"/>
                      </a:cubicBezTo>
                      <a:cubicBezTo>
                        <a:pt x="86" y="31"/>
                        <a:pt x="80" y="31"/>
                        <a:pt x="79" y="32"/>
                      </a:cubicBezTo>
                      <a:cubicBezTo>
                        <a:pt x="82" y="32"/>
                        <a:pt x="95" y="28"/>
                        <a:pt x="95" y="26"/>
                      </a:cubicBezTo>
                      <a:cubicBezTo>
                        <a:pt x="93" y="27"/>
                        <a:pt x="86" y="30"/>
                        <a:pt x="90" y="26"/>
                      </a:cubicBezTo>
                      <a:cubicBezTo>
                        <a:pt x="91" y="26"/>
                        <a:pt x="92" y="23"/>
                        <a:pt x="92" y="26"/>
                      </a:cubicBezTo>
                      <a:cubicBezTo>
                        <a:pt x="92" y="26"/>
                        <a:pt x="93" y="26"/>
                        <a:pt x="93" y="26"/>
                      </a:cubicBezTo>
                      <a:cubicBezTo>
                        <a:pt x="93" y="26"/>
                        <a:pt x="92" y="25"/>
                        <a:pt x="93" y="25"/>
                      </a:cubicBezTo>
                      <a:cubicBezTo>
                        <a:pt x="93" y="25"/>
                        <a:pt x="93" y="25"/>
                        <a:pt x="94" y="26"/>
                      </a:cubicBezTo>
                      <a:cubicBezTo>
                        <a:pt x="94" y="25"/>
                        <a:pt x="95" y="24"/>
                        <a:pt x="94" y="23"/>
                      </a:cubicBezTo>
                      <a:cubicBezTo>
                        <a:pt x="96" y="23"/>
                        <a:pt x="98" y="23"/>
                        <a:pt x="98" y="24"/>
                      </a:cubicBezTo>
                      <a:cubicBezTo>
                        <a:pt x="98" y="24"/>
                        <a:pt x="100" y="23"/>
                        <a:pt x="99" y="24"/>
                      </a:cubicBezTo>
                      <a:cubicBezTo>
                        <a:pt x="99" y="25"/>
                        <a:pt x="97" y="25"/>
                        <a:pt x="96" y="26"/>
                      </a:cubicBezTo>
                      <a:cubicBezTo>
                        <a:pt x="99" y="26"/>
                        <a:pt x="103" y="23"/>
                        <a:pt x="106" y="22"/>
                      </a:cubicBezTo>
                      <a:cubicBezTo>
                        <a:pt x="109" y="20"/>
                        <a:pt x="112" y="19"/>
                        <a:pt x="116" y="17"/>
                      </a:cubicBezTo>
                      <a:cubicBezTo>
                        <a:pt x="119" y="15"/>
                        <a:pt x="122" y="14"/>
                        <a:pt x="125" y="13"/>
                      </a:cubicBezTo>
                      <a:cubicBezTo>
                        <a:pt x="127" y="12"/>
                        <a:pt x="133" y="10"/>
                        <a:pt x="133" y="8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29" name="Freeform 10231"/>
                <p:cNvSpPr>
                  <a:spLocks/>
                </p:cNvSpPr>
                <p:nvPr/>
              </p:nvSpPr>
              <p:spPr bwMode="auto">
                <a:xfrm>
                  <a:off x="5023" y="1691"/>
                  <a:ext cx="52" cy="20"/>
                </a:xfrm>
                <a:custGeom>
                  <a:avLst/>
                  <a:gdLst>
                    <a:gd name="T0" fmla="*/ 52 w 34"/>
                    <a:gd name="T1" fmla="*/ 0 h 13"/>
                    <a:gd name="T2" fmla="*/ 32 w 34"/>
                    <a:gd name="T3" fmla="*/ 9 h 13"/>
                    <a:gd name="T4" fmla="*/ 8 w 34"/>
                    <a:gd name="T5" fmla="*/ 17 h 13"/>
                    <a:gd name="T6" fmla="*/ 2 w 34"/>
                    <a:gd name="T7" fmla="*/ 17 h 13"/>
                    <a:gd name="T8" fmla="*/ 8 w 34"/>
                    <a:gd name="T9" fmla="*/ 18 h 13"/>
                    <a:gd name="T10" fmla="*/ 26 w 34"/>
                    <a:gd name="T11" fmla="*/ 12 h 13"/>
                    <a:gd name="T12" fmla="*/ 41 w 34"/>
                    <a:gd name="T13" fmla="*/ 6 h 13"/>
                    <a:gd name="T14" fmla="*/ 52 w 34"/>
                    <a:gd name="T15" fmla="*/ 0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4"/>
                    <a:gd name="T25" fmla="*/ 0 h 13"/>
                    <a:gd name="T26" fmla="*/ 34 w 34"/>
                    <a:gd name="T27" fmla="*/ 13 h 1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4" h="13">
                      <a:moveTo>
                        <a:pt x="34" y="0"/>
                      </a:moveTo>
                      <a:cubicBezTo>
                        <a:pt x="30" y="1"/>
                        <a:pt x="25" y="4"/>
                        <a:pt x="21" y="6"/>
                      </a:cubicBezTo>
                      <a:cubicBezTo>
                        <a:pt x="16" y="8"/>
                        <a:pt x="10" y="10"/>
                        <a:pt x="5" y="11"/>
                      </a:cubicBezTo>
                      <a:cubicBezTo>
                        <a:pt x="4" y="11"/>
                        <a:pt x="1" y="11"/>
                        <a:pt x="1" y="11"/>
                      </a:cubicBezTo>
                      <a:cubicBezTo>
                        <a:pt x="0" y="13"/>
                        <a:pt x="5" y="12"/>
                        <a:pt x="5" y="12"/>
                      </a:cubicBezTo>
                      <a:cubicBezTo>
                        <a:pt x="9" y="11"/>
                        <a:pt x="13" y="9"/>
                        <a:pt x="17" y="8"/>
                      </a:cubicBezTo>
                      <a:cubicBezTo>
                        <a:pt x="20" y="7"/>
                        <a:pt x="23" y="5"/>
                        <a:pt x="27" y="4"/>
                      </a:cubicBezTo>
                      <a:cubicBezTo>
                        <a:pt x="28" y="3"/>
                        <a:pt x="34" y="2"/>
                        <a:pt x="34" y="0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30" name="Freeform 10232"/>
                <p:cNvSpPr>
                  <a:spLocks/>
                </p:cNvSpPr>
                <p:nvPr/>
              </p:nvSpPr>
              <p:spPr bwMode="auto">
                <a:xfrm>
                  <a:off x="4999" y="1705"/>
                  <a:ext cx="34" cy="9"/>
                </a:xfrm>
                <a:custGeom>
                  <a:avLst/>
                  <a:gdLst>
                    <a:gd name="T0" fmla="*/ 26 w 22"/>
                    <a:gd name="T1" fmla="*/ 3 h 6"/>
                    <a:gd name="T2" fmla="*/ 28 w 22"/>
                    <a:gd name="T3" fmla="*/ 0 h 6"/>
                    <a:gd name="T4" fmla="*/ 17 w 22"/>
                    <a:gd name="T5" fmla="*/ 3 h 6"/>
                    <a:gd name="T6" fmla="*/ 0 w 22"/>
                    <a:gd name="T7" fmla="*/ 9 h 6"/>
                    <a:gd name="T8" fmla="*/ 26 w 22"/>
                    <a:gd name="T9" fmla="*/ 3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6"/>
                    <a:gd name="T17" fmla="*/ 22 w 22"/>
                    <a:gd name="T18" fmla="*/ 6 h 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6">
                      <a:moveTo>
                        <a:pt x="17" y="2"/>
                      </a:moveTo>
                      <a:cubicBezTo>
                        <a:pt x="19" y="2"/>
                        <a:pt x="22" y="0"/>
                        <a:pt x="18" y="0"/>
                      </a:cubicBezTo>
                      <a:cubicBezTo>
                        <a:pt x="16" y="0"/>
                        <a:pt x="13" y="2"/>
                        <a:pt x="11" y="2"/>
                      </a:cubicBezTo>
                      <a:cubicBezTo>
                        <a:pt x="8" y="3"/>
                        <a:pt x="2" y="4"/>
                        <a:pt x="0" y="6"/>
                      </a:cubicBezTo>
                      <a:cubicBezTo>
                        <a:pt x="6" y="5"/>
                        <a:pt x="11" y="3"/>
                        <a:pt x="17" y="2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31" name="Freeform 10234"/>
                <p:cNvSpPr>
                  <a:spLocks/>
                </p:cNvSpPr>
                <p:nvPr/>
              </p:nvSpPr>
              <p:spPr bwMode="auto">
                <a:xfrm>
                  <a:off x="4973" y="1705"/>
                  <a:ext cx="3" cy="7"/>
                </a:xfrm>
                <a:custGeom>
                  <a:avLst/>
                  <a:gdLst>
                    <a:gd name="T0" fmla="*/ 2 w 2"/>
                    <a:gd name="T1" fmla="*/ 6 h 5"/>
                    <a:gd name="T2" fmla="*/ 2 w 2"/>
                    <a:gd name="T3" fmla="*/ 4 h 5"/>
                    <a:gd name="T4" fmla="*/ 2 w 2"/>
                    <a:gd name="T5" fmla="*/ 6 h 5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5"/>
                    <a:gd name="T11" fmla="*/ 2 w 2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5">
                      <a:moveTo>
                        <a:pt x="1" y="4"/>
                      </a:moveTo>
                      <a:cubicBezTo>
                        <a:pt x="1" y="5"/>
                        <a:pt x="2" y="4"/>
                        <a:pt x="1" y="3"/>
                      </a:cubicBezTo>
                      <a:cubicBezTo>
                        <a:pt x="1" y="0"/>
                        <a:pt x="0" y="3"/>
                        <a:pt x="1" y="4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32" name="Freeform 10235"/>
              <p:cNvSpPr>
                <a:spLocks/>
              </p:cNvSpPr>
              <p:nvPr/>
            </p:nvSpPr>
            <p:spPr bwMode="auto">
              <a:xfrm>
                <a:off x="5010" y="1162"/>
                <a:ext cx="187" cy="284"/>
              </a:xfrm>
              <a:custGeom>
                <a:avLst/>
                <a:gdLst>
                  <a:gd name="T0" fmla="*/ 128 w 121"/>
                  <a:gd name="T1" fmla="*/ 2 h 183"/>
                  <a:gd name="T2" fmla="*/ 22 w 121"/>
                  <a:gd name="T3" fmla="*/ 2 h 183"/>
                  <a:gd name="T4" fmla="*/ 11 w 121"/>
                  <a:gd name="T5" fmla="*/ 8 h 183"/>
                  <a:gd name="T6" fmla="*/ 6 w 121"/>
                  <a:gd name="T7" fmla="*/ 23 h 183"/>
                  <a:gd name="T8" fmla="*/ 8 w 121"/>
                  <a:gd name="T9" fmla="*/ 36 h 183"/>
                  <a:gd name="T10" fmla="*/ 14 w 121"/>
                  <a:gd name="T11" fmla="*/ 65 h 183"/>
                  <a:gd name="T12" fmla="*/ 11 w 121"/>
                  <a:gd name="T13" fmla="*/ 84 h 183"/>
                  <a:gd name="T14" fmla="*/ 5 w 121"/>
                  <a:gd name="T15" fmla="*/ 104 h 183"/>
                  <a:gd name="T16" fmla="*/ 0 w 121"/>
                  <a:gd name="T17" fmla="*/ 119 h 183"/>
                  <a:gd name="T18" fmla="*/ 5 w 121"/>
                  <a:gd name="T19" fmla="*/ 137 h 183"/>
                  <a:gd name="T20" fmla="*/ 6 w 121"/>
                  <a:gd name="T21" fmla="*/ 151 h 183"/>
                  <a:gd name="T22" fmla="*/ 5 w 121"/>
                  <a:gd name="T23" fmla="*/ 163 h 183"/>
                  <a:gd name="T24" fmla="*/ 3 w 121"/>
                  <a:gd name="T25" fmla="*/ 174 h 183"/>
                  <a:gd name="T26" fmla="*/ 8 w 121"/>
                  <a:gd name="T27" fmla="*/ 174 h 183"/>
                  <a:gd name="T28" fmla="*/ 14 w 121"/>
                  <a:gd name="T29" fmla="*/ 178 h 183"/>
                  <a:gd name="T30" fmla="*/ 17 w 121"/>
                  <a:gd name="T31" fmla="*/ 258 h 183"/>
                  <a:gd name="T32" fmla="*/ 15 w 121"/>
                  <a:gd name="T33" fmla="*/ 276 h 183"/>
                  <a:gd name="T34" fmla="*/ 34 w 121"/>
                  <a:gd name="T35" fmla="*/ 282 h 183"/>
                  <a:gd name="T36" fmla="*/ 94 w 121"/>
                  <a:gd name="T37" fmla="*/ 284 h 183"/>
                  <a:gd name="T38" fmla="*/ 88 w 121"/>
                  <a:gd name="T39" fmla="*/ 279 h 183"/>
                  <a:gd name="T40" fmla="*/ 85 w 121"/>
                  <a:gd name="T41" fmla="*/ 273 h 183"/>
                  <a:gd name="T42" fmla="*/ 87 w 121"/>
                  <a:gd name="T43" fmla="*/ 256 h 183"/>
                  <a:gd name="T44" fmla="*/ 93 w 121"/>
                  <a:gd name="T45" fmla="*/ 251 h 183"/>
                  <a:gd name="T46" fmla="*/ 94 w 121"/>
                  <a:gd name="T47" fmla="*/ 239 h 183"/>
                  <a:gd name="T48" fmla="*/ 97 w 121"/>
                  <a:gd name="T49" fmla="*/ 216 h 183"/>
                  <a:gd name="T50" fmla="*/ 97 w 121"/>
                  <a:gd name="T51" fmla="*/ 205 h 183"/>
                  <a:gd name="T52" fmla="*/ 100 w 121"/>
                  <a:gd name="T53" fmla="*/ 189 h 183"/>
                  <a:gd name="T54" fmla="*/ 100 w 121"/>
                  <a:gd name="T55" fmla="*/ 182 h 183"/>
                  <a:gd name="T56" fmla="*/ 105 w 121"/>
                  <a:gd name="T57" fmla="*/ 174 h 183"/>
                  <a:gd name="T58" fmla="*/ 110 w 121"/>
                  <a:gd name="T59" fmla="*/ 161 h 183"/>
                  <a:gd name="T60" fmla="*/ 119 w 121"/>
                  <a:gd name="T61" fmla="*/ 147 h 183"/>
                  <a:gd name="T62" fmla="*/ 128 w 121"/>
                  <a:gd name="T63" fmla="*/ 130 h 183"/>
                  <a:gd name="T64" fmla="*/ 127 w 121"/>
                  <a:gd name="T65" fmla="*/ 126 h 183"/>
                  <a:gd name="T66" fmla="*/ 133 w 121"/>
                  <a:gd name="T67" fmla="*/ 118 h 183"/>
                  <a:gd name="T68" fmla="*/ 131 w 121"/>
                  <a:gd name="T69" fmla="*/ 112 h 183"/>
                  <a:gd name="T70" fmla="*/ 131 w 121"/>
                  <a:gd name="T71" fmla="*/ 106 h 183"/>
                  <a:gd name="T72" fmla="*/ 133 w 121"/>
                  <a:gd name="T73" fmla="*/ 90 h 183"/>
                  <a:gd name="T74" fmla="*/ 144 w 121"/>
                  <a:gd name="T75" fmla="*/ 85 h 183"/>
                  <a:gd name="T76" fmla="*/ 148 w 121"/>
                  <a:gd name="T77" fmla="*/ 85 h 183"/>
                  <a:gd name="T78" fmla="*/ 162 w 121"/>
                  <a:gd name="T79" fmla="*/ 76 h 183"/>
                  <a:gd name="T80" fmla="*/ 170 w 121"/>
                  <a:gd name="T81" fmla="*/ 68 h 183"/>
                  <a:gd name="T82" fmla="*/ 176 w 121"/>
                  <a:gd name="T83" fmla="*/ 65 h 183"/>
                  <a:gd name="T84" fmla="*/ 176 w 121"/>
                  <a:gd name="T85" fmla="*/ 65 h 183"/>
                  <a:gd name="T86" fmla="*/ 175 w 121"/>
                  <a:gd name="T87" fmla="*/ 59 h 183"/>
                  <a:gd name="T88" fmla="*/ 178 w 121"/>
                  <a:gd name="T89" fmla="*/ 54 h 183"/>
                  <a:gd name="T90" fmla="*/ 178 w 121"/>
                  <a:gd name="T91" fmla="*/ 53 h 183"/>
                  <a:gd name="T92" fmla="*/ 178 w 121"/>
                  <a:gd name="T93" fmla="*/ 50 h 183"/>
                  <a:gd name="T94" fmla="*/ 176 w 121"/>
                  <a:gd name="T95" fmla="*/ 47 h 183"/>
                  <a:gd name="T96" fmla="*/ 172 w 121"/>
                  <a:gd name="T97" fmla="*/ 34 h 183"/>
                  <a:gd name="T98" fmla="*/ 179 w 121"/>
                  <a:gd name="T99" fmla="*/ 20 h 183"/>
                  <a:gd name="T100" fmla="*/ 182 w 121"/>
                  <a:gd name="T101" fmla="*/ 9 h 183"/>
                  <a:gd name="T102" fmla="*/ 187 w 121"/>
                  <a:gd name="T103" fmla="*/ 0 h 18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"/>
                  <a:gd name="T157" fmla="*/ 0 h 183"/>
                  <a:gd name="T158" fmla="*/ 121 w 121"/>
                  <a:gd name="T159" fmla="*/ 183 h 18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" h="183">
                    <a:moveTo>
                      <a:pt x="119" y="1"/>
                    </a:moveTo>
                    <a:cubicBezTo>
                      <a:pt x="107" y="1"/>
                      <a:pt x="95" y="2"/>
                      <a:pt x="83" y="1"/>
                    </a:cubicBezTo>
                    <a:cubicBezTo>
                      <a:pt x="72" y="1"/>
                      <a:pt x="60" y="1"/>
                      <a:pt x="49" y="1"/>
                    </a:cubicBezTo>
                    <a:cubicBezTo>
                      <a:pt x="37" y="1"/>
                      <a:pt x="26" y="0"/>
                      <a:pt x="14" y="1"/>
                    </a:cubicBezTo>
                    <a:cubicBezTo>
                      <a:pt x="12" y="1"/>
                      <a:pt x="7" y="0"/>
                      <a:pt x="6" y="2"/>
                    </a:cubicBezTo>
                    <a:cubicBezTo>
                      <a:pt x="5" y="4"/>
                      <a:pt x="6" y="4"/>
                      <a:pt x="7" y="5"/>
                    </a:cubicBezTo>
                    <a:cubicBezTo>
                      <a:pt x="7" y="8"/>
                      <a:pt x="5" y="9"/>
                      <a:pt x="5" y="12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4" y="16"/>
                      <a:pt x="6" y="16"/>
                      <a:pt x="7" y="17"/>
                    </a:cubicBezTo>
                    <a:cubicBezTo>
                      <a:pt x="7" y="19"/>
                      <a:pt x="5" y="21"/>
                      <a:pt x="5" y="23"/>
                    </a:cubicBezTo>
                    <a:cubicBezTo>
                      <a:pt x="5" y="26"/>
                      <a:pt x="3" y="29"/>
                      <a:pt x="4" y="32"/>
                    </a:cubicBezTo>
                    <a:cubicBezTo>
                      <a:pt x="4" y="36"/>
                      <a:pt x="8" y="39"/>
                      <a:pt x="9" y="42"/>
                    </a:cubicBezTo>
                    <a:cubicBezTo>
                      <a:pt x="9" y="44"/>
                      <a:pt x="10" y="47"/>
                      <a:pt x="9" y="48"/>
                    </a:cubicBezTo>
                    <a:cubicBezTo>
                      <a:pt x="8" y="50"/>
                      <a:pt x="6" y="52"/>
                      <a:pt x="7" y="54"/>
                    </a:cubicBezTo>
                    <a:cubicBezTo>
                      <a:pt x="9" y="59"/>
                      <a:pt x="8" y="61"/>
                      <a:pt x="5" y="65"/>
                    </a:cubicBezTo>
                    <a:cubicBezTo>
                      <a:pt x="4" y="66"/>
                      <a:pt x="4" y="66"/>
                      <a:pt x="3" y="67"/>
                    </a:cubicBezTo>
                    <a:cubicBezTo>
                      <a:pt x="3" y="68"/>
                      <a:pt x="3" y="69"/>
                      <a:pt x="3" y="70"/>
                    </a:cubicBezTo>
                    <a:cubicBezTo>
                      <a:pt x="2" y="71"/>
                      <a:pt x="0" y="76"/>
                      <a:pt x="0" y="77"/>
                    </a:cubicBezTo>
                    <a:cubicBezTo>
                      <a:pt x="0" y="79"/>
                      <a:pt x="2" y="80"/>
                      <a:pt x="2" y="82"/>
                    </a:cubicBezTo>
                    <a:cubicBezTo>
                      <a:pt x="3" y="84"/>
                      <a:pt x="2" y="86"/>
                      <a:pt x="3" y="88"/>
                    </a:cubicBezTo>
                    <a:cubicBezTo>
                      <a:pt x="3" y="90"/>
                      <a:pt x="4" y="91"/>
                      <a:pt x="4" y="93"/>
                    </a:cubicBezTo>
                    <a:cubicBezTo>
                      <a:pt x="4" y="95"/>
                      <a:pt x="3" y="95"/>
                      <a:pt x="4" y="97"/>
                    </a:cubicBezTo>
                    <a:cubicBezTo>
                      <a:pt x="5" y="99"/>
                      <a:pt x="6" y="99"/>
                      <a:pt x="5" y="101"/>
                    </a:cubicBezTo>
                    <a:cubicBezTo>
                      <a:pt x="5" y="103"/>
                      <a:pt x="4" y="104"/>
                      <a:pt x="3" y="105"/>
                    </a:cubicBezTo>
                    <a:cubicBezTo>
                      <a:pt x="3" y="106"/>
                      <a:pt x="2" y="107"/>
                      <a:pt x="2" y="109"/>
                    </a:cubicBezTo>
                    <a:cubicBezTo>
                      <a:pt x="1" y="110"/>
                      <a:pt x="2" y="111"/>
                      <a:pt x="2" y="112"/>
                    </a:cubicBezTo>
                    <a:cubicBezTo>
                      <a:pt x="1" y="114"/>
                      <a:pt x="2" y="118"/>
                      <a:pt x="4" y="115"/>
                    </a:cubicBezTo>
                    <a:cubicBezTo>
                      <a:pt x="5" y="113"/>
                      <a:pt x="4" y="112"/>
                      <a:pt x="5" y="112"/>
                    </a:cubicBezTo>
                    <a:cubicBezTo>
                      <a:pt x="6" y="111"/>
                      <a:pt x="8" y="112"/>
                      <a:pt x="9" y="112"/>
                    </a:cubicBezTo>
                    <a:cubicBezTo>
                      <a:pt x="9" y="113"/>
                      <a:pt x="10" y="114"/>
                      <a:pt x="9" y="115"/>
                    </a:cubicBezTo>
                    <a:cubicBezTo>
                      <a:pt x="15" y="116"/>
                      <a:pt x="12" y="128"/>
                      <a:pt x="12" y="132"/>
                    </a:cubicBezTo>
                    <a:cubicBezTo>
                      <a:pt x="11" y="143"/>
                      <a:pt x="11" y="155"/>
                      <a:pt x="11" y="166"/>
                    </a:cubicBezTo>
                    <a:cubicBezTo>
                      <a:pt x="11" y="169"/>
                      <a:pt x="11" y="172"/>
                      <a:pt x="10" y="175"/>
                    </a:cubicBezTo>
                    <a:cubicBezTo>
                      <a:pt x="10" y="175"/>
                      <a:pt x="9" y="177"/>
                      <a:pt x="10" y="178"/>
                    </a:cubicBezTo>
                    <a:cubicBezTo>
                      <a:pt x="10" y="179"/>
                      <a:pt x="10" y="182"/>
                      <a:pt x="11" y="182"/>
                    </a:cubicBezTo>
                    <a:cubicBezTo>
                      <a:pt x="15" y="182"/>
                      <a:pt x="19" y="182"/>
                      <a:pt x="22" y="182"/>
                    </a:cubicBezTo>
                    <a:cubicBezTo>
                      <a:pt x="35" y="183"/>
                      <a:pt x="48" y="183"/>
                      <a:pt x="60" y="183"/>
                    </a:cubicBezTo>
                    <a:cubicBezTo>
                      <a:pt x="60" y="183"/>
                      <a:pt x="60" y="183"/>
                      <a:pt x="61" y="183"/>
                    </a:cubicBezTo>
                    <a:cubicBezTo>
                      <a:pt x="60" y="183"/>
                      <a:pt x="60" y="181"/>
                      <a:pt x="59" y="181"/>
                    </a:cubicBezTo>
                    <a:cubicBezTo>
                      <a:pt x="59" y="180"/>
                      <a:pt x="57" y="180"/>
                      <a:pt x="57" y="180"/>
                    </a:cubicBezTo>
                    <a:cubicBezTo>
                      <a:pt x="57" y="180"/>
                      <a:pt x="57" y="179"/>
                      <a:pt x="57" y="178"/>
                    </a:cubicBezTo>
                    <a:cubicBezTo>
                      <a:pt x="56" y="177"/>
                      <a:pt x="55" y="177"/>
                      <a:pt x="55" y="176"/>
                    </a:cubicBezTo>
                    <a:cubicBezTo>
                      <a:pt x="54" y="173"/>
                      <a:pt x="55" y="172"/>
                      <a:pt x="56" y="170"/>
                    </a:cubicBezTo>
                    <a:cubicBezTo>
                      <a:pt x="56" y="169"/>
                      <a:pt x="56" y="166"/>
                      <a:pt x="56" y="165"/>
                    </a:cubicBezTo>
                    <a:cubicBezTo>
                      <a:pt x="57" y="164"/>
                      <a:pt x="58" y="165"/>
                      <a:pt x="59" y="164"/>
                    </a:cubicBezTo>
                    <a:cubicBezTo>
                      <a:pt x="60" y="163"/>
                      <a:pt x="59" y="163"/>
                      <a:pt x="60" y="162"/>
                    </a:cubicBezTo>
                    <a:cubicBezTo>
                      <a:pt x="61" y="160"/>
                      <a:pt x="60" y="161"/>
                      <a:pt x="60" y="158"/>
                    </a:cubicBezTo>
                    <a:cubicBezTo>
                      <a:pt x="60" y="157"/>
                      <a:pt x="61" y="156"/>
                      <a:pt x="61" y="154"/>
                    </a:cubicBezTo>
                    <a:cubicBezTo>
                      <a:pt x="61" y="152"/>
                      <a:pt x="61" y="150"/>
                      <a:pt x="61" y="149"/>
                    </a:cubicBezTo>
                    <a:cubicBezTo>
                      <a:pt x="61" y="145"/>
                      <a:pt x="62" y="142"/>
                      <a:pt x="63" y="139"/>
                    </a:cubicBezTo>
                    <a:cubicBezTo>
                      <a:pt x="64" y="137"/>
                      <a:pt x="63" y="136"/>
                      <a:pt x="64" y="134"/>
                    </a:cubicBezTo>
                    <a:cubicBezTo>
                      <a:pt x="65" y="132"/>
                      <a:pt x="63" y="134"/>
                      <a:pt x="63" y="132"/>
                    </a:cubicBezTo>
                    <a:cubicBezTo>
                      <a:pt x="63" y="131"/>
                      <a:pt x="64" y="131"/>
                      <a:pt x="64" y="130"/>
                    </a:cubicBezTo>
                    <a:cubicBezTo>
                      <a:pt x="64" y="128"/>
                      <a:pt x="65" y="124"/>
                      <a:pt x="65" y="122"/>
                    </a:cubicBezTo>
                    <a:cubicBezTo>
                      <a:pt x="65" y="121"/>
                      <a:pt x="63" y="121"/>
                      <a:pt x="64" y="120"/>
                    </a:cubicBezTo>
                    <a:cubicBezTo>
                      <a:pt x="65" y="119"/>
                      <a:pt x="65" y="118"/>
                      <a:pt x="65" y="117"/>
                    </a:cubicBezTo>
                    <a:cubicBezTo>
                      <a:pt x="66" y="115"/>
                      <a:pt x="66" y="115"/>
                      <a:pt x="67" y="115"/>
                    </a:cubicBezTo>
                    <a:cubicBezTo>
                      <a:pt x="69" y="114"/>
                      <a:pt x="68" y="113"/>
                      <a:pt x="68" y="112"/>
                    </a:cubicBezTo>
                    <a:cubicBezTo>
                      <a:pt x="69" y="111"/>
                      <a:pt x="70" y="109"/>
                      <a:pt x="70" y="108"/>
                    </a:cubicBezTo>
                    <a:cubicBezTo>
                      <a:pt x="70" y="106"/>
                      <a:pt x="70" y="106"/>
                      <a:pt x="71" y="104"/>
                    </a:cubicBezTo>
                    <a:cubicBezTo>
                      <a:pt x="72" y="103"/>
                      <a:pt x="74" y="103"/>
                      <a:pt x="74" y="102"/>
                    </a:cubicBezTo>
                    <a:cubicBezTo>
                      <a:pt x="76" y="99"/>
                      <a:pt x="77" y="98"/>
                      <a:pt x="77" y="95"/>
                    </a:cubicBezTo>
                    <a:cubicBezTo>
                      <a:pt x="78" y="93"/>
                      <a:pt x="78" y="92"/>
                      <a:pt x="79" y="90"/>
                    </a:cubicBezTo>
                    <a:cubicBezTo>
                      <a:pt x="81" y="88"/>
                      <a:pt x="82" y="86"/>
                      <a:pt x="83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1" y="83"/>
                      <a:pt x="81" y="82"/>
                      <a:pt x="82" y="81"/>
                    </a:cubicBezTo>
                    <a:cubicBezTo>
                      <a:pt x="82" y="81"/>
                      <a:pt x="83" y="81"/>
                      <a:pt x="83" y="81"/>
                    </a:cubicBezTo>
                    <a:cubicBezTo>
                      <a:pt x="82" y="80"/>
                      <a:pt x="85" y="76"/>
                      <a:pt x="86" y="76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7" y="74"/>
                      <a:pt x="85" y="74"/>
                      <a:pt x="85" y="72"/>
                    </a:cubicBezTo>
                    <a:cubicBezTo>
                      <a:pt x="85" y="72"/>
                      <a:pt x="86" y="71"/>
                      <a:pt x="86" y="70"/>
                    </a:cubicBezTo>
                    <a:cubicBezTo>
                      <a:pt x="86" y="69"/>
                      <a:pt x="85" y="69"/>
                      <a:pt x="85" y="68"/>
                    </a:cubicBezTo>
                    <a:cubicBezTo>
                      <a:pt x="84" y="66"/>
                      <a:pt x="85" y="64"/>
                      <a:pt x="85" y="62"/>
                    </a:cubicBezTo>
                    <a:cubicBezTo>
                      <a:pt x="85" y="60"/>
                      <a:pt x="84" y="60"/>
                      <a:pt x="86" y="58"/>
                    </a:cubicBezTo>
                    <a:cubicBezTo>
                      <a:pt x="87" y="56"/>
                      <a:pt x="88" y="55"/>
                      <a:pt x="90" y="55"/>
                    </a:cubicBezTo>
                    <a:cubicBezTo>
                      <a:pt x="91" y="55"/>
                      <a:pt x="92" y="55"/>
                      <a:pt x="93" y="55"/>
                    </a:cubicBezTo>
                    <a:cubicBezTo>
                      <a:pt x="93" y="55"/>
                      <a:pt x="94" y="54"/>
                      <a:pt x="94" y="54"/>
                    </a:cubicBezTo>
                    <a:cubicBezTo>
                      <a:pt x="95" y="54"/>
                      <a:pt x="95" y="55"/>
                      <a:pt x="96" y="55"/>
                    </a:cubicBezTo>
                    <a:cubicBezTo>
                      <a:pt x="99" y="55"/>
                      <a:pt x="99" y="53"/>
                      <a:pt x="100" y="51"/>
                    </a:cubicBezTo>
                    <a:cubicBezTo>
                      <a:pt x="101" y="49"/>
                      <a:pt x="103" y="49"/>
                      <a:pt x="105" y="49"/>
                    </a:cubicBezTo>
                    <a:cubicBezTo>
                      <a:pt x="108" y="48"/>
                      <a:pt x="109" y="47"/>
                      <a:pt x="110" y="45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2" y="43"/>
                      <a:pt x="113" y="43"/>
                      <a:pt x="114" y="42"/>
                    </a:cubicBezTo>
                    <a:cubicBezTo>
                      <a:pt x="114" y="42"/>
                      <a:pt x="114" y="41"/>
                      <a:pt x="113" y="41"/>
                    </a:cubicBezTo>
                    <a:cubicBezTo>
                      <a:pt x="114" y="41"/>
                      <a:pt x="114" y="42"/>
                      <a:pt x="114" y="42"/>
                    </a:cubicBezTo>
                    <a:cubicBezTo>
                      <a:pt x="114" y="41"/>
                      <a:pt x="113" y="40"/>
                      <a:pt x="113" y="40"/>
                    </a:cubicBezTo>
                    <a:cubicBezTo>
                      <a:pt x="116" y="40"/>
                      <a:pt x="113" y="38"/>
                      <a:pt x="113" y="38"/>
                    </a:cubicBezTo>
                    <a:cubicBezTo>
                      <a:pt x="114" y="36"/>
                      <a:pt x="115" y="37"/>
                      <a:pt x="116" y="36"/>
                    </a:cubicBezTo>
                    <a:cubicBezTo>
                      <a:pt x="116" y="36"/>
                      <a:pt x="116" y="36"/>
                      <a:pt x="115" y="35"/>
                    </a:cubicBezTo>
                    <a:cubicBezTo>
                      <a:pt x="117" y="35"/>
                      <a:pt x="117" y="34"/>
                      <a:pt x="116" y="34"/>
                    </a:cubicBezTo>
                    <a:cubicBezTo>
                      <a:pt x="115" y="34"/>
                      <a:pt x="116" y="34"/>
                      <a:pt x="115" y="34"/>
                    </a:cubicBezTo>
                    <a:cubicBezTo>
                      <a:pt x="115" y="33"/>
                      <a:pt x="116" y="32"/>
                      <a:pt x="116" y="32"/>
                    </a:cubicBezTo>
                    <a:cubicBezTo>
                      <a:pt x="116" y="32"/>
                      <a:pt x="116" y="32"/>
                      <a:pt x="115" y="32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5" y="31"/>
                      <a:pt x="116" y="30"/>
                      <a:pt x="114" y="30"/>
                    </a:cubicBezTo>
                    <a:cubicBezTo>
                      <a:pt x="114" y="30"/>
                      <a:pt x="114" y="29"/>
                      <a:pt x="114" y="29"/>
                    </a:cubicBezTo>
                    <a:cubicBezTo>
                      <a:pt x="114" y="29"/>
                      <a:pt x="110" y="23"/>
                      <a:pt x="111" y="22"/>
                    </a:cubicBezTo>
                    <a:cubicBezTo>
                      <a:pt x="111" y="21"/>
                      <a:pt x="114" y="19"/>
                      <a:pt x="114" y="18"/>
                    </a:cubicBezTo>
                    <a:cubicBezTo>
                      <a:pt x="115" y="17"/>
                      <a:pt x="115" y="15"/>
                      <a:pt x="116" y="13"/>
                    </a:cubicBezTo>
                    <a:cubicBezTo>
                      <a:pt x="116" y="12"/>
                      <a:pt x="119" y="11"/>
                      <a:pt x="119" y="10"/>
                    </a:cubicBezTo>
                    <a:cubicBezTo>
                      <a:pt x="119" y="9"/>
                      <a:pt x="118" y="7"/>
                      <a:pt x="118" y="6"/>
                    </a:cubicBezTo>
                    <a:cubicBezTo>
                      <a:pt x="117" y="5"/>
                      <a:pt x="116" y="3"/>
                      <a:pt x="117" y="3"/>
                    </a:cubicBezTo>
                    <a:cubicBezTo>
                      <a:pt x="117" y="0"/>
                      <a:pt x="120" y="2"/>
                      <a:pt x="121" y="0"/>
                    </a:cubicBezTo>
                    <a:cubicBezTo>
                      <a:pt x="120" y="0"/>
                      <a:pt x="119" y="0"/>
                      <a:pt x="119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33" name="Freeform 10236"/>
              <p:cNvSpPr>
                <a:spLocks/>
              </p:cNvSpPr>
              <p:nvPr/>
            </p:nvSpPr>
            <p:spPr bwMode="auto">
              <a:xfrm>
                <a:off x="1452" y="1164"/>
                <a:ext cx="663" cy="499"/>
              </a:xfrm>
              <a:custGeom>
                <a:avLst/>
                <a:gdLst>
                  <a:gd name="T0" fmla="*/ 663 w 428"/>
                  <a:gd name="T1" fmla="*/ 248 h 322"/>
                  <a:gd name="T2" fmla="*/ 663 w 428"/>
                  <a:gd name="T3" fmla="*/ 141 h 322"/>
                  <a:gd name="T4" fmla="*/ 663 w 428"/>
                  <a:gd name="T5" fmla="*/ 19 h 322"/>
                  <a:gd name="T6" fmla="*/ 661 w 428"/>
                  <a:gd name="T7" fmla="*/ 2 h 322"/>
                  <a:gd name="T8" fmla="*/ 603 w 428"/>
                  <a:gd name="T9" fmla="*/ 2 h 322"/>
                  <a:gd name="T10" fmla="*/ 556 w 428"/>
                  <a:gd name="T11" fmla="*/ 2 h 322"/>
                  <a:gd name="T12" fmla="*/ 445 w 428"/>
                  <a:gd name="T13" fmla="*/ 2 h 322"/>
                  <a:gd name="T14" fmla="*/ 218 w 428"/>
                  <a:gd name="T15" fmla="*/ 2 h 322"/>
                  <a:gd name="T16" fmla="*/ 105 w 428"/>
                  <a:gd name="T17" fmla="*/ 2 h 322"/>
                  <a:gd name="T18" fmla="*/ 48 w 428"/>
                  <a:gd name="T19" fmla="*/ 2 h 322"/>
                  <a:gd name="T20" fmla="*/ 23 w 428"/>
                  <a:gd name="T21" fmla="*/ 2 h 322"/>
                  <a:gd name="T22" fmla="*/ 3 w 428"/>
                  <a:gd name="T23" fmla="*/ 2 h 322"/>
                  <a:gd name="T24" fmla="*/ 0 w 428"/>
                  <a:gd name="T25" fmla="*/ 6 h 322"/>
                  <a:gd name="T26" fmla="*/ 2 w 428"/>
                  <a:gd name="T27" fmla="*/ 237 h 322"/>
                  <a:gd name="T28" fmla="*/ 2 w 428"/>
                  <a:gd name="T29" fmla="*/ 462 h 322"/>
                  <a:gd name="T30" fmla="*/ 2 w 428"/>
                  <a:gd name="T31" fmla="*/ 496 h 322"/>
                  <a:gd name="T32" fmla="*/ 20 w 428"/>
                  <a:gd name="T33" fmla="*/ 497 h 322"/>
                  <a:gd name="T34" fmla="*/ 76 w 428"/>
                  <a:gd name="T35" fmla="*/ 497 h 322"/>
                  <a:gd name="T36" fmla="*/ 191 w 428"/>
                  <a:gd name="T37" fmla="*/ 497 h 322"/>
                  <a:gd name="T38" fmla="*/ 423 w 428"/>
                  <a:gd name="T39" fmla="*/ 496 h 322"/>
                  <a:gd name="T40" fmla="*/ 644 w 428"/>
                  <a:gd name="T41" fmla="*/ 496 h 322"/>
                  <a:gd name="T42" fmla="*/ 663 w 428"/>
                  <a:gd name="T43" fmla="*/ 496 h 322"/>
                  <a:gd name="T44" fmla="*/ 663 w 428"/>
                  <a:gd name="T45" fmla="*/ 267 h 322"/>
                  <a:gd name="T46" fmla="*/ 663 w 428"/>
                  <a:gd name="T47" fmla="*/ 248 h 3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428"/>
                  <a:gd name="T73" fmla="*/ 0 h 322"/>
                  <a:gd name="T74" fmla="*/ 428 w 428"/>
                  <a:gd name="T75" fmla="*/ 322 h 3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428" h="322">
                    <a:moveTo>
                      <a:pt x="428" y="160"/>
                    </a:moveTo>
                    <a:cubicBezTo>
                      <a:pt x="427" y="138"/>
                      <a:pt x="428" y="114"/>
                      <a:pt x="428" y="91"/>
                    </a:cubicBezTo>
                    <a:cubicBezTo>
                      <a:pt x="428" y="65"/>
                      <a:pt x="428" y="38"/>
                      <a:pt x="428" y="12"/>
                    </a:cubicBezTo>
                    <a:cubicBezTo>
                      <a:pt x="427" y="8"/>
                      <a:pt x="427" y="5"/>
                      <a:pt x="427" y="1"/>
                    </a:cubicBezTo>
                    <a:cubicBezTo>
                      <a:pt x="415" y="2"/>
                      <a:pt x="402" y="1"/>
                      <a:pt x="389" y="1"/>
                    </a:cubicBezTo>
                    <a:cubicBezTo>
                      <a:pt x="379" y="1"/>
                      <a:pt x="369" y="1"/>
                      <a:pt x="359" y="1"/>
                    </a:cubicBezTo>
                    <a:cubicBezTo>
                      <a:pt x="335" y="1"/>
                      <a:pt x="311" y="1"/>
                      <a:pt x="287" y="1"/>
                    </a:cubicBezTo>
                    <a:cubicBezTo>
                      <a:pt x="238" y="1"/>
                      <a:pt x="189" y="1"/>
                      <a:pt x="141" y="1"/>
                    </a:cubicBezTo>
                    <a:cubicBezTo>
                      <a:pt x="116" y="1"/>
                      <a:pt x="92" y="0"/>
                      <a:pt x="68" y="1"/>
                    </a:cubicBezTo>
                    <a:cubicBezTo>
                      <a:pt x="56" y="1"/>
                      <a:pt x="44" y="1"/>
                      <a:pt x="31" y="1"/>
                    </a:cubicBezTo>
                    <a:cubicBezTo>
                      <a:pt x="26" y="1"/>
                      <a:pt x="20" y="1"/>
                      <a:pt x="15" y="1"/>
                    </a:cubicBezTo>
                    <a:cubicBezTo>
                      <a:pt x="10" y="1"/>
                      <a:pt x="6" y="1"/>
                      <a:pt x="2" y="1"/>
                    </a:cubicBezTo>
                    <a:cubicBezTo>
                      <a:pt x="0" y="1"/>
                      <a:pt x="0" y="1"/>
                      <a:pt x="0" y="4"/>
                    </a:cubicBezTo>
                    <a:cubicBezTo>
                      <a:pt x="0" y="54"/>
                      <a:pt x="1" y="103"/>
                      <a:pt x="1" y="153"/>
                    </a:cubicBezTo>
                    <a:cubicBezTo>
                      <a:pt x="1" y="201"/>
                      <a:pt x="1" y="250"/>
                      <a:pt x="1" y="298"/>
                    </a:cubicBezTo>
                    <a:cubicBezTo>
                      <a:pt x="1" y="305"/>
                      <a:pt x="1" y="312"/>
                      <a:pt x="1" y="320"/>
                    </a:cubicBezTo>
                    <a:cubicBezTo>
                      <a:pt x="1" y="322"/>
                      <a:pt x="11" y="321"/>
                      <a:pt x="13" y="321"/>
                    </a:cubicBezTo>
                    <a:cubicBezTo>
                      <a:pt x="25" y="321"/>
                      <a:pt x="37" y="321"/>
                      <a:pt x="49" y="321"/>
                    </a:cubicBezTo>
                    <a:cubicBezTo>
                      <a:pt x="74" y="320"/>
                      <a:pt x="98" y="321"/>
                      <a:pt x="123" y="321"/>
                    </a:cubicBezTo>
                    <a:cubicBezTo>
                      <a:pt x="173" y="321"/>
                      <a:pt x="223" y="320"/>
                      <a:pt x="273" y="320"/>
                    </a:cubicBezTo>
                    <a:cubicBezTo>
                      <a:pt x="320" y="320"/>
                      <a:pt x="368" y="320"/>
                      <a:pt x="416" y="320"/>
                    </a:cubicBezTo>
                    <a:cubicBezTo>
                      <a:pt x="420" y="320"/>
                      <a:pt x="424" y="320"/>
                      <a:pt x="428" y="320"/>
                    </a:cubicBezTo>
                    <a:cubicBezTo>
                      <a:pt x="428" y="271"/>
                      <a:pt x="428" y="221"/>
                      <a:pt x="428" y="172"/>
                    </a:cubicBezTo>
                    <a:cubicBezTo>
                      <a:pt x="428" y="168"/>
                      <a:pt x="428" y="164"/>
                      <a:pt x="428" y="160"/>
                    </a:cubicBezTo>
                  </a:path>
                </a:pathLst>
              </a:custGeom>
              <a:solidFill>
                <a:srgbClr val="969696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34" name="Freeform 10237"/>
              <p:cNvSpPr>
                <a:spLocks/>
              </p:cNvSpPr>
              <p:nvPr/>
            </p:nvSpPr>
            <p:spPr bwMode="auto">
              <a:xfrm>
                <a:off x="2813" y="1350"/>
                <a:ext cx="618" cy="389"/>
              </a:xfrm>
              <a:custGeom>
                <a:avLst/>
                <a:gdLst>
                  <a:gd name="T0" fmla="*/ 613 w 399"/>
                  <a:gd name="T1" fmla="*/ 172 h 251"/>
                  <a:gd name="T2" fmla="*/ 592 w 399"/>
                  <a:gd name="T3" fmla="*/ 146 h 251"/>
                  <a:gd name="T4" fmla="*/ 572 w 399"/>
                  <a:gd name="T5" fmla="*/ 122 h 251"/>
                  <a:gd name="T6" fmla="*/ 537 w 399"/>
                  <a:gd name="T7" fmla="*/ 99 h 251"/>
                  <a:gd name="T8" fmla="*/ 527 w 399"/>
                  <a:gd name="T9" fmla="*/ 77 h 251"/>
                  <a:gd name="T10" fmla="*/ 520 w 399"/>
                  <a:gd name="T11" fmla="*/ 51 h 251"/>
                  <a:gd name="T12" fmla="*/ 527 w 399"/>
                  <a:gd name="T13" fmla="*/ 36 h 251"/>
                  <a:gd name="T14" fmla="*/ 517 w 399"/>
                  <a:gd name="T15" fmla="*/ 17 h 251"/>
                  <a:gd name="T16" fmla="*/ 516 w 399"/>
                  <a:gd name="T17" fmla="*/ 2 h 251"/>
                  <a:gd name="T18" fmla="*/ 8 w 399"/>
                  <a:gd name="T19" fmla="*/ 2 h 251"/>
                  <a:gd name="T20" fmla="*/ 15 w 399"/>
                  <a:gd name="T21" fmla="*/ 15 h 251"/>
                  <a:gd name="T22" fmla="*/ 9 w 399"/>
                  <a:gd name="T23" fmla="*/ 26 h 251"/>
                  <a:gd name="T24" fmla="*/ 11 w 399"/>
                  <a:gd name="T25" fmla="*/ 31 h 251"/>
                  <a:gd name="T26" fmla="*/ 20 w 399"/>
                  <a:gd name="T27" fmla="*/ 37 h 251"/>
                  <a:gd name="T28" fmla="*/ 20 w 399"/>
                  <a:gd name="T29" fmla="*/ 56 h 251"/>
                  <a:gd name="T30" fmla="*/ 17 w 399"/>
                  <a:gd name="T31" fmla="*/ 62 h 251"/>
                  <a:gd name="T32" fmla="*/ 15 w 399"/>
                  <a:gd name="T33" fmla="*/ 71 h 251"/>
                  <a:gd name="T34" fmla="*/ 11 w 399"/>
                  <a:gd name="T35" fmla="*/ 85 h 251"/>
                  <a:gd name="T36" fmla="*/ 11 w 399"/>
                  <a:gd name="T37" fmla="*/ 105 h 251"/>
                  <a:gd name="T38" fmla="*/ 17 w 399"/>
                  <a:gd name="T39" fmla="*/ 112 h 251"/>
                  <a:gd name="T40" fmla="*/ 19 w 399"/>
                  <a:gd name="T41" fmla="*/ 121 h 251"/>
                  <a:gd name="T42" fmla="*/ 28 w 399"/>
                  <a:gd name="T43" fmla="*/ 133 h 251"/>
                  <a:gd name="T44" fmla="*/ 25 w 399"/>
                  <a:gd name="T45" fmla="*/ 146 h 251"/>
                  <a:gd name="T46" fmla="*/ 33 w 399"/>
                  <a:gd name="T47" fmla="*/ 155 h 251"/>
                  <a:gd name="T48" fmla="*/ 40 w 399"/>
                  <a:gd name="T49" fmla="*/ 183 h 251"/>
                  <a:gd name="T50" fmla="*/ 42 w 399"/>
                  <a:gd name="T51" fmla="*/ 188 h 251"/>
                  <a:gd name="T52" fmla="*/ 51 w 399"/>
                  <a:gd name="T53" fmla="*/ 195 h 251"/>
                  <a:gd name="T54" fmla="*/ 54 w 399"/>
                  <a:gd name="T55" fmla="*/ 209 h 251"/>
                  <a:gd name="T56" fmla="*/ 57 w 399"/>
                  <a:gd name="T57" fmla="*/ 223 h 251"/>
                  <a:gd name="T58" fmla="*/ 56 w 399"/>
                  <a:gd name="T59" fmla="*/ 239 h 251"/>
                  <a:gd name="T60" fmla="*/ 56 w 399"/>
                  <a:gd name="T61" fmla="*/ 246 h 251"/>
                  <a:gd name="T62" fmla="*/ 62 w 399"/>
                  <a:gd name="T63" fmla="*/ 251 h 251"/>
                  <a:gd name="T64" fmla="*/ 70 w 399"/>
                  <a:gd name="T65" fmla="*/ 267 h 251"/>
                  <a:gd name="T66" fmla="*/ 73 w 399"/>
                  <a:gd name="T67" fmla="*/ 274 h 251"/>
                  <a:gd name="T68" fmla="*/ 76 w 399"/>
                  <a:gd name="T69" fmla="*/ 291 h 251"/>
                  <a:gd name="T70" fmla="*/ 76 w 399"/>
                  <a:gd name="T71" fmla="*/ 310 h 251"/>
                  <a:gd name="T72" fmla="*/ 82 w 399"/>
                  <a:gd name="T73" fmla="*/ 322 h 251"/>
                  <a:gd name="T74" fmla="*/ 77 w 399"/>
                  <a:gd name="T75" fmla="*/ 341 h 251"/>
                  <a:gd name="T76" fmla="*/ 85 w 399"/>
                  <a:gd name="T77" fmla="*/ 355 h 251"/>
                  <a:gd name="T78" fmla="*/ 316 w 399"/>
                  <a:gd name="T79" fmla="*/ 363 h 251"/>
                  <a:gd name="T80" fmla="*/ 472 w 399"/>
                  <a:gd name="T81" fmla="*/ 364 h 251"/>
                  <a:gd name="T82" fmla="*/ 479 w 399"/>
                  <a:gd name="T83" fmla="*/ 372 h 251"/>
                  <a:gd name="T84" fmla="*/ 488 w 399"/>
                  <a:gd name="T85" fmla="*/ 381 h 251"/>
                  <a:gd name="T86" fmla="*/ 493 w 399"/>
                  <a:gd name="T87" fmla="*/ 389 h 251"/>
                  <a:gd name="T88" fmla="*/ 502 w 399"/>
                  <a:gd name="T89" fmla="*/ 378 h 251"/>
                  <a:gd name="T90" fmla="*/ 506 w 399"/>
                  <a:gd name="T91" fmla="*/ 358 h 251"/>
                  <a:gd name="T92" fmla="*/ 531 w 399"/>
                  <a:gd name="T93" fmla="*/ 329 h 251"/>
                  <a:gd name="T94" fmla="*/ 542 w 399"/>
                  <a:gd name="T95" fmla="*/ 310 h 251"/>
                  <a:gd name="T96" fmla="*/ 528 w 399"/>
                  <a:gd name="T97" fmla="*/ 285 h 251"/>
                  <a:gd name="T98" fmla="*/ 536 w 399"/>
                  <a:gd name="T99" fmla="*/ 257 h 251"/>
                  <a:gd name="T100" fmla="*/ 573 w 399"/>
                  <a:gd name="T101" fmla="*/ 250 h 251"/>
                  <a:gd name="T102" fmla="*/ 596 w 399"/>
                  <a:gd name="T103" fmla="*/ 239 h 251"/>
                  <a:gd name="T104" fmla="*/ 606 w 399"/>
                  <a:gd name="T105" fmla="*/ 215 h 251"/>
                  <a:gd name="T106" fmla="*/ 616 w 399"/>
                  <a:gd name="T107" fmla="*/ 194 h 25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99"/>
                  <a:gd name="T163" fmla="*/ 0 h 251"/>
                  <a:gd name="T164" fmla="*/ 399 w 399"/>
                  <a:gd name="T165" fmla="*/ 251 h 25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99" h="251">
                    <a:moveTo>
                      <a:pt x="399" y="120"/>
                    </a:moveTo>
                    <a:cubicBezTo>
                      <a:pt x="398" y="117"/>
                      <a:pt x="397" y="116"/>
                      <a:pt x="398" y="113"/>
                    </a:cubicBezTo>
                    <a:cubicBezTo>
                      <a:pt x="398" y="112"/>
                      <a:pt x="398" y="111"/>
                      <a:pt x="396" y="111"/>
                    </a:cubicBezTo>
                    <a:cubicBezTo>
                      <a:pt x="395" y="110"/>
                      <a:pt x="395" y="109"/>
                      <a:pt x="394" y="108"/>
                    </a:cubicBezTo>
                    <a:cubicBezTo>
                      <a:pt x="390" y="104"/>
                      <a:pt x="385" y="105"/>
                      <a:pt x="382" y="100"/>
                    </a:cubicBezTo>
                    <a:cubicBezTo>
                      <a:pt x="381" y="98"/>
                      <a:pt x="382" y="96"/>
                      <a:pt x="382" y="94"/>
                    </a:cubicBezTo>
                    <a:cubicBezTo>
                      <a:pt x="381" y="92"/>
                      <a:pt x="378" y="90"/>
                      <a:pt x="377" y="89"/>
                    </a:cubicBezTo>
                    <a:cubicBezTo>
                      <a:pt x="375" y="88"/>
                      <a:pt x="373" y="86"/>
                      <a:pt x="371" y="85"/>
                    </a:cubicBezTo>
                    <a:cubicBezTo>
                      <a:pt x="368" y="83"/>
                      <a:pt x="368" y="82"/>
                      <a:pt x="369" y="79"/>
                    </a:cubicBezTo>
                    <a:cubicBezTo>
                      <a:pt x="369" y="78"/>
                      <a:pt x="367" y="75"/>
                      <a:pt x="366" y="74"/>
                    </a:cubicBezTo>
                    <a:cubicBezTo>
                      <a:pt x="365" y="72"/>
                      <a:pt x="365" y="70"/>
                      <a:pt x="363" y="69"/>
                    </a:cubicBezTo>
                    <a:cubicBezTo>
                      <a:pt x="358" y="67"/>
                      <a:pt x="352" y="67"/>
                      <a:pt x="347" y="64"/>
                    </a:cubicBezTo>
                    <a:cubicBezTo>
                      <a:pt x="346" y="63"/>
                      <a:pt x="344" y="62"/>
                      <a:pt x="343" y="61"/>
                    </a:cubicBezTo>
                    <a:cubicBezTo>
                      <a:pt x="342" y="59"/>
                      <a:pt x="342" y="55"/>
                      <a:pt x="342" y="54"/>
                    </a:cubicBezTo>
                    <a:cubicBezTo>
                      <a:pt x="342" y="53"/>
                      <a:pt x="341" y="51"/>
                      <a:pt x="340" y="50"/>
                    </a:cubicBezTo>
                    <a:cubicBezTo>
                      <a:pt x="340" y="49"/>
                      <a:pt x="338" y="49"/>
                      <a:pt x="338" y="48"/>
                    </a:cubicBezTo>
                    <a:cubicBezTo>
                      <a:pt x="338" y="45"/>
                      <a:pt x="337" y="42"/>
                      <a:pt x="336" y="40"/>
                    </a:cubicBezTo>
                    <a:cubicBezTo>
                      <a:pt x="336" y="37"/>
                      <a:pt x="336" y="36"/>
                      <a:pt x="336" y="33"/>
                    </a:cubicBezTo>
                    <a:cubicBezTo>
                      <a:pt x="336" y="32"/>
                      <a:pt x="335" y="31"/>
                      <a:pt x="336" y="30"/>
                    </a:cubicBezTo>
                    <a:cubicBezTo>
                      <a:pt x="336" y="29"/>
                      <a:pt x="337" y="29"/>
                      <a:pt x="337" y="29"/>
                    </a:cubicBezTo>
                    <a:cubicBezTo>
                      <a:pt x="338" y="27"/>
                      <a:pt x="339" y="25"/>
                      <a:pt x="340" y="23"/>
                    </a:cubicBezTo>
                    <a:cubicBezTo>
                      <a:pt x="342" y="21"/>
                      <a:pt x="343" y="21"/>
                      <a:pt x="342" y="19"/>
                    </a:cubicBezTo>
                    <a:cubicBezTo>
                      <a:pt x="341" y="17"/>
                      <a:pt x="340" y="15"/>
                      <a:pt x="337" y="14"/>
                    </a:cubicBezTo>
                    <a:cubicBezTo>
                      <a:pt x="335" y="13"/>
                      <a:pt x="334" y="13"/>
                      <a:pt x="334" y="11"/>
                    </a:cubicBezTo>
                    <a:cubicBezTo>
                      <a:pt x="333" y="9"/>
                      <a:pt x="334" y="8"/>
                      <a:pt x="334" y="6"/>
                    </a:cubicBezTo>
                    <a:cubicBezTo>
                      <a:pt x="333" y="5"/>
                      <a:pt x="333" y="5"/>
                      <a:pt x="332" y="4"/>
                    </a:cubicBezTo>
                    <a:cubicBezTo>
                      <a:pt x="332" y="3"/>
                      <a:pt x="333" y="2"/>
                      <a:pt x="333" y="1"/>
                    </a:cubicBezTo>
                    <a:cubicBezTo>
                      <a:pt x="284" y="1"/>
                      <a:pt x="236" y="1"/>
                      <a:pt x="187" y="0"/>
                    </a:cubicBezTo>
                    <a:cubicBezTo>
                      <a:pt x="140" y="0"/>
                      <a:pt x="93" y="0"/>
                      <a:pt x="45" y="0"/>
                    </a:cubicBezTo>
                    <a:cubicBezTo>
                      <a:pt x="32" y="1"/>
                      <a:pt x="18" y="1"/>
                      <a:pt x="5" y="1"/>
                    </a:cubicBezTo>
                    <a:cubicBezTo>
                      <a:pt x="7" y="2"/>
                      <a:pt x="5" y="3"/>
                      <a:pt x="5" y="5"/>
                    </a:cubicBezTo>
                    <a:cubicBezTo>
                      <a:pt x="5" y="6"/>
                      <a:pt x="7" y="8"/>
                      <a:pt x="8" y="9"/>
                    </a:cubicBezTo>
                    <a:cubicBezTo>
                      <a:pt x="9" y="9"/>
                      <a:pt x="10" y="8"/>
                      <a:pt x="10" y="10"/>
                    </a:cubicBezTo>
                    <a:cubicBezTo>
                      <a:pt x="9" y="11"/>
                      <a:pt x="10" y="12"/>
                      <a:pt x="9" y="13"/>
                    </a:cubicBezTo>
                    <a:cubicBezTo>
                      <a:pt x="9" y="14"/>
                      <a:pt x="10" y="16"/>
                      <a:pt x="9" y="17"/>
                    </a:cubicBezTo>
                    <a:cubicBezTo>
                      <a:pt x="8" y="17"/>
                      <a:pt x="6" y="17"/>
                      <a:pt x="6" y="17"/>
                    </a:cubicBezTo>
                    <a:cubicBezTo>
                      <a:pt x="6" y="17"/>
                      <a:pt x="7" y="18"/>
                      <a:pt x="6" y="18"/>
                    </a:cubicBezTo>
                    <a:cubicBezTo>
                      <a:pt x="5" y="19"/>
                      <a:pt x="7" y="19"/>
                      <a:pt x="7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0"/>
                      <a:pt x="7" y="22"/>
                      <a:pt x="7" y="21"/>
                    </a:cubicBezTo>
                    <a:cubicBezTo>
                      <a:pt x="8" y="22"/>
                      <a:pt x="7" y="23"/>
                      <a:pt x="9" y="23"/>
                    </a:cubicBezTo>
                    <a:cubicBezTo>
                      <a:pt x="9" y="22"/>
                      <a:pt x="12" y="23"/>
                      <a:pt x="13" y="24"/>
                    </a:cubicBezTo>
                    <a:cubicBezTo>
                      <a:pt x="13" y="25"/>
                      <a:pt x="13" y="28"/>
                      <a:pt x="13" y="29"/>
                    </a:cubicBezTo>
                    <a:cubicBezTo>
                      <a:pt x="16" y="30"/>
                      <a:pt x="14" y="31"/>
                      <a:pt x="14" y="33"/>
                    </a:cubicBezTo>
                    <a:cubicBezTo>
                      <a:pt x="14" y="33"/>
                      <a:pt x="14" y="35"/>
                      <a:pt x="13" y="36"/>
                    </a:cubicBezTo>
                    <a:cubicBezTo>
                      <a:pt x="12" y="36"/>
                      <a:pt x="10" y="37"/>
                      <a:pt x="10" y="37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1" y="39"/>
                      <a:pt x="11" y="40"/>
                    </a:cubicBezTo>
                    <a:cubicBezTo>
                      <a:pt x="11" y="41"/>
                      <a:pt x="10" y="41"/>
                      <a:pt x="10" y="42"/>
                    </a:cubicBezTo>
                    <a:cubicBezTo>
                      <a:pt x="10" y="43"/>
                      <a:pt x="11" y="44"/>
                      <a:pt x="10" y="44"/>
                    </a:cubicBezTo>
                    <a:cubicBezTo>
                      <a:pt x="10" y="45"/>
                      <a:pt x="10" y="45"/>
                      <a:pt x="10" y="46"/>
                    </a:cubicBezTo>
                    <a:cubicBezTo>
                      <a:pt x="8" y="46"/>
                      <a:pt x="9" y="50"/>
                      <a:pt x="9" y="51"/>
                    </a:cubicBezTo>
                    <a:cubicBezTo>
                      <a:pt x="8" y="52"/>
                      <a:pt x="7" y="53"/>
                      <a:pt x="7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4"/>
                      <a:pt x="6" y="54"/>
                      <a:pt x="6" y="54"/>
                    </a:cubicBezTo>
                    <a:cubicBezTo>
                      <a:pt x="6" y="56"/>
                      <a:pt x="2" y="60"/>
                      <a:pt x="4" y="60"/>
                    </a:cubicBezTo>
                    <a:cubicBezTo>
                      <a:pt x="0" y="62"/>
                      <a:pt x="7" y="67"/>
                      <a:pt x="7" y="68"/>
                    </a:cubicBezTo>
                    <a:cubicBezTo>
                      <a:pt x="8" y="68"/>
                      <a:pt x="9" y="68"/>
                      <a:pt x="9" y="69"/>
                    </a:cubicBezTo>
                    <a:cubicBezTo>
                      <a:pt x="9" y="70"/>
                      <a:pt x="9" y="72"/>
                      <a:pt x="9" y="71"/>
                    </a:cubicBezTo>
                    <a:cubicBezTo>
                      <a:pt x="10" y="72"/>
                      <a:pt x="10" y="71"/>
                      <a:pt x="11" y="72"/>
                    </a:cubicBezTo>
                    <a:cubicBezTo>
                      <a:pt x="11" y="73"/>
                      <a:pt x="11" y="74"/>
                      <a:pt x="12" y="75"/>
                    </a:cubicBezTo>
                    <a:cubicBezTo>
                      <a:pt x="10" y="75"/>
                      <a:pt x="12" y="75"/>
                      <a:pt x="12" y="76"/>
                    </a:cubicBezTo>
                    <a:cubicBezTo>
                      <a:pt x="12" y="76"/>
                      <a:pt x="12" y="77"/>
                      <a:pt x="12" y="78"/>
                    </a:cubicBezTo>
                    <a:cubicBezTo>
                      <a:pt x="12" y="79"/>
                      <a:pt x="11" y="79"/>
                      <a:pt x="11" y="80"/>
                    </a:cubicBezTo>
                    <a:cubicBezTo>
                      <a:pt x="12" y="83"/>
                      <a:pt x="16" y="80"/>
                      <a:pt x="18" y="82"/>
                    </a:cubicBezTo>
                    <a:cubicBezTo>
                      <a:pt x="18" y="83"/>
                      <a:pt x="18" y="85"/>
                      <a:pt x="18" y="86"/>
                    </a:cubicBezTo>
                    <a:cubicBezTo>
                      <a:pt x="18" y="86"/>
                      <a:pt x="17" y="86"/>
                      <a:pt x="17" y="87"/>
                    </a:cubicBezTo>
                    <a:cubicBezTo>
                      <a:pt x="16" y="89"/>
                      <a:pt x="16" y="89"/>
                      <a:pt x="16" y="91"/>
                    </a:cubicBezTo>
                    <a:cubicBezTo>
                      <a:pt x="17" y="92"/>
                      <a:pt x="16" y="92"/>
                      <a:pt x="16" y="94"/>
                    </a:cubicBezTo>
                    <a:cubicBezTo>
                      <a:pt x="17" y="94"/>
                      <a:pt x="18" y="95"/>
                      <a:pt x="19" y="95"/>
                    </a:cubicBezTo>
                    <a:cubicBezTo>
                      <a:pt x="19" y="96"/>
                      <a:pt x="19" y="97"/>
                      <a:pt x="19" y="98"/>
                    </a:cubicBezTo>
                    <a:cubicBezTo>
                      <a:pt x="20" y="99"/>
                      <a:pt x="21" y="99"/>
                      <a:pt x="21" y="100"/>
                    </a:cubicBezTo>
                    <a:cubicBezTo>
                      <a:pt x="22" y="103"/>
                      <a:pt x="18" y="104"/>
                      <a:pt x="20" y="107"/>
                    </a:cubicBezTo>
                    <a:cubicBezTo>
                      <a:pt x="21" y="110"/>
                      <a:pt x="26" y="111"/>
                      <a:pt x="25" y="114"/>
                    </a:cubicBezTo>
                    <a:cubicBezTo>
                      <a:pt x="24" y="115"/>
                      <a:pt x="24" y="117"/>
                      <a:pt x="26" y="118"/>
                    </a:cubicBezTo>
                    <a:cubicBezTo>
                      <a:pt x="26" y="118"/>
                      <a:pt x="27" y="117"/>
                      <a:pt x="27" y="118"/>
                    </a:cubicBezTo>
                    <a:cubicBezTo>
                      <a:pt x="28" y="118"/>
                      <a:pt x="27" y="119"/>
                      <a:pt x="27" y="119"/>
                    </a:cubicBezTo>
                    <a:cubicBezTo>
                      <a:pt x="27" y="119"/>
                      <a:pt x="26" y="120"/>
                      <a:pt x="27" y="121"/>
                    </a:cubicBezTo>
                    <a:cubicBezTo>
                      <a:pt x="27" y="122"/>
                      <a:pt x="28" y="120"/>
                      <a:pt x="28" y="120"/>
                    </a:cubicBezTo>
                    <a:cubicBezTo>
                      <a:pt x="31" y="119"/>
                      <a:pt x="29" y="121"/>
                      <a:pt x="30" y="122"/>
                    </a:cubicBezTo>
                    <a:cubicBezTo>
                      <a:pt x="32" y="123"/>
                      <a:pt x="34" y="123"/>
                      <a:pt x="33" y="126"/>
                    </a:cubicBezTo>
                    <a:cubicBezTo>
                      <a:pt x="32" y="128"/>
                      <a:pt x="31" y="129"/>
                      <a:pt x="33" y="131"/>
                    </a:cubicBezTo>
                    <a:cubicBezTo>
                      <a:pt x="33" y="132"/>
                      <a:pt x="34" y="133"/>
                      <a:pt x="35" y="133"/>
                    </a:cubicBezTo>
                    <a:cubicBezTo>
                      <a:pt x="35" y="134"/>
                      <a:pt x="35" y="135"/>
                      <a:pt x="35" y="135"/>
                    </a:cubicBezTo>
                    <a:cubicBezTo>
                      <a:pt x="35" y="135"/>
                      <a:pt x="36" y="136"/>
                      <a:pt x="36" y="136"/>
                    </a:cubicBezTo>
                    <a:cubicBezTo>
                      <a:pt x="38" y="139"/>
                      <a:pt x="34" y="140"/>
                      <a:pt x="35" y="142"/>
                    </a:cubicBezTo>
                    <a:cubicBezTo>
                      <a:pt x="35" y="143"/>
                      <a:pt x="38" y="143"/>
                      <a:pt x="37" y="144"/>
                    </a:cubicBezTo>
                    <a:cubicBezTo>
                      <a:pt x="36" y="146"/>
                      <a:pt x="34" y="144"/>
                      <a:pt x="34" y="146"/>
                    </a:cubicBezTo>
                    <a:cubicBezTo>
                      <a:pt x="34" y="148"/>
                      <a:pt x="37" y="148"/>
                      <a:pt x="35" y="151"/>
                    </a:cubicBezTo>
                    <a:cubicBezTo>
                      <a:pt x="33" y="153"/>
                      <a:pt x="35" y="152"/>
                      <a:pt x="36" y="154"/>
                    </a:cubicBezTo>
                    <a:cubicBezTo>
                      <a:pt x="36" y="154"/>
                      <a:pt x="37" y="154"/>
                      <a:pt x="37" y="155"/>
                    </a:cubicBezTo>
                    <a:cubicBezTo>
                      <a:pt x="37" y="155"/>
                      <a:pt x="36" y="155"/>
                      <a:pt x="36" y="156"/>
                    </a:cubicBezTo>
                    <a:cubicBezTo>
                      <a:pt x="36" y="157"/>
                      <a:pt x="35" y="158"/>
                      <a:pt x="36" y="159"/>
                    </a:cubicBezTo>
                    <a:cubicBezTo>
                      <a:pt x="37" y="159"/>
                      <a:pt x="39" y="160"/>
                      <a:pt x="39" y="158"/>
                    </a:cubicBezTo>
                    <a:cubicBezTo>
                      <a:pt x="40" y="155"/>
                      <a:pt x="42" y="158"/>
                      <a:pt x="42" y="160"/>
                    </a:cubicBezTo>
                    <a:cubicBezTo>
                      <a:pt x="42" y="161"/>
                      <a:pt x="40" y="161"/>
                      <a:pt x="40" y="162"/>
                    </a:cubicBezTo>
                    <a:cubicBezTo>
                      <a:pt x="41" y="163"/>
                      <a:pt x="43" y="163"/>
                      <a:pt x="43" y="163"/>
                    </a:cubicBezTo>
                    <a:cubicBezTo>
                      <a:pt x="46" y="164"/>
                      <a:pt x="46" y="164"/>
                      <a:pt x="46" y="167"/>
                    </a:cubicBezTo>
                    <a:cubicBezTo>
                      <a:pt x="45" y="169"/>
                      <a:pt x="46" y="171"/>
                      <a:pt x="45" y="172"/>
                    </a:cubicBezTo>
                    <a:cubicBezTo>
                      <a:pt x="42" y="174"/>
                      <a:pt x="48" y="175"/>
                      <a:pt x="48" y="175"/>
                    </a:cubicBezTo>
                    <a:cubicBezTo>
                      <a:pt x="49" y="176"/>
                      <a:pt x="49" y="177"/>
                      <a:pt x="49" y="178"/>
                    </a:cubicBezTo>
                    <a:cubicBezTo>
                      <a:pt x="47" y="181"/>
                      <a:pt x="47" y="177"/>
                      <a:pt x="47" y="177"/>
                    </a:cubicBezTo>
                    <a:cubicBezTo>
                      <a:pt x="44" y="176"/>
                      <a:pt x="48" y="181"/>
                      <a:pt x="47" y="183"/>
                    </a:cubicBezTo>
                    <a:cubicBezTo>
                      <a:pt x="45" y="186"/>
                      <a:pt x="47" y="185"/>
                      <a:pt x="49" y="186"/>
                    </a:cubicBezTo>
                    <a:cubicBezTo>
                      <a:pt x="53" y="187"/>
                      <a:pt x="49" y="187"/>
                      <a:pt x="49" y="188"/>
                    </a:cubicBezTo>
                    <a:cubicBezTo>
                      <a:pt x="48" y="190"/>
                      <a:pt x="50" y="192"/>
                      <a:pt x="50" y="194"/>
                    </a:cubicBezTo>
                    <a:cubicBezTo>
                      <a:pt x="50" y="195"/>
                      <a:pt x="48" y="195"/>
                      <a:pt x="49" y="197"/>
                    </a:cubicBezTo>
                    <a:cubicBezTo>
                      <a:pt x="51" y="198"/>
                      <a:pt x="49" y="199"/>
                      <a:pt x="49" y="200"/>
                    </a:cubicBezTo>
                    <a:cubicBezTo>
                      <a:pt x="50" y="201"/>
                      <a:pt x="51" y="201"/>
                      <a:pt x="52" y="202"/>
                    </a:cubicBezTo>
                    <a:cubicBezTo>
                      <a:pt x="52" y="204"/>
                      <a:pt x="51" y="205"/>
                      <a:pt x="51" y="206"/>
                    </a:cubicBezTo>
                    <a:cubicBezTo>
                      <a:pt x="51" y="207"/>
                      <a:pt x="52" y="208"/>
                      <a:pt x="53" y="208"/>
                    </a:cubicBezTo>
                    <a:cubicBezTo>
                      <a:pt x="54" y="210"/>
                      <a:pt x="52" y="210"/>
                      <a:pt x="51" y="211"/>
                    </a:cubicBezTo>
                    <a:cubicBezTo>
                      <a:pt x="51" y="213"/>
                      <a:pt x="51" y="215"/>
                      <a:pt x="51" y="217"/>
                    </a:cubicBezTo>
                    <a:cubicBezTo>
                      <a:pt x="51" y="218"/>
                      <a:pt x="52" y="218"/>
                      <a:pt x="50" y="220"/>
                    </a:cubicBezTo>
                    <a:cubicBezTo>
                      <a:pt x="47" y="221"/>
                      <a:pt x="49" y="223"/>
                      <a:pt x="50" y="224"/>
                    </a:cubicBezTo>
                    <a:cubicBezTo>
                      <a:pt x="51" y="225"/>
                      <a:pt x="51" y="226"/>
                      <a:pt x="52" y="227"/>
                    </a:cubicBezTo>
                    <a:cubicBezTo>
                      <a:pt x="53" y="228"/>
                      <a:pt x="54" y="228"/>
                      <a:pt x="55" y="229"/>
                    </a:cubicBezTo>
                    <a:cubicBezTo>
                      <a:pt x="56" y="230"/>
                      <a:pt x="55" y="231"/>
                      <a:pt x="56" y="231"/>
                    </a:cubicBezTo>
                    <a:cubicBezTo>
                      <a:pt x="57" y="232"/>
                      <a:pt x="57" y="233"/>
                      <a:pt x="56" y="234"/>
                    </a:cubicBezTo>
                    <a:cubicBezTo>
                      <a:pt x="105" y="235"/>
                      <a:pt x="154" y="234"/>
                      <a:pt x="204" y="234"/>
                    </a:cubicBezTo>
                    <a:cubicBezTo>
                      <a:pt x="228" y="234"/>
                      <a:pt x="252" y="233"/>
                      <a:pt x="275" y="233"/>
                    </a:cubicBezTo>
                    <a:cubicBezTo>
                      <a:pt x="282" y="232"/>
                      <a:pt x="289" y="232"/>
                      <a:pt x="295" y="232"/>
                    </a:cubicBezTo>
                    <a:cubicBezTo>
                      <a:pt x="300" y="232"/>
                      <a:pt x="302" y="231"/>
                      <a:pt x="305" y="235"/>
                    </a:cubicBezTo>
                    <a:cubicBezTo>
                      <a:pt x="305" y="235"/>
                      <a:pt x="304" y="236"/>
                      <a:pt x="305" y="236"/>
                    </a:cubicBezTo>
                    <a:cubicBezTo>
                      <a:pt x="305" y="237"/>
                      <a:pt x="306" y="236"/>
                      <a:pt x="307" y="237"/>
                    </a:cubicBezTo>
                    <a:cubicBezTo>
                      <a:pt x="309" y="238"/>
                      <a:pt x="308" y="238"/>
                      <a:pt x="309" y="240"/>
                    </a:cubicBezTo>
                    <a:cubicBezTo>
                      <a:pt x="309" y="241"/>
                      <a:pt x="311" y="242"/>
                      <a:pt x="311" y="243"/>
                    </a:cubicBezTo>
                    <a:cubicBezTo>
                      <a:pt x="312" y="244"/>
                      <a:pt x="314" y="243"/>
                      <a:pt x="314" y="244"/>
                    </a:cubicBezTo>
                    <a:cubicBezTo>
                      <a:pt x="315" y="244"/>
                      <a:pt x="315" y="246"/>
                      <a:pt x="315" y="246"/>
                    </a:cubicBezTo>
                    <a:cubicBezTo>
                      <a:pt x="315" y="247"/>
                      <a:pt x="315" y="247"/>
                      <a:pt x="316" y="248"/>
                    </a:cubicBezTo>
                    <a:cubicBezTo>
                      <a:pt x="317" y="249"/>
                      <a:pt x="317" y="249"/>
                      <a:pt x="318" y="250"/>
                    </a:cubicBezTo>
                    <a:cubicBezTo>
                      <a:pt x="318" y="250"/>
                      <a:pt x="318" y="250"/>
                      <a:pt x="318" y="251"/>
                    </a:cubicBezTo>
                    <a:cubicBezTo>
                      <a:pt x="319" y="251"/>
                      <a:pt x="319" y="250"/>
                      <a:pt x="320" y="250"/>
                    </a:cubicBezTo>
                    <a:cubicBezTo>
                      <a:pt x="322" y="250"/>
                      <a:pt x="324" y="250"/>
                      <a:pt x="324" y="247"/>
                    </a:cubicBezTo>
                    <a:cubicBezTo>
                      <a:pt x="324" y="246"/>
                      <a:pt x="323" y="246"/>
                      <a:pt x="324" y="244"/>
                    </a:cubicBezTo>
                    <a:cubicBezTo>
                      <a:pt x="324" y="243"/>
                      <a:pt x="324" y="242"/>
                      <a:pt x="324" y="241"/>
                    </a:cubicBezTo>
                    <a:cubicBezTo>
                      <a:pt x="324" y="239"/>
                      <a:pt x="321" y="237"/>
                      <a:pt x="321" y="236"/>
                    </a:cubicBezTo>
                    <a:cubicBezTo>
                      <a:pt x="322" y="234"/>
                      <a:pt x="325" y="232"/>
                      <a:pt x="327" y="231"/>
                    </a:cubicBezTo>
                    <a:cubicBezTo>
                      <a:pt x="333" y="229"/>
                      <a:pt x="339" y="231"/>
                      <a:pt x="340" y="224"/>
                    </a:cubicBezTo>
                    <a:cubicBezTo>
                      <a:pt x="340" y="221"/>
                      <a:pt x="341" y="219"/>
                      <a:pt x="341" y="217"/>
                    </a:cubicBezTo>
                    <a:cubicBezTo>
                      <a:pt x="341" y="215"/>
                      <a:pt x="342" y="214"/>
                      <a:pt x="343" y="212"/>
                    </a:cubicBezTo>
                    <a:cubicBezTo>
                      <a:pt x="344" y="211"/>
                      <a:pt x="345" y="210"/>
                      <a:pt x="346" y="209"/>
                    </a:cubicBezTo>
                    <a:cubicBezTo>
                      <a:pt x="346" y="208"/>
                      <a:pt x="348" y="208"/>
                      <a:pt x="349" y="207"/>
                    </a:cubicBezTo>
                    <a:cubicBezTo>
                      <a:pt x="350" y="205"/>
                      <a:pt x="349" y="202"/>
                      <a:pt x="350" y="200"/>
                    </a:cubicBezTo>
                    <a:cubicBezTo>
                      <a:pt x="350" y="196"/>
                      <a:pt x="350" y="190"/>
                      <a:pt x="346" y="187"/>
                    </a:cubicBezTo>
                    <a:cubicBezTo>
                      <a:pt x="345" y="187"/>
                      <a:pt x="344" y="187"/>
                      <a:pt x="343" y="187"/>
                    </a:cubicBezTo>
                    <a:cubicBezTo>
                      <a:pt x="342" y="186"/>
                      <a:pt x="342" y="185"/>
                      <a:pt x="341" y="184"/>
                    </a:cubicBezTo>
                    <a:cubicBezTo>
                      <a:pt x="340" y="182"/>
                      <a:pt x="340" y="180"/>
                      <a:pt x="341" y="178"/>
                    </a:cubicBezTo>
                    <a:cubicBezTo>
                      <a:pt x="342" y="176"/>
                      <a:pt x="342" y="174"/>
                      <a:pt x="342" y="171"/>
                    </a:cubicBezTo>
                    <a:cubicBezTo>
                      <a:pt x="343" y="169"/>
                      <a:pt x="344" y="167"/>
                      <a:pt x="346" y="166"/>
                    </a:cubicBezTo>
                    <a:cubicBezTo>
                      <a:pt x="348" y="165"/>
                      <a:pt x="350" y="167"/>
                      <a:pt x="353" y="166"/>
                    </a:cubicBezTo>
                    <a:cubicBezTo>
                      <a:pt x="355" y="165"/>
                      <a:pt x="356" y="164"/>
                      <a:pt x="359" y="164"/>
                    </a:cubicBezTo>
                    <a:cubicBezTo>
                      <a:pt x="363" y="165"/>
                      <a:pt x="367" y="165"/>
                      <a:pt x="370" y="161"/>
                    </a:cubicBezTo>
                    <a:cubicBezTo>
                      <a:pt x="372" y="160"/>
                      <a:pt x="373" y="159"/>
                      <a:pt x="376" y="159"/>
                    </a:cubicBezTo>
                    <a:cubicBezTo>
                      <a:pt x="378" y="159"/>
                      <a:pt x="379" y="159"/>
                      <a:pt x="381" y="157"/>
                    </a:cubicBezTo>
                    <a:cubicBezTo>
                      <a:pt x="382" y="155"/>
                      <a:pt x="384" y="155"/>
                      <a:pt x="385" y="154"/>
                    </a:cubicBezTo>
                    <a:cubicBezTo>
                      <a:pt x="388" y="153"/>
                      <a:pt x="386" y="151"/>
                      <a:pt x="387" y="149"/>
                    </a:cubicBezTo>
                    <a:cubicBezTo>
                      <a:pt x="387" y="147"/>
                      <a:pt x="388" y="146"/>
                      <a:pt x="388" y="144"/>
                    </a:cubicBezTo>
                    <a:cubicBezTo>
                      <a:pt x="389" y="142"/>
                      <a:pt x="388" y="141"/>
                      <a:pt x="391" y="139"/>
                    </a:cubicBezTo>
                    <a:cubicBezTo>
                      <a:pt x="392" y="138"/>
                      <a:pt x="396" y="137"/>
                      <a:pt x="396" y="136"/>
                    </a:cubicBezTo>
                    <a:cubicBezTo>
                      <a:pt x="397" y="135"/>
                      <a:pt x="397" y="132"/>
                      <a:pt x="397" y="130"/>
                    </a:cubicBezTo>
                    <a:cubicBezTo>
                      <a:pt x="398" y="128"/>
                      <a:pt x="398" y="127"/>
                      <a:pt x="398" y="125"/>
                    </a:cubicBezTo>
                    <a:cubicBezTo>
                      <a:pt x="397" y="124"/>
                      <a:pt x="399" y="121"/>
                      <a:pt x="399" y="12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35" name="Freeform 10238"/>
              <p:cNvSpPr>
                <a:spLocks/>
              </p:cNvSpPr>
              <p:nvPr/>
            </p:nvSpPr>
            <p:spPr bwMode="auto">
              <a:xfrm>
                <a:off x="2115" y="1412"/>
                <a:ext cx="826" cy="374"/>
              </a:xfrm>
              <a:custGeom>
                <a:avLst/>
                <a:gdLst>
                  <a:gd name="T0" fmla="*/ 817 w 533"/>
                  <a:gd name="T1" fmla="*/ 368 h 241"/>
                  <a:gd name="T2" fmla="*/ 815 w 533"/>
                  <a:gd name="T3" fmla="*/ 357 h 241"/>
                  <a:gd name="T4" fmla="*/ 809 w 533"/>
                  <a:gd name="T5" fmla="*/ 343 h 241"/>
                  <a:gd name="T6" fmla="*/ 793 w 533"/>
                  <a:gd name="T7" fmla="*/ 335 h 241"/>
                  <a:gd name="T8" fmla="*/ 793 w 533"/>
                  <a:gd name="T9" fmla="*/ 318 h 241"/>
                  <a:gd name="T10" fmla="*/ 793 w 533"/>
                  <a:gd name="T11" fmla="*/ 306 h 241"/>
                  <a:gd name="T12" fmla="*/ 783 w 533"/>
                  <a:gd name="T13" fmla="*/ 301 h 241"/>
                  <a:gd name="T14" fmla="*/ 776 w 533"/>
                  <a:gd name="T15" fmla="*/ 287 h 241"/>
                  <a:gd name="T16" fmla="*/ 776 w 533"/>
                  <a:gd name="T17" fmla="*/ 265 h 241"/>
                  <a:gd name="T18" fmla="*/ 778 w 533"/>
                  <a:gd name="T19" fmla="*/ 253 h 241"/>
                  <a:gd name="T20" fmla="*/ 773 w 533"/>
                  <a:gd name="T21" fmla="*/ 242 h 241"/>
                  <a:gd name="T22" fmla="*/ 773 w 533"/>
                  <a:gd name="T23" fmla="*/ 227 h 241"/>
                  <a:gd name="T24" fmla="*/ 770 w 533"/>
                  <a:gd name="T25" fmla="*/ 213 h 241"/>
                  <a:gd name="T26" fmla="*/ 767 w 533"/>
                  <a:gd name="T27" fmla="*/ 205 h 241"/>
                  <a:gd name="T28" fmla="*/ 769 w 533"/>
                  <a:gd name="T29" fmla="*/ 192 h 241"/>
                  <a:gd name="T30" fmla="*/ 762 w 533"/>
                  <a:gd name="T31" fmla="*/ 186 h 241"/>
                  <a:gd name="T32" fmla="*/ 753 w 533"/>
                  <a:gd name="T33" fmla="*/ 180 h 241"/>
                  <a:gd name="T34" fmla="*/ 753 w 533"/>
                  <a:gd name="T35" fmla="*/ 169 h 241"/>
                  <a:gd name="T36" fmla="*/ 752 w 533"/>
                  <a:gd name="T37" fmla="*/ 158 h 241"/>
                  <a:gd name="T38" fmla="*/ 749 w 533"/>
                  <a:gd name="T39" fmla="*/ 143 h 241"/>
                  <a:gd name="T40" fmla="*/ 749 w 533"/>
                  <a:gd name="T41" fmla="*/ 129 h 241"/>
                  <a:gd name="T42" fmla="*/ 739 w 533"/>
                  <a:gd name="T43" fmla="*/ 126 h 241"/>
                  <a:gd name="T44" fmla="*/ 736 w 533"/>
                  <a:gd name="T45" fmla="*/ 119 h 241"/>
                  <a:gd name="T46" fmla="*/ 728 w 533"/>
                  <a:gd name="T47" fmla="*/ 104 h 241"/>
                  <a:gd name="T48" fmla="*/ 727 w 533"/>
                  <a:gd name="T49" fmla="*/ 87 h 241"/>
                  <a:gd name="T50" fmla="*/ 725 w 533"/>
                  <a:gd name="T51" fmla="*/ 71 h 241"/>
                  <a:gd name="T52" fmla="*/ 710 w 533"/>
                  <a:gd name="T53" fmla="*/ 61 h 241"/>
                  <a:gd name="T54" fmla="*/ 696 w 533"/>
                  <a:gd name="T55" fmla="*/ 51 h 241"/>
                  <a:gd name="T56" fmla="*/ 685 w 533"/>
                  <a:gd name="T57" fmla="*/ 39 h 241"/>
                  <a:gd name="T58" fmla="*/ 669 w 533"/>
                  <a:gd name="T59" fmla="*/ 34 h 241"/>
                  <a:gd name="T60" fmla="*/ 657 w 533"/>
                  <a:gd name="T61" fmla="*/ 29 h 241"/>
                  <a:gd name="T62" fmla="*/ 646 w 533"/>
                  <a:gd name="T63" fmla="*/ 20 h 241"/>
                  <a:gd name="T64" fmla="*/ 621 w 533"/>
                  <a:gd name="T65" fmla="*/ 19 h 241"/>
                  <a:gd name="T66" fmla="*/ 611 w 533"/>
                  <a:gd name="T67" fmla="*/ 20 h 241"/>
                  <a:gd name="T68" fmla="*/ 600 w 533"/>
                  <a:gd name="T69" fmla="*/ 19 h 241"/>
                  <a:gd name="T70" fmla="*/ 575 w 533"/>
                  <a:gd name="T71" fmla="*/ 29 h 241"/>
                  <a:gd name="T72" fmla="*/ 541 w 533"/>
                  <a:gd name="T73" fmla="*/ 16 h 241"/>
                  <a:gd name="T74" fmla="*/ 524 w 533"/>
                  <a:gd name="T75" fmla="*/ 2 h 241"/>
                  <a:gd name="T76" fmla="*/ 160 w 533"/>
                  <a:gd name="T77" fmla="*/ 2 h 241"/>
                  <a:gd name="T78" fmla="*/ 0 w 533"/>
                  <a:gd name="T79" fmla="*/ 248 h 241"/>
                  <a:gd name="T80" fmla="*/ 189 w 533"/>
                  <a:gd name="T81" fmla="*/ 248 h 241"/>
                  <a:gd name="T82" fmla="*/ 189 w 533"/>
                  <a:gd name="T83" fmla="*/ 343 h 241"/>
                  <a:gd name="T84" fmla="*/ 330 w 533"/>
                  <a:gd name="T85" fmla="*/ 372 h 241"/>
                  <a:gd name="T86" fmla="*/ 826 w 533"/>
                  <a:gd name="T87" fmla="*/ 372 h 24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533"/>
                  <a:gd name="T133" fmla="*/ 0 h 241"/>
                  <a:gd name="T134" fmla="*/ 533 w 533"/>
                  <a:gd name="T135" fmla="*/ 241 h 24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533" h="241">
                    <a:moveTo>
                      <a:pt x="533" y="240"/>
                    </a:moveTo>
                    <a:cubicBezTo>
                      <a:pt x="532" y="239"/>
                      <a:pt x="531" y="239"/>
                      <a:pt x="530" y="238"/>
                    </a:cubicBezTo>
                    <a:cubicBezTo>
                      <a:pt x="529" y="238"/>
                      <a:pt x="528" y="239"/>
                      <a:pt x="527" y="237"/>
                    </a:cubicBezTo>
                    <a:cubicBezTo>
                      <a:pt x="526" y="236"/>
                      <a:pt x="528" y="234"/>
                      <a:pt x="528" y="232"/>
                    </a:cubicBezTo>
                    <a:cubicBezTo>
                      <a:pt x="528" y="231"/>
                      <a:pt x="528" y="231"/>
                      <a:pt x="527" y="230"/>
                    </a:cubicBezTo>
                    <a:cubicBezTo>
                      <a:pt x="527" y="230"/>
                      <a:pt x="526" y="230"/>
                      <a:pt x="526" y="230"/>
                    </a:cubicBezTo>
                    <a:cubicBezTo>
                      <a:pt x="526" y="229"/>
                      <a:pt x="526" y="228"/>
                      <a:pt x="526" y="228"/>
                    </a:cubicBezTo>
                    <a:cubicBezTo>
                      <a:pt x="524" y="227"/>
                      <a:pt x="523" y="226"/>
                      <a:pt x="523" y="224"/>
                    </a:cubicBezTo>
                    <a:cubicBezTo>
                      <a:pt x="523" y="222"/>
                      <a:pt x="525" y="222"/>
                      <a:pt x="522" y="221"/>
                    </a:cubicBezTo>
                    <a:cubicBezTo>
                      <a:pt x="521" y="220"/>
                      <a:pt x="518" y="221"/>
                      <a:pt x="519" y="218"/>
                    </a:cubicBezTo>
                    <a:cubicBezTo>
                      <a:pt x="519" y="217"/>
                      <a:pt x="517" y="216"/>
                      <a:pt x="516" y="216"/>
                    </a:cubicBezTo>
                    <a:cubicBezTo>
                      <a:pt x="515" y="215"/>
                      <a:pt x="513" y="217"/>
                      <a:pt x="512" y="216"/>
                    </a:cubicBezTo>
                    <a:cubicBezTo>
                      <a:pt x="512" y="215"/>
                      <a:pt x="514" y="214"/>
                      <a:pt x="514" y="213"/>
                    </a:cubicBezTo>
                    <a:cubicBezTo>
                      <a:pt x="515" y="212"/>
                      <a:pt x="512" y="209"/>
                      <a:pt x="512" y="208"/>
                    </a:cubicBezTo>
                    <a:cubicBezTo>
                      <a:pt x="512" y="207"/>
                      <a:pt x="513" y="206"/>
                      <a:pt x="512" y="205"/>
                    </a:cubicBezTo>
                    <a:cubicBezTo>
                      <a:pt x="512" y="204"/>
                      <a:pt x="510" y="204"/>
                      <a:pt x="510" y="203"/>
                    </a:cubicBezTo>
                    <a:cubicBezTo>
                      <a:pt x="510" y="202"/>
                      <a:pt x="510" y="201"/>
                      <a:pt x="510" y="200"/>
                    </a:cubicBezTo>
                    <a:cubicBezTo>
                      <a:pt x="512" y="200"/>
                      <a:pt x="513" y="199"/>
                      <a:pt x="512" y="197"/>
                    </a:cubicBezTo>
                    <a:cubicBezTo>
                      <a:pt x="510" y="194"/>
                      <a:pt x="510" y="198"/>
                      <a:pt x="509" y="199"/>
                    </a:cubicBezTo>
                    <a:cubicBezTo>
                      <a:pt x="508" y="198"/>
                      <a:pt x="507" y="199"/>
                      <a:pt x="506" y="198"/>
                    </a:cubicBezTo>
                    <a:cubicBezTo>
                      <a:pt x="506" y="198"/>
                      <a:pt x="505" y="195"/>
                      <a:pt x="505" y="194"/>
                    </a:cubicBezTo>
                    <a:cubicBezTo>
                      <a:pt x="505" y="193"/>
                      <a:pt x="507" y="193"/>
                      <a:pt x="507" y="192"/>
                    </a:cubicBezTo>
                    <a:cubicBezTo>
                      <a:pt x="507" y="192"/>
                      <a:pt x="505" y="191"/>
                      <a:pt x="505" y="190"/>
                    </a:cubicBezTo>
                    <a:cubicBezTo>
                      <a:pt x="505" y="187"/>
                      <a:pt x="501" y="188"/>
                      <a:pt x="501" y="185"/>
                    </a:cubicBezTo>
                    <a:cubicBezTo>
                      <a:pt x="500" y="183"/>
                      <a:pt x="497" y="183"/>
                      <a:pt x="499" y="181"/>
                    </a:cubicBezTo>
                    <a:cubicBezTo>
                      <a:pt x="500" y="179"/>
                      <a:pt x="501" y="179"/>
                      <a:pt x="501" y="177"/>
                    </a:cubicBezTo>
                    <a:cubicBezTo>
                      <a:pt x="502" y="175"/>
                      <a:pt x="500" y="173"/>
                      <a:pt x="501" y="171"/>
                    </a:cubicBezTo>
                    <a:cubicBezTo>
                      <a:pt x="501" y="170"/>
                      <a:pt x="503" y="171"/>
                      <a:pt x="503" y="169"/>
                    </a:cubicBezTo>
                    <a:cubicBezTo>
                      <a:pt x="503" y="168"/>
                      <a:pt x="502" y="167"/>
                      <a:pt x="501" y="166"/>
                    </a:cubicBezTo>
                    <a:cubicBezTo>
                      <a:pt x="501" y="165"/>
                      <a:pt x="502" y="164"/>
                      <a:pt x="502" y="163"/>
                    </a:cubicBezTo>
                    <a:cubicBezTo>
                      <a:pt x="502" y="162"/>
                      <a:pt x="500" y="162"/>
                      <a:pt x="500" y="161"/>
                    </a:cubicBezTo>
                    <a:cubicBezTo>
                      <a:pt x="499" y="160"/>
                      <a:pt x="500" y="159"/>
                      <a:pt x="500" y="157"/>
                    </a:cubicBezTo>
                    <a:cubicBezTo>
                      <a:pt x="500" y="157"/>
                      <a:pt x="499" y="157"/>
                      <a:pt x="499" y="156"/>
                    </a:cubicBezTo>
                    <a:cubicBezTo>
                      <a:pt x="499" y="155"/>
                      <a:pt x="500" y="155"/>
                      <a:pt x="500" y="154"/>
                    </a:cubicBezTo>
                    <a:cubicBezTo>
                      <a:pt x="500" y="153"/>
                      <a:pt x="498" y="150"/>
                      <a:pt x="499" y="149"/>
                    </a:cubicBezTo>
                    <a:cubicBezTo>
                      <a:pt x="499" y="148"/>
                      <a:pt x="503" y="146"/>
                      <a:pt x="499" y="146"/>
                    </a:cubicBezTo>
                    <a:cubicBezTo>
                      <a:pt x="498" y="146"/>
                      <a:pt x="497" y="146"/>
                      <a:pt x="496" y="145"/>
                    </a:cubicBezTo>
                    <a:cubicBezTo>
                      <a:pt x="495" y="144"/>
                      <a:pt x="497" y="144"/>
                      <a:pt x="497" y="143"/>
                    </a:cubicBezTo>
                    <a:cubicBezTo>
                      <a:pt x="497" y="141"/>
                      <a:pt x="494" y="136"/>
                      <a:pt x="497" y="137"/>
                    </a:cubicBezTo>
                    <a:cubicBezTo>
                      <a:pt x="498" y="137"/>
                      <a:pt x="496" y="141"/>
                      <a:pt x="498" y="138"/>
                    </a:cubicBezTo>
                    <a:cubicBezTo>
                      <a:pt x="499" y="137"/>
                      <a:pt x="499" y="136"/>
                      <a:pt x="499" y="135"/>
                    </a:cubicBezTo>
                    <a:cubicBezTo>
                      <a:pt x="497" y="134"/>
                      <a:pt x="494" y="136"/>
                      <a:pt x="495" y="132"/>
                    </a:cubicBezTo>
                    <a:cubicBezTo>
                      <a:pt x="495" y="132"/>
                      <a:pt x="496" y="131"/>
                      <a:pt x="496" y="130"/>
                    </a:cubicBezTo>
                    <a:cubicBezTo>
                      <a:pt x="496" y="130"/>
                      <a:pt x="496" y="128"/>
                      <a:pt x="496" y="127"/>
                    </a:cubicBezTo>
                    <a:cubicBezTo>
                      <a:pt x="495" y="126"/>
                      <a:pt x="497" y="125"/>
                      <a:pt x="496" y="124"/>
                    </a:cubicBezTo>
                    <a:cubicBezTo>
                      <a:pt x="496" y="123"/>
                      <a:pt x="495" y="124"/>
                      <a:pt x="494" y="124"/>
                    </a:cubicBezTo>
                    <a:cubicBezTo>
                      <a:pt x="493" y="123"/>
                      <a:pt x="491" y="123"/>
                      <a:pt x="491" y="122"/>
                    </a:cubicBezTo>
                    <a:cubicBezTo>
                      <a:pt x="490" y="121"/>
                      <a:pt x="491" y="121"/>
                      <a:pt x="492" y="120"/>
                    </a:cubicBezTo>
                    <a:cubicBezTo>
                      <a:pt x="492" y="119"/>
                      <a:pt x="490" y="115"/>
                      <a:pt x="489" y="118"/>
                    </a:cubicBezTo>
                    <a:cubicBezTo>
                      <a:pt x="489" y="119"/>
                      <a:pt x="488" y="119"/>
                      <a:pt x="487" y="119"/>
                    </a:cubicBezTo>
                    <a:cubicBezTo>
                      <a:pt x="485" y="118"/>
                      <a:pt x="486" y="117"/>
                      <a:pt x="486" y="116"/>
                    </a:cubicBezTo>
                    <a:cubicBezTo>
                      <a:pt x="486" y="115"/>
                      <a:pt x="487" y="115"/>
                      <a:pt x="486" y="114"/>
                    </a:cubicBezTo>
                    <a:cubicBezTo>
                      <a:pt x="486" y="112"/>
                      <a:pt x="485" y="113"/>
                      <a:pt x="485" y="111"/>
                    </a:cubicBezTo>
                    <a:cubicBezTo>
                      <a:pt x="485" y="110"/>
                      <a:pt x="486" y="110"/>
                      <a:pt x="486" y="109"/>
                    </a:cubicBezTo>
                    <a:cubicBezTo>
                      <a:pt x="485" y="108"/>
                      <a:pt x="484" y="107"/>
                      <a:pt x="484" y="106"/>
                    </a:cubicBezTo>
                    <a:cubicBezTo>
                      <a:pt x="484" y="104"/>
                      <a:pt x="486" y="106"/>
                      <a:pt x="487" y="105"/>
                    </a:cubicBezTo>
                    <a:cubicBezTo>
                      <a:pt x="488" y="103"/>
                      <a:pt x="486" y="104"/>
                      <a:pt x="485" y="102"/>
                    </a:cubicBezTo>
                    <a:cubicBezTo>
                      <a:pt x="485" y="100"/>
                      <a:pt x="488" y="99"/>
                      <a:pt x="487" y="96"/>
                    </a:cubicBezTo>
                    <a:cubicBezTo>
                      <a:pt x="486" y="95"/>
                      <a:pt x="484" y="96"/>
                      <a:pt x="485" y="94"/>
                    </a:cubicBezTo>
                    <a:cubicBezTo>
                      <a:pt x="485" y="92"/>
                      <a:pt x="484" y="93"/>
                      <a:pt x="483" y="92"/>
                    </a:cubicBezTo>
                    <a:cubicBezTo>
                      <a:pt x="483" y="91"/>
                      <a:pt x="482" y="89"/>
                      <a:pt x="482" y="89"/>
                    </a:cubicBezTo>
                    <a:cubicBezTo>
                      <a:pt x="482" y="88"/>
                      <a:pt x="483" y="88"/>
                      <a:pt x="483" y="86"/>
                    </a:cubicBezTo>
                    <a:cubicBezTo>
                      <a:pt x="483" y="87"/>
                      <a:pt x="483" y="83"/>
                      <a:pt x="483" y="83"/>
                    </a:cubicBezTo>
                    <a:cubicBezTo>
                      <a:pt x="482" y="82"/>
                      <a:pt x="481" y="83"/>
                      <a:pt x="480" y="82"/>
                    </a:cubicBezTo>
                    <a:cubicBezTo>
                      <a:pt x="479" y="81"/>
                      <a:pt x="481" y="80"/>
                      <a:pt x="479" y="80"/>
                    </a:cubicBezTo>
                    <a:cubicBezTo>
                      <a:pt x="478" y="80"/>
                      <a:pt x="478" y="81"/>
                      <a:pt x="477" y="81"/>
                    </a:cubicBezTo>
                    <a:cubicBezTo>
                      <a:pt x="476" y="81"/>
                      <a:pt x="476" y="80"/>
                      <a:pt x="477" y="79"/>
                    </a:cubicBezTo>
                    <a:cubicBezTo>
                      <a:pt x="478" y="78"/>
                      <a:pt x="477" y="78"/>
                      <a:pt x="477" y="77"/>
                    </a:cubicBezTo>
                    <a:cubicBezTo>
                      <a:pt x="477" y="77"/>
                      <a:pt x="475" y="78"/>
                      <a:pt x="475" y="77"/>
                    </a:cubicBezTo>
                    <a:cubicBezTo>
                      <a:pt x="474" y="76"/>
                      <a:pt x="474" y="75"/>
                      <a:pt x="474" y="74"/>
                    </a:cubicBezTo>
                    <a:cubicBezTo>
                      <a:pt x="474" y="72"/>
                      <a:pt x="476" y="71"/>
                      <a:pt x="473" y="70"/>
                    </a:cubicBezTo>
                    <a:cubicBezTo>
                      <a:pt x="473" y="70"/>
                      <a:pt x="470" y="68"/>
                      <a:pt x="470" y="67"/>
                    </a:cubicBezTo>
                    <a:cubicBezTo>
                      <a:pt x="470" y="67"/>
                      <a:pt x="470" y="65"/>
                      <a:pt x="470" y="64"/>
                    </a:cubicBezTo>
                    <a:cubicBezTo>
                      <a:pt x="470" y="63"/>
                      <a:pt x="472" y="63"/>
                      <a:pt x="471" y="61"/>
                    </a:cubicBezTo>
                    <a:cubicBezTo>
                      <a:pt x="471" y="59"/>
                      <a:pt x="469" y="58"/>
                      <a:pt x="469" y="56"/>
                    </a:cubicBezTo>
                    <a:cubicBezTo>
                      <a:pt x="468" y="54"/>
                      <a:pt x="465" y="54"/>
                      <a:pt x="466" y="51"/>
                    </a:cubicBezTo>
                    <a:cubicBezTo>
                      <a:pt x="467" y="50"/>
                      <a:pt x="466" y="49"/>
                      <a:pt x="466" y="48"/>
                    </a:cubicBezTo>
                    <a:cubicBezTo>
                      <a:pt x="466" y="47"/>
                      <a:pt x="467" y="47"/>
                      <a:pt x="468" y="46"/>
                    </a:cubicBezTo>
                    <a:cubicBezTo>
                      <a:pt x="468" y="45"/>
                      <a:pt x="468" y="43"/>
                      <a:pt x="468" y="42"/>
                    </a:cubicBezTo>
                    <a:cubicBezTo>
                      <a:pt x="466" y="40"/>
                      <a:pt x="462" y="43"/>
                      <a:pt x="461" y="42"/>
                    </a:cubicBezTo>
                    <a:cubicBezTo>
                      <a:pt x="460" y="41"/>
                      <a:pt x="460" y="39"/>
                      <a:pt x="458" y="39"/>
                    </a:cubicBezTo>
                    <a:cubicBezTo>
                      <a:pt x="457" y="39"/>
                      <a:pt x="457" y="40"/>
                      <a:pt x="455" y="40"/>
                    </a:cubicBezTo>
                    <a:cubicBezTo>
                      <a:pt x="452" y="40"/>
                      <a:pt x="454" y="38"/>
                      <a:pt x="452" y="36"/>
                    </a:cubicBezTo>
                    <a:cubicBezTo>
                      <a:pt x="451" y="35"/>
                      <a:pt x="449" y="34"/>
                      <a:pt x="449" y="33"/>
                    </a:cubicBezTo>
                    <a:cubicBezTo>
                      <a:pt x="447" y="31"/>
                      <a:pt x="450" y="30"/>
                      <a:pt x="449" y="28"/>
                    </a:cubicBezTo>
                    <a:cubicBezTo>
                      <a:pt x="448" y="26"/>
                      <a:pt x="444" y="29"/>
                      <a:pt x="442" y="27"/>
                    </a:cubicBezTo>
                    <a:cubicBezTo>
                      <a:pt x="442" y="26"/>
                      <a:pt x="442" y="25"/>
                      <a:pt x="442" y="25"/>
                    </a:cubicBezTo>
                    <a:cubicBezTo>
                      <a:pt x="441" y="24"/>
                      <a:pt x="439" y="23"/>
                      <a:pt x="438" y="23"/>
                    </a:cubicBezTo>
                    <a:cubicBezTo>
                      <a:pt x="437" y="22"/>
                      <a:pt x="436" y="22"/>
                      <a:pt x="434" y="22"/>
                    </a:cubicBezTo>
                    <a:cubicBezTo>
                      <a:pt x="432" y="23"/>
                      <a:pt x="434" y="23"/>
                      <a:pt x="432" y="22"/>
                    </a:cubicBezTo>
                    <a:cubicBezTo>
                      <a:pt x="432" y="22"/>
                      <a:pt x="432" y="20"/>
                      <a:pt x="431" y="20"/>
                    </a:cubicBezTo>
                    <a:cubicBezTo>
                      <a:pt x="431" y="19"/>
                      <a:pt x="428" y="20"/>
                      <a:pt x="428" y="20"/>
                    </a:cubicBezTo>
                    <a:cubicBezTo>
                      <a:pt x="427" y="20"/>
                      <a:pt x="425" y="20"/>
                      <a:pt x="424" y="19"/>
                    </a:cubicBezTo>
                    <a:cubicBezTo>
                      <a:pt x="422" y="19"/>
                      <a:pt x="423" y="18"/>
                      <a:pt x="421" y="17"/>
                    </a:cubicBezTo>
                    <a:cubicBezTo>
                      <a:pt x="420" y="16"/>
                      <a:pt x="418" y="17"/>
                      <a:pt x="417" y="16"/>
                    </a:cubicBezTo>
                    <a:cubicBezTo>
                      <a:pt x="417" y="15"/>
                      <a:pt x="417" y="14"/>
                      <a:pt x="417" y="13"/>
                    </a:cubicBezTo>
                    <a:cubicBezTo>
                      <a:pt x="416" y="12"/>
                      <a:pt x="414" y="13"/>
                      <a:pt x="413" y="12"/>
                    </a:cubicBezTo>
                    <a:cubicBezTo>
                      <a:pt x="410" y="12"/>
                      <a:pt x="409" y="11"/>
                      <a:pt x="406" y="12"/>
                    </a:cubicBezTo>
                    <a:cubicBezTo>
                      <a:pt x="404" y="12"/>
                      <a:pt x="403" y="13"/>
                      <a:pt x="401" y="12"/>
                    </a:cubicBezTo>
                    <a:cubicBezTo>
                      <a:pt x="401" y="12"/>
                      <a:pt x="401" y="11"/>
                      <a:pt x="401" y="11"/>
                    </a:cubicBezTo>
                    <a:cubicBezTo>
                      <a:pt x="400" y="11"/>
                      <a:pt x="399" y="12"/>
                      <a:pt x="398" y="12"/>
                    </a:cubicBezTo>
                    <a:cubicBezTo>
                      <a:pt x="397" y="12"/>
                      <a:pt x="396" y="14"/>
                      <a:pt x="394" y="13"/>
                    </a:cubicBezTo>
                    <a:cubicBezTo>
                      <a:pt x="393" y="13"/>
                      <a:pt x="394" y="11"/>
                      <a:pt x="392" y="11"/>
                    </a:cubicBezTo>
                    <a:cubicBezTo>
                      <a:pt x="391" y="12"/>
                      <a:pt x="391" y="14"/>
                      <a:pt x="389" y="14"/>
                    </a:cubicBezTo>
                    <a:cubicBezTo>
                      <a:pt x="388" y="14"/>
                      <a:pt x="388" y="12"/>
                      <a:pt x="387" y="12"/>
                    </a:cubicBezTo>
                    <a:cubicBezTo>
                      <a:pt x="385" y="11"/>
                      <a:pt x="385" y="13"/>
                      <a:pt x="384" y="14"/>
                    </a:cubicBezTo>
                    <a:cubicBezTo>
                      <a:pt x="381" y="15"/>
                      <a:pt x="380" y="9"/>
                      <a:pt x="377" y="13"/>
                    </a:cubicBezTo>
                    <a:cubicBezTo>
                      <a:pt x="375" y="15"/>
                      <a:pt x="375" y="18"/>
                      <a:pt x="371" y="19"/>
                    </a:cubicBezTo>
                    <a:cubicBezTo>
                      <a:pt x="367" y="21"/>
                      <a:pt x="362" y="17"/>
                      <a:pt x="360" y="14"/>
                    </a:cubicBezTo>
                    <a:cubicBezTo>
                      <a:pt x="359" y="15"/>
                      <a:pt x="356" y="12"/>
                      <a:pt x="354" y="11"/>
                    </a:cubicBezTo>
                    <a:cubicBezTo>
                      <a:pt x="352" y="11"/>
                      <a:pt x="350" y="10"/>
                      <a:pt x="349" y="10"/>
                    </a:cubicBezTo>
                    <a:cubicBezTo>
                      <a:pt x="347" y="9"/>
                      <a:pt x="347" y="8"/>
                      <a:pt x="345" y="7"/>
                    </a:cubicBezTo>
                    <a:cubicBezTo>
                      <a:pt x="343" y="6"/>
                      <a:pt x="342" y="6"/>
                      <a:pt x="340" y="4"/>
                    </a:cubicBezTo>
                    <a:cubicBezTo>
                      <a:pt x="340" y="2"/>
                      <a:pt x="339" y="1"/>
                      <a:pt x="338" y="1"/>
                    </a:cubicBezTo>
                    <a:cubicBezTo>
                      <a:pt x="335" y="1"/>
                      <a:pt x="333" y="1"/>
                      <a:pt x="330" y="1"/>
                    </a:cubicBezTo>
                    <a:cubicBezTo>
                      <a:pt x="302" y="1"/>
                      <a:pt x="275" y="1"/>
                      <a:pt x="247" y="1"/>
                    </a:cubicBezTo>
                    <a:cubicBezTo>
                      <a:pt x="199" y="1"/>
                      <a:pt x="151" y="1"/>
                      <a:pt x="103" y="1"/>
                    </a:cubicBezTo>
                    <a:cubicBezTo>
                      <a:pt x="69" y="1"/>
                      <a:pt x="34" y="1"/>
                      <a:pt x="0" y="0"/>
                    </a:cubicBezTo>
                    <a:cubicBezTo>
                      <a:pt x="0" y="50"/>
                      <a:pt x="0" y="100"/>
                      <a:pt x="0" y="150"/>
                    </a:cubicBezTo>
                    <a:cubicBezTo>
                      <a:pt x="0" y="154"/>
                      <a:pt x="0" y="157"/>
                      <a:pt x="0" y="160"/>
                    </a:cubicBezTo>
                    <a:cubicBezTo>
                      <a:pt x="26" y="160"/>
                      <a:pt x="52" y="160"/>
                      <a:pt x="78" y="160"/>
                    </a:cubicBezTo>
                    <a:cubicBezTo>
                      <a:pt x="90" y="160"/>
                      <a:pt x="102" y="160"/>
                      <a:pt x="114" y="160"/>
                    </a:cubicBezTo>
                    <a:cubicBezTo>
                      <a:pt x="116" y="160"/>
                      <a:pt x="119" y="160"/>
                      <a:pt x="122" y="160"/>
                    </a:cubicBezTo>
                    <a:cubicBezTo>
                      <a:pt x="123" y="160"/>
                      <a:pt x="122" y="165"/>
                      <a:pt x="122" y="166"/>
                    </a:cubicBezTo>
                    <a:cubicBezTo>
                      <a:pt x="122" y="172"/>
                      <a:pt x="122" y="179"/>
                      <a:pt x="122" y="185"/>
                    </a:cubicBezTo>
                    <a:cubicBezTo>
                      <a:pt x="122" y="197"/>
                      <a:pt x="122" y="209"/>
                      <a:pt x="122" y="221"/>
                    </a:cubicBezTo>
                    <a:cubicBezTo>
                      <a:pt x="122" y="222"/>
                      <a:pt x="122" y="240"/>
                      <a:pt x="122" y="240"/>
                    </a:cubicBezTo>
                    <a:cubicBezTo>
                      <a:pt x="128" y="240"/>
                      <a:pt x="134" y="240"/>
                      <a:pt x="140" y="240"/>
                    </a:cubicBezTo>
                    <a:cubicBezTo>
                      <a:pt x="164" y="240"/>
                      <a:pt x="189" y="240"/>
                      <a:pt x="213" y="240"/>
                    </a:cubicBezTo>
                    <a:cubicBezTo>
                      <a:pt x="262" y="240"/>
                      <a:pt x="311" y="240"/>
                      <a:pt x="360" y="240"/>
                    </a:cubicBezTo>
                    <a:cubicBezTo>
                      <a:pt x="410" y="240"/>
                      <a:pt x="459" y="241"/>
                      <a:pt x="509" y="240"/>
                    </a:cubicBezTo>
                    <a:cubicBezTo>
                      <a:pt x="511" y="240"/>
                      <a:pt x="533" y="241"/>
                      <a:pt x="533" y="24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736" name="Group 11366"/>
              <p:cNvGrpSpPr>
                <a:grpSpLocks/>
              </p:cNvGrpSpPr>
              <p:nvPr/>
            </p:nvGrpSpPr>
            <p:grpSpPr bwMode="auto">
              <a:xfrm>
                <a:off x="5004" y="1426"/>
                <a:ext cx="341" cy="206"/>
                <a:chOff x="5004" y="1427"/>
                <a:chExt cx="341" cy="206"/>
              </a:xfrm>
            </p:grpSpPr>
            <p:sp>
              <p:nvSpPr>
                <p:cNvPr id="779737" name="Freeform 10242"/>
                <p:cNvSpPr>
                  <a:spLocks/>
                </p:cNvSpPr>
                <p:nvPr/>
              </p:nvSpPr>
              <p:spPr bwMode="auto">
                <a:xfrm>
                  <a:off x="5004" y="1427"/>
                  <a:ext cx="341" cy="175"/>
                </a:xfrm>
                <a:custGeom>
                  <a:avLst/>
                  <a:gdLst>
                    <a:gd name="T0" fmla="*/ 336 w 220"/>
                    <a:gd name="T1" fmla="*/ 135 h 113"/>
                    <a:gd name="T2" fmla="*/ 310 w 220"/>
                    <a:gd name="T3" fmla="*/ 104 h 113"/>
                    <a:gd name="T4" fmla="*/ 322 w 220"/>
                    <a:gd name="T5" fmla="*/ 107 h 113"/>
                    <a:gd name="T6" fmla="*/ 332 w 220"/>
                    <a:gd name="T7" fmla="*/ 124 h 113"/>
                    <a:gd name="T8" fmla="*/ 308 w 220"/>
                    <a:gd name="T9" fmla="*/ 147 h 113"/>
                    <a:gd name="T10" fmla="*/ 287 w 220"/>
                    <a:gd name="T11" fmla="*/ 139 h 113"/>
                    <a:gd name="T12" fmla="*/ 277 w 220"/>
                    <a:gd name="T13" fmla="*/ 118 h 113"/>
                    <a:gd name="T14" fmla="*/ 270 w 220"/>
                    <a:gd name="T15" fmla="*/ 110 h 113"/>
                    <a:gd name="T16" fmla="*/ 276 w 220"/>
                    <a:gd name="T17" fmla="*/ 110 h 113"/>
                    <a:gd name="T18" fmla="*/ 265 w 220"/>
                    <a:gd name="T19" fmla="*/ 93 h 113"/>
                    <a:gd name="T20" fmla="*/ 265 w 220"/>
                    <a:gd name="T21" fmla="*/ 85 h 113"/>
                    <a:gd name="T22" fmla="*/ 245 w 220"/>
                    <a:gd name="T23" fmla="*/ 74 h 113"/>
                    <a:gd name="T24" fmla="*/ 242 w 220"/>
                    <a:gd name="T25" fmla="*/ 82 h 113"/>
                    <a:gd name="T26" fmla="*/ 239 w 220"/>
                    <a:gd name="T27" fmla="*/ 73 h 113"/>
                    <a:gd name="T28" fmla="*/ 233 w 220"/>
                    <a:gd name="T29" fmla="*/ 68 h 113"/>
                    <a:gd name="T30" fmla="*/ 242 w 220"/>
                    <a:gd name="T31" fmla="*/ 68 h 113"/>
                    <a:gd name="T32" fmla="*/ 254 w 220"/>
                    <a:gd name="T33" fmla="*/ 48 h 113"/>
                    <a:gd name="T34" fmla="*/ 250 w 220"/>
                    <a:gd name="T35" fmla="*/ 45 h 113"/>
                    <a:gd name="T36" fmla="*/ 264 w 220"/>
                    <a:gd name="T37" fmla="*/ 40 h 113"/>
                    <a:gd name="T38" fmla="*/ 276 w 220"/>
                    <a:gd name="T39" fmla="*/ 29 h 113"/>
                    <a:gd name="T40" fmla="*/ 265 w 220"/>
                    <a:gd name="T41" fmla="*/ 29 h 113"/>
                    <a:gd name="T42" fmla="*/ 257 w 220"/>
                    <a:gd name="T43" fmla="*/ 26 h 113"/>
                    <a:gd name="T44" fmla="*/ 259 w 220"/>
                    <a:gd name="T45" fmla="*/ 23 h 113"/>
                    <a:gd name="T46" fmla="*/ 248 w 220"/>
                    <a:gd name="T47" fmla="*/ 9 h 113"/>
                    <a:gd name="T48" fmla="*/ 242 w 220"/>
                    <a:gd name="T49" fmla="*/ 3 h 113"/>
                    <a:gd name="T50" fmla="*/ 211 w 220"/>
                    <a:gd name="T51" fmla="*/ 23 h 113"/>
                    <a:gd name="T52" fmla="*/ 43 w 220"/>
                    <a:gd name="T53" fmla="*/ 19 h 113"/>
                    <a:gd name="T54" fmla="*/ 0 w 220"/>
                    <a:gd name="T55" fmla="*/ 101 h 113"/>
                    <a:gd name="T56" fmla="*/ 65 w 220"/>
                    <a:gd name="T57" fmla="*/ 112 h 113"/>
                    <a:gd name="T58" fmla="*/ 133 w 220"/>
                    <a:gd name="T59" fmla="*/ 107 h 113"/>
                    <a:gd name="T60" fmla="*/ 202 w 220"/>
                    <a:gd name="T61" fmla="*/ 108 h 113"/>
                    <a:gd name="T62" fmla="*/ 206 w 220"/>
                    <a:gd name="T63" fmla="*/ 138 h 113"/>
                    <a:gd name="T64" fmla="*/ 225 w 220"/>
                    <a:gd name="T65" fmla="*/ 142 h 113"/>
                    <a:gd name="T66" fmla="*/ 225 w 220"/>
                    <a:gd name="T67" fmla="*/ 146 h 113"/>
                    <a:gd name="T68" fmla="*/ 231 w 220"/>
                    <a:gd name="T69" fmla="*/ 169 h 113"/>
                    <a:gd name="T70" fmla="*/ 229 w 220"/>
                    <a:gd name="T71" fmla="*/ 172 h 113"/>
                    <a:gd name="T72" fmla="*/ 245 w 220"/>
                    <a:gd name="T73" fmla="*/ 169 h 113"/>
                    <a:gd name="T74" fmla="*/ 246 w 220"/>
                    <a:gd name="T75" fmla="*/ 161 h 113"/>
                    <a:gd name="T76" fmla="*/ 250 w 220"/>
                    <a:gd name="T77" fmla="*/ 158 h 113"/>
                    <a:gd name="T78" fmla="*/ 260 w 220"/>
                    <a:gd name="T79" fmla="*/ 152 h 113"/>
                    <a:gd name="T80" fmla="*/ 262 w 220"/>
                    <a:gd name="T81" fmla="*/ 149 h 113"/>
                    <a:gd name="T82" fmla="*/ 264 w 220"/>
                    <a:gd name="T83" fmla="*/ 146 h 113"/>
                    <a:gd name="T84" fmla="*/ 271 w 220"/>
                    <a:gd name="T85" fmla="*/ 146 h 113"/>
                    <a:gd name="T86" fmla="*/ 273 w 220"/>
                    <a:gd name="T87" fmla="*/ 146 h 113"/>
                    <a:gd name="T88" fmla="*/ 273 w 220"/>
                    <a:gd name="T89" fmla="*/ 153 h 113"/>
                    <a:gd name="T90" fmla="*/ 282 w 220"/>
                    <a:gd name="T91" fmla="*/ 167 h 113"/>
                    <a:gd name="T92" fmla="*/ 293 w 220"/>
                    <a:gd name="T93" fmla="*/ 156 h 113"/>
                    <a:gd name="T94" fmla="*/ 307 w 220"/>
                    <a:gd name="T95" fmla="*/ 156 h 113"/>
                    <a:gd name="T96" fmla="*/ 313 w 220"/>
                    <a:gd name="T97" fmla="*/ 155 h 113"/>
                    <a:gd name="T98" fmla="*/ 336 w 220"/>
                    <a:gd name="T99" fmla="*/ 152 h 113"/>
                    <a:gd name="T100" fmla="*/ 335 w 220"/>
                    <a:gd name="T101" fmla="*/ 146 h 113"/>
                    <a:gd name="T102" fmla="*/ 338 w 220"/>
                    <a:gd name="T103" fmla="*/ 139 h 113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20"/>
                    <a:gd name="T157" fmla="*/ 0 h 113"/>
                    <a:gd name="T158" fmla="*/ 220 w 220"/>
                    <a:gd name="T159" fmla="*/ 113 h 113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20" h="113">
                      <a:moveTo>
                        <a:pt x="219" y="94"/>
                      </a:moveTo>
                      <a:cubicBezTo>
                        <a:pt x="219" y="92"/>
                        <a:pt x="219" y="90"/>
                        <a:pt x="219" y="88"/>
                      </a:cubicBezTo>
                      <a:cubicBezTo>
                        <a:pt x="218" y="88"/>
                        <a:pt x="218" y="88"/>
                        <a:pt x="217" y="88"/>
                      </a:cubicBezTo>
                      <a:cubicBezTo>
                        <a:pt x="217" y="88"/>
                        <a:pt x="217" y="87"/>
                        <a:pt x="217" y="87"/>
                      </a:cubicBezTo>
                      <a:cubicBezTo>
                        <a:pt x="217" y="88"/>
                        <a:pt x="216" y="88"/>
                        <a:pt x="215" y="89"/>
                      </a:cubicBezTo>
                      <a:cubicBezTo>
                        <a:pt x="216" y="87"/>
                        <a:pt x="218" y="82"/>
                        <a:pt x="218" y="87"/>
                      </a:cubicBezTo>
                      <a:cubicBezTo>
                        <a:pt x="220" y="84"/>
                        <a:pt x="214" y="73"/>
                        <a:pt x="213" y="71"/>
                      </a:cubicBezTo>
                      <a:cubicBezTo>
                        <a:pt x="211" y="68"/>
                        <a:pt x="200" y="62"/>
                        <a:pt x="200" y="67"/>
                      </a:cubicBezTo>
                      <a:cubicBezTo>
                        <a:pt x="200" y="67"/>
                        <a:pt x="200" y="67"/>
                        <a:pt x="200" y="67"/>
                      </a:cubicBezTo>
                      <a:cubicBezTo>
                        <a:pt x="201" y="68"/>
                        <a:pt x="203" y="72"/>
                        <a:pt x="204" y="69"/>
                      </a:cubicBezTo>
                      <a:cubicBezTo>
                        <a:pt x="202" y="70"/>
                        <a:pt x="202" y="69"/>
                        <a:pt x="203" y="68"/>
                      </a:cubicBezTo>
                      <a:cubicBezTo>
                        <a:pt x="205" y="66"/>
                        <a:pt x="207" y="68"/>
                        <a:pt x="208" y="69"/>
                      </a:cubicBezTo>
                      <a:cubicBezTo>
                        <a:pt x="211" y="72"/>
                        <a:pt x="208" y="80"/>
                        <a:pt x="211" y="82"/>
                      </a:cubicBezTo>
                      <a:cubicBezTo>
                        <a:pt x="210" y="80"/>
                        <a:pt x="210" y="77"/>
                        <a:pt x="212" y="78"/>
                      </a:cubicBezTo>
                      <a:cubicBezTo>
                        <a:pt x="213" y="78"/>
                        <a:pt x="213" y="79"/>
                        <a:pt x="215" y="79"/>
                      </a:cubicBezTo>
                      <a:cubicBezTo>
                        <a:pt x="214" y="80"/>
                        <a:pt x="215" y="79"/>
                        <a:pt x="214" y="80"/>
                      </a:cubicBezTo>
                      <a:cubicBezTo>
                        <a:pt x="213" y="80"/>
                        <a:pt x="213" y="80"/>
                        <a:pt x="214" y="81"/>
                      </a:cubicBezTo>
                      <a:cubicBezTo>
                        <a:pt x="213" y="82"/>
                        <a:pt x="214" y="85"/>
                        <a:pt x="214" y="87"/>
                      </a:cubicBezTo>
                      <a:cubicBezTo>
                        <a:pt x="214" y="89"/>
                        <a:pt x="210" y="90"/>
                        <a:pt x="208" y="91"/>
                      </a:cubicBezTo>
                      <a:cubicBezTo>
                        <a:pt x="205" y="92"/>
                        <a:pt x="201" y="92"/>
                        <a:pt x="199" y="95"/>
                      </a:cubicBezTo>
                      <a:cubicBezTo>
                        <a:pt x="197" y="94"/>
                        <a:pt x="194" y="96"/>
                        <a:pt x="193" y="94"/>
                      </a:cubicBezTo>
                      <a:cubicBezTo>
                        <a:pt x="195" y="94"/>
                        <a:pt x="196" y="94"/>
                        <a:pt x="198" y="94"/>
                      </a:cubicBezTo>
                      <a:cubicBezTo>
                        <a:pt x="196" y="92"/>
                        <a:pt x="194" y="93"/>
                        <a:pt x="192" y="93"/>
                      </a:cubicBezTo>
                      <a:cubicBezTo>
                        <a:pt x="190" y="93"/>
                        <a:pt x="187" y="92"/>
                        <a:pt x="185" y="90"/>
                      </a:cubicBezTo>
                      <a:cubicBezTo>
                        <a:pt x="184" y="89"/>
                        <a:pt x="181" y="88"/>
                        <a:pt x="181" y="86"/>
                      </a:cubicBezTo>
                      <a:cubicBezTo>
                        <a:pt x="181" y="84"/>
                        <a:pt x="183" y="82"/>
                        <a:pt x="182" y="80"/>
                      </a:cubicBezTo>
                      <a:cubicBezTo>
                        <a:pt x="181" y="79"/>
                        <a:pt x="182" y="79"/>
                        <a:pt x="182" y="78"/>
                      </a:cubicBezTo>
                      <a:cubicBezTo>
                        <a:pt x="182" y="78"/>
                        <a:pt x="180" y="76"/>
                        <a:pt x="179" y="76"/>
                      </a:cubicBezTo>
                      <a:cubicBezTo>
                        <a:pt x="178" y="75"/>
                        <a:pt x="177" y="77"/>
                        <a:pt x="176" y="76"/>
                      </a:cubicBezTo>
                      <a:cubicBezTo>
                        <a:pt x="176" y="76"/>
                        <a:pt x="175" y="74"/>
                        <a:pt x="175" y="73"/>
                      </a:cubicBezTo>
                      <a:cubicBezTo>
                        <a:pt x="177" y="77"/>
                        <a:pt x="171" y="73"/>
                        <a:pt x="171" y="72"/>
                      </a:cubicBezTo>
                      <a:cubicBezTo>
                        <a:pt x="171" y="70"/>
                        <a:pt x="173" y="71"/>
                        <a:pt x="174" y="71"/>
                      </a:cubicBezTo>
                      <a:cubicBezTo>
                        <a:pt x="174" y="70"/>
                        <a:pt x="173" y="69"/>
                        <a:pt x="175" y="68"/>
                      </a:cubicBezTo>
                      <a:cubicBezTo>
                        <a:pt x="173" y="67"/>
                        <a:pt x="174" y="66"/>
                        <a:pt x="175" y="68"/>
                      </a:cubicBezTo>
                      <a:cubicBezTo>
                        <a:pt x="176" y="70"/>
                        <a:pt x="177" y="71"/>
                        <a:pt x="176" y="72"/>
                      </a:cubicBezTo>
                      <a:cubicBezTo>
                        <a:pt x="176" y="72"/>
                        <a:pt x="177" y="71"/>
                        <a:pt x="178" y="71"/>
                      </a:cubicBezTo>
                      <a:cubicBezTo>
                        <a:pt x="177" y="70"/>
                        <a:pt x="176" y="69"/>
                        <a:pt x="176" y="68"/>
                      </a:cubicBezTo>
                      <a:cubicBezTo>
                        <a:pt x="175" y="67"/>
                        <a:pt x="175" y="66"/>
                        <a:pt x="175" y="66"/>
                      </a:cubicBezTo>
                      <a:cubicBezTo>
                        <a:pt x="175" y="64"/>
                        <a:pt x="173" y="60"/>
                        <a:pt x="171" y="59"/>
                      </a:cubicBezTo>
                      <a:cubicBezTo>
                        <a:pt x="171" y="59"/>
                        <a:pt x="171" y="60"/>
                        <a:pt x="171" y="60"/>
                      </a:cubicBezTo>
                      <a:cubicBezTo>
                        <a:pt x="171" y="59"/>
                        <a:pt x="170" y="59"/>
                        <a:pt x="170" y="59"/>
                      </a:cubicBezTo>
                      <a:cubicBezTo>
                        <a:pt x="171" y="59"/>
                        <a:pt x="171" y="57"/>
                        <a:pt x="171" y="56"/>
                      </a:cubicBezTo>
                      <a:cubicBezTo>
                        <a:pt x="171" y="56"/>
                        <a:pt x="170" y="56"/>
                        <a:pt x="170" y="56"/>
                      </a:cubicBezTo>
                      <a:cubicBezTo>
                        <a:pt x="170" y="56"/>
                        <a:pt x="171" y="55"/>
                        <a:pt x="171" y="55"/>
                      </a:cubicBezTo>
                      <a:cubicBezTo>
                        <a:pt x="169" y="54"/>
                        <a:pt x="168" y="53"/>
                        <a:pt x="168" y="52"/>
                      </a:cubicBezTo>
                      <a:cubicBezTo>
                        <a:pt x="167" y="52"/>
                        <a:pt x="167" y="52"/>
                        <a:pt x="166" y="53"/>
                      </a:cubicBezTo>
                      <a:cubicBezTo>
                        <a:pt x="166" y="50"/>
                        <a:pt x="161" y="51"/>
                        <a:pt x="161" y="47"/>
                      </a:cubicBezTo>
                      <a:cubicBezTo>
                        <a:pt x="160" y="47"/>
                        <a:pt x="159" y="47"/>
                        <a:pt x="158" y="48"/>
                      </a:cubicBezTo>
                      <a:cubicBezTo>
                        <a:pt x="160" y="47"/>
                        <a:pt x="163" y="52"/>
                        <a:pt x="161" y="51"/>
                      </a:cubicBezTo>
                      <a:cubicBezTo>
                        <a:pt x="160" y="52"/>
                        <a:pt x="160" y="52"/>
                        <a:pt x="160" y="51"/>
                      </a:cubicBezTo>
                      <a:cubicBezTo>
                        <a:pt x="159" y="51"/>
                        <a:pt x="156" y="55"/>
                        <a:pt x="157" y="51"/>
                      </a:cubicBezTo>
                      <a:cubicBezTo>
                        <a:pt x="156" y="52"/>
                        <a:pt x="156" y="52"/>
                        <a:pt x="156" y="53"/>
                      </a:cubicBezTo>
                      <a:cubicBezTo>
                        <a:pt x="154" y="52"/>
                        <a:pt x="156" y="52"/>
                        <a:pt x="156" y="52"/>
                      </a:cubicBezTo>
                      <a:cubicBezTo>
                        <a:pt x="156" y="50"/>
                        <a:pt x="157" y="51"/>
                        <a:pt x="156" y="50"/>
                      </a:cubicBezTo>
                      <a:cubicBezTo>
                        <a:pt x="155" y="50"/>
                        <a:pt x="154" y="51"/>
                        <a:pt x="153" y="49"/>
                      </a:cubicBezTo>
                      <a:cubicBezTo>
                        <a:pt x="152" y="49"/>
                        <a:pt x="153" y="48"/>
                        <a:pt x="154" y="47"/>
                      </a:cubicBezTo>
                      <a:cubicBezTo>
                        <a:pt x="152" y="47"/>
                        <a:pt x="151" y="48"/>
                        <a:pt x="151" y="49"/>
                      </a:cubicBezTo>
                      <a:cubicBezTo>
                        <a:pt x="150" y="48"/>
                        <a:pt x="150" y="47"/>
                        <a:pt x="151" y="47"/>
                      </a:cubicBezTo>
                      <a:cubicBezTo>
                        <a:pt x="150" y="46"/>
                        <a:pt x="151" y="46"/>
                        <a:pt x="152" y="45"/>
                      </a:cubicBezTo>
                      <a:cubicBezTo>
                        <a:pt x="153" y="45"/>
                        <a:pt x="151" y="43"/>
                        <a:pt x="150" y="44"/>
                      </a:cubicBezTo>
                      <a:cubicBezTo>
                        <a:pt x="150" y="43"/>
                        <a:pt x="150" y="43"/>
                        <a:pt x="151" y="42"/>
                      </a:cubicBezTo>
                      <a:cubicBezTo>
                        <a:pt x="154" y="44"/>
                        <a:pt x="154" y="44"/>
                        <a:pt x="153" y="41"/>
                      </a:cubicBezTo>
                      <a:cubicBezTo>
                        <a:pt x="153" y="41"/>
                        <a:pt x="154" y="42"/>
                        <a:pt x="155" y="42"/>
                      </a:cubicBezTo>
                      <a:cubicBezTo>
                        <a:pt x="155" y="42"/>
                        <a:pt x="156" y="44"/>
                        <a:pt x="156" y="44"/>
                      </a:cubicBezTo>
                      <a:cubicBezTo>
                        <a:pt x="156" y="43"/>
                        <a:pt x="155" y="42"/>
                        <a:pt x="155" y="41"/>
                      </a:cubicBezTo>
                      <a:cubicBezTo>
                        <a:pt x="153" y="40"/>
                        <a:pt x="154" y="37"/>
                        <a:pt x="156" y="36"/>
                      </a:cubicBezTo>
                      <a:cubicBezTo>
                        <a:pt x="158" y="36"/>
                        <a:pt x="157" y="39"/>
                        <a:pt x="159" y="38"/>
                      </a:cubicBezTo>
                      <a:cubicBezTo>
                        <a:pt x="154" y="35"/>
                        <a:pt x="163" y="34"/>
                        <a:pt x="164" y="31"/>
                      </a:cubicBezTo>
                      <a:cubicBezTo>
                        <a:pt x="164" y="32"/>
                        <a:pt x="163" y="32"/>
                        <a:pt x="162" y="32"/>
                      </a:cubicBezTo>
                      <a:cubicBezTo>
                        <a:pt x="163" y="32"/>
                        <a:pt x="163" y="31"/>
                        <a:pt x="163" y="30"/>
                      </a:cubicBezTo>
                      <a:cubicBezTo>
                        <a:pt x="162" y="30"/>
                        <a:pt x="161" y="31"/>
                        <a:pt x="161" y="32"/>
                      </a:cubicBezTo>
                      <a:cubicBezTo>
                        <a:pt x="160" y="31"/>
                        <a:pt x="161" y="30"/>
                        <a:pt x="161" y="29"/>
                      </a:cubicBezTo>
                      <a:cubicBezTo>
                        <a:pt x="160" y="30"/>
                        <a:pt x="160" y="28"/>
                        <a:pt x="158" y="28"/>
                      </a:cubicBezTo>
                      <a:cubicBezTo>
                        <a:pt x="159" y="28"/>
                        <a:pt x="163" y="28"/>
                        <a:pt x="164" y="28"/>
                      </a:cubicBezTo>
                      <a:cubicBezTo>
                        <a:pt x="165" y="27"/>
                        <a:pt x="168" y="27"/>
                        <a:pt x="167" y="27"/>
                      </a:cubicBezTo>
                      <a:cubicBezTo>
                        <a:pt x="169" y="26"/>
                        <a:pt x="169" y="27"/>
                        <a:pt x="170" y="26"/>
                      </a:cubicBezTo>
                      <a:cubicBezTo>
                        <a:pt x="172" y="26"/>
                        <a:pt x="173" y="23"/>
                        <a:pt x="174" y="23"/>
                      </a:cubicBezTo>
                      <a:cubicBezTo>
                        <a:pt x="175" y="24"/>
                        <a:pt x="173" y="27"/>
                        <a:pt x="175" y="24"/>
                      </a:cubicBezTo>
                      <a:cubicBezTo>
                        <a:pt x="176" y="24"/>
                        <a:pt x="178" y="21"/>
                        <a:pt x="178" y="21"/>
                      </a:cubicBezTo>
                      <a:cubicBezTo>
                        <a:pt x="178" y="20"/>
                        <a:pt x="178" y="19"/>
                        <a:pt x="178" y="19"/>
                      </a:cubicBezTo>
                      <a:cubicBezTo>
                        <a:pt x="176" y="18"/>
                        <a:pt x="177" y="17"/>
                        <a:pt x="177" y="17"/>
                      </a:cubicBezTo>
                      <a:cubicBezTo>
                        <a:pt x="175" y="16"/>
                        <a:pt x="173" y="18"/>
                        <a:pt x="173" y="19"/>
                      </a:cubicBezTo>
                      <a:cubicBezTo>
                        <a:pt x="173" y="20"/>
                        <a:pt x="174" y="22"/>
                        <a:pt x="172" y="21"/>
                      </a:cubicBezTo>
                      <a:cubicBezTo>
                        <a:pt x="173" y="20"/>
                        <a:pt x="172" y="19"/>
                        <a:pt x="171" y="19"/>
                      </a:cubicBezTo>
                      <a:cubicBezTo>
                        <a:pt x="170" y="20"/>
                        <a:pt x="170" y="20"/>
                        <a:pt x="169" y="21"/>
                      </a:cubicBezTo>
                      <a:cubicBezTo>
                        <a:pt x="169" y="20"/>
                        <a:pt x="169" y="20"/>
                        <a:pt x="168" y="21"/>
                      </a:cubicBezTo>
                      <a:cubicBezTo>
                        <a:pt x="167" y="18"/>
                        <a:pt x="167" y="17"/>
                        <a:pt x="170" y="19"/>
                      </a:cubicBezTo>
                      <a:cubicBezTo>
                        <a:pt x="170" y="17"/>
                        <a:pt x="167" y="16"/>
                        <a:pt x="166" y="17"/>
                      </a:cubicBezTo>
                      <a:cubicBezTo>
                        <a:pt x="166" y="16"/>
                        <a:pt x="166" y="16"/>
                        <a:pt x="166" y="16"/>
                      </a:cubicBezTo>
                      <a:cubicBezTo>
                        <a:pt x="166" y="16"/>
                        <a:pt x="165" y="15"/>
                        <a:pt x="164" y="16"/>
                      </a:cubicBezTo>
                      <a:cubicBezTo>
                        <a:pt x="165" y="14"/>
                        <a:pt x="165" y="13"/>
                        <a:pt x="165" y="12"/>
                      </a:cubicBezTo>
                      <a:cubicBezTo>
                        <a:pt x="165" y="12"/>
                        <a:pt x="168" y="17"/>
                        <a:pt x="167" y="15"/>
                      </a:cubicBezTo>
                      <a:cubicBezTo>
                        <a:pt x="167" y="12"/>
                        <a:pt x="165" y="10"/>
                        <a:pt x="165" y="7"/>
                      </a:cubicBezTo>
                      <a:cubicBezTo>
                        <a:pt x="165" y="7"/>
                        <a:pt x="165" y="7"/>
                        <a:pt x="165" y="7"/>
                      </a:cubicBezTo>
                      <a:cubicBezTo>
                        <a:pt x="165" y="7"/>
                        <a:pt x="165" y="8"/>
                        <a:pt x="164" y="8"/>
                      </a:cubicBezTo>
                      <a:cubicBezTo>
                        <a:pt x="163" y="8"/>
                        <a:pt x="161" y="7"/>
                        <a:pt x="160" y="6"/>
                      </a:cubicBezTo>
                      <a:cubicBezTo>
                        <a:pt x="162" y="6"/>
                        <a:pt x="163" y="6"/>
                        <a:pt x="165" y="6"/>
                      </a:cubicBezTo>
                      <a:cubicBezTo>
                        <a:pt x="165" y="5"/>
                        <a:pt x="165" y="2"/>
                        <a:pt x="165" y="2"/>
                      </a:cubicBezTo>
                      <a:cubicBezTo>
                        <a:pt x="165" y="2"/>
                        <a:pt x="162" y="3"/>
                        <a:pt x="162" y="2"/>
                      </a:cubicBezTo>
                      <a:cubicBezTo>
                        <a:pt x="159" y="2"/>
                        <a:pt x="160" y="0"/>
                        <a:pt x="156" y="2"/>
                      </a:cubicBezTo>
                      <a:cubicBezTo>
                        <a:pt x="154" y="3"/>
                        <a:pt x="151" y="2"/>
                        <a:pt x="150" y="5"/>
                      </a:cubicBezTo>
                      <a:cubicBezTo>
                        <a:pt x="149" y="9"/>
                        <a:pt x="147" y="5"/>
                        <a:pt x="144" y="6"/>
                      </a:cubicBezTo>
                      <a:cubicBezTo>
                        <a:pt x="141" y="8"/>
                        <a:pt x="142" y="10"/>
                        <a:pt x="142" y="13"/>
                      </a:cubicBezTo>
                      <a:cubicBezTo>
                        <a:pt x="139" y="11"/>
                        <a:pt x="138" y="13"/>
                        <a:pt x="136" y="15"/>
                      </a:cubicBezTo>
                      <a:cubicBezTo>
                        <a:pt x="134" y="17"/>
                        <a:pt x="122" y="16"/>
                        <a:pt x="120" y="15"/>
                      </a:cubicBezTo>
                      <a:cubicBezTo>
                        <a:pt x="107" y="15"/>
                        <a:pt x="93" y="15"/>
                        <a:pt x="80" y="14"/>
                      </a:cubicBezTo>
                      <a:cubicBezTo>
                        <a:pt x="67" y="14"/>
                        <a:pt x="54" y="13"/>
                        <a:pt x="41" y="13"/>
                      </a:cubicBezTo>
                      <a:cubicBezTo>
                        <a:pt x="37" y="13"/>
                        <a:pt x="32" y="13"/>
                        <a:pt x="28" y="12"/>
                      </a:cubicBezTo>
                      <a:cubicBezTo>
                        <a:pt x="24" y="12"/>
                        <a:pt x="20" y="12"/>
                        <a:pt x="16" y="12"/>
                      </a:cubicBezTo>
                      <a:cubicBezTo>
                        <a:pt x="14" y="12"/>
                        <a:pt x="15" y="13"/>
                        <a:pt x="14" y="15"/>
                      </a:cubicBezTo>
                      <a:cubicBezTo>
                        <a:pt x="12" y="24"/>
                        <a:pt x="9" y="34"/>
                        <a:pt x="6" y="44"/>
                      </a:cubicBezTo>
                      <a:cubicBezTo>
                        <a:pt x="4" y="50"/>
                        <a:pt x="0" y="58"/>
                        <a:pt x="0" y="65"/>
                      </a:cubicBezTo>
                      <a:cubicBezTo>
                        <a:pt x="0" y="69"/>
                        <a:pt x="5" y="68"/>
                        <a:pt x="9" y="68"/>
                      </a:cubicBezTo>
                      <a:cubicBezTo>
                        <a:pt x="13" y="68"/>
                        <a:pt x="16" y="68"/>
                        <a:pt x="20" y="68"/>
                      </a:cubicBezTo>
                      <a:cubicBezTo>
                        <a:pt x="28" y="68"/>
                        <a:pt x="35" y="69"/>
                        <a:pt x="43" y="69"/>
                      </a:cubicBezTo>
                      <a:cubicBezTo>
                        <a:pt x="43" y="70"/>
                        <a:pt x="43" y="71"/>
                        <a:pt x="42" y="72"/>
                      </a:cubicBezTo>
                      <a:cubicBezTo>
                        <a:pt x="45" y="71"/>
                        <a:pt x="46" y="71"/>
                        <a:pt x="46" y="69"/>
                      </a:cubicBezTo>
                      <a:cubicBezTo>
                        <a:pt x="47" y="69"/>
                        <a:pt x="55" y="68"/>
                        <a:pt x="55" y="69"/>
                      </a:cubicBezTo>
                      <a:cubicBezTo>
                        <a:pt x="55" y="70"/>
                        <a:pt x="64" y="69"/>
                        <a:pt x="65" y="69"/>
                      </a:cubicBezTo>
                      <a:cubicBezTo>
                        <a:pt x="72" y="69"/>
                        <a:pt x="79" y="69"/>
                        <a:pt x="86" y="69"/>
                      </a:cubicBezTo>
                      <a:cubicBezTo>
                        <a:pt x="90" y="69"/>
                        <a:pt x="93" y="69"/>
                        <a:pt x="96" y="70"/>
                      </a:cubicBezTo>
                      <a:cubicBezTo>
                        <a:pt x="98" y="70"/>
                        <a:pt x="101" y="70"/>
                        <a:pt x="103" y="70"/>
                      </a:cubicBezTo>
                      <a:cubicBezTo>
                        <a:pt x="105" y="70"/>
                        <a:pt x="104" y="71"/>
                        <a:pt x="105" y="71"/>
                      </a:cubicBezTo>
                      <a:cubicBezTo>
                        <a:pt x="114" y="71"/>
                        <a:pt x="122" y="70"/>
                        <a:pt x="130" y="70"/>
                      </a:cubicBezTo>
                      <a:cubicBezTo>
                        <a:pt x="130" y="74"/>
                        <a:pt x="130" y="77"/>
                        <a:pt x="130" y="80"/>
                      </a:cubicBezTo>
                      <a:cubicBezTo>
                        <a:pt x="131" y="80"/>
                        <a:pt x="132" y="80"/>
                        <a:pt x="133" y="80"/>
                      </a:cubicBezTo>
                      <a:cubicBezTo>
                        <a:pt x="133" y="82"/>
                        <a:pt x="132" y="85"/>
                        <a:pt x="132" y="86"/>
                      </a:cubicBezTo>
                      <a:cubicBezTo>
                        <a:pt x="133" y="87"/>
                        <a:pt x="133" y="88"/>
                        <a:pt x="133" y="89"/>
                      </a:cubicBezTo>
                      <a:cubicBezTo>
                        <a:pt x="134" y="90"/>
                        <a:pt x="136" y="91"/>
                        <a:pt x="137" y="91"/>
                      </a:cubicBezTo>
                      <a:cubicBezTo>
                        <a:pt x="138" y="92"/>
                        <a:pt x="139" y="93"/>
                        <a:pt x="140" y="94"/>
                      </a:cubicBezTo>
                      <a:cubicBezTo>
                        <a:pt x="140" y="95"/>
                        <a:pt x="140" y="95"/>
                        <a:pt x="141" y="94"/>
                      </a:cubicBezTo>
                      <a:cubicBezTo>
                        <a:pt x="142" y="96"/>
                        <a:pt x="145" y="93"/>
                        <a:pt x="145" y="92"/>
                      </a:cubicBezTo>
                      <a:cubicBezTo>
                        <a:pt x="145" y="90"/>
                        <a:pt x="145" y="87"/>
                        <a:pt x="146" y="86"/>
                      </a:cubicBezTo>
                      <a:cubicBezTo>
                        <a:pt x="146" y="87"/>
                        <a:pt x="147" y="88"/>
                        <a:pt x="147" y="88"/>
                      </a:cubicBezTo>
                      <a:cubicBezTo>
                        <a:pt x="147" y="88"/>
                        <a:pt x="147" y="88"/>
                        <a:pt x="147" y="88"/>
                      </a:cubicBezTo>
                      <a:cubicBezTo>
                        <a:pt x="147" y="89"/>
                        <a:pt x="145" y="93"/>
                        <a:pt x="145" y="94"/>
                      </a:cubicBezTo>
                      <a:cubicBezTo>
                        <a:pt x="142" y="97"/>
                        <a:pt x="140" y="97"/>
                        <a:pt x="145" y="99"/>
                      </a:cubicBezTo>
                      <a:cubicBezTo>
                        <a:pt x="145" y="99"/>
                        <a:pt x="146" y="111"/>
                        <a:pt x="146" y="112"/>
                      </a:cubicBezTo>
                      <a:cubicBezTo>
                        <a:pt x="149" y="112"/>
                        <a:pt x="147" y="110"/>
                        <a:pt x="146" y="108"/>
                      </a:cubicBezTo>
                      <a:cubicBezTo>
                        <a:pt x="148" y="109"/>
                        <a:pt x="149" y="111"/>
                        <a:pt x="149" y="109"/>
                      </a:cubicBezTo>
                      <a:cubicBezTo>
                        <a:pt x="150" y="107"/>
                        <a:pt x="148" y="106"/>
                        <a:pt x="149" y="104"/>
                      </a:cubicBezTo>
                      <a:cubicBezTo>
                        <a:pt x="150" y="105"/>
                        <a:pt x="149" y="105"/>
                        <a:pt x="149" y="106"/>
                      </a:cubicBezTo>
                      <a:cubicBezTo>
                        <a:pt x="149" y="107"/>
                        <a:pt x="150" y="107"/>
                        <a:pt x="150" y="108"/>
                      </a:cubicBezTo>
                      <a:cubicBezTo>
                        <a:pt x="151" y="111"/>
                        <a:pt x="150" y="110"/>
                        <a:pt x="148" y="111"/>
                      </a:cubicBezTo>
                      <a:cubicBezTo>
                        <a:pt x="150" y="111"/>
                        <a:pt x="151" y="112"/>
                        <a:pt x="151" y="113"/>
                      </a:cubicBezTo>
                      <a:cubicBezTo>
                        <a:pt x="151" y="110"/>
                        <a:pt x="155" y="112"/>
                        <a:pt x="154" y="108"/>
                      </a:cubicBezTo>
                      <a:cubicBezTo>
                        <a:pt x="155" y="108"/>
                        <a:pt x="156" y="109"/>
                        <a:pt x="156" y="111"/>
                      </a:cubicBezTo>
                      <a:cubicBezTo>
                        <a:pt x="156" y="110"/>
                        <a:pt x="157" y="108"/>
                        <a:pt x="158" y="109"/>
                      </a:cubicBezTo>
                      <a:cubicBezTo>
                        <a:pt x="157" y="107"/>
                        <a:pt x="155" y="105"/>
                        <a:pt x="156" y="104"/>
                      </a:cubicBezTo>
                      <a:cubicBezTo>
                        <a:pt x="156" y="104"/>
                        <a:pt x="157" y="105"/>
                        <a:pt x="157" y="105"/>
                      </a:cubicBezTo>
                      <a:cubicBezTo>
                        <a:pt x="158" y="105"/>
                        <a:pt x="158" y="103"/>
                        <a:pt x="158" y="103"/>
                      </a:cubicBezTo>
                      <a:cubicBezTo>
                        <a:pt x="158" y="103"/>
                        <a:pt x="159" y="103"/>
                        <a:pt x="159" y="10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cubicBezTo>
                        <a:pt x="159" y="102"/>
                        <a:pt x="157" y="100"/>
                        <a:pt x="159" y="98"/>
                      </a:cubicBezTo>
                      <a:cubicBezTo>
                        <a:pt x="159" y="99"/>
                        <a:pt x="159" y="100"/>
                        <a:pt x="159" y="101"/>
                      </a:cubicBezTo>
                      <a:cubicBezTo>
                        <a:pt x="159" y="102"/>
                        <a:pt x="160" y="101"/>
                        <a:pt x="161" y="102"/>
                      </a:cubicBezTo>
                      <a:cubicBezTo>
                        <a:pt x="162" y="103"/>
                        <a:pt x="162" y="104"/>
                        <a:pt x="162" y="105"/>
                      </a:cubicBezTo>
                      <a:cubicBezTo>
                        <a:pt x="163" y="104"/>
                        <a:pt x="163" y="102"/>
                        <a:pt x="162" y="101"/>
                      </a:cubicBezTo>
                      <a:cubicBezTo>
                        <a:pt x="163" y="102"/>
                        <a:pt x="168" y="101"/>
                        <a:pt x="164" y="100"/>
                      </a:cubicBezTo>
                      <a:cubicBezTo>
                        <a:pt x="165" y="99"/>
                        <a:pt x="170" y="102"/>
                        <a:pt x="168" y="98"/>
                      </a:cubicBezTo>
                      <a:cubicBezTo>
                        <a:pt x="168" y="98"/>
                        <a:pt x="169" y="98"/>
                        <a:pt x="169" y="98"/>
                      </a:cubicBezTo>
                      <a:cubicBezTo>
                        <a:pt x="169" y="97"/>
                        <a:pt x="168" y="96"/>
                        <a:pt x="168" y="95"/>
                      </a:cubicBezTo>
                      <a:cubicBezTo>
                        <a:pt x="169" y="95"/>
                        <a:pt x="169" y="96"/>
                        <a:pt x="170" y="96"/>
                      </a:cubicBezTo>
                      <a:cubicBezTo>
                        <a:pt x="170" y="96"/>
                        <a:pt x="169" y="96"/>
                        <a:pt x="169" y="96"/>
                      </a:cubicBezTo>
                      <a:cubicBezTo>
                        <a:pt x="170" y="97"/>
                        <a:pt x="170" y="97"/>
                        <a:pt x="171" y="97"/>
                      </a:cubicBezTo>
                      <a:cubicBezTo>
                        <a:pt x="171" y="97"/>
                        <a:pt x="171" y="96"/>
                        <a:pt x="170" y="95"/>
                      </a:cubicBezTo>
                      <a:cubicBezTo>
                        <a:pt x="171" y="95"/>
                        <a:pt x="170" y="94"/>
                        <a:pt x="170" y="93"/>
                      </a:cubicBezTo>
                      <a:cubicBezTo>
                        <a:pt x="170" y="93"/>
                        <a:pt x="170" y="93"/>
                        <a:pt x="170" y="94"/>
                      </a:cubicBezTo>
                      <a:cubicBezTo>
                        <a:pt x="170" y="93"/>
                        <a:pt x="170" y="93"/>
                        <a:pt x="170" y="93"/>
                      </a:cubicBezTo>
                      <a:cubicBezTo>
                        <a:pt x="171" y="93"/>
                        <a:pt x="171" y="92"/>
                        <a:pt x="171" y="92"/>
                      </a:cubicBezTo>
                      <a:cubicBezTo>
                        <a:pt x="171" y="94"/>
                        <a:pt x="176" y="93"/>
                        <a:pt x="173" y="96"/>
                      </a:cubicBezTo>
                      <a:cubicBezTo>
                        <a:pt x="174" y="96"/>
                        <a:pt x="174" y="95"/>
                        <a:pt x="175" y="94"/>
                      </a:cubicBezTo>
                      <a:cubicBezTo>
                        <a:pt x="175" y="93"/>
                        <a:pt x="175" y="93"/>
                        <a:pt x="176" y="92"/>
                      </a:cubicBezTo>
                      <a:cubicBezTo>
                        <a:pt x="176" y="92"/>
                        <a:pt x="176" y="93"/>
                        <a:pt x="176" y="93"/>
                      </a:cubicBezTo>
                      <a:cubicBezTo>
                        <a:pt x="176" y="93"/>
                        <a:pt x="176" y="92"/>
                        <a:pt x="177" y="93"/>
                      </a:cubicBezTo>
                      <a:cubicBezTo>
                        <a:pt x="176" y="93"/>
                        <a:pt x="176" y="94"/>
                        <a:pt x="176" y="94"/>
                      </a:cubicBezTo>
                      <a:cubicBezTo>
                        <a:pt x="176" y="94"/>
                        <a:pt x="176" y="94"/>
                        <a:pt x="176" y="94"/>
                      </a:cubicBezTo>
                      <a:cubicBezTo>
                        <a:pt x="177" y="96"/>
                        <a:pt x="175" y="96"/>
                        <a:pt x="174" y="97"/>
                      </a:cubicBezTo>
                      <a:cubicBezTo>
                        <a:pt x="176" y="96"/>
                        <a:pt x="178" y="98"/>
                        <a:pt x="175" y="98"/>
                      </a:cubicBezTo>
                      <a:cubicBezTo>
                        <a:pt x="175" y="99"/>
                        <a:pt x="176" y="99"/>
                        <a:pt x="176" y="99"/>
                      </a:cubicBezTo>
                      <a:cubicBezTo>
                        <a:pt x="175" y="100"/>
                        <a:pt x="175" y="103"/>
                        <a:pt x="175" y="105"/>
                      </a:cubicBezTo>
                      <a:cubicBezTo>
                        <a:pt x="176" y="107"/>
                        <a:pt x="172" y="109"/>
                        <a:pt x="173" y="110"/>
                      </a:cubicBezTo>
                      <a:cubicBezTo>
                        <a:pt x="174" y="110"/>
                        <a:pt x="179" y="109"/>
                        <a:pt x="179" y="106"/>
                      </a:cubicBezTo>
                      <a:cubicBezTo>
                        <a:pt x="179" y="108"/>
                        <a:pt x="180" y="108"/>
                        <a:pt x="182" y="108"/>
                      </a:cubicBezTo>
                      <a:cubicBezTo>
                        <a:pt x="182" y="107"/>
                        <a:pt x="182" y="106"/>
                        <a:pt x="182" y="105"/>
                      </a:cubicBezTo>
                      <a:cubicBezTo>
                        <a:pt x="183" y="106"/>
                        <a:pt x="183" y="107"/>
                        <a:pt x="183" y="108"/>
                      </a:cubicBezTo>
                      <a:cubicBezTo>
                        <a:pt x="184" y="108"/>
                        <a:pt x="187" y="107"/>
                        <a:pt x="186" y="105"/>
                      </a:cubicBezTo>
                      <a:cubicBezTo>
                        <a:pt x="188" y="104"/>
                        <a:pt x="188" y="101"/>
                        <a:pt x="189" y="101"/>
                      </a:cubicBezTo>
                      <a:cubicBezTo>
                        <a:pt x="191" y="101"/>
                        <a:pt x="191" y="102"/>
                        <a:pt x="190" y="103"/>
                      </a:cubicBezTo>
                      <a:cubicBezTo>
                        <a:pt x="192" y="103"/>
                        <a:pt x="192" y="101"/>
                        <a:pt x="194" y="101"/>
                      </a:cubicBezTo>
                      <a:cubicBezTo>
                        <a:pt x="195" y="101"/>
                        <a:pt x="195" y="102"/>
                        <a:pt x="196" y="101"/>
                      </a:cubicBezTo>
                      <a:cubicBezTo>
                        <a:pt x="197" y="101"/>
                        <a:pt x="197" y="101"/>
                        <a:pt x="198" y="101"/>
                      </a:cubicBezTo>
                      <a:cubicBezTo>
                        <a:pt x="198" y="100"/>
                        <a:pt x="198" y="100"/>
                        <a:pt x="199" y="100"/>
                      </a:cubicBezTo>
                      <a:cubicBezTo>
                        <a:pt x="201" y="101"/>
                        <a:pt x="198" y="101"/>
                        <a:pt x="198" y="102"/>
                      </a:cubicBezTo>
                      <a:cubicBezTo>
                        <a:pt x="198" y="101"/>
                        <a:pt x="197" y="104"/>
                        <a:pt x="199" y="103"/>
                      </a:cubicBezTo>
                      <a:cubicBezTo>
                        <a:pt x="200" y="102"/>
                        <a:pt x="201" y="101"/>
                        <a:pt x="202" y="100"/>
                      </a:cubicBezTo>
                      <a:cubicBezTo>
                        <a:pt x="204" y="99"/>
                        <a:pt x="207" y="99"/>
                        <a:pt x="209" y="99"/>
                      </a:cubicBezTo>
                      <a:cubicBezTo>
                        <a:pt x="211" y="98"/>
                        <a:pt x="214" y="97"/>
                        <a:pt x="215" y="99"/>
                      </a:cubicBezTo>
                      <a:cubicBezTo>
                        <a:pt x="216" y="98"/>
                        <a:pt x="215" y="99"/>
                        <a:pt x="215" y="98"/>
                      </a:cubicBezTo>
                      <a:cubicBezTo>
                        <a:pt x="216" y="98"/>
                        <a:pt x="216" y="98"/>
                        <a:pt x="217" y="98"/>
                      </a:cubicBezTo>
                      <a:cubicBezTo>
                        <a:pt x="217" y="98"/>
                        <a:pt x="217" y="99"/>
                        <a:pt x="216" y="99"/>
                      </a:cubicBezTo>
                      <a:cubicBezTo>
                        <a:pt x="217" y="99"/>
                        <a:pt x="217" y="99"/>
                        <a:pt x="217" y="99"/>
                      </a:cubicBezTo>
                      <a:cubicBezTo>
                        <a:pt x="217" y="99"/>
                        <a:pt x="218" y="96"/>
                        <a:pt x="217" y="95"/>
                      </a:cubicBezTo>
                      <a:cubicBezTo>
                        <a:pt x="217" y="95"/>
                        <a:pt x="215" y="96"/>
                        <a:pt x="216" y="94"/>
                      </a:cubicBezTo>
                      <a:cubicBezTo>
                        <a:pt x="216" y="94"/>
                        <a:pt x="215" y="95"/>
                        <a:pt x="215" y="95"/>
                      </a:cubicBezTo>
                      <a:cubicBezTo>
                        <a:pt x="214" y="92"/>
                        <a:pt x="218" y="93"/>
                        <a:pt x="216" y="90"/>
                      </a:cubicBezTo>
                      <a:cubicBezTo>
                        <a:pt x="217" y="90"/>
                        <a:pt x="217" y="90"/>
                        <a:pt x="217" y="90"/>
                      </a:cubicBezTo>
                      <a:cubicBezTo>
                        <a:pt x="217" y="90"/>
                        <a:pt x="217" y="90"/>
                        <a:pt x="218" y="90"/>
                      </a:cubicBezTo>
                      <a:cubicBezTo>
                        <a:pt x="219" y="94"/>
                        <a:pt x="218" y="97"/>
                        <a:pt x="218" y="100"/>
                      </a:cubicBezTo>
                      <a:cubicBezTo>
                        <a:pt x="219" y="98"/>
                        <a:pt x="219" y="96"/>
                        <a:pt x="219" y="9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38" name="Freeform 10245"/>
                <p:cNvSpPr>
                  <a:spLocks/>
                </p:cNvSpPr>
                <p:nvPr/>
              </p:nvSpPr>
              <p:spPr bwMode="auto">
                <a:xfrm>
                  <a:off x="5336" y="1582"/>
                  <a:ext cx="4" cy="16"/>
                </a:xfrm>
                <a:custGeom>
                  <a:avLst/>
                  <a:gdLst>
                    <a:gd name="T0" fmla="*/ 1 w 3"/>
                    <a:gd name="T1" fmla="*/ 10 h 10"/>
                    <a:gd name="T2" fmla="*/ 1 w 3"/>
                    <a:gd name="T3" fmla="*/ 13 h 10"/>
                    <a:gd name="T4" fmla="*/ 3 w 3"/>
                    <a:gd name="T5" fmla="*/ 0 h 10"/>
                    <a:gd name="T6" fmla="*/ 1 w 3"/>
                    <a:gd name="T7" fmla="*/ 10 h 1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10"/>
                    <a:gd name="T14" fmla="*/ 3 w 3"/>
                    <a:gd name="T15" fmla="*/ 10 h 1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10">
                      <a:moveTo>
                        <a:pt x="1" y="6"/>
                      </a:moveTo>
                      <a:cubicBezTo>
                        <a:pt x="0" y="7"/>
                        <a:pt x="0" y="10"/>
                        <a:pt x="1" y="8"/>
                      </a:cubicBezTo>
                      <a:cubicBezTo>
                        <a:pt x="2" y="7"/>
                        <a:pt x="3" y="1"/>
                        <a:pt x="2" y="0"/>
                      </a:cubicBezTo>
                      <a:cubicBezTo>
                        <a:pt x="2" y="2"/>
                        <a:pt x="1" y="3"/>
                        <a:pt x="1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39" name="Freeform 10246"/>
                <p:cNvSpPr>
                  <a:spLocks/>
                </p:cNvSpPr>
                <p:nvPr/>
              </p:nvSpPr>
              <p:spPr bwMode="auto">
                <a:xfrm>
                  <a:off x="5295" y="1585"/>
                  <a:ext cx="3" cy="3"/>
                </a:xfrm>
                <a:custGeom>
                  <a:avLst/>
                  <a:gdLst>
                    <a:gd name="T0" fmla="*/ 3 w 2"/>
                    <a:gd name="T1" fmla="*/ 0 h 2"/>
                    <a:gd name="T2" fmla="*/ 3 w 2"/>
                    <a:gd name="T3" fmla="*/ 0 h 2"/>
                    <a:gd name="T4" fmla="*/ 0 60000 65536"/>
                    <a:gd name="T5" fmla="*/ 0 60000 65536"/>
                    <a:gd name="T6" fmla="*/ 0 w 2"/>
                    <a:gd name="T7" fmla="*/ 0 h 2"/>
                    <a:gd name="T8" fmla="*/ 2 w 2"/>
                    <a:gd name="T9" fmla="*/ 2 h 2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2">
                      <a:moveTo>
                        <a:pt x="2" y="0"/>
                      </a:moveTo>
                      <a:cubicBezTo>
                        <a:pt x="0" y="0"/>
                        <a:pt x="1" y="2"/>
                        <a:pt x="2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0" name="Freeform 10247"/>
                <p:cNvSpPr>
                  <a:spLocks/>
                </p:cNvSpPr>
                <p:nvPr/>
              </p:nvSpPr>
              <p:spPr bwMode="auto">
                <a:xfrm>
                  <a:off x="5256" y="1586"/>
                  <a:ext cx="4" cy="4"/>
                </a:xfrm>
                <a:custGeom>
                  <a:avLst/>
                  <a:gdLst>
                    <a:gd name="T0" fmla="*/ 2 w 2"/>
                    <a:gd name="T1" fmla="*/ 4 h 2"/>
                    <a:gd name="T2" fmla="*/ 2 w 2"/>
                    <a:gd name="T3" fmla="*/ 0 h 2"/>
                    <a:gd name="T4" fmla="*/ 2 w 2"/>
                    <a:gd name="T5" fmla="*/ 4 h 2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2"/>
                    <a:gd name="T11" fmla="*/ 2 w 2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2">
                      <a:moveTo>
                        <a:pt x="1" y="2"/>
                      </a:move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1" name="Freeform 10248"/>
                <p:cNvSpPr>
                  <a:spLocks/>
                </p:cNvSpPr>
                <p:nvPr/>
              </p:nvSpPr>
              <p:spPr bwMode="auto">
                <a:xfrm>
                  <a:off x="5258" y="1598"/>
                  <a:ext cx="15" cy="10"/>
                </a:xfrm>
                <a:custGeom>
                  <a:avLst/>
                  <a:gdLst>
                    <a:gd name="T0" fmla="*/ 6 w 10"/>
                    <a:gd name="T1" fmla="*/ 6 h 7"/>
                    <a:gd name="T2" fmla="*/ 11 w 10"/>
                    <a:gd name="T3" fmla="*/ 0 h 7"/>
                    <a:gd name="T4" fmla="*/ 6 w 10"/>
                    <a:gd name="T5" fmla="*/ 4 h 7"/>
                    <a:gd name="T6" fmla="*/ 2 w 10"/>
                    <a:gd name="T7" fmla="*/ 9 h 7"/>
                    <a:gd name="T8" fmla="*/ 6 w 10"/>
                    <a:gd name="T9" fmla="*/ 6 h 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"/>
                    <a:gd name="T16" fmla="*/ 0 h 7"/>
                    <a:gd name="T17" fmla="*/ 10 w 10"/>
                    <a:gd name="T18" fmla="*/ 7 h 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" h="7">
                      <a:moveTo>
                        <a:pt x="4" y="4"/>
                      </a:moveTo>
                      <a:cubicBezTo>
                        <a:pt x="5" y="3"/>
                        <a:pt x="10" y="1"/>
                        <a:pt x="7" y="0"/>
                      </a:cubicBezTo>
                      <a:cubicBezTo>
                        <a:pt x="7" y="0"/>
                        <a:pt x="4" y="2"/>
                        <a:pt x="4" y="3"/>
                      </a:cubicBezTo>
                      <a:cubicBezTo>
                        <a:pt x="3" y="3"/>
                        <a:pt x="0" y="5"/>
                        <a:pt x="1" y="6"/>
                      </a:cubicBezTo>
                      <a:cubicBezTo>
                        <a:pt x="2" y="7"/>
                        <a:pt x="4" y="4"/>
                        <a:pt x="4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2" name="Freeform 10249"/>
                <p:cNvSpPr>
                  <a:spLocks/>
                </p:cNvSpPr>
                <p:nvPr/>
              </p:nvSpPr>
              <p:spPr bwMode="auto">
                <a:xfrm>
                  <a:off x="5253" y="1601"/>
                  <a:ext cx="38" cy="24"/>
                </a:xfrm>
                <a:custGeom>
                  <a:avLst/>
                  <a:gdLst>
                    <a:gd name="T0" fmla="*/ 36 w 24"/>
                    <a:gd name="T1" fmla="*/ 17 h 16"/>
                    <a:gd name="T2" fmla="*/ 32 w 24"/>
                    <a:gd name="T3" fmla="*/ 11 h 16"/>
                    <a:gd name="T4" fmla="*/ 30 w 24"/>
                    <a:gd name="T5" fmla="*/ 8 h 16"/>
                    <a:gd name="T6" fmla="*/ 32 w 24"/>
                    <a:gd name="T7" fmla="*/ 9 h 16"/>
                    <a:gd name="T8" fmla="*/ 30 w 24"/>
                    <a:gd name="T9" fmla="*/ 3 h 16"/>
                    <a:gd name="T10" fmla="*/ 25 w 24"/>
                    <a:gd name="T11" fmla="*/ 8 h 16"/>
                    <a:gd name="T12" fmla="*/ 27 w 24"/>
                    <a:gd name="T13" fmla="*/ 3 h 16"/>
                    <a:gd name="T14" fmla="*/ 24 w 24"/>
                    <a:gd name="T15" fmla="*/ 5 h 16"/>
                    <a:gd name="T16" fmla="*/ 13 w 24"/>
                    <a:gd name="T17" fmla="*/ 14 h 16"/>
                    <a:gd name="T18" fmla="*/ 11 w 24"/>
                    <a:gd name="T19" fmla="*/ 20 h 16"/>
                    <a:gd name="T20" fmla="*/ 10 w 24"/>
                    <a:gd name="T21" fmla="*/ 18 h 16"/>
                    <a:gd name="T22" fmla="*/ 6 w 24"/>
                    <a:gd name="T23" fmla="*/ 23 h 16"/>
                    <a:gd name="T24" fmla="*/ 13 w 24"/>
                    <a:gd name="T25" fmla="*/ 20 h 16"/>
                    <a:gd name="T26" fmla="*/ 38 w 24"/>
                    <a:gd name="T27" fmla="*/ 18 h 16"/>
                    <a:gd name="T28" fmla="*/ 36 w 24"/>
                    <a:gd name="T29" fmla="*/ 17 h 1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4"/>
                    <a:gd name="T46" fmla="*/ 0 h 16"/>
                    <a:gd name="T47" fmla="*/ 24 w 24"/>
                    <a:gd name="T48" fmla="*/ 16 h 1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4" h="16">
                      <a:moveTo>
                        <a:pt x="23" y="11"/>
                      </a:moveTo>
                      <a:cubicBezTo>
                        <a:pt x="21" y="9"/>
                        <a:pt x="23" y="7"/>
                        <a:pt x="20" y="7"/>
                      </a:cubicBezTo>
                      <a:cubicBezTo>
                        <a:pt x="19" y="7"/>
                        <a:pt x="19" y="6"/>
                        <a:pt x="19" y="5"/>
                      </a:cubicBezTo>
                      <a:cubicBezTo>
                        <a:pt x="19" y="5"/>
                        <a:pt x="20" y="6"/>
                        <a:pt x="20" y="6"/>
                      </a:cubicBezTo>
                      <a:cubicBezTo>
                        <a:pt x="20" y="5"/>
                        <a:pt x="20" y="3"/>
                        <a:pt x="19" y="2"/>
                      </a:cubicBezTo>
                      <a:cubicBezTo>
                        <a:pt x="18" y="2"/>
                        <a:pt x="17" y="5"/>
                        <a:pt x="16" y="5"/>
                      </a:cubicBezTo>
                      <a:cubicBezTo>
                        <a:pt x="17" y="4"/>
                        <a:pt x="17" y="3"/>
                        <a:pt x="17" y="2"/>
                      </a:cubicBezTo>
                      <a:cubicBezTo>
                        <a:pt x="17" y="0"/>
                        <a:pt x="15" y="2"/>
                        <a:pt x="15" y="3"/>
                      </a:cubicBezTo>
                      <a:cubicBezTo>
                        <a:pt x="13" y="1"/>
                        <a:pt x="9" y="8"/>
                        <a:pt x="8" y="9"/>
                      </a:cubicBezTo>
                      <a:cubicBezTo>
                        <a:pt x="7" y="10"/>
                        <a:pt x="7" y="12"/>
                        <a:pt x="7" y="13"/>
                      </a:cubicBezTo>
                      <a:cubicBezTo>
                        <a:pt x="6" y="14"/>
                        <a:pt x="5" y="13"/>
                        <a:pt x="6" y="12"/>
                      </a:cubicBezTo>
                      <a:cubicBezTo>
                        <a:pt x="3" y="11"/>
                        <a:pt x="0" y="12"/>
                        <a:pt x="4" y="15"/>
                      </a:cubicBezTo>
                      <a:cubicBezTo>
                        <a:pt x="7" y="16"/>
                        <a:pt x="6" y="15"/>
                        <a:pt x="8" y="13"/>
                      </a:cubicBezTo>
                      <a:cubicBezTo>
                        <a:pt x="12" y="10"/>
                        <a:pt x="19" y="13"/>
                        <a:pt x="24" y="12"/>
                      </a:cubicBezTo>
                      <a:cubicBezTo>
                        <a:pt x="24" y="11"/>
                        <a:pt x="23" y="12"/>
                        <a:pt x="23" y="1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3" name="Freeform 10250"/>
                <p:cNvSpPr>
                  <a:spLocks/>
                </p:cNvSpPr>
                <p:nvPr/>
              </p:nvSpPr>
              <p:spPr bwMode="auto">
                <a:xfrm>
                  <a:off x="5256" y="1606"/>
                  <a:ext cx="4" cy="1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4" name="Freeform 10251"/>
                <p:cNvSpPr>
                  <a:spLocks/>
                </p:cNvSpPr>
                <p:nvPr/>
              </p:nvSpPr>
              <p:spPr bwMode="auto">
                <a:xfrm>
                  <a:off x="5249" y="1607"/>
                  <a:ext cx="6" cy="4"/>
                </a:xfrm>
                <a:custGeom>
                  <a:avLst/>
                  <a:gdLst>
                    <a:gd name="T0" fmla="*/ 6 w 4"/>
                    <a:gd name="T1" fmla="*/ 0 h 3"/>
                    <a:gd name="T2" fmla="*/ 2 w 4"/>
                    <a:gd name="T3" fmla="*/ 3 h 3"/>
                    <a:gd name="T4" fmla="*/ 6 w 4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4" y="0"/>
                      </a:moveTo>
                      <a:cubicBezTo>
                        <a:pt x="4" y="0"/>
                        <a:pt x="0" y="1"/>
                        <a:pt x="1" y="2"/>
                      </a:cubicBezTo>
                      <a:cubicBezTo>
                        <a:pt x="2" y="3"/>
                        <a:pt x="4" y="2"/>
                        <a:pt x="4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5" name="Freeform 10252"/>
                <p:cNvSpPr>
                  <a:spLocks/>
                </p:cNvSpPr>
                <p:nvPr/>
              </p:nvSpPr>
              <p:spPr bwMode="auto">
                <a:xfrm>
                  <a:off x="5244" y="1608"/>
                  <a:ext cx="5" cy="5"/>
                </a:xfrm>
                <a:custGeom>
                  <a:avLst/>
                  <a:gdLst>
                    <a:gd name="T0" fmla="*/ 5 w 3"/>
                    <a:gd name="T1" fmla="*/ 2 h 3"/>
                    <a:gd name="T2" fmla="*/ 5 w 3"/>
                    <a:gd name="T3" fmla="*/ 0 h 3"/>
                    <a:gd name="T4" fmla="*/ 5 w 3"/>
                    <a:gd name="T5" fmla="*/ 2 h 3"/>
                    <a:gd name="T6" fmla="*/ 5 w 3"/>
                    <a:gd name="T7" fmla="*/ 2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"/>
                    <a:gd name="T14" fmla="*/ 3 w 3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1"/>
                        <a:pt x="2" y="3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6" name="Freeform 10253"/>
                <p:cNvSpPr>
                  <a:spLocks/>
                </p:cNvSpPr>
                <p:nvPr/>
              </p:nvSpPr>
              <p:spPr bwMode="auto">
                <a:xfrm>
                  <a:off x="5287" y="1608"/>
                  <a:ext cx="8" cy="13"/>
                </a:xfrm>
                <a:custGeom>
                  <a:avLst/>
                  <a:gdLst>
                    <a:gd name="T0" fmla="*/ 6 w 5"/>
                    <a:gd name="T1" fmla="*/ 3 h 8"/>
                    <a:gd name="T2" fmla="*/ 5 w 5"/>
                    <a:gd name="T3" fmla="*/ 5 h 8"/>
                    <a:gd name="T4" fmla="*/ 6 w 5"/>
                    <a:gd name="T5" fmla="*/ 3 h 8"/>
                    <a:gd name="T6" fmla="*/ 5 w 5"/>
                    <a:gd name="T7" fmla="*/ 5 h 8"/>
                    <a:gd name="T8" fmla="*/ 0 w 5"/>
                    <a:gd name="T9" fmla="*/ 7 h 8"/>
                    <a:gd name="T10" fmla="*/ 5 w 5"/>
                    <a:gd name="T11" fmla="*/ 11 h 8"/>
                    <a:gd name="T12" fmla="*/ 5 w 5"/>
                    <a:gd name="T13" fmla="*/ 11 h 8"/>
                    <a:gd name="T14" fmla="*/ 6 w 5"/>
                    <a:gd name="T15" fmla="*/ 3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8"/>
                    <a:gd name="T26" fmla="*/ 5 w 5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8">
                      <a:moveTo>
                        <a:pt x="4" y="2"/>
                      </a:moveTo>
                      <a:cubicBezTo>
                        <a:pt x="4" y="0"/>
                        <a:pt x="2" y="1"/>
                        <a:pt x="3" y="3"/>
                      </a:cubicBezTo>
                      <a:cubicBezTo>
                        <a:pt x="3" y="2"/>
                        <a:pt x="4" y="1"/>
                        <a:pt x="4" y="2"/>
                      </a:cubicBezTo>
                      <a:cubicBezTo>
                        <a:pt x="4" y="5"/>
                        <a:pt x="2" y="4"/>
                        <a:pt x="3" y="3"/>
                      </a:cubicBezTo>
                      <a:cubicBezTo>
                        <a:pt x="3" y="3"/>
                        <a:pt x="2" y="4"/>
                        <a:pt x="0" y="4"/>
                      </a:cubicBezTo>
                      <a:cubicBezTo>
                        <a:pt x="0" y="6"/>
                        <a:pt x="2" y="5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5" y="8"/>
                        <a:pt x="4" y="4"/>
                        <a:pt x="4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7" name="Freeform 10254"/>
                <p:cNvSpPr>
                  <a:spLocks/>
                </p:cNvSpPr>
                <p:nvPr/>
              </p:nvSpPr>
              <p:spPr bwMode="auto">
                <a:xfrm>
                  <a:off x="5315" y="1613"/>
                  <a:ext cx="30" cy="20"/>
                </a:xfrm>
                <a:custGeom>
                  <a:avLst/>
                  <a:gdLst>
                    <a:gd name="T0" fmla="*/ 24 w 19"/>
                    <a:gd name="T1" fmla="*/ 12 h 13"/>
                    <a:gd name="T2" fmla="*/ 16 w 19"/>
                    <a:gd name="T3" fmla="*/ 0 h 13"/>
                    <a:gd name="T4" fmla="*/ 17 w 19"/>
                    <a:gd name="T5" fmla="*/ 6 h 13"/>
                    <a:gd name="T6" fmla="*/ 13 w 19"/>
                    <a:gd name="T7" fmla="*/ 12 h 13"/>
                    <a:gd name="T8" fmla="*/ 19 w 19"/>
                    <a:gd name="T9" fmla="*/ 8 h 13"/>
                    <a:gd name="T10" fmla="*/ 19 w 19"/>
                    <a:gd name="T11" fmla="*/ 12 h 13"/>
                    <a:gd name="T12" fmla="*/ 14 w 19"/>
                    <a:gd name="T13" fmla="*/ 12 h 13"/>
                    <a:gd name="T14" fmla="*/ 13 w 19"/>
                    <a:gd name="T15" fmla="*/ 14 h 13"/>
                    <a:gd name="T16" fmla="*/ 11 w 19"/>
                    <a:gd name="T17" fmla="*/ 14 h 13"/>
                    <a:gd name="T18" fmla="*/ 9 w 19"/>
                    <a:gd name="T19" fmla="*/ 12 h 13"/>
                    <a:gd name="T20" fmla="*/ 6 w 19"/>
                    <a:gd name="T21" fmla="*/ 12 h 13"/>
                    <a:gd name="T22" fmla="*/ 2 w 19"/>
                    <a:gd name="T23" fmla="*/ 12 h 13"/>
                    <a:gd name="T24" fmla="*/ 0 w 19"/>
                    <a:gd name="T25" fmla="*/ 15 h 13"/>
                    <a:gd name="T26" fmla="*/ 14 w 19"/>
                    <a:gd name="T27" fmla="*/ 18 h 13"/>
                    <a:gd name="T28" fmla="*/ 24 w 19"/>
                    <a:gd name="T29" fmla="*/ 12 h 1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9"/>
                    <a:gd name="T46" fmla="*/ 0 h 13"/>
                    <a:gd name="T47" fmla="*/ 19 w 19"/>
                    <a:gd name="T48" fmla="*/ 13 h 1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9" h="13">
                      <a:moveTo>
                        <a:pt x="15" y="8"/>
                      </a:moveTo>
                      <a:cubicBezTo>
                        <a:pt x="14" y="6"/>
                        <a:pt x="13" y="1"/>
                        <a:pt x="10" y="0"/>
                      </a:cubicBezTo>
                      <a:cubicBezTo>
                        <a:pt x="11" y="2"/>
                        <a:pt x="12" y="2"/>
                        <a:pt x="11" y="4"/>
                      </a:cubicBezTo>
                      <a:cubicBezTo>
                        <a:pt x="11" y="6"/>
                        <a:pt x="9" y="7"/>
                        <a:pt x="8" y="8"/>
                      </a:cubicBezTo>
                      <a:cubicBezTo>
                        <a:pt x="10" y="9"/>
                        <a:pt x="11" y="5"/>
                        <a:pt x="12" y="5"/>
                      </a:cubicBezTo>
                      <a:cubicBezTo>
                        <a:pt x="14" y="4"/>
                        <a:pt x="12" y="7"/>
                        <a:pt x="12" y="8"/>
                      </a:cubicBezTo>
                      <a:cubicBezTo>
                        <a:pt x="11" y="8"/>
                        <a:pt x="11" y="8"/>
                        <a:pt x="9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8" y="9"/>
                        <a:pt x="7" y="9"/>
                        <a:pt x="7" y="9"/>
                      </a:cubicBezTo>
                      <a:cubicBezTo>
                        <a:pt x="7" y="9"/>
                        <a:pt x="7" y="8"/>
                        <a:pt x="6" y="8"/>
                      </a:cubicBezTo>
                      <a:cubicBezTo>
                        <a:pt x="5" y="8"/>
                        <a:pt x="5" y="8"/>
                        <a:pt x="4" y="8"/>
                      </a:cubicBezTo>
                      <a:cubicBezTo>
                        <a:pt x="3" y="8"/>
                        <a:pt x="2" y="8"/>
                        <a:pt x="1" y="8"/>
                      </a:cubicBezTo>
                      <a:cubicBezTo>
                        <a:pt x="2" y="9"/>
                        <a:pt x="2" y="10"/>
                        <a:pt x="0" y="10"/>
                      </a:cubicBezTo>
                      <a:cubicBezTo>
                        <a:pt x="3" y="12"/>
                        <a:pt x="6" y="12"/>
                        <a:pt x="9" y="12"/>
                      </a:cubicBezTo>
                      <a:cubicBezTo>
                        <a:pt x="11" y="12"/>
                        <a:pt x="19" y="13"/>
                        <a:pt x="15" y="8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8" name="Freeform 10255"/>
                <p:cNvSpPr>
                  <a:spLocks/>
                </p:cNvSpPr>
                <p:nvPr/>
              </p:nvSpPr>
              <p:spPr bwMode="auto">
                <a:xfrm>
                  <a:off x="5304" y="1621"/>
                  <a:ext cx="6" cy="2"/>
                </a:xfrm>
                <a:custGeom>
                  <a:avLst/>
                  <a:gdLst>
                    <a:gd name="T0" fmla="*/ 4 w 3"/>
                    <a:gd name="T1" fmla="*/ 0 h 1"/>
                    <a:gd name="T2" fmla="*/ 6 w 3"/>
                    <a:gd name="T3" fmla="*/ 0 h 1"/>
                    <a:gd name="T4" fmla="*/ 4 w 3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1"/>
                    <a:gd name="T11" fmla="*/ 3 w 3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1">
                      <a:moveTo>
                        <a:pt x="2" y="0"/>
                      </a:moveTo>
                      <a:cubicBezTo>
                        <a:pt x="0" y="0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49" name="Freeform 10256"/>
                <p:cNvSpPr>
                  <a:spLocks/>
                </p:cNvSpPr>
                <p:nvPr/>
              </p:nvSpPr>
              <p:spPr bwMode="auto">
                <a:xfrm>
                  <a:off x="5310" y="1624"/>
                  <a:ext cx="4" cy="3"/>
                </a:xfrm>
                <a:custGeom>
                  <a:avLst/>
                  <a:gdLst>
                    <a:gd name="T0" fmla="*/ 4 w 3"/>
                    <a:gd name="T1" fmla="*/ 0 h 2"/>
                    <a:gd name="T2" fmla="*/ 0 w 3"/>
                    <a:gd name="T3" fmla="*/ 0 h 2"/>
                    <a:gd name="T4" fmla="*/ 4 w 3"/>
                    <a:gd name="T5" fmla="*/ 0 h 2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2"/>
                    <a:gd name="T11" fmla="*/ 3 w 3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2">
                      <a:moveTo>
                        <a:pt x="3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1"/>
                        <a:pt x="3" y="2"/>
                        <a:pt x="3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50" name="Freeform 10258"/>
              <p:cNvSpPr>
                <a:spLocks/>
              </p:cNvSpPr>
              <p:nvPr/>
            </p:nvSpPr>
            <p:spPr bwMode="auto">
              <a:xfrm>
                <a:off x="4341" y="1503"/>
                <a:ext cx="551" cy="318"/>
              </a:xfrm>
              <a:custGeom>
                <a:avLst/>
                <a:gdLst>
                  <a:gd name="T0" fmla="*/ 548 w 356"/>
                  <a:gd name="T1" fmla="*/ 109 h 205"/>
                  <a:gd name="T2" fmla="*/ 543 w 356"/>
                  <a:gd name="T3" fmla="*/ 104 h 205"/>
                  <a:gd name="T4" fmla="*/ 540 w 356"/>
                  <a:gd name="T5" fmla="*/ 102 h 205"/>
                  <a:gd name="T6" fmla="*/ 531 w 356"/>
                  <a:gd name="T7" fmla="*/ 101 h 205"/>
                  <a:gd name="T8" fmla="*/ 523 w 356"/>
                  <a:gd name="T9" fmla="*/ 98 h 205"/>
                  <a:gd name="T10" fmla="*/ 520 w 356"/>
                  <a:gd name="T11" fmla="*/ 88 h 205"/>
                  <a:gd name="T12" fmla="*/ 518 w 356"/>
                  <a:gd name="T13" fmla="*/ 81 h 205"/>
                  <a:gd name="T14" fmla="*/ 517 w 356"/>
                  <a:gd name="T15" fmla="*/ 71 h 205"/>
                  <a:gd name="T16" fmla="*/ 517 w 356"/>
                  <a:gd name="T17" fmla="*/ 68 h 205"/>
                  <a:gd name="T18" fmla="*/ 514 w 356"/>
                  <a:gd name="T19" fmla="*/ 62 h 205"/>
                  <a:gd name="T20" fmla="*/ 512 w 356"/>
                  <a:gd name="T21" fmla="*/ 56 h 205"/>
                  <a:gd name="T22" fmla="*/ 506 w 356"/>
                  <a:gd name="T23" fmla="*/ 51 h 205"/>
                  <a:gd name="T24" fmla="*/ 505 w 356"/>
                  <a:gd name="T25" fmla="*/ 51 h 205"/>
                  <a:gd name="T26" fmla="*/ 497 w 356"/>
                  <a:gd name="T27" fmla="*/ 45 h 205"/>
                  <a:gd name="T28" fmla="*/ 492 w 356"/>
                  <a:gd name="T29" fmla="*/ 40 h 205"/>
                  <a:gd name="T30" fmla="*/ 464 w 356"/>
                  <a:gd name="T31" fmla="*/ 34 h 205"/>
                  <a:gd name="T32" fmla="*/ 291 w 356"/>
                  <a:gd name="T33" fmla="*/ 34 h 205"/>
                  <a:gd name="T34" fmla="*/ 127 w 356"/>
                  <a:gd name="T35" fmla="*/ 34 h 205"/>
                  <a:gd name="T36" fmla="*/ 80 w 356"/>
                  <a:gd name="T37" fmla="*/ 34 h 205"/>
                  <a:gd name="T38" fmla="*/ 73 w 356"/>
                  <a:gd name="T39" fmla="*/ 0 h 205"/>
                  <a:gd name="T40" fmla="*/ 43 w 356"/>
                  <a:gd name="T41" fmla="*/ 16 h 205"/>
                  <a:gd name="T42" fmla="*/ 40 w 356"/>
                  <a:gd name="T43" fmla="*/ 16 h 205"/>
                  <a:gd name="T44" fmla="*/ 33 w 356"/>
                  <a:gd name="T45" fmla="*/ 20 h 205"/>
                  <a:gd name="T46" fmla="*/ 8 w 356"/>
                  <a:gd name="T47" fmla="*/ 33 h 205"/>
                  <a:gd name="T48" fmla="*/ 0 w 356"/>
                  <a:gd name="T49" fmla="*/ 51 h 205"/>
                  <a:gd name="T50" fmla="*/ 0 w 356"/>
                  <a:gd name="T51" fmla="*/ 140 h 205"/>
                  <a:gd name="T52" fmla="*/ 0 w 356"/>
                  <a:gd name="T53" fmla="*/ 307 h 205"/>
                  <a:gd name="T54" fmla="*/ 12 w 356"/>
                  <a:gd name="T55" fmla="*/ 316 h 205"/>
                  <a:gd name="T56" fmla="*/ 272 w 356"/>
                  <a:gd name="T57" fmla="*/ 316 h 205"/>
                  <a:gd name="T58" fmla="*/ 441 w 356"/>
                  <a:gd name="T59" fmla="*/ 316 h 205"/>
                  <a:gd name="T60" fmla="*/ 453 w 356"/>
                  <a:gd name="T61" fmla="*/ 307 h 205"/>
                  <a:gd name="T62" fmla="*/ 480 w 356"/>
                  <a:gd name="T63" fmla="*/ 304 h 205"/>
                  <a:gd name="T64" fmla="*/ 489 w 356"/>
                  <a:gd name="T65" fmla="*/ 301 h 205"/>
                  <a:gd name="T66" fmla="*/ 506 w 356"/>
                  <a:gd name="T67" fmla="*/ 296 h 205"/>
                  <a:gd name="T68" fmla="*/ 517 w 356"/>
                  <a:gd name="T69" fmla="*/ 282 h 205"/>
                  <a:gd name="T70" fmla="*/ 534 w 356"/>
                  <a:gd name="T71" fmla="*/ 271 h 205"/>
                  <a:gd name="T72" fmla="*/ 540 w 356"/>
                  <a:gd name="T73" fmla="*/ 267 h 205"/>
                  <a:gd name="T74" fmla="*/ 545 w 356"/>
                  <a:gd name="T75" fmla="*/ 258 h 205"/>
                  <a:gd name="T76" fmla="*/ 532 w 356"/>
                  <a:gd name="T77" fmla="*/ 244 h 205"/>
                  <a:gd name="T78" fmla="*/ 526 w 356"/>
                  <a:gd name="T79" fmla="*/ 234 h 205"/>
                  <a:gd name="T80" fmla="*/ 515 w 356"/>
                  <a:gd name="T81" fmla="*/ 214 h 205"/>
                  <a:gd name="T82" fmla="*/ 505 w 356"/>
                  <a:gd name="T83" fmla="*/ 199 h 205"/>
                  <a:gd name="T84" fmla="*/ 505 w 356"/>
                  <a:gd name="T85" fmla="*/ 192 h 205"/>
                  <a:gd name="T86" fmla="*/ 511 w 356"/>
                  <a:gd name="T87" fmla="*/ 183 h 205"/>
                  <a:gd name="T88" fmla="*/ 514 w 356"/>
                  <a:gd name="T89" fmla="*/ 177 h 205"/>
                  <a:gd name="T90" fmla="*/ 515 w 356"/>
                  <a:gd name="T91" fmla="*/ 172 h 205"/>
                  <a:gd name="T92" fmla="*/ 520 w 356"/>
                  <a:gd name="T93" fmla="*/ 152 h 205"/>
                  <a:gd name="T94" fmla="*/ 525 w 356"/>
                  <a:gd name="T95" fmla="*/ 144 h 205"/>
                  <a:gd name="T96" fmla="*/ 536 w 356"/>
                  <a:gd name="T97" fmla="*/ 129 h 205"/>
                  <a:gd name="T98" fmla="*/ 545 w 356"/>
                  <a:gd name="T99" fmla="*/ 116 h 20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6"/>
                  <a:gd name="T151" fmla="*/ 0 h 205"/>
                  <a:gd name="T152" fmla="*/ 356 w 356"/>
                  <a:gd name="T153" fmla="*/ 205 h 20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6" h="205">
                    <a:moveTo>
                      <a:pt x="356" y="72"/>
                    </a:moveTo>
                    <a:cubicBezTo>
                      <a:pt x="355" y="72"/>
                      <a:pt x="355" y="71"/>
                      <a:pt x="354" y="70"/>
                    </a:cubicBezTo>
                    <a:cubicBezTo>
                      <a:pt x="354" y="70"/>
                      <a:pt x="353" y="67"/>
                      <a:pt x="353" y="68"/>
                    </a:cubicBezTo>
                    <a:cubicBezTo>
                      <a:pt x="353" y="67"/>
                      <a:pt x="352" y="68"/>
                      <a:pt x="351" y="67"/>
                    </a:cubicBezTo>
                    <a:cubicBezTo>
                      <a:pt x="351" y="67"/>
                      <a:pt x="350" y="68"/>
                      <a:pt x="350" y="68"/>
                    </a:cubicBezTo>
                    <a:cubicBezTo>
                      <a:pt x="349" y="68"/>
                      <a:pt x="349" y="66"/>
                      <a:pt x="349" y="66"/>
                    </a:cubicBezTo>
                    <a:cubicBezTo>
                      <a:pt x="348" y="66"/>
                      <a:pt x="345" y="67"/>
                      <a:pt x="344" y="66"/>
                    </a:cubicBezTo>
                    <a:cubicBezTo>
                      <a:pt x="344" y="66"/>
                      <a:pt x="343" y="65"/>
                      <a:pt x="343" y="65"/>
                    </a:cubicBezTo>
                    <a:cubicBezTo>
                      <a:pt x="342" y="64"/>
                      <a:pt x="342" y="63"/>
                      <a:pt x="341" y="63"/>
                    </a:cubicBezTo>
                    <a:cubicBezTo>
                      <a:pt x="340" y="63"/>
                      <a:pt x="338" y="65"/>
                      <a:pt x="338" y="63"/>
                    </a:cubicBezTo>
                    <a:cubicBezTo>
                      <a:pt x="338" y="61"/>
                      <a:pt x="338" y="62"/>
                      <a:pt x="337" y="61"/>
                    </a:cubicBezTo>
                    <a:cubicBezTo>
                      <a:pt x="336" y="60"/>
                      <a:pt x="337" y="58"/>
                      <a:pt x="336" y="57"/>
                    </a:cubicBezTo>
                    <a:cubicBezTo>
                      <a:pt x="335" y="56"/>
                      <a:pt x="333" y="54"/>
                      <a:pt x="333" y="53"/>
                    </a:cubicBezTo>
                    <a:cubicBezTo>
                      <a:pt x="333" y="53"/>
                      <a:pt x="334" y="52"/>
                      <a:pt x="335" y="52"/>
                    </a:cubicBezTo>
                    <a:cubicBezTo>
                      <a:pt x="335" y="51"/>
                      <a:pt x="334" y="49"/>
                      <a:pt x="334" y="48"/>
                    </a:cubicBezTo>
                    <a:cubicBezTo>
                      <a:pt x="334" y="48"/>
                      <a:pt x="334" y="47"/>
                      <a:pt x="334" y="46"/>
                    </a:cubicBezTo>
                    <a:cubicBezTo>
                      <a:pt x="334" y="46"/>
                      <a:pt x="333" y="45"/>
                      <a:pt x="333" y="45"/>
                    </a:cubicBezTo>
                    <a:cubicBezTo>
                      <a:pt x="333" y="45"/>
                      <a:pt x="334" y="45"/>
                      <a:pt x="334" y="44"/>
                    </a:cubicBezTo>
                    <a:cubicBezTo>
                      <a:pt x="334" y="44"/>
                      <a:pt x="334" y="42"/>
                      <a:pt x="334" y="42"/>
                    </a:cubicBezTo>
                    <a:cubicBezTo>
                      <a:pt x="334" y="40"/>
                      <a:pt x="332" y="41"/>
                      <a:pt x="332" y="40"/>
                    </a:cubicBezTo>
                    <a:cubicBezTo>
                      <a:pt x="330" y="38"/>
                      <a:pt x="333" y="38"/>
                      <a:pt x="333" y="36"/>
                    </a:cubicBezTo>
                    <a:cubicBezTo>
                      <a:pt x="333" y="37"/>
                      <a:pt x="331" y="36"/>
                      <a:pt x="331" y="36"/>
                    </a:cubicBezTo>
                    <a:cubicBezTo>
                      <a:pt x="330" y="35"/>
                      <a:pt x="330" y="35"/>
                      <a:pt x="330" y="34"/>
                    </a:cubicBezTo>
                    <a:cubicBezTo>
                      <a:pt x="329" y="33"/>
                      <a:pt x="328" y="34"/>
                      <a:pt x="327" y="33"/>
                    </a:cubicBezTo>
                    <a:cubicBezTo>
                      <a:pt x="327" y="33"/>
                      <a:pt x="327" y="32"/>
                      <a:pt x="327" y="32"/>
                    </a:cubicBezTo>
                    <a:cubicBezTo>
                      <a:pt x="326" y="32"/>
                      <a:pt x="326" y="33"/>
                      <a:pt x="326" y="33"/>
                    </a:cubicBezTo>
                    <a:cubicBezTo>
                      <a:pt x="325" y="32"/>
                      <a:pt x="323" y="33"/>
                      <a:pt x="322" y="32"/>
                    </a:cubicBezTo>
                    <a:cubicBezTo>
                      <a:pt x="321" y="32"/>
                      <a:pt x="321" y="30"/>
                      <a:pt x="321" y="29"/>
                    </a:cubicBezTo>
                    <a:cubicBezTo>
                      <a:pt x="321" y="28"/>
                      <a:pt x="321" y="27"/>
                      <a:pt x="320" y="26"/>
                    </a:cubicBezTo>
                    <a:cubicBezTo>
                      <a:pt x="319" y="25"/>
                      <a:pt x="319" y="26"/>
                      <a:pt x="318" y="26"/>
                    </a:cubicBezTo>
                    <a:cubicBezTo>
                      <a:pt x="317" y="25"/>
                      <a:pt x="316" y="22"/>
                      <a:pt x="315" y="22"/>
                    </a:cubicBezTo>
                    <a:cubicBezTo>
                      <a:pt x="310" y="22"/>
                      <a:pt x="305" y="22"/>
                      <a:pt x="300" y="22"/>
                    </a:cubicBezTo>
                    <a:cubicBezTo>
                      <a:pt x="287" y="22"/>
                      <a:pt x="274" y="22"/>
                      <a:pt x="261" y="22"/>
                    </a:cubicBezTo>
                    <a:cubicBezTo>
                      <a:pt x="237" y="22"/>
                      <a:pt x="213" y="22"/>
                      <a:pt x="188" y="22"/>
                    </a:cubicBezTo>
                    <a:cubicBezTo>
                      <a:pt x="164" y="22"/>
                      <a:pt x="139" y="22"/>
                      <a:pt x="115" y="22"/>
                    </a:cubicBezTo>
                    <a:cubicBezTo>
                      <a:pt x="104" y="22"/>
                      <a:pt x="93" y="22"/>
                      <a:pt x="82" y="22"/>
                    </a:cubicBezTo>
                    <a:cubicBezTo>
                      <a:pt x="73" y="22"/>
                      <a:pt x="65" y="22"/>
                      <a:pt x="57" y="22"/>
                    </a:cubicBezTo>
                    <a:cubicBezTo>
                      <a:pt x="55" y="22"/>
                      <a:pt x="54" y="22"/>
                      <a:pt x="52" y="22"/>
                    </a:cubicBezTo>
                    <a:cubicBezTo>
                      <a:pt x="48" y="22"/>
                      <a:pt x="47" y="23"/>
                      <a:pt x="47" y="19"/>
                    </a:cubicBezTo>
                    <a:cubicBezTo>
                      <a:pt x="47" y="13"/>
                      <a:pt x="47" y="6"/>
                      <a:pt x="47" y="0"/>
                    </a:cubicBezTo>
                    <a:cubicBezTo>
                      <a:pt x="43" y="3"/>
                      <a:pt x="39" y="4"/>
                      <a:pt x="35" y="6"/>
                    </a:cubicBezTo>
                    <a:cubicBezTo>
                      <a:pt x="32" y="7"/>
                      <a:pt x="30" y="9"/>
                      <a:pt x="28" y="10"/>
                    </a:cubicBezTo>
                    <a:cubicBezTo>
                      <a:pt x="26" y="11"/>
                      <a:pt x="24" y="13"/>
                      <a:pt x="22" y="13"/>
                    </a:cubicBezTo>
                    <a:cubicBezTo>
                      <a:pt x="23" y="10"/>
                      <a:pt x="26" y="11"/>
                      <a:pt x="26" y="10"/>
                    </a:cubicBezTo>
                    <a:cubicBezTo>
                      <a:pt x="28" y="8"/>
                      <a:pt x="24" y="9"/>
                      <a:pt x="23" y="10"/>
                    </a:cubicBezTo>
                    <a:cubicBezTo>
                      <a:pt x="22" y="11"/>
                      <a:pt x="22" y="12"/>
                      <a:pt x="21" y="13"/>
                    </a:cubicBezTo>
                    <a:cubicBezTo>
                      <a:pt x="20" y="15"/>
                      <a:pt x="17" y="15"/>
                      <a:pt x="16" y="16"/>
                    </a:cubicBezTo>
                    <a:cubicBezTo>
                      <a:pt x="12" y="19"/>
                      <a:pt x="8" y="20"/>
                      <a:pt x="5" y="21"/>
                    </a:cubicBezTo>
                    <a:cubicBezTo>
                      <a:pt x="4" y="22"/>
                      <a:pt x="0" y="23"/>
                      <a:pt x="0" y="24"/>
                    </a:cubicBezTo>
                    <a:cubicBezTo>
                      <a:pt x="0" y="27"/>
                      <a:pt x="0" y="30"/>
                      <a:pt x="0" y="33"/>
                    </a:cubicBezTo>
                    <a:cubicBezTo>
                      <a:pt x="0" y="40"/>
                      <a:pt x="0" y="47"/>
                      <a:pt x="0" y="54"/>
                    </a:cubicBezTo>
                    <a:cubicBezTo>
                      <a:pt x="0" y="66"/>
                      <a:pt x="0" y="78"/>
                      <a:pt x="0" y="90"/>
                    </a:cubicBezTo>
                    <a:cubicBezTo>
                      <a:pt x="0" y="112"/>
                      <a:pt x="0" y="135"/>
                      <a:pt x="0" y="157"/>
                    </a:cubicBezTo>
                    <a:cubicBezTo>
                      <a:pt x="0" y="171"/>
                      <a:pt x="0" y="184"/>
                      <a:pt x="0" y="198"/>
                    </a:cubicBezTo>
                    <a:cubicBezTo>
                      <a:pt x="0" y="198"/>
                      <a:pt x="0" y="204"/>
                      <a:pt x="1" y="204"/>
                    </a:cubicBezTo>
                    <a:cubicBezTo>
                      <a:pt x="3" y="204"/>
                      <a:pt x="5" y="204"/>
                      <a:pt x="8" y="204"/>
                    </a:cubicBezTo>
                    <a:cubicBezTo>
                      <a:pt x="16" y="204"/>
                      <a:pt x="24" y="204"/>
                      <a:pt x="33" y="204"/>
                    </a:cubicBezTo>
                    <a:cubicBezTo>
                      <a:pt x="80" y="204"/>
                      <a:pt x="128" y="203"/>
                      <a:pt x="176" y="204"/>
                    </a:cubicBezTo>
                    <a:cubicBezTo>
                      <a:pt x="200" y="204"/>
                      <a:pt x="224" y="204"/>
                      <a:pt x="248" y="204"/>
                    </a:cubicBezTo>
                    <a:cubicBezTo>
                      <a:pt x="260" y="204"/>
                      <a:pt x="273" y="204"/>
                      <a:pt x="285" y="204"/>
                    </a:cubicBezTo>
                    <a:cubicBezTo>
                      <a:pt x="287" y="204"/>
                      <a:pt x="290" y="205"/>
                      <a:pt x="290" y="203"/>
                    </a:cubicBezTo>
                    <a:cubicBezTo>
                      <a:pt x="291" y="201"/>
                      <a:pt x="292" y="200"/>
                      <a:pt x="293" y="198"/>
                    </a:cubicBezTo>
                    <a:cubicBezTo>
                      <a:pt x="296" y="196"/>
                      <a:pt x="300" y="194"/>
                      <a:pt x="304" y="194"/>
                    </a:cubicBezTo>
                    <a:cubicBezTo>
                      <a:pt x="307" y="195"/>
                      <a:pt x="308" y="196"/>
                      <a:pt x="310" y="196"/>
                    </a:cubicBezTo>
                    <a:cubicBezTo>
                      <a:pt x="313" y="197"/>
                      <a:pt x="311" y="197"/>
                      <a:pt x="314" y="196"/>
                    </a:cubicBezTo>
                    <a:cubicBezTo>
                      <a:pt x="314" y="195"/>
                      <a:pt x="315" y="195"/>
                      <a:pt x="316" y="194"/>
                    </a:cubicBezTo>
                    <a:cubicBezTo>
                      <a:pt x="317" y="193"/>
                      <a:pt x="320" y="194"/>
                      <a:pt x="322" y="193"/>
                    </a:cubicBezTo>
                    <a:cubicBezTo>
                      <a:pt x="324" y="193"/>
                      <a:pt x="325" y="191"/>
                      <a:pt x="327" y="191"/>
                    </a:cubicBezTo>
                    <a:cubicBezTo>
                      <a:pt x="331" y="191"/>
                      <a:pt x="328" y="188"/>
                      <a:pt x="329" y="186"/>
                    </a:cubicBezTo>
                    <a:cubicBezTo>
                      <a:pt x="329" y="184"/>
                      <a:pt x="332" y="183"/>
                      <a:pt x="334" y="182"/>
                    </a:cubicBezTo>
                    <a:cubicBezTo>
                      <a:pt x="335" y="180"/>
                      <a:pt x="337" y="179"/>
                      <a:pt x="339" y="178"/>
                    </a:cubicBezTo>
                    <a:cubicBezTo>
                      <a:pt x="341" y="176"/>
                      <a:pt x="343" y="176"/>
                      <a:pt x="345" y="175"/>
                    </a:cubicBezTo>
                    <a:cubicBezTo>
                      <a:pt x="346" y="174"/>
                      <a:pt x="347" y="174"/>
                      <a:pt x="347" y="173"/>
                    </a:cubicBezTo>
                    <a:cubicBezTo>
                      <a:pt x="348" y="172"/>
                      <a:pt x="348" y="172"/>
                      <a:pt x="349" y="172"/>
                    </a:cubicBezTo>
                    <a:cubicBezTo>
                      <a:pt x="350" y="171"/>
                      <a:pt x="352" y="171"/>
                      <a:pt x="354" y="170"/>
                    </a:cubicBezTo>
                    <a:cubicBezTo>
                      <a:pt x="355" y="169"/>
                      <a:pt x="353" y="167"/>
                      <a:pt x="352" y="166"/>
                    </a:cubicBezTo>
                    <a:cubicBezTo>
                      <a:pt x="350" y="164"/>
                      <a:pt x="349" y="163"/>
                      <a:pt x="347" y="162"/>
                    </a:cubicBezTo>
                    <a:cubicBezTo>
                      <a:pt x="346" y="160"/>
                      <a:pt x="346" y="158"/>
                      <a:pt x="344" y="157"/>
                    </a:cubicBezTo>
                    <a:cubicBezTo>
                      <a:pt x="343" y="156"/>
                      <a:pt x="342" y="156"/>
                      <a:pt x="341" y="155"/>
                    </a:cubicBezTo>
                    <a:cubicBezTo>
                      <a:pt x="340" y="154"/>
                      <a:pt x="341" y="152"/>
                      <a:pt x="340" y="151"/>
                    </a:cubicBezTo>
                    <a:cubicBezTo>
                      <a:pt x="338" y="148"/>
                      <a:pt x="338" y="150"/>
                      <a:pt x="336" y="149"/>
                    </a:cubicBezTo>
                    <a:cubicBezTo>
                      <a:pt x="331" y="148"/>
                      <a:pt x="335" y="142"/>
                      <a:pt x="333" y="138"/>
                    </a:cubicBezTo>
                    <a:cubicBezTo>
                      <a:pt x="331" y="133"/>
                      <a:pt x="325" y="139"/>
                      <a:pt x="325" y="132"/>
                    </a:cubicBezTo>
                    <a:cubicBezTo>
                      <a:pt x="325" y="132"/>
                      <a:pt x="325" y="129"/>
                      <a:pt x="326" y="128"/>
                    </a:cubicBezTo>
                    <a:cubicBezTo>
                      <a:pt x="328" y="127"/>
                      <a:pt x="325" y="127"/>
                      <a:pt x="325" y="127"/>
                    </a:cubicBezTo>
                    <a:cubicBezTo>
                      <a:pt x="325" y="126"/>
                      <a:pt x="326" y="125"/>
                      <a:pt x="326" y="124"/>
                    </a:cubicBezTo>
                    <a:cubicBezTo>
                      <a:pt x="326" y="122"/>
                      <a:pt x="325" y="121"/>
                      <a:pt x="327" y="120"/>
                    </a:cubicBezTo>
                    <a:cubicBezTo>
                      <a:pt x="328" y="119"/>
                      <a:pt x="329" y="120"/>
                      <a:pt x="330" y="118"/>
                    </a:cubicBezTo>
                    <a:cubicBezTo>
                      <a:pt x="331" y="118"/>
                      <a:pt x="332" y="117"/>
                      <a:pt x="332" y="116"/>
                    </a:cubicBezTo>
                    <a:cubicBezTo>
                      <a:pt x="332" y="115"/>
                      <a:pt x="331" y="115"/>
                      <a:pt x="332" y="114"/>
                    </a:cubicBezTo>
                    <a:cubicBezTo>
                      <a:pt x="332" y="113"/>
                      <a:pt x="333" y="114"/>
                      <a:pt x="333" y="113"/>
                    </a:cubicBezTo>
                    <a:cubicBezTo>
                      <a:pt x="334" y="112"/>
                      <a:pt x="334" y="112"/>
                      <a:pt x="333" y="111"/>
                    </a:cubicBezTo>
                    <a:cubicBezTo>
                      <a:pt x="332" y="107"/>
                      <a:pt x="327" y="104"/>
                      <a:pt x="331" y="101"/>
                    </a:cubicBezTo>
                    <a:cubicBezTo>
                      <a:pt x="332" y="100"/>
                      <a:pt x="334" y="99"/>
                      <a:pt x="336" y="98"/>
                    </a:cubicBezTo>
                    <a:cubicBezTo>
                      <a:pt x="337" y="97"/>
                      <a:pt x="339" y="95"/>
                      <a:pt x="339" y="94"/>
                    </a:cubicBezTo>
                    <a:cubicBezTo>
                      <a:pt x="338" y="95"/>
                      <a:pt x="338" y="94"/>
                      <a:pt x="339" y="93"/>
                    </a:cubicBezTo>
                    <a:cubicBezTo>
                      <a:pt x="339" y="92"/>
                      <a:pt x="341" y="91"/>
                      <a:pt x="342" y="91"/>
                    </a:cubicBezTo>
                    <a:cubicBezTo>
                      <a:pt x="344" y="89"/>
                      <a:pt x="345" y="86"/>
                      <a:pt x="346" y="83"/>
                    </a:cubicBezTo>
                    <a:cubicBezTo>
                      <a:pt x="347" y="81"/>
                      <a:pt x="347" y="79"/>
                      <a:pt x="350" y="77"/>
                    </a:cubicBezTo>
                    <a:cubicBezTo>
                      <a:pt x="350" y="76"/>
                      <a:pt x="351" y="75"/>
                      <a:pt x="352" y="75"/>
                    </a:cubicBezTo>
                    <a:cubicBezTo>
                      <a:pt x="353" y="74"/>
                      <a:pt x="356" y="74"/>
                      <a:pt x="356" y="7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51" name="Freeform 10259"/>
              <p:cNvSpPr>
                <a:spLocks/>
              </p:cNvSpPr>
              <p:nvPr/>
            </p:nvSpPr>
            <p:spPr bwMode="auto">
              <a:xfrm>
                <a:off x="3300" y="1471"/>
                <a:ext cx="382" cy="690"/>
              </a:xfrm>
              <a:custGeom>
                <a:avLst/>
                <a:gdLst>
                  <a:gd name="T0" fmla="*/ 377 w 247"/>
                  <a:gd name="T1" fmla="*/ 456 h 445"/>
                  <a:gd name="T2" fmla="*/ 379 w 247"/>
                  <a:gd name="T3" fmla="*/ 450 h 445"/>
                  <a:gd name="T4" fmla="*/ 373 w 247"/>
                  <a:gd name="T5" fmla="*/ 430 h 445"/>
                  <a:gd name="T6" fmla="*/ 368 w 247"/>
                  <a:gd name="T7" fmla="*/ 423 h 445"/>
                  <a:gd name="T8" fmla="*/ 371 w 247"/>
                  <a:gd name="T9" fmla="*/ 406 h 445"/>
                  <a:gd name="T10" fmla="*/ 379 w 247"/>
                  <a:gd name="T11" fmla="*/ 166 h 445"/>
                  <a:gd name="T12" fmla="*/ 374 w 247"/>
                  <a:gd name="T13" fmla="*/ 93 h 445"/>
                  <a:gd name="T14" fmla="*/ 371 w 247"/>
                  <a:gd name="T15" fmla="*/ 79 h 445"/>
                  <a:gd name="T16" fmla="*/ 365 w 247"/>
                  <a:gd name="T17" fmla="*/ 60 h 445"/>
                  <a:gd name="T18" fmla="*/ 351 w 247"/>
                  <a:gd name="T19" fmla="*/ 20 h 445"/>
                  <a:gd name="T20" fmla="*/ 323 w 247"/>
                  <a:gd name="T21" fmla="*/ 5 h 445"/>
                  <a:gd name="T22" fmla="*/ 104 w 247"/>
                  <a:gd name="T23" fmla="*/ 3 h 445"/>
                  <a:gd name="T24" fmla="*/ 94 w 247"/>
                  <a:gd name="T25" fmla="*/ 16 h 445"/>
                  <a:gd name="T26" fmla="*/ 107 w 247"/>
                  <a:gd name="T27" fmla="*/ 37 h 445"/>
                  <a:gd name="T28" fmla="*/ 130 w 247"/>
                  <a:gd name="T29" fmla="*/ 53 h 445"/>
                  <a:gd name="T30" fmla="*/ 128 w 247"/>
                  <a:gd name="T31" fmla="*/ 71 h 445"/>
                  <a:gd name="T32" fmla="*/ 121 w 247"/>
                  <a:gd name="T33" fmla="*/ 93 h 445"/>
                  <a:gd name="T34" fmla="*/ 108 w 247"/>
                  <a:gd name="T35" fmla="*/ 119 h 445"/>
                  <a:gd name="T36" fmla="*/ 84 w 247"/>
                  <a:gd name="T37" fmla="*/ 133 h 445"/>
                  <a:gd name="T38" fmla="*/ 45 w 247"/>
                  <a:gd name="T39" fmla="*/ 141 h 445"/>
                  <a:gd name="T40" fmla="*/ 45 w 247"/>
                  <a:gd name="T41" fmla="*/ 169 h 445"/>
                  <a:gd name="T42" fmla="*/ 42 w 247"/>
                  <a:gd name="T43" fmla="*/ 212 h 445"/>
                  <a:gd name="T44" fmla="*/ 15 w 247"/>
                  <a:gd name="T45" fmla="*/ 240 h 445"/>
                  <a:gd name="T46" fmla="*/ 15 w 247"/>
                  <a:gd name="T47" fmla="*/ 257 h 445"/>
                  <a:gd name="T48" fmla="*/ 6 w 247"/>
                  <a:gd name="T49" fmla="*/ 273 h 445"/>
                  <a:gd name="T50" fmla="*/ 11 w 247"/>
                  <a:gd name="T51" fmla="*/ 335 h 445"/>
                  <a:gd name="T52" fmla="*/ 26 w 247"/>
                  <a:gd name="T53" fmla="*/ 358 h 445"/>
                  <a:gd name="T54" fmla="*/ 45 w 247"/>
                  <a:gd name="T55" fmla="*/ 380 h 445"/>
                  <a:gd name="T56" fmla="*/ 70 w 247"/>
                  <a:gd name="T57" fmla="*/ 400 h 445"/>
                  <a:gd name="T58" fmla="*/ 80 w 247"/>
                  <a:gd name="T59" fmla="*/ 426 h 445"/>
                  <a:gd name="T60" fmla="*/ 90 w 247"/>
                  <a:gd name="T61" fmla="*/ 454 h 445"/>
                  <a:gd name="T62" fmla="*/ 113 w 247"/>
                  <a:gd name="T63" fmla="*/ 445 h 445"/>
                  <a:gd name="T64" fmla="*/ 125 w 247"/>
                  <a:gd name="T65" fmla="*/ 471 h 445"/>
                  <a:gd name="T66" fmla="*/ 114 w 247"/>
                  <a:gd name="T67" fmla="*/ 512 h 445"/>
                  <a:gd name="T68" fmla="*/ 119 w 247"/>
                  <a:gd name="T69" fmla="*/ 541 h 445"/>
                  <a:gd name="T70" fmla="*/ 141 w 247"/>
                  <a:gd name="T71" fmla="*/ 563 h 445"/>
                  <a:gd name="T72" fmla="*/ 150 w 247"/>
                  <a:gd name="T73" fmla="*/ 577 h 445"/>
                  <a:gd name="T74" fmla="*/ 164 w 247"/>
                  <a:gd name="T75" fmla="*/ 580 h 445"/>
                  <a:gd name="T76" fmla="*/ 179 w 247"/>
                  <a:gd name="T77" fmla="*/ 594 h 445"/>
                  <a:gd name="T78" fmla="*/ 190 w 247"/>
                  <a:gd name="T79" fmla="*/ 608 h 445"/>
                  <a:gd name="T80" fmla="*/ 200 w 247"/>
                  <a:gd name="T81" fmla="*/ 639 h 445"/>
                  <a:gd name="T82" fmla="*/ 196 w 247"/>
                  <a:gd name="T83" fmla="*/ 656 h 445"/>
                  <a:gd name="T84" fmla="*/ 203 w 247"/>
                  <a:gd name="T85" fmla="*/ 679 h 445"/>
                  <a:gd name="T86" fmla="*/ 210 w 247"/>
                  <a:gd name="T87" fmla="*/ 681 h 445"/>
                  <a:gd name="T88" fmla="*/ 226 w 247"/>
                  <a:gd name="T89" fmla="*/ 688 h 445"/>
                  <a:gd name="T90" fmla="*/ 260 w 247"/>
                  <a:gd name="T91" fmla="*/ 665 h 445"/>
                  <a:gd name="T92" fmla="*/ 289 w 247"/>
                  <a:gd name="T93" fmla="*/ 678 h 445"/>
                  <a:gd name="T94" fmla="*/ 295 w 247"/>
                  <a:gd name="T95" fmla="*/ 633 h 445"/>
                  <a:gd name="T96" fmla="*/ 326 w 247"/>
                  <a:gd name="T97" fmla="*/ 625 h 445"/>
                  <a:gd name="T98" fmla="*/ 328 w 247"/>
                  <a:gd name="T99" fmla="*/ 595 h 445"/>
                  <a:gd name="T100" fmla="*/ 326 w 247"/>
                  <a:gd name="T101" fmla="*/ 583 h 445"/>
                  <a:gd name="T102" fmla="*/ 325 w 247"/>
                  <a:gd name="T103" fmla="*/ 574 h 445"/>
                  <a:gd name="T104" fmla="*/ 328 w 247"/>
                  <a:gd name="T105" fmla="*/ 572 h 445"/>
                  <a:gd name="T106" fmla="*/ 331 w 247"/>
                  <a:gd name="T107" fmla="*/ 566 h 445"/>
                  <a:gd name="T108" fmla="*/ 333 w 247"/>
                  <a:gd name="T109" fmla="*/ 555 h 445"/>
                  <a:gd name="T110" fmla="*/ 339 w 247"/>
                  <a:gd name="T111" fmla="*/ 546 h 445"/>
                  <a:gd name="T112" fmla="*/ 336 w 247"/>
                  <a:gd name="T113" fmla="*/ 530 h 445"/>
                  <a:gd name="T114" fmla="*/ 342 w 247"/>
                  <a:gd name="T115" fmla="*/ 526 h 445"/>
                  <a:gd name="T116" fmla="*/ 346 w 247"/>
                  <a:gd name="T117" fmla="*/ 527 h 445"/>
                  <a:gd name="T118" fmla="*/ 359 w 247"/>
                  <a:gd name="T119" fmla="*/ 507 h 445"/>
                  <a:gd name="T120" fmla="*/ 367 w 247"/>
                  <a:gd name="T121" fmla="*/ 498 h 445"/>
                  <a:gd name="T122" fmla="*/ 371 w 247"/>
                  <a:gd name="T123" fmla="*/ 479 h 44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47"/>
                  <a:gd name="T187" fmla="*/ 0 h 445"/>
                  <a:gd name="T188" fmla="*/ 247 w 247"/>
                  <a:gd name="T189" fmla="*/ 445 h 44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47" h="445">
                    <a:moveTo>
                      <a:pt x="246" y="303"/>
                    </a:moveTo>
                    <a:cubicBezTo>
                      <a:pt x="246" y="302"/>
                      <a:pt x="246" y="301"/>
                      <a:pt x="245" y="301"/>
                    </a:cubicBezTo>
                    <a:cubicBezTo>
                      <a:pt x="247" y="300"/>
                      <a:pt x="244" y="296"/>
                      <a:pt x="244" y="294"/>
                    </a:cubicBezTo>
                    <a:cubicBezTo>
                      <a:pt x="244" y="294"/>
                      <a:pt x="243" y="293"/>
                      <a:pt x="243" y="293"/>
                    </a:cubicBezTo>
                    <a:cubicBezTo>
                      <a:pt x="243" y="293"/>
                      <a:pt x="244" y="292"/>
                      <a:pt x="244" y="292"/>
                    </a:cubicBezTo>
                    <a:cubicBezTo>
                      <a:pt x="244" y="291"/>
                      <a:pt x="243" y="291"/>
                      <a:pt x="245" y="290"/>
                    </a:cubicBezTo>
                    <a:cubicBezTo>
                      <a:pt x="244" y="289"/>
                      <a:pt x="246" y="287"/>
                      <a:pt x="245" y="286"/>
                    </a:cubicBezTo>
                    <a:cubicBezTo>
                      <a:pt x="245" y="284"/>
                      <a:pt x="243" y="284"/>
                      <a:pt x="241" y="283"/>
                    </a:cubicBezTo>
                    <a:cubicBezTo>
                      <a:pt x="242" y="283"/>
                      <a:pt x="242" y="278"/>
                      <a:pt x="241" y="277"/>
                    </a:cubicBezTo>
                    <a:cubicBezTo>
                      <a:pt x="241" y="276"/>
                      <a:pt x="240" y="276"/>
                      <a:pt x="239" y="276"/>
                    </a:cubicBezTo>
                    <a:cubicBezTo>
                      <a:pt x="239" y="275"/>
                      <a:pt x="240" y="274"/>
                      <a:pt x="239" y="274"/>
                    </a:cubicBezTo>
                    <a:cubicBezTo>
                      <a:pt x="239" y="274"/>
                      <a:pt x="235" y="273"/>
                      <a:pt x="238" y="273"/>
                    </a:cubicBezTo>
                    <a:cubicBezTo>
                      <a:pt x="237" y="272"/>
                      <a:pt x="236" y="270"/>
                      <a:pt x="239" y="270"/>
                    </a:cubicBezTo>
                    <a:cubicBezTo>
                      <a:pt x="237" y="269"/>
                      <a:pt x="242" y="266"/>
                      <a:pt x="242" y="263"/>
                    </a:cubicBezTo>
                    <a:cubicBezTo>
                      <a:pt x="241" y="261"/>
                      <a:pt x="241" y="264"/>
                      <a:pt x="240" y="262"/>
                    </a:cubicBezTo>
                    <a:cubicBezTo>
                      <a:pt x="239" y="260"/>
                      <a:pt x="241" y="258"/>
                      <a:pt x="239" y="258"/>
                    </a:cubicBezTo>
                    <a:cubicBezTo>
                      <a:pt x="241" y="257"/>
                      <a:pt x="242" y="254"/>
                      <a:pt x="244" y="254"/>
                    </a:cubicBezTo>
                    <a:cubicBezTo>
                      <a:pt x="244" y="205"/>
                      <a:pt x="245" y="156"/>
                      <a:pt x="245" y="107"/>
                    </a:cubicBezTo>
                    <a:cubicBezTo>
                      <a:pt x="245" y="96"/>
                      <a:pt x="245" y="85"/>
                      <a:pt x="245" y="75"/>
                    </a:cubicBezTo>
                    <a:cubicBezTo>
                      <a:pt x="245" y="71"/>
                      <a:pt x="246" y="66"/>
                      <a:pt x="244" y="63"/>
                    </a:cubicBezTo>
                    <a:cubicBezTo>
                      <a:pt x="244" y="62"/>
                      <a:pt x="242" y="61"/>
                      <a:pt x="242" y="60"/>
                    </a:cubicBezTo>
                    <a:cubicBezTo>
                      <a:pt x="242" y="60"/>
                      <a:pt x="242" y="60"/>
                      <a:pt x="242" y="60"/>
                    </a:cubicBezTo>
                    <a:cubicBezTo>
                      <a:pt x="242" y="60"/>
                      <a:pt x="242" y="60"/>
                      <a:pt x="242" y="60"/>
                    </a:cubicBezTo>
                    <a:cubicBezTo>
                      <a:pt x="241" y="59"/>
                      <a:pt x="238" y="52"/>
                      <a:pt x="240" y="51"/>
                    </a:cubicBezTo>
                    <a:cubicBezTo>
                      <a:pt x="239" y="51"/>
                      <a:pt x="239" y="50"/>
                      <a:pt x="239" y="50"/>
                    </a:cubicBezTo>
                    <a:cubicBezTo>
                      <a:pt x="238" y="49"/>
                      <a:pt x="238" y="46"/>
                      <a:pt x="238" y="46"/>
                    </a:cubicBezTo>
                    <a:cubicBezTo>
                      <a:pt x="237" y="45"/>
                      <a:pt x="236" y="42"/>
                      <a:pt x="236" y="39"/>
                    </a:cubicBezTo>
                    <a:cubicBezTo>
                      <a:pt x="235" y="36"/>
                      <a:pt x="233" y="35"/>
                      <a:pt x="232" y="32"/>
                    </a:cubicBezTo>
                    <a:cubicBezTo>
                      <a:pt x="229" y="28"/>
                      <a:pt x="227" y="26"/>
                      <a:pt x="226" y="22"/>
                    </a:cubicBezTo>
                    <a:cubicBezTo>
                      <a:pt x="226" y="19"/>
                      <a:pt x="226" y="17"/>
                      <a:pt x="227" y="13"/>
                    </a:cubicBezTo>
                    <a:cubicBezTo>
                      <a:pt x="227" y="13"/>
                      <a:pt x="227" y="14"/>
                      <a:pt x="227" y="14"/>
                    </a:cubicBezTo>
                    <a:cubicBezTo>
                      <a:pt x="227" y="10"/>
                      <a:pt x="229" y="7"/>
                      <a:pt x="228" y="4"/>
                    </a:cubicBezTo>
                    <a:cubicBezTo>
                      <a:pt x="227" y="2"/>
                      <a:pt x="211" y="3"/>
                      <a:pt x="209" y="3"/>
                    </a:cubicBezTo>
                    <a:cubicBezTo>
                      <a:pt x="197" y="3"/>
                      <a:pt x="185" y="3"/>
                      <a:pt x="174" y="3"/>
                    </a:cubicBezTo>
                    <a:cubicBezTo>
                      <a:pt x="150" y="3"/>
                      <a:pt x="126" y="2"/>
                      <a:pt x="103" y="2"/>
                    </a:cubicBezTo>
                    <a:cubicBezTo>
                      <a:pt x="91" y="2"/>
                      <a:pt x="79" y="2"/>
                      <a:pt x="67" y="2"/>
                    </a:cubicBezTo>
                    <a:cubicBezTo>
                      <a:pt x="65" y="2"/>
                      <a:pt x="54" y="0"/>
                      <a:pt x="54" y="3"/>
                    </a:cubicBezTo>
                    <a:cubicBezTo>
                      <a:pt x="53" y="6"/>
                      <a:pt x="57" y="6"/>
                      <a:pt x="59" y="7"/>
                    </a:cubicBezTo>
                    <a:cubicBezTo>
                      <a:pt x="60" y="8"/>
                      <a:pt x="60" y="9"/>
                      <a:pt x="61" y="10"/>
                    </a:cubicBezTo>
                    <a:cubicBezTo>
                      <a:pt x="62" y="10"/>
                      <a:pt x="63" y="11"/>
                      <a:pt x="64" y="12"/>
                    </a:cubicBezTo>
                    <a:cubicBezTo>
                      <a:pt x="66" y="13"/>
                      <a:pt x="68" y="16"/>
                      <a:pt x="68" y="18"/>
                    </a:cubicBezTo>
                    <a:cubicBezTo>
                      <a:pt x="69" y="20"/>
                      <a:pt x="67" y="21"/>
                      <a:pt x="69" y="24"/>
                    </a:cubicBezTo>
                    <a:cubicBezTo>
                      <a:pt x="71" y="26"/>
                      <a:pt x="73" y="26"/>
                      <a:pt x="75" y="28"/>
                    </a:cubicBezTo>
                    <a:cubicBezTo>
                      <a:pt x="77" y="28"/>
                      <a:pt x="81" y="29"/>
                      <a:pt x="81" y="32"/>
                    </a:cubicBezTo>
                    <a:cubicBezTo>
                      <a:pt x="81" y="33"/>
                      <a:pt x="83" y="33"/>
                      <a:pt x="84" y="34"/>
                    </a:cubicBezTo>
                    <a:cubicBezTo>
                      <a:pt x="84" y="35"/>
                      <a:pt x="83" y="36"/>
                      <a:pt x="83" y="37"/>
                    </a:cubicBezTo>
                    <a:cubicBezTo>
                      <a:pt x="84" y="40"/>
                      <a:pt x="85" y="41"/>
                      <a:pt x="85" y="44"/>
                    </a:cubicBezTo>
                    <a:cubicBezTo>
                      <a:pt x="84" y="45"/>
                      <a:pt x="83" y="45"/>
                      <a:pt x="83" y="46"/>
                    </a:cubicBezTo>
                    <a:cubicBezTo>
                      <a:pt x="83" y="47"/>
                      <a:pt x="84" y="48"/>
                      <a:pt x="84" y="49"/>
                    </a:cubicBezTo>
                    <a:cubicBezTo>
                      <a:pt x="84" y="51"/>
                      <a:pt x="83" y="54"/>
                      <a:pt x="82" y="56"/>
                    </a:cubicBezTo>
                    <a:cubicBezTo>
                      <a:pt x="81" y="59"/>
                      <a:pt x="81" y="59"/>
                      <a:pt x="78" y="60"/>
                    </a:cubicBezTo>
                    <a:cubicBezTo>
                      <a:pt x="75" y="62"/>
                      <a:pt x="74" y="63"/>
                      <a:pt x="74" y="66"/>
                    </a:cubicBezTo>
                    <a:cubicBezTo>
                      <a:pt x="74" y="68"/>
                      <a:pt x="73" y="69"/>
                      <a:pt x="73" y="71"/>
                    </a:cubicBezTo>
                    <a:cubicBezTo>
                      <a:pt x="72" y="76"/>
                      <a:pt x="73" y="75"/>
                      <a:pt x="70" y="77"/>
                    </a:cubicBezTo>
                    <a:cubicBezTo>
                      <a:pt x="68" y="78"/>
                      <a:pt x="67" y="80"/>
                      <a:pt x="65" y="81"/>
                    </a:cubicBezTo>
                    <a:cubicBezTo>
                      <a:pt x="63" y="82"/>
                      <a:pt x="61" y="80"/>
                      <a:pt x="59" y="81"/>
                    </a:cubicBezTo>
                    <a:cubicBezTo>
                      <a:pt x="56" y="82"/>
                      <a:pt x="56" y="84"/>
                      <a:pt x="54" y="86"/>
                    </a:cubicBezTo>
                    <a:cubicBezTo>
                      <a:pt x="50" y="88"/>
                      <a:pt x="45" y="85"/>
                      <a:pt x="42" y="86"/>
                    </a:cubicBezTo>
                    <a:cubicBezTo>
                      <a:pt x="39" y="87"/>
                      <a:pt x="38" y="90"/>
                      <a:pt x="35" y="88"/>
                    </a:cubicBezTo>
                    <a:cubicBezTo>
                      <a:pt x="33" y="88"/>
                      <a:pt x="30" y="88"/>
                      <a:pt x="29" y="91"/>
                    </a:cubicBezTo>
                    <a:cubicBezTo>
                      <a:pt x="29" y="92"/>
                      <a:pt x="29" y="95"/>
                      <a:pt x="28" y="97"/>
                    </a:cubicBezTo>
                    <a:cubicBezTo>
                      <a:pt x="28" y="99"/>
                      <a:pt x="25" y="101"/>
                      <a:pt x="26" y="103"/>
                    </a:cubicBezTo>
                    <a:cubicBezTo>
                      <a:pt x="26" y="104"/>
                      <a:pt x="28" y="108"/>
                      <a:pt x="29" y="109"/>
                    </a:cubicBezTo>
                    <a:cubicBezTo>
                      <a:pt x="31" y="110"/>
                      <a:pt x="32" y="109"/>
                      <a:pt x="34" y="111"/>
                    </a:cubicBezTo>
                    <a:cubicBezTo>
                      <a:pt x="37" y="115"/>
                      <a:pt x="36" y="121"/>
                      <a:pt x="35" y="126"/>
                    </a:cubicBezTo>
                    <a:cubicBezTo>
                      <a:pt x="35" y="130"/>
                      <a:pt x="29" y="132"/>
                      <a:pt x="27" y="137"/>
                    </a:cubicBezTo>
                    <a:cubicBezTo>
                      <a:pt x="26" y="140"/>
                      <a:pt x="27" y="146"/>
                      <a:pt x="25" y="149"/>
                    </a:cubicBezTo>
                    <a:cubicBezTo>
                      <a:pt x="23" y="152"/>
                      <a:pt x="21" y="151"/>
                      <a:pt x="18" y="151"/>
                    </a:cubicBezTo>
                    <a:cubicBezTo>
                      <a:pt x="15" y="152"/>
                      <a:pt x="12" y="153"/>
                      <a:pt x="10" y="155"/>
                    </a:cubicBezTo>
                    <a:cubicBezTo>
                      <a:pt x="9" y="156"/>
                      <a:pt x="8" y="157"/>
                      <a:pt x="7" y="158"/>
                    </a:cubicBezTo>
                    <a:cubicBezTo>
                      <a:pt x="7" y="159"/>
                      <a:pt x="8" y="159"/>
                      <a:pt x="9" y="160"/>
                    </a:cubicBezTo>
                    <a:cubicBezTo>
                      <a:pt x="11" y="163"/>
                      <a:pt x="10" y="164"/>
                      <a:pt x="10" y="166"/>
                    </a:cubicBezTo>
                    <a:cubicBezTo>
                      <a:pt x="9" y="169"/>
                      <a:pt x="11" y="170"/>
                      <a:pt x="9" y="172"/>
                    </a:cubicBezTo>
                    <a:cubicBezTo>
                      <a:pt x="9" y="172"/>
                      <a:pt x="7" y="173"/>
                      <a:pt x="6" y="173"/>
                    </a:cubicBezTo>
                    <a:cubicBezTo>
                      <a:pt x="5" y="174"/>
                      <a:pt x="5" y="175"/>
                      <a:pt x="4" y="176"/>
                    </a:cubicBezTo>
                    <a:cubicBezTo>
                      <a:pt x="1" y="184"/>
                      <a:pt x="0" y="195"/>
                      <a:pt x="4" y="202"/>
                    </a:cubicBezTo>
                    <a:cubicBezTo>
                      <a:pt x="4" y="204"/>
                      <a:pt x="7" y="207"/>
                      <a:pt x="7" y="209"/>
                    </a:cubicBezTo>
                    <a:cubicBezTo>
                      <a:pt x="7" y="212"/>
                      <a:pt x="4" y="212"/>
                      <a:pt x="7" y="216"/>
                    </a:cubicBezTo>
                    <a:cubicBezTo>
                      <a:pt x="9" y="218"/>
                      <a:pt x="10" y="218"/>
                      <a:pt x="10" y="221"/>
                    </a:cubicBezTo>
                    <a:cubicBezTo>
                      <a:pt x="10" y="224"/>
                      <a:pt x="10" y="225"/>
                      <a:pt x="12" y="227"/>
                    </a:cubicBezTo>
                    <a:cubicBezTo>
                      <a:pt x="14" y="228"/>
                      <a:pt x="16" y="229"/>
                      <a:pt x="17" y="231"/>
                    </a:cubicBezTo>
                    <a:cubicBezTo>
                      <a:pt x="18" y="233"/>
                      <a:pt x="21" y="234"/>
                      <a:pt x="22" y="235"/>
                    </a:cubicBezTo>
                    <a:cubicBezTo>
                      <a:pt x="23" y="239"/>
                      <a:pt x="23" y="238"/>
                      <a:pt x="26" y="239"/>
                    </a:cubicBezTo>
                    <a:cubicBezTo>
                      <a:pt x="28" y="240"/>
                      <a:pt x="28" y="244"/>
                      <a:pt x="29" y="245"/>
                    </a:cubicBezTo>
                    <a:cubicBezTo>
                      <a:pt x="31" y="247"/>
                      <a:pt x="33" y="249"/>
                      <a:pt x="35" y="250"/>
                    </a:cubicBezTo>
                    <a:cubicBezTo>
                      <a:pt x="37" y="250"/>
                      <a:pt x="38" y="253"/>
                      <a:pt x="40" y="254"/>
                    </a:cubicBezTo>
                    <a:cubicBezTo>
                      <a:pt x="42" y="255"/>
                      <a:pt x="43" y="256"/>
                      <a:pt x="45" y="258"/>
                    </a:cubicBezTo>
                    <a:cubicBezTo>
                      <a:pt x="46" y="259"/>
                      <a:pt x="49" y="262"/>
                      <a:pt x="49" y="263"/>
                    </a:cubicBezTo>
                    <a:cubicBezTo>
                      <a:pt x="50" y="265"/>
                      <a:pt x="50" y="267"/>
                      <a:pt x="50" y="269"/>
                    </a:cubicBezTo>
                    <a:cubicBezTo>
                      <a:pt x="51" y="271"/>
                      <a:pt x="52" y="273"/>
                      <a:pt x="52" y="275"/>
                    </a:cubicBezTo>
                    <a:cubicBezTo>
                      <a:pt x="51" y="278"/>
                      <a:pt x="50" y="278"/>
                      <a:pt x="51" y="281"/>
                    </a:cubicBezTo>
                    <a:cubicBezTo>
                      <a:pt x="52" y="283"/>
                      <a:pt x="53" y="286"/>
                      <a:pt x="53" y="288"/>
                    </a:cubicBezTo>
                    <a:cubicBezTo>
                      <a:pt x="53" y="290"/>
                      <a:pt x="56" y="292"/>
                      <a:pt x="58" y="293"/>
                    </a:cubicBezTo>
                    <a:cubicBezTo>
                      <a:pt x="60" y="293"/>
                      <a:pt x="61" y="292"/>
                      <a:pt x="62" y="290"/>
                    </a:cubicBezTo>
                    <a:cubicBezTo>
                      <a:pt x="64" y="289"/>
                      <a:pt x="64" y="286"/>
                      <a:pt x="66" y="285"/>
                    </a:cubicBezTo>
                    <a:cubicBezTo>
                      <a:pt x="68" y="284"/>
                      <a:pt x="71" y="286"/>
                      <a:pt x="73" y="287"/>
                    </a:cubicBezTo>
                    <a:cubicBezTo>
                      <a:pt x="75" y="288"/>
                      <a:pt x="77" y="288"/>
                      <a:pt x="79" y="289"/>
                    </a:cubicBezTo>
                    <a:cubicBezTo>
                      <a:pt x="81" y="290"/>
                      <a:pt x="83" y="292"/>
                      <a:pt x="84" y="293"/>
                    </a:cubicBezTo>
                    <a:cubicBezTo>
                      <a:pt x="91" y="297"/>
                      <a:pt x="83" y="300"/>
                      <a:pt x="81" y="304"/>
                    </a:cubicBezTo>
                    <a:cubicBezTo>
                      <a:pt x="80" y="306"/>
                      <a:pt x="82" y="307"/>
                      <a:pt x="83" y="310"/>
                    </a:cubicBezTo>
                    <a:cubicBezTo>
                      <a:pt x="83" y="312"/>
                      <a:pt x="82" y="315"/>
                      <a:pt x="80" y="316"/>
                    </a:cubicBezTo>
                    <a:cubicBezTo>
                      <a:pt x="76" y="320"/>
                      <a:pt x="77" y="326"/>
                      <a:pt x="74" y="330"/>
                    </a:cubicBezTo>
                    <a:cubicBezTo>
                      <a:pt x="72" y="333"/>
                      <a:pt x="71" y="336"/>
                      <a:pt x="71" y="340"/>
                    </a:cubicBezTo>
                    <a:cubicBezTo>
                      <a:pt x="71" y="342"/>
                      <a:pt x="72" y="344"/>
                      <a:pt x="73" y="346"/>
                    </a:cubicBezTo>
                    <a:cubicBezTo>
                      <a:pt x="74" y="348"/>
                      <a:pt x="75" y="348"/>
                      <a:pt x="77" y="349"/>
                    </a:cubicBezTo>
                    <a:cubicBezTo>
                      <a:pt x="78" y="351"/>
                      <a:pt x="79" y="354"/>
                      <a:pt x="81" y="355"/>
                    </a:cubicBezTo>
                    <a:cubicBezTo>
                      <a:pt x="83" y="357"/>
                      <a:pt x="85" y="357"/>
                      <a:pt x="86" y="359"/>
                    </a:cubicBezTo>
                    <a:cubicBezTo>
                      <a:pt x="88" y="360"/>
                      <a:pt x="89" y="361"/>
                      <a:pt x="91" y="363"/>
                    </a:cubicBezTo>
                    <a:cubicBezTo>
                      <a:pt x="94" y="365"/>
                      <a:pt x="94" y="367"/>
                      <a:pt x="97" y="365"/>
                    </a:cubicBezTo>
                    <a:cubicBezTo>
                      <a:pt x="100" y="367"/>
                      <a:pt x="97" y="366"/>
                      <a:pt x="96" y="367"/>
                    </a:cubicBezTo>
                    <a:cubicBezTo>
                      <a:pt x="95" y="369"/>
                      <a:pt x="95" y="371"/>
                      <a:pt x="97" y="372"/>
                    </a:cubicBezTo>
                    <a:cubicBezTo>
                      <a:pt x="99" y="375"/>
                      <a:pt x="101" y="370"/>
                      <a:pt x="103" y="370"/>
                    </a:cubicBezTo>
                    <a:cubicBezTo>
                      <a:pt x="103" y="370"/>
                      <a:pt x="105" y="371"/>
                      <a:pt x="106" y="372"/>
                    </a:cubicBezTo>
                    <a:cubicBezTo>
                      <a:pt x="106" y="373"/>
                      <a:pt x="106" y="373"/>
                      <a:pt x="106" y="374"/>
                    </a:cubicBezTo>
                    <a:cubicBezTo>
                      <a:pt x="107" y="374"/>
                      <a:pt x="108" y="374"/>
                      <a:pt x="108" y="375"/>
                    </a:cubicBezTo>
                    <a:cubicBezTo>
                      <a:pt x="111" y="376"/>
                      <a:pt x="115" y="378"/>
                      <a:pt x="114" y="381"/>
                    </a:cubicBezTo>
                    <a:cubicBezTo>
                      <a:pt x="113" y="383"/>
                      <a:pt x="115" y="382"/>
                      <a:pt x="116" y="383"/>
                    </a:cubicBezTo>
                    <a:cubicBezTo>
                      <a:pt x="117" y="384"/>
                      <a:pt x="117" y="385"/>
                      <a:pt x="118" y="385"/>
                    </a:cubicBezTo>
                    <a:cubicBezTo>
                      <a:pt x="121" y="387"/>
                      <a:pt x="123" y="386"/>
                      <a:pt x="123" y="389"/>
                    </a:cubicBezTo>
                    <a:cubicBezTo>
                      <a:pt x="123" y="390"/>
                      <a:pt x="123" y="391"/>
                      <a:pt x="123" y="392"/>
                    </a:cubicBezTo>
                    <a:cubicBezTo>
                      <a:pt x="124" y="393"/>
                      <a:pt x="125" y="393"/>
                      <a:pt x="125" y="394"/>
                    </a:cubicBezTo>
                    <a:cubicBezTo>
                      <a:pt x="126" y="397"/>
                      <a:pt x="123" y="395"/>
                      <a:pt x="123" y="398"/>
                    </a:cubicBezTo>
                    <a:cubicBezTo>
                      <a:pt x="123" y="403"/>
                      <a:pt x="129" y="406"/>
                      <a:pt x="129" y="412"/>
                    </a:cubicBezTo>
                    <a:cubicBezTo>
                      <a:pt x="129" y="416"/>
                      <a:pt x="126" y="414"/>
                      <a:pt x="124" y="416"/>
                    </a:cubicBezTo>
                    <a:cubicBezTo>
                      <a:pt x="123" y="418"/>
                      <a:pt x="122" y="420"/>
                      <a:pt x="124" y="422"/>
                    </a:cubicBezTo>
                    <a:cubicBezTo>
                      <a:pt x="125" y="423"/>
                      <a:pt x="126" y="422"/>
                      <a:pt x="127" y="423"/>
                    </a:cubicBezTo>
                    <a:cubicBezTo>
                      <a:pt x="127" y="423"/>
                      <a:pt x="126" y="426"/>
                      <a:pt x="127" y="427"/>
                    </a:cubicBezTo>
                    <a:cubicBezTo>
                      <a:pt x="127" y="429"/>
                      <a:pt x="128" y="431"/>
                      <a:pt x="130" y="433"/>
                    </a:cubicBezTo>
                    <a:cubicBezTo>
                      <a:pt x="132" y="435"/>
                      <a:pt x="131" y="436"/>
                      <a:pt x="131" y="438"/>
                    </a:cubicBezTo>
                    <a:cubicBezTo>
                      <a:pt x="131" y="439"/>
                      <a:pt x="135" y="442"/>
                      <a:pt x="136" y="443"/>
                    </a:cubicBezTo>
                    <a:cubicBezTo>
                      <a:pt x="138" y="443"/>
                      <a:pt x="140" y="442"/>
                      <a:pt x="138" y="440"/>
                    </a:cubicBezTo>
                    <a:cubicBezTo>
                      <a:pt x="138" y="439"/>
                      <a:pt x="136" y="439"/>
                      <a:pt x="136" y="439"/>
                    </a:cubicBezTo>
                    <a:cubicBezTo>
                      <a:pt x="135" y="437"/>
                      <a:pt x="139" y="437"/>
                      <a:pt x="139" y="438"/>
                    </a:cubicBezTo>
                    <a:cubicBezTo>
                      <a:pt x="141" y="439"/>
                      <a:pt x="142" y="440"/>
                      <a:pt x="143" y="442"/>
                    </a:cubicBezTo>
                    <a:cubicBezTo>
                      <a:pt x="144" y="444"/>
                      <a:pt x="143" y="445"/>
                      <a:pt x="146" y="444"/>
                    </a:cubicBezTo>
                    <a:cubicBezTo>
                      <a:pt x="143" y="441"/>
                      <a:pt x="143" y="438"/>
                      <a:pt x="145" y="435"/>
                    </a:cubicBezTo>
                    <a:cubicBezTo>
                      <a:pt x="148" y="432"/>
                      <a:pt x="151" y="424"/>
                      <a:pt x="156" y="424"/>
                    </a:cubicBezTo>
                    <a:cubicBezTo>
                      <a:pt x="160" y="424"/>
                      <a:pt x="165" y="426"/>
                      <a:pt x="168" y="429"/>
                    </a:cubicBezTo>
                    <a:cubicBezTo>
                      <a:pt x="170" y="430"/>
                      <a:pt x="171" y="431"/>
                      <a:pt x="173" y="431"/>
                    </a:cubicBezTo>
                    <a:cubicBezTo>
                      <a:pt x="175" y="432"/>
                      <a:pt x="177" y="433"/>
                      <a:pt x="178" y="433"/>
                    </a:cubicBezTo>
                    <a:cubicBezTo>
                      <a:pt x="181" y="435"/>
                      <a:pt x="184" y="440"/>
                      <a:pt x="187" y="437"/>
                    </a:cubicBezTo>
                    <a:cubicBezTo>
                      <a:pt x="190" y="434"/>
                      <a:pt x="191" y="427"/>
                      <a:pt x="187" y="425"/>
                    </a:cubicBezTo>
                    <a:cubicBezTo>
                      <a:pt x="184" y="423"/>
                      <a:pt x="184" y="420"/>
                      <a:pt x="186" y="416"/>
                    </a:cubicBezTo>
                    <a:cubicBezTo>
                      <a:pt x="186" y="414"/>
                      <a:pt x="187" y="407"/>
                      <a:pt x="191" y="408"/>
                    </a:cubicBezTo>
                    <a:cubicBezTo>
                      <a:pt x="193" y="409"/>
                      <a:pt x="193" y="411"/>
                      <a:pt x="195" y="409"/>
                    </a:cubicBezTo>
                    <a:cubicBezTo>
                      <a:pt x="196" y="407"/>
                      <a:pt x="198" y="406"/>
                      <a:pt x="200" y="406"/>
                    </a:cubicBezTo>
                    <a:cubicBezTo>
                      <a:pt x="203" y="406"/>
                      <a:pt x="210" y="406"/>
                      <a:pt x="211" y="403"/>
                    </a:cubicBezTo>
                    <a:cubicBezTo>
                      <a:pt x="212" y="400"/>
                      <a:pt x="208" y="396"/>
                      <a:pt x="207" y="394"/>
                    </a:cubicBezTo>
                    <a:cubicBezTo>
                      <a:pt x="206" y="392"/>
                      <a:pt x="206" y="391"/>
                      <a:pt x="206" y="389"/>
                    </a:cubicBezTo>
                    <a:cubicBezTo>
                      <a:pt x="207" y="386"/>
                      <a:pt x="210" y="385"/>
                      <a:pt x="212" y="384"/>
                    </a:cubicBezTo>
                    <a:cubicBezTo>
                      <a:pt x="213" y="382"/>
                      <a:pt x="214" y="380"/>
                      <a:pt x="214" y="378"/>
                    </a:cubicBezTo>
                    <a:cubicBezTo>
                      <a:pt x="214" y="377"/>
                      <a:pt x="213" y="378"/>
                      <a:pt x="212" y="378"/>
                    </a:cubicBezTo>
                    <a:cubicBezTo>
                      <a:pt x="212" y="378"/>
                      <a:pt x="210" y="378"/>
                      <a:pt x="211" y="376"/>
                    </a:cubicBezTo>
                    <a:cubicBezTo>
                      <a:pt x="211" y="375"/>
                      <a:pt x="212" y="377"/>
                      <a:pt x="213" y="376"/>
                    </a:cubicBezTo>
                    <a:cubicBezTo>
                      <a:pt x="215" y="375"/>
                      <a:pt x="213" y="375"/>
                      <a:pt x="212" y="373"/>
                    </a:cubicBezTo>
                    <a:cubicBezTo>
                      <a:pt x="211" y="373"/>
                      <a:pt x="210" y="371"/>
                      <a:pt x="210" y="370"/>
                    </a:cubicBezTo>
                    <a:cubicBezTo>
                      <a:pt x="211" y="369"/>
                      <a:pt x="211" y="371"/>
                      <a:pt x="212" y="371"/>
                    </a:cubicBezTo>
                    <a:cubicBezTo>
                      <a:pt x="213" y="371"/>
                      <a:pt x="216" y="371"/>
                      <a:pt x="215" y="370"/>
                    </a:cubicBezTo>
                    <a:cubicBezTo>
                      <a:pt x="214" y="369"/>
                      <a:pt x="213" y="369"/>
                      <a:pt x="212" y="369"/>
                    </a:cubicBezTo>
                    <a:cubicBezTo>
                      <a:pt x="210" y="368"/>
                      <a:pt x="213" y="368"/>
                      <a:pt x="213" y="368"/>
                    </a:cubicBezTo>
                    <a:cubicBezTo>
                      <a:pt x="213" y="368"/>
                      <a:pt x="214" y="369"/>
                      <a:pt x="214" y="367"/>
                    </a:cubicBezTo>
                    <a:cubicBezTo>
                      <a:pt x="213" y="366"/>
                      <a:pt x="214" y="366"/>
                      <a:pt x="214" y="365"/>
                    </a:cubicBezTo>
                    <a:cubicBezTo>
                      <a:pt x="214" y="365"/>
                      <a:pt x="215" y="364"/>
                      <a:pt x="215" y="363"/>
                    </a:cubicBezTo>
                    <a:cubicBezTo>
                      <a:pt x="215" y="364"/>
                      <a:pt x="215" y="360"/>
                      <a:pt x="215" y="360"/>
                    </a:cubicBezTo>
                    <a:cubicBezTo>
                      <a:pt x="215" y="360"/>
                      <a:pt x="211" y="358"/>
                      <a:pt x="215" y="358"/>
                    </a:cubicBezTo>
                    <a:cubicBezTo>
                      <a:pt x="216" y="358"/>
                      <a:pt x="220" y="357"/>
                      <a:pt x="218" y="355"/>
                    </a:cubicBezTo>
                    <a:cubicBezTo>
                      <a:pt x="218" y="354"/>
                      <a:pt x="214" y="357"/>
                      <a:pt x="215" y="354"/>
                    </a:cubicBezTo>
                    <a:cubicBezTo>
                      <a:pt x="215" y="353"/>
                      <a:pt x="218" y="353"/>
                      <a:pt x="219" y="352"/>
                    </a:cubicBezTo>
                    <a:cubicBezTo>
                      <a:pt x="220" y="351"/>
                      <a:pt x="222" y="348"/>
                      <a:pt x="220" y="350"/>
                    </a:cubicBezTo>
                    <a:cubicBezTo>
                      <a:pt x="219" y="348"/>
                      <a:pt x="217" y="348"/>
                      <a:pt x="217" y="345"/>
                    </a:cubicBezTo>
                    <a:cubicBezTo>
                      <a:pt x="216" y="344"/>
                      <a:pt x="217" y="342"/>
                      <a:pt x="217" y="342"/>
                    </a:cubicBezTo>
                    <a:cubicBezTo>
                      <a:pt x="216" y="342"/>
                      <a:pt x="218" y="343"/>
                      <a:pt x="218" y="343"/>
                    </a:cubicBezTo>
                    <a:cubicBezTo>
                      <a:pt x="219" y="342"/>
                      <a:pt x="219" y="341"/>
                      <a:pt x="219" y="341"/>
                    </a:cubicBezTo>
                    <a:cubicBezTo>
                      <a:pt x="219" y="340"/>
                      <a:pt x="220" y="338"/>
                      <a:pt x="221" y="339"/>
                    </a:cubicBezTo>
                    <a:cubicBezTo>
                      <a:pt x="222" y="340"/>
                      <a:pt x="219" y="342"/>
                      <a:pt x="223" y="339"/>
                    </a:cubicBezTo>
                    <a:cubicBezTo>
                      <a:pt x="223" y="339"/>
                      <a:pt x="223" y="337"/>
                      <a:pt x="224" y="338"/>
                    </a:cubicBezTo>
                    <a:cubicBezTo>
                      <a:pt x="225" y="338"/>
                      <a:pt x="223" y="340"/>
                      <a:pt x="224" y="340"/>
                    </a:cubicBezTo>
                    <a:cubicBezTo>
                      <a:pt x="226" y="341"/>
                      <a:pt x="226" y="336"/>
                      <a:pt x="226" y="335"/>
                    </a:cubicBezTo>
                    <a:cubicBezTo>
                      <a:pt x="227" y="333"/>
                      <a:pt x="230" y="333"/>
                      <a:pt x="231" y="331"/>
                    </a:cubicBezTo>
                    <a:cubicBezTo>
                      <a:pt x="231" y="330"/>
                      <a:pt x="231" y="328"/>
                      <a:pt x="232" y="327"/>
                    </a:cubicBezTo>
                    <a:cubicBezTo>
                      <a:pt x="233" y="326"/>
                      <a:pt x="231" y="326"/>
                      <a:pt x="231" y="326"/>
                    </a:cubicBezTo>
                    <a:cubicBezTo>
                      <a:pt x="231" y="324"/>
                      <a:pt x="234" y="324"/>
                      <a:pt x="236" y="322"/>
                    </a:cubicBezTo>
                    <a:cubicBezTo>
                      <a:pt x="236" y="321"/>
                      <a:pt x="237" y="323"/>
                      <a:pt x="237" y="321"/>
                    </a:cubicBezTo>
                    <a:cubicBezTo>
                      <a:pt x="237" y="320"/>
                      <a:pt x="236" y="319"/>
                      <a:pt x="236" y="318"/>
                    </a:cubicBezTo>
                    <a:cubicBezTo>
                      <a:pt x="237" y="317"/>
                      <a:pt x="238" y="315"/>
                      <a:pt x="239" y="315"/>
                    </a:cubicBezTo>
                    <a:cubicBezTo>
                      <a:pt x="238" y="314"/>
                      <a:pt x="239" y="310"/>
                      <a:pt x="240" y="309"/>
                    </a:cubicBezTo>
                    <a:cubicBezTo>
                      <a:pt x="242" y="308"/>
                      <a:pt x="244" y="308"/>
                      <a:pt x="245" y="307"/>
                    </a:cubicBezTo>
                    <a:cubicBezTo>
                      <a:pt x="245" y="306"/>
                      <a:pt x="246" y="304"/>
                      <a:pt x="246" y="303"/>
                    </a:cubicBezTo>
                  </a:path>
                </a:pathLst>
              </a:custGeom>
              <a:solidFill>
                <a:srgbClr val="B2B2B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752" name="Group 11365"/>
              <p:cNvGrpSpPr>
                <a:grpSpLocks/>
              </p:cNvGrpSpPr>
              <p:nvPr/>
            </p:nvGrpSpPr>
            <p:grpSpPr bwMode="auto">
              <a:xfrm>
                <a:off x="3935" y="1539"/>
                <a:ext cx="407" cy="447"/>
                <a:chOff x="3935" y="1540"/>
                <a:chExt cx="407" cy="447"/>
              </a:xfrm>
            </p:grpSpPr>
            <p:sp>
              <p:nvSpPr>
                <p:cNvPr id="779753" name="Freeform 10262"/>
                <p:cNvSpPr>
                  <a:spLocks/>
                </p:cNvSpPr>
                <p:nvPr/>
              </p:nvSpPr>
              <p:spPr bwMode="auto">
                <a:xfrm>
                  <a:off x="4121" y="1579"/>
                  <a:ext cx="6" cy="5"/>
                </a:xfrm>
                <a:custGeom>
                  <a:avLst/>
                  <a:gdLst>
                    <a:gd name="T0" fmla="*/ 2 w 4"/>
                    <a:gd name="T1" fmla="*/ 5 h 3"/>
                    <a:gd name="T2" fmla="*/ 6 w 4"/>
                    <a:gd name="T3" fmla="*/ 0 h 3"/>
                    <a:gd name="T4" fmla="*/ 2 w 4"/>
                    <a:gd name="T5" fmla="*/ 0 h 3"/>
                    <a:gd name="T6" fmla="*/ 2 w 4"/>
                    <a:gd name="T7" fmla="*/ 5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"/>
                    <a:gd name="T13" fmla="*/ 0 h 3"/>
                    <a:gd name="T14" fmla="*/ 4 w 4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" h="3">
                      <a:moveTo>
                        <a:pt x="1" y="3"/>
                      </a:move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3" y="1"/>
                        <a:pt x="2" y="1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</a:path>
                  </a:pathLst>
                </a:custGeom>
                <a:solidFill>
                  <a:srgbClr val="DDDDDD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54" name="Freeform 10263"/>
                <p:cNvSpPr>
                  <a:spLocks/>
                </p:cNvSpPr>
                <p:nvPr/>
              </p:nvSpPr>
              <p:spPr bwMode="auto">
                <a:xfrm>
                  <a:off x="4131" y="1582"/>
                  <a:ext cx="7" cy="8"/>
                </a:xfrm>
                <a:custGeom>
                  <a:avLst/>
                  <a:gdLst>
                    <a:gd name="T0" fmla="*/ 0 w 4"/>
                    <a:gd name="T1" fmla="*/ 6 h 5"/>
                    <a:gd name="T2" fmla="*/ 7 w 4"/>
                    <a:gd name="T3" fmla="*/ 3 h 5"/>
                    <a:gd name="T4" fmla="*/ 0 w 4"/>
                    <a:gd name="T5" fmla="*/ 6 h 5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5"/>
                    <a:gd name="T11" fmla="*/ 4 w 4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5">
                      <a:moveTo>
                        <a:pt x="0" y="4"/>
                      </a:moveTo>
                      <a:cubicBezTo>
                        <a:pt x="3" y="4"/>
                        <a:pt x="4" y="5"/>
                        <a:pt x="4" y="2"/>
                      </a:cubicBezTo>
                      <a:cubicBezTo>
                        <a:pt x="3" y="3"/>
                        <a:pt x="0" y="0"/>
                        <a:pt x="0" y="4"/>
                      </a:cubicBezTo>
                    </a:path>
                  </a:pathLst>
                </a:custGeom>
                <a:solidFill>
                  <a:srgbClr val="DDDDDD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55" name="Freeform 10264"/>
                <p:cNvSpPr>
                  <a:spLocks/>
                </p:cNvSpPr>
                <p:nvPr/>
              </p:nvSpPr>
              <p:spPr bwMode="auto">
                <a:xfrm>
                  <a:off x="3935" y="1540"/>
                  <a:ext cx="407" cy="447"/>
                </a:xfrm>
                <a:custGeom>
                  <a:avLst/>
                  <a:gdLst>
                    <a:gd name="T0" fmla="*/ 382 w 263"/>
                    <a:gd name="T1" fmla="*/ 9 h 288"/>
                    <a:gd name="T2" fmla="*/ 317 w 263"/>
                    <a:gd name="T3" fmla="*/ 40 h 288"/>
                    <a:gd name="T4" fmla="*/ 292 w 263"/>
                    <a:gd name="T5" fmla="*/ 61 h 288"/>
                    <a:gd name="T6" fmla="*/ 246 w 263"/>
                    <a:gd name="T7" fmla="*/ 65 h 288"/>
                    <a:gd name="T8" fmla="*/ 201 w 263"/>
                    <a:gd name="T9" fmla="*/ 62 h 288"/>
                    <a:gd name="T10" fmla="*/ 203 w 263"/>
                    <a:gd name="T11" fmla="*/ 67 h 288"/>
                    <a:gd name="T12" fmla="*/ 198 w 263"/>
                    <a:gd name="T13" fmla="*/ 65 h 288"/>
                    <a:gd name="T14" fmla="*/ 175 w 263"/>
                    <a:gd name="T15" fmla="*/ 67 h 288"/>
                    <a:gd name="T16" fmla="*/ 167 w 263"/>
                    <a:gd name="T17" fmla="*/ 65 h 288"/>
                    <a:gd name="T18" fmla="*/ 189 w 263"/>
                    <a:gd name="T19" fmla="*/ 61 h 288"/>
                    <a:gd name="T20" fmla="*/ 189 w 263"/>
                    <a:gd name="T21" fmla="*/ 56 h 288"/>
                    <a:gd name="T22" fmla="*/ 189 w 263"/>
                    <a:gd name="T23" fmla="*/ 51 h 288"/>
                    <a:gd name="T24" fmla="*/ 164 w 263"/>
                    <a:gd name="T25" fmla="*/ 47 h 288"/>
                    <a:gd name="T26" fmla="*/ 149 w 263"/>
                    <a:gd name="T27" fmla="*/ 40 h 288"/>
                    <a:gd name="T28" fmla="*/ 139 w 263"/>
                    <a:gd name="T29" fmla="*/ 34 h 288"/>
                    <a:gd name="T30" fmla="*/ 99 w 263"/>
                    <a:gd name="T31" fmla="*/ 33 h 288"/>
                    <a:gd name="T32" fmla="*/ 2 w 263"/>
                    <a:gd name="T33" fmla="*/ 36 h 288"/>
                    <a:gd name="T34" fmla="*/ 2 w 263"/>
                    <a:gd name="T35" fmla="*/ 132 h 288"/>
                    <a:gd name="T36" fmla="*/ 11 w 263"/>
                    <a:gd name="T37" fmla="*/ 355 h 288"/>
                    <a:gd name="T38" fmla="*/ 29 w 263"/>
                    <a:gd name="T39" fmla="*/ 359 h 288"/>
                    <a:gd name="T40" fmla="*/ 45 w 263"/>
                    <a:gd name="T41" fmla="*/ 366 h 288"/>
                    <a:gd name="T42" fmla="*/ 56 w 263"/>
                    <a:gd name="T43" fmla="*/ 393 h 288"/>
                    <a:gd name="T44" fmla="*/ 84 w 263"/>
                    <a:gd name="T45" fmla="*/ 397 h 288"/>
                    <a:gd name="T46" fmla="*/ 97 w 263"/>
                    <a:gd name="T47" fmla="*/ 411 h 288"/>
                    <a:gd name="T48" fmla="*/ 122 w 263"/>
                    <a:gd name="T49" fmla="*/ 407 h 288"/>
                    <a:gd name="T50" fmla="*/ 144 w 263"/>
                    <a:gd name="T51" fmla="*/ 421 h 288"/>
                    <a:gd name="T52" fmla="*/ 159 w 263"/>
                    <a:gd name="T53" fmla="*/ 416 h 288"/>
                    <a:gd name="T54" fmla="*/ 173 w 263"/>
                    <a:gd name="T55" fmla="*/ 404 h 288"/>
                    <a:gd name="T56" fmla="*/ 183 w 263"/>
                    <a:gd name="T57" fmla="*/ 408 h 288"/>
                    <a:gd name="T58" fmla="*/ 198 w 263"/>
                    <a:gd name="T59" fmla="*/ 425 h 288"/>
                    <a:gd name="T60" fmla="*/ 210 w 263"/>
                    <a:gd name="T61" fmla="*/ 444 h 288"/>
                    <a:gd name="T62" fmla="*/ 237 w 263"/>
                    <a:gd name="T63" fmla="*/ 433 h 288"/>
                    <a:gd name="T64" fmla="*/ 249 w 263"/>
                    <a:gd name="T65" fmla="*/ 413 h 288"/>
                    <a:gd name="T66" fmla="*/ 254 w 263"/>
                    <a:gd name="T67" fmla="*/ 386 h 288"/>
                    <a:gd name="T68" fmla="*/ 269 w 263"/>
                    <a:gd name="T69" fmla="*/ 371 h 288"/>
                    <a:gd name="T70" fmla="*/ 274 w 263"/>
                    <a:gd name="T71" fmla="*/ 383 h 288"/>
                    <a:gd name="T72" fmla="*/ 288 w 263"/>
                    <a:gd name="T73" fmla="*/ 380 h 288"/>
                    <a:gd name="T74" fmla="*/ 289 w 263"/>
                    <a:gd name="T75" fmla="*/ 360 h 288"/>
                    <a:gd name="T76" fmla="*/ 292 w 263"/>
                    <a:gd name="T77" fmla="*/ 343 h 288"/>
                    <a:gd name="T78" fmla="*/ 308 w 263"/>
                    <a:gd name="T79" fmla="*/ 337 h 288"/>
                    <a:gd name="T80" fmla="*/ 322 w 263"/>
                    <a:gd name="T81" fmla="*/ 324 h 288"/>
                    <a:gd name="T82" fmla="*/ 348 w 263"/>
                    <a:gd name="T83" fmla="*/ 315 h 288"/>
                    <a:gd name="T84" fmla="*/ 365 w 263"/>
                    <a:gd name="T85" fmla="*/ 296 h 288"/>
                    <a:gd name="T86" fmla="*/ 376 w 263"/>
                    <a:gd name="T87" fmla="*/ 279 h 288"/>
                    <a:gd name="T88" fmla="*/ 381 w 263"/>
                    <a:gd name="T89" fmla="*/ 262 h 288"/>
                    <a:gd name="T90" fmla="*/ 385 w 263"/>
                    <a:gd name="T91" fmla="*/ 248 h 288"/>
                    <a:gd name="T92" fmla="*/ 388 w 263"/>
                    <a:gd name="T93" fmla="*/ 225 h 288"/>
                    <a:gd name="T94" fmla="*/ 398 w 263"/>
                    <a:gd name="T95" fmla="*/ 199 h 288"/>
                    <a:gd name="T96" fmla="*/ 398 w 263"/>
                    <a:gd name="T97" fmla="*/ 192 h 288"/>
                    <a:gd name="T98" fmla="*/ 395 w 263"/>
                    <a:gd name="T99" fmla="*/ 171 h 288"/>
                    <a:gd name="T100" fmla="*/ 405 w 263"/>
                    <a:gd name="T101" fmla="*/ 106 h 28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63"/>
                    <a:gd name="T154" fmla="*/ 0 h 288"/>
                    <a:gd name="T155" fmla="*/ 263 w 263"/>
                    <a:gd name="T156" fmla="*/ 288 h 28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63" h="288">
                      <a:moveTo>
                        <a:pt x="262" y="68"/>
                      </a:moveTo>
                      <a:cubicBezTo>
                        <a:pt x="262" y="45"/>
                        <a:pt x="262" y="23"/>
                        <a:pt x="262" y="0"/>
                      </a:cubicBezTo>
                      <a:cubicBezTo>
                        <a:pt x="258" y="3"/>
                        <a:pt x="252" y="4"/>
                        <a:pt x="247" y="6"/>
                      </a:cubicBezTo>
                      <a:cubicBezTo>
                        <a:pt x="243" y="7"/>
                        <a:pt x="239" y="9"/>
                        <a:pt x="234" y="10"/>
                      </a:cubicBezTo>
                      <a:cubicBezTo>
                        <a:pt x="228" y="12"/>
                        <a:pt x="223" y="16"/>
                        <a:pt x="216" y="18"/>
                      </a:cubicBezTo>
                      <a:cubicBezTo>
                        <a:pt x="212" y="19"/>
                        <a:pt x="208" y="23"/>
                        <a:pt x="205" y="26"/>
                      </a:cubicBezTo>
                      <a:cubicBezTo>
                        <a:pt x="203" y="29"/>
                        <a:pt x="200" y="30"/>
                        <a:pt x="198" y="32"/>
                      </a:cubicBezTo>
                      <a:cubicBezTo>
                        <a:pt x="196" y="34"/>
                        <a:pt x="194" y="36"/>
                        <a:pt x="192" y="37"/>
                      </a:cubicBezTo>
                      <a:cubicBezTo>
                        <a:pt x="191" y="37"/>
                        <a:pt x="190" y="38"/>
                        <a:pt x="189" y="39"/>
                      </a:cubicBezTo>
                      <a:cubicBezTo>
                        <a:pt x="187" y="40"/>
                        <a:pt x="186" y="38"/>
                        <a:pt x="184" y="39"/>
                      </a:cubicBezTo>
                      <a:cubicBezTo>
                        <a:pt x="181" y="40"/>
                        <a:pt x="178" y="40"/>
                        <a:pt x="175" y="39"/>
                      </a:cubicBezTo>
                      <a:cubicBezTo>
                        <a:pt x="170" y="36"/>
                        <a:pt x="163" y="39"/>
                        <a:pt x="159" y="42"/>
                      </a:cubicBezTo>
                      <a:cubicBezTo>
                        <a:pt x="156" y="45"/>
                        <a:pt x="154" y="44"/>
                        <a:pt x="151" y="44"/>
                      </a:cubicBezTo>
                      <a:cubicBezTo>
                        <a:pt x="148" y="45"/>
                        <a:pt x="145" y="48"/>
                        <a:pt x="142" y="48"/>
                      </a:cubicBezTo>
                      <a:cubicBezTo>
                        <a:pt x="137" y="48"/>
                        <a:pt x="133" y="40"/>
                        <a:pt x="130" y="40"/>
                      </a:cubicBezTo>
                      <a:cubicBezTo>
                        <a:pt x="131" y="41"/>
                        <a:pt x="134" y="43"/>
                        <a:pt x="135" y="45"/>
                      </a:cubicBezTo>
                      <a:cubicBezTo>
                        <a:pt x="134" y="44"/>
                        <a:pt x="132" y="44"/>
                        <a:pt x="132" y="43"/>
                      </a:cubicBezTo>
                      <a:cubicBezTo>
                        <a:pt x="132" y="43"/>
                        <a:pt x="131" y="43"/>
                        <a:pt x="131" y="43"/>
                      </a:cubicBezTo>
                      <a:cubicBezTo>
                        <a:pt x="131" y="43"/>
                        <a:pt x="131" y="43"/>
                        <a:pt x="132" y="42"/>
                      </a:cubicBezTo>
                      <a:cubicBezTo>
                        <a:pt x="130" y="43"/>
                        <a:pt x="129" y="41"/>
                        <a:pt x="128" y="42"/>
                      </a:cubicBezTo>
                      <a:cubicBezTo>
                        <a:pt x="128" y="42"/>
                        <a:pt x="128" y="42"/>
                        <a:pt x="128" y="42"/>
                      </a:cubicBezTo>
                      <a:cubicBezTo>
                        <a:pt x="127" y="45"/>
                        <a:pt x="123" y="41"/>
                        <a:pt x="122" y="41"/>
                      </a:cubicBezTo>
                      <a:cubicBezTo>
                        <a:pt x="122" y="43"/>
                        <a:pt x="116" y="45"/>
                        <a:pt x="114" y="45"/>
                      </a:cubicBezTo>
                      <a:cubicBezTo>
                        <a:pt x="114" y="44"/>
                        <a:pt x="113" y="44"/>
                        <a:pt x="113" y="43"/>
                      </a:cubicBezTo>
                      <a:cubicBezTo>
                        <a:pt x="113" y="42"/>
                        <a:pt x="112" y="43"/>
                        <a:pt x="112" y="43"/>
                      </a:cubicBezTo>
                      <a:cubicBezTo>
                        <a:pt x="114" y="43"/>
                        <a:pt x="111" y="44"/>
                        <a:pt x="111" y="44"/>
                      </a:cubicBezTo>
                      <a:cubicBezTo>
                        <a:pt x="113" y="41"/>
                        <a:pt x="105" y="44"/>
                        <a:pt x="108" y="42"/>
                      </a:cubicBezTo>
                      <a:cubicBezTo>
                        <a:pt x="109" y="41"/>
                        <a:pt x="111" y="42"/>
                        <a:pt x="111" y="42"/>
                      </a:cubicBezTo>
                      <a:cubicBezTo>
                        <a:pt x="112" y="41"/>
                        <a:pt x="113" y="39"/>
                        <a:pt x="114" y="40"/>
                      </a:cubicBezTo>
                      <a:cubicBezTo>
                        <a:pt x="115" y="40"/>
                        <a:pt x="122" y="39"/>
                        <a:pt x="122" y="39"/>
                      </a:cubicBezTo>
                      <a:cubicBezTo>
                        <a:pt x="122" y="37"/>
                        <a:pt x="128" y="37"/>
                        <a:pt x="129" y="39"/>
                      </a:cubicBezTo>
                      <a:cubicBezTo>
                        <a:pt x="128" y="37"/>
                        <a:pt x="129" y="36"/>
                        <a:pt x="128" y="35"/>
                      </a:cubicBezTo>
                      <a:cubicBezTo>
                        <a:pt x="126" y="34"/>
                        <a:pt x="124" y="37"/>
                        <a:pt x="122" y="36"/>
                      </a:cubicBezTo>
                      <a:cubicBezTo>
                        <a:pt x="123" y="36"/>
                        <a:pt x="124" y="33"/>
                        <a:pt x="122" y="34"/>
                      </a:cubicBezTo>
                      <a:cubicBezTo>
                        <a:pt x="121" y="34"/>
                        <a:pt x="121" y="37"/>
                        <a:pt x="118" y="37"/>
                      </a:cubicBezTo>
                      <a:cubicBezTo>
                        <a:pt x="120" y="36"/>
                        <a:pt x="121" y="34"/>
                        <a:pt x="122" y="33"/>
                      </a:cubicBezTo>
                      <a:cubicBezTo>
                        <a:pt x="120" y="28"/>
                        <a:pt x="120" y="35"/>
                        <a:pt x="119" y="36"/>
                      </a:cubicBezTo>
                      <a:cubicBezTo>
                        <a:pt x="116" y="38"/>
                        <a:pt x="113" y="36"/>
                        <a:pt x="110" y="35"/>
                      </a:cubicBezTo>
                      <a:cubicBezTo>
                        <a:pt x="108" y="34"/>
                        <a:pt x="108" y="31"/>
                        <a:pt x="106" y="30"/>
                      </a:cubicBezTo>
                      <a:cubicBezTo>
                        <a:pt x="104" y="29"/>
                        <a:pt x="101" y="29"/>
                        <a:pt x="99" y="28"/>
                      </a:cubicBezTo>
                      <a:cubicBezTo>
                        <a:pt x="99" y="28"/>
                        <a:pt x="98" y="28"/>
                        <a:pt x="98" y="28"/>
                      </a:cubicBezTo>
                      <a:cubicBezTo>
                        <a:pt x="97" y="27"/>
                        <a:pt x="97" y="27"/>
                        <a:pt x="96" y="26"/>
                      </a:cubicBezTo>
                      <a:cubicBezTo>
                        <a:pt x="94" y="25"/>
                        <a:pt x="93" y="24"/>
                        <a:pt x="91" y="24"/>
                      </a:cubicBezTo>
                      <a:cubicBezTo>
                        <a:pt x="91" y="24"/>
                        <a:pt x="92" y="24"/>
                        <a:pt x="92" y="23"/>
                      </a:cubicBezTo>
                      <a:cubicBezTo>
                        <a:pt x="92" y="23"/>
                        <a:pt x="91" y="22"/>
                        <a:pt x="90" y="22"/>
                      </a:cubicBezTo>
                      <a:cubicBezTo>
                        <a:pt x="90" y="25"/>
                        <a:pt x="80" y="23"/>
                        <a:pt x="83" y="20"/>
                      </a:cubicBezTo>
                      <a:cubicBezTo>
                        <a:pt x="83" y="20"/>
                        <a:pt x="82" y="20"/>
                        <a:pt x="81" y="21"/>
                      </a:cubicBezTo>
                      <a:cubicBezTo>
                        <a:pt x="80" y="19"/>
                        <a:pt x="67" y="21"/>
                        <a:pt x="64" y="21"/>
                      </a:cubicBezTo>
                      <a:cubicBezTo>
                        <a:pt x="59" y="21"/>
                        <a:pt x="54" y="21"/>
                        <a:pt x="49" y="21"/>
                      </a:cubicBezTo>
                      <a:cubicBezTo>
                        <a:pt x="36" y="22"/>
                        <a:pt x="23" y="22"/>
                        <a:pt x="9" y="23"/>
                      </a:cubicBezTo>
                      <a:cubicBezTo>
                        <a:pt x="7" y="23"/>
                        <a:pt x="4" y="23"/>
                        <a:pt x="1" y="23"/>
                      </a:cubicBezTo>
                      <a:cubicBezTo>
                        <a:pt x="0" y="23"/>
                        <a:pt x="1" y="29"/>
                        <a:pt x="1" y="30"/>
                      </a:cubicBezTo>
                      <a:cubicBezTo>
                        <a:pt x="1" y="36"/>
                        <a:pt x="1" y="43"/>
                        <a:pt x="1" y="49"/>
                      </a:cubicBezTo>
                      <a:cubicBezTo>
                        <a:pt x="1" y="61"/>
                        <a:pt x="1" y="73"/>
                        <a:pt x="1" y="85"/>
                      </a:cubicBezTo>
                      <a:cubicBezTo>
                        <a:pt x="1" y="133"/>
                        <a:pt x="0" y="180"/>
                        <a:pt x="0" y="228"/>
                      </a:cubicBezTo>
                      <a:cubicBezTo>
                        <a:pt x="0" y="229"/>
                        <a:pt x="0" y="229"/>
                        <a:pt x="0" y="230"/>
                      </a:cubicBezTo>
                      <a:cubicBezTo>
                        <a:pt x="4" y="229"/>
                        <a:pt x="4" y="225"/>
                        <a:pt x="7" y="229"/>
                      </a:cubicBezTo>
                      <a:cubicBezTo>
                        <a:pt x="9" y="232"/>
                        <a:pt x="12" y="233"/>
                        <a:pt x="15" y="232"/>
                      </a:cubicBezTo>
                      <a:cubicBezTo>
                        <a:pt x="17" y="231"/>
                        <a:pt x="16" y="230"/>
                        <a:pt x="18" y="231"/>
                      </a:cubicBezTo>
                      <a:cubicBezTo>
                        <a:pt x="19" y="231"/>
                        <a:pt x="19" y="231"/>
                        <a:pt x="19" y="231"/>
                      </a:cubicBezTo>
                      <a:cubicBezTo>
                        <a:pt x="21" y="230"/>
                        <a:pt x="21" y="228"/>
                        <a:pt x="23" y="229"/>
                      </a:cubicBezTo>
                      <a:cubicBezTo>
                        <a:pt x="24" y="231"/>
                        <a:pt x="23" y="232"/>
                        <a:pt x="24" y="234"/>
                      </a:cubicBezTo>
                      <a:cubicBezTo>
                        <a:pt x="25" y="235"/>
                        <a:pt x="27" y="235"/>
                        <a:pt x="29" y="236"/>
                      </a:cubicBezTo>
                      <a:cubicBezTo>
                        <a:pt x="30" y="236"/>
                        <a:pt x="31" y="238"/>
                        <a:pt x="32" y="240"/>
                      </a:cubicBezTo>
                      <a:cubicBezTo>
                        <a:pt x="32" y="242"/>
                        <a:pt x="34" y="244"/>
                        <a:pt x="35" y="247"/>
                      </a:cubicBezTo>
                      <a:cubicBezTo>
                        <a:pt x="36" y="248"/>
                        <a:pt x="35" y="251"/>
                        <a:pt x="36" y="253"/>
                      </a:cubicBezTo>
                      <a:cubicBezTo>
                        <a:pt x="37" y="255"/>
                        <a:pt x="39" y="254"/>
                        <a:pt x="41" y="255"/>
                      </a:cubicBezTo>
                      <a:cubicBezTo>
                        <a:pt x="43" y="256"/>
                        <a:pt x="45" y="257"/>
                        <a:pt x="47" y="257"/>
                      </a:cubicBezTo>
                      <a:cubicBezTo>
                        <a:pt x="49" y="257"/>
                        <a:pt x="52" y="255"/>
                        <a:pt x="54" y="256"/>
                      </a:cubicBezTo>
                      <a:cubicBezTo>
                        <a:pt x="55" y="257"/>
                        <a:pt x="57" y="257"/>
                        <a:pt x="59" y="258"/>
                      </a:cubicBezTo>
                      <a:cubicBezTo>
                        <a:pt x="60" y="259"/>
                        <a:pt x="59" y="261"/>
                        <a:pt x="61" y="262"/>
                      </a:cubicBezTo>
                      <a:cubicBezTo>
                        <a:pt x="62" y="263"/>
                        <a:pt x="63" y="262"/>
                        <a:pt x="63" y="265"/>
                      </a:cubicBezTo>
                      <a:cubicBezTo>
                        <a:pt x="64" y="267"/>
                        <a:pt x="66" y="266"/>
                        <a:pt x="67" y="267"/>
                      </a:cubicBezTo>
                      <a:cubicBezTo>
                        <a:pt x="73" y="270"/>
                        <a:pt x="70" y="266"/>
                        <a:pt x="73" y="264"/>
                      </a:cubicBezTo>
                      <a:cubicBezTo>
                        <a:pt x="74" y="263"/>
                        <a:pt x="78" y="262"/>
                        <a:pt x="79" y="262"/>
                      </a:cubicBezTo>
                      <a:cubicBezTo>
                        <a:pt x="81" y="263"/>
                        <a:pt x="82" y="265"/>
                        <a:pt x="83" y="265"/>
                      </a:cubicBezTo>
                      <a:cubicBezTo>
                        <a:pt x="85" y="265"/>
                        <a:pt x="88" y="265"/>
                        <a:pt x="89" y="266"/>
                      </a:cubicBezTo>
                      <a:cubicBezTo>
                        <a:pt x="91" y="268"/>
                        <a:pt x="91" y="270"/>
                        <a:pt x="93" y="271"/>
                      </a:cubicBezTo>
                      <a:cubicBezTo>
                        <a:pt x="94" y="271"/>
                        <a:pt x="94" y="269"/>
                        <a:pt x="95" y="269"/>
                      </a:cubicBezTo>
                      <a:cubicBezTo>
                        <a:pt x="97" y="268"/>
                        <a:pt x="97" y="269"/>
                        <a:pt x="99" y="269"/>
                      </a:cubicBezTo>
                      <a:cubicBezTo>
                        <a:pt x="101" y="269"/>
                        <a:pt x="102" y="269"/>
                        <a:pt x="103" y="268"/>
                      </a:cubicBezTo>
                      <a:cubicBezTo>
                        <a:pt x="104" y="267"/>
                        <a:pt x="103" y="266"/>
                        <a:pt x="104" y="265"/>
                      </a:cubicBezTo>
                      <a:cubicBezTo>
                        <a:pt x="105" y="264"/>
                        <a:pt x="107" y="264"/>
                        <a:pt x="108" y="263"/>
                      </a:cubicBezTo>
                      <a:cubicBezTo>
                        <a:pt x="109" y="261"/>
                        <a:pt x="109" y="260"/>
                        <a:pt x="112" y="260"/>
                      </a:cubicBezTo>
                      <a:cubicBezTo>
                        <a:pt x="113" y="261"/>
                        <a:pt x="115" y="259"/>
                        <a:pt x="117" y="258"/>
                      </a:cubicBezTo>
                      <a:cubicBezTo>
                        <a:pt x="118" y="258"/>
                        <a:pt x="119" y="259"/>
                        <a:pt x="119" y="260"/>
                      </a:cubicBezTo>
                      <a:cubicBezTo>
                        <a:pt x="119" y="261"/>
                        <a:pt x="118" y="262"/>
                        <a:pt x="118" y="263"/>
                      </a:cubicBezTo>
                      <a:cubicBezTo>
                        <a:pt x="118" y="264"/>
                        <a:pt x="119" y="265"/>
                        <a:pt x="119" y="265"/>
                      </a:cubicBezTo>
                      <a:cubicBezTo>
                        <a:pt x="120" y="269"/>
                        <a:pt x="119" y="271"/>
                        <a:pt x="123" y="273"/>
                      </a:cubicBezTo>
                      <a:cubicBezTo>
                        <a:pt x="125" y="274"/>
                        <a:pt x="126" y="273"/>
                        <a:pt x="128" y="274"/>
                      </a:cubicBezTo>
                      <a:cubicBezTo>
                        <a:pt x="130" y="275"/>
                        <a:pt x="130" y="277"/>
                        <a:pt x="131" y="278"/>
                      </a:cubicBezTo>
                      <a:cubicBezTo>
                        <a:pt x="132" y="279"/>
                        <a:pt x="134" y="280"/>
                        <a:pt x="134" y="280"/>
                      </a:cubicBezTo>
                      <a:cubicBezTo>
                        <a:pt x="135" y="282"/>
                        <a:pt x="135" y="284"/>
                        <a:pt x="136" y="286"/>
                      </a:cubicBezTo>
                      <a:cubicBezTo>
                        <a:pt x="139" y="288"/>
                        <a:pt x="141" y="285"/>
                        <a:pt x="143" y="285"/>
                      </a:cubicBezTo>
                      <a:cubicBezTo>
                        <a:pt x="146" y="284"/>
                        <a:pt x="148" y="284"/>
                        <a:pt x="150" y="284"/>
                      </a:cubicBezTo>
                      <a:cubicBezTo>
                        <a:pt x="152" y="283"/>
                        <a:pt x="153" y="282"/>
                        <a:pt x="153" y="279"/>
                      </a:cubicBezTo>
                      <a:cubicBezTo>
                        <a:pt x="154" y="277"/>
                        <a:pt x="153" y="275"/>
                        <a:pt x="154" y="273"/>
                      </a:cubicBezTo>
                      <a:cubicBezTo>
                        <a:pt x="155" y="270"/>
                        <a:pt x="157" y="272"/>
                        <a:pt x="159" y="271"/>
                      </a:cubicBezTo>
                      <a:cubicBezTo>
                        <a:pt x="162" y="271"/>
                        <a:pt x="161" y="268"/>
                        <a:pt x="161" y="266"/>
                      </a:cubicBezTo>
                      <a:cubicBezTo>
                        <a:pt x="160" y="264"/>
                        <a:pt x="161" y="262"/>
                        <a:pt x="160" y="259"/>
                      </a:cubicBezTo>
                      <a:cubicBezTo>
                        <a:pt x="159" y="257"/>
                        <a:pt x="158" y="256"/>
                        <a:pt x="160" y="254"/>
                      </a:cubicBezTo>
                      <a:cubicBezTo>
                        <a:pt x="162" y="252"/>
                        <a:pt x="164" y="252"/>
                        <a:pt x="164" y="249"/>
                      </a:cubicBezTo>
                      <a:cubicBezTo>
                        <a:pt x="163" y="245"/>
                        <a:pt x="167" y="241"/>
                        <a:pt x="169" y="238"/>
                      </a:cubicBezTo>
                      <a:cubicBezTo>
                        <a:pt x="171" y="237"/>
                        <a:pt x="170" y="235"/>
                        <a:pt x="173" y="237"/>
                      </a:cubicBezTo>
                      <a:cubicBezTo>
                        <a:pt x="173" y="238"/>
                        <a:pt x="173" y="239"/>
                        <a:pt x="174" y="239"/>
                      </a:cubicBezTo>
                      <a:cubicBezTo>
                        <a:pt x="174" y="240"/>
                        <a:pt x="175" y="239"/>
                        <a:pt x="176" y="240"/>
                      </a:cubicBezTo>
                      <a:cubicBezTo>
                        <a:pt x="178" y="241"/>
                        <a:pt x="178" y="244"/>
                        <a:pt x="177" y="245"/>
                      </a:cubicBezTo>
                      <a:cubicBezTo>
                        <a:pt x="177" y="246"/>
                        <a:pt x="176" y="246"/>
                        <a:pt x="177" y="247"/>
                      </a:cubicBezTo>
                      <a:cubicBezTo>
                        <a:pt x="177" y="248"/>
                        <a:pt x="178" y="249"/>
                        <a:pt x="179" y="248"/>
                      </a:cubicBezTo>
                      <a:cubicBezTo>
                        <a:pt x="182" y="248"/>
                        <a:pt x="181" y="245"/>
                        <a:pt x="182" y="244"/>
                      </a:cubicBezTo>
                      <a:cubicBezTo>
                        <a:pt x="184" y="242"/>
                        <a:pt x="185" y="246"/>
                        <a:pt x="186" y="245"/>
                      </a:cubicBezTo>
                      <a:cubicBezTo>
                        <a:pt x="187" y="244"/>
                        <a:pt x="185" y="241"/>
                        <a:pt x="186" y="239"/>
                      </a:cubicBezTo>
                      <a:cubicBezTo>
                        <a:pt x="188" y="237"/>
                        <a:pt x="185" y="236"/>
                        <a:pt x="184" y="234"/>
                      </a:cubicBezTo>
                      <a:cubicBezTo>
                        <a:pt x="182" y="231"/>
                        <a:pt x="185" y="233"/>
                        <a:pt x="187" y="232"/>
                      </a:cubicBezTo>
                      <a:cubicBezTo>
                        <a:pt x="189" y="230"/>
                        <a:pt x="188" y="227"/>
                        <a:pt x="187" y="225"/>
                      </a:cubicBezTo>
                      <a:cubicBezTo>
                        <a:pt x="187" y="224"/>
                        <a:pt x="188" y="224"/>
                        <a:pt x="188" y="223"/>
                      </a:cubicBezTo>
                      <a:cubicBezTo>
                        <a:pt x="188" y="222"/>
                        <a:pt x="189" y="222"/>
                        <a:pt x="189" y="221"/>
                      </a:cubicBezTo>
                      <a:cubicBezTo>
                        <a:pt x="189" y="221"/>
                        <a:pt x="190" y="221"/>
                        <a:pt x="191" y="221"/>
                      </a:cubicBezTo>
                      <a:cubicBezTo>
                        <a:pt x="192" y="219"/>
                        <a:pt x="190" y="217"/>
                        <a:pt x="193" y="216"/>
                      </a:cubicBezTo>
                      <a:cubicBezTo>
                        <a:pt x="194" y="216"/>
                        <a:pt x="198" y="218"/>
                        <a:pt x="199" y="217"/>
                      </a:cubicBezTo>
                      <a:cubicBezTo>
                        <a:pt x="199" y="216"/>
                        <a:pt x="198" y="212"/>
                        <a:pt x="199" y="211"/>
                      </a:cubicBezTo>
                      <a:cubicBezTo>
                        <a:pt x="200" y="210"/>
                        <a:pt x="203" y="208"/>
                        <a:pt x="204" y="206"/>
                      </a:cubicBezTo>
                      <a:cubicBezTo>
                        <a:pt x="207" y="204"/>
                        <a:pt x="208" y="207"/>
                        <a:pt x="208" y="209"/>
                      </a:cubicBezTo>
                      <a:cubicBezTo>
                        <a:pt x="212" y="215"/>
                        <a:pt x="214" y="206"/>
                        <a:pt x="219" y="208"/>
                      </a:cubicBezTo>
                      <a:cubicBezTo>
                        <a:pt x="220" y="208"/>
                        <a:pt x="221" y="204"/>
                        <a:pt x="222" y="204"/>
                      </a:cubicBezTo>
                      <a:cubicBezTo>
                        <a:pt x="223" y="203"/>
                        <a:pt x="224" y="203"/>
                        <a:pt x="225" y="203"/>
                      </a:cubicBezTo>
                      <a:cubicBezTo>
                        <a:pt x="226" y="202"/>
                        <a:pt x="227" y="200"/>
                        <a:pt x="227" y="199"/>
                      </a:cubicBezTo>
                      <a:cubicBezTo>
                        <a:pt x="229" y="197"/>
                        <a:pt x="231" y="196"/>
                        <a:pt x="232" y="194"/>
                      </a:cubicBezTo>
                      <a:cubicBezTo>
                        <a:pt x="233" y="193"/>
                        <a:pt x="234" y="192"/>
                        <a:pt x="236" y="191"/>
                      </a:cubicBezTo>
                      <a:cubicBezTo>
                        <a:pt x="237" y="190"/>
                        <a:pt x="238" y="190"/>
                        <a:pt x="239" y="189"/>
                      </a:cubicBezTo>
                      <a:cubicBezTo>
                        <a:pt x="241" y="188"/>
                        <a:pt x="241" y="187"/>
                        <a:pt x="241" y="185"/>
                      </a:cubicBezTo>
                      <a:cubicBezTo>
                        <a:pt x="241" y="182"/>
                        <a:pt x="244" y="183"/>
                        <a:pt x="243" y="180"/>
                      </a:cubicBezTo>
                      <a:cubicBezTo>
                        <a:pt x="241" y="177"/>
                        <a:pt x="241" y="178"/>
                        <a:pt x="243" y="175"/>
                      </a:cubicBezTo>
                      <a:cubicBezTo>
                        <a:pt x="244" y="174"/>
                        <a:pt x="243" y="173"/>
                        <a:pt x="244" y="172"/>
                      </a:cubicBezTo>
                      <a:cubicBezTo>
                        <a:pt x="244" y="170"/>
                        <a:pt x="246" y="170"/>
                        <a:pt x="246" y="169"/>
                      </a:cubicBezTo>
                      <a:cubicBezTo>
                        <a:pt x="246" y="168"/>
                        <a:pt x="243" y="164"/>
                        <a:pt x="246" y="165"/>
                      </a:cubicBezTo>
                      <a:cubicBezTo>
                        <a:pt x="249" y="167"/>
                        <a:pt x="247" y="163"/>
                        <a:pt x="248" y="162"/>
                      </a:cubicBezTo>
                      <a:cubicBezTo>
                        <a:pt x="248" y="161"/>
                        <a:pt x="249" y="161"/>
                        <a:pt x="249" y="160"/>
                      </a:cubicBezTo>
                      <a:cubicBezTo>
                        <a:pt x="249" y="159"/>
                        <a:pt x="249" y="158"/>
                        <a:pt x="249" y="157"/>
                      </a:cubicBezTo>
                      <a:cubicBezTo>
                        <a:pt x="249" y="155"/>
                        <a:pt x="249" y="152"/>
                        <a:pt x="250" y="151"/>
                      </a:cubicBezTo>
                      <a:cubicBezTo>
                        <a:pt x="252" y="150"/>
                        <a:pt x="250" y="147"/>
                        <a:pt x="251" y="145"/>
                      </a:cubicBezTo>
                      <a:cubicBezTo>
                        <a:pt x="253" y="143"/>
                        <a:pt x="253" y="141"/>
                        <a:pt x="254" y="139"/>
                      </a:cubicBezTo>
                      <a:cubicBezTo>
                        <a:pt x="255" y="137"/>
                        <a:pt x="257" y="137"/>
                        <a:pt x="257" y="134"/>
                      </a:cubicBezTo>
                      <a:cubicBezTo>
                        <a:pt x="257" y="132"/>
                        <a:pt x="257" y="130"/>
                        <a:pt x="257" y="128"/>
                      </a:cubicBezTo>
                      <a:cubicBezTo>
                        <a:pt x="257" y="128"/>
                        <a:pt x="256" y="128"/>
                        <a:pt x="256" y="127"/>
                      </a:cubicBezTo>
                      <a:cubicBezTo>
                        <a:pt x="256" y="127"/>
                        <a:pt x="256" y="127"/>
                        <a:pt x="256" y="126"/>
                      </a:cubicBezTo>
                      <a:cubicBezTo>
                        <a:pt x="256" y="126"/>
                        <a:pt x="257" y="125"/>
                        <a:pt x="257" y="124"/>
                      </a:cubicBezTo>
                      <a:cubicBezTo>
                        <a:pt x="257" y="123"/>
                        <a:pt x="258" y="121"/>
                        <a:pt x="257" y="119"/>
                      </a:cubicBezTo>
                      <a:cubicBezTo>
                        <a:pt x="256" y="118"/>
                        <a:pt x="256" y="115"/>
                        <a:pt x="255" y="114"/>
                      </a:cubicBezTo>
                      <a:cubicBezTo>
                        <a:pt x="253" y="112"/>
                        <a:pt x="253" y="111"/>
                        <a:pt x="255" y="110"/>
                      </a:cubicBezTo>
                      <a:cubicBezTo>
                        <a:pt x="257" y="108"/>
                        <a:pt x="258" y="109"/>
                        <a:pt x="259" y="109"/>
                      </a:cubicBezTo>
                      <a:cubicBezTo>
                        <a:pt x="263" y="108"/>
                        <a:pt x="262" y="105"/>
                        <a:pt x="262" y="102"/>
                      </a:cubicBezTo>
                      <a:cubicBezTo>
                        <a:pt x="262" y="91"/>
                        <a:pt x="262" y="79"/>
                        <a:pt x="262" y="68"/>
                      </a:cubicBezTo>
                    </a:path>
                  </a:pathLst>
                </a:custGeom>
                <a:solidFill>
                  <a:srgbClr val="DDDDDD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56" name="Freeform 10265"/>
              <p:cNvSpPr>
                <a:spLocks/>
              </p:cNvSpPr>
              <p:nvPr/>
            </p:nvSpPr>
            <p:spPr bwMode="auto">
              <a:xfrm>
                <a:off x="4984" y="1532"/>
                <a:ext cx="185" cy="131"/>
              </a:xfrm>
              <a:custGeom>
                <a:avLst/>
                <a:gdLst>
                  <a:gd name="T0" fmla="*/ 183 w 119"/>
                  <a:gd name="T1" fmla="*/ 11 h 85"/>
                  <a:gd name="T2" fmla="*/ 149 w 119"/>
                  <a:gd name="T3" fmla="*/ 2 h 85"/>
                  <a:gd name="T4" fmla="*/ 106 w 119"/>
                  <a:gd name="T5" fmla="*/ 2 h 85"/>
                  <a:gd name="T6" fmla="*/ 86 w 119"/>
                  <a:gd name="T7" fmla="*/ 6 h 85"/>
                  <a:gd name="T8" fmla="*/ 44 w 119"/>
                  <a:gd name="T9" fmla="*/ 0 h 85"/>
                  <a:gd name="T10" fmla="*/ 22 w 119"/>
                  <a:gd name="T11" fmla="*/ 22 h 85"/>
                  <a:gd name="T12" fmla="*/ 17 w 119"/>
                  <a:gd name="T13" fmla="*/ 86 h 85"/>
                  <a:gd name="T14" fmla="*/ 23 w 119"/>
                  <a:gd name="T15" fmla="*/ 103 h 85"/>
                  <a:gd name="T16" fmla="*/ 6 w 119"/>
                  <a:gd name="T17" fmla="*/ 131 h 85"/>
                  <a:gd name="T18" fmla="*/ 14 w 119"/>
                  <a:gd name="T19" fmla="*/ 126 h 85"/>
                  <a:gd name="T20" fmla="*/ 17 w 119"/>
                  <a:gd name="T21" fmla="*/ 125 h 85"/>
                  <a:gd name="T22" fmla="*/ 20 w 119"/>
                  <a:gd name="T23" fmla="*/ 122 h 85"/>
                  <a:gd name="T24" fmla="*/ 23 w 119"/>
                  <a:gd name="T25" fmla="*/ 123 h 85"/>
                  <a:gd name="T26" fmla="*/ 25 w 119"/>
                  <a:gd name="T27" fmla="*/ 122 h 85"/>
                  <a:gd name="T28" fmla="*/ 25 w 119"/>
                  <a:gd name="T29" fmla="*/ 122 h 85"/>
                  <a:gd name="T30" fmla="*/ 28 w 119"/>
                  <a:gd name="T31" fmla="*/ 120 h 85"/>
                  <a:gd name="T32" fmla="*/ 31 w 119"/>
                  <a:gd name="T33" fmla="*/ 119 h 85"/>
                  <a:gd name="T34" fmla="*/ 31 w 119"/>
                  <a:gd name="T35" fmla="*/ 117 h 85"/>
                  <a:gd name="T36" fmla="*/ 34 w 119"/>
                  <a:gd name="T37" fmla="*/ 117 h 85"/>
                  <a:gd name="T38" fmla="*/ 42 w 119"/>
                  <a:gd name="T39" fmla="*/ 114 h 85"/>
                  <a:gd name="T40" fmla="*/ 50 w 119"/>
                  <a:gd name="T41" fmla="*/ 111 h 85"/>
                  <a:gd name="T42" fmla="*/ 53 w 119"/>
                  <a:gd name="T43" fmla="*/ 108 h 85"/>
                  <a:gd name="T44" fmla="*/ 54 w 119"/>
                  <a:gd name="T45" fmla="*/ 109 h 85"/>
                  <a:gd name="T46" fmla="*/ 70 w 119"/>
                  <a:gd name="T47" fmla="*/ 102 h 85"/>
                  <a:gd name="T48" fmla="*/ 75 w 119"/>
                  <a:gd name="T49" fmla="*/ 96 h 85"/>
                  <a:gd name="T50" fmla="*/ 84 w 119"/>
                  <a:gd name="T51" fmla="*/ 97 h 85"/>
                  <a:gd name="T52" fmla="*/ 86 w 119"/>
                  <a:gd name="T53" fmla="*/ 96 h 85"/>
                  <a:gd name="T54" fmla="*/ 87 w 119"/>
                  <a:gd name="T55" fmla="*/ 99 h 85"/>
                  <a:gd name="T56" fmla="*/ 96 w 119"/>
                  <a:gd name="T57" fmla="*/ 97 h 85"/>
                  <a:gd name="T58" fmla="*/ 99 w 119"/>
                  <a:gd name="T59" fmla="*/ 97 h 85"/>
                  <a:gd name="T60" fmla="*/ 115 w 119"/>
                  <a:gd name="T61" fmla="*/ 96 h 85"/>
                  <a:gd name="T62" fmla="*/ 126 w 119"/>
                  <a:gd name="T63" fmla="*/ 96 h 85"/>
                  <a:gd name="T64" fmla="*/ 129 w 119"/>
                  <a:gd name="T65" fmla="*/ 96 h 85"/>
                  <a:gd name="T66" fmla="*/ 127 w 119"/>
                  <a:gd name="T67" fmla="*/ 83 h 85"/>
                  <a:gd name="T68" fmla="*/ 129 w 119"/>
                  <a:gd name="T69" fmla="*/ 83 h 85"/>
                  <a:gd name="T70" fmla="*/ 131 w 119"/>
                  <a:gd name="T71" fmla="*/ 91 h 85"/>
                  <a:gd name="T72" fmla="*/ 140 w 119"/>
                  <a:gd name="T73" fmla="*/ 92 h 85"/>
                  <a:gd name="T74" fmla="*/ 148 w 119"/>
                  <a:gd name="T75" fmla="*/ 91 h 85"/>
                  <a:gd name="T76" fmla="*/ 154 w 119"/>
                  <a:gd name="T77" fmla="*/ 86 h 85"/>
                  <a:gd name="T78" fmla="*/ 159 w 119"/>
                  <a:gd name="T79" fmla="*/ 89 h 85"/>
                  <a:gd name="T80" fmla="*/ 163 w 119"/>
                  <a:gd name="T81" fmla="*/ 91 h 85"/>
                  <a:gd name="T82" fmla="*/ 173 w 119"/>
                  <a:gd name="T83" fmla="*/ 86 h 85"/>
                  <a:gd name="T84" fmla="*/ 177 w 119"/>
                  <a:gd name="T85" fmla="*/ 89 h 85"/>
                  <a:gd name="T86" fmla="*/ 183 w 119"/>
                  <a:gd name="T87" fmla="*/ 77 h 85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19"/>
                  <a:gd name="T133" fmla="*/ 0 h 85"/>
                  <a:gd name="T134" fmla="*/ 119 w 119"/>
                  <a:gd name="T135" fmla="*/ 85 h 85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19" h="85">
                    <a:moveTo>
                      <a:pt x="118" y="18"/>
                    </a:moveTo>
                    <a:cubicBezTo>
                      <a:pt x="118" y="15"/>
                      <a:pt x="118" y="11"/>
                      <a:pt x="118" y="7"/>
                    </a:cubicBezTo>
                    <a:cubicBezTo>
                      <a:pt x="118" y="3"/>
                      <a:pt x="119" y="2"/>
                      <a:pt x="114" y="2"/>
                    </a:cubicBezTo>
                    <a:cubicBezTo>
                      <a:pt x="108" y="2"/>
                      <a:pt x="102" y="1"/>
                      <a:pt x="96" y="1"/>
                    </a:cubicBezTo>
                    <a:cubicBezTo>
                      <a:pt x="89" y="1"/>
                      <a:pt x="82" y="1"/>
                      <a:pt x="75" y="1"/>
                    </a:cubicBezTo>
                    <a:cubicBezTo>
                      <a:pt x="73" y="1"/>
                      <a:pt x="70" y="1"/>
                      <a:pt x="68" y="1"/>
                    </a:cubicBezTo>
                    <a:cubicBezTo>
                      <a:pt x="65" y="1"/>
                      <a:pt x="62" y="1"/>
                      <a:pt x="59" y="1"/>
                    </a:cubicBezTo>
                    <a:cubicBezTo>
                      <a:pt x="59" y="3"/>
                      <a:pt x="58" y="3"/>
                      <a:pt x="55" y="4"/>
                    </a:cubicBezTo>
                    <a:cubicBezTo>
                      <a:pt x="56" y="3"/>
                      <a:pt x="56" y="2"/>
                      <a:pt x="56" y="1"/>
                    </a:cubicBezTo>
                    <a:cubicBezTo>
                      <a:pt x="46" y="1"/>
                      <a:pt x="37" y="0"/>
                      <a:pt x="28" y="0"/>
                    </a:cubicBezTo>
                    <a:cubicBezTo>
                      <a:pt x="24" y="0"/>
                      <a:pt x="19" y="0"/>
                      <a:pt x="15" y="0"/>
                    </a:cubicBezTo>
                    <a:cubicBezTo>
                      <a:pt x="14" y="0"/>
                      <a:pt x="14" y="12"/>
                      <a:pt x="14" y="14"/>
                    </a:cubicBezTo>
                    <a:cubicBezTo>
                      <a:pt x="13" y="23"/>
                      <a:pt x="13" y="32"/>
                      <a:pt x="12" y="41"/>
                    </a:cubicBezTo>
                    <a:cubicBezTo>
                      <a:pt x="12" y="46"/>
                      <a:pt x="11" y="51"/>
                      <a:pt x="11" y="56"/>
                    </a:cubicBezTo>
                    <a:cubicBezTo>
                      <a:pt x="11" y="57"/>
                      <a:pt x="10" y="60"/>
                      <a:pt x="11" y="61"/>
                    </a:cubicBezTo>
                    <a:cubicBezTo>
                      <a:pt x="12" y="63"/>
                      <a:pt x="14" y="65"/>
                      <a:pt x="15" y="67"/>
                    </a:cubicBezTo>
                    <a:cubicBezTo>
                      <a:pt x="10" y="70"/>
                      <a:pt x="5" y="73"/>
                      <a:pt x="0" y="76"/>
                    </a:cubicBezTo>
                    <a:cubicBezTo>
                      <a:pt x="2" y="79"/>
                      <a:pt x="4" y="81"/>
                      <a:pt x="4" y="85"/>
                    </a:cubicBezTo>
                    <a:cubicBezTo>
                      <a:pt x="4" y="83"/>
                      <a:pt x="7" y="83"/>
                      <a:pt x="8" y="81"/>
                    </a:cubicBezTo>
                    <a:cubicBezTo>
                      <a:pt x="8" y="82"/>
                      <a:pt x="8" y="83"/>
                      <a:pt x="9" y="82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0" y="83"/>
                      <a:pt x="11" y="82"/>
                      <a:pt x="11" y="81"/>
                    </a:cubicBezTo>
                    <a:cubicBezTo>
                      <a:pt x="12" y="82"/>
                      <a:pt x="13" y="82"/>
                      <a:pt x="12" y="80"/>
                    </a:cubicBezTo>
                    <a:cubicBezTo>
                      <a:pt x="14" y="80"/>
                      <a:pt x="13" y="80"/>
                      <a:pt x="13" y="79"/>
                    </a:cubicBezTo>
                    <a:cubicBezTo>
                      <a:pt x="14" y="79"/>
                      <a:pt x="14" y="79"/>
                      <a:pt x="14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6" y="80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7" y="79"/>
                      <a:pt x="17" y="79"/>
                      <a:pt x="18" y="79"/>
                    </a:cubicBezTo>
                    <a:cubicBezTo>
                      <a:pt x="18" y="79"/>
                      <a:pt x="18" y="79"/>
                      <a:pt x="18" y="78"/>
                    </a:cubicBezTo>
                    <a:cubicBezTo>
                      <a:pt x="18" y="78"/>
                      <a:pt x="18" y="78"/>
                      <a:pt x="19" y="77"/>
                    </a:cubicBezTo>
                    <a:cubicBezTo>
                      <a:pt x="19" y="77"/>
                      <a:pt x="19" y="78"/>
                      <a:pt x="20" y="77"/>
                    </a:cubicBezTo>
                    <a:cubicBezTo>
                      <a:pt x="19" y="77"/>
                      <a:pt x="19" y="76"/>
                      <a:pt x="19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76"/>
                      <a:pt x="20" y="77"/>
                      <a:pt x="20" y="77"/>
                    </a:cubicBezTo>
                    <a:cubicBezTo>
                      <a:pt x="21" y="76"/>
                      <a:pt x="21" y="76"/>
                      <a:pt x="22" y="76"/>
                    </a:cubicBezTo>
                    <a:cubicBezTo>
                      <a:pt x="22" y="76"/>
                      <a:pt x="22" y="75"/>
                      <a:pt x="21" y="75"/>
                    </a:cubicBezTo>
                    <a:cubicBezTo>
                      <a:pt x="23" y="75"/>
                      <a:pt x="27" y="73"/>
                      <a:pt x="27" y="74"/>
                    </a:cubicBezTo>
                    <a:cubicBezTo>
                      <a:pt x="29" y="75"/>
                      <a:pt x="31" y="72"/>
                      <a:pt x="32" y="71"/>
                    </a:cubicBezTo>
                    <a:cubicBezTo>
                      <a:pt x="32" y="71"/>
                      <a:pt x="32" y="72"/>
                      <a:pt x="32" y="72"/>
                    </a:cubicBezTo>
                    <a:cubicBezTo>
                      <a:pt x="33" y="71"/>
                      <a:pt x="34" y="71"/>
                      <a:pt x="33" y="70"/>
                    </a:cubicBezTo>
                    <a:cubicBezTo>
                      <a:pt x="33" y="70"/>
                      <a:pt x="34" y="70"/>
                      <a:pt x="34" y="70"/>
                    </a:cubicBezTo>
                    <a:cubicBezTo>
                      <a:pt x="35" y="71"/>
                      <a:pt x="35" y="71"/>
                      <a:pt x="36" y="71"/>
                    </a:cubicBezTo>
                    <a:cubicBezTo>
                      <a:pt x="36" y="71"/>
                      <a:pt x="35" y="71"/>
                      <a:pt x="35" y="71"/>
                    </a:cubicBezTo>
                    <a:cubicBezTo>
                      <a:pt x="38" y="73"/>
                      <a:pt x="39" y="68"/>
                      <a:pt x="42" y="67"/>
                    </a:cubicBezTo>
                    <a:cubicBezTo>
                      <a:pt x="43" y="67"/>
                      <a:pt x="44" y="67"/>
                      <a:pt x="45" y="66"/>
                    </a:cubicBezTo>
                    <a:cubicBezTo>
                      <a:pt x="46" y="64"/>
                      <a:pt x="48" y="63"/>
                      <a:pt x="49" y="62"/>
                    </a:cubicBezTo>
                    <a:cubicBezTo>
                      <a:pt x="49" y="62"/>
                      <a:pt x="49" y="62"/>
                      <a:pt x="48" y="62"/>
                    </a:cubicBezTo>
                    <a:cubicBezTo>
                      <a:pt x="49" y="61"/>
                      <a:pt x="50" y="60"/>
                      <a:pt x="51" y="59"/>
                    </a:cubicBezTo>
                    <a:cubicBezTo>
                      <a:pt x="49" y="62"/>
                      <a:pt x="51" y="66"/>
                      <a:pt x="54" y="63"/>
                    </a:cubicBezTo>
                    <a:cubicBezTo>
                      <a:pt x="54" y="63"/>
                      <a:pt x="54" y="63"/>
                      <a:pt x="54" y="64"/>
                    </a:cubicBezTo>
                    <a:cubicBezTo>
                      <a:pt x="55" y="63"/>
                      <a:pt x="55" y="63"/>
                      <a:pt x="55" y="62"/>
                    </a:cubicBezTo>
                    <a:cubicBezTo>
                      <a:pt x="55" y="63"/>
                      <a:pt x="56" y="63"/>
                      <a:pt x="56" y="63"/>
                    </a:cubicBezTo>
                    <a:cubicBezTo>
                      <a:pt x="56" y="63"/>
                      <a:pt x="56" y="63"/>
                      <a:pt x="56" y="64"/>
                    </a:cubicBezTo>
                    <a:cubicBezTo>
                      <a:pt x="57" y="63"/>
                      <a:pt x="58" y="63"/>
                      <a:pt x="59" y="62"/>
                    </a:cubicBezTo>
                    <a:cubicBezTo>
                      <a:pt x="60" y="62"/>
                      <a:pt x="61" y="63"/>
                      <a:pt x="62" y="63"/>
                    </a:cubicBezTo>
                    <a:cubicBezTo>
                      <a:pt x="62" y="63"/>
                      <a:pt x="62" y="64"/>
                      <a:pt x="62" y="64"/>
                    </a:cubicBezTo>
                    <a:cubicBezTo>
                      <a:pt x="63" y="64"/>
                      <a:pt x="64" y="63"/>
                      <a:pt x="64" y="63"/>
                    </a:cubicBezTo>
                    <a:cubicBezTo>
                      <a:pt x="64" y="62"/>
                      <a:pt x="67" y="62"/>
                      <a:pt x="68" y="62"/>
                    </a:cubicBezTo>
                    <a:cubicBezTo>
                      <a:pt x="71" y="62"/>
                      <a:pt x="72" y="65"/>
                      <a:pt x="74" y="62"/>
                    </a:cubicBezTo>
                    <a:cubicBezTo>
                      <a:pt x="74" y="64"/>
                      <a:pt x="77" y="61"/>
                      <a:pt x="79" y="61"/>
                    </a:cubicBezTo>
                    <a:cubicBezTo>
                      <a:pt x="80" y="61"/>
                      <a:pt x="81" y="62"/>
                      <a:pt x="81" y="62"/>
                    </a:cubicBezTo>
                    <a:cubicBezTo>
                      <a:pt x="82" y="62"/>
                      <a:pt x="83" y="62"/>
                      <a:pt x="84" y="62"/>
                    </a:cubicBezTo>
                    <a:cubicBezTo>
                      <a:pt x="84" y="62"/>
                      <a:pt x="84" y="62"/>
                      <a:pt x="83" y="62"/>
                    </a:cubicBezTo>
                    <a:cubicBezTo>
                      <a:pt x="84" y="61"/>
                      <a:pt x="85" y="61"/>
                      <a:pt x="83" y="61"/>
                    </a:cubicBezTo>
                    <a:cubicBezTo>
                      <a:pt x="85" y="57"/>
                      <a:pt x="81" y="57"/>
                      <a:pt x="82" y="54"/>
                    </a:cubicBezTo>
                    <a:cubicBezTo>
                      <a:pt x="82" y="54"/>
                      <a:pt x="82" y="55"/>
                      <a:pt x="82" y="55"/>
                    </a:cubicBezTo>
                    <a:cubicBezTo>
                      <a:pt x="82" y="55"/>
                      <a:pt x="82" y="54"/>
                      <a:pt x="83" y="54"/>
                    </a:cubicBezTo>
                    <a:cubicBezTo>
                      <a:pt x="82" y="56"/>
                      <a:pt x="84" y="55"/>
                      <a:pt x="84" y="56"/>
                    </a:cubicBezTo>
                    <a:cubicBezTo>
                      <a:pt x="84" y="57"/>
                      <a:pt x="84" y="58"/>
                      <a:pt x="84" y="59"/>
                    </a:cubicBezTo>
                    <a:cubicBezTo>
                      <a:pt x="85" y="61"/>
                      <a:pt x="87" y="62"/>
                      <a:pt x="89" y="61"/>
                    </a:cubicBezTo>
                    <a:cubicBezTo>
                      <a:pt x="89" y="61"/>
                      <a:pt x="90" y="60"/>
                      <a:pt x="90" y="60"/>
                    </a:cubicBezTo>
                    <a:cubicBezTo>
                      <a:pt x="90" y="60"/>
                      <a:pt x="93" y="60"/>
                      <a:pt x="93" y="61"/>
                    </a:cubicBezTo>
                    <a:cubicBezTo>
                      <a:pt x="93" y="61"/>
                      <a:pt x="94" y="55"/>
                      <a:pt x="95" y="59"/>
                    </a:cubicBezTo>
                    <a:cubicBezTo>
                      <a:pt x="96" y="58"/>
                      <a:pt x="99" y="61"/>
                      <a:pt x="100" y="58"/>
                    </a:cubicBezTo>
                    <a:cubicBezTo>
                      <a:pt x="100" y="58"/>
                      <a:pt x="99" y="56"/>
                      <a:pt x="99" y="56"/>
                    </a:cubicBezTo>
                    <a:cubicBezTo>
                      <a:pt x="99" y="55"/>
                      <a:pt x="99" y="53"/>
                      <a:pt x="100" y="52"/>
                    </a:cubicBezTo>
                    <a:cubicBezTo>
                      <a:pt x="100" y="53"/>
                      <a:pt x="100" y="60"/>
                      <a:pt x="102" y="58"/>
                    </a:cubicBezTo>
                    <a:cubicBezTo>
                      <a:pt x="103" y="59"/>
                      <a:pt x="104" y="59"/>
                      <a:pt x="104" y="57"/>
                    </a:cubicBezTo>
                    <a:cubicBezTo>
                      <a:pt x="104" y="58"/>
                      <a:pt x="105" y="59"/>
                      <a:pt x="105" y="59"/>
                    </a:cubicBezTo>
                    <a:cubicBezTo>
                      <a:pt x="105" y="59"/>
                      <a:pt x="106" y="58"/>
                      <a:pt x="106" y="58"/>
                    </a:cubicBezTo>
                    <a:cubicBezTo>
                      <a:pt x="107" y="54"/>
                      <a:pt x="110" y="59"/>
                      <a:pt x="111" y="56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2" y="56"/>
                      <a:pt x="113" y="56"/>
                      <a:pt x="114" y="58"/>
                    </a:cubicBezTo>
                    <a:cubicBezTo>
                      <a:pt x="116" y="57"/>
                      <a:pt x="116" y="55"/>
                      <a:pt x="115" y="53"/>
                    </a:cubicBezTo>
                    <a:cubicBezTo>
                      <a:pt x="114" y="50"/>
                      <a:pt x="118" y="51"/>
                      <a:pt x="118" y="50"/>
                    </a:cubicBezTo>
                    <a:cubicBezTo>
                      <a:pt x="118" y="39"/>
                      <a:pt x="118" y="29"/>
                      <a:pt x="118" y="1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757" name="Group 11367"/>
              <p:cNvGrpSpPr>
                <a:grpSpLocks/>
              </p:cNvGrpSpPr>
              <p:nvPr/>
            </p:nvGrpSpPr>
            <p:grpSpPr bwMode="auto">
              <a:xfrm>
                <a:off x="5157" y="1534"/>
                <a:ext cx="73" cy="90"/>
                <a:chOff x="5157" y="1535"/>
                <a:chExt cx="73" cy="90"/>
              </a:xfrm>
            </p:grpSpPr>
            <p:sp>
              <p:nvSpPr>
                <p:cNvPr id="779758" name="Freeform 10267"/>
                <p:cNvSpPr>
                  <a:spLocks/>
                </p:cNvSpPr>
                <p:nvPr/>
              </p:nvSpPr>
              <p:spPr bwMode="auto">
                <a:xfrm>
                  <a:off x="5221" y="1577"/>
                  <a:ext cx="9" cy="29"/>
                </a:xfrm>
                <a:custGeom>
                  <a:avLst/>
                  <a:gdLst>
                    <a:gd name="T0" fmla="*/ 9 w 6"/>
                    <a:gd name="T1" fmla="*/ 24 h 18"/>
                    <a:gd name="T2" fmla="*/ 8 w 6"/>
                    <a:gd name="T3" fmla="*/ 8 h 18"/>
                    <a:gd name="T4" fmla="*/ 8 w 6"/>
                    <a:gd name="T5" fmla="*/ 3 h 18"/>
                    <a:gd name="T6" fmla="*/ 2 w 6"/>
                    <a:gd name="T7" fmla="*/ 0 h 18"/>
                    <a:gd name="T8" fmla="*/ 2 w 6"/>
                    <a:gd name="T9" fmla="*/ 16 h 18"/>
                    <a:gd name="T10" fmla="*/ 0 w 6"/>
                    <a:gd name="T11" fmla="*/ 16 h 18"/>
                    <a:gd name="T12" fmla="*/ 2 w 6"/>
                    <a:gd name="T13" fmla="*/ 29 h 18"/>
                    <a:gd name="T14" fmla="*/ 9 w 6"/>
                    <a:gd name="T15" fmla="*/ 24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"/>
                    <a:gd name="T25" fmla="*/ 0 h 18"/>
                    <a:gd name="T26" fmla="*/ 6 w 6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" h="18">
                      <a:moveTo>
                        <a:pt x="6" y="15"/>
                      </a:moveTo>
                      <a:cubicBezTo>
                        <a:pt x="6" y="12"/>
                        <a:pt x="4" y="8"/>
                        <a:pt x="5" y="5"/>
                      </a:cubicBezTo>
                      <a:cubicBezTo>
                        <a:pt x="5" y="5"/>
                        <a:pt x="6" y="3"/>
                        <a:pt x="5" y="2"/>
                      </a:cubicBezTo>
                      <a:cubicBezTo>
                        <a:pt x="5" y="1"/>
                        <a:pt x="2" y="1"/>
                        <a:pt x="1" y="0"/>
                      </a:cubicBezTo>
                      <a:cubicBezTo>
                        <a:pt x="0" y="3"/>
                        <a:pt x="0" y="7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11"/>
                        <a:pt x="2" y="16"/>
                        <a:pt x="1" y="18"/>
                      </a:cubicBezTo>
                      <a:cubicBezTo>
                        <a:pt x="3" y="18"/>
                        <a:pt x="5" y="15"/>
                        <a:pt x="6" y="1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59" name="Freeform 10268"/>
                <p:cNvSpPr>
                  <a:spLocks/>
                </p:cNvSpPr>
                <p:nvPr/>
              </p:nvSpPr>
              <p:spPr bwMode="auto">
                <a:xfrm>
                  <a:off x="5209" y="1579"/>
                  <a:ext cx="5" cy="14"/>
                </a:xfrm>
                <a:custGeom>
                  <a:avLst/>
                  <a:gdLst>
                    <a:gd name="T0" fmla="*/ 1 w 4"/>
                    <a:gd name="T1" fmla="*/ 9 h 9"/>
                    <a:gd name="T2" fmla="*/ 4 w 4"/>
                    <a:gd name="T3" fmla="*/ 6 h 9"/>
                    <a:gd name="T4" fmla="*/ 1 w 4"/>
                    <a:gd name="T5" fmla="*/ 3 h 9"/>
                    <a:gd name="T6" fmla="*/ 0 w 4"/>
                    <a:gd name="T7" fmla="*/ 0 h 9"/>
                    <a:gd name="T8" fmla="*/ 0 w 4"/>
                    <a:gd name="T9" fmla="*/ 5 h 9"/>
                    <a:gd name="T10" fmla="*/ 1 w 4"/>
                    <a:gd name="T11" fmla="*/ 9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9"/>
                    <a:gd name="T20" fmla="*/ 4 w 4"/>
                    <a:gd name="T21" fmla="*/ 9 h 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9">
                      <a:moveTo>
                        <a:pt x="1" y="6"/>
                      </a:moveTo>
                      <a:cubicBezTo>
                        <a:pt x="1" y="9"/>
                        <a:pt x="4" y="6"/>
                        <a:pt x="3" y="4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2" y="3"/>
                        <a:pt x="1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0" name="Freeform 10269"/>
                <p:cNvSpPr>
                  <a:spLocks/>
                </p:cNvSpPr>
                <p:nvPr/>
              </p:nvSpPr>
              <p:spPr bwMode="auto">
                <a:xfrm>
                  <a:off x="5157" y="1535"/>
                  <a:ext cx="64" cy="90"/>
                </a:xfrm>
                <a:custGeom>
                  <a:avLst/>
                  <a:gdLst>
                    <a:gd name="T0" fmla="*/ 47 w 41"/>
                    <a:gd name="T1" fmla="*/ 53 h 58"/>
                    <a:gd name="T2" fmla="*/ 45 w 41"/>
                    <a:gd name="T3" fmla="*/ 51 h 58"/>
                    <a:gd name="T4" fmla="*/ 45 w 41"/>
                    <a:gd name="T5" fmla="*/ 50 h 58"/>
                    <a:gd name="T6" fmla="*/ 45 w 41"/>
                    <a:gd name="T7" fmla="*/ 45 h 58"/>
                    <a:gd name="T8" fmla="*/ 42 w 41"/>
                    <a:gd name="T9" fmla="*/ 40 h 58"/>
                    <a:gd name="T10" fmla="*/ 47 w 41"/>
                    <a:gd name="T11" fmla="*/ 40 h 58"/>
                    <a:gd name="T12" fmla="*/ 48 w 41"/>
                    <a:gd name="T13" fmla="*/ 43 h 58"/>
                    <a:gd name="T14" fmla="*/ 52 w 41"/>
                    <a:gd name="T15" fmla="*/ 37 h 58"/>
                    <a:gd name="T16" fmla="*/ 48 w 41"/>
                    <a:gd name="T17" fmla="*/ 33 h 58"/>
                    <a:gd name="T18" fmla="*/ 48 w 41"/>
                    <a:gd name="T19" fmla="*/ 29 h 58"/>
                    <a:gd name="T20" fmla="*/ 47 w 41"/>
                    <a:gd name="T21" fmla="*/ 25 h 58"/>
                    <a:gd name="T22" fmla="*/ 50 w 41"/>
                    <a:gd name="T23" fmla="*/ 20 h 58"/>
                    <a:gd name="T24" fmla="*/ 48 w 41"/>
                    <a:gd name="T25" fmla="*/ 26 h 58"/>
                    <a:gd name="T26" fmla="*/ 50 w 41"/>
                    <a:gd name="T27" fmla="*/ 33 h 58"/>
                    <a:gd name="T28" fmla="*/ 53 w 41"/>
                    <a:gd name="T29" fmla="*/ 36 h 58"/>
                    <a:gd name="T30" fmla="*/ 56 w 41"/>
                    <a:gd name="T31" fmla="*/ 39 h 58"/>
                    <a:gd name="T32" fmla="*/ 55 w 41"/>
                    <a:gd name="T33" fmla="*/ 33 h 58"/>
                    <a:gd name="T34" fmla="*/ 58 w 41"/>
                    <a:gd name="T35" fmla="*/ 33 h 58"/>
                    <a:gd name="T36" fmla="*/ 56 w 41"/>
                    <a:gd name="T37" fmla="*/ 45 h 58"/>
                    <a:gd name="T38" fmla="*/ 59 w 41"/>
                    <a:gd name="T39" fmla="*/ 47 h 58"/>
                    <a:gd name="T40" fmla="*/ 62 w 41"/>
                    <a:gd name="T41" fmla="*/ 43 h 58"/>
                    <a:gd name="T42" fmla="*/ 61 w 41"/>
                    <a:gd name="T43" fmla="*/ 39 h 58"/>
                    <a:gd name="T44" fmla="*/ 61 w 41"/>
                    <a:gd name="T45" fmla="*/ 36 h 58"/>
                    <a:gd name="T46" fmla="*/ 53 w 41"/>
                    <a:gd name="T47" fmla="*/ 28 h 58"/>
                    <a:gd name="T48" fmla="*/ 53 w 41"/>
                    <a:gd name="T49" fmla="*/ 16 h 58"/>
                    <a:gd name="T50" fmla="*/ 48 w 41"/>
                    <a:gd name="T51" fmla="*/ 16 h 58"/>
                    <a:gd name="T52" fmla="*/ 48 w 41"/>
                    <a:gd name="T53" fmla="*/ 0 h 58"/>
                    <a:gd name="T54" fmla="*/ 27 w 41"/>
                    <a:gd name="T55" fmla="*/ 2 h 58"/>
                    <a:gd name="T56" fmla="*/ 11 w 41"/>
                    <a:gd name="T57" fmla="*/ 2 h 58"/>
                    <a:gd name="T58" fmla="*/ 9 w 41"/>
                    <a:gd name="T59" fmla="*/ 5 h 58"/>
                    <a:gd name="T60" fmla="*/ 9 w 41"/>
                    <a:gd name="T61" fmla="*/ 53 h 58"/>
                    <a:gd name="T62" fmla="*/ 9 w 41"/>
                    <a:gd name="T63" fmla="*/ 74 h 58"/>
                    <a:gd name="T64" fmla="*/ 5 w 41"/>
                    <a:gd name="T65" fmla="*/ 76 h 58"/>
                    <a:gd name="T66" fmla="*/ 5 w 41"/>
                    <a:gd name="T67" fmla="*/ 79 h 58"/>
                    <a:gd name="T68" fmla="*/ 5 w 41"/>
                    <a:gd name="T69" fmla="*/ 85 h 58"/>
                    <a:gd name="T70" fmla="*/ 0 w 41"/>
                    <a:gd name="T71" fmla="*/ 88 h 58"/>
                    <a:gd name="T72" fmla="*/ 3 w 41"/>
                    <a:gd name="T73" fmla="*/ 88 h 58"/>
                    <a:gd name="T74" fmla="*/ 14 w 41"/>
                    <a:gd name="T75" fmla="*/ 87 h 58"/>
                    <a:gd name="T76" fmla="*/ 25 w 41"/>
                    <a:gd name="T77" fmla="*/ 82 h 58"/>
                    <a:gd name="T78" fmla="*/ 36 w 41"/>
                    <a:gd name="T79" fmla="*/ 74 h 58"/>
                    <a:gd name="T80" fmla="*/ 37 w 41"/>
                    <a:gd name="T81" fmla="*/ 74 h 58"/>
                    <a:gd name="T82" fmla="*/ 39 w 41"/>
                    <a:gd name="T83" fmla="*/ 82 h 58"/>
                    <a:gd name="T84" fmla="*/ 44 w 41"/>
                    <a:gd name="T85" fmla="*/ 68 h 58"/>
                    <a:gd name="T86" fmla="*/ 44 w 41"/>
                    <a:gd name="T87" fmla="*/ 59 h 58"/>
                    <a:gd name="T88" fmla="*/ 42 w 41"/>
                    <a:gd name="T89" fmla="*/ 54 h 58"/>
                    <a:gd name="T90" fmla="*/ 47 w 41"/>
                    <a:gd name="T91" fmla="*/ 53 h 5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1"/>
                    <a:gd name="T139" fmla="*/ 0 h 58"/>
                    <a:gd name="T140" fmla="*/ 41 w 41"/>
                    <a:gd name="T141" fmla="*/ 58 h 5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1" h="58">
                      <a:moveTo>
                        <a:pt x="30" y="34"/>
                      </a:moveTo>
                      <a:cubicBezTo>
                        <a:pt x="29" y="33"/>
                        <a:pt x="29" y="34"/>
                        <a:pt x="29" y="33"/>
                      </a:cubicBezTo>
                      <a:cubicBezTo>
                        <a:pt x="30" y="32"/>
                        <a:pt x="30" y="33"/>
                        <a:pt x="29" y="32"/>
                      </a:cubicBezTo>
                      <a:cubicBezTo>
                        <a:pt x="30" y="31"/>
                        <a:pt x="29" y="30"/>
                        <a:pt x="29" y="29"/>
                      </a:cubicBezTo>
                      <a:cubicBezTo>
                        <a:pt x="30" y="28"/>
                        <a:pt x="27" y="29"/>
                        <a:pt x="27" y="26"/>
                      </a:cubicBezTo>
                      <a:cubicBezTo>
                        <a:pt x="28" y="27"/>
                        <a:pt x="29" y="27"/>
                        <a:pt x="30" y="26"/>
                      </a:cubicBezTo>
                      <a:cubicBezTo>
                        <a:pt x="31" y="27"/>
                        <a:pt x="31" y="27"/>
                        <a:pt x="31" y="28"/>
                      </a:cubicBezTo>
                      <a:cubicBezTo>
                        <a:pt x="32" y="27"/>
                        <a:pt x="32" y="25"/>
                        <a:pt x="33" y="24"/>
                      </a:cubicBezTo>
                      <a:cubicBezTo>
                        <a:pt x="31" y="24"/>
                        <a:pt x="32" y="22"/>
                        <a:pt x="31" y="21"/>
                      </a:cubicBezTo>
                      <a:cubicBezTo>
                        <a:pt x="31" y="21"/>
                        <a:pt x="31" y="19"/>
                        <a:pt x="31" y="19"/>
                      </a:cubicBezTo>
                      <a:cubicBezTo>
                        <a:pt x="31" y="18"/>
                        <a:pt x="30" y="17"/>
                        <a:pt x="30" y="16"/>
                      </a:cubicBezTo>
                      <a:cubicBezTo>
                        <a:pt x="31" y="16"/>
                        <a:pt x="31" y="14"/>
                        <a:pt x="32" y="13"/>
                      </a:cubicBezTo>
                      <a:cubicBezTo>
                        <a:pt x="32" y="14"/>
                        <a:pt x="31" y="15"/>
                        <a:pt x="31" y="17"/>
                      </a:cubicBezTo>
                      <a:cubicBezTo>
                        <a:pt x="31" y="17"/>
                        <a:pt x="32" y="20"/>
                        <a:pt x="32" y="21"/>
                      </a:cubicBezTo>
                      <a:cubicBezTo>
                        <a:pt x="32" y="21"/>
                        <a:pt x="33" y="22"/>
                        <a:pt x="34" y="23"/>
                      </a:cubicBezTo>
                      <a:cubicBezTo>
                        <a:pt x="34" y="24"/>
                        <a:pt x="35" y="24"/>
                        <a:pt x="36" y="25"/>
                      </a:cubicBezTo>
                      <a:cubicBezTo>
                        <a:pt x="37" y="23"/>
                        <a:pt x="34" y="23"/>
                        <a:pt x="35" y="21"/>
                      </a:cubicBezTo>
                      <a:cubicBezTo>
                        <a:pt x="35" y="21"/>
                        <a:pt x="36" y="23"/>
                        <a:pt x="37" y="21"/>
                      </a:cubicBezTo>
                      <a:cubicBezTo>
                        <a:pt x="38" y="23"/>
                        <a:pt x="35" y="29"/>
                        <a:pt x="36" y="29"/>
                      </a:cubicBezTo>
                      <a:cubicBezTo>
                        <a:pt x="37" y="27"/>
                        <a:pt x="38" y="28"/>
                        <a:pt x="38" y="30"/>
                      </a:cubicBezTo>
                      <a:cubicBezTo>
                        <a:pt x="38" y="30"/>
                        <a:pt x="40" y="28"/>
                        <a:pt x="40" y="28"/>
                      </a:cubicBezTo>
                      <a:cubicBezTo>
                        <a:pt x="40" y="27"/>
                        <a:pt x="39" y="26"/>
                        <a:pt x="39" y="25"/>
                      </a:cubicBezTo>
                      <a:cubicBezTo>
                        <a:pt x="40" y="27"/>
                        <a:pt x="41" y="25"/>
                        <a:pt x="39" y="23"/>
                      </a:cubicBezTo>
                      <a:cubicBezTo>
                        <a:pt x="38" y="20"/>
                        <a:pt x="35" y="20"/>
                        <a:pt x="34" y="18"/>
                      </a:cubicBezTo>
                      <a:cubicBezTo>
                        <a:pt x="33" y="16"/>
                        <a:pt x="34" y="12"/>
                        <a:pt x="34" y="10"/>
                      </a:cubicBezTo>
                      <a:cubicBezTo>
                        <a:pt x="33" y="10"/>
                        <a:pt x="32" y="10"/>
                        <a:pt x="31" y="10"/>
                      </a:cubicBezTo>
                      <a:cubicBezTo>
                        <a:pt x="31" y="7"/>
                        <a:pt x="31" y="4"/>
                        <a:pt x="31" y="0"/>
                      </a:cubicBezTo>
                      <a:cubicBezTo>
                        <a:pt x="26" y="0"/>
                        <a:pt x="21" y="0"/>
                        <a:pt x="17" y="1"/>
                      </a:cubicBezTo>
                      <a:cubicBezTo>
                        <a:pt x="13" y="1"/>
                        <a:pt x="10" y="1"/>
                        <a:pt x="7" y="1"/>
                      </a:cubicBezTo>
                      <a:cubicBezTo>
                        <a:pt x="5" y="1"/>
                        <a:pt x="6" y="1"/>
                        <a:pt x="6" y="3"/>
                      </a:cubicBezTo>
                      <a:cubicBezTo>
                        <a:pt x="6" y="13"/>
                        <a:pt x="6" y="24"/>
                        <a:pt x="6" y="34"/>
                      </a:cubicBezTo>
                      <a:cubicBezTo>
                        <a:pt x="6" y="38"/>
                        <a:pt x="6" y="43"/>
                        <a:pt x="6" y="48"/>
                      </a:cubicBezTo>
                      <a:cubicBezTo>
                        <a:pt x="6" y="48"/>
                        <a:pt x="4" y="48"/>
                        <a:pt x="3" y="49"/>
                      </a:cubicBezTo>
                      <a:cubicBezTo>
                        <a:pt x="3" y="50"/>
                        <a:pt x="3" y="50"/>
                        <a:pt x="3" y="51"/>
                      </a:cubicBezTo>
                      <a:cubicBezTo>
                        <a:pt x="3" y="52"/>
                        <a:pt x="4" y="54"/>
                        <a:pt x="3" y="55"/>
                      </a:cubicBezTo>
                      <a:cubicBezTo>
                        <a:pt x="3" y="55"/>
                        <a:pt x="0" y="58"/>
                        <a:pt x="0" y="57"/>
                      </a:cubicBezTo>
                      <a:cubicBezTo>
                        <a:pt x="0" y="57"/>
                        <a:pt x="2" y="57"/>
                        <a:pt x="2" y="57"/>
                      </a:cubicBezTo>
                      <a:cubicBezTo>
                        <a:pt x="4" y="56"/>
                        <a:pt x="6" y="56"/>
                        <a:pt x="9" y="56"/>
                      </a:cubicBezTo>
                      <a:cubicBezTo>
                        <a:pt x="11" y="55"/>
                        <a:pt x="14" y="54"/>
                        <a:pt x="16" y="53"/>
                      </a:cubicBezTo>
                      <a:cubicBezTo>
                        <a:pt x="20" y="51"/>
                        <a:pt x="23" y="53"/>
                        <a:pt x="23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5" y="50"/>
                        <a:pt x="22" y="52"/>
                        <a:pt x="25" y="53"/>
                      </a:cubicBezTo>
                      <a:cubicBezTo>
                        <a:pt x="25" y="50"/>
                        <a:pt x="28" y="47"/>
                        <a:pt x="28" y="44"/>
                      </a:cubicBezTo>
                      <a:cubicBezTo>
                        <a:pt x="28" y="43"/>
                        <a:pt x="29" y="40"/>
                        <a:pt x="28" y="38"/>
                      </a:cubicBezTo>
                      <a:cubicBezTo>
                        <a:pt x="28" y="37"/>
                        <a:pt x="27" y="36"/>
                        <a:pt x="27" y="35"/>
                      </a:cubicBezTo>
                      <a:cubicBezTo>
                        <a:pt x="28" y="35"/>
                        <a:pt x="30" y="35"/>
                        <a:pt x="30" y="3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1" name="Freeform 10270"/>
                <p:cNvSpPr>
                  <a:spLocks/>
                </p:cNvSpPr>
                <p:nvPr/>
              </p:nvSpPr>
              <p:spPr bwMode="auto">
                <a:xfrm>
                  <a:off x="5204" y="1581"/>
                  <a:ext cx="17" cy="26"/>
                </a:xfrm>
                <a:custGeom>
                  <a:avLst/>
                  <a:gdLst>
                    <a:gd name="T0" fmla="*/ 15 w 11"/>
                    <a:gd name="T1" fmla="*/ 5 h 17"/>
                    <a:gd name="T2" fmla="*/ 17 w 11"/>
                    <a:gd name="T3" fmla="*/ 0 h 17"/>
                    <a:gd name="T4" fmla="*/ 8 w 11"/>
                    <a:gd name="T5" fmla="*/ 17 h 17"/>
                    <a:gd name="T6" fmla="*/ 8 w 11"/>
                    <a:gd name="T7" fmla="*/ 17 h 17"/>
                    <a:gd name="T8" fmla="*/ 6 w 11"/>
                    <a:gd name="T9" fmla="*/ 21 h 17"/>
                    <a:gd name="T10" fmla="*/ 9 w 11"/>
                    <a:gd name="T11" fmla="*/ 26 h 17"/>
                    <a:gd name="T12" fmla="*/ 12 w 11"/>
                    <a:gd name="T13" fmla="*/ 21 h 17"/>
                    <a:gd name="T14" fmla="*/ 14 w 11"/>
                    <a:gd name="T15" fmla="*/ 23 h 17"/>
                    <a:gd name="T16" fmla="*/ 15 w 11"/>
                    <a:gd name="T17" fmla="*/ 5 h 1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"/>
                    <a:gd name="T28" fmla="*/ 0 h 17"/>
                    <a:gd name="T29" fmla="*/ 11 w 11"/>
                    <a:gd name="T30" fmla="*/ 17 h 1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" h="17">
                      <a:moveTo>
                        <a:pt x="10" y="3"/>
                      </a:moveTo>
                      <a:cubicBezTo>
                        <a:pt x="11" y="3"/>
                        <a:pt x="11" y="2"/>
                        <a:pt x="11" y="0"/>
                      </a:cubicBezTo>
                      <a:cubicBezTo>
                        <a:pt x="8" y="3"/>
                        <a:pt x="6" y="7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2"/>
                        <a:pt x="5" y="16"/>
                        <a:pt x="4" y="14"/>
                      </a:cubicBezTo>
                      <a:cubicBezTo>
                        <a:pt x="0" y="17"/>
                        <a:pt x="5" y="16"/>
                        <a:pt x="6" y="17"/>
                      </a:cubicBezTo>
                      <a:cubicBezTo>
                        <a:pt x="6" y="15"/>
                        <a:pt x="6" y="14"/>
                        <a:pt x="8" y="14"/>
                      </a:cubicBezTo>
                      <a:cubicBezTo>
                        <a:pt x="8" y="14"/>
                        <a:pt x="9" y="13"/>
                        <a:pt x="9" y="15"/>
                      </a:cubicBezTo>
                      <a:cubicBezTo>
                        <a:pt x="11" y="13"/>
                        <a:pt x="9" y="7"/>
                        <a:pt x="10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2" name="Freeform 10271"/>
                <p:cNvSpPr>
                  <a:spLocks/>
                </p:cNvSpPr>
                <p:nvPr/>
              </p:nvSpPr>
              <p:spPr bwMode="auto">
                <a:xfrm>
                  <a:off x="5214" y="1582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3" name="Freeform 10272"/>
                <p:cNvSpPr>
                  <a:spLocks/>
                </p:cNvSpPr>
                <p:nvPr/>
              </p:nvSpPr>
              <p:spPr bwMode="auto">
                <a:xfrm>
                  <a:off x="5203" y="1590"/>
                  <a:ext cx="6" cy="17"/>
                </a:xfrm>
                <a:custGeom>
                  <a:avLst/>
                  <a:gdLst>
                    <a:gd name="T0" fmla="*/ 6 w 4"/>
                    <a:gd name="T1" fmla="*/ 12 h 11"/>
                    <a:gd name="T2" fmla="*/ 6 w 4"/>
                    <a:gd name="T3" fmla="*/ 3 h 11"/>
                    <a:gd name="T4" fmla="*/ 3 w 4"/>
                    <a:gd name="T5" fmla="*/ 5 h 11"/>
                    <a:gd name="T6" fmla="*/ 3 w 4"/>
                    <a:gd name="T7" fmla="*/ 11 h 11"/>
                    <a:gd name="T8" fmla="*/ 2 w 4"/>
                    <a:gd name="T9" fmla="*/ 17 h 11"/>
                    <a:gd name="T10" fmla="*/ 6 w 4"/>
                    <a:gd name="T11" fmla="*/ 12 h 1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"/>
                    <a:gd name="T19" fmla="*/ 0 h 11"/>
                    <a:gd name="T20" fmla="*/ 4 w 4"/>
                    <a:gd name="T21" fmla="*/ 11 h 1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" h="11">
                      <a:moveTo>
                        <a:pt x="4" y="8"/>
                      </a:moveTo>
                      <a:cubicBezTo>
                        <a:pt x="3" y="6"/>
                        <a:pt x="4" y="4"/>
                        <a:pt x="4" y="2"/>
                      </a:cubicBezTo>
                      <a:cubicBezTo>
                        <a:pt x="3" y="0"/>
                        <a:pt x="2" y="1"/>
                        <a:pt x="2" y="3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0" y="7"/>
                        <a:pt x="1" y="9"/>
                        <a:pt x="1" y="11"/>
                      </a:cubicBezTo>
                      <a:cubicBezTo>
                        <a:pt x="2" y="9"/>
                        <a:pt x="2" y="9"/>
                        <a:pt x="4" y="8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9764" name="Group 11358"/>
              <p:cNvGrpSpPr>
                <a:grpSpLocks/>
              </p:cNvGrpSpPr>
              <p:nvPr/>
            </p:nvGrpSpPr>
            <p:grpSpPr bwMode="auto">
              <a:xfrm>
                <a:off x="189" y="1536"/>
                <a:ext cx="973" cy="1175"/>
                <a:chOff x="189" y="1537"/>
                <a:chExt cx="973" cy="1175"/>
              </a:xfrm>
            </p:grpSpPr>
            <p:sp>
              <p:nvSpPr>
                <p:cNvPr id="779765" name="Freeform 10288"/>
                <p:cNvSpPr>
                  <a:spLocks/>
                </p:cNvSpPr>
                <p:nvPr/>
              </p:nvSpPr>
              <p:spPr bwMode="auto">
                <a:xfrm>
                  <a:off x="189" y="1537"/>
                  <a:ext cx="973" cy="1175"/>
                </a:xfrm>
                <a:custGeom>
                  <a:avLst/>
                  <a:gdLst>
                    <a:gd name="T0" fmla="*/ 942 w 628"/>
                    <a:gd name="T1" fmla="*/ 911 h 758"/>
                    <a:gd name="T2" fmla="*/ 896 w 628"/>
                    <a:gd name="T3" fmla="*/ 839 h 758"/>
                    <a:gd name="T4" fmla="*/ 417 w 628"/>
                    <a:gd name="T5" fmla="*/ 33 h 758"/>
                    <a:gd name="T6" fmla="*/ 71 w 628"/>
                    <a:gd name="T7" fmla="*/ 2 h 758"/>
                    <a:gd name="T8" fmla="*/ 25 w 628"/>
                    <a:gd name="T9" fmla="*/ 42 h 758"/>
                    <a:gd name="T10" fmla="*/ 26 w 628"/>
                    <a:gd name="T11" fmla="*/ 101 h 758"/>
                    <a:gd name="T12" fmla="*/ 22 w 628"/>
                    <a:gd name="T13" fmla="*/ 144 h 758"/>
                    <a:gd name="T14" fmla="*/ 20 w 628"/>
                    <a:gd name="T15" fmla="*/ 153 h 758"/>
                    <a:gd name="T16" fmla="*/ 9 w 628"/>
                    <a:gd name="T17" fmla="*/ 171 h 758"/>
                    <a:gd name="T18" fmla="*/ 22 w 628"/>
                    <a:gd name="T19" fmla="*/ 233 h 758"/>
                    <a:gd name="T20" fmla="*/ 57 w 628"/>
                    <a:gd name="T21" fmla="*/ 285 h 758"/>
                    <a:gd name="T22" fmla="*/ 57 w 628"/>
                    <a:gd name="T23" fmla="*/ 336 h 758"/>
                    <a:gd name="T24" fmla="*/ 84 w 628"/>
                    <a:gd name="T25" fmla="*/ 405 h 758"/>
                    <a:gd name="T26" fmla="*/ 136 w 628"/>
                    <a:gd name="T27" fmla="*/ 468 h 758"/>
                    <a:gd name="T28" fmla="*/ 132 w 628"/>
                    <a:gd name="T29" fmla="*/ 498 h 758"/>
                    <a:gd name="T30" fmla="*/ 143 w 628"/>
                    <a:gd name="T31" fmla="*/ 488 h 758"/>
                    <a:gd name="T32" fmla="*/ 167 w 628"/>
                    <a:gd name="T33" fmla="*/ 510 h 758"/>
                    <a:gd name="T34" fmla="*/ 180 w 628"/>
                    <a:gd name="T35" fmla="*/ 504 h 758"/>
                    <a:gd name="T36" fmla="*/ 201 w 628"/>
                    <a:gd name="T37" fmla="*/ 481 h 758"/>
                    <a:gd name="T38" fmla="*/ 209 w 628"/>
                    <a:gd name="T39" fmla="*/ 490 h 758"/>
                    <a:gd name="T40" fmla="*/ 226 w 628"/>
                    <a:gd name="T41" fmla="*/ 485 h 758"/>
                    <a:gd name="T42" fmla="*/ 256 w 628"/>
                    <a:gd name="T43" fmla="*/ 485 h 758"/>
                    <a:gd name="T44" fmla="*/ 284 w 628"/>
                    <a:gd name="T45" fmla="*/ 491 h 758"/>
                    <a:gd name="T46" fmla="*/ 265 w 628"/>
                    <a:gd name="T47" fmla="*/ 494 h 758"/>
                    <a:gd name="T48" fmla="*/ 257 w 628"/>
                    <a:gd name="T49" fmla="*/ 494 h 758"/>
                    <a:gd name="T50" fmla="*/ 191 w 628"/>
                    <a:gd name="T51" fmla="*/ 501 h 758"/>
                    <a:gd name="T52" fmla="*/ 198 w 628"/>
                    <a:gd name="T53" fmla="*/ 510 h 758"/>
                    <a:gd name="T54" fmla="*/ 208 w 628"/>
                    <a:gd name="T55" fmla="*/ 530 h 758"/>
                    <a:gd name="T56" fmla="*/ 220 w 628"/>
                    <a:gd name="T57" fmla="*/ 558 h 758"/>
                    <a:gd name="T58" fmla="*/ 211 w 628"/>
                    <a:gd name="T59" fmla="*/ 556 h 758"/>
                    <a:gd name="T60" fmla="*/ 200 w 628"/>
                    <a:gd name="T61" fmla="*/ 550 h 758"/>
                    <a:gd name="T62" fmla="*/ 191 w 628"/>
                    <a:gd name="T63" fmla="*/ 522 h 758"/>
                    <a:gd name="T64" fmla="*/ 181 w 628"/>
                    <a:gd name="T65" fmla="*/ 560 h 758"/>
                    <a:gd name="T66" fmla="*/ 198 w 628"/>
                    <a:gd name="T67" fmla="*/ 606 h 758"/>
                    <a:gd name="T68" fmla="*/ 234 w 628"/>
                    <a:gd name="T69" fmla="*/ 623 h 758"/>
                    <a:gd name="T70" fmla="*/ 234 w 628"/>
                    <a:gd name="T71" fmla="*/ 668 h 758"/>
                    <a:gd name="T72" fmla="*/ 263 w 628"/>
                    <a:gd name="T73" fmla="*/ 735 h 758"/>
                    <a:gd name="T74" fmla="*/ 313 w 628"/>
                    <a:gd name="T75" fmla="*/ 800 h 758"/>
                    <a:gd name="T76" fmla="*/ 333 w 628"/>
                    <a:gd name="T77" fmla="*/ 832 h 758"/>
                    <a:gd name="T78" fmla="*/ 353 w 628"/>
                    <a:gd name="T79" fmla="*/ 880 h 758"/>
                    <a:gd name="T80" fmla="*/ 373 w 628"/>
                    <a:gd name="T81" fmla="*/ 938 h 758"/>
                    <a:gd name="T82" fmla="*/ 448 w 628"/>
                    <a:gd name="T83" fmla="*/ 941 h 758"/>
                    <a:gd name="T84" fmla="*/ 490 w 628"/>
                    <a:gd name="T85" fmla="*/ 973 h 758"/>
                    <a:gd name="T86" fmla="*/ 500 w 628"/>
                    <a:gd name="T87" fmla="*/ 978 h 758"/>
                    <a:gd name="T88" fmla="*/ 569 w 628"/>
                    <a:gd name="T89" fmla="*/ 1017 h 758"/>
                    <a:gd name="T90" fmla="*/ 579 w 628"/>
                    <a:gd name="T91" fmla="*/ 1023 h 758"/>
                    <a:gd name="T92" fmla="*/ 583 w 628"/>
                    <a:gd name="T93" fmla="*/ 1020 h 758"/>
                    <a:gd name="T94" fmla="*/ 587 w 628"/>
                    <a:gd name="T95" fmla="*/ 1023 h 758"/>
                    <a:gd name="T96" fmla="*/ 595 w 628"/>
                    <a:gd name="T97" fmla="*/ 1022 h 758"/>
                    <a:gd name="T98" fmla="*/ 614 w 628"/>
                    <a:gd name="T99" fmla="*/ 1040 h 758"/>
                    <a:gd name="T100" fmla="*/ 635 w 628"/>
                    <a:gd name="T101" fmla="*/ 1059 h 758"/>
                    <a:gd name="T102" fmla="*/ 676 w 628"/>
                    <a:gd name="T103" fmla="*/ 1135 h 758"/>
                    <a:gd name="T104" fmla="*/ 680 w 628"/>
                    <a:gd name="T105" fmla="*/ 1142 h 758"/>
                    <a:gd name="T106" fmla="*/ 686 w 628"/>
                    <a:gd name="T107" fmla="*/ 1156 h 758"/>
                    <a:gd name="T108" fmla="*/ 827 w 628"/>
                    <a:gd name="T109" fmla="*/ 1159 h 758"/>
                    <a:gd name="T110" fmla="*/ 939 w 628"/>
                    <a:gd name="T111" fmla="*/ 1124 h 758"/>
                    <a:gd name="T112" fmla="*/ 919 w 628"/>
                    <a:gd name="T113" fmla="*/ 1102 h 758"/>
                    <a:gd name="T114" fmla="*/ 928 w 628"/>
                    <a:gd name="T115" fmla="*/ 1054 h 758"/>
                    <a:gd name="T116" fmla="*/ 934 w 628"/>
                    <a:gd name="T117" fmla="*/ 1011 h 758"/>
                    <a:gd name="T118" fmla="*/ 945 w 628"/>
                    <a:gd name="T119" fmla="*/ 980 h 75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28"/>
                    <a:gd name="T181" fmla="*/ 0 h 758"/>
                    <a:gd name="T182" fmla="*/ 628 w 628"/>
                    <a:gd name="T183" fmla="*/ 758 h 75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28" h="758">
                      <a:moveTo>
                        <a:pt x="628" y="619"/>
                      </a:moveTo>
                      <a:cubicBezTo>
                        <a:pt x="627" y="616"/>
                        <a:pt x="627" y="614"/>
                        <a:pt x="625" y="612"/>
                      </a:cubicBezTo>
                      <a:cubicBezTo>
                        <a:pt x="624" y="612"/>
                        <a:pt x="623" y="612"/>
                        <a:pt x="622" y="611"/>
                      </a:cubicBezTo>
                      <a:cubicBezTo>
                        <a:pt x="621" y="610"/>
                        <a:pt x="621" y="609"/>
                        <a:pt x="620" y="608"/>
                      </a:cubicBezTo>
                      <a:cubicBezTo>
                        <a:pt x="619" y="607"/>
                        <a:pt x="616" y="606"/>
                        <a:pt x="615" y="604"/>
                      </a:cubicBezTo>
                      <a:cubicBezTo>
                        <a:pt x="615" y="602"/>
                        <a:pt x="612" y="606"/>
                        <a:pt x="612" y="601"/>
                      </a:cubicBezTo>
                      <a:cubicBezTo>
                        <a:pt x="612" y="598"/>
                        <a:pt x="612" y="596"/>
                        <a:pt x="610" y="594"/>
                      </a:cubicBezTo>
                      <a:cubicBezTo>
                        <a:pt x="609" y="592"/>
                        <a:pt x="610" y="590"/>
                        <a:pt x="608" y="588"/>
                      </a:cubicBezTo>
                      <a:cubicBezTo>
                        <a:pt x="607" y="587"/>
                        <a:pt x="607" y="584"/>
                        <a:pt x="606" y="583"/>
                      </a:cubicBezTo>
                      <a:cubicBezTo>
                        <a:pt x="605" y="581"/>
                        <a:pt x="603" y="580"/>
                        <a:pt x="601" y="578"/>
                      </a:cubicBezTo>
                      <a:cubicBezTo>
                        <a:pt x="600" y="576"/>
                        <a:pt x="601" y="574"/>
                        <a:pt x="600" y="573"/>
                      </a:cubicBezTo>
                      <a:cubicBezTo>
                        <a:pt x="599" y="572"/>
                        <a:pt x="597" y="571"/>
                        <a:pt x="597" y="570"/>
                      </a:cubicBezTo>
                      <a:cubicBezTo>
                        <a:pt x="597" y="567"/>
                        <a:pt x="597" y="565"/>
                        <a:pt x="597" y="563"/>
                      </a:cubicBezTo>
                      <a:cubicBezTo>
                        <a:pt x="597" y="561"/>
                        <a:pt x="598" y="561"/>
                        <a:pt x="596" y="559"/>
                      </a:cubicBezTo>
                      <a:cubicBezTo>
                        <a:pt x="594" y="557"/>
                        <a:pt x="592" y="555"/>
                        <a:pt x="590" y="553"/>
                      </a:cubicBezTo>
                      <a:cubicBezTo>
                        <a:pt x="586" y="549"/>
                        <a:pt x="582" y="545"/>
                        <a:pt x="578" y="541"/>
                      </a:cubicBezTo>
                      <a:cubicBezTo>
                        <a:pt x="563" y="524"/>
                        <a:pt x="547" y="508"/>
                        <a:pt x="532" y="493"/>
                      </a:cubicBezTo>
                      <a:cubicBezTo>
                        <a:pt x="497" y="457"/>
                        <a:pt x="463" y="423"/>
                        <a:pt x="427" y="388"/>
                      </a:cubicBezTo>
                      <a:cubicBezTo>
                        <a:pt x="393" y="355"/>
                        <a:pt x="358" y="322"/>
                        <a:pt x="323" y="289"/>
                      </a:cubicBezTo>
                      <a:cubicBezTo>
                        <a:pt x="313" y="280"/>
                        <a:pt x="304" y="272"/>
                        <a:pt x="294" y="263"/>
                      </a:cubicBezTo>
                      <a:cubicBezTo>
                        <a:pt x="290" y="259"/>
                        <a:pt x="285" y="255"/>
                        <a:pt x="280" y="250"/>
                      </a:cubicBezTo>
                      <a:cubicBezTo>
                        <a:pt x="277" y="247"/>
                        <a:pt x="269" y="243"/>
                        <a:pt x="269" y="238"/>
                      </a:cubicBezTo>
                      <a:cubicBezTo>
                        <a:pt x="269" y="215"/>
                        <a:pt x="269" y="192"/>
                        <a:pt x="269" y="169"/>
                      </a:cubicBezTo>
                      <a:cubicBezTo>
                        <a:pt x="270" y="120"/>
                        <a:pt x="269" y="71"/>
                        <a:pt x="269" y="21"/>
                      </a:cubicBezTo>
                      <a:cubicBezTo>
                        <a:pt x="269" y="16"/>
                        <a:pt x="269" y="12"/>
                        <a:pt x="269" y="7"/>
                      </a:cubicBezTo>
                      <a:cubicBezTo>
                        <a:pt x="269" y="6"/>
                        <a:pt x="270" y="1"/>
                        <a:pt x="269" y="1"/>
                      </a:cubicBezTo>
                      <a:cubicBezTo>
                        <a:pt x="266" y="1"/>
                        <a:pt x="264" y="1"/>
                        <a:pt x="262" y="1"/>
                      </a:cubicBezTo>
                      <a:cubicBezTo>
                        <a:pt x="247" y="1"/>
                        <a:pt x="232" y="1"/>
                        <a:pt x="216" y="1"/>
                      </a:cubicBezTo>
                      <a:cubicBezTo>
                        <a:pt x="194" y="1"/>
                        <a:pt x="171" y="1"/>
                        <a:pt x="148" y="0"/>
                      </a:cubicBezTo>
                      <a:cubicBezTo>
                        <a:pt x="125" y="0"/>
                        <a:pt x="101" y="2"/>
                        <a:pt x="78" y="0"/>
                      </a:cubicBezTo>
                      <a:cubicBezTo>
                        <a:pt x="73" y="0"/>
                        <a:pt x="68" y="1"/>
                        <a:pt x="63" y="1"/>
                      </a:cubicBezTo>
                      <a:cubicBezTo>
                        <a:pt x="58" y="1"/>
                        <a:pt x="52" y="1"/>
                        <a:pt x="46" y="1"/>
                      </a:cubicBezTo>
                      <a:cubicBezTo>
                        <a:pt x="35" y="1"/>
                        <a:pt x="23" y="1"/>
                        <a:pt x="12" y="1"/>
                      </a:cubicBezTo>
                      <a:cubicBezTo>
                        <a:pt x="12" y="2"/>
                        <a:pt x="12" y="3"/>
                        <a:pt x="12" y="4"/>
                      </a:cubicBezTo>
                      <a:cubicBezTo>
                        <a:pt x="12" y="5"/>
                        <a:pt x="13" y="5"/>
                        <a:pt x="13" y="7"/>
                      </a:cubicBezTo>
                      <a:cubicBezTo>
                        <a:pt x="13" y="6"/>
                        <a:pt x="13" y="6"/>
                        <a:pt x="13" y="5"/>
                      </a:cubicBezTo>
                      <a:cubicBezTo>
                        <a:pt x="12" y="7"/>
                        <a:pt x="12" y="9"/>
                        <a:pt x="12" y="11"/>
                      </a:cubicBezTo>
                      <a:cubicBezTo>
                        <a:pt x="12" y="13"/>
                        <a:pt x="9" y="17"/>
                        <a:pt x="9" y="18"/>
                      </a:cubicBezTo>
                      <a:cubicBezTo>
                        <a:pt x="10" y="20"/>
                        <a:pt x="14" y="20"/>
                        <a:pt x="15" y="22"/>
                      </a:cubicBezTo>
                      <a:cubicBezTo>
                        <a:pt x="17" y="23"/>
                        <a:pt x="16" y="25"/>
                        <a:pt x="16" y="27"/>
                      </a:cubicBezTo>
                      <a:cubicBezTo>
                        <a:pt x="17" y="28"/>
                        <a:pt x="18" y="30"/>
                        <a:pt x="18" y="32"/>
                      </a:cubicBezTo>
                      <a:cubicBezTo>
                        <a:pt x="19" y="33"/>
                        <a:pt x="19" y="34"/>
                        <a:pt x="19" y="35"/>
                      </a:cubicBezTo>
                      <a:cubicBezTo>
                        <a:pt x="19" y="37"/>
                        <a:pt x="21" y="37"/>
                        <a:pt x="22" y="38"/>
                      </a:cubicBezTo>
                      <a:cubicBezTo>
                        <a:pt x="21" y="38"/>
                        <a:pt x="21" y="38"/>
                        <a:pt x="20" y="38"/>
                      </a:cubicBezTo>
                      <a:cubicBezTo>
                        <a:pt x="20" y="38"/>
                        <a:pt x="20" y="37"/>
                        <a:pt x="20" y="37"/>
                      </a:cubicBezTo>
                      <a:cubicBezTo>
                        <a:pt x="20" y="41"/>
                        <a:pt x="21" y="44"/>
                        <a:pt x="21" y="48"/>
                      </a:cubicBezTo>
                      <a:cubicBezTo>
                        <a:pt x="20" y="52"/>
                        <a:pt x="20" y="56"/>
                        <a:pt x="19" y="59"/>
                      </a:cubicBezTo>
                      <a:cubicBezTo>
                        <a:pt x="18" y="61"/>
                        <a:pt x="18" y="63"/>
                        <a:pt x="17" y="65"/>
                      </a:cubicBezTo>
                      <a:cubicBezTo>
                        <a:pt x="17" y="66"/>
                        <a:pt x="17" y="68"/>
                        <a:pt x="16" y="69"/>
                      </a:cubicBezTo>
                      <a:cubicBezTo>
                        <a:pt x="16" y="70"/>
                        <a:pt x="15" y="69"/>
                        <a:pt x="15" y="70"/>
                      </a:cubicBezTo>
                      <a:cubicBezTo>
                        <a:pt x="15" y="71"/>
                        <a:pt x="15" y="75"/>
                        <a:pt x="16" y="76"/>
                      </a:cubicBezTo>
                      <a:cubicBezTo>
                        <a:pt x="16" y="76"/>
                        <a:pt x="16" y="77"/>
                        <a:pt x="16" y="77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6"/>
                        <a:pt x="18" y="78"/>
                        <a:pt x="18" y="79"/>
                      </a:cubicBezTo>
                      <a:cubicBezTo>
                        <a:pt x="18" y="80"/>
                        <a:pt x="17" y="83"/>
                        <a:pt x="17" y="85"/>
                      </a:cubicBezTo>
                      <a:cubicBezTo>
                        <a:pt x="16" y="88"/>
                        <a:pt x="16" y="91"/>
                        <a:pt x="14" y="93"/>
                      </a:cubicBezTo>
                      <a:cubicBezTo>
                        <a:pt x="14" y="94"/>
                        <a:pt x="13" y="96"/>
                        <a:pt x="12" y="97"/>
                      </a:cubicBezTo>
                      <a:cubicBezTo>
                        <a:pt x="12" y="97"/>
                        <a:pt x="10" y="100"/>
                        <a:pt x="12" y="100"/>
                      </a:cubicBezTo>
                      <a:cubicBezTo>
                        <a:pt x="13" y="99"/>
                        <a:pt x="14" y="96"/>
                        <a:pt x="14" y="95"/>
                      </a:cubicBezTo>
                      <a:cubicBezTo>
                        <a:pt x="16" y="92"/>
                        <a:pt x="15" y="92"/>
                        <a:pt x="18" y="93"/>
                      </a:cubicBezTo>
                      <a:cubicBezTo>
                        <a:pt x="19" y="93"/>
                        <a:pt x="20" y="92"/>
                        <a:pt x="20" y="93"/>
                      </a:cubicBezTo>
                      <a:cubicBezTo>
                        <a:pt x="20" y="95"/>
                        <a:pt x="19" y="96"/>
                        <a:pt x="18" y="96"/>
                      </a:cubicBezTo>
                      <a:cubicBezTo>
                        <a:pt x="15" y="97"/>
                        <a:pt x="14" y="95"/>
                        <a:pt x="13" y="99"/>
                      </a:cubicBezTo>
                      <a:cubicBezTo>
                        <a:pt x="13" y="99"/>
                        <a:pt x="13" y="99"/>
                        <a:pt x="13" y="99"/>
                      </a:cubicBezTo>
                      <a:cubicBezTo>
                        <a:pt x="13" y="100"/>
                        <a:pt x="13" y="101"/>
                        <a:pt x="12" y="102"/>
                      </a:cubicBezTo>
                      <a:cubicBezTo>
                        <a:pt x="12" y="103"/>
                        <a:pt x="12" y="105"/>
                        <a:pt x="11" y="106"/>
                      </a:cubicBezTo>
                      <a:cubicBezTo>
                        <a:pt x="9" y="105"/>
                        <a:pt x="7" y="103"/>
                        <a:pt x="11" y="101"/>
                      </a:cubicBezTo>
                      <a:cubicBezTo>
                        <a:pt x="11" y="101"/>
                        <a:pt x="11" y="101"/>
                        <a:pt x="11" y="100"/>
                      </a:cubicBezTo>
                      <a:cubicBezTo>
                        <a:pt x="10" y="104"/>
                        <a:pt x="7" y="107"/>
                        <a:pt x="6" y="110"/>
                      </a:cubicBezTo>
                      <a:cubicBezTo>
                        <a:pt x="6" y="109"/>
                        <a:pt x="7" y="108"/>
                        <a:pt x="7" y="107"/>
                      </a:cubicBezTo>
                      <a:cubicBezTo>
                        <a:pt x="7" y="108"/>
                        <a:pt x="7" y="108"/>
                        <a:pt x="8" y="108"/>
                      </a:cubicBezTo>
                      <a:cubicBezTo>
                        <a:pt x="7" y="108"/>
                        <a:pt x="7" y="109"/>
                        <a:pt x="6" y="110"/>
                      </a:cubicBezTo>
                      <a:cubicBezTo>
                        <a:pt x="7" y="110"/>
                        <a:pt x="7" y="110"/>
                        <a:pt x="8" y="110"/>
                      </a:cubicBezTo>
                      <a:cubicBezTo>
                        <a:pt x="8" y="110"/>
                        <a:pt x="7" y="111"/>
                        <a:pt x="7" y="111"/>
                      </a:cubicBezTo>
                      <a:cubicBezTo>
                        <a:pt x="5" y="109"/>
                        <a:pt x="2" y="119"/>
                        <a:pt x="2" y="121"/>
                      </a:cubicBezTo>
                      <a:cubicBezTo>
                        <a:pt x="1" y="123"/>
                        <a:pt x="0" y="125"/>
                        <a:pt x="0" y="126"/>
                      </a:cubicBezTo>
                      <a:cubicBezTo>
                        <a:pt x="1" y="128"/>
                        <a:pt x="2" y="129"/>
                        <a:pt x="3" y="131"/>
                      </a:cubicBezTo>
                      <a:cubicBezTo>
                        <a:pt x="4" y="135"/>
                        <a:pt x="2" y="138"/>
                        <a:pt x="4" y="141"/>
                      </a:cubicBezTo>
                      <a:cubicBezTo>
                        <a:pt x="5" y="143"/>
                        <a:pt x="7" y="144"/>
                        <a:pt x="9" y="146"/>
                      </a:cubicBezTo>
                      <a:cubicBezTo>
                        <a:pt x="11" y="147"/>
                        <a:pt x="12" y="149"/>
                        <a:pt x="14" y="150"/>
                      </a:cubicBezTo>
                      <a:cubicBezTo>
                        <a:pt x="15" y="151"/>
                        <a:pt x="17" y="151"/>
                        <a:pt x="18" y="153"/>
                      </a:cubicBezTo>
                      <a:cubicBezTo>
                        <a:pt x="20" y="154"/>
                        <a:pt x="19" y="156"/>
                        <a:pt x="20" y="158"/>
                      </a:cubicBezTo>
                      <a:cubicBezTo>
                        <a:pt x="21" y="159"/>
                        <a:pt x="22" y="159"/>
                        <a:pt x="24" y="161"/>
                      </a:cubicBezTo>
                      <a:cubicBezTo>
                        <a:pt x="25" y="162"/>
                        <a:pt x="26" y="164"/>
                        <a:pt x="27" y="165"/>
                      </a:cubicBezTo>
                      <a:cubicBezTo>
                        <a:pt x="28" y="167"/>
                        <a:pt x="29" y="169"/>
                        <a:pt x="30" y="171"/>
                      </a:cubicBezTo>
                      <a:cubicBezTo>
                        <a:pt x="31" y="172"/>
                        <a:pt x="33" y="172"/>
                        <a:pt x="34" y="174"/>
                      </a:cubicBezTo>
                      <a:cubicBezTo>
                        <a:pt x="35" y="175"/>
                        <a:pt x="35" y="178"/>
                        <a:pt x="35" y="180"/>
                      </a:cubicBezTo>
                      <a:cubicBezTo>
                        <a:pt x="35" y="182"/>
                        <a:pt x="36" y="182"/>
                        <a:pt x="37" y="184"/>
                      </a:cubicBezTo>
                      <a:cubicBezTo>
                        <a:pt x="38" y="186"/>
                        <a:pt x="38" y="189"/>
                        <a:pt x="38" y="191"/>
                      </a:cubicBezTo>
                      <a:cubicBezTo>
                        <a:pt x="38" y="194"/>
                        <a:pt x="40" y="200"/>
                        <a:pt x="37" y="201"/>
                      </a:cubicBezTo>
                      <a:cubicBezTo>
                        <a:pt x="37" y="203"/>
                        <a:pt x="36" y="205"/>
                        <a:pt x="37" y="206"/>
                      </a:cubicBezTo>
                      <a:cubicBezTo>
                        <a:pt x="36" y="207"/>
                        <a:pt x="36" y="211"/>
                        <a:pt x="36" y="212"/>
                      </a:cubicBezTo>
                      <a:cubicBezTo>
                        <a:pt x="36" y="212"/>
                        <a:pt x="36" y="212"/>
                        <a:pt x="36" y="212"/>
                      </a:cubicBezTo>
                      <a:cubicBezTo>
                        <a:pt x="36" y="213"/>
                        <a:pt x="37" y="214"/>
                        <a:pt x="37" y="214"/>
                      </a:cubicBezTo>
                      <a:cubicBezTo>
                        <a:pt x="37" y="215"/>
                        <a:pt x="36" y="216"/>
                        <a:pt x="37" y="216"/>
                      </a:cubicBezTo>
                      <a:cubicBezTo>
                        <a:pt x="37" y="217"/>
                        <a:pt x="37" y="217"/>
                        <a:pt x="37" y="217"/>
                      </a:cubicBezTo>
                      <a:cubicBezTo>
                        <a:pt x="37" y="217"/>
                        <a:pt x="37" y="217"/>
                        <a:pt x="37" y="217"/>
                      </a:cubicBezTo>
                      <a:cubicBezTo>
                        <a:pt x="37" y="219"/>
                        <a:pt x="38" y="221"/>
                        <a:pt x="39" y="222"/>
                      </a:cubicBezTo>
                      <a:cubicBezTo>
                        <a:pt x="38" y="224"/>
                        <a:pt x="41" y="229"/>
                        <a:pt x="42" y="231"/>
                      </a:cubicBezTo>
                      <a:cubicBezTo>
                        <a:pt x="43" y="233"/>
                        <a:pt x="46" y="244"/>
                        <a:pt x="41" y="244"/>
                      </a:cubicBezTo>
                      <a:cubicBezTo>
                        <a:pt x="42" y="245"/>
                        <a:pt x="42" y="247"/>
                        <a:pt x="42" y="247"/>
                      </a:cubicBezTo>
                      <a:cubicBezTo>
                        <a:pt x="43" y="248"/>
                        <a:pt x="44" y="249"/>
                        <a:pt x="45" y="250"/>
                      </a:cubicBezTo>
                      <a:cubicBezTo>
                        <a:pt x="46" y="251"/>
                        <a:pt x="49" y="255"/>
                        <a:pt x="49" y="256"/>
                      </a:cubicBezTo>
                      <a:cubicBezTo>
                        <a:pt x="52" y="257"/>
                        <a:pt x="53" y="259"/>
                        <a:pt x="54" y="261"/>
                      </a:cubicBezTo>
                      <a:cubicBezTo>
                        <a:pt x="55" y="262"/>
                        <a:pt x="57" y="263"/>
                        <a:pt x="58" y="264"/>
                      </a:cubicBezTo>
                      <a:cubicBezTo>
                        <a:pt x="59" y="265"/>
                        <a:pt x="60" y="266"/>
                        <a:pt x="61" y="267"/>
                      </a:cubicBezTo>
                      <a:cubicBezTo>
                        <a:pt x="64" y="272"/>
                        <a:pt x="66" y="276"/>
                        <a:pt x="70" y="279"/>
                      </a:cubicBezTo>
                      <a:cubicBezTo>
                        <a:pt x="72" y="280"/>
                        <a:pt x="75" y="282"/>
                        <a:pt x="77" y="284"/>
                      </a:cubicBezTo>
                      <a:cubicBezTo>
                        <a:pt x="79" y="286"/>
                        <a:pt x="84" y="292"/>
                        <a:pt x="81" y="295"/>
                      </a:cubicBezTo>
                      <a:cubicBezTo>
                        <a:pt x="82" y="296"/>
                        <a:pt x="82" y="296"/>
                        <a:pt x="83" y="297"/>
                      </a:cubicBezTo>
                      <a:cubicBezTo>
                        <a:pt x="83" y="296"/>
                        <a:pt x="83" y="296"/>
                        <a:pt x="82" y="296"/>
                      </a:cubicBezTo>
                      <a:cubicBezTo>
                        <a:pt x="85" y="294"/>
                        <a:pt x="89" y="300"/>
                        <a:pt x="88" y="302"/>
                      </a:cubicBezTo>
                      <a:cubicBezTo>
                        <a:pt x="89" y="302"/>
                        <a:pt x="89" y="302"/>
                        <a:pt x="89" y="303"/>
                      </a:cubicBezTo>
                      <a:cubicBezTo>
                        <a:pt x="90" y="303"/>
                        <a:pt x="89" y="303"/>
                        <a:pt x="90" y="304"/>
                      </a:cubicBezTo>
                      <a:cubicBezTo>
                        <a:pt x="90" y="303"/>
                        <a:pt x="90" y="303"/>
                        <a:pt x="91" y="303"/>
                      </a:cubicBezTo>
                      <a:cubicBezTo>
                        <a:pt x="90" y="307"/>
                        <a:pt x="96" y="311"/>
                        <a:pt x="96" y="314"/>
                      </a:cubicBezTo>
                      <a:cubicBezTo>
                        <a:pt x="92" y="312"/>
                        <a:pt x="92" y="306"/>
                        <a:pt x="89" y="305"/>
                      </a:cubicBezTo>
                      <a:cubicBezTo>
                        <a:pt x="89" y="304"/>
                        <a:pt x="87" y="302"/>
                        <a:pt x="86" y="301"/>
                      </a:cubicBezTo>
                      <a:cubicBezTo>
                        <a:pt x="87" y="303"/>
                        <a:pt x="89" y="306"/>
                        <a:pt x="89" y="309"/>
                      </a:cubicBezTo>
                      <a:cubicBezTo>
                        <a:pt x="89" y="312"/>
                        <a:pt x="87" y="319"/>
                        <a:pt x="85" y="321"/>
                      </a:cubicBezTo>
                      <a:cubicBezTo>
                        <a:pt x="86" y="321"/>
                        <a:pt x="87" y="321"/>
                        <a:pt x="88" y="321"/>
                      </a:cubicBezTo>
                      <a:cubicBezTo>
                        <a:pt x="86" y="320"/>
                        <a:pt x="88" y="318"/>
                        <a:pt x="90" y="318"/>
                      </a:cubicBezTo>
                      <a:cubicBezTo>
                        <a:pt x="89" y="317"/>
                        <a:pt x="89" y="317"/>
                        <a:pt x="88" y="316"/>
                      </a:cubicBezTo>
                      <a:cubicBezTo>
                        <a:pt x="89" y="316"/>
                        <a:pt x="89" y="316"/>
                        <a:pt x="89" y="317"/>
                      </a:cubicBezTo>
                      <a:cubicBezTo>
                        <a:pt x="89" y="316"/>
                        <a:pt x="89" y="315"/>
                        <a:pt x="89" y="314"/>
                      </a:cubicBezTo>
                      <a:cubicBezTo>
                        <a:pt x="89" y="317"/>
                        <a:pt x="90" y="314"/>
                        <a:pt x="90" y="313"/>
                      </a:cubicBezTo>
                      <a:cubicBezTo>
                        <a:pt x="90" y="314"/>
                        <a:pt x="90" y="315"/>
                        <a:pt x="90" y="315"/>
                      </a:cubicBezTo>
                      <a:cubicBezTo>
                        <a:pt x="91" y="315"/>
                        <a:pt x="91" y="315"/>
                        <a:pt x="92" y="315"/>
                      </a:cubicBezTo>
                      <a:cubicBezTo>
                        <a:pt x="89" y="317"/>
                        <a:pt x="91" y="319"/>
                        <a:pt x="91" y="317"/>
                      </a:cubicBezTo>
                      <a:cubicBezTo>
                        <a:pt x="91" y="317"/>
                        <a:pt x="92" y="318"/>
                        <a:pt x="92" y="318"/>
                      </a:cubicBezTo>
                      <a:cubicBezTo>
                        <a:pt x="92" y="319"/>
                        <a:pt x="91" y="318"/>
                        <a:pt x="90" y="318"/>
                      </a:cubicBezTo>
                      <a:cubicBezTo>
                        <a:pt x="93" y="320"/>
                        <a:pt x="97" y="319"/>
                        <a:pt x="99" y="324"/>
                      </a:cubicBezTo>
                      <a:cubicBezTo>
                        <a:pt x="100" y="325"/>
                        <a:pt x="100" y="325"/>
                        <a:pt x="101" y="326"/>
                      </a:cubicBezTo>
                      <a:cubicBezTo>
                        <a:pt x="102" y="327"/>
                        <a:pt x="103" y="329"/>
                        <a:pt x="104" y="329"/>
                      </a:cubicBezTo>
                      <a:cubicBezTo>
                        <a:pt x="104" y="329"/>
                        <a:pt x="105" y="328"/>
                        <a:pt x="106" y="328"/>
                      </a:cubicBezTo>
                      <a:cubicBezTo>
                        <a:pt x="107" y="328"/>
                        <a:pt x="108" y="329"/>
                        <a:pt x="108" y="329"/>
                      </a:cubicBezTo>
                      <a:cubicBezTo>
                        <a:pt x="109" y="330"/>
                        <a:pt x="110" y="330"/>
                        <a:pt x="110" y="331"/>
                      </a:cubicBezTo>
                      <a:cubicBezTo>
                        <a:pt x="112" y="332"/>
                        <a:pt x="114" y="333"/>
                        <a:pt x="115" y="335"/>
                      </a:cubicBezTo>
                      <a:cubicBezTo>
                        <a:pt x="115" y="334"/>
                        <a:pt x="117" y="335"/>
                        <a:pt x="118" y="334"/>
                      </a:cubicBezTo>
                      <a:cubicBezTo>
                        <a:pt x="118" y="332"/>
                        <a:pt x="116" y="332"/>
                        <a:pt x="116" y="331"/>
                      </a:cubicBezTo>
                      <a:cubicBezTo>
                        <a:pt x="115" y="327"/>
                        <a:pt x="118" y="331"/>
                        <a:pt x="119" y="332"/>
                      </a:cubicBezTo>
                      <a:cubicBezTo>
                        <a:pt x="119" y="330"/>
                        <a:pt x="120" y="331"/>
                        <a:pt x="120" y="330"/>
                      </a:cubicBezTo>
                      <a:cubicBezTo>
                        <a:pt x="120" y="329"/>
                        <a:pt x="119" y="330"/>
                        <a:pt x="119" y="329"/>
                      </a:cubicBezTo>
                      <a:cubicBezTo>
                        <a:pt x="118" y="328"/>
                        <a:pt x="116" y="327"/>
                        <a:pt x="116" y="325"/>
                      </a:cubicBezTo>
                      <a:cubicBezTo>
                        <a:pt x="119" y="327"/>
                        <a:pt x="116" y="324"/>
                        <a:pt x="117" y="323"/>
                      </a:cubicBezTo>
                      <a:cubicBezTo>
                        <a:pt x="117" y="322"/>
                        <a:pt x="120" y="323"/>
                        <a:pt x="119" y="321"/>
                      </a:cubicBezTo>
                      <a:cubicBezTo>
                        <a:pt x="118" y="319"/>
                        <a:pt x="117" y="320"/>
                        <a:pt x="117" y="317"/>
                      </a:cubicBezTo>
                      <a:cubicBezTo>
                        <a:pt x="117" y="315"/>
                        <a:pt x="118" y="313"/>
                        <a:pt x="117" y="312"/>
                      </a:cubicBezTo>
                      <a:cubicBezTo>
                        <a:pt x="118" y="312"/>
                        <a:pt x="119" y="311"/>
                        <a:pt x="119" y="311"/>
                      </a:cubicBezTo>
                      <a:cubicBezTo>
                        <a:pt x="120" y="312"/>
                        <a:pt x="122" y="310"/>
                        <a:pt x="122" y="308"/>
                      </a:cubicBezTo>
                      <a:cubicBezTo>
                        <a:pt x="126" y="309"/>
                        <a:pt x="129" y="312"/>
                        <a:pt x="131" y="315"/>
                      </a:cubicBezTo>
                      <a:cubicBezTo>
                        <a:pt x="133" y="315"/>
                        <a:pt x="129" y="312"/>
                        <a:pt x="130" y="310"/>
                      </a:cubicBezTo>
                      <a:cubicBezTo>
                        <a:pt x="130" y="309"/>
                        <a:pt x="128" y="306"/>
                        <a:pt x="127" y="306"/>
                      </a:cubicBezTo>
                      <a:cubicBezTo>
                        <a:pt x="128" y="305"/>
                        <a:pt x="128" y="304"/>
                        <a:pt x="128" y="303"/>
                      </a:cubicBezTo>
                      <a:cubicBezTo>
                        <a:pt x="128" y="302"/>
                        <a:pt x="129" y="302"/>
                        <a:pt x="130" y="301"/>
                      </a:cubicBezTo>
                      <a:cubicBezTo>
                        <a:pt x="129" y="303"/>
                        <a:pt x="127" y="303"/>
                        <a:pt x="128" y="306"/>
                      </a:cubicBezTo>
                      <a:cubicBezTo>
                        <a:pt x="128" y="306"/>
                        <a:pt x="129" y="306"/>
                        <a:pt x="130" y="307"/>
                      </a:cubicBezTo>
                      <a:cubicBezTo>
                        <a:pt x="130" y="306"/>
                        <a:pt x="130" y="309"/>
                        <a:pt x="130" y="308"/>
                      </a:cubicBezTo>
                      <a:cubicBezTo>
                        <a:pt x="130" y="310"/>
                        <a:pt x="130" y="311"/>
                        <a:pt x="131" y="313"/>
                      </a:cubicBezTo>
                      <a:cubicBezTo>
                        <a:pt x="132" y="315"/>
                        <a:pt x="133" y="315"/>
                        <a:pt x="135" y="316"/>
                      </a:cubicBezTo>
                      <a:cubicBezTo>
                        <a:pt x="136" y="314"/>
                        <a:pt x="137" y="318"/>
                        <a:pt x="139" y="317"/>
                      </a:cubicBezTo>
                      <a:cubicBezTo>
                        <a:pt x="140" y="316"/>
                        <a:pt x="143" y="312"/>
                        <a:pt x="143" y="311"/>
                      </a:cubicBezTo>
                      <a:cubicBezTo>
                        <a:pt x="143" y="310"/>
                        <a:pt x="143" y="309"/>
                        <a:pt x="144" y="308"/>
                      </a:cubicBezTo>
                      <a:cubicBezTo>
                        <a:pt x="145" y="306"/>
                        <a:pt x="146" y="307"/>
                        <a:pt x="147" y="305"/>
                      </a:cubicBezTo>
                      <a:cubicBezTo>
                        <a:pt x="147" y="307"/>
                        <a:pt x="145" y="306"/>
                        <a:pt x="145" y="307"/>
                      </a:cubicBezTo>
                      <a:cubicBezTo>
                        <a:pt x="143" y="309"/>
                        <a:pt x="143" y="309"/>
                        <a:pt x="145" y="310"/>
                      </a:cubicBezTo>
                      <a:cubicBezTo>
                        <a:pt x="146" y="310"/>
                        <a:pt x="148" y="308"/>
                        <a:pt x="148" y="311"/>
                      </a:cubicBezTo>
                      <a:cubicBezTo>
                        <a:pt x="148" y="312"/>
                        <a:pt x="147" y="313"/>
                        <a:pt x="146" y="313"/>
                      </a:cubicBezTo>
                      <a:cubicBezTo>
                        <a:pt x="148" y="314"/>
                        <a:pt x="149" y="314"/>
                        <a:pt x="151" y="314"/>
                      </a:cubicBezTo>
                      <a:cubicBezTo>
                        <a:pt x="152" y="315"/>
                        <a:pt x="152" y="314"/>
                        <a:pt x="152" y="315"/>
                      </a:cubicBezTo>
                      <a:cubicBezTo>
                        <a:pt x="153" y="315"/>
                        <a:pt x="151" y="316"/>
                        <a:pt x="151" y="316"/>
                      </a:cubicBezTo>
                      <a:cubicBezTo>
                        <a:pt x="153" y="317"/>
                        <a:pt x="154" y="316"/>
                        <a:pt x="155" y="315"/>
                      </a:cubicBezTo>
                      <a:cubicBezTo>
                        <a:pt x="156" y="315"/>
                        <a:pt x="159" y="316"/>
                        <a:pt x="160" y="315"/>
                      </a:cubicBezTo>
                      <a:cubicBezTo>
                        <a:pt x="162" y="314"/>
                        <a:pt x="164" y="313"/>
                        <a:pt x="165" y="311"/>
                      </a:cubicBezTo>
                      <a:cubicBezTo>
                        <a:pt x="166" y="309"/>
                        <a:pt x="166" y="306"/>
                        <a:pt x="168" y="306"/>
                      </a:cubicBezTo>
                      <a:cubicBezTo>
                        <a:pt x="166" y="308"/>
                        <a:pt x="166" y="311"/>
                        <a:pt x="165" y="313"/>
                      </a:cubicBezTo>
                      <a:cubicBezTo>
                        <a:pt x="165" y="314"/>
                        <a:pt x="161" y="315"/>
                        <a:pt x="160" y="316"/>
                      </a:cubicBezTo>
                      <a:cubicBezTo>
                        <a:pt x="160" y="319"/>
                        <a:pt x="164" y="319"/>
                        <a:pt x="165" y="317"/>
                      </a:cubicBezTo>
                      <a:cubicBezTo>
                        <a:pt x="166" y="315"/>
                        <a:pt x="167" y="311"/>
                        <a:pt x="169" y="313"/>
                      </a:cubicBezTo>
                      <a:cubicBezTo>
                        <a:pt x="170" y="311"/>
                        <a:pt x="172" y="312"/>
                        <a:pt x="174" y="313"/>
                      </a:cubicBezTo>
                      <a:cubicBezTo>
                        <a:pt x="173" y="314"/>
                        <a:pt x="174" y="315"/>
                        <a:pt x="174" y="316"/>
                      </a:cubicBezTo>
                      <a:cubicBezTo>
                        <a:pt x="176" y="314"/>
                        <a:pt x="177" y="317"/>
                        <a:pt x="178" y="317"/>
                      </a:cubicBezTo>
                      <a:cubicBezTo>
                        <a:pt x="179" y="317"/>
                        <a:pt x="181" y="317"/>
                        <a:pt x="181" y="317"/>
                      </a:cubicBezTo>
                      <a:cubicBezTo>
                        <a:pt x="181" y="317"/>
                        <a:pt x="183" y="317"/>
                        <a:pt x="183" y="317"/>
                      </a:cubicBezTo>
                      <a:cubicBezTo>
                        <a:pt x="182" y="318"/>
                        <a:pt x="181" y="316"/>
                        <a:pt x="180" y="317"/>
                      </a:cubicBezTo>
                      <a:cubicBezTo>
                        <a:pt x="179" y="317"/>
                        <a:pt x="179" y="318"/>
                        <a:pt x="177" y="317"/>
                      </a:cubicBezTo>
                      <a:cubicBezTo>
                        <a:pt x="177" y="317"/>
                        <a:pt x="178" y="317"/>
                        <a:pt x="178" y="318"/>
                      </a:cubicBezTo>
                      <a:cubicBezTo>
                        <a:pt x="177" y="315"/>
                        <a:pt x="176" y="317"/>
                        <a:pt x="176" y="319"/>
                      </a:cubicBezTo>
                      <a:cubicBezTo>
                        <a:pt x="177" y="319"/>
                        <a:pt x="177" y="319"/>
                        <a:pt x="177" y="318"/>
                      </a:cubicBezTo>
                      <a:cubicBezTo>
                        <a:pt x="177" y="319"/>
                        <a:pt x="177" y="319"/>
                        <a:pt x="176" y="320"/>
                      </a:cubicBezTo>
                      <a:cubicBezTo>
                        <a:pt x="176" y="318"/>
                        <a:pt x="175" y="316"/>
                        <a:pt x="174" y="315"/>
                      </a:cubicBezTo>
                      <a:cubicBezTo>
                        <a:pt x="172" y="315"/>
                        <a:pt x="173" y="318"/>
                        <a:pt x="171" y="319"/>
                      </a:cubicBezTo>
                      <a:cubicBezTo>
                        <a:pt x="170" y="317"/>
                        <a:pt x="169" y="317"/>
                        <a:pt x="171" y="316"/>
                      </a:cubicBezTo>
                      <a:cubicBezTo>
                        <a:pt x="171" y="315"/>
                        <a:pt x="173" y="316"/>
                        <a:pt x="173" y="315"/>
                      </a:cubicBezTo>
                      <a:cubicBezTo>
                        <a:pt x="173" y="314"/>
                        <a:pt x="172" y="313"/>
                        <a:pt x="171" y="313"/>
                      </a:cubicBezTo>
                      <a:cubicBezTo>
                        <a:pt x="170" y="312"/>
                        <a:pt x="170" y="314"/>
                        <a:pt x="169" y="314"/>
                      </a:cubicBezTo>
                      <a:cubicBezTo>
                        <a:pt x="167" y="313"/>
                        <a:pt x="168" y="313"/>
                        <a:pt x="167" y="314"/>
                      </a:cubicBezTo>
                      <a:cubicBezTo>
                        <a:pt x="166" y="315"/>
                        <a:pt x="167" y="316"/>
                        <a:pt x="166" y="317"/>
                      </a:cubicBezTo>
                      <a:cubicBezTo>
                        <a:pt x="165" y="317"/>
                        <a:pt x="165" y="318"/>
                        <a:pt x="164" y="318"/>
                      </a:cubicBezTo>
                      <a:cubicBezTo>
                        <a:pt x="165" y="318"/>
                        <a:pt x="166" y="318"/>
                        <a:pt x="166" y="319"/>
                      </a:cubicBezTo>
                      <a:cubicBezTo>
                        <a:pt x="165" y="320"/>
                        <a:pt x="164" y="320"/>
                        <a:pt x="162" y="319"/>
                      </a:cubicBezTo>
                      <a:cubicBezTo>
                        <a:pt x="162" y="319"/>
                        <a:pt x="160" y="319"/>
                        <a:pt x="159" y="319"/>
                      </a:cubicBezTo>
                      <a:cubicBezTo>
                        <a:pt x="158" y="319"/>
                        <a:pt x="157" y="318"/>
                        <a:pt x="156" y="318"/>
                      </a:cubicBezTo>
                      <a:cubicBezTo>
                        <a:pt x="152" y="317"/>
                        <a:pt x="148" y="316"/>
                        <a:pt x="144" y="316"/>
                      </a:cubicBezTo>
                      <a:cubicBezTo>
                        <a:pt x="142" y="316"/>
                        <a:pt x="140" y="318"/>
                        <a:pt x="139" y="318"/>
                      </a:cubicBezTo>
                      <a:cubicBezTo>
                        <a:pt x="136" y="319"/>
                        <a:pt x="136" y="316"/>
                        <a:pt x="134" y="316"/>
                      </a:cubicBezTo>
                      <a:cubicBezTo>
                        <a:pt x="130" y="315"/>
                        <a:pt x="129" y="322"/>
                        <a:pt x="125" y="320"/>
                      </a:cubicBezTo>
                      <a:cubicBezTo>
                        <a:pt x="125" y="321"/>
                        <a:pt x="125" y="323"/>
                        <a:pt x="123" y="323"/>
                      </a:cubicBezTo>
                      <a:cubicBezTo>
                        <a:pt x="122" y="324"/>
                        <a:pt x="123" y="324"/>
                        <a:pt x="121" y="323"/>
                      </a:cubicBezTo>
                      <a:cubicBezTo>
                        <a:pt x="121" y="324"/>
                        <a:pt x="124" y="327"/>
                        <a:pt x="123" y="328"/>
                      </a:cubicBezTo>
                      <a:cubicBezTo>
                        <a:pt x="124" y="328"/>
                        <a:pt x="124" y="328"/>
                        <a:pt x="125" y="328"/>
                      </a:cubicBezTo>
                      <a:cubicBezTo>
                        <a:pt x="125" y="328"/>
                        <a:pt x="125" y="328"/>
                        <a:pt x="125" y="327"/>
                      </a:cubicBezTo>
                      <a:cubicBezTo>
                        <a:pt x="125" y="328"/>
                        <a:pt x="125" y="328"/>
                        <a:pt x="126" y="327"/>
                      </a:cubicBezTo>
                      <a:cubicBezTo>
                        <a:pt x="126" y="328"/>
                        <a:pt x="126" y="328"/>
                        <a:pt x="126" y="328"/>
                      </a:cubicBezTo>
                      <a:cubicBezTo>
                        <a:pt x="127" y="328"/>
                        <a:pt x="128" y="328"/>
                        <a:pt x="128" y="329"/>
                      </a:cubicBezTo>
                      <a:cubicBezTo>
                        <a:pt x="128" y="329"/>
                        <a:pt x="128" y="329"/>
                        <a:pt x="128" y="329"/>
                      </a:cubicBezTo>
                      <a:cubicBezTo>
                        <a:pt x="128" y="330"/>
                        <a:pt x="128" y="330"/>
                        <a:pt x="128" y="331"/>
                      </a:cubicBezTo>
                      <a:cubicBezTo>
                        <a:pt x="130" y="333"/>
                        <a:pt x="128" y="334"/>
                        <a:pt x="127" y="335"/>
                      </a:cubicBezTo>
                      <a:cubicBezTo>
                        <a:pt x="127" y="335"/>
                        <a:pt x="128" y="335"/>
                        <a:pt x="128" y="335"/>
                      </a:cubicBezTo>
                      <a:cubicBezTo>
                        <a:pt x="128" y="335"/>
                        <a:pt x="127" y="336"/>
                        <a:pt x="127" y="336"/>
                      </a:cubicBezTo>
                      <a:cubicBezTo>
                        <a:pt x="128" y="337"/>
                        <a:pt x="130" y="337"/>
                        <a:pt x="131" y="338"/>
                      </a:cubicBezTo>
                      <a:cubicBezTo>
                        <a:pt x="132" y="338"/>
                        <a:pt x="134" y="340"/>
                        <a:pt x="134" y="341"/>
                      </a:cubicBezTo>
                      <a:cubicBezTo>
                        <a:pt x="134" y="341"/>
                        <a:pt x="134" y="341"/>
                        <a:pt x="134" y="341"/>
                      </a:cubicBezTo>
                      <a:cubicBezTo>
                        <a:pt x="134" y="341"/>
                        <a:pt x="134" y="342"/>
                        <a:pt x="134" y="342"/>
                      </a:cubicBezTo>
                      <a:cubicBezTo>
                        <a:pt x="133" y="340"/>
                        <a:pt x="132" y="342"/>
                        <a:pt x="132" y="341"/>
                      </a:cubicBezTo>
                      <a:cubicBezTo>
                        <a:pt x="132" y="341"/>
                        <a:pt x="132" y="342"/>
                        <a:pt x="133" y="343"/>
                      </a:cubicBezTo>
                      <a:cubicBezTo>
                        <a:pt x="133" y="343"/>
                        <a:pt x="132" y="343"/>
                        <a:pt x="132" y="343"/>
                      </a:cubicBezTo>
                      <a:cubicBezTo>
                        <a:pt x="133" y="345"/>
                        <a:pt x="134" y="345"/>
                        <a:pt x="135" y="343"/>
                      </a:cubicBezTo>
                      <a:cubicBezTo>
                        <a:pt x="135" y="345"/>
                        <a:pt x="136" y="345"/>
                        <a:pt x="137" y="347"/>
                      </a:cubicBezTo>
                      <a:cubicBezTo>
                        <a:pt x="138" y="348"/>
                        <a:pt x="138" y="350"/>
                        <a:pt x="138" y="351"/>
                      </a:cubicBezTo>
                      <a:cubicBezTo>
                        <a:pt x="138" y="353"/>
                        <a:pt x="138" y="354"/>
                        <a:pt x="139" y="356"/>
                      </a:cubicBezTo>
                      <a:cubicBezTo>
                        <a:pt x="140" y="357"/>
                        <a:pt x="140" y="361"/>
                        <a:pt x="142" y="360"/>
                      </a:cubicBezTo>
                      <a:cubicBezTo>
                        <a:pt x="142" y="360"/>
                        <a:pt x="143" y="361"/>
                        <a:pt x="144" y="361"/>
                      </a:cubicBezTo>
                      <a:cubicBezTo>
                        <a:pt x="143" y="364"/>
                        <a:pt x="146" y="362"/>
                        <a:pt x="148" y="363"/>
                      </a:cubicBezTo>
                      <a:cubicBezTo>
                        <a:pt x="147" y="363"/>
                        <a:pt x="146" y="363"/>
                        <a:pt x="146" y="364"/>
                      </a:cubicBezTo>
                      <a:cubicBezTo>
                        <a:pt x="145" y="363"/>
                        <a:pt x="145" y="363"/>
                        <a:pt x="145" y="365"/>
                      </a:cubicBezTo>
                      <a:cubicBezTo>
                        <a:pt x="144" y="365"/>
                        <a:pt x="141" y="365"/>
                        <a:pt x="140" y="363"/>
                      </a:cubicBezTo>
                      <a:cubicBezTo>
                        <a:pt x="139" y="362"/>
                        <a:pt x="140" y="361"/>
                        <a:pt x="139" y="360"/>
                      </a:cubicBezTo>
                      <a:cubicBezTo>
                        <a:pt x="138" y="359"/>
                        <a:pt x="138" y="361"/>
                        <a:pt x="138" y="361"/>
                      </a:cubicBezTo>
                      <a:cubicBezTo>
                        <a:pt x="137" y="361"/>
                        <a:pt x="136" y="360"/>
                        <a:pt x="136" y="359"/>
                      </a:cubicBezTo>
                      <a:cubicBezTo>
                        <a:pt x="136" y="359"/>
                        <a:pt x="135" y="359"/>
                        <a:pt x="135" y="359"/>
                      </a:cubicBezTo>
                      <a:cubicBezTo>
                        <a:pt x="135" y="359"/>
                        <a:pt x="135" y="359"/>
                        <a:pt x="135" y="359"/>
                      </a:cubicBezTo>
                      <a:cubicBezTo>
                        <a:pt x="135" y="360"/>
                        <a:pt x="134" y="360"/>
                        <a:pt x="134" y="360"/>
                      </a:cubicBezTo>
                      <a:cubicBezTo>
                        <a:pt x="134" y="359"/>
                        <a:pt x="135" y="358"/>
                        <a:pt x="135" y="357"/>
                      </a:cubicBezTo>
                      <a:cubicBezTo>
                        <a:pt x="135" y="357"/>
                        <a:pt x="133" y="357"/>
                        <a:pt x="133" y="358"/>
                      </a:cubicBezTo>
                      <a:cubicBezTo>
                        <a:pt x="133" y="356"/>
                        <a:pt x="132" y="356"/>
                        <a:pt x="132" y="357"/>
                      </a:cubicBezTo>
                      <a:cubicBezTo>
                        <a:pt x="132" y="356"/>
                        <a:pt x="132" y="354"/>
                        <a:pt x="129" y="355"/>
                      </a:cubicBezTo>
                      <a:cubicBezTo>
                        <a:pt x="129" y="355"/>
                        <a:pt x="129" y="355"/>
                        <a:pt x="129" y="355"/>
                      </a:cubicBezTo>
                      <a:cubicBezTo>
                        <a:pt x="129" y="355"/>
                        <a:pt x="128" y="354"/>
                        <a:pt x="128" y="354"/>
                      </a:cubicBezTo>
                      <a:cubicBezTo>
                        <a:pt x="127" y="353"/>
                        <a:pt x="126" y="354"/>
                        <a:pt x="125" y="353"/>
                      </a:cubicBezTo>
                      <a:cubicBezTo>
                        <a:pt x="124" y="351"/>
                        <a:pt x="125" y="350"/>
                        <a:pt x="123" y="349"/>
                      </a:cubicBezTo>
                      <a:cubicBezTo>
                        <a:pt x="124" y="349"/>
                        <a:pt x="124" y="348"/>
                        <a:pt x="124" y="347"/>
                      </a:cubicBezTo>
                      <a:cubicBezTo>
                        <a:pt x="123" y="347"/>
                        <a:pt x="124" y="348"/>
                        <a:pt x="123" y="347"/>
                      </a:cubicBezTo>
                      <a:cubicBezTo>
                        <a:pt x="124" y="346"/>
                        <a:pt x="122" y="343"/>
                        <a:pt x="124" y="343"/>
                      </a:cubicBezTo>
                      <a:cubicBezTo>
                        <a:pt x="125" y="343"/>
                        <a:pt x="125" y="343"/>
                        <a:pt x="125" y="342"/>
                      </a:cubicBezTo>
                      <a:cubicBezTo>
                        <a:pt x="123" y="341"/>
                        <a:pt x="124" y="340"/>
                        <a:pt x="123" y="337"/>
                      </a:cubicBezTo>
                      <a:cubicBezTo>
                        <a:pt x="122" y="335"/>
                        <a:pt x="120" y="337"/>
                        <a:pt x="118" y="336"/>
                      </a:cubicBezTo>
                      <a:cubicBezTo>
                        <a:pt x="118" y="336"/>
                        <a:pt x="118" y="336"/>
                        <a:pt x="118" y="336"/>
                      </a:cubicBezTo>
                      <a:cubicBezTo>
                        <a:pt x="118" y="338"/>
                        <a:pt x="116" y="337"/>
                        <a:pt x="116" y="338"/>
                      </a:cubicBezTo>
                      <a:cubicBezTo>
                        <a:pt x="115" y="339"/>
                        <a:pt x="116" y="341"/>
                        <a:pt x="116" y="342"/>
                      </a:cubicBezTo>
                      <a:cubicBezTo>
                        <a:pt x="117" y="345"/>
                        <a:pt x="117" y="348"/>
                        <a:pt x="117" y="351"/>
                      </a:cubicBezTo>
                      <a:cubicBezTo>
                        <a:pt x="117" y="352"/>
                        <a:pt x="116" y="353"/>
                        <a:pt x="115" y="353"/>
                      </a:cubicBezTo>
                      <a:cubicBezTo>
                        <a:pt x="115" y="354"/>
                        <a:pt x="116" y="355"/>
                        <a:pt x="116" y="355"/>
                      </a:cubicBezTo>
                      <a:cubicBezTo>
                        <a:pt x="116" y="358"/>
                        <a:pt x="116" y="359"/>
                        <a:pt x="117" y="361"/>
                      </a:cubicBezTo>
                      <a:cubicBezTo>
                        <a:pt x="119" y="358"/>
                        <a:pt x="121" y="367"/>
                        <a:pt x="121" y="368"/>
                      </a:cubicBezTo>
                      <a:cubicBezTo>
                        <a:pt x="122" y="371"/>
                        <a:pt x="123" y="374"/>
                        <a:pt x="122" y="377"/>
                      </a:cubicBezTo>
                      <a:cubicBezTo>
                        <a:pt x="122" y="379"/>
                        <a:pt x="122" y="381"/>
                        <a:pt x="122" y="383"/>
                      </a:cubicBezTo>
                      <a:cubicBezTo>
                        <a:pt x="122" y="383"/>
                        <a:pt x="122" y="384"/>
                        <a:pt x="122" y="385"/>
                      </a:cubicBezTo>
                      <a:cubicBezTo>
                        <a:pt x="123" y="386"/>
                        <a:pt x="124" y="386"/>
                        <a:pt x="124" y="386"/>
                      </a:cubicBezTo>
                      <a:cubicBezTo>
                        <a:pt x="124" y="387"/>
                        <a:pt x="126" y="388"/>
                        <a:pt x="126" y="389"/>
                      </a:cubicBezTo>
                      <a:cubicBezTo>
                        <a:pt x="126" y="389"/>
                        <a:pt x="126" y="391"/>
                        <a:pt x="126" y="391"/>
                      </a:cubicBezTo>
                      <a:cubicBezTo>
                        <a:pt x="127" y="392"/>
                        <a:pt x="127" y="391"/>
                        <a:pt x="128" y="391"/>
                      </a:cubicBezTo>
                      <a:cubicBezTo>
                        <a:pt x="131" y="393"/>
                        <a:pt x="132" y="396"/>
                        <a:pt x="134" y="398"/>
                      </a:cubicBezTo>
                      <a:cubicBezTo>
                        <a:pt x="135" y="400"/>
                        <a:pt x="138" y="402"/>
                        <a:pt x="140" y="403"/>
                      </a:cubicBezTo>
                      <a:cubicBezTo>
                        <a:pt x="141" y="404"/>
                        <a:pt x="142" y="404"/>
                        <a:pt x="143" y="404"/>
                      </a:cubicBezTo>
                      <a:cubicBezTo>
                        <a:pt x="144" y="404"/>
                        <a:pt x="145" y="404"/>
                        <a:pt x="145" y="404"/>
                      </a:cubicBezTo>
                      <a:cubicBezTo>
                        <a:pt x="146" y="404"/>
                        <a:pt x="145" y="404"/>
                        <a:pt x="146" y="403"/>
                      </a:cubicBezTo>
                      <a:cubicBezTo>
                        <a:pt x="147" y="403"/>
                        <a:pt x="147" y="404"/>
                        <a:pt x="147" y="404"/>
                      </a:cubicBezTo>
                      <a:cubicBezTo>
                        <a:pt x="148" y="403"/>
                        <a:pt x="148" y="404"/>
                        <a:pt x="149" y="404"/>
                      </a:cubicBezTo>
                      <a:cubicBezTo>
                        <a:pt x="150" y="404"/>
                        <a:pt x="150" y="402"/>
                        <a:pt x="151" y="402"/>
                      </a:cubicBezTo>
                      <a:cubicBezTo>
                        <a:pt x="153" y="402"/>
                        <a:pt x="155" y="406"/>
                        <a:pt x="156" y="407"/>
                      </a:cubicBezTo>
                      <a:cubicBezTo>
                        <a:pt x="157" y="408"/>
                        <a:pt x="158" y="412"/>
                        <a:pt x="159" y="412"/>
                      </a:cubicBezTo>
                      <a:cubicBezTo>
                        <a:pt x="159" y="413"/>
                        <a:pt x="159" y="414"/>
                        <a:pt x="160" y="416"/>
                      </a:cubicBezTo>
                      <a:cubicBezTo>
                        <a:pt x="160" y="415"/>
                        <a:pt x="161" y="415"/>
                        <a:pt x="161" y="415"/>
                      </a:cubicBezTo>
                      <a:cubicBezTo>
                        <a:pt x="159" y="416"/>
                        <a:pt x="159" y="419"/>
                        <a:pt x="159" y="421"/>
                      </a:cubicBezTo>
                      <a:cubicBezTo>
                        <a:pt x="159" y="421"/>
                        <a:pt x="159" y="420"/>
                        <a:pt x="159" y="420"/>
                      </a:cubicBezTo>
                      <a:cubicBezTo>
                        <a:pt x="159" y="423"/>
                        <a:pt x="159" y="429"/>
                        <a:pt x="156" y="431"/>
                      </a:cubicBezTo>
                      <a:cubicBezTo>
                        <a:pt x="153" y="433"/>
                        <a:pt x="152" y="427"/>
                        <a:pt x="151" y="431"/>
                      </a:cubicBezTo>
                      <a:cubicBezTo>
                        <a:pt x="150" y="432"/>
                        <a:pt x="149" y="433"/>
                        <a:pt x="149" y="434"/>
                      </a:cubicBezTo>
                      <a:cubicBezTo>
                        <a:pt x="149" y="435"/>
                        <a:pt x="150" y="435"/>
                        <a:pt x="150" y="435"/>
                      </a:cubicBezTo>
                      <a:cubicBezTo>
                        <a:pt x="151" y="436"/>
                        <a:pt x="152" y="439"/>
                        <a:pt x="150" y="438"/>
                      </a:cubicBezTo>
                      <a:cubicBezTo>
                        <a:pt x="151" y="440"/>
                        <a:pt x="152" y="444"/>
                        <a:pt x="152" y="446"/>
                      </a:cubicBezTo>
                      <a:cubicBezTo>
                        <a:pt x="153" y="448"/>
                        <a:pt x="154" y="454"/>
                        <a:pt x="153" y="456"/>
                      </a:cubicBezTo>
                      <a:cubicBezTo>
                        <a:pt x="156" y="457"/>
                        <a:pt x="156" y="460"/>
                        <a:pt x="158" y="461"/>
                      </a:cubicBezTo>
                      <a:cubicBezTo>
                        <a:pt x="160" y="463"/>
                        <a:pt x="163" y="464"/>
                        <a:pt x="165" y="465"/>
                      </a:cubicBezTo>
                      <a:cubicBezTo>
                        <a:pt x="167" y="468"/>
                        <a:pt x="169" y="471"/>
                        <a:pt x="170" y="474"/>
                      </a:cubicBezTo>
                      <a:cubicBezTo>
                        <a:pt x="171" y="475"/>
                        <a:pt x="172" y="476"/>
                        <a:pt x="173" y="477"/>
                      </a:cubicBezTo>
                      <a:cubicBezTo>
                        <a:pt x="174" y="479"/>
                        <a:pt x="174" y="478"/>
                        <a:pt x="176" y="480"/>
                      </a:cubicBezTo>
                      <a:cubicBezTo>
                        <a:pt x="179" y="481"/>
                        <a:pt x="179" y="485"/>
                        <a:pt x="179" y="487"/>
                      </a:cubicBezTo>
                      <a:cubicBezTo>
                        <a:pt x="180" y="490"/>
                        <a:pt x="181" y="491"/>
                        <a:pt x="183" y="493"/>
                      </a:cubicBezTo>
                      <a:cubicBezTo>
                        <a:pt x="184" y="494"/>
                        <a:pt x="188" y="497"/>
                        <a:pt x="188" y="499"/>
                      </a:cubicBezTo>
                      <a:cubicBezTo>
                        <a:pt x="188" y="502"/>
                        <a:pt x="191" y="505"/>
                        <a:pt x="191" y="507"/>
                      </a:cubicBezTo>
                      <a:cubicBezTo>
                        <a:pt x="192" y="507"/>
                        <a:pt x="196" y="509"/>
                        <a:pt x="196" y="510"/>
                      </a:cubicBezTo>
                      <a:cubicBezTo>
                        <a:pt x="197" y="507"/>
                        <a:pt x="201" y="515"/>
                        <a:pt x="202" y="516"/>
                      </a:cubicBezTo>
                      <a:cubicBezTo>
                        <a:pt x="203" y="518"/>
                        <a:pt x="206" y="520"/>
                        <a:pt x="207" y="522"/>
                      </a:cubicBezTo>
                      <a:cubicBezTo>
                        <a:pt x="208" y="524"/>
                        <a:pt x="211" y="524"/>
                        <a:pt x="213" y="524"/>
                      </a:cubicBezTo>
                      <a:cubicBezTo>
                        <a:pt x="215" y="524"/>
                        <a:pt x="217" y="529"/>
                        <a:pt x="216" y="531"/>
                      </a:cubicBezTo>
                      <a:cubicBezTo>
                        <a:pt x="218" y="530"/>
                        <a:pt x="217" y="533"/>
                        <a:pt x="219" y="533"/>
                      </a:cubicBezTo>
                      <a:cubicBezTo>
                        <a:pt x="218" y="534"/>
                        <a:pt x="218" y="534"/>
                        <a:pt x="218" y="534"/>
                      </a:cubicBezTo>
                      <a:cubicBezTo>
                        <a:pt x="218" y="535"/>
                        <a:pt x="217" y="534"/>
                        <a:pt x="216" y="535"/>
                      </a:cubicBezTo>
                      <a:cubicBezTo>
                        <a:pt x="217" y="534"/>
                        <a:pt x="217" y="532"/>
                        <a:pt x="217" y="531"/>
                      </a:cubicBezTo>
                      <a:cubicBezTo>
                        <a:pt x="217" y="533"/>
                        <a:pt x="216" y="535"/>
                        <a:pt x="215" y="537"/>
                      </a:cubicBezTo>
                      <a:cubicBezTo>
                        <a:pt x="214" y="540"/>
                        <a:pt x="215" y="540"/>
                        <a:pt x="216" y="542"/>
                      </a:cubicBezTo>
                      <a:cubicBezTo>
                        <a:pt x="217" y="543"/>
                        <a:pt x="221" y="547"/>
                        <a:pt x="223" y="547"/>
                      </a:cubicBezTo>
                      <a:cubicBezTo>
                        <a:pt x="223" y="547"/>
                        <a:pt x="224" y="546"/>
                        <a:pt x="225" y="546"/>
                      </a:cubicBezTo>
                      <a:cubicBezTo>
                        <a:pt x="226" y="546"/>
                        <a:pt x="226" y="547"/>
                        <a:pt x="227" y="547"/>
                      </a:cubicBezTo>
                      <a:cubicBezTo>
                        <a:pt x="229" y="548"/>
                        <a:pt x="230" y="549"/>
                        <a:pt x="231" y="551"/>
                      </a:cubicBezTo>
                      <a:cubicBezTo>
                        <a:pt x="231" y="553"/>
                        <a:pt x="231" y="557"/>
                        <a:pt x="230" y="559"/>
                      </a:cubicBezTo>
                      <a:cubicBezTo>
                        <a:pt x="230" y="561"/>
                        <a:pt x="228" y="565"/>
                        <a:pt x="229" y="567"/>
                      </a:cubicBezTo>
                      <a:cubicBezTo>
                        <a:pt x="229" y="567"/>
                        <a:pt x="228" y="568"/>
                        <a:pt x="228" y="568"/>
                      </a:cubicBezTo>
                      <a:cubicBezTo>
                        <a:pt x="230" y="568"/>
                        <a:pt x="232" y="571"/>
                        <a:pt x="232" y="572"/>
                      </a:cubicBezTo>
                      <a:cubicBezTo>
                        <a:pt x="232" y="575"/>
                        <a:pt x="230" y="578"/>
                        <a:pt x="231" y="580"/>
                      </a:cubicBezTo>
                      <a:cubicBezTo>
                        <a:pt x="232" y="583"/>
                        <a:pt x="233" y="584"/>
                        <a:pt x="232" y="587"/>
                      </a:cubicBezTo>
                      <a:cubicBezTo>
                        <a:pt x="231" y="590"/>
                        <a:pt x="230" y="593"/>
                        <a:pt x="229" y="594"/>
                      </a:cubicBezTo>
                      <a:cubicBezTo>
                        <a:pt x="230" y="595"/>
                        <a:pt x="230" y="595"/>
                        <a:pt x="231" y="596"/>
                      </a:cubicBezTo>
                      <a:cubicBezTo>
                        <a:pt x="232" y="596"/>
                        <a:pt x="233" y="596"/>
                        <a:pt x="234" y="596"/>
                      </a:cubicBezTo>
                      <a:cubicBezTo>
                        <a:pt x="235" y="596"/>
                        <a:pt x="235" y="597"/>
                        <a:pt x="236" y="597"/>
                      </a:cubicBezTo>
                      <a:cubicBezTo>
                        <a:pt x="239" y="599"/>
                        <a:pt x="239" y="604"/>
                        <a:pt x="241" y="605"/>
                      </a:cubicBezTo>
                      <a:cubicBezTo>
                        <a:pt x="243" y="603"/>
                        <a:pt x="249" y="603"/>
                        <a:pt x="251" y="603"/>
                      </a:cubicBezTo>
                      <a:cubicBezTo>
                        <a:pt x="255" y="602"/>
                        <a:pt x="260" y="602"/>
                        <a:pt x="263" y="603"/>
                      </a:cubicBezTo>
                      <a:cubicBezTo>
                        <a:pt x="264" y="604"/>
                        <a:pt x="266" y="603"/>
                        <a:pt x="268" y="604"/>
                      </a:cubicBezTo>
                      <a:cubicBezTo>
                        <a:pt x="269" y="604"/>
                        <a:pt x="270" y="605"/>
                        <a:pt x="272" y="605"/>
                      </a:cubicBezTo>
                      <a:cubicBezTo>
                        <a:pt x="273" y="606"/>
                        <a:pt x="275" y="607"/>
                        <a:pt x="276" y="607"/>
                      </a:cubicBezTo>
                      <a:cubicBezTo>
                        <a:pt x="278" y="608"/>
                        <a:pt x="279" y="607"/>
                        <a:pt x="280" y="607"/>
                      </a:cubicBezTo>
                      <a:cubicBezTo>
                        <a:pt x="282" y="607"/>
                        <a:pt x="283" y="608"/>
                        <a:pt x="285" y="608"/>
                      </a:cubicBezTo>
                      <a:cubicBezTo>
                        <a:pt x="287" y="609"/>
                        <a:pt x="287" y="608"/>
                        <a:pt x="289" y="607"/>
                      </a:cubicBezTo>
                      <a:cubicBezTo>
                        <a:pt x="292" y="606"/>
                        <a:pt x="296" y="608"/>
                        <a:pt x="299" y="609"/>
                      </a:cubicBezTo>
                      <a:cubicBezTo>
                        <a:pt x="300" y="610"/>
                        <a:pt x="301" y="610"/>
                        <a:pt x="303" y="611"/>
                      </a:cubicBezTo>
                      <a:cubicBezTo>
                        <a:pt x="304" y="612"/>
                        <a:pt x="305" y="614"/>
                        <a:pt x="306" y="615"/>
                      </a:cubicBezTo>
                      <a:cubicBezTo>
                        <a:pt x="307" y="615"/>
                        <a:pt x="308" y="615"/>
                        <a:pt x="308" y="616"/>
                      </a:cubicBezTo>
                      <a:cubicBezTo>
                        <a:pt x="309" y="616"/>
                        <a:pt x="310" y="617"/>
                        <a:pt x="311" y="618"/>
                      </a:cubicBezTo>
                      <a:cubicBezTo>
                        <a:pt x="312" y="619"/>
                        <a:pt x="314" y="619"/>
                        <a:pt x="314" y="621"/>
                      </a:cubicBezTo>
                      <a:cubicBezTo>
                        <a:pt x="314" y="621"/>
                        <a:pt x="314" y="621"/>
                        <a:pt x="314" y="620"/>
                      </a:cubicBezTo>
                      <a:cubicBezTo>
                        <a:pt x="314" y="623"/>
                        <a:pt x="315" y="625"/>
                        <a:pt x="316" y="628"/>
                      </a:cubicBezTo>
                      <a:cubicBezTo>
                        <a:pt x="316" y="627"/>
                        <a:pt x="317" y="627"/>
                        <a:pt x="317" y="627"/>
                      </a:cubicBezTo>
                      <a:cubicBezTo>
                        <a:pt x="317" y="628"/>
                        <a:pt x="317" y="628"/>
                        <a:pt x="317" y="629"/>
                      </a:cubicBezTo>
                      <a:cubicBezTo>
                        <a:pt x="317" y="629"/>
                        <a:pt x="317" y="628"/>
                        <a:pt x="317" y="628"/>
                      </a:cubicBezTo>
                      <a:cubicBezTo>
                        <a:pt x="317" y="628"/>
                        <a:pt x="318" y="628"/>
                        <a:pt x="318" y="628"/>
                      </a:cubicBezTo>
                      <a:cubicBezTo>
                        <a:pt x="318" y="629"/>
                        <a:pt x="318" y="629"/>
                        <a:pt x="317" y="629"/>
                      </a:cubicBezTo>
                      <a:cubicBezTo>
                        <a:pt x="320" y="629"/>
                        <a:pt x="322" y="634"/>
                        <a:pt x="325" y="632"/>
                      </a:cubicBezTo>
                      <a:cubicBezTo>
                        <a:pt x="324" y="632"/>
                        <a:pt x="323" y="632"/>
                        <a:pt x="322" y="632"/>
                      </a:cubicBezTo>
                      <a:cubicBezTo>
                        <a:pt x="322" y="632"/>
                        <a:pt x="322" y="631"/>
                        <a:pt x="323" y="631"/>
                      </a:cubicBezTo>
                      <a:cubicBezTo>
                        <a:pt x="324" y="632"/>
                        <a:pt x="325" y="631"/>
                        <a:pt x="325" y="633"/>
                      </a:cubicBezTo>
                      <a:cubicBezTo>
                        <a:pt x="325" y="633"/>
                        <a:pt x="325" y="632"/>
                        <a:pt x="325" y="632"/>
                      </a:cubicBezTo>
                      <a:cubicBezTo>
                        <a:pt x="327" y="634"/>
                        <a:pt x="332" y="636"/>
                        <a:pt x="335" y="637"/>
                      </a:cubicBezTo>
                      <a:cubicBezTo>
                        <a:pt x="336" y="637"/>
                        <a:pt x="338" y="637"/>
                        <a:pt x="340" y="638"/>
                      </a:cubicBezTo>
                      <a:cubicBezTo>
                        <a:pt x="343" y="640"/>
                        <a:pt x="341" y="640"/>
                        <a:pt x="343" y="639"/>
                      </a:cubicBezTo>
                      <a:cubicBezTo>
                        <a:pt x="347" y="637"/>
                        <a:pt x="351" y="638"/>
                        <a:pt x="354" y="637"/>
                      </a:cubicBezTo>
                      <a:cubicBezTo>
                        <a:pt x="359" y="637"/>
                        <a:pt x="361" y="639"/>
                        <a:pt x="364" y="643"/>
                      </a:cubicBezTo>
                      <a:cubicBezTo>
                        <a:pt x="365" y="646"/>
                        <a:pt x="369" y="653"/>
                        <a:pt x="367" y="656"/>
                      </a:cubicBezTo>
                      <a:cubicBezTo>
                        <a:pt x="367" y="657"/>
                        <a:pt x="364" y="659"/>
                        <a:pt x="366" y="661"/>
                      </a:cubicBezTo>
                      <a:cubicBezTo>
                        <a:pt x="367" y="661"/>
                        <a:pt x="369" y="661"/>
                        <a:pt x="370" y="662"/>
                      </a:cubicBezTo>
                      <a:cubicBezTo>
                        <a:pt x="371" y="663"/>
                        <a:pt x="374" y="665"/>
                        <a:pt x="374" y="662"/>
                      </a:cubicBezTo>
                      <a:cubicBezTo>
                        <a:pt x="374" y="663"/>
                        <a:pt x="374" y="663"/>
                        <a:pt x="375" y="663"/>
                      </a:cubicBezTo>
                      <a:cubicBezTo>
                        <a:pt x="375" y="663"/>
                        <a:pt x="375" y="663"/>
                        <a:pt x="374" y="662"/>
                      </a:cubicBezTo>
                      <a:cubicBezTo>
                        <a:pt x="374" y="662"/>
                        <a:pt x="375" y="663"/>
                        <a:pt x="375" y="663"/>
                      </a:cubicBezTo>
                      <a:cubicBezTo>
                        <a:pt x="374" y="662"/>
                        <a:pt x="374" y="661"/>
                        <a:pt x="375" y="660"/>
                      </a:cubicBezTo>
                      <a:cubicBezTo>
                        <a:pt x="374" y="660"/>
                        <a:pt x="374" y="660"/>
                        <a:pt x="374" y="660"/>
                      </a:cubicBezTo>
                      <a:cubicBezTo>
                        <a:pt x="374" y="659"/>
                        <a:pt x="374" y="659"/>
                        <a:pt x="374" y="659"/>
                      </a:cubicBezTo>
                      <a:cubicBezTo>
                        <a:pt x="374" y="659"/>
                        <a:pt x="374" y="659"/>
                        <a:pt x="375" y="659"/>
                      </a:cubicBezTo>
                      <a:cubicBezTo>
                        <a:pt x="375" y="659"/>
                        <a:pt x="375" y="660"/>
                        <a:pt x="375" y="660"/>
                      </a:cubicBezTo>
                      <a:cubicBezTo>
                        <a:pt x="375" y="660"/>
                        <a:pt x="375" y="659"/>
                        <a:pt x="375" y="659"/>
                      </a:cubicBezTo>
                      <a:cubicBezTo>
                        <a:pt x="375" y="660"/>
                        <a:pt x="375" y="660"/>
                        <a:pt x="375" y="660"/>
                      </a:cubicBezTo>
                      <a:cubicBezTo>
                        <a:pt x="375" y="660"/>
                        <a:pt x="375" y="660"/>
                        <a:pt x="375" y="659"/>
                      </a:cubicBezTo>
                      <a:cubicBezTo>
                        <a:pt x="376" y="659"/>
                        <a:pt x="376" y="659"/>
                        <a:pt x="376" y="659"/>
                      </a:cubicBezTo>
                      <a:cubicBezTo>
                        <a:pt x="376" y="659"/>
                        <a:pt x="376" y="658"/>
                        <a:pt x="376" y="658"/>
                      </a:cubicBezTo>
                      <a:cubicBezTo>
                        <a:pt x="376" y="658"/>
                        <a:pt x="376" y="659"/>
                        <a:pt x="376" y="659"/>
                      </a:cubicBezTo>
                      <a:cubicBezTo>
                        <a:pt x="377" y="659"/>
                        <a:pt x="378" y="659"/>
                        <a:pt x="378" y="658"/>
                      </a:cubicBezTo>
                      <a:cubicBezTo>
                        <a:pt x="378" y="658"/>
                        <a:pt x="378" y="659"/>
                        <a:pt x="378" y="659"/>
                      </a:cubicBezTo>
                      <a:cubicBezTo>
                        <a:pt x="378" y="659"/>
                        <a:pt x="378" y="658"/>
                        <a:pt x="379" y="658"/>
                      </a:cubicBezTo>
                      <a:cubicBezTo>
                        <a:pt x="378" y="659"/>
                        <a:pt x="378" y="659"/>
                        <a:pt x="379" y="660"/>
                      </a:cubicBezTo>
                      <a:cubicBezTo>
                        <a:pt x="378" y="661"/>
                        <a:pt x="379" y="660"/>
                        <a:pt x="379" y="661"/>
                      </a:cubicBezTo>
                      <a:cubicBezTo>
                        <a:pt x="379" y="661"/>
                        <a:pt x="378" y="661"/>
                        <a:pt x="378" y="660"/>
                      </a:cubicBezTo>
                      <a:cubicBezTo>
                        <a:pt x="379" y="660"/>
                        <a:pt x="379" y="660"/>
                        <a:pt x="379" y="660"/>
                      </a:cubicBezTo>
                      <a:cubicBezTo>
                        <a:pt x="379" y="660"/>
                        <a:pt x="379" y="661"/>
                        <a:pt x="379" y="661"/>
                      </a:cubicBezTo>
                      <a:cubicBezTo>
                        <a:pt x="379" y="660"/>
                        <a:pt x="379" y="660"/>
                        <a:pt x="379" y="660"/>
                      </a:cubicBezTo>
                      <a:cubicBezTo>
                        <a:pt x="379" y="660"/>
                        <a:pt x="379" y="660"/>
                        <a:pt x="379" y="660"/>
                      </a:cubicBezTo>
                      <a:cubicBezTo>
                        <a:pt x="379" y="661"/>
                        <a:pt x="380" y="661"/>
                        <a:pt x="379" y="661"/>
                      </a:cubicBezTo>
                      <a:cubicBezTo>
                        <a:pt x="379" y="661"/>
                        <a:pt x="380" y="661"/>
                        <a:pt x="380" y="661"/>
                      </a:cubicBezTo>
                      <a:cubicBezTo>
                        <a:pt x="379" y="660"/>
                        <a:pt x="380" y="660"/>
                        <a:pt x="379" y="659"/>
                      </a:cubicBezTo>
                      <a:cubicBezTo>
                        <a:pt x="380" y="659"/>
                        <a:pt x="383" y="659"/>
                        <a:pt x="384" y="661"/>
                      </a:cubicBezTo>
                      <a:cubicBezTo>
                        <a:pt x="384" y="660"/>
                        <a:pt x="384" y="659"/>
                        <a:pt x="384" y="659"/>
                      </a:cubicBezTo>
                      <a:cubicBezTo>
                        <a:pt x="384" y="659"/>
                        <a:pt x="383" y="659"/>
                        <a:pt x="383" y="659"/>
                      </a:cubicBezTo>
                      <a:cubicBezTo>
                        <a:pt x="384" y="659"/>
                        <a:pt x="384" y="660"/>
                        <a:pt x="385" y="660"/>
                      </a:cubicBezTo>
                      <a:cubicBezTo>
                        <a:pt x="384" y="661"/>
                        <a:pt x="386" y="662"/>
                        <a:pt x="387" y="661"/>
                      </a:cubicBezTo>
                      <a:cubicBezTo>
                        <a:pt x="387" y="662"/>
                        <a:pt x="387" y="663"/>
                        <a:pt x="388" y="663"/>
                      </a:cubicBezTo>
                      <a:cubicBezTo>
                        <a:pt x="387" y="663"/>
                        <a:pt x="387" y="662"/>
                        <a:pt x="386" y="661"/>
                      </a:cubicBezTo>
                      <a:cubicBezTo>
                        <a:pt x="388" y="666"/>
                        <a:pt x="394" y="671"/>
                        <a:pt x="399" y="673"/>
                      </a:cubicBezTo>
                      <a:cubicBezTo>
                        <a:pt x="398" y="672"/>
                        <a:pt x="396" y="672"/>
                        <a:pt x="396" y="671"/>
                      </a:cubicBezTo>
                      <a:cubicBezTo>
                        <a:pt x="396" y="671"/>
                        <a:pt x="396" y="671"/>
                        <a:pt x="396" y="671"/>
                      </a:cubicBezTo>
                      <a:cubicBezTo>
                        <a:pt x="396" y="671"/>
                        <a:pt x="396" y="671"/>
                        <a:pt x="396" y="671"/>
                      </a:cubicBezTo>
                      <a:cubicBezTo>
                        <a:pt x="398" y="673"/>
                        <a:pt x="397" y="668"/>
                        <a:pt x="399" y="669"/>
                      </a:cubicBezTo>
                      <a:cubicBezTo>
                        <a:pt x="398" y="669"/>
                        <a:pt x="398" y="670"/>
                        <a:pt x="398" y="671"/>
                      </a:cubicBezTo>
                      <a:cubicBezTo>
                        <a:pt x="397" y="671"/>
                        <a:pt x="398" y="672"/>
                        <a:pt x="399" y="673"/>
                      </a:cubicBezTo>
                      <a:cubicBezTo>
                        <a:pt x="400" y="674"/>
                        <a:pt x="401" y="675"/>
                        <a:pt x="402" y="676"/>
                      </a:cubicBezTo>
                      <a:cubicBezTo>
                        <a:pt x="404" y="677"/>
                        <a:pt x="406" y="679"/>
                        <a:pt x="408" y="681"/>
                      </a:cubicBezTo>
                      <a:cubicBezTo>
                        <a:pt x="408" y="682"/>
                        <a:pt x="408" y="682"/>
                        <a:pt x="408" y="683"/>
                      </a:cubicBezTo>
                      <a:cubicBezTo>
                        <a:pt x="409" y="684"/>
                        <a:pt x="409" y="683"/>
                        <a:pt x="410" y="683"/>
                      </a:cubicBezTo>
                      <a:cubicBezTo>
                        <a:pt x="412" y="684"/>
                        <a:pt x="413" y="685"/>
                        <a:pt x="414" y="686"/>
                      </a:cubicBezTo>
                      <a:cubicBezTo>
                        <a:pt x="415" y="688"/>
                        <a:pt x="416" y="689"/>
                        <a:pt x="417" y="690"/>
                      </a:cubicBezTo>
                      <a:cubicBezTo>
                        <a:pt x="419" y="692"/>
                        <a:pt x="421" y="693"/>
                        <a:pt x="422" y="694"/>
                      </a:cubicBezTo>
                      <a:cubicBezTo>
                        <a:pt x="424" y="697"/>
                        <a:pt x="426" y="700"/>
                        <a:pt x="428" y="703"/>
                      </a:cubicBezTo>
                      <a:cubicBezTo>
                        <a:pt x="428" y="703"/>
                        <a:pt x="428" y="703"/>
                        <a:pt x="428" y="703"/>
                      </a:cubicBezTo>
                      <a:cubicBezTo>
                        <a:pt x="428" y="703"/>
                        <a:pt x="428" y="703"/>
                        <a:pt x="428" y="703"/>
                      </a:cubicBezTo>
                      <a:cubicBezTo>
                        <a:pt x="432" y="709"/>
                        <a:pt x="435" y="716"/>
                        <a:pt x="436" y="724"/>
                      </a:cubicBezTo>
                      <a:cubicBezTo>
                        <a:pt x="437" y="727"/>
                        <a:pt x="437" y="730"/>
                        <a:pt x="436" y="732"/>
                      </a:cubicBezTo>
                      <a:cubicBezTo>
                        <a:pt x="435" y="735"/>
                        <a:pt x="437" y="736"/>
                        <a:pt x="437" y="740"/>
                      </a:cubicBezTo>
                      <a:cubicBezTo>
                        <a:pt x="437" y="740"/>
                        <a:pt x="437" y="740"/>
                        <a:pt x="437" y="740"/>
                      </a:cubicBezTo>
                      <a:cubicBezTo>
                        <a:pt x="437" y="740"/>
                        <a:pt x="437" y="739"/>
                        <a:pt x="437" y="739"/>
                      </a:cubicBezTo>
                      <a:cubicBezTo>
                        <a:pt x="437" y="739"/>
                        <a:pt x="437" y="739"/>
                        <a:pt x="437" y="739"/>
                      </a:cubicBezTo>
                      <a:cubicBezTo>
                        <a:pt x="437" y="739"/>
                        <a:pt x="437" y="736"/>
                        <a:pt x="438" y="738"/>
                      </a:cubicBezTo>
                      <a:cubicBezTo>
                        <a:pt x="438" y="737"/>
                        <a:pt x="439" y="737"/>
                        <a:pt x="439" y="737"/>
                      </a:cubicBezTo>
                      <a:cubicBezTo>
                        <a:pt x="439" y="737"/>
                        <a:pt x="439" y="737"/>
                        <a:pt x="439" y="737"/>
                      </a:cubicBezTo>
                      <a:cubicBezTo>
                        <a:pt x="439" y="737"/>
                        <a:pt x="439" y="737"/>
                        <a:pt x="439" y="737"/>
                      </a:cubicBezTo>
                      <a:cubicBezTo>
                        <a:pt x="439" y="737"/>
                        <a:pt x="439" y="737"/>
                        <a:pt x="439" y="737"/>
                      </a:cubicBezTo>
                      <a:cubicBezTo>
                        <a:pt x="440" y="739"/>
                        <a:pt x="439" y="740"/>
                        <a:pt x="438" y="739"/>
                      </a:cubicBezTo>
                      <a:cubicBezTo>
                        <a:pt x="438" y="739"/>
                        <a:pt x="438" y="739"/>
                        <a:pt x="438" y="740"/>
                      </a:cubicBezTo>
                      <a:cubicBezTo>
                        <a:pt x="436" y="740"/>
                        <a:pt x="436" y="743"/>
                        <a:pt x="437" y="745"/>
                      </a:cubicBezTo>
                      <a:cubicBezTo>
                        <a:pt x="438" y="749"/>
                        <a:pt x="437" y="744"/>
                        <a:pt x="439" y="743"/>
                      </a:cubicBezTo>
                      <a:cubicBezTo>
                        <a:pt x="442" y="741"/>
                        <a:pt x="445" y="747"/>
                        <a:pt x="445" y="749"/>
                      </a:cubicBezTo>
                      <a:cubicBezTo>
                        <a:pt x="445" y="750"/>
                        <a:pt x="447" y="754"/>
                        <a:pt x="445" y="752"/>
                      </a:cubicBezTo>
                      <a:cubicBezTo>
                        <a:pt x="444" y="752"/>
                        <a:pt x="443" y="747"/>
                        <a:pt x="443" y="746"/>
                      </a:cubicBezTo>
                      <a:cubicBezTo>
                        <a:pt x="443" y="746"/>
                        <a:pt x="443" y="746"/>
                        <a:pt x="442" y="746"/>
                      </a:cubicBezTo>
                      <a:cubicBezTo>
                        <a:pt x="443" y="745"/>
                        <a:pt x="441" y="743"/>
                        <a:pt x="440" y="743"/>
                      </a:cubicBezTo>
                      <a:cubicBezTo>
                        <a:pt x="437" y="744"/>
                        <a:pt x="439" y="745"/>
                        <a:pt x="439" y="745"/>
                      </a:cubicBezTo>
                      <a:cubicBezTo>
                        <a:pt x="440" y="746"/>
                        <a:pt x="441" y="746"/>
                        <a:pt x="442" y="746"/>
                      </a:cubicBezTo>
                      <a:cubicBezTo>
                        <a:pt x="443" y="747"/>
                        <a:pt x="443" y="749"/>
                        <a:pt x="443" y="749"/>
                      </a:cubicBezTo>
                      <a:cubicBezTo>
                        <a:pt x="444" y="752"/>
                        <a:pt x="444" y="755"/>
                        <a:pt x="445" y="758"/>
                      </a:cubicBezTo>
                      <a:cubicBezTo>
                        <a:pt x="445" y="758"/>
                        <a:pt x="463" y="756"/>
                        <a:pt x="464" y="756"/>
                      </a:cubicBezTo>
                      <a:cubicBezTo>
                        <a:pt x="488" y="753"/>
                        <a:pt x="511" y="751"/>
                        <a:pt x="534" y="748"/>
                      </a:cubicBezTo>
                      <a:cubicBezTo>
                        <a:pt x="550" y="746"/>
                        <a:pt x="567" y="745"/>
                        <a:pt x="583" y="744"/>
                      </a:cubicBezTo>
                      <a:cubicBezTo>
                        <a:pt x="585" y="743"/>
                        <a:pt x="588" y="743"/>
                        <a:pt x="590" y="743"/>
                      </a:cubicBezTo>
                      <a:cubicBezTo>
                        <a:pt x="592" y="743"/>
                        <a:pt x="592" y="741"/>
                        <a:pt x="593" y="741"/>
                      </a:cubicBezTo>
                      <a:cubicBezTo>
                        <a:pt x="593" y="741"/>
                        <a:pt x="596" y="742"/>
                        <a:pt x="596" y="742"/>
                      </a:cubicBezTo>
                      <a:cubicBezTo>
                        <a:pt x="598" y="742"/>
                        <a:pt x="598" y="742"/>
                        <a:pt x="600" y="741"/>
                      </a:cubicBezTo>
                      <a:cubicBezTo>
                        <a:pt x="600" y="741"/>
                        <a:pt x="603" y="740"/>
                        <a:pt x="603" y="740"/>
                      </a:cubicBezTo>
                      <a:cubicBezTo>
                        <a:pt x="602" y="736"/>
                        <a:pt x="605" y="736"/>
                        <a:pt x="606" y="733"/>
                      </a:cubicBezTo>
                      <a:cubicBezTo>
                        <a:pt x="609" y="730"/>
                        <a:pt x="606" y="728"/>
                        <a:pt x="606" y="725"/>
                      </a:cubicBezTo>
                      <a:cubicBezTo>
                        <a:pt x="606" y="724"/>
                        <a:pt x="607" y="724"/>
                        <a:pt x="607" y="722"/>
                      </a:cubicBezTo>
                      <a:cubicBezTo>
                        <a:pt x="607" y="722"/>
                        <a:pt x="606" y="722"/>
                        <a:pt x="605" y="722"/>
                      </a:cubicBezTo>
                      <a:cubicBezTo>
                        <a:pt x="604" y="719"/>
                        <a:pt x="605" y="717"/>
                        <a:pt x="601" y="717"/>
                      </a:cubicBezTo>
                      <a:cubicBezTo>
                        <a:pt x="600" y="717"/>
                        <a:pt x="600" y="718"/>
                        <a:pt x="598" y="718"/>
                      </a:cubicBezTo>
                      <a:cubicBezTo>
                        <a:pt x="597" y="718"/>
                        <a:pt x="597" y="717"/>
                        <a:pt x="596" y="716"/>
                      </a:cubicBezTo>
                      <a:cubicBezTo>
                        <a:pt x="596" y="716"/>
                        <a:pt x="595" y="719"/>
                        <a:pt x="594" y="717"/>
                      </a:cubicBezTo>
                      <a:cubicBezTo>
                        <a:pt x="594" y="715"/>
                        <a:pt x="594" y="715"/>
                        <a:pt x="594" y="714"/>
                      </a:cubicBezTo>
                      <a:cubicBezTo>
                        <a:pt x="593" y="713"/>
                        <a:pt x="593" y="713"/>
                        <a:pt x="593" y="711"/>
                      </a:cubicBezTo>
                      <a:cubicBezTo>
                        <a:pt x="593" y="710"/>
                        <a:pt x="594" y="709"/>
                        <a:pt x="594" y="707"/>
                      </a:cubicBezTo>
                      <a:cubicBezTo>
                        <a:pt x="594" y="705"/>
                        <a:pt x="594" y="703"/>
                        <a:pt x="594" y="702"/>
                      </a:cubicBezTo>
                      <a:cubicBezTo>
                        <a:pt x="594" y="699"/>
                        <a:pt x="595" y="699"/>
                        <a:pt x="593" y="698"/>
                      </a:cubicBezTo>
                      <a:cubicBezTo>
                        <a:pt x="592" y="697"/>
                        <a:pt x="591" y="697"/>
                        <a:pt x="591" y="696"/>
                      </a:cubicBezTo>
                      <a:cubicBezTo>
                        <a:pt x="591" y="695"/>
                        <a:pt x="593" y="694"/>
                        <a:pt x="593" y="693"/>
                      </a:cubicBezTo>
                      <a:cubicBezTo>
                        <a:pt x="593" y="691"/>
                        <a:pt x="591" y="688"/>
                        <a:pt x="592" y="687"/>
                      </a:cubicBezTo>
                      <a:cubicBezTo>
                        <a:pt x="593" y="686"/>
                        <a:pt x="596" y="688"/>
                        <a:pt x="597" y="686"/>
                      </a:cubicBezTo>
                      <a:cubicBezTo>
                        <a:pt x="598" y="685"/>
                        <a:pt x="598" y="682"/>
                        <a:pt x="599" y="680"/>
                      </a:cubicBezTo>
                      <a:cubicBezTo>
                        <a:pt x="600" y="679"/>
                        <a:pt x="602" y="678"/>
                        <a:pt x="603" y="677"/>
                      </a:cubicBezTo>
                      <a:cubicBezTo>
                        <a:pt x="603" y="675"/>
                        <a:pt x="602" y="673"/>
                        <a:pt x="603" y="672"/>
                      </a:cubicBezTo>
                      <a:cubicBezTo>
                        <a:pt x="604" y="670"/>
                        <a:pt x="602" y="668"/>
                        <a:pt x="604" y="667"/>
                      </a:cubicBezTo>
                      <a:cubicBezTo>
                        <a:pt x="603" y="667"/>
                        <a:pt x="603" y="666"/>
                        <a:pt x="604" y="665"/>
                      </a:cubicBezTo>
                      <a:cubicBezTo>
                        <a:pt x="604" y="664"/>
                        <a:pt x="605" y="664"/>
                        <a:pt x="605" y="663"/>
                      </a:cubicBezTo>
                      <a:cubicBezTo>
                        <a:pt x="605" y="663"/>
                        <a:pt x="605" y="660"/>
                        <a:pt x="605" y="660"/>
                      </a:cubicBezTo>
                      <a:cubicBezTo>
                        <a:pt x="605" y="658"/>
                        <a:pt x="604" y="657"/>
                        <a:pt x="603" y="655"/>
                      </a:cubicBezTo>
                      <a:cubicBezTo>
                        <a:pt x="603" y="655"/>
                        <a:pt x="603" y="652"/>
                        <a:pt x="603" y="652"/>
                      </a:cubicBezTo>
                      <a:cubicBezTo>
                        <a:pt x="604" y="651"/>
                        <a:pt x="605" y="652"/>
                        <a:pt x="605" y="651"/>
                      </a:cubicBezTo>
                      <a:cubicBezTo>
                        <a:pt x="605" y="649"/>
                        <a:pt x="604" y="649"/>
                        <a:pt x="604" y="648"/>
                      </a:cubicBezTo>
                      <a:cubicBezTo>
                        <a:pt x="603" y="648"/>
                        <a:pt x="605" y="648"/>
                        <a:pt x="604" y="647"/>
                      </a:cubicBezTo>
                      <a:cubicBezTo>
                        <a:pt x="602" y="644"/>
                        <a:pt x="605" y="643"/>
                        <a:pt x="606" y="642"/>
                      </a:cubicBezTo>
                      <a:cubicBezTo>
                        <a:pt x="607" y="641"/>
                        <a:pt x="607" y="640"/>
                        <a:pt x="607" y="640"/>
                      </a:cubicBezTo>
                      <a:cubicBezTo>
                        <a:pt x="607" y="640"/>
                        <a:pt x="608" y="639"/>
                        <a:pt x="608" y="639"/>
                      </a:cubicBezTo>
                      <a:cubicBezTo>
                        <a:pt x="608" y="639"/>
                        <a:pt x="609" y="639"/>
                        <a:pt x="609" y="638"/>
                      </a:cubicBezTo>
                      <a:cubicBezTo>
                        <a:pt x="610" y="636"/>
                        <a:pt x="609" y="634"/>
                        <a:pt x="610" y="632"/>
                      </a:cubicBezTo>
                      <a:cubicBezTo>
                        <a:pt x="611" y="631"/>
                        <a:pt x="614" y="630"/>
                        <a:pt x="615" y="629"/>
                      </a:cubicBezTo>
                      <a:cubicBezTo>
                        <a:pt x="617" y="628"/>
                        <a:pt x="618" y="627"/>
                        <a:pt x="619" y="626"/>
                      </a:cubicBezTo>
                      <a:cubicBezTo>
                        <a:pt x="620" y="625"/>
                        <a:pt x="621" y="625"/>
                        <a:pt x="622" y="624"/>
                      </a:cubicBezTo>
                      <a:cubicBezTo>
                        <a:pt x="623" y="623"/>
                        <a:pt x="624" y="622"/>
                        <a:pt x="625" y="620"/>
                      </a:cubicBezTo>
                      <a:cubicBezTo>
                        <a:pt x="626" y="620"/>
                        <a:pt x="627" y="619"/>
                        <a:pt x="628" y="619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6" name="Freeform 10289"/>
                <p:cNvSpPr>
                  <a:spLocks/>
                </p:cNvSpPr>
                <p:nvPr/>
              </p:nvSpPr>
              <p:spPr bwMode="auto">
                <a:xfrm>
                  <a:off x="613" y="2520"/>
                  <a:ext cx="41" cy="15"/>
                </a:xfrm>
                <a:custGeom>
                  <a:avLst/>
                  <a:gdLst>
                    <a:gd name="T0" fmla="*/ 33 w 27"/>
                    <a:gd name="T1" fmla="*/ 9 h 10"/>
                    <a:gd name="T2" fmla="*/ 36 w 27"/>
                    <a:gd name="T3" fmla="*/ 6 h 10"/>
                    <a:gd name="T4" fmla="*/ 35 w 27"/>
                    <a:gd name="T5" fmla="*/ 3 h 10"/>
                    <a:gd name="T6" fmla="*/ 24 w 27"/>
                    <a:gd name="T7" fmla="*/ 8 h 10"/>
                    <a:gd name="T8" fmla="*/ 20 w 27"/>
                    <a:gd name="T9" fmla="*/ 3 h 10"/>
                    <a:gd name="T10" fmla="*/ 14 w 27"/>
                    <a:gd name="T11" fmla="*/ 3 h 10"/>
                    <a:gd name="T12" fmla="*/ 2 w 27"/>
                    <a:gd name="T13" fmla="*/ 0 h 10"/>
                    <a:gd name="T14" fmla="*/ 0 w 27"/>
                    <a:gd name="T15" fmla="*/ 2 h 10"/>
                    <a:gd name="T16" fmla="*/ 5 w 27"/>
                    <a:gd name="T17" fmla="*/ 5 h 10"/>
                    <a:gd name="T18" fmla="*/ 6 w 27"/>
                    <a:gd name="T19" fmla="*/ 6 h 10"/>
                    <a:gd name="T20" fmla="*/ 5 w 27"/>
                    <a:gd name="T21" fmla="*/ 9 h 10"/>
                    <a:gd name="T22" fmla="*/ 11 w 27"/>
                    <a:gd name="T23" fmla="*/ 15 h 10"/>
                    <a:gd name="T24" fmla="*/ 23 w 27"/>
                    <a:gd name="T25" fmla="*/ 12 h 10"/>
                    <a:gd name="T26" fmla="*/ 29 w 27"/>
                    <a:gd name="T27" fmla="*/ 11 h 10"/>
                    <a:gd name="T28" fmla="*/ 33 w 27"/>
                    <a:gd name="T29" fmla="*/ 9 h 1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7"/>
                    <a:gd name="T46" fmla="*/ 0 h 10"/>
                    <a:gd name="T47" fmla="*/ 27 w 27"/>
                    <a:gd name="T48" fmla="*/ 10 h 1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7" h="10">
                      <a:moveTo>
                        <a:pt x="22" y="6"/>
                      </a:moveTo>
                      <a:cubicBezTo>
                        <a:pt x="24" y="6"/>
                        <a:pt x="23" y="4"/>
                        <a:pt x="24" y="4"/>
                      </a:cubicBezTo>
                      <a:cubicBezTo>
                        <a:pt x="27" y="4"/>
                        <a:pt x="24" y="2"/>
                        <a:pt x="23" y="2"/>
                      </a:cubicBezTo>
                      <a:cubicBezTo>
                        <a:pt x="20" y="1"/>
                        <a:pt x="20" y="6"/>
                        <a:pt x="16" y="5"/>
                      </a:cubicBezTo>
                      <a:cubicBezTo>
                        <a:pt x="15" y="4"/>
                        <a:pt x="14" y="3"/>
                        <a:pt x="13" y="2"/>
                      </a:cubicBezTo>
                      <a:cubicBezTo>
                        <a:pt x="11" y="2"/>
                        <a:pt x="10" y="2"/>
                        <a:pt x="9" y="2"/>
                      </a:cubicBezTo>
                      <a:cubicBezTo>
                        <a:pt x="7" y="1"/>
                        <a:pt x="4" y="1"/>
                        <a:pt x="1" y="0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1"/>
                        <a:pt x="3" y="2"/>
                        <a:pt x="3" y="3"/>
                      </a:cubicBezTo>
                      <a:cubicBezTo>
                        <a:pt x="3" y="3"/>
                        <a:pt x="4" y="4"/>
                        <a:pt x="4" y="4"/>
                      </a:cubicBezTo>
                      <a:cubicBezTo>
                        <a:pt x="4" y="5"/>
                        <a:pt x="3" y="5"/>
                        <a:pt x="3" y="6"/>
                      </a:cubicBezTo>
                      <a:cubicBezTo>
                        <a:pt x="4" y="9"/>
                        <a:pt x="6" y="8"/>
                        <a:pt x="7" y="10"/>
                      </a:cubicBezTo>
                      <a:cubicBezTo>
                        <a:pt x="9" y="8"/>
                        <a:pt x="13" y="9"/>
                        <a:pt x="15" y="8"/>
                      </a:cubicBezTo>
                      <a:cubicBezTo>
                        <a:pt x="16" y="8"/>
                        <a:pt x="17" y="8"/>
                        <a:pt x="19" y="7"/>
                      </a:cubicBezTo>
                      <a:cubicBezTo>
                        <a:pt x="20" y="7"/>
                        <a:pt x="21" y="7"/>
                        <a:pt x="22" y="6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7" name="Freeform 10290"/>
                <p:cNvSpPr>
                  <a:spLocks/>
                </p:cNvSpPr>
                <p:nvPr/>
              </p:nvSpPr>
              <p:spPr bwMode="auto">
                <a:xfrm>
                  <a:off x="564" y="2520"/>
                  <a:ext cx="14" cy="8"/>
                </a:xfrm>
                <a:custGeom>
                  <a:avLst/>
                  <a:gdLst>
                    <a:gd name="T0" fmla="*/ 12 w 9"/>
                    <a:gd name="T1" fmla="*/ 6 h 5"/>
                    <a:gd name="T2" fmla="*/ 9 w 9"/>
                    <a:gd name="T3" fmla="*/ 3 h 5"/>
                    <a:gd name="T4" fmla="*/ 8 w 9"/>
                    <a:gd name="T5" fmla="*/ 0 h 5"/>
                    <a:gd name="T6" fmla="*/ 3 w 9"/>
                    <a:gd name="T7" fmla="*/ 3 h 5"/>
                    <a:gd name="T8" fmla="*/ 0 w 9"/>
                    <a:gd name="T9" fmla="*/ 6 h 5"/>
                    <a:gd name="T10" fmla="*/ 6 w 9"/>
                    <a:gd name="T11" fmla="*/ 8 h 5"/>
                    <a:gd name="T12" fmla="*/ 14 w 9"/>
                    <a:gd name="T13" fmla="*/ 6 h 5"/>
                    <a:gd name="T14" fmla="*/ 12 w 9"/>
                    <a:gd name="T15" fmla="*/ 6 h 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"/>
                    <a:gd name="T25" fmla="*/ 0 h 5"/>
                    <a:gd name="T26" fmla="*/ 9 w 9"/>
                    <a:gd name="T27" fmla="*/ 5 h 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" h="5">
                      <a:moveTo>
                        <a:pt x="8" y="4"/>
                      </a:moveTo>
                      <a:cubicBezTo>
                        <a:pt x="8" y="2"/>
                        <a:pt x="7" y="3"/>
                        <a:pt x="6" y="2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1"/>
                        <a:pt x="3" y="2"/>
                        <a:pt x="2" y="2"/>
                      </a:cubicBez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1" y="4"/>
                        <a:pt x="2" y="3"/>
                        <a:pt x="4" y="5"/>
                      </a:cubicBezTo>
                      <a:cubicBezTo>
                        <a:pt x="5" y="5"/>
                        <a:pt x="8" y="5"/>
                        <a:pt x="9" y="4"/>
                      </a:cubicBezTo>
                      <a:cubicBezTo>
                        <a:pt x="9" y="4"/>
                        <a:pt x="9" y="4"/>
                        <a:pt x="8" y="4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8" name="Freeform 10292"/>
                <p:cNvSpPr>
                  <a:spLocks/>
                </p:cNvSpPr>
                <p:nvPr/>
              </p:nvSpPr>
              <p:spPr bwMode="auto">
                <a:xfrm>
                  <a:off x="583" y="2523"/>
                  <a:ext cx="26" cy="22"/>
                </a:xfrm>
                <a:custGeom>
                  <a:avLst/>
                  <a:gdLst>
                    <a:gd name="T0" fmla="*/ 26 w 17"/>
                    <a:gd name="T1" fmla="*/ 13 h 14"/>
                    <a:gd name="T2" fmla="*/ 24 w 17"/>
                    <a:gd name="T3" fmla="*/ 8 h 14"/>
                    <a:gd name="T4" fmla="*/ 18 w 17"/>
                    <a:gd name="T5" fmla="*/ 5 h 14"/>
                    <a:gd name="T6" fmla="*/ 15 w 17"/>
                    <a:gd name="T7" fmla="*/ 3 h 14"/>
                    <a:gd name="T8" fmla="*/ 8 w 17"/>
                    <a:gd name="T9" fmla="*/ 5 h 14"/>
                    <a:gd name="T10" fmla="*/ 0 w 17"/>
                    <a:gd name="T11" fmla="*/ 6 h 14"/>
                    <a:gd name="T12" fmla="*/ 9 w 17"/>
                    <a:gd name="T13" fmla="*/ 19 h 14"/>
                    <a:gd name="T14" fmla="*/ 26 w 17"/>
                    <a:gd name="T15" fmla="*/ 14 h 14"/>
                    <a:gd name="T16" fmla="*/ 26 w 17"/>
                    <a:gd name="T17" fmla="*/ 13 h 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7"/>
                    <a:gd name="T28" fmla="*/ 0 h 14"/>
                    <a:gd name="T29" fmla="*/ 17 w 17"/>
                    <a:gd name="T30" fmla="*/ 14 h 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7" h="14">
                      <a:moveTo>
                        <a:pt x="17" y="8"/>
                      </a:moveTo>
                      <a:cubicBezTo>
                        <a:pt x="16" y="7"/>
                        <a:pt x="16" y="6"/>
                        <a:pt x="16" y="5"/>
                      </a:cubicBezTo>
                      <a:cubicBezTo>
                        <a:pt x="15" y="6"/>
                        <a:pt x="12" y="5"/>
                        <a:pt x="12" y="3"/>
                      </a:cubicBezTo>
                      <a:cubicBezTo>
                        <a:pt x="13" y="0"/>
                        <a:pt x="11" y="2"/>
                        <a:pt x="10" y="2"/>
                      </a:cubicBezTo>
                      <a:cubicBezTo>
                        <a:pt x="8" y="3"/>
                        <a:pt x="7" y="2"/>
                        <a:pt x="5" y="3"/>
                      </a:cubicBezTo>
                      <a:cubicBezTo>
                        <a:pt x="4" y="5"/>
                        <a:pt x="1" y="3"/>
                        <a:pt x="0" y="4"/>
                      </a:cubicBezTo>
                      <a:cubicBezTo>
                        <a:pt x="3" y="5"/>
                        <a:pt x="3" y="10"/>
                        <a:pt x="6" y="12"/>
                      </a:cubicBezTo>
                      <a:cubicBezTo>
                        <a:pt x="10" y="14"/>
                        <a:pt x="13" y="8"/>
                        <a:pt x="17" y="9"/>
                      </a:cubicBezTo>
                      <a:cubicBezTo>
                        <a:pt x="17" y="9"/>
                        <a:pt x="17" y="8"/>
                        <a:pt x="17" y="8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69" name="Freeform 10296"/>
                <p:cNvSpPr>
                  <a:spLocks/>
                </p:cNvSpPr>
                <p:nvPr/>
              </p:nvSpPr>
              <p:spPr bwMode="auto">
                <a:xfrm>
                  <a:off x="767" y="2557"/>
                  <a:ext cx="8" cy="6"/>
                </a:xfrm>
                <a:custGeom>
                  <a:avLst/>
                  <a:gdLst>
                    <a:gd name="T0" fmla="*/ 6 w 5"/>
                    <a:gd name="T1" fmla="*/ 3 h 4"/>
                    <a:gd name="T2" fmla="*/ 8 w 5"/>
                    <a:gd name="T3" fmla="*/ 3 h 4"/>
                    <a:gd name="T4" fmla="*/ 3 w 5"/>
                    <a:gd name="T5" fmla="*/ 6 h 4"/>
                    <a:gd name="T6" fmla="*/ 3 w 5"/>
                    <a:gd name="T7" fmla="*/ 5 h 4"/>
                    <a:gd name="T8" fmla="*/ 3 w 5"/>
                    <a:gd name="T9" fmla="*/ 6 h 4"/>
                    <a:gd name="T10" fmla="*/ 5 w 5"/>
                    <a:gd name="T11" fmla="*/ 3 h 4"/>
                    <a:gd name="T12" fmla="*/ 8 w 5"/>
                    <a:gd name="T13" fmla="*/ 5 h 4"/>
                    <a:gd name="T14" fmla="*/ 6 w 5"/>
                    <a:gd name="T15" fmla="*/ 3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"/>
                    <a:gd name="T25" fmla="*/ 0 h 4"/>
                    <a:gd name="T26" fmla="*/ 5 w 5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" h="4">
                      <a:moveTo>
                        <a:pt x="4" y="2"/>
                      </a:moveTo>
                      <a:cubicBezTo>
                        <a:pt x="5" y="2"/>
                        <a:pt x="4" y="2"/>
                        <a:pt x="5" y="2"/>
                      </a:cubicBezTo>
                      <a:cubicBezTo>
                        <a:pt x="5" y="0"/>
                        <a:pt x="0" y="3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4" y="3"/>
                        <a:pt x="3" y="2"/>
                        <a:pt x="4" y="2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70" name="Freeform 10298"/>
                <p:cNvSpPr>
                  <a:spLocks/>
                </p:cNvSpPr>
                <p:nvPr/>
              </p:nvSpPr>
              <p:spPr bwMode="auto">
                <a:xfrm>
                  <a:off x="738" y="2595"/>
                  <a:ext cx="29" cy="21"/>
                </a:xfrm>
                <a:custGeom>
                  <a:avLst/>
                  <a:gdLst>
                    <a:gd name="T0" fmla="*/ 27 w 19"/>
                    <a:gd name="T1" fmla="*/ 17 h 14"/>
                    <a:gd name="T2" fmla="*/ 23 w 19"/>
                    <a:gd name="T3" fmla="*/ 9 h 14"/>
                    <a:gd name="T4" fmla="*/ 15 w 19"/>
                    <a:gd name="T5" fmla="*/ 6 h 14"/>
                    <a:gd name="T6" fmla="*/ 11 w 19"/>
                    <a:gd name="T7" fmla="*/ 5 h 14"/>
                    <a:gd name="T8" fmla="*/ 8 w 19"/>
                    <a:gd name="T9" fmla="*/ 0 h 14"/>
                    <a:gd name="T10" fmla="*/ 0 w 19"/>
                    <a:gd name="T11" fmla="*/ 0 h 14"/>
                    <a:gd name="T12" fmla="*/ 11 w 19"/>
                    <a:gd name="T13" fmla="*/ 6 h 14"/>
                    <a:gd name="T14" fmla="*/ 12 w 19"/>
                    <a:gd name="T15" fmla="*/ 12 h 14"/>
                    <a:gd name="T16" fmla="*/ 14 w 19"/>
                    <a:gd name="T17" fmla="*/ 18 h 14"/>
                    <a:gd name="T18" fmla="*/ 23 w 19"/>
                    <a:gd name="T19" fmla="*/ 20 h 14"/>
                    <a:gd name="T20" fmla="*/ 27 w 19"/>
                    <a:gd name="T21" fmla="*/ 21 h 14"/>
                    <a:gd name="T22" fmla="*/ 27 w 19"/>
                    <a:gd name="T23" fmla="*/ 17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9"/>
                    <a:gd name="T37" fmla="*/ 0 h 14"/>
                    <a:gd name="T38" fmla="*/ 19 w 19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9" h="14">
                      <a:moveTo>
                        <a:pt x="18" y="11"/>
                      </a:moveTo>
                      <a:cubicBezTo>
                        <a:pt x="17" y="10"/>
                        <a:pt x="14" y="7"/>
                        <a:pt x="15" y="6"/>
                      </a:cubicBezTo>
                      <a:cubicBezTo>
                        <a:pt x="14" y="5"/>
                        <a:pt x="11" y="5"/>
                        <a:pt x="10" y="4"/>
                      </a:cubicBezTo>
                      <a:cubicBezTo>
                        <a:pt x="9" y="3"/>
                        <a:pt x="8" y="3"/>
                        <a:pt x="7" y="3"/>
                      </a:cubicBezTo>
                      <a:cubicBezTo>
                        <a:pt x="6" y="2"/>
                        <a:pt x="5" y="1"/>
                        <a:pt x="5" y="0"/>
                      </a:cubicBezTo>
                      <a:cubicBezTo>
                        <a:pt x="4" y="0"/>
                        <a:pt x="1" y="0"/>
                        <a:pt x="0" y="0"/>
                      </a:cubicBezTo>
                      <a:cubicBezTo>
                        <a:pt x="1" y="2"/>
                        <a:pt x="4" y="5"/>
                        <a:pt x="7" y="4"/>
                      </a:cubicBezTo>
                      <a:cubicBezTo>
                        <a:pt x="6" y="4"/>
                        <a:pt x="9" y="6"/>
                        <a:pt x="8" y="8"/>
                      </a:cubicBezTo>
                      <a:cubicBezTo>
                        <a:pt x="7" y="10"/>
                        <a:pt x="8" y="11"/>
                        <a:pt x="9" y="12"/>
                      </a:cubicBezTo>
                      <a:cubicBezTo>
                        <a:pt x="10" y="14"/>
                        <a:pt x="14" y="12"/>
                        <a:pt x="15" y="13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4"/>
                        <a:pt x="19" y="12"/>
                        <a:pt x="18" y="11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71" name="Freeform 10299"/>
                <p:cNvSpPr>
                  <a:spLocks/>
                </p:cNvSpPr>
                <p:nvPr/>
              </p:nvSpPr>
              <p:spPr bwMode="auto">
                <a:xfrm>
                  <a:off x="647" y="2619"/>
                  <a:ext cx="13" cy="11"/>
                </a:xfrm>
                <a:custGeom>
                  <a:avLst/>
                  <a:gdLst>
                    <a:gd name="T0" fmla="*/ 12 w 9"/>
                    <a:gd name="T1" fmla="*/ 5 h 7"/>
                    <a:gd name="T2" fmla="*/ 6 w 9"/>
                    <a:gd name="T3" fmla="*/ 2 h 7"/>
                    <a:gd name="T4" fmla="*/ 3 w 9"/>
                    <a:gd name="T5" fmla="*/ 0 h 7"/>
                    <a:gd name="T6" fmla="*/ 0 w 9"/>
                    <a:gd name="T7" fmla="*/ 0 h 7"/>
                    <a:gd name="T8" fmla="*/ 13 w 9"/>
                    <a:gd name="T9" fmla="*/ 6 h 7"/>
                    <a:gd name="T10" fmla="*/ 12 w 9"/>
                    <a:gd name="T11" fmla="*/ 5 h 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"/>
                    <a:gd name="T19" fmla="*/ 0 h 7"/>
                    <a:gd name="T20" fmla="*/ 9 w 9"/>
                    <a:gd name="T21" fmla="*/ 7 h 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" h="7">
                      <a:moveTo>
                        <a:pt x="8" y="3"/>
                      </a:moveTo>
                      <a:cubicBezTo>
                        <a:pt x="7" y="2"/>
                        <a:pt x="6" y="1"/>
                        <a:pt x="4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1" y="1"/>
                        <a:pt x="0" y="0"/>
                      </a:cubicBezTo>
                      <a:cubicBezTo>
                        <a:pt x="0" y="3"/>
                        <a:pt x="7" y="7"/>
                        <a:pt x="9" y="4"/>
                      </a:cubicBezTo>
                      <a:cubicBezTo>
                        <a:pt x="9" y="4"/>
                        <a:pt x="9" y="4"/>
                        <a:pt x="8" y="3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72" name="Freeform 10301"/>
                <p:cNvSpPr>
                  <a:spLocks/>
                </p:cNvSpPr>
                <p:nvPr/>
              </p:nvSpPr>
              <p:spPr bwMode="auto">
                <a:xfrm>
                  <a:off x="738" y="2645"/>
                  <a:ext cx="25" cy="33"/>
                </a:xfrm>
                <a:custGeom>
                  <a:avLst/>
                  <a:gdLst>
                    <a:gd name="T0" fmla="*/ 23 w 16"/>
                    <a:gd name="T1" fmla="*/ 28 h 21"/>
                    <a:gd name="T2" fmla="*/ 8 w 16"/>
                    <a:gd name="T3" fmla="*/ 11 h 21"/>
                    <a:gd name="T4" fmla="*/ 0 w 16"/>
                    <a:gd name="T5" fmla="*/ 6 h 21"/>
                    <a:gd name="T6" fmla="*/ 3 w 16"/>
                    <a:gd name="T7" fmla="*/ 13 h 21"/>
                    <a:gd name="T8" fmla="*/ 8 w 16"/>
                    <a:gd name="T9" fmla="*/ 22 h 21"/>
                    <a:gd name="T10" fmla="*/ 13 w 16"/>
                    <a:gd name="T11" fmla="*/ 28 h 21"/>
                    <a:gd name="T12" fmla="*/ 17 w 16"/>
                    <a:gd name="T13" fmla="*/ 33 h 21"/>
                    <a:gd name="T14" fmla="*/ 25 w 16"/>
                    <a:gd name="T15" fmla="*/ 31 h 21"/>
                    <a:gd name="T16" fmla="*/ 23 w 16"/>
                    <a:gd name="T17" fmla="*/ 28 h 2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21"/>
                    <a:gd name="T29" fmla="*/ 16 w 16"/>
                    <a:gd name="T30" fmla="*/ 21 h 2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21">
                      <a:moveTo>
                        <a:pt x="15" y="18"/>
                      </a:moveTo>
                      <a:cubicBezTo>
                        <a:pt x="12" y="16"/>
                        <a:pt x="7" y="11"/>
                        <a:pt x="5" y="7"/>
                      </a:cubicBezTo>
                      <a:cubicBezTo>
                        <a:pt x="4" y="6"/>
                        <a:pt x="1" y="0"/>
                        <a:pt x="0" y="4"/>
                      </a:cubicBezTo>
                      <a:cubicBezTo>
                        <a:pt x="0" y="3"/>
                        <a:pt x="2" y="7"/>
                        <a:pt x="2" y="8"/>
                      </a:cubicBezTo>
                      <a:cubicBezTo>
                        <a:pt x="4" y="10"/>
                        <a:pt x="4" y="12"/>
                        <a:pt x="5" y="14"/>
                      </a:cubicBezTo>
                      <a:cubicBezTo>
                        <a:pt x="6" y="16"/>
                        <a:pt x="7" y="17"/>
                        <a:pt x="8" y="18"/>
                      </a:cubicBezTo>
                      <a:cubicBezTo>
                        <a:pt x="9" y="19"/>
                        <a:pt x="11" y="20"/>
                        <a:pt x="11" y="21"/>
                      </a:cubicBezTo>
                      <a:cubicBezTo>
                        <a:pt x="13" y="20"/>
                        <a:pt x="13" y="19"/>
                        <a:pt x="16" y="20"/>
                      </a:cubicBezTo>
                      <a:cubicBezTo>
                        <a:pt x="16" y="20"/>
                        <a:pt x="15" y="19"/>
                        <a:pt x="15" y="18"/>
                      </a:cubicBezTo>
                    </a:path>
                  </a:pathLst>
                </a:custGeom>
                <a:solidFill>
                  <a:schemeClr val="bg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73" name="Freeform 10303"/>
              <p:cNvSpPr>
                <a:spLocks/>
              </p:cNvSpPr>
              <p:nvPr/>
            </p:nvSpPr>
            <p:spPr bwMode="auto">
              <a:xfrm>
                <a:off x="1169" y="1536"/>
                <a:ext cx="475" cy="622"/>
              </a:xfrm>
              <a:custGeom>
                <a:avLst/>
                <a:gdLst>
                  <a:gd name="T0" fmla="*/ 473 w 307"/>
                  <a:gd name="T1" fmla="*/ 478 h 401"/>
                  <a:gd name="T2" fmla="*/ 472 w 307"/>
                  <a:gd name="T3" fmla="*/ 371 h 401"/>
                  <a:gd name="T4" fmla="*/ 473 w 307"/>
                  <a:gd name="T5" fmla="*/ 245 h 401"/>
                  <a:gd name="T6" fmla="*/ 473 w 307"/>
                  <a:gd name="T7" fmla="*/ 143 h 401"/>
                  <a:gd name="T8" fmla="*/ 473 w 307"/>
                  <a:gd name="T9" fmla="*/ 132 h 401"/>
                  <a:gd name="T10" fmla="*/ 473 w 307"/>
                  <a:gd name="T11" fmla="*/ 126 h 401"/>
                  <a:gd name="T12" fmla="*/ 467 w 307"/>
                  <a:gd name="T13" fmla="*/ 126 h 401"/>
                  <a:gd name="T14" fmla="*/ 444 w 307"/>
                  <a:gd name="T15" fmla="*/ 126 h 401"/>
                  <a:gd name="T16" fmla="*/ 382 w 307"/>
                  <a:gd name="T17" fmla="*/ 126 h 401"/>
                  <a:gd name="T18" fmla="*/ 330 w 307"/>
                  <a:gd name="T19" fmla="*/ 126 h 401"/>
                  <a:gd name="T20" fmla="*/ 291 w 307"/>
                  <a:gd name="T21" fmla="*/ 126 h 401"/>
                  <a:gd name="T22" fmla="*/ 285 w 307"/>
                  <a:gd name="T23" fmla="*/ 124 h 401"/>
                  <a:gd name="T24" fmla="*/ 285 w 307"/>
                  <a:gd name="T25" fmla="*/ 109 h 401"/>
                  <a:gd name="T26" fmla="*/ 285 w 307"/>
                  <a:gd name="T27" fmla="*/ 53 h 401"/>
                  <a:gd name="T28" fmla="*/ 285 w 307"/>
                  <a:gd name="T29" fmla="*/ 14 h 401"/>
                  <a:gd name="T30" fmla="*/ 285 w 307"/>
                  <a:gd name="T31" fmla="*/ 3 h 401"/>
                  <a:gd name="T32" fmla="*/ 282 w 307"/>
                  <a:gd name="T33" fmla="*/ 2 h 401"/>
                  <a:gd name="T34" fmla="*/ 53 w 307"/>
                  <a:gd name="T35" fmla="*/ 2 h 401"/>
                  <a:gd name="T36" fmla="*/ 2 w 307"/>
                  <a:gd name="T37" fmla="*/ 2 h 401"/>
                  <a:gd name="T38" fmla="*/ 2 w 307"/>
                  <a:gd name="T39" fmla="*/ 205 h 401"/>
                  <a:gd name="T40" fmla="*/ 2 w 307"/>
                  <a:gd name="T41" fmla="*/ 427 h 401"/>
                  <a:gd name="T42" fmla="*/ 0 w 307"/>
                  <a:gd name="T43" fmla="*/ 620 h 401"/>
                  <a:gd name="T44" fmla="*/ 224 w 307"/>
                  <a:gd name="T45" fmla="*/ 620 h 401"/>
                  <a:gd name="T46" fmla="*/ 456 w 307"/>
                  <a:gd name="T47" fmla="*/ 622 h 401"/>
                  <a:gd name="T48" fmla="*/ 472 w 307"/>
                  <a:gd name="T49" fmla="*/ 622 h 401"/>
                  <a:gd name="T50" fmla="*/ 473 w 307"/>
                  <a:gd name="T51" fmla="*/ 614 h 401"/>
                  <a:gd name="T52" fmla="*/ 473 w 307"/>
                  <a:gd name="T53" fmla="*/ 557 h 401"/>
                  <a:gd name="T54" fmla="*/ 473 w 307"/>
                  <a:gd name="T55" fmla="*/ 478 h 40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07"/>
                  <a:gd name="T85" fmla="*/ 0 h 401"/>
                  <a:gd name="T86" fmla="*/ 307 w 307"/>
                  <a:gd name="T87" fmla="*/ 401 h 40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07" h="401">
                    <a:moveTo>
                      <a:pt x="306" y="308"/>
                    </a:moveTo>
                    <a:cubicBezTo>
                      <a:pt x="303" y="285"/>
                      <a:pt x="305" y="262"/>
                      <a:pt x="305" y="239"/>
                    </a:cubicBezTo>
                    <a:cubicBezTo>
                      <a:pt x="306" y="212"/>
                      <a:pt x="306" y="185"/>
                      <a:pt x="306" y="158"/>
                    </a:cubicBezTo>
                    <a:cubicBezTo>
                      <a:pt x="306" y="136"/>
                      <a:pt x="305" y="114"/>
                      <a:pt x="306" y="92"/>
                    </a:cubicBezTo>
                    <a:cubicBezTo>
                      <a:pt x="306" y="89"/>
                      <a:pt x="306" y="87"/>
                      <a:pt x="306" y="85"/>
                    </a:cubicBezTo>
                    <a:cubicBezTo>
                      <a:pt x="306" y="84"/>
                      <a:pt x="306" y="81"/>
                      <a:pt x="306" y="81"/>
                    </a:cubicBezTo>
                    <a:cubicBezTo>
                      <a:pt x="305" y="80"/>
                      <a:pt x="302" y="81"/>
                      <a:pt x="302" y="81"/>
                    </a:cubicBezTo>
                    <a:cubicBezTo>
                      <a:pt x="297" y="80"/>
                      <a:pt x="292" y="80"/>
                      <a:pt x="287" y="81"/>
                    </a:cubicBezTo>
                    <a:cubicBezTo>
                      <a:pt x="274" y="81"/>
                      <a:pt x="260" y="81"/>
                      <a:pt x="247" y="81"/>
                    </a:cubicBezTo>
                    <a:cubicBezTo>
                      <a:pt x="236" y="81"/>
                      <a:pt x="224" y="81"/>
                      <a:pt x="213" y="81"/>
                    </a:cubicBezTo>
                    <a:cubicBezTo>
                      <a:pt x="204" y="81"/>
                      <a:pt x="196" y="81"/>
                      <a:pt x="188" y="81"/>
                    </a:cubicBezTo>
                    <a:cubicBezTo>
                      <a:pt x="187" y="81"/>
                      <a:pt x="184" y="81"/>
                      <a:pt x="184" y="80"/>
                    </a:cubicBezTo>
                    <a:cubicBezTo>
                      <a:pt x="184" y="77"/>
                      <a:pt x="184" y="73"/>
                      <a:pt x="184" y="70"/>
                    </a:cubicBezTo>
                    <a:cubicBezTo>
                      <a:pt x="184" y="58"/>
                      <a:pt x="184" y="46"/>
                      <a:pt x="184" y="34"/>
                    </a:cubicBezTo>
                    <a:cubicBezTo>
                      <a:pt x="184" y="26"/>
                      <a:pt x="184" y="17"/>
                      <a:pt x="184" y="9"/>
                    </a:cubicBezTo>
                    <a:cubicBezTo>
                      <a:pt x="184" y="7"/>
                      <a:pt x="184" y="4"/>
                      <a:pt x="184" y="2"/>
                    </a:cubicBezTo>
                    <a:cubicBezTo>
                      <a:pt x="184" y="0"/>
                      <a:pt x="184" y="1"/>
                      <a:pt x="182" y="1"/>
                    </a:cubicBezTo>
                    <a:cubicBezTo>
                      <a:pt x="132" y="0"/>
                      <a:pt x="83" y="1"/>
                      <a:pt x="34" y="1"/>
                    </a:cubicBezTo>
                    <a:cubicBezTo>
                      <a:pt x="23" y="1"/>
                      <a:pt x="12" y="2"/>
                      <a:pt x="1" y="1"/>
                    </a:cubicBezTo>
                    <a:cubicBezTo>
                      <a:pt x="1" y="45"/>
                      <a:pt x="1" y="89"/>
                      <a:pt x="1" y="132"/>
                    </a:cubicBezTo>
                    <a:cubicBezTo>
                      <a:pt x="0" y="180"/>
                      <a:pt x="1" y="227"/>
                      <a:pt x="1" y="275"/>
                    </a:cubicBezTo>
                    <a:cubicBezTo>
                      <a:pt x="1" y="317"/>
                      <a:pt x="0" y="359"/>
                      <a:pt x="0" y="400"/>
                    </a:cubicBezTo>
                    <a:cubicBezTo>
                      <a:pt x="48" y="400"/>
                      <a:pt x="97" y="400"/>
                      <a:pt x="145" y="400"/>
                    </a:cubicBezTo>
                    <a:cubicBezTo>
                      <a:pt x="195" y="400"/>
                      <a:pt x="245" y="400"/>
                      <a:pt x="295" y="401"/>
                    </a:cubicBezTo>
                    <a:cubicBezTo>
                      <a:pt x="298" y="401"/>
                      <a:pt x="302" y="401"/>
                      <a:pt x="305" y="401"/>
                    </a:cubicBezTo>
                    <a:cubicBezTo>
                      <a:pt x="307" y="401"/>
                      <a:pt x="306" y="398"/>
                      <a:pt x="306" y="396"/>
                    </a:cubicBezTo>
                    <a:cubicBezTo>
                      <a:pt x="306" y="384"/>
                      <a:pt x="306" y="371"/>
                      <a:pt x="306" y="359"/>
                    </a:cubicBezTo>
                    <a:cubicBezTo>
                      <a:pt x="306" y="342"/>
                      <a:pt x="306" y="325"/>
                      <a:pt x="306" y="30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74" name="Freeform 10304"/>
              <p:cNvSpPr>
                <a:spLocks/>
              </p:cNvSpPr>
              <p:nvPr/>
            </p:nvSpPr>
            <p:spPr bwMode="auto">
              <a:xfrm>
                <a:off x="606" y="1538"/>
                <a:ext cx="564" cy="866"/>
              </a:xfrm>
              <a:custGeom>
                <a:avLst/>
                <a:gdLst>
                  <a:gd name="T0" fmla="*/ 564 w 364"/>
                  <a:gd name="T1" fmla="*/ 5 h 559"/>
                  <a:gd name="T2" fmla="*/ 561 w 364"/>
                  <a:gd name="T3" fmla="*/ 0 h 559"/>
                  <a:gd name="T4" fmla="*/ 542 w 364"/>
                  <a:gd name="T5" fmla="*/ 0 h 559"/>
                  <a:gd name="T6" fmla="*/ 514 w 364"/>
                  <a:gd name="T7" fmla="*/ 0 h 559"/>
                  <a:gd name="T8" fmla="*/ 465 w 364"/>
                  <a:gd name="T9" fmla="*/ 0 h 559"/>
                  <a:gd name="T10" fmla="*/ 349 w 364"/>
                  <a:gd name="T11" fmla="*/ 0 h 559"/>
                  <a:gd name="T12" fmla="*/ 118 w 364"/>
                  <a:gd name="T13" fmla="*/ 0 h 559"/>
                  <a:gd name="T14" fmla="*/ 0 w 364"/>
                  <a:gd name="T15" fmla="*/ 0 h 559"/>
                  <a:gd name="T16" fmla="*/ 0 w 364"/>
                  <a:gd name="T17" fmla="*/ 225 h 559"/>
                  <a:gd name="T18" fmla="*/ 0 w 364"/>
                  <a:gd name="T19" fmla="*/ 330 h 559"/>
                  <a:gd name="T20" fmla="*/ 0 w 364"/>
                  <a:gd name="T21" fmla="*/ 356 h 559"/>
                  <a:gd name="T22" fmla="*/ 0 w 364"/>
                  <a:gd name="T23" fmla="*/ 370 h 559"/>
                  <a:gd name="T24" fmla="*/ 9 w 364"/>
                  <a:gd name="T25" fmla="*/ 378 h 559"/>
                  <a:gd name="T26" fmla="*/ 51 w 364"/>
                  <a:gd name="T27" fmla="*/ 418 h 559"/>
                  <a:gd name="T28" fmla="*/ 214 w 364"/>
                  <a:gd name="T29" fmla="*/ 570 h 559"/>
                  <a:gd name="T30" fmla="*/ 373 w 364"/>
                  <a:gd name="T31" fmla="*/ 727 h 559"/>
                  <a:gd name="T32" fmla="*/ 508 w 364"/>
                  <a:gd name="T33" fmla="*/ 866 h 559"/>
                  <a:gd name="T34" fmla="*/ 511 w 364"/>
                  <a:gd name="T35" fmla="*/ 858 h 559"/>
                  <a:gd name="T36" fmla="*/ 510 w 364"/>
                  <a:gd name="T37" fmla="*/ 851 h 559"/>
                  <a:gd name="T38" fmla="*/ 514 w 364"/>
                  <a:gd name="T39" fmla="*/ 844 h 559"/>
                  <a:gd name="T40" fmla="*/ 513 w 364"/>
                  <a:gd name="T41" fmla="*/ 833 h 559"/>
                  <a:gd name="T42" fmla="*/ 511 w 364"/>
                  <a:gd name="T43" fmla="*/ 824 h 559"/>
                  <a:gd name="T44" fmla="*/ 504 w 364"/>
                  <a:gd name="T45" fmla="*/ 807 h 559"/>
                  <a:gd name="T46" fmla="*/ 505 w 364"/>
                  <a:gd name="T47" fmla="*/ 798 h 559"/>
                  <a:gd name="T48" fmla="*/ 505 w 364"/>
                  <a:gd name="T49" fmla="*/ 795 h 559"/>
                  <a:gd name="T50" fmla="*/ 505 w 364"/>
                  <a:gd name="T51" fmla="*/ 790 h 559"/>
                  <a:gd name="T52" fmla="*/ 502 w 364"/>
                  <a:gd name="T53" fmla="*/ 785 h 559"/>
                  <a:gd name="T54" fmla="*/ 504 w 364"/>
                  <a:gd name="T55" fmla="*/ 781 h 559"/>
                  <a:gd name="T56" fmla="*/ 502 w 364"/>
                  <a:gd name="T57" fmla="*/ 778 h 559"/>
                  <a:gd name="T58" fmla="*/ 502 w 364"/>
                  <a:gd name="T59" fmla="*/ 773 h 559"/>
                  <a:gd name="T60" fmla="*/ 505 w 364"/>
                  <a:gd name="T61" fmla="*/ 759 h 559"/>
                  <a:gd name="T62" fmla="*/ 497 w 364"/>
                  <a:gd name="T63" fmla="*/ 741 h 559"/>
                  <a:gd name="T64" fmla="*/ 499 w 364"/>
                  <a:gd name="T65" fmla="*/ 739 h 559"/>
                  <a:gd name="T66" fmla="*/ 497 w 364"/>
                  <a:gd name="T67" fmla="*/ 737 h 559"/>
                  <a:gd name="T68" fmla="*/ 497 w 364"/>
                  <a:gd name="T69" fmla="*/ 733 h 559"/>
                  <a:gd name="T70" fmla="*/ 504 w 364"/>
                  <a:gd name="T71" fmla="*/ 728 h 559"/>
                  <a:gd name="T72" fmla="*/ 507 w 364"/>
                  <a:gd name="T73" fmla="*/ 727 h 559"/>
                  <a:gd name="T74" fmla="*/ 511 w 364"/>
                  <a:gd name="T75" fmla="*/ 727 h 559"/>
                  <a:gd name="T76" fmla="*/ 519 w 364"/>
                  <a:gd name="T77" fmla="*/ 723 h 559"/>
                  <a:gd name="T78" fmla="*/ 521 w 364"/>
                  <a:gd name="T79" fmla="*/ 727 h 559"/>
                  <a:gd name="T80" fmla="*/ 525 w 364"/>
                  <a:gd name="T81" fmla="*/ 727 h 559"/>
                  <a:gd name="T82" fmla="*/ 533 w 364"/>
                  <a:gd name="T83" fmla="*/ 727 h 559"/>
                  <a:gd name="T84" fmla="*/ 538 w 364"/>
                  <a:gd name="T85" fmla="*/ 734 h 559"/>
                  <a:gd name="T86" fmla="*/ 545 w 364"/>
                  <a:gd name="T87" fmla="*/ 741 h 559"/>
                  <a:gd name="T88" fmla="*/ 555 w 364"/>
                  <a:gd name="T89" fmla="*/ 739 h 559"/>
                  <a:gd name="T90" fmla="*/ 556 w 364"/>
                  <a:gd name="T91" fmla="*/ 728 h 559"/>
                  <a:gd name="T92" fmla="*/ 564 w 364"/>
                  <a:gd name="T93" fmla="*/ 717 h 559"/>
                  <a:gd name="T94" fmla="*/ 564 w 364"/>
                  <a:gd name="T95" fmla="*/ 696 h 559"/>
                  <a:gd name="T96" fmla="*/ 562 w 364"/>
                  <a:gd name="T97" fmla="*/ 637 h 559"/>
                  <a:gd name="T98" fmla="*/ 564 w 364"/>
                  <a:gd name="T99" fmla="*/ 406 h 559"/>
                  <a:gd name="T100" fmla="*/ 564 w 364"/>
                  <a:gd name="T101" fmla="*/ 175 h 559"/>
                  <a:gd name="T102" fmla="*/ 564 w 364"/>
                  <a:gd name="T103" fmla="*/ 5 h 55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4"/>
                  <a:gd name="T157" fmla="*/ 0 h 559"/>
                  <a:gd name="T158" fmla="*/ 364 w 364"/>
                  <a:gd name="T159" fmla="*/ 559 h 55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4" h="559">
                    <a:moveTo>
                      <a:pt x="364" y="3"/>
                    </a:moveTo>
                    <a:cubicBezTo>
                      <a:pt x="364" y="1"/>
                      <a:pt x="364" y="0"/>
                      <a:pt x="362" y="0"/>
                    </a:cubicBezTo>
                    <a:cubicBezTo>
                      <a:pt x="358" y="0"/>
                      <a:pt x="354" y="0"/>
                      <a:pt x="350" y="0"/>
                    </a:cubicBezTo>
                    <a:cubicBezTo>
                      <a:pt x="344" y="0"/>
                      <a:pt x="338" y="0"/>
                      <a:pt x="332" y="0"/>
                    </a:cubicBezTo>
                    <a:cubicBezTo>
                      <a:pt x="321" y="0"/>
                      <a:pt x="311" y="0"/>
                      <a:pt x="300" y="0"/>
                    </a:cubicBezTo>
                    <a:cubicBezTo>
                      <a:pt x="275" y="0"/>
                      <a:pt x="250" y="0"/>
                      <a:pt x="225" y="0"/>
                    </a:cubicBezTo>
                    <a:cubicBezTo>
                      <a:pt x="175" y="0"/>
                      <a:pt x="125" y="0"/>
                      <a:pt x="76" y="0"/>
                    </a:cubicBezTo>
                    <a:cubicBezTo>
                      <a:pt x="51" y="0"/>
                      <a:pt x="25" y="0"/>
                      <a:pt x="0" y="0"/>
                    </a:cubicBezTo>
                    <a:cubicBezTo>
                      <a:pt x="1" y="48"/>
                      <a:pt x="1" y="97"/>
                      <a:pt x="0" y="145"/>
                    </a:cubicBezTo>
                    <a:cubicBezTo>
                      <a:pt x="0" y="168"/>
                      <a:pt x="0" y="190"/>
                      <a:pt x="0" y="213"/>
                    </a:cubicBezTo>
                    <a:cubicBezTo>
                      <a:pt x="0" y="219"/>
                      <a:pt x="0" y="224"/>
                      <a:pt x="0" y="230"/>
                    </a:cubicBezTo>
                    <a:cubicBezTo>
                      <a:pt x="0" y="233"/>
                      <a:pt x="0" y="236"/>
                      <a:pt x="0" y="239"/>
                    </a:cubicBezTo>
                    <a:cubicBezTo>
                      <a:pt x="0" y="241"/>
                      <a:pt x="4" y="243"/>
                      <a:pt x="6" y="244"/>
                    </a:cubicBezTo>
                    <a:cubicBezTo>
                      <a:pt x="15" y="253"/>
                      <a:pt x="24" y="261"/>
                      <a:pt x="33" y="270"/>
                    </a:cubicBezTo>
                    <a:cubicBezTo>
                      <a:pt x="69" y="302"/>
                      <a:pt x="104" y="335"/>
                      <a:pt x="138" y="368"/>
                    </a:cubicBezTo>
                    <a:cubicBezTo>
                      <a:pt x="173" y="401"/>
                      <a:pt x="207" y="435"/>
                      <a:pt x="241" y="469"/>
                    </a:cubicBezTo>
                    <a:cubicBezTo>
                      <a:pt x="270" y="499"/>
                      <a:pt x="299" y="528"/>
                      <a:pt x="328" y="559"/>
                    </a:cubicBezTo>
                    <a:cubicBezTo>
                      <a:pt x="327" y="556"/>
                      <a:pt x="330" y="555"/>
                      <a:pt x="330" y="554"/>
                    </a:cubicBezTo>
                    <a:cubicBezTo>
                      <a:pt x="329" y="551"/>
                      <a:pt x="325" y="552"/>
                      <a:pt x="329" y="549"/>
                    </a:cubicBezTo>
                    <a:cubicBezTo>
                      <a:pt x="331" y="548"/>
                      <a:pt x="332" y="547"/>
                      <a:pt x="332" y="545"/>
                    </a:cubicBezTo>
                    <a:cubicBezTo>
                      <a:pt x="331" y="543"/>
                      <a:pt x="331" y="541"/>
                      <a:pt x="331" y="538"/>
                    </a:cubicBezTo>
                    <a:cubicBezTo>
                      <a:pt x="330" y="536"/>
                      <a:pt x="330" y="534"/>
                      <a:pt x="330" y="532"/>
                    </a:cubicBezTo>
                    <a:cubicBezTo>
                      <a:pt x="329" y="528"/>
                      <a:pt x="326" y="525"/>
                      <a:pt x="325" y="521"/>
                    </a:cubicBezTo>
                    <a:cubicBezTo>
                      <a:pt x="325" y="519"/>
                      <a:pt x="326" y="517"/>
                      <a:pt x="326" y="515"/>
                    </a:cubicBezTo>
                    <a:cubicBezTo>
                      <a:pt x="326" y="514"/>
                      <a:pt x="325" y="513"/>
                      <a:pt x="326" y="513"/>
                    </a:cubicBezTo>
                    <a:cubicBezTo>
                      <a:pt x="327" y="512"/>
                      <a:pt x="327" y="511"/>
                      <a:pt x="326" y="510"/>
                    </a:cubicBezTo>
                    <a:cubicBezTo>
                      <a:pt x="326" y="509"/>
                      <a:pt x="325" y="508"/>
                      <a:pt x="324" y="507"/>
                    </a:cubicBezTo>
                    <a:cubicBezTo>
                      <a:pt x="324" y="506"/>
                      <a:pt x="325" y="505"/>
                      <a:pt x="325" y="504"/>
                    </a:cubicBezTo>
                    <a:cubicBezTo>
                      <a:pt x="325" y="504"/>
                      <a:pt x="324" y="503"/>
                      <a:pt x="324" y="502"/>
                    </a:cubicBezTo>
                    <a:cubicBezTo>
                      <a:pt x="323" y="501"/>
                      <a:pt x="324" y="500"/>
                      <a:pt x="324" y="499"/>
                    </a:cubicBezTo>
                    <a:cubicBezTo>
                      <a:pt x="324" y="494"/>
                      <a:pt x="322" y="492"/>
                      <a:pt x="326" y="490"/>
                    </a:cubicBezTo>
                    <a:cubicBezTo>
                      <a:pt x="323" y="487"/>
                      <a:pt x="321" y="482"/>
                      <a:pt x="321" y="478"/>
                    </a:cubicBezTo>
                    <a:cubicBezTo>
                      <a:pt x="321" y="478"/>
                      <a:pt x="322" y="478"/>
                      <a:pt x="322" y="477"/>
                    </a:cubicBezTo>
                    <a:cubicBezTo>
                      <a:pt x="322" y="477"/>
                      <a:pt x="321" y="477"/>
                      <a:pt x="321" y="476"/>
                    </a:cubicBezTo>
                    <a:cubicBezTo>
                      <a:pt x="321" y="475"/>
                      <a:pt x="322" y="474"/>
                      <a:pt x="321" y="473"/>
                    </a:cubicBezTo>
                    <a:cubicBezTo>
                      <a:pt x="319" y="471"/>
                      <a:pt x="324" y="471"/>
                      <a:pt x="325" y="470"/>
                    </a:cubicBezTo>
                    <a:cubicBezTo>
                      <a:pt x="326" y="470"/>
                      <a:pt x="326" y="469"/>
                      <a:pt x="327" y="469"/>
                    </a:cubicBezTo>
                    <a:cubicBezTo>
                      <a:pt x="328" y="468"/>
                      <a:pt x="329" y="469"/>
                      <a:pt x="330" y="469"/>
                    </a:cubicBezTo>
                    <a:cubicBezTo>
                      <a:pt x="331" y="468"/>
                      <a:pt x="334" y="466"/>
                      <a:pt x="335" y="467"/>
                    </a:cubicBezTo>
                    <a:cubicBezTo>
                      <a:pt x="336" y="468"/>
                      <a:pt x="336" y="469"/>
                      <a:pt x="336" y="469"/>
                    </a:cubicBezTo>
                    <a:cubicBezTo>
                      <a:pt x="337" y="469"/>
                      <a:pt x="338" y="467"/>
                      <a:pt x="339" y="469"/>
                    </a:cubicBezTo>
                    <a:cubicBezTo>
                      <a:pt x="339" y="469"/>
                      <a:pt x="343" y="467"/>
                      <a:pt x="344" y="469"/>
                    </a:cubicBezTo>
                    <a:cubicBezTo>
                      <a:pt x="346" y="469"/>
                      <a:pt x="349" y="473"/>
                      <a:pt x="347" y="474"/>
                    </a:cubicBezTo>
                    <a:cubicBezTo>
                      <a:pt x="348" y="474"/>
                      <a:pt x="351" y="478"/>
                      <a:pt x="352" y="478"/>
                    </a:cubicBezTo>
                    <a:cubicBezTo>
                      <a:pt x="353" y="479"/>
                      <a:pt x="357" y="477"/>
                      <a:pt x="358" y="477"/>
                    </a:cubicBezTo>
                    <a:cubicBezTo>
                      <a:pt x="359" y="475"/>
                      <a:pt x="359" y="471"/>
                      <a:pt x="359" y="470"/>
                    </a:cubicBezTo>
                    <a:cubicBezTo>
                      <a:pt x="360" y="468"/>
                      <a:pt x="363" y="465"/>
                      <a:pt x="364" y="463"/>
                    </a:cubicBezTo>
                    <a:cubicBezTo>
                      <a:pt x="364" y="459"/>
                      <a:pt x="364" y="454"/>
                      <a:pt x="364" y="449"/>
                    </a:cubicBezTo>
                    <a:cubicBezTo>
                      <a:pt x="364" y="436"/>
                      <a:pt x="364" y="424"/>
                      <a:pt x="363" y="411"/>
                    </a:cubicBezTo>
                    <a:cubicBezTo>
                      <a:pt x="363" y="362"/>
                      <a:pt x="364" y="312"/>
                      <a:pt x="364" y="262"/>
                    </a:cubicBezTo>
                    <a:cubicBezTo>
                      <a:pt x="363" y="212"/>
                      <a:pt x="363" y="162"/>
                      <a:pt x="364" y="113"/>
                    </a:cubicBezTo>
                    <a:cubicBezTo>
                      <a:pt x="364" y="76"/>
                      <a:pt x="364" y="40"/>
                      <a:pt x="364" y="3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775" name="Group 11369"/>
              <p:cNvGrpSpPr>
                <a:grpSpLocks/>
              </p:cNvGrpSpPr>
              <p:nvPr/>
            </p:nvGrpSpPr>
            <p:grpSpPr bwMode="auto">
              <a:xfrm>
                <a:off x="4809" y="1615"/>
                <a:ext cx="161" cy="304"/>
                <a:chOff x="4809" y="1616"/>
                <a:chExt cx="161" cy="304"/>
              </a:xfrm>
            </p:grpSpPr>
            <p:sp>
              <p:nvSpPr>
                <p:cNvPr id="779776" name="Freeform 10233"/>
                <p:cNvSpPr>
                  <a:spLocks/>
                </p:cNvSpPr>
                <p:nvPr/>
              </p:nvSpPr>
              <p:spPr bwMode="auto">
                <a:xfrm>
                  <a:off x="4934" y="1705"/>
                  <a:ext cx="19" cy="19"/>
                </a:xfrm>
                <a:custGeom>
                  <a:avLst/>
                  <a:gdLst>
                    <a:gd name="T0" fmla="*/ 19 w 12"/>
                    <a:gd name="T1" fmla="*/ 6 h 13"/>
                    <a:gd name="T2" fmla="*/ 16 w 12"/>
                    <a:gd name="T3" fmla="*/ 1 h 13"/>
                    <a:gd name="T4" fmla="*/ 8 w 12"/>
                    <a:gd name="T5" fmla="*/ 1 h 13"/>
                    <a:gd name="T6" fmla="*/ 3 w 12"/>
                    <a:gd name="T7" fmla="*/ 12 h 13"/>
                    <a:gd name="T8" fmla="*/ 2 w 12"/>
                    <a:gd name="T9" fmla="*/ 16 h 13"/>
                    <a:gd name="T10" fmla="*/ 5 w 12"/>
                    <a:gd name="T11" fmla="*/ 18 h 13"/>
                    <a:gd name="T12" fmla="*/ 11 w 12"/>
                    <a:gd name="T13" fmla="*/ 15 h 13"/>
                    <a:gd name="T14" fmla="*/ 19 w 12"/>
                    <a:gd name="T15" fmla="*/ 6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"/>
                    <a:gd name="T25" fmla="*/ 0 h 13"/>
                    <a:gd name="T26" fmla="*/ 12 w 12"/>
                    <a:gd name="T27" fmla="*/ 13 h 1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" h="13">
                      <a:moveTo>
                        <a:pt x="12" y="4"/>
                      </a:moveTo>
                      <a:cubicBezTo>
                        <a:pt x="11" y="3"/>
                        <a:pt x="12" y="0"/>
                        <a:pt x="10" y="1"/>
                      </a:cubicBezTo>
                      <a:cubicBezTo>
                        <a:pt x="8" y="1"/>
                        <a:pt x="7" y="2"/>
                        <a:pt x="5" y="1"/>
                      </a:cubicBezTo>
                      <a:cubicBezTo>
                        <a:pt x="4" y="1"/>
                        <a:pt x="3" y="7"/>
                        <a:pt x="2" y="8"/>
                      </a:cubicBezTo>
                      <a:cubicBezTo>
                        <a:pt x="1" y="10"/>
                        <a:pt x="1" y="9"/>
                        <a:pt x="1" y="11"/>
                      </a:cubicBezTo>
                      <a:cubicBezTo>
                        <a:pt x="1" y="13"/>
                        <a:pt x="0" y="13"/>
                        <a:pt x="3" y="12"/>
                      </a:cubicBezTo>
                      <a:cubicBezTo>
                        <a:pt x="4" y="12"/>
                        <a:pt x="8" y="8"/>
                        <a:pt x="7" y="10"/>
                      </a:cubicBezTo>
                      <a:cubicBezTo>
                        <a:pt x="8" y="10"/>
                        <a:pt x="12" y="6"/>
                        <a:pt x="12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77" name="Freeform 10305"/>
                <p:cNvSpPr>
                  <a:spLocks/>
                </p:cNvSpPr>
                <p:nvPr/>
              </p:nvSpPr>
              <p:spPr bwMode="auto">
                <a:xfrm>
                  <a:off x="4809" y="1616"/>
                  <a:ext cx="161" cy="304"/>
                </a:xfrm>
                <a:custGeom>
                  <a:avLst/>
                  <a:gdLst>
                    <a:gd name="T0" fmla="*/ 94 w 104"/>
                    <a:gd name="T1" fmla="*/ 8 h 196"/>
                    <a:gd name="T2" fmla="*/ 62 w 104"/>
                    <a:gd name="T3" fmla="*/ 28 h 196"/>
                    <a:gd name="T4" fmla="*/ 53 w 104"/>
                    <a:gd name="T5" fmla="*/ 39 h 196"/>
                    <a:gd name="T6" fmla="*/ 48 w 104"/>
                    <a:gd name="T7" fmla="*/ 65 h 196"/>
                    <a:gd name="T8" fmla="*/ 43 w 104"/>
                    <a:gd name="T9" fmla="*/ 73 h 196"/>
                    <a:gd name="T10" fmla="*/ 37 w 104"/>
                    <a:gd name="T11" fmla="*/ 78 h 196"/>
                    <a:gd name="T12" fmla="*/ 37 w 104"/>
                    <a:gd name="T13" fmla="*/ 85 h 196"/>
                    <a:gd name="T14" fmla="*/ 37 w 104"/>
                    <a:gd name="T15" fmla="*/ 92 h 196"/>
                    <a:gd name="T16" fmla="*/ 50 w 104"/>
                    <a:gd name="T17" fmla="*/ 118 h 196"/>
                    <a:gd name="T18" fmla="*/ 68 w 104"/>
                    <a:gd name="T19" fmla="*/ 136 h 196"/>
                    <a:gd name="T20" fmla="*/ 71 w 104"/>
                    <a:gd name="T21" fmla="*/ 154 h 196"/>
                    <a:gd name="T22" fmla="*/ 51 w 104"/>
                    <a:gd name="T23" fmla="*/ 168 h 196"/>
                    <a:gd name="T24" fmla="*/ 36 w 104"/>
                    <a:gd name="T25" fmla="*/ 186 h 196"/>
                    <a:gd name="T26" fmla="*/ 17 w 104"/>
                    <a:gd name="T27" fmla="*/ 195 h 196"/>
                    <a:gd name="T28" fmla="*/ 5 w 104"/>
                    <a:gd name="T29" fmla="*/ 212 h 196"/>
                    <a:gd name="T30" fmla="*/ 6 w 104"/>
                    <a:gd name="T31" fmla="*/ 223 h 196"/>
                    <a:gd name="T32" fmla="*/ 2 w 104"/>
                    <a:gd name="T33" fmla="*/ 233 h 196"/>
                    <a:gd name="T34" fmla="*/ 20 w 104"/>
                    <a:gd name="T35" fmla="*/ 251 h 196"/>
                    <a:gd name="T36" fmla="*/ 31 w 104"/>
                    <a:gd name="T37" fmla="*/ 261 h 196"/>
                    <a:gd name="T38" fmla="*/ 43 w 104"/>
                    <a:gd name="T39" fmla="*/ 271 h 196"/>
                    <a:gd name="T40" fmla="*/ 53 w 104"/>
                    <a:gd name="T41" fmla="*/ 270 h 196"/>
                    <a:gd name="T42" fmla="*/ 60 w 104"/>
                    <a:gd name="T43" fmla="*/ 290 h 196"/>
                    <a:gd name="T44" fmla="*/ 63 w 104"/>
                    <a:gd name="T45" fmla="*/ 302 h 196"/>
                    <a:gd name="T46" fmla="*/ 65 w 104"/>
                    <a:gd name="T47" fmla="*/ 298 h 196"/>
                    <a:gd name="T48" fmla="*/ 71 w 104"/>
                    <a:gd name="T49" fmla="*/ 298 h 196"/>
                    <a:gd name="T50" fmla="*/ 76 w 104"/>
                    <a:gd name="T51" fmla="*/ 288 h 196"/>
                    <a:gd name="T52" fmla="*/ 77 w 104"/>
                    <a:gd name="T53" fmla="*/ 284 h 196"/>
                    <a:gd name="T54" fmla="*/ 81 w 104"/>
                    <a:gd name="T55" fmla="*/ 279 h 196"/>
                    <a:gd name="T56" fmla="*/ 84 w 104"/>
                    <a:gd name="T57" fmla="*/ 276 h 196"/>
                    <a:gd name="T58" fmla="*/ 93 w 104"/>
                    <a:gd name="T59" fmla="*/ 262 h 196"/>
                    <a:gd name="T60" fmla="*/ 90 w 104"/>
                    <a:gd name="T61" fmla="*/ 262 h 196"/>
                    <a:gd name="T62" fmla="*/ 94 w 104"/>
                    <a:gd name="T63" fmla="*/ 256 h 196"/>
                    <a:gd name="T64" fmla="*/ 102 w 104"/>
                    <a:gd name="T65" fmla="*/ 250 h 196"/>
                    <a:gd name="T66" fmla="*/ 104 w 104"/>
                    <a:gd name="T67" fmla="*/ 245 h 196"/>
                    <a:gd name="T68" fmla="*/ 110 w 104"/>
                    <a:gd name="T69" fmla="*/ 236 h 196"/>
                    <a:gd name="T70" fmla="*/ 115 w 104"/>
                    <a:gd name="T71" fmla="*/ 228 h 196"/>
                    <a:gd name="T72" fmla="*/ 118 w 104"/>
                    <a:gd name="T73" fmla="*/ 231 h 196"/>
                    <a:gd name="T74" fmla="*/ 119 w 104"/>
                    <a:gd name="T75" fmla="*/ 223 h 196"/>
                    <a:gd name="T76" fmla="*/ 125 w 104"/>
                    <a:gd name="T77" fmla="*/ 216 h 196"/>
                    <a:gd name="T78" fmla="*/ 133 w 104"/>
                    <a:gd name="T79" fmla="*/ 205 h 196"/>
                    <a:gd name="T80" fmla="*/ 132 w 104"/>
                    <a:gd name="T81" fmla="*/ 199 h 196"/>
                    <a:gd name="T82" fmla="*/ 138 w 104"/>
                    <a:gd name="T83" fmla="*/ 188 h 196"/>
                    <a:gd name="T84" fmla="*/ 139 w 104"/>
                    <a:gd name="T85" fmla="*/ 180 h 196"/>
                    <a:gd name="T86" fmla="*/ 139 w 104"/>
                    <a:gd name="T87" fmla="*/ 172 h 196"/>
                    <a:gd name="T88" fmla="*/ 142 w 104"/>
                    <a:gd name="T89" fmla="*/ 166 h 196"/>
                    <a:gd name="T90" fmla="*/ 142 w 104"/>
                    <a:gd name="T91" fmla="*/ 180 h 196"/>
                    <a:gd name="T92" fmla="*/ 142 w 104"/>
                    <a:gd name="T93" fmla="*/ 189 h 196"/>
                    <a:gd name="T94" fmla="*/ 141 w 104"/>
                    <a:gd name="T95" fmla="*/ 155 h 196"/>
                    <a:gd name="T96" fmla="*/ 147 w 104"/>
                    <a:gd name="T97" fmla="*/ 147 h 196"/>
                    <a:gd name="T98" fmla="*/ 152 w 104"/>
                    <a:gd name="T99" fmla="*/ 135 h 196"/>
                    <a:gd name="T100" fmla="*/ 149 w 104"/>
                    <a:gd name="T101" fmla="*/ 113 h 196"/>
                    <a:gd name="T102" fmla="*/ 147 w 104"/>
                    <a:gd name="T103" fmla="*/ 129 h 196"/>
                    <a:gd name="T104" fmla="*/ 146 w 104"/>
                    <a:gd name="T105" fmla="*/ 124 h 196"/>
                    <a:gd name="T106" fmla="*/ 135 w 104"/>
                    <a:gd name="T107" fmla="*/ 115 h 196"/>
                    <a:gd name="T108" fmla="*/ 124 w 104"/>
                    <a:gd name="T109" fmla="*/ 110 h 196"/>
                    <a:gd name="T110" fmla="*/ 124 w 104"/>
                    <a:gd name="T111" fmla="*/ 109 h 196"/>
                    <a:gd name="T112" fmla="*/ 130 w 104"/>
                    <a:gd name="T113" fmla="*/ 93 h 196"/>
                    <a:gd name="T114" fmla="*/ 141 w 104"/>
                    <a:gd name="T115" fmla="*/ 90 h 196"/>
                    <a:gd name="T116" fmla="*/ 141 w 104"/>
                    <a:gd name="T117" fmla="*/ 87 h 196"/>
                    <a:gd name="T118" fmla="*/ 155 w 104"/>
                    <a:gd name="T119" fmla="*/ 62 h 19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04"/>
                    <a:gd name="T181" fmla="*/ 0 h 196"/>
                    <a:gd name="T182" fmla="*/ 104 w 104"/>
                    <a:gd name="T183" fmla="*/ 196 h 19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04" h="196">
                      <a:moveTo>
                        <a:pt x="102" y="30"/>
                      </a:moveTo>
                      <a:cubicBezTo>
                        <a:pt x="93" y="26"/>
                        <a:pt x="84" y="20"/>
                        <a:pt x="76" y="14"/>
                      </a:cubicBezTo>
                      <a:cubicBezTo>
                        <a:pt x="71" y="11"/>
                        <a:pt x="66" y="8"/>
                        <a:pt x="61" y="5"/>
                      </a:cubicBezTo>
                      <a:cubicBezTo>
                        <a:pt x="58" y="3"/>
                        <a:pt x="54" y="0"/>
                        <a:pt x="50" y="2"/>
                      </a:cubicBezTo>
                      <a:cubicBezTo>
                        <a:pt x="48" y="3"/>
                        <a:pt x="46" y="6"/>
                        <a:pt x="45" y="9"/>
                      </a:cubicBezTo>
                      <a:cubicBezTo>
                        <a:pt x="43" y="12"/>
                        <a:pt x="43" y="15"/>
                        <a:pt x="40" y="18"/>
                      </a:cubicBezTo>
                      <a:cubicBezTo>
                        <a:pt x="40" y="19"/>
                        <a:pt x="38" y="20"/>
                        <a:pt x="37" y="21"/>
                      </a:cubicBezTo>
                      <a:cubicBezTo>
                        <a:pt x="36" y="22"/>
                        <a:pt x="35" y="23"/>
                        <a:pt x="37" y="22"/>
                      </a:cubicBezTo>
                      <a:cubicBezTo>
                        <a:pt x="37" y="23"/>
                        <a:pt x="35" y="24"/>
                        <a:pt x="34" y="25"/>
                      </a:cubicBezTo>
                      <a:cubicBezTo>
                        <a:pt x="33" y="27"/>
                        <a:pt x="32" y="27"/>
                        <a:pt x="30" y="28"/>
                      </a:cubicBezTo>
                      <a:cubicBezTo>
                        <a:pt x="25" y="31"/>
                        <a:pt x="28" y="33"/>
                        <a:pt x="30" y="37"/>
                      </a:cubicBezTo>
                      <a:cubicBezTo>
                        <a:pt x="32" y="39"/>
                        <a:pt x="32" y="40"/>
                        <a:pt x="31" y="42"/>
                      </a:cubicBezTo>
                      <a:cubicBezTo>
                        <a:pt x="31" y="42"/>
                        <a:pt x="30" y="42"/>
                        <a:pt x="29" y="42"/>
                      </a:cubicBezTo>
                      <a:cubicBezTo>
                        <a:pt x="29" y="43"/>
                        <a:pt x="31" y="44"/>
                        <a:pt x="30" y="45"/>
                      </a:cubicBezTo>
                      <a:cubicBezTo>
                        <a:pt x="29" y="45"/>
                        <a:pt x="29" y="46"/>
                        <a:pt x="28" y="47"/>
                      </a:cubicBezTo>
                      <a:cubicBezTo>
                        <a:pt x="27" y="47"/>
                        <a:pt x="27" y="47"/>
                        <a:pt x="26" y="47"/>
                      </a:cubicBezTo>
                      <a:cubicBezTo>
                        <a:pt x="25" y="48"/>
                        <a:pt x="25" y="47"/>
                        <a:pt x="24" y="48"/>
                      </a:cubicBezTo>
                      <a:cubicBezTo>
                        <a:pt x="23" y="50"/>
                        <a:pt x="24" y="49"/>
                        <a:pt x="24" y="50"/>
                      </a:cubicBezTo>
                      <a:cubicBezTo>
                        <a:pt x="24" y="50"/>
                        <a:pt x="23" y="52"/>
                        <a:pt x="23" y="52"/>
                      </a:cubicBezTo>
                      <a:cubicBezTo>
                        <a:pt x="23" y="53"/>
                        <a:pt x="23" y="53"/>
                        <a:pt x="23" y="54"/>
                      </a:cubicBezTo>
                      <a:cubicBezTo>
                        <a:pt x="23" y="54"/>
                        <a:pt x="24" y="55"/>
                        <a:pt x="24" y="55"/>
                      </a:cubicBezTo>
                      <a:cubicBezTo>
                        <a:pt x="24" y="55"/>
                        <a:pt x="24" y="56"/>
                        <a:pt x="24" y="56"/>
                      </a:cubicBezTo>
                      <a:cubicBezTo>
                        <a:pt x="24" y="56"/>
                        <a:pt x="23" y="57"/>
                        <a:pt x="23" y="57"/>
                      </a:cubicBezTo>
                      <a:cubicBezTo>
                        <a:pt x="23" y="58"/>
                        <a:pt x="24" y="58"/>
                        <a:pt x="24" y="59"/>
                      </a:cubicBezTo>
                      <a:cubicBezTo>
                        <a:pt x="24" y="60"/>
                        <a:pt x="23" y="63"/>
                        <a:pt x="24" y="64"/>
                      </a:cubicBezTo>
                      <a:cubicBezTo>
                        <a:pt x="25" y="65"/>
                        <a:pt x="27" y="63"/>
                        <a:pt x="29" y="64"/>
                      </a:cubicBezTo>
                      <a:cubicBezTo>
                        <a:pt x="34" y="67"/>
                        <a:pt x="29" y="73"/>
                        <a:pt x="32" y="76"/>
                      </a:cubicBezTo>
                      <a:cubicBezTo>
                        <a:pt x="34" y="78"/>
                        <a:pt x="35" y="76"/>
                        <a:pt x="37" y="77"/>
                      </a:cubicBezTo>
                      <a:cubicBezTo>
                        <a:pt x="39" y="79"/>
                        <a:pt x="38" y="82"/>
                        <a:pt x="40" y="84"/>
                      </a:cubicBezTo>
                      <a:cubicBezTo>
                        <a:pt x="42" y="85"/>
                        <a:pt x="43" y="85"/>
                        <a:pt x="44" y="88"/>
                      </a:cubicBezTo>
                      <a:cubicBezTo>
                        <a:pt x="45" y="90"/>
                        <a:pt x="47" y="90"/>
                        <a:pt x="49" y="92"/>
                      </a:cubicBezTo>
                      <a:cubicBezTo>
                        <a:pt x="51" y="94"/>
                        <a:pt x="54" y="99"/>
                        <a:pt x="49" y="100"/>
                      </a:cubicBezTo>
                      <a:cubicBezTo>
                        <a:pt x="48" y="100"/>
                        <a:pt x="47" y="99"/>
                        <a:pt x="46" y="99"/>
                      </a:cubicBezTo>
                      <a:cubicBezTo>
                        <a:pt x="45" y="100"/>
                        <a:pt x="45" y="101"/>
                        <a:pt x="45" y="102"/>
                      </a:cubicBezTo>
                      <a:cubicBezTo>
                        <a:pt x="43" y="103"/>
                        <a:pt x="41" y="103"/>
                        <a:pt x="39" y="104"/>
                      </a:cubicBezTo>
                      <a:cubicBezTo>
                        <a:pt x="37" y="105"/>
                        <a:pt x="34" y="107"/>
                        <a:pt x="33" y="108"/>
                      </a:cubicBezTo>
                      <a:cubicBezTo>
                        <a:pt x="31" y="110"/>
                        <a:pt x="30" y="111"/>
                        <a:pt x="28" y="112"/>
                      </a:cubicBezTo>
                      <a:cubicBezTo>
                        <a:pt x="26" y="114"/>
                        <a:pt x="28" y="115"/>
                        <a:pt x="27" y="118"/>
                      </a:cubicBezTo>
                      <a:cubicBezTo>
                        <a:pt x="26" y="119"/>
                        <a:pt x="24" y="118"/>
                        <a:pt x="23" y="120"/>
                      </a:cubicBezTo>
                      <a:cubicBezTo>
                        <a:pt x="22" y="121"/>
                        <a:pt x="19" y="122"/>
                        <a:pt x="17" y="122"/>
                      </a:cubicBezTo>
                      <a:cubicBezTo>
                        <a:pt x="14" y="121"/>
                        <a:pt x="13" y="123"/>
                        <a:pt x="10" y="125"/>
                      </a:cubicBezTo>
                      <a:cubicBezTo>
                        <a:pt x="10" y="125"/>
                        <a:pt x="10" y="126"/>
                        <a:pt x="11" y="126"/>
                      </a:cubicBezTo>
                      <a:cubicBezTo>
                        <a:pt x="8" y="126"/>
                        <a:pt x="7" y="128"/>
                        <a:pt x="7" y="130"/>
                      </a:cubicBezTo>
                      <a:cubicBezTo>
                        <a:pt x="6" y="132"/>
                        <a:pt x="5" y="132"/>
                        <a:pt x="4" y="134"/>
                      </a:cubicBezTo>
                      <a:cubicBezTo>
                        <a:pt x="4" y="135"/>
                        <a:pt x="4" y="136"/>
                        <a:pt x="3" y="137"/>
                      </a:cubicBezTo>
                      <a:cubicBezTo>
                        <a:pt x="3" y="137"/>
                        <a:pt x="2" y="138"/>
                        <a:pt x="2" y="138"/>
                      </a:cubicBezTo>
                      <a:cubicBezTo>
                        <a:pt x="1" y="140"/>
                        <a:pt x="2" y="141"/>
                        <a:pt x="3" y="143"/>
                      </a:cubicBezTo>
                      <a:cubicBezTo>
                        <a:pt x="3" y="144"/>
                        <a:pt x="4" y="143"/>
                        <a:pt x="4" y="144"/>
                      </a:cubicBezTo>
                      <a:cubicBezTo>
                        <a:pt x="4" y="145"/>
                        <a:pt x="3" y="146"/>
                        <a:pt x="3" y="147"/>
                      </a:cubicBezTo>
                      <a:cubicBezTo>
                        <a:pt x="3" y="147"/>
                        <a:pt x="3" y="148"/>
                        <a:pt x="3" y="149"/>
                      </a:cubicBezTo>
                      <a:cubicBezTo>
                        <a:pt x="2" y="150"/>
                        <a:pt x="1" y="149"/>
                        <a:pt x="1" y="150"/>
                      </a:cubicBezTo>
                      <a:cubicBezTo>
                        <a:pt x="0" y="153"/>
                        <a:pt x="4" y="153"/>
                        <a:pt x="5" y="154"/>
                      </a:cubicBezTo>
                      <a:cubicBezTo>
                        <a:pt x="7" y="155"/>
                        <a:pt x="8" y="160"/>
                        <a:pt x="11" y="158"/>
                      </a:cubicBezTo>
                      <a:cubicBezTo>
                        <a:pt x="11" y="160"/>
                        <a:pt x="11" y="161"/>
                        <a:pt x="13" y="162"/>
                      </a:cubicBezTo>
                      <a:cubicBezTo>
                        <a:pt x="13" y="163"/>
                        <a:pt x="14" y="162"/>
                        <a:pt x="15" y="163"/>
                      </a:cubicBezTo>
                      <a:cubicBezTo>
                        <a:pt x="16" y="164"/>
                        <a:pt x="16" y="166"/>
                        <a:pt x="18" y="167"/>
                      </a:cubicBezTo>
                      <a:cubicBezTo>
                        <a:pt x="17" y="167"/>
                        <a:pt x="22" y="165"/>
                        <a:pt x="20" y="168"/>
                      </a:cubicBezTo>
                      <a:cubicBezTo>
                        <a:pt x="22" y="170"/>
                        <a:pt x="24" y="169"/>
                        <a:pt x="25" y="172"/>
                      </a:cubicBezTo>
                      <a:cubicBezTo>
                        <a:pt x="26" y="173"/>
                        <a:pt x="24" y="173"/>
                        <a:pt x="25" y="174"/>
                      </a:cubicBezTo>
                      <a:cubicBezTo>
                        <a:pt x="27" y="175"/>
                        <a:pt x="26" y="175"/>
                        <a:pt x="28" y="175"/>
                      </a:cubicBezTo>
                      <a:cubicBezTo>
                        <a:pt x="28" y="175"/>
                        <a:pt x="28" y="174"/>
                        <a:pt x="28" y="174"/>
                      </a:cubicBezTo>
                      <a:cubicBezTo>
                        <a:pt x="29" y="173"/>
                        <a:pt x="29" y="173"/>
                        <a:pt x="30" y="173"/>
                      </a:cubicBezTo>
                      <a:cubicBezTo>
                        <a:pt x="31" y="173"/>
                        <a:pt x="33" y="172"/>
                        <a:pt x="34" y="174"/>
                      </a:cubicBezTo>
                      <a:cubicBezTo>
                        <a:pt x="34" y="175"/>
                        <a:pt x="33" y="175"/>
                        <a:pt x="36" y="175"/>
                      </a:cubicBezTo>
                      <a:cubicBezTo>
                        <a:pt x="37" y="175"/>
                        <a:pt x="38" y="175"/>
                        <a:pt x="40" y="176"/>
                      </a:cubicBezTo>
                      <a:cubicBezTo>
                        <a:pt x="45" y="178"/>
                        <a:pt x="40" y="184"/>
                        <a:pt x="39" y="187"/>
                      </a:cubicBezTo>
                      <a:cubicBezTo>
                        <a:pt x="38" y="189"/>
                        <a:pt x="37" y="191"/>
                        <a:pt x="37" y="194"/>
                      </a:cubicBezTo>
                      <a:cubicBezTo>
                        <a:pt x="37" y="194"/>
                        <a:pt x="37" y="195"/>
                        <a:pt x="37" y="195"/>
                      </a:cubicBezTo>
                      <a:cubicBezTo>
                        <a:pt x="38" y="196"/>
                        <a:pt x="40" y="195"/>
                        <a:pt x="41" y="195"/>
                      </a:cubicBezTo>
                      <a:cubicBezTo>
                        <a:pt x="42" y="194"/>
                        <a:pt x="43" y="195"/>
                        <a:pt x="43" y="194"/>
                      </a:cubicBezTo>
                      <a:cubicBezTo>
                        <a:pt x="42" y="194"/>
                        <a:pt x="41" y="194"/>
                        <a:pt x="41" y="194"/>
                      </a:cubicBezTo>
                      <a:cubicBezTo>
                        <a:pt x="43" y="193"/>
                        <a:pt x="43" y="193"/>
                        <a:pt x="42" y="192"/>
                      </a:cubicBezTo>
                      <a:cubicBezTo>
                        <a:pt x="43" y="191"/>
                        <a:pt x="43" y="192"/>
                        <a:pt x="43" y="191"/>
                      </a:cubicBezTo>
                      <a:cubicBezTo>
                        <a:pt x="46" y="190"/>
                        <a:pt x="43" y="192"/>
                        <a:pt x="44" y="194"/>
                      </a:cubicBezTo>
                      <a:cubicBezTo>
                        <a:pt x="44" y="193"/>
                        <a:pt x="45" y="192"/>
                        <a:pt x="46" y="192"/>
                      </a:cubicBezTo>
                      <a:cubicBezTo>
                        <a:pt x="47" y="191"/>
                        <a:pt x="48" y="191"/>
                        <a:pt x="48" y="190"/>
                      </a:cubicBezTo>
                      <a:cubicBezTo>
                        <a:pt x="48" y="189"/>
                        <a:pt x="48" y="189"/>
                        <a:pt x="48" y="188"/>
                      </a:cubicBezTo>
                      <a:cubicBezTo>
                        <a:pt x="48" y="187"/>
                        <a:pt x="48" y="187"/>
                        <a:pt x="49" y="186"/>
                      </a:cubicBezTo>
                      <a:cubicBezTo>
                        <a:pt x="49" y="184"/>
                        <a:pt x="50" y="184"/>
                        <a:pt x="49" y="183"/>
                      </a:cubicBezTo>
                      <a:cubicBezTo>
                        <a:pt x="49" y="183"/>
                        <a:pt x="49" y="183"/>
                        <a:pt x="48" y="183"/>
                      </a:cubicBezTo>
                      <a:cubicBezTo>
                        <a:pt x="47" y="181"/>
                        <a:pt x="49" y="180"/>
                        <a:pt x="50" y="183"/>
                      </a:cubicBezTo>
                      <a:cubicBezTo>
                        <a:pt x="51" y="185"/>
                        <a:pt x="48" y="185"/>
                        <a:pt x="49" y="187"/>
                      </a:cubicBezTo>
                      <a:cubicBezTo>
                        <a:pt x="50" y="186"/>
                        <a:pt x="55" y="179"/>
                        <a:pt x="52" y="181"/>
                      </a:cubicBezTo>
                      <a:cubicBezTo>
                        <a:pt x="51" y="181"/>
                        <a:pt x="52" y="181"/>
                        <a:pt x="52" y="180"/>
                      </a:cubicBezTo>
                      <a:cubicBezTo>
                        <a:pt x="51" y="180"/>
                        <a:pt x="51" y="180"/>
                        <a:pt x="51" y="180"/>
                      </a:cubicBezTo>
                      <a:cubicBezTo>
                        <a:pt x="52" y="180"/>
                        <a:pt x="52" y="179"/>
                        <a:pt x="53" y="178"/>
                      </a:cubicBezTo>
                      <a:cubicBezTo>
                        <a:pt x="52" y="181"/>
                        <a:pt x="54" y="179"/>
                        <a:pt x="54" y="178"/>
                      </a:cubicBezTo>
                      <a:cubicBezTo>
                        <a:pt x="55" y="177"/>
                        <a:pt x="57" y="174"/>
                        <a:pt x="56" y="173"/>
                      </a:cubicBezTo>
                      <a:cubicBezTo>
                        <a:pt x="57" y="173"/>
                        <a:pt x="58" y="173"/>
                        <a:pt x="58" y="172"/>
                      </a:cubicBezTo>
                      <a:cubicBezTo>
                        <a:pt x="59" y="171"/>
                        <a:pt x="59" y="170"/>
                        <a:pt x="60" y="169"/>
                      </a:cubicBezTo>
                      <a:cubicBezTo>
                        <a:pt x="60" y="169"/>
                        <a:pt x="62" y="168"/>
                        <a:pt x="62" y="168"/>
                      </a:cubicBezTo>
                      <a:cubicBezTo>
                        <a:pt x="64" y="165"/>
                        <a:pt x="60" y="167"/>
                        <a:pt x="60" y="167"/>
                      </a:cubicBezTo>
                      <a:cubicBezTo>
                        <a:pt x="59" y="167"/>
                        <a:pt x="59" y="169"/>
                        <a:pt x="58" y="169"/>
                      </a:cubicBezTo>
                      <a:cubicBezTo>
                        <a:pt x="59" y="167"/>
                        <a:pt x="58" y="167"/>
                        <a:pt x="56" y="166"/>
                      </a:cubicBezTo>
                      <a:cubicBezTo>
                        <a:pt x="56" y="166"/>
                        <a:pt x="56" y="166"/>
                        <a:pt x="56" y="165"/>
                      </a:cubicBezTo>
                      <a:cubicBezTo>
                        <a:pt x="57" y="165"/>
                        <a:pt x="60" y="165"/>
                        <a:pt x="61" y="165"/>
                      </a:cubicBezTo>
                      <a:cubicBezTo>
                        <a:pt x="63" y="166"/>
                        <a:pt x="61" y="161"/>
                        <a:pt x="64" y="163"/>
                      </a:cubicBezTo>
                      <a:cubicBezTo>
                        <a:pt x="64" y="162"/>
                        <a:pt x="64" y="160"/>
                        <a:pt x="65" y="160"/>
                      </a:cubicBezTo>
                      <a:cubicBezTo>
                        <a:pt x="67" y="159"/>
                        <a:pt x="67" y="161"/>
                        <a:pt x="66" y="161"/>
                      </a:cubicBezTo>
                      <a:cubicBezTo>
                        <a:pt x="66" y="162"/>
                        <a:pt x="64" y="164"/>
                        <a:pt x="64" y="165"/>
                      </a:cubicBezTo>
                      <a:cubicBezTo>
                        <a:pt x="65" y="165"/>
                        <a:pt x="71" y="162"/>
                        <a:pt x="71" y="161"/>
                      </a:cubicBezTo>
                      <a:cubicBezTo>
                        <a:pt x="72" y="159"/>
                        <a:pt x="69" y="157"/>
                        <a:pt x="67" y="158"/>
                      </a:cubicBezTo>
                      <a:cubicBezTo>
                        <a:pt x="67" y="157"/>
                        <a:pt x="69" y="154"/>
                        <a:pt x="69" y="153"/>
                      </a:cubicBezTo>
                      <a:cubicBezTo>
                        <a:pt x="71" y="153"/>
                        <a:pt x="71" y="155"/>
                        <a:pt x="72" y="155"/>
                      </a:cubicBezTo>
                      <a:cubicBezTo>
                        <a:pt x="72" y="155"/>
                        <a:pt x="72" y="152"/>
                        <a:pt x="71" y="152"/>
                      </a:cubicBezTo>
                      <a:cubicBezTo>
                        <a:pt x="73" y="152"/>
                        <a:pt x="73" y="151"/>
                        <a:pt x="72" y="150"/>
                      </a:cubicBezTo>
                      <a:cubicBezTo>
                        <a:pt x="71" y="148"/>
                        <a:pt x="72" y="147"/>
                        <a:pt x="71" y="145"/>
                      </a:cubicBezTo>
                      <a:cubicBezTo>
                        <a:pt x="72" y="146"/>
                        <a:pt x="72" y="147"/>
                        <a:pt x="74" y="147"/>
                      </a:cubicBezTo>
                      <a:cubicBezTo>
                        <a:pt x="74" y="146"/>
                        <a:pt x="74" y="146"/>
                        <a:pt x="74" y="146"/>
                      </a:cubicBezTo>
                      <a:cubicBezTo>
                        <a:pt x="75" y="147"/>
                        <a:pt x="77" y="146"/>
                        <a:pt x="77" y="148"/>
                      </a:cubicBezTo>
                      <a:cubicBezTo>
                        <a:pt x="76" y="148"/>
                        <a:pt x="77" y="148"/>
                        <a:pt x="76" y="149"/>
                      </a:cubicBezTo>
                      <a:cubicBezTo>
                        <a:pt x="77" y="149"/>
                        <a:pt x="77" y="149"/>
                        <a:pt x="78" y="149"/>
                      </a:cubicBezTo>
                      <a:cubicBezTo>
                        <a:pt x="79" y="146"/>
                        <a:pt x="76" y="146"/>
                        <a:pt x="76" y="144"/>
                      </a:cubicBezTo>
                      <a:cubicBezTo>
                        <a:pt x="76" y="144"/>
                        <a:pt x="76" y="144"/>
                        <a:pt x="77" y="144"/>
                      </a:cubicBezTo>
                      <a:cubicBezTo>
                        <a:pt x="77" y="143"/>
                        <a:pt x="78" y="141"/>
                        <a:pt x="79" y="142"/>
                      </a:cubicBezTo>
                      <a:cubicBezTo>
                        <a:pt x="80" y="140"/>
                        <a:pt x="80" y="142"/>
                        <a:pt x="81" y="141"/>
                      </a:cubicBezTo>
                      <a:cubicBezTo>
                        <a:pt x="81" y="141"/>
                        <a:pt x="80" y="140"/>
                        <a:pt x="81" y="139"/>
                      </a:cubicBezTo>
                      <a:cubicBezTo>
                        <a:pt x="81" y="139"/>
                        <a:pt x="84" y="136"/>
                        <a:pt x="85" y="135"/>
                      </a:cubicBezTo>
                      <a:cubicBezTo>
                        <a:pt x="84" y="134"/>
                        <a:pt x="86" y="133"/>
                        <a:pt x="87" y="133"/>
                      </a:cubicBezTo>
                      <a:cubicBezTo>
                        <a:pt x="86" y="132"/>
                        <a:pt x="86" y="132"/>
                        <a:pt x="86" y="132"/>
                      </a:cubicBezTo>
                      <a:cubicBezTo>
                        <a:pt x="86" y="132"/>
                        <a:pt x="86" y="132"/>
                        <a:pt x="87" y="132"/>
                      </a:cubicBezTo>
                      <a:cubicBezTo>
                        <a:pt x="87" y="131"/>
                        <a:pt x="87" y="131"/>
                        <a:pt x="86" y="130"/>
                      </a:cubicBezTo>
                      <a:cubicBezTo>
                        <a:pt x="84" y="130"/>
                        <a:pt x="85" y="129"/>
                        <a:pt x="85" y="128"/>
                      </a:cubicBezTo>
                      <a:cubicBezTo>
                        <a:pt x="85" y="127"/>
                        <a:pt x="86" y="125"/>
                        <a:pt x="87" y="124"/>
                      </a:cubicBezTo>
                      <a:cubicBezTo>
                        <a:pt x="87" y="124"/>
                        <a:pt x="87" y="124"/>
                        <a:pt x="86" y="124"/>
                      </a:cubicBezTo>
                      <a:cubicBezTo>
                        <a:pt x="87" y="123"/>
                        <a:pt x="88" y="122"/>
                        <a:pt x="89" y="121"/>
                      </a:cubicBezTo>
                      <a:cubicBezTo>
                        <a:pt x="88" y="121"/>
                        <a:pt x="87" y="120"/>
                        <a:pt x="87" y="120"/>
                      </a:cubicBezTo>
                      <a:cubicBezTo>
                        <a:pt x="88" y="120"/>
                        <a:pt x="88" y="120"/>
                        <a:pt x="88" y="118"/>
                      </a:cubicBezTo>
                      <a:cubicBezTo>
                        <a:pt x="89" y="118"/>
                        <a:pt x="90" y="116"/>
                        <a:pt x="90" y="116"/>
                      </a:cubicBezTo>
                      <a:cubicBezTo>
                        <a:pt x="90" y="115"/>
                        <a:pt x="86" y="115"/>
                        <a:pt x="85" y="114"/>
                      </a:cubicBezTo>
                      <a:cubicBezTo>
                        <a:pt x="87" y="114"/>
                        <a:pt x="88" y="116"/>
                        <a:pt x="89" y="114"/>
                      </a:cubicBezTo>
                      <a:cubicBezTo>
                        <a:pt x="90" y="114"/>
                        <a:pt x="90" y="111"/>
                        <a:pt x="90" y="111"/>
                      </a:cubicBezTo>
                      <a:cubicBezTo>
                        <a:pt x="86" y="112"/>
                        <a:pt x="90" y="109"/>
                        <a:pt x="90" y="110"/>
                      </a:cubicBezTo>
                      <a:cubicBezTo>
                        <a:pt x="90" y="109"/>
                        <a:pt x="89" y="109"/>
                        <a:pt x="88" y="107"/>
                      </a:cubicBezTo>
                      <a:cubicBezTo>
                        <a:pt x="90" y="108"/>
                        <a:pt x="92" y="110"/>
                        <a:pt x="92" y="107"/>
                      </a:cubicBezTo>
                      <a:cubicBezTo>
                        <a:pt x="92" y="105"/>
                        <a:pt x="90" y="108"/>
                        <a:pt x="89" y="105"/>
                      </a:cubicBezTo>
                      <a:cubicBezTo>
                        <a:pt x="91" y="106"/>
                        <a:pt x="92" y="105"/>
                        <a:pt x="93" y="105"/>
                      </a:cubicBezTo>
                      <a:cubicBezTo>
                        <a:pt x="92" y="108"/>
                        <a:pt x="92" y="113"/>
                        <a:pt x="92" y="116"/>
                      </a:cubicBezTo>
                      <a:cubicBezTo>
                        <a:pt x="92" y="118"/>
                        <a:pt x="91" y="127"/>
                        <a:pt x="90" y="127"/>
                      </a:cubicBezTo>
                      <a:cubicBezTo>
                        <a:pt x="90" y="127"/>
                        <a:pt x="90" y="128"/>
                        <a:pt x="90" y="128"/>
                      </a:cubicBezTo>
                      <a:cubicBezTo>
                        <a:pt x="92" y="129"/>
                        <a:pt x="91" y="124"/>
                        <a:pt x="92" y="122"/>
                      </a:cubicBezTo>
                      <a:cubicBezTo>
                        <a:pt x="92" y="118"/>
                        <a:pt x="92" y="114"/>
                        <a:pt x="93" y="110"/>
                      </a:cubicBezTo>
                      <a:cubicBezTo>
                        <a:pt x="94" y="108"/>
                        <a:pt x="95" y="105"/>
                        <a:pt x="95" y="103"/>
                      </a:cubicBezTo>
                      <a:cubicBezTo>
                        <a:pt x="95" y="101"/>
                        <a:pt x="89" y="104"/>
                        <a:pt x="91" y="100"/>
                      </a:cubicBezTo>
                      <a:cubicBezTo>
                        <a:pt x="91" y="102"/>
                        <a:pt x="92" y="102"/>
                        <a:pt x="93" y="102"/>
                      </a:cubicBezTo>
                      <a:cubicBezTo>
                        <a:pt x="95" y="102"/>
                        <a:pt x="94" y="101"/>
                        <a:pt x="95" y="100"/>
                      </a:cubicBezTo>
                      <a:cubicBezTo>
                        <a:pt x="95" y="99"/>
                        <a:pt x="96" y="96"/>
                        <a:pt x="95" y="95"/>
                      </a:cubicBezTo>
                      <a:cubicBezTo>
                        <a:pt x="95" y="95"/>
                        <a:pt x="93" y="97"/>
                        <a:pt x="93" y="94"/>
                      </a:cubicBezTo>
                      <a:cubicBezTo>
                        <a:pt x="95" y="95"/>
                        <a:pt x="95" y="95"/>
                        <a:pt x="96" y="93"/>
                      </a:cubicBezTo>
                      <a:cubicBezTo>
                        <a:pt x="97" y="92"/>
                        <a:pt x="98" y="88"/>
                        <a:pt x="98" y="87"/>
                      </a:cubicBezTo>
                      <a:cubicBezTo>
                        <a:pt x="98" y="85"/>
                        <a:pt x="98" y="83"/>
                        <a:pt x="98" y="82"/>
                      </a:cubicBezTo>
                      <a:cubicBezTo>
                        <a:pt x="98" y="79"/>
                        <a:pt x="98" y="78"/>
                        <a:pt x="98" y="76"/>
                      </a:cubicBezTo>
                      <a:cubicBezTo>
                        <a:pt x="98" y="75"/>
                        <a:pt x="96" y="71"/>
                        <a:pt x="96" y="73"/>
                      </a:cubicBezTo>
                      <a:cubicBezTo>
                        <a:pt x="95" y="73"/>
                        <a:pt x="97" y="76"/>
                        <a:pt x="97" y="76"/>
                      </a:cubicBezTo>
                      <a:cubicBezTo>
                        <a:pt x="99" y="80"/>
                        <a:pt x="98" y="83"/>
                        <a:pt x="95" y="84"/>
                      </a:cubicBezTo>
                      <a:cubicBezTo>
                        <a:pt x="95" y="84"/>
                        <a:pt x="95" y="83"/>
                        <a:pt x="95" y="83"/>
                      </a:cubicBezTo>
                      <a:cubicBezTo>
                        <a:pt x="95" y="83"/>
                        <a:pt x="98" y="82"/>
                        <a:pt x="97" y="80"/>
                      </a:cubicBezTo>
                      <a:cubicBezTo>
                        <a:pt x="97" y="79"/>
                        <a:pt x="95" y="81"/>
                        <a:pt x="94" y="81"/>
                      </a:cubicBezTo>
                      <a:cubicBezTo>
                        <a:pt x="92" y="81"/>
                        <a:pt x="92" y="81"/>
                        <a:pt x="94" y="80"/>
                      </a:cubicBezTo>
                      <a:cubicBezTo>
                        <a:pt x="95" y="79"/>
                        <a:pt x="96" y="78"/>
                        <a:pt x="97" y="80"/>
                      </a:cubicBezTo>
                      <a:cubicBezTo>
                        <a:pt x="98" y="76"/>
                        <a:pt x="93" y="76"/>
                        <a:pt x="91" y="75"/>
                      </a:cubicBezTo>
                      <a:cubicBezTo>
                        <a:pt x="90" y="74"/>
                        <a:pt x="88" y="74"/>
                        <a:pt x="87" y="74"/>
                      </a:cubicBezTo>
                      <a:cubicBezTo>
                        <a:pt x="87" y="74"/>
                        <a:pt x="85" y="73"/>
                        <a:pt x="85" y="73"/>
                      </a:cubicBezTo>
                      <a:cubicBezTo>
                        <a:pt x="85" y="73"/>
                        <a:pt x="84" y="74"/>
                        <a:pt x="83" y="75"/>
                      </a:cubicBezTo>
                      <a:cubicBezTo>
                        <a:pt x="84" y="74"/>
                        <a:pt x="81" y="72"/>
                        <a:pt x="80" y="71"/>
                      </a:cubicBezTo>
                      <a:cubicBezTo>
                        <a:pt x="79" y="71"/>
                        <a:pt x="78" y="69"/>
                        <a:pt x="77" y="71"/>
                      </a:cubicBezTo>
                      <a:cubicBezTo>
                        <a:pt x="77" y="72"/>
                        <a:pt x="76" y="72"/>
                        <a:pt x="75" y="72"/>
                      </a:cubicBezTo>
                      <a:cubicBezTo>
                        <a:pt x="77" y="70"/>
                        <a:pt x="78" y="68"/>
                        <a:pt x="80" y="70"/>
                      </a:cubicBezTo>
                      <a:cubicBezTo>
                        <a:pt x="80" y="69"/>
                        <a:pt x="81" y="67"/>
                        <a:pt x="82" y="65"/>
                      </a:cubicBezTo>
                      <a:cubicBezTo>
                        <a:pt x="82" y="64"/>
                        <a:pt x="83" y="64"/>
                        <a:pt x="83" y="63"/>
                      </a:cubicBezTo>
                      <a:cubicBezTo>
                        <a:pt x="84" y="62"/>
                        <a:pt x="83" y="61"/>
                        <a:pt x="84" y="60"/>
                      </a:cubicBezTo>
                      <a:cubicBezTo>
                        <a:pt x="84" y="58"/>
                        <a:pt x="86" y="58"/>
                        <a:pt x="87" y="56"/>
                      </a:cubicBezTo>
                      <a:cubicBezTo>
                        <a:pt x="88" y="55"/>
                        <a:pt x="88" y="53"/>
                        <a:pt x="90" y="53"/>
                      </a:cubicBezTo>
                      <a:cubicBezTo>
                        <a:pt x="91" y="55"/>
                        <a:pt x="86" y="59"/>
                        <a:pt x="91" y="58"/>
                      </a:cubicBezTo>
                      <a:cubicBezTo>
                        <a:pt x="90" y="57"/>
                        <a:pt x="91" y="57"/>
                        <a:pt x="90" y="57"/>
                      </a:cubicBezTo>
                      <a:cubicBezTo>
                        <a:pt x="91" y="57"/>
                        <a:pt x="92" y="57"/>
                        <a:pt x="92" y="57"/>
                      </a:cubicBezTo>
                      <a:cubicBezTo>
                        <a:pt x="92" y="57"/>
                        <a:pt x="91" y="56"/>
                        <a:pt x="91" y="56"/>
                      </a:cubicBezTo>
                      <a:cubicBezTo>
                        <a:pt x="92" y="55"/>
                        <a:pt x="93" y="55"/>
                        <a:pt x="94" y="54"/>
                      </a:cubicBezTo>
                      <a:cubicBezTo>
                        <a:pt x="95" y="52"/>
                        <a:pt x="95" y="50"/>
                        <a:pt x="96" y="48"/>
                      </a:cubicBezTo>
                      <a:cubicBezTo>
                        <a:pt x="97" y="45"/>
                        <a:pt x="99" y="43"/>
                        <a:pt x="100" y="40"/>
                      </a:cubicBezTo>
                      <a:cubicBezTo>
                        <a:pt x="101" y="38"/>
                        <a:pt x="104" y="31"/>
                        <a:pt x="102" y="3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78" name="Freeform 10323"/>
              <p:cNvSpPr>
                <a:spLocks/>
              </p:cNvSpPr>
              <p:nvPr/>
            </p:nvSpPr>
            <p:spPr bwMode="auto">
              <a:xfrm>
                <a:off x="1641" y="1660"/>
                <a:ext cx="663" cy="498"/>
              </a:xfrm>
              <a:custGeom>
                <a:avLst/>
                <a:gdLst>
                  <a:gd name="T0" fmla="*/ 663 w 428"/>
                  <a:gd name="T1" fmla="*/ 417 h 321"/>
                  <a:gd name="T2" fmla="*/ 663 w 428"/>
                  <a:gd name="T3" fmla="*/ 183 h 321"/>
                  <a:gd name="T4" fmla="*/ 663 w 428"/>
                  <a:gd name="T5" fmla="*/ 71 h 321"/>
                  <a:gd name="T6" fmla="*/ 663 w 428"/>
                  <a:gd name="T7" fmla="*/ 20 h 321"/>
                  <a:gd name="T8" fmla="*/ 663 w 428"/>
                  <a:gd name="T9" fmla="*/ 3 h 321"/>
                  <a:gd name="T10" fmla="*/ 658 w 428"/>
                  <a:gd name="T11" fmla="*/ 0 h 321"/>
                  <a:gd name="T12" fmla="*/ 620 w 428"/>
                  <a:gd name="T13" fmla="*/ 0 h 321"/>
                  <a:gd name="T14" fmla="*/ 398 w 428"/>
                  <a:gd name="T15" fmla="*/ 2 h 321"/>
                  <a:gd name="T16" fmla="*/ 177 w 428"/>
                  <a:gd name="T17" fmla="*/ 0 h 321"/>
                  <a:gd name="T18" fmla="*/ 70 w 428"/>
                  <a:gd name="T19" fmla="*/ 0 h 321"/>
                  <a:gd name="T20" fmla="*/ 2 w 428"/>
                  <a:gd name="T21" fmla="*/ 2 h 321"/>
                  <a:gd name="T22" fmla="*/ 2 w 428"/>
                  <a:gd name="T23" fmla="*/ 45 h 321"/>
                  <a:gd name="T24" fmla="*/ 0 w 428"/>
                  <a:gd name="T25" fmla="*/ 267 h 321"/>
                  <a:gd name="T26" fmla="*/ 0 w 428"/>
                  <a:gd name="T27" fmla="*/ 323 h 321"/>
                  <a:gd name="T28" fmla="*/ 2 w 428"/>
                  <a:gd name="T29" fmla="*/ 382 h 321"/>
                  <a:gd name="T30" fmla="*/ 2 w 428"/>
                  <a:gd name="T31" fmla="*/ 496 h 321"/>
                  <a:gd name="T32" fmla="*/ 60 w 428"/>
                  <a:gd name="T33" fmla="*/ 498 h 321"/>
                  <a:gd name="T34" fmla="*/ 112 w 428"/>
                  <a:gd name="T35" fmla="*/ 498 h 321"/>
                  <a:gd name="T36" fmla="*/ 214 w 428"/>
                  <a:gd name="T37" fmla="*/ 498 h 321"/>
                  <a:gd name="T38" fmla="*/ 448 w 428"/>
                  <a:gd name="T39" fmla="*/ 498 h 321"/>
                  <a:gd name="T40" fmla="*/ 663 w 428"/>
                  <a:gd name="T41" fmla="*/ 498 h 321"/>
                  <a:gd name="T42" fmla="*/ 663 w 428"/>
                  <a:gd name="T43" fmla="*/ 417 h 32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428"/>
                  <a:gd name="T67" fmla="*/ 0 h 321"/>
                  <a:gd name="T68" fmla="*/ 428 w 428"/>
                  <a:gd name="T69" fmla="*/ 321 h 32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428" h="321">
                    <a:moveTo>
                      <a:pt x="428" y="269"/>
                    </a:moveTo>
                    <a:cubicBezTo>
                      <a:pt x="428" y="219"/>
                      <a:pt x="428" y="168"/>
                      <a:pt x="428" y="118"/>
                    </a:cubicBezTo>
                    <a:cubicBezTo>
                      <a:pt x="428" y="94"/>
                      <a:pt x="428" y="70"/>
                      <a:pt x="428" y="46"/>
                    </a:cubicBezTo>
                    <a:cubicBezTo>
                      <a:pt x="428" y="35"/>
                      <a:pt x="428" y="24"/>
                      <a:pt x="428" y="13"/>
                    </a:cubicBezTo>
                    <a:cubicBezTo>
                      <a:pt x="428" y="9"/>
                      <a:pt x="428" y="5"/>
                      <a:pt x="428" y="2"/>
                    </a:cubicBezTo>
                    <a:cubicBezTo>
                      <a:pt x="428" y="0"/>
                      <a:pt x="426" y="0"/>
                      <a:pt x="425" y="0"/>
                    </a:cubicBezTo>
                    <a:cubicBezTo>
                      <a:pt x="416" y="0"/>
                      <a:pt x="408" y="0"/>
                      <a:pt x="400" y="0"/>
                    </a:cubicBezTo>
                    <a:cubicBezTo>
                      <a:pt x="352" y="0"/>
                      <a:pt x="304" y="0"/>
                      <a:pt x="257" y="1"/>
                    </a:cubicBezTo>
                    <a:cubicBezTo>
                      <a:pt x="209" y="1"/>
                      <a:pt x="162" y="0"/>
                      <a:pt x="114" y="0"/>
                    </a:cubicBezTo>
                    <a:cubicBezTo>
                      <a:pt x="91" y="0"/>
                      <a:pt x="68" y="0"/>
                      <a:pt x="45" y="0"/>
                    </a:cubicBezTo>
                    <a:cubicBezTo>
                      <a:pt x="30" y="1"/>
                      <a:pt x="16" y="1"/>
                      <a:pt x="1" y="1"/>
                    </a:cubicBezTo>
                    <a:cubicBezTo>
                      <a:pt x="0" y="1"/>
                      <a:pt x="1" y="27"/>
                      <a:pt x="1" y="29"/>
                    </a:cubicBezTo>
                    <a:cubicBezTo>
                      <a:pt x="1" y="77"/>
                      <a:pt x="1" y="124"/>
                      <a:pt x="0" y="172"/>
                    </a:cubicBezTo>
                    <a:cubicBezTo>
                      <a:pt x="0" y="184"/>
                      <a:pt x="0" y="196"/>
                      <a:pt x="0" y="208"/>
                    </a:cubicBezTo>
                    <a:cubicBezTo>
                      <a:pt x="0" y="221"/>
                      <a:pt x="1" y="234"/>
                      <a:pt x="1" y="246"/>
                    </a:cubicBezTo>
                    <a:cubicBezTo>
                      <a:pt x="1" y="271"/>
                      <a:pt x="1" y="295"/>
                      <a:pt x="1" y="320"/>
                    </a:cubicBezTo>
                    <a:cubicBezTo>
                      <a:pt x="1" y="321"/>
                      <a:pt x="35" y="321"/>
                      <a:pt x="39" y="321"/>
                    </a:cubicBezTo>
                    <a:cubicBezTo>
                      <a:pt x="50" y="321"/>
                      <a:pt x="61" y="321"/>
                      <a:pt x="72" y="321"/>
                    </a:cubicBezTo>
                    <a:cubicBezTo>
                      <a:pt x="94" y="320"/>
                      <a:pt x="117" y="321"/>
                      <a:pt x="138" y="321"/>
                    </a:cubicBezTo>
                    <a:cubicBezTo>
                      <a:pt x="188" y="321"/>
                      <a:pt x="239" y="321"/>
                      <a:pt x="289" y="321"/>
                    </a:cubicBezTo>
                    <a:cubicBezTo>
                      <a:pt x="335" y="321"/>
                      <a:pt x="382" y="321"/>
                      <a:pt x="428" y="321"/>
                    </a:cubicBezTo>
                    <a:cubicBezTo>
                      <a:pt x="428" y="304"/>
                      <a:pt x="428" y="286"/>
                      <a:pt x="428" y="269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79" name="Freeform 10324"/>
              <p:cNvSpPr>
                <a:spLocks/>
              </p:cNvSpPr>
              <p:nvPr/>
            </p:nvSpPr>
            <p:spPr bwMode="auto">
              <a:xfrm>
                <a:off x="4138" y="1706"/>
                <a:ext cx="468" cy="427"/>
              </a:xfrm>
              <a:custGeom>
                <a:avLst/>
                <a:gdLst>
                  <a:gd name="T0" fmla="*/ 462 w 302"/>
                  <a:gd name="T1" fmla="*/ 146 h 275"/>
                  <a:gd name="T2" fmla="*/ 454 w 302"/>
                  <a:gd name="T3" fmla="*/ 138 h 275"/>
                  <a:gd name="T4" fmla="*/ 448 w 302"/>
                  <a:gd name="T5" fmla="*/ 126 h 275"/>
                  <a:gd name="T6" fmla="*/ 437 w 302"/>
                  <a:gd name="T7" fmla="*/ 121 h 275"/>
                  <a:gd name="T8" fmla="*/ 406 w 302"/>
                  <a:gd name="T9" fmla="*/ 127 h 275"/>
                  <a:gd name="T10" fmla="*/ 401 w 302"/>
                  <a:gd name="T11" fmla="*/ 135 h 275"/>
                  <a:gd name="T12" fmla="*/ 372 w 302"/>
                  <a:gd name="T13" fmla="*/ 130 h 275"/>
                  <a:gd name="T14" fmla="*/ 366 w 302"/>
                  <a:gd name="T15" fmla="*/ 126 h 275"/>
                  <a:gd name="T16" fmla="*/ 352 w 302"/>
                  <a:gd name="T17" fmla="*/ 144 h 275"/>
                  <a:gd name="T18" fmla="*/ 338 w 302"/>
                  <a:gd name="T19" fmla="*/ 143 h 275"/>
                  <a:gd name="T20" fmla="*/ 330 w 302"/>
                  <a:gd name="T21" fmla="*/ 154 h 275"/>
                  <a:gd name="T22" fmla="*/ 319 w 302"/>
                  <a:gd name="T23" fmla="*/ 165 h 275"/>
                  <a:gd name="T24" fmla="*/ 302 w 302"/>
                  <a:gd name="T25" fmla="*/ 137 h 275"/>
                  <a:gd name="T26" fmla="*/ 203 w 302"/>
                  <a:gd name="T27" fmla="*/ 107 h 275"/>
                  <a:gd name="T28" fmla="*/ 195 w 302"/>
                  <a:gd name="T29" fmla="*/ 26 h 275"/>
                  <a:gd name="T30" fmla="*/ 183 w 302"/>
                  <a:gd name="T31" fmla="*/ 68 h 275"/>
                  <a:gd name="T32" fmla="*/ 177 w 302"/>
                  <a:gd name="T33" fmla="*/ 89 h 275"/>
                  <a:gd name="T34" fmla="*/ 174 w 302"/>
                  <a:gd name="T35" fmla="*/ 106 h 275"/>
                  <a:gd name="T36" fmla="*/ 157 w 302"/>
                  <a:gd name="T37" fmla="*/ 135 h 275"/>
                  <a:gd name="T38" fmla="*/ 126 w 302"/>
                  <a:gd name="T39" fmla="*/ 158 h 275"/>
                  <a:gd name="T40" fmla="*/ 95 w 302"/>
                  <a:gd name="T41" fmla="*/ 169 h 275"/>
                  <a:gd name="T42" fmla="*/ 85 w 302"/>
                  <a:gd name="T43" fmla="*/ 213 h 275"/>
                  <a:gd name="T44" fmla="*/ 67 w 302"/>
                  <a:gd name="T45" fmla="*/ 203 h 275"/>
                  <a:gd name="T46" fmla="*/ 51 w 302"/>
                  <a:gd name="T47" fmla="*/ 220 h 275"/>
                  <a:gd name="T48" fmla="*/ 36 w 302"/>
                  <a:gd name="T49" fmla="*/ 258 h 275"/>
                  <a:gd name="T50" fmla="*/ 9 w 302"/>
                  <a:gd name="T51" fmla="*/ 287 h 275"/>
                  <a:gd name="T52" fmla="*/ 9 w 302"/>
                  <a:gd name="T53" fmla="*/ 317 h 275"/>
                  <a:gd name="T54" fmla="*/ 15 w 302"/>
                  <a:gd name="T55" fmla="*/ 335 h 275"/>
                  <a:gd name="T56" fmla="*/ 20 w 302"/>
                  <a:gd name="T57" fmla="*/ 337 h 275"/>
                  <a:gd name="T58" fmla="*/ 33 w 302"/>
                  <a:gd name="T59" fmla="*/ 356 h 275"/>
                  <a:gd name="T60" fmla="*/ 37 w 302"/>
                  <a:gd name="T61" fmla="*/ 366 h 275"/>
                  <a:gd name="T62" fmla="*/ 50 w 302"/>
                  <a:gd name="T63" fmla="*/ 380 h 275"/>
                  <a:gd name="T64" fmla="*/ 59 w 302"/>
                  <a:gd name="T65" fmla="*/ 384 h 275"/>
                  <a:gd name="T66" fmla="*/ 70 w 302"/>
                  <a:gd name="T67" fmla="*/ 399 h 275"/>
                  <a:gd name="T68" fmla="*/ 88 w 302"/>
                  <a:gd name="T69" fmla="*/ 421 h 275"/>
                  <a:gd name="T70" fmla="*/ 119 w 302"/>
                  <a:gd name="T71" fmla="*/ 415 h 275"/>
                  <a:gd name="T72" fmla="*/ 161 w 302"/>
                  <a:gd name="T73" fmla="*/ 415 h 275"/>
                  <a:gd name="T74" fmla="*/ 177 w 302"/>
                  <a:gd name="T75" fmla="*/ 402 h 275"/>
                  <a:gd name="T76" fmla="*/ 223 w 302"/>
                  <a:gd name="T77" fmla="*/ 388 h 275"/>
                  <a:gd name="T78" fmla="*/ 231 w 302"/>
                  <a:gd name="T79" fmla="*/ 374 h 275"/>
                  <a:gd name="T80" fmla="*/ 231 w 302"/>
                  <a:gd name="T81" fmla="*/ 354 h 275"/>
                  <a:gd name="T82" fmla="*/ 259 w 302"/>
                  <a:gd name="T83" fmla="*/ 315 h 275"/>
                  <a:gd name="T84" fmla="*/ 270 w 302"/>
                  <a:gd name="T85" fmla="*/ 297 h 275"/>
                  <a:gd name="T86" fmla="*/ 277 w 302"/>
                  <a:gd name="T87" fmla="*/ 281 h 275"/>
                  <a:gd name="T88" fmla="*/ 285 w 302"/>
                  <a:gd name="T89" fmla="*/ 253 h 275"/>
                  <a:gd name="T90" fmla="*/ 333 w 302"/>
                  <a:gd name="T91" fmla="*/ 253 h 275"/>
                  <a:gd name="T92" fmla="*/ 342 w 302"/>
                  <a:gd name="T93" fmla="*/ 231 h 275"/>
                  <a:gd name="T94" fmla="*/ 367 w 302"/>
                  <a:gd name="T95" fmla="*/ 217 h 275"/>
                  <a:gd name="T96" fmla="*/ 386 w 302"/>
                  <a:gd name="T97" fmla="*/ 207 h 275"/>
                  <a:gd name="T98" fmla="*/ 395 w 302"/>
                  <a:gd name="T99" fmla="*/ 191 h 275"/>
                  <a:gd name="T100" fmla="*/ 404 w 302"/>
                  <a:gd name="T101" fmla="*/ 168 h 275"/>
                  <a:gd name="T102" fmla="*/ 409 w 302"/>
                  <a:gd name="T103" fmla="*/ 157 h 275"/>
                  <a:gd name="T104" fmla="*/ 459 w 302"/>
                  <a:gd name="T105" fmla="*/ 185 h 27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02"/>
                  <a:gd name="T160" fmla="*/ 0 h 275"/>
                  <a:gd name="T161" fmla="*/ 302 w 302"/>
                  <a:gd name="T162" fmla="*/ 275 h 27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02" h="275">
                    <a:moveTo>
                      <a:pt x="301" y="104"/>
                    </a:moveTo>
                    <a:cubicBezTo>
                      <a:pt x="299" y="103"/>
                      <a:pt x="302" y="99"/>
                      <a:pt x="300" y="97"/>
                    </a:cubicBezTo>
                    <a:cubicBezTo>
                      <a:pt x="300" y="96"/>
                      <a:pt x="299" y="97"/>
                      <a:pt x="298" y="96"/>
                    </a:cubicBezTo>
                    <a:cubicBezTo>
                      <a:pt x="298" y="95"/>
                      <a:pt x="298" y="95"/>
                      <a:pt x="298" y="95"/>
                    </a:cubicBezTo>
                    <a:cubicBezTo>
                      <a:pt x="298" y="96"/>
                      <a:pt x="298" y="93"/>
                      <a:pt x="298" y="94"/>
                    </a:cubicBezTo>
                    <a:cubicBezTo>
                      <a:pt x="298" y="93"/>
                      <a:pt x="298" y="93"/>
                      <a:pt x="299" y="94"/>
                    </a:cubicBezTo>
                    <a:cubicBezTo>
                      <a:pt x="296" y="92"/>
                      <a:pt x="300" y="92"/>
                      <a:pt x="299" y="91"/>
                    </a:cubicBezTo>
                    <a:cubicBezTo>
                      <a:pt x="299" y="90"/>
                      <a:pt x="297" y="91"/>
                      <a:pt x="296" y="91"/>
                    </a:cubicBezTo>
                    <a:cubicBezTo>
                      <a:pt x="293" y="90"/>
                      <a:pt x="297" y="90"/>
                      <a:pt x="296" y="88"/>
                    </a:cubicBezTo>
                    <a:cubicBezTo>
                      <a:pt x="295" y="87"/>
                      <a:pt x="294" y="91"/>
                      <a:pt x="293" y="89"/>
                    </a:cubicBezTo>
                    <a:cubicBezTo>
                      <a:pt x="293" y="87"/>
                      <a:pt x="292" y="86"/>
                      <a:pt x="293" y="85"/>
                    </a:cubicBezTo>
                    <a:cubicBezTo>
                      <a:pt x="293" y="85"/>
                      <a:pt x="297" y="85"/>
                      <a:pt x="295" y="83"/>
                    </a:cubicBezTo>
                    <a:cubicBezTo>
                      <a:pt x="295" y="82"/>
                      <a:pt x="294" y="82"/>
                      <a:pt x="293" y="81"/>
                    </a:cubicBezTo>
                    <a:cubicBezTo>
                      <a:pt x="292" y="81"/>
                      <a:pt x="292" y="82"/>
                      <a:pt x="292" y="82"/>
                    </a:cubicBezTo>
                    <a:cubicBezTo>
                      <a:pt x="291" y="82"/>
                      <a:pt x="290" y="82"/>
                      <a:pt x="289" y="81"/>
                    </a:cubicBezTo>
                    <a:cubicBezTo>
                      <a:pt x="289" y="81"/>
                      <a:pt x="289" y="82"/>
                      <a:pt x="289" y="83"/>
                    </a:cubicBezTo>
                    <a:cubicBezTo>
                      <a:pt x="289" y="84"/>
                      <a:pt x="288" y="83"/>
                      <a:pt x="288" y="83"/>
                    </a:cubicBezTo>
                    <a:cubicBezTo>
                      <a:pt x="289" y="83"/>
                      <a:pt x="287" y="82"/>
                      <a:pt x="287" y="82"/>
                    </a:cubicBezTo>
                    <a:cubicBezTo>
                      <a:pt x="287" y="82"/>
                      <a:pt x="286" y="83"/>
                      <a:pt x="285" y="82"/>
                    </a:cubicBezTo>
                    <a:cubicBezTo>
                      <a:pt x="284" y="82"/>
                      <a:pt x="283" y="79"/>
                      <a:pt x="282" y="78"/>
                    </a:cubicBezTo>
                    <a:cubicBezTo>
                      <a:pt x="280" y="77"/>
                      <a:pt x="279" y="76"/>
                      <a:pt x="277" y="75"/>
                    </a:cubicBezTo>
                    <a:cubicBezTo>
                      <a:pt x="273" y="74"/>
                      <a:pt x="271" y="76"/>
                      <a:pt x="270" y="79"/>
                    </a:cubicBezTo>
                    <a:cubicBezTo>
                      <a:pt x="269" y="83"/>
                      <a:pt x="267" y="80"/>
                      <a:pt x="263" y="79"/>
                    </a:cubicBezTo>
                    <a:cubicBezTo>
                      <a:pt x="264" y="81"/>
                      <a:pt x="263" y="80"/>
                      <a:pt x="263" y="80"/>
                    </a:cubicBezTo>
                    <a:cubicBezTo>
                      <a:pt x="263" y="80"/>
                      <a:pt x="261" y="82"/>
                      <a:pt x="262" y="82"/>
                    </a:cubicBezTo>
                    <a:cubicBezTo>
                      <a:pt x="262" y="82"/>
                      <a:pt x="259" y="80"/>
                      <a:pt x="259" y="81"/>
                    </a:cubicBezTo>
                    <a:cubicBezTo>
                      <a:pt x="259" y="82"/>
                      <a:pt x="261" y="83"/>
                      <a:pt x="261" y="84"/>
                    </a:cubicBezTo>
                    <a:cubicBezTo>
                      <a:pt x="261" y="85"/>
                      <a:pt x="259" y="83"/>
                      <a:pt x="259" y="83"/>
                    </a:cubicBezTo>
                    <a:cubicBezTo>
                      <a:pt x="255" y="84"/>
                      <a:pt x="259" y="85"/>
                      <a:pt x="260" y="87"/>
                    </a:cubicBezTo>
                    <a:cubicBezTo>
                      <a:pt x="259" y="86"/>
                      <a:pt x="258" y="86"/>
                      <a:pt x="259" y="87"/>
                    </a:cubicBezTo>
                    <a:cubicBezTo>
                      <a:pt x="256" y="85"/>
                      <a:pt x="258" y="88"/>
                      <a:pt x="256" y="89"/>
                    </a:cubicBezTo>
                    <a:cubicBezTo>
                      <a:pt x="254" y="89"/>
                      <a:pt x="250" y="89"/>
                      <a:pt x="249" y="88"/>
                    </a:cubicBezTo>
                    <a:cubicBezTo>
                      <a:pt x="247" y="88"/>
                      <a:pt x="245" y="88"/>
                      <a:pt x="244" y="87"/>
                    </a:cubicBezTo>
                    <a:cubicBezTo>
                      <a:pt x="243" y="87"/>
                      <a:pt x="242" y="86"/>
                      <a:pt x="241" y="85"/>
                    </a:cubicBezTo>
                    <a:cubicBezTo>
                      <a:pt x="240" y="85"/>
                      <a:pt x="241" y="84"/>
                      <a:pt x="240" y="84"/>
                    </a:cubicBezTo>
                    <a:cubicBezTo>
                      <a:pt x="240" y="83"/>
                      <a:pt x="240" y="84"/>
                      <a:pt x="240" y="84"/>
                    </a:cubicBezTo>
                    <a:cubicBezTo>
                      <a:pt x="239" y="84"/>
                      <a:pt x="238" y="84"/>
                      <a:pt x="238" y="82"/>
                    </a:cubicBezTo>
                    <a:cubicBezTo>
                      <a:pt x="238" y="81"/>
                      <a:pt x="240" y="82"/>
                      <a:pt x="240" y="82"/>
                    </a:cubicBezTo>
                    <a:cubicBezTo>
                      <a:pt x="241" y="79"/>
                      <a:pt x="236" y="82"/>
                      <a:pt x="238" y="79"/>
                    </a:cubicBezTo>
                    <a:cubicBezTo>
                      <a:pt x="237" y="79"/>
                      <a:pt x="237" y="80"/>
                      <a:pt x="236" y="81"/>
                    </a:cubicBezTo>
                    <a:cubicBezTo>
                      <a:pt x="236" y="82"/>
                      <a:pt x="235" y="82"/>
                      <a:pt x="235" y="83"/>
                    </a:cubicBezTo>
                    <a:cubicBezTo>
                      <a:pt x="235" y="84"/>
                      <a:pt x="236" y="85"/>
                      <a:pt x="236" y="85"/>
                    </a:cubicBezTo>
                    <a:cubicBezTo>
                      <a:pt x="235" y="86"/>
                      <a:pt x="234" y="85"/>
                      <a:pt x="234" y="85"/>
                    </a:cubicBezTo>
                    <a:cubicBezTo>
                      <a:pt x="233" y="86"/>
                      <a:pt x="232" y="88"/>
                      <a:pt x="231" y="89"/>
                    </a:cubicBezTo>
                    <a:cubicBezTo>
                      <a:pt x="230" y="90"/>
                      <a:pt x="228" y="92"/>
                      <a:pt x="227" y="93"/>
                    </a:cubicBezTo>
                    <a:cubicBezTo>
                      <a:pt x="227" y="94"/>
                      <a:pt x="227" y="95"/>
                      <a:pt x="226" y="95"/>
                    </a:cubicBezTo>
                    <a:cubicBezTo>
                      <a:pt x="225" y="96"/>
                      <a:pt x="223" y="93"/>
                      <a:pt x="222" y="92"/>
                    </a:cubicBezTo>
                    <a:cubicBezTo>
                      <a:pt x="221" y="92"/>
                      <a:pt x="221" y="92"/>
                      <a:pt x="221" y="93"/>
                    </a:cubicBezTo>
                    <a:cubicBezTo>
                      <a:pt x="220" y="93"/>
                      <a:pt x="220" y="92"/>
                      <a:pt x="220" y="92"/>
                    </a:cubicBezTo>
                    <a:cubicBezTo>
                      <a:pt x="219" y="93"/>
                      <a:pt x="219" y="93"/>
                      <a:pt x="218" y="92"/>
                    </a:cubicBezTo>
                    <a:cubicBezTo>
                      <a:pt x="218" y="94"/>
                      <a:pt x="218" y="93"/>
                      <a:pt x="218" y="94"/>
                    </a:cubicBezTo>
                    <a:cubicBezTo>
                      <a:pt x="218" y="94"/>
                      <a:pt x="217" y="95"/>
                      <a:pt x="217" y="96"/>
                    </a:cubicBezTo>
                    <a:cubicBezTo>
                      <a:pt x="216" y="96"/>
                      <a:pt x="216" y="97"/>
                      <a:pt x="215" y="98"/>
                    </a:cubicBezTo>
                    <a:cubicBezTo>
                      <a:pt x="215" y="96"/>
                      <a:pt x="214" y="99"/>
                      <a:pt x="214" y="100"/>
                    </a:cubicBezTo>
                    <a:cubicBezTo>
                      <a:pt x="214" y="99"/>
                      <a:pt x="214" y="99"/>
                      <a:pt x="213" y="99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3" y="99"/>
                      <a:pt x="211" y="101"/>
                      <a:pt x="211" y="101"/>
                    </a:cubicBezTo>
                    <a:cubicBezTo>
                      <a:pt x="209" y="101"/>
                      <a:pt x="209" y="103"/>
                      <a:pt x="208" y="104"/>
                    </a:cubicBezTo>
                    <a:cubicBezTo>
                      <a:pt x="208" y="104"/>
                      <a:pt x="207" y="105"/>
                      <a:pt x="207" y="105"/>
                    </a:cubicBezTo>
                    <a:cubicBezTo>
                      <a:pt x="207" y="105"/>
                      <a:pt x="207" y="106"/>
                      <a:pt x="206" y="106"/>
                    </a:cubicBezTo>
                    <a:cubicBezTo>
                      <a:pt x="206" y="107"/>
                      <a:pt x="205" y="106"/>
                      <a:pt x="205" y="106"/>
                    </a:cubicBezTo>
                    <a:cubicBezTo>
                      <a:pt x="204" y="107"/>
                      <a:pt x="203" y="107"/>
                      <a:pt x="202" y="108"/>
                    </a:cubicBezTo>
                    <a:cubicBezTo>
                      <a:pt x="201" y="110"/>
                      <a:pt x="197" y="114"/>
                      <a:pt x="196" y="114"/>
                    </a:cubicBezTo>
                    <a:cubicBezTo>
                      <a:pt x="193" y="114"/>
                      <a:pt x="194" y="109"/>
                      <a:pt x="194" y="106"/>
                    </a:cubicBezTo>
                    <a:cubicBezTo>
                      <a:pt x="194" y="100"/>
                      <a:pt x="195" y="93"/>
                      <a:pt x="195" y="88"/>
                    </a:cubicBezTo>
                    <a:cubicBezTo>
                      <a:pt x="195" y="83"/>
                      <a:pt x="195" y="78"/>
                      <a:pt x="195" y="73"/>
                    </a:cubicBezTo>
                    <a:cubicBezTo>
                      <a:pt x="185" y="73"/>
                      <a:pt x="174" y="73"/>
                      <a:pt x="164" y="73"/>
                    </a:cubicBezTo>
                    <a:cubicBezTo>
                      <a:pt x="156" y="73"/>
                      <a:pt x="148" y="73"/>
                      <a:pt x="141" y="73"/>
                    </a:cubicBezTo>
                    <a:cubicBezTo>
                      <a:pt x="139" y="73"/>
                      <a:pt x="137" y="73"/>
                      <a:pt x="135" y="73"/>
                    </a:cubicBezTo>
                    <a:cubicBezTo>
                      <a:pt x="132" y="73"/>
                      <a:pt x="131" y="73"/>
                      <a:pt x="131" y="69"/>
                    </a:cubicBezTo>
                    <a:cubicBezTo>
                      <a:pt x="131" y="46"/>
                      <a:pt x="131" y="23"/>
                      <a:pt x="131" y="0"/>
                    </a:cubicBezTo>
                    <a:cubicBezTo>
                      <a:pt x="130" y="0"/>
                      <a:pt x="129" y="1"/>
                      <a:pt x="128" y="1"/>
                    </a:cubicBezTo>
                    <a:cubicBezTo>
                      <a:pt x="127" y="1"/>
                      <a:pt x="127" y="0"/>
                      <a:pt x="125" y="1"/>
                    </a:cubicBezTo>
                    <a:cubicBezTo>
                      <a:pt x="124" y="1"/>
                      <a:pt x="122" y="3"/>
                      <a:pt x="123" y="5"/>
                    </a:cubicBezTo>
                    <a:cubicBezTo>
                      <a:pt x="126" y="8"/>
                      <a:pt x="127" y="12"/>
                      <a:pt x="126" y="17"/>
                    </a:cubicBezTo>
                    <a:cubicBezTo>
                      <a:pt x="125" y="19"/>
                      <a:pt x="125" y="19"/>
                      <a:pt x="126" y="21"/>
                    </a:cubicBezTo>
                    <a:cubicBezTo>
                      <a:pt x="127" y="23"/>
                      <a:pt x="126" y="25"/>
                      <a:pt x="125" y="27"/>
                    </a:cubicBezTo>
                    <a:cubicBezTo>
                      <a:pt x="124" y="31"/>
                      <a:pt x="121" y="34"/>
                      <a:pt x="120" y="38"/>
                    </a:cubicBezTo>
                    <a:cubicBezTo>
                      <a:pt x="120" y="39"/>
                      <a:pt x="120" y="40"/>
                      <a:pt x="120" y="41"/>
                    </a:cubicBezTo>
                    <a:cubicBezTo>
                      <a:pt x="120" y="42"/>
                      <a:pt x="119" y="43"/>
                      <a:pt x="118" y="44"/>
                    </a:cubicBezTo>
                    <a:cubicBezTo>
                      <a:pt x="118" y="45"/>
                      <a:pt x="118" y="48"/>
                      <a:pt x="118" y="49"/>
                    </a:cubicBezTo>
                    <a:cubicBezTo>
                      <a:pt x="118" y="50"/>
                      <a:pt x="118" y="51"/>
                      <a:pt x="118" y="52"/>
                    </a:cubicBezTo>
                    <a:cubicBezTo>
                      <a:pt x="118" y="53"/>
                      <a:pt x="117" y="54"/>
                      <a:pt x="116" y="55"/>
                    </a:cubicBezTo>
                    <a:cubicBezTo>
                      <a:pt x="116" y="55"/>
                      <a:pt x="117" y="57"/>
                      <a:pt x="117" y="57"/>
                    </a:cubicBezTo>
                    <a:cubicBezTo>
                      <a:pt x="116" y="59"/>
                      <a:pt x="116" y="57"/>
                      <a:pt x="114" y="57"/>
                    </a:cubicBezTo>
                    <a:cubicBezTo>
                      <a:pt x="113" y="57"/>
                      <a:pt x="114" y="59"/>
                      <a:pt x="114" y="59"/>
                    </a:cubicBezTo>
                    <a:cubicBezTo>
                      <a:pt x="114" y="61"/>
                      <a:pt x="115" y="60"/>
                      <a:pt x="114" y="62"/>
                    </a:cubicBezTo>
                    <a:cubicBezTo>
                      <a:pt x="114" y="62"/>
                      <a:pt x="113" y="62"/>
                      <a:pt x="113" y="63"/>
                    </a:cubicBezTo>
                    <a:cubicBezTo>
                      <a:pt x="112" y="64"/>
                      <a:pt x="113" y="64"/>
                      <a:pt x="113" y="65"/>
                    </a:cubicBezTo>
                    <a:cubicBezTo>
                      <a:pt x="112" y="66"/>
                      <a:pt x="113" y="66"/>
                      <a:pt x="112" y="68"/>
                    </a:cubicBezTo>
                    <a:cubicBezTo>
                      <a:pt x="109" y="70"/>
                      <a:pt x="112" y="70"/>
                      <a:pt x="112" y="73"/>
                    </a:cubicBezTo>
                    <a:cubicBezTo>
                      <a:pt x="112" y="74"/>
                      <a:pt x="111" y="75"/>
                      <a:pt x="110" y="77"/>
                    </a:cubicBezTo>
                    <a:cubicBezTo>
                      <a:pt x="110" y="78"/>
                      <a:pt x="110" y="79"/>
                      <a:pt x="110" y="80"/>
                    </a:cubicBezTo>
                    <a:cubicBezTo>
                      <a:pt x="109" y="82"/>
                      <a:pt x="108" y="81"/>
                      <a:pt x="107" y="81"/>
                    </a:cubicBezTo>
                    <a:cubicBezTo>
                      <a:pt x="104" y="82"/>
                      <a:pt x="102" y="85"/>
                      <a:pt x="101" y="87"/>
                    </a:cubicBezTo>
                    <a:cubicBezTo>
                      <a:pt x="99" y="88"/>
                      <a:pt x="97" y="90"/>
                      <a:pt x="96" y="92"/>
                    </a:cubicBezTo>
                    <a:cubicBezTo>
                      <a:pt x="94" y="95"/>
                      <a:pt x="93" y="94"/>
                      <a:pt x="91" y="96"/>
                    </a:cubicBezTo>
                    <a:cubicBezTo>
                      <a:pt x="90" y="97"/>
                      <a:pt x="90" y="98"/>
                      <a:pt x="89" y="99"/>
                    </a:cubicBezTo>
                    <a:cubicBezTo>
                      <a:pt x="88" y="100"/>
                      <a:pt x="88" y="99"/>
                      <a:pt x="87" y="99"/>
                    </a:cubicBezTo>
                    <a:cubicBezTo>
                      <a:pt x="85" y="100"/>
                      <a:pt x="83" y="102"/>
                      <a:pt x="81" y="102"/>
                    </a:cubicBezTo>
                    <a:cubicBezTo>
                      <a:pt x="79" y="104"/>
                      <a:pt x="78" y="103"/>
                      <a:pt x="77" y="100"/>
                    </a:cubicBezTo>
                    <a:cubicBezTo>
                      <a:pt x="77" y="98"/>
                      <a:pt x="74" y="97"/>
                      <a:pt x="73" y="99"/>
                    </a:cubicBezTo>
                    <a:cubicBezTo>
                      <a:pt x="72" y="101"/>
                      <a:pt x="69" y="102"/>
                      <a:pt x="68" y="104"/>
                    </a:cubicBezTo>
                    <a:cubicBezTo>
                      <a:pt x="68" y="105"/>
                      <a:pt x="68" y="109"/>
                      <a:pt x="67" y="109"/>
                    </a:cubicBezTo>
                    <a:cubicBezTo>
                      <a:pt x="66" y="110"/>
                      <a:pt x="63" y="108"/>
                      <a:pt x="61" y="109"/>
                    </a:cubicBezTo>
                    <a:cubicBezTo>
                      <a:pt x="59" y="110"/>
                      <a:pt x="61" y="113"/>
                      <a:pt x="59" y="113"/>
                    </a:cubicBezTo>
                    <a:cubicBezTo>
                      <a:pt x="53" y="114"/>
                      <a:pt x="59" y="122"/>
                      <a:pt x="55" y="124"/>
                    </a:cubicBezTo>
                    <a:cubicBezTo>
                      <a:pt x="53" y="125"/>
                      <a:pt x="51" y="123"/>
                      <a:pt x="53" y="127"/>
                    </a:cubicBezTo>
                    <a:cubicBezTo>
                      <a:pt x="55" y="129"/>
                      <a:pt x="55" y="129"/>
                      <a:pt x="55" y="132"/>
                    </a:cubicBezTo>
                    <a:cubicBezTo>
                      <a:pt x="55" y="133"/>
                      <a:pt x="56" y="136"/>
                      <a:pt x="55" y="137"/>
                    </a:cubicBezTo>
                    <a:cubicBezTo>
                      <a:pt x="53" y="138"/>
                      <a:pt x="53" y="133"/>
                      <a:pt x="51" y="136"/>
                    </a:cubicBezTo>
                    <a:cubicBezTo>
                      <a:pt x="50" y="137"/>
                      <a:pt x="50" y="140"/>
                      <a:pt x="48" y="141"/>
                    </a:cubicBezTo>
                    <a:cubicBezTo>
                      <a:pt x="44" y="141"/>
                      <a:pt x="47" y="138"/>
                      <a:pt x="47" y="137"/>
                    </a:cubicBezTo>
                    <a:cubicBezTo>
                      <a:pt x="47" y="135"/>
                      <a:pt x="46" y="132"/>
                      <a:pt x="45" y="131"/>
                    </a:cubicBezTo>
                    <a:cubicBezTo>
                      <a:pt x="44" y="131"/>
                      <a:pt x="43" y="132"/>
                      <a:pt x="43" y="131"/>
                    </a:cubicBezTo>
                    <a:cubicBezTo>
                      <a:pt x="42" y="130"/>
                      <a:pt x="42" y="129"/>
                      <a:pt x="41" y="129"/>
                    </a:cubicBezTo>
                    <a:cubicBezTo>
                      <a:pt x="39" y="127"/>
                      <a:pt x="39" y="130"/>
                      <a:pt x="38" y="131"/>
                    </a:cubicBezTo>
                    <a:cubicBezTo>
                      <a:pt x="37" y="132"/>
                      <a:pt x="36" y="132"/>
                      <a:pt x="36" y="133"/>
                    </a:cubicBezTo>
                    <a:cubicBezTo>
                      <a:pt x="35" y="133"/>
                      <a:pt x="35" y="135"/>
                      <a:pt x="34" y="136"/>
                    </a:cubicBezTo>
                    <a:cubicBezTo>
                      <a:pt x="33" y="138"/>
                      <a:pt x="33" y="139"/>
                      <a:pt x="33" y="142"/>
                    </a:cubicBezTo>
                    <a:cubicBezTo>
                      <a:pt x="32" y="145"/>
                      <a:pt x="30" y="145"/>
                      <a:pt x="29" y="146"/>
                    </a:cubicBezTo>
                    <a:cubicBezTo>
                      <a:pt x="26" y="148"/>
                      <a:pt x="29" y="150"/>
                      <a:pt x="30" y="153"/>
                    </a:cubicBezTo>
                    <a:cubicBezTo>
                      <a:pt x="30" y="155"/>
                      <a:pt x="30" y="157"/>
                      <a:pt x="30" y="159"/>
                    </a:cubicBezTo>
                    <a:cubicBezTo>
                      <a:pt x="31" y="162"/>
                      <a:pt x="30" y="163"/>
                      <a:pt x="27" y="163"/>
                    </a:cubicBezTo>
                    <a:cubicBezTo>
                      <a:pt x="24" y="163"/>
                      <a:pt x="24" y="163"/>
                      <a:pt x="23" y="166"/>
                    </a:cubicBezTo>
                    <a:cubicBezTo>
                      <a:pt x="22" y="170"/>
                      <a:pt x="23" y="175"/>
                      <a:pt x="18" y="176"/>
                    </a:cubicBezTo>
                    <a:cubicBezTo>
                      <a:pt x="16" y="176"/>
                      <a:pt x="14" y="176"/>
                      <a:pt x="12" y="177"/>
                    </a:cubicBezTo>
                    <a:cubicBezTo>
                      <a:pt x="10" y="178"/>
                      <a:pt x="7" y="180"/>
                      <a:pt x="5" y="177"/>
                    </a:cubicBezTo>
                    <a:cubicBezTo>
                      <a:pt x="5" y="178"/>
                      <a:pt x="4" y="181"/>
                      <a:pt x="5" y="182"/>
                    </a:cubicBezTo>
                    <a:cubicBezTo>
                      <a:pt x="5" y="183"/>
                      <a:pt x="6" y="184"/>
                      <a:pt x="6" y="185"/>
                    </a:cubicBezTo>
                    <a:cubicBezTo>
                      <a:pt x="6" y="186"/>
                      <a:pt x="5" y="187"/>
                      <a:pt x="6" y="188"/>
                    </a:cubicBezTo>
                    <a:cubicBezTo>
                      <a:pt x="7" y="191"/>
                      <a:pt x="4" y="190"/>
                      <a:pt x="4" y="192"/>
                    </a:cubicBezTo>
                    <a:cubicBezTo>
                      <a:pt x="3" y="193"/>
                      <a:pt x="5" y="194"/>
                      <a:pt x="4" y="196"/>
                    </a:cubicBezTo>
                    <a:cubicBezTo>
                      <a:pt x="4" y="197"/>
                      <a:pt x="0" y="198"/>
                      <a:pt x="3" y="200"/>
                    </a:cubicBezTo>
                    <a:cubicBezTo>
                      <a:pt x="4" y="200"/>
                      <a:pt x="5" y="202"/>
                      <a:pt x="6" y="204"/>
                    </a:cubicBezTo>
                    <a:cubicBezTo>
                      <a:pt x="7" y="206"/>
                      <a:pt x="9" y="208"/>
                      <a:pt x="9" y="210"/>
                    </a:cubicBezTo>
                    <a:cubicBezTo>
                      <a:pt x="10" y="210"/>
                      <a:pt x="12" y="211"/>
                      <a:pt x="13" y="212"/>
                    </a:cubicBezTo>
                    <a:cubicBezTo>
                      <a:pt x="13" y="212"/>
                      <a:pt x="11" y="215"/>
                      <a:pt x="11" y="215"/>
                    </a:cubicBezTo>
                    <a:cubicBezTo>
                      <a:pt x="11" y="215"/>
                      <a:pt x="11" y="215"/>
                      <a:pt x="11" y="215"/>
                    </a:cubicBezTo>
                    <a:cubicBezTo>
                      <a:pt x="11" y="216"/>
                      <a:pt x="10" y="216"/>
                      <a:pt x="10" y="216"/>
                    </a:cubicBezTo>
                    <a:cubicBezTo>
                      <a:pt x="11" y="216"/>
                      <a:pt x="11" y="216"/>
                      <a:pt x="12" y="216"/>
                    </a:cubicBezTo>
                    <a:cubicBezTo>
                      <a:pt x="12" y="216"/>
                      <a:pt x="11" y="217"/>
                      <a:pt x="11" y="217"/>
                    </a:cubicBezTo>
                    <a:cubicBezTo>
                      <a:pt x="11" y="217"/>
                      <a:pt x="12" y="218"/>
                      <a:pt x="12" y="218"/>
                    </a:cubicBezTo>
                    <a:cubicBezTo>
                      <a:pt x="12" y="218"/>
                      <a:pt x="12" y="218"/>
                      <a:pt x="12" y="218"/>
                    </a:cubicBezTo>
                    <a:cubicBezTo>
                      <a:pt x="12" y="218"/>
                      <a:pt x="13" y="218"/>
                      <a:pt x="13" y="217"/>
                    </a:cubicBezTo>
                    <a:cubicBezTo>
                      <a:pt x="14" y="218"/>
                      <a:pt x="15" y="220"/>
                      <a:pt x="16" y="221"/>
                    </a:cubicBezTo>
                    <a:cubicBezTo>
                      <a:pt x="16" y="221"/>
                      <a:pt x="15" y="221"/>
                      <a:pt x="15" y="222"/>
                    </a:cubicBezTo>
                    <a:cubicBezTo>
                      <a:pt x="16" y="223"/>
                      <a:pt x="16" y="226"/>
                      <a:pt x="17" y="225"/>
                    </a:cubicBezTo>
                    <a:cubicBezTo>
                      <a:pt x="18" y="227"/>
                      <a:pt x="20" y="228"/>
                      <a:pt x="21" y="229"/>
                    </a:cubicBezTo>
                    <a:cubicBezTo>
                      <a:pt x="21" y="229"/>
                      <a:pt x="21" y="229"/>
                      <a:pt x="21" y="229"/>
                    </a:cubicBezTo>
                    <a:cubicBezTo>
                      <a:pt x="21" y="229"/>
                      <a:pt x="23" y="229"/>
                      <a:pt x="22" y="230"/>
                    </a:cubicBezTo>
                    <a:cubicBezTo>
                      <a:pt x="20" y="231"/>
                      <a:pt x="21" y="231"/>
                      <a:pt x="22" y="232"/>
                    </a:cubicBezTo>
                    <a:cubicBezTo>
                      <a:pt x="22" y="233"/>
                      <a:pt x="23" y="234"/>
                      <a:pt x="23" y="236"/>
                    </a:cubicBezTo>
                    <a:cubicBezTo>
                      <a:pt x="23" y="236"/>
                      <a:pt x="23" y="237"/>
                      <a:pt x="23" y="237"/>
                    </a:cubicBezTo>
                    <a:cubicBezTo>
                      <a:pt x="24" y="237"/>
                      <a:pt x="24" y="236"/>
                      <a:pt x="24" y="236"/>
                    </a:cubicBezTo>
                    <a:cubicBezTo>
                      <a:pt x="25" y="238"/>
                      <a:pt x="26" y="237"/>
                      <a:pt x="27" y="238"/>
                    </a:cubicBezTo>
                    <a:cubicBezTo>
                      <a:pt x="27" y="238"/>
                      <a:pt x="27" y="240"/>
                      <a:pt x="28" y="240"/>
                    </a:cubicBezTo>
                    <a:cubicBezTo>
                      <a:pt x="31" y="242"/>
                      <a:pt x="28" y="237"/>
                      <a:pt x="30" y="240"/>
                    </a:cubicBezTo>
                    <a:cubicBezTo>
                      <a:pt x="31" y="240"/>
                      <a:pt x="31" y="242"/>
                      <a:pt x="31" y="243"/>
                    </a:cubicBezTo>
                    <a:cubicBezTo>
                      <a:pt x="31" y="242"/>
                      <a:pt x="35" y="244"/>
                      <a:pt x="32" y="245"/>
                    </a:cubicBezTo>
                    <a:cubicBezTo>
                      <a:pt x="33" y="247"/>
                      <a:pt x="34" y="246"/>
                      <a:pt x="35" y="246"/>
                    </a:cubicBezTo>
                    <a:cubicBezTo>
                      <a:pt x="35" y="246"/>
                      <a:pt x="36" y="246"/>
                      <a:pt x="36" y="246"/>
                    </a:cubicBezTo>
                    <a:cubicBezTo>
                      <a:pt x="36" y="246"/>
                      <a:pt x="37" y="247"/>
                      <a:pt x="37" y="247"/>
                    </a:cubicBezTo>
                    <a:cubicBezTo>
                      <a:pt x="37" y="247"/>
                      <a:pt x="38" y="248"/>
                      <a:pt x="38" y="248"/>
                    </a:cubicBezTo>
                    <a:cubicBezTo>
                      <a:pt x="38" y="248"/>
                      <a:pt x="38" y="247"/>
                      <a:pt x="38" y="247"/>
                    </a:cubicBezTo>
                    <a:cubicBezTo>
                      <a:pt x="40" y="248"/>
                      <a:pt x="43" y="247"/>
                      <a:pt x="43" y="248"/>
                    </a:cubicBezTo>
                    <a:cubicBezTo>
                      <a:pt x="44" y="248"/>
                      <a:pt x="45" y="248"/>
                      <a:pt x="44" y="249"/>
                    </a:cubicBezTo>
                    <a:cubicBezTo>
                      <a:pt x="46" y="249"/>
                      <a:pt x="44" y="251"/>
                      <a:pt x="44" y="251"/>
                    </a:cubicBezTo>
                    <a:cubicBezTo>
                      <a:pt x="42" y="252"/>
                      <a:pt x="40" y="252"/>
                      <a:pt x="43" y="254"/>
                    </a:cubicBezTo>
                    <a:cubicBezTo>
                      <a:pt x="44" y="255"/>
                      <a:pt x="45" y="255"/>
                      <a:pt x="45" y="257"/>
                    </a:cubicBezTo>
                    <a:cubicBezTo>
                      <a:pt x="46" y="259"/>
                      <a:pt x="45" y="260"/>
                      <a:pt x="46" y="262"/>
                    </a:cubicBezTo>
                    <a:cubicBezTo>
                      <a:pt x="47" y="264"/>
                      <a:pt x="48" y="264"/>
                      <a:pt x="49" y="265"/>
                    </a:cubicBezTo>
                    <a:cubicBezTo>
                      <a:pt x="50" y="266"/>
                      <a:pt x="50" y="267"/>
                      <a:pt x="51" y="268"/>
                    </a:cubicBezTo>
                    <a:cubicBezTo>
                      <a:pt x="53" y="268"/>
                      <a:pt x="55" y="268"/>
                      <a:pt x="56" y="269"/>
                    </a:cubicBezTo>
                    <a:cubicBezTo>
                      <a:pt x="56" y="270"/>
                      <a:pt x="56" y="271"/>
                      <a:pt x="57" y="271"/>
                    </a:cubicBezTo>
                    <a:cubicBezTo>
                      <a:pt x="57" y="272"/>
                      <a:pt x="59" y="272"/>
                      <a:pt x="59" y="273"/>
                    </a:cubicBezTo>
                    <a:cubicBezTo>
                      <a:pt x="62" y="275"/>
                      <a:pt x="66" y="274"/>
                      <a:pt x="69" y="273"/>
                    </a:cubicBezTo>
                    <a:cubicBezTo>
                      <a:pt x="70" y="272"/>
                      <a:pt x="71" y="271"/>
                      <a:pt x="71" y="271"/>
                    </a:cubicBezTo>
                    <a:cubicBezTo>
                      <a:pt x="72" y="270"/>
                      <a:pt x="72" y="270"/>
                      <a:pt x="73" y="270"/>
                    </a:cubicBezTo>
                    <a:cubicBezTo>
                      <a:pt x="75" y="269"/>
                      <a:pt x="76" y="268"/>
                      <a:pt x="77" y="267"/>
                    </a:cubicBezTo>
                    <a:cubicBezTo>
                      <a:pt x="80" y="264"/>
                      <a:pt x="79" y="262"/>
                      <a:pt x="83" y="267"/>
                    </a:cubicBezTo>
                    <a:cubicBezTo>
                      <a:pt x="83" y="268"/>
                      <a:pt x="88" y="272"/>
                      <a:pt x="88" y="272"/>
                    </a:cubicBezTo>
                    <a:cubicBezTo>
                      <a:pt x="90" y="271"/>
                      <a:pt x="91" y="270"/>
                      <a:pt x="92" y="270"/>
                    </a:cubicBezTo>
                    <a:cubicBezTo>
                      <a:pt x="95" y="268"/>
                      <a:pt x="99" y="268"/>
                      <a:pt x="102" y="267"/>
                    </a:cubicBezTo>
                    <a:cubicBezTo>
                      <a:pt x="103" y="266"/>
                      <a:pt x="103" y="267"/>
                      <a:pt x="104" y="267"/>
                    </a:cubicBezTo>
                    <a:cubicBezTo>
                      <a:pt x="105" y="267"/>
                      <a:pt x="107" y="266"/>
                      <a:pt x="108" y="265"/>
                    </a:cubicBezTo>
                    <a:cubicBezTo>
                      <a:pt x="109" y="265"/>
                      <a:pt x="110" y="264"/>
                      <a:pt x="110" y="263"/>
                    </a:cubicBezTo>
                    <a:cubicBezTo>
                      <a:pt x="111" y="262"/>
                      <a:pt x="110" y="262"/>
                      <a:pt x="109" y="260"/>
                    </a:cubicBezTo>
                    <a:cubicBezTo>
                      <a:pt x="109" y="259"/>
                      <a:pt x="110" y="257"/>
                      <a:pt x="111" y="256"/>
                    </a:cubicBezTo>
                    <a:cubicBezTo>
                      <a:pt x="112" y="257"/>
                      <a:pt x="113" y="258"/>
                      <a:pt x="114" y="259"/>
                    </a:cubicBezTo>
                    <a:cubicBezTo>
                      <a:pt x="116" y="260"/>
                      <a:pt x="117" y="261"/>
                      <a:pt x="119" y="259"/>
                    </a:cubicBezTo>
                    <a:cubicBezTo>
                      <a:pt x="121" y="258"/>
                      <a:pt x="129" y="251"/>
                      <a:pt x="132" y="252"/>
                    </a:cubicBezTo>
                    <a:cubicBezTo>
                      <a:pt x="134" y="253"/>
                      <a:pt x="132" y="255"/>
                      <a:pt x="134" y="256"/>
                    </a:cubicBezTo>
                    <a:cubicBezTo>
                      <a:pt x="135" y="257"/>
                      <a:pt x="138" y="254"/>
                      <a:pt x="139" y="253"/>
                    </a:cubicBezTo>
                    <a:cubicBezTo>
                      <a:pt x="141" y="252"/>
                      <a:pt x="142" y="251"/>
                      <a:pt x="144" y="250"/>
                    </a:cubicBezTo>
                    <a:cubicBezTo>
                      <a:pt x="145" y="250"/>
                      <a:pt x="145" y="249"/>
                      <a:pt x="146" y="248"/>
                    </a:cubicBezTo>
                    <a:cubicBezTo>
                      <a:pt x="146" y="247"/>
                      <a:pt x="144" y="248"/>
                      <a:pt x="143" y="248"/>
                    </a:cubicBezTo>
                    <a:cubicBezTo>
                      <a:pt x="144" y="247"/>
                      <a:pt x="144" y="247"/>
                      <a:pt x="143" y="246"/>
                    </a:cubicBezTo>
                    <a:cubicBezTo>
                      <a:pt x="143" y="245"/>
                      <a:pt x="144" y="245"/>
                      <a:pt x="145" y="244"/>
                    </a:cubicBezTo>
                    <a:cubicBezTo>
                      <a:pt x="146" y="243"/>
                      <a:pt x="148" y="243"/>
                      <a:pt x="149" y="241"/>
                    </a:cubicBezTo>
                    <a:cubicBezTo>
                      <a:pt x="150" y="240"/>
                      <a:pt x="149" y="240"/>
                      <a:pt x="147" y="239"/>
                    </a:cubicBezTo>
                    <a:cubicBezTo>
                      <a:pt x="146" y="238"/>
                      <a:pt x="145" y="236"/>
                      <a:pt x="144" y="235"/>
                    </a:cubicBezTo>
                    <a:cubicBezTo>
                      <a:pt x="146" y="235"/>
                      <a:pt x="147" y="233"/>
                      <a:pt x="147" y="232"/>
                    </a:cubicBezTo>
                    <a:cubicBezTo>
                      <a:pt x="147" y="231"/>
                      <a:pt x="147" y="230"/>
                      <a:pt x="148" y="229"/>
                    </a:cubicBezTo>
                    <a:cubicBezTo>
                      <a:pt x="148" y="229"/>
                      <a:pt x="149" y="228"/>
                      <a:pt x="149" y="228"/>
                    </a:cubicBezTo>
                    <a:cubicBezTo>
                      <a:pt x="149" y="228"/>
                      <a:pt x="149" y="227"/>
                      <a:pt x="149" y="227"/>
                    </a:cubicBezTo>
                    <a:cubicBezTo>
                      <a:pt x="151" y="224"/>
                      <a:pt x="152" y="221"/>
                      <a:pt x="155" y="219"/>
                    </a:cubicBezTo>
                    <a:cubicBezTo>
                      <a:pt x="158" y="217"/>
                      <a:pt x="161" y="214"/>
                      <a:pt x="163" y="211"/>
                    </a:cubicBezTo>
                    <a:cubicBezTo>
                      <a:pt x="164" y="209"/>
                      <a:pt x="165" y="207"/>
                      <a:pt x="165" y="205"/>
                    </a:cubicBezTo>
                    <a:cubicBezTo>
                      <a:pt x="166" y="205"/>
                      <a:pt x="167" y="203"/>
                      <a:pt x="167" y="203"/>
                    </a:cubicBezTo>
                    <a:cubicBezTo>
                      <a:pt x="167" y="202"/>
                      <a:pt x="167" y="202"/>
                      <a:pt x="167" y="201"/>
                    </a:cubicBezTo>
                    <a:cubicBezTo>
                      <a:pt x="167" y="200"/>
                      <a:pt x="168" y="199"/>
                      <a:pt x="168" y="197"/>
                    </a:cubicBezTo>
                    <a:cubicBezTo>
                      <a:pt x="169" y="196"/>
                      <a:pt x="168" y="196"/>
                      <a:pt x="169" y="195"/>
                    </a:cubicBezTo>
                    <a:cubicBezTo>
                      <a:pt x="169" y="195"/>
                      <a:pt x="170" y="194"/>
                      <a:pt x="171" y="194"/>
                    </a:cubicBezTo>
                    <a:cubicBezTo>
                      <a:pt x="172" y="193"/>
                      <a:pt x="172" y="192"/>
                      <a:pt x="174" y="191"/>
                    </a:cubicBezTo>
                    <a:cubicBezTo>
                      <a:pt x="174" y="190"/>
                      <a:pt x="175" y="190"/>
                      <a:pt x="175" y="189"/>
                    </a:cubicBezTo>
                    <a:cubicBezTo>
                      <a:pt x="176" y="188"/>
                      <a:pt x="175" y="188"/>
                      <a:pt x="175" y="187"/>
                    </a:cubicBezTo>
                    <a:cubicBezTo>
                      <a:pt x="175" y="185"/>
                      <a:pt x="176" y="184"/>
                      <a:pt x="177" y="183"/>
                    </a:cubicBezTo>
                    <a:cubicBezTo>
                      <a:pt x="178" y="182"/>
                      <a:pt x="178" y="182"/>
                      <a:pt x="179" y="182"/>
                    </a:cubicBezTo>
                    <a:cubicBezTo>
                      <a:pt x="180" y="182"/>
                      <a:pt x="179" y="181"/>
                      <a:pt x="179" y="181"/>
                    </a:cubicBezTo>
                    <a:cubicBezTo>
                      <a:pt x="180" y="179"/>
                      <a:pt x="182" y="177"/>
                      <a:pt x="182" y="176"/>
                    </a:cubicBezTo>
                    <a:cubicBezTo>
                      <a:pt x="182" y="174"/>
                      <a:pt x="181" y="173"/>
                      <a:pt x="182" y="171"/>
                    </a:cubicBezTo>
                    <a:cubicBezTo>
                      <a:pt x="182" y="170"/>
                      <a:pt x="183" y="170"/>
                      <a:pt x="184" y="169"/>
                    </a:cubicBezTo>
                    <a:cubicBezTo>
                      <a:pt x="184" y="169"/>
                      <a:pt x="183" y="168"/>
                      <a:pt x="183" y="168"/>
                    </a:cubicBezTo>
                    <a:cubicBezTo>
                      <a:pt x="184" y="167"/>
                      <a:pt x="183" y="164"/>
                      <a:pt x="184" y="163"/>
                    </a:cubicBezTo>
                    <a:cubicBezTo>
                      <a:pt x="185" y="163"/>
                      <a:pt x="190" y="165"/>
                      <a:pt x="191" y="166"/>
                    </a:cubicBezTo>
                    <a:cubicBezTo>
                      <a:pt x="194" y="168"/>
                      <a:pt x="193" y="173"/>
                      <a:pt x="197" y="175"/>
                    </a:cubicBezTo>
                    <a:cubicBezTo>
                      <a:pt x="200" y="176"/>
                      <a:pt x="205" y="179"/>
                      <a:pt x="207" y="177"/>
                    </a:cubicBezTo>
                    <a:cubicBezTo>
                      <a:pt x="208" y="176"/>
                      <a:pt x="209" y="174"/>
                      <a:pt x="209" y="173"/>
                    </a:cubicBezTo>
                    <a:cubicBezTo>
                      <a:pt x="212" y="170"/>
                      <a:pt x="213" y="166"/>
                      <a:pt x="215" y="163"/>
                    </a:cubicBezTo>
                    <a:cubicBezTo>
                      <a:pt x="215" y="161"/>
                      <a:pt x="215" y="160"/>
                      <a:pt x="216" y="159"/>
                    </a:cubicBezTo>
                    <a:cubicBezTo>
                      <a:pt x="216" y="158"/>
                      <a:pt x="217" y="158"/>
                      <a:pt x="217" y="158"/>
                    </a:cubicBezTo>
                    <a:cubicBezTo>
                      <a:pt x="218" y="158"/>
                      <a:pt x="218" y="158"/>
                      <a:pt x="219" y="156"/>
                    </a:cubicBezTo>
                    <a:cubicBezTo>
                      <a:pt x="219" y="155"/>
                      <a:pt x="219" y="154"/>
                      <a:pt x="219" y="153"/>
                    </a:cubicBezTo>
                    <a:cubicBezTo>
                      <a:pt x="219" y="151"/>
                      <a:pt x="220" y="150"/>
                      <a:pt x="221" y="149"/>
                    </a:cubicBezTo>
                    <a:cubicBezTo>
                      <a:pt x="221" y="148"/>
                      <a:pt x="221" y="148"/>
                      <a:pt x="221" y="147"/>
                    </a:cubicBezTo>
                    <a:cubicBezTo>
                      <a:pt x="221" y="147"/>
                      <a:pt x="222" y="147"/>
                      <a:pt x="222" y="147"/>
                    </a:cubicBezTo>
                    <a:cubicBezTo>
                      <a:pt x="223" y="146"/>
                      <a:pt x="224" y="144"/>
                      <a:pt x="224" y="142"/>
                    </a:cubicBezTo>
                    <a:cubicBezTo>
                      <a:pt x="227" y="145"/>
                      <a:pt x="230" y="147"/>
                      <a:pt x="232" y="150"/>
                    </a:cubicBezTo>
                    <a:cubicBezTo>
                      <a:pt x="233" y="147"/>
                      <a:pt x="235" y="142"/>
                      <a:pt x="237" y="140"/>
                    </a:cubicBezTo>
                    <a:cubicBezTo>
                      <a:pt x="238" y="138"/>
                      <a:pt x="242" y="134"/>
                      <a:pt x="241" y="138"/>
                    </a:cubicBezTo>
                    <a:cubicBezTo>
                      <a:pt x="243" y="137"/>
                      <a:pt x="244" y="136"/>
                      <a:pt x="245" y="134"/>
                    </a:cubicBezTo>
                    <a:cubicBezTo>
                      <a:pt x="245" y="134"/>
                      <a:pt x="246" y="133"/>
                      <a:pt x="247" y="133"/>
                    </a:cubicBezTo>
                    <a:cubicBezTo>
                      <a:pt x="248" y="132"/>
                      <a:pt x="247" y="133"/>
                      <a:pt x="248" y="132"/>
                    </a:cubicBezTo>
                    <a:cubicBezTo>
                      <a:pt x="248" y="132"/>
                      <a:pt x="248" y="133"/>
                      <a:pt x="249" y="133"/>
                    </a:cubicBezTo>
                    <a:cubicBezTo>
                      <a:pt x="249" y="133"/>
                      <a:pt x="251" y="130"/>
                      <a:pt x="251" y="129"/>
                    </a:cubicBezTo>
                    <a:cubicBezTo>
                      <a:pt x="252" y="129"/>
                      <a:pt x="251" y="129"/>
                      <a:pt x="251" y="128"/>
                    </a:cubicBezTo>
                    <a:cubicBezTo>
                      <a:pt x="250" y="128"/>
                      <a:pt x="251" y="128"/>
                      <a:pt x="251" y="127"/>
                    </a:cubicBezTo>
                    <a:cubicBezTo>
                      <a:pt x="251" y="127"/>
                      <a:pt x="252" y="126"/>
                      <a:pt x="252" y="126"/>
                    </a:cubicBezTo>
                    <a:cubicBezTo>
                      <a:pt x="253" y="125"/>
                      <a:pt x="254" y="124"/>
                      <a:pt x="255" y="123"/>
                    </a:cubicBezTo>
                    <a:cubicBezTo>
                      <a:pt x="256" y="121"/>
                      <a:pt x="257" y="121"/>
                      <a:pt x="259" y="119"/>
                    </a:cubicBezTo>
                    <a:cubicBezTo>
                      <a:pt x="261" y="116"/>
                      <a:pt x="260" y="118"/>
                      <a:pt x="259" y="115"/>
                    </a:cubicBezTo>
                    <a:cubicBezTo>
                      <a:pt x="259" y="114"/>
                      <a:pt x="260" y="112"/>
                      <a:pt x="260" y="110"/>
                    </a:cubicBezTo>
                    <a:cubicBezTo>
                      <a:pt x="260" y="110"/>
                      <a:pt x="260" y="110"/>
                      <a:pt x="260" y="110"/>
                    </a:cubicBezTo>
                    <a:cubicBezTo>
                      <a:pt x="260" y="109"/>
                      <a:pt x="260" y="109"/>
                      <a:pt x="261" y="108"/>
                    </a:cubicBezTo>
                    <a:cubicBezTo>
                      <a:pt x="261" y="108"/>
                      <a:pt x="261" y="107"/>
                      <a:pt x="262" y="107"/>
                    </a:cubicBezTo>
                    <a:cubicBezTo>
                      <a:pt x="263" y="106"/>
                      <a:pt x="264" y="105"/>
                      <a:pt x="264" y="103"/>
                    </a:cubicBezTo>
                    <a:cubicBezTo>
                      <a:pt x="264" y="103"/>
                      <a:pt x="264" y="102"/>
                      <a:pt x="264" y="102"/>
                    </a:cubicBezTo>
                    <a:cubicBezTo>
                      <a:pt x="264" y="102"/>
                      <a:pt x="263" y="102"/>
                      <a:pt x="263" y="102"/>
                    </a:cubicBezTo>
                    <a:cubicBezTo>
                      <a:pt x="263" y="101"/>
                      <a:pt x="264" y="101"/>
                      <a:pt x="264" y="101"/>
                    </a:cubicBezTo>
                    <a:cubicBezTo>
                      <a:pt x="263" y="98"/>
                      <a:pt x="264" y="96"/>
                      <a:pt x="264" y="93"/>
                    </a:cubicBezTo>
                    <a:cubicBezTo>
                      <a:pt x="270" y="98"/>
                      <a:pt x="276" y="103"/>
                      <a:pt x="282" y="109"/>
                    </a:cubicBezTo>
                    <a:cubicBezTo>
                      <a:pt x="284" y="110"/>
                      <a:pt x="287" y="112"/>
                      <a:pt x="289" y="114"/>
                    </a:cubicBezTo>
                    <a:cubicBezTo>
                      <a:pt x="291" y="116"/>
                      <a:pt x="293" y="117"/>
                      <a:pt x="295" y="119"/>
                    </a:cubicBezTo>
                    <a:cubicBezTo>
                      <a:pt x="296" y="120"/>
                      <a:pt x="295" y="119"/>
                      <a:pt x="296" y="119"/>
                    </a:cubicBezTo>
                    <a:cubicBezTo>
                      <a:pt x="299" y="115"/>
                      <a:pt x="298" y="108"/>
                      <a:pt x="302" y="105"/>
                    </a:cubicBezTo>
                    <a:cubicBezTo>
                      <a:pt x="302" y="104"/>
                      <a:pt x="301" y="104"/>
                      <a:pt x="301" y="10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80" name="Freeform 10325"/>
              <p:cNvSpPr>
                <a:spLocks/>
              </p:cNvSpPr>
              <p:nvPr/>
            </p:nvSpPr>
            <p:spPr bwMode="auto">
              <a:xfrm>
                <a:off x="2897" y="1708"/>
                <a:ext cx="635" cy="574"/>
              </a:xfrm>
              <a:custGeom>
                <a:avLst/>
                <a:gdLst>
                  <a:gd name="T0" fmla="*/ 623 w 410"/>
                  <a:gd name="T1" fmla="*/ 447 h 370"/>
                  <a:gd name="T2" fmla="*/ 616 w 410"/>
                  <a:gd name="T3" fmla="*/ 445 h 370"/>
                  <a:gd name="T4" fmla="*/ 604 w 410"/>
                  <a:gd name="T5" fmla="*/ 434 h 370"/>
                  <a:gd name="T6" fmla="*/ 595 w 410"/>
                  <a:gd name="T7" fmla="*/ 417 h 370"/>
                  <a:gd name="T8" fmla="*/ 598 w 410"/>
                  <a:gd name="T9" fmla="*/ 391 h 370"/>
                  <a:gd name="T10" fmla="*/ 595 w 410"/>
                  <a:gd name="T11" fmla="*/ 371 h 370"/>
                  <a:gd name="T12" fmla="*/ 582 w 410"/>
                  <a:gd name="T13" fmla="*/ 357 h 370"/>
                  <a:gd name="T14" fmla="*/ 572 w 410"/>
                  <a:gd name="T15" fmla="*/ 344 h 370"/>
                  <a:gd name="T16" fmla="*/ 551 w 410"/>
                  <a:gd name="T17" fmla="*/ 334 h 370"/>
                  <a:gd name="T18" fmla="*/ 537 w 410"/>
                  <a:gd name="T19" fmla="*/ 321 h 370"/>
                  <a:gd name="T20" fmla="*/ 517 w 410"/>
                  <a:gd name="T21" fmla="*/ 303 h 370"/>
                  <a:gd name="T22" fmla="*/ 528 w 410"/>
                  <a:gd name="T23" fmla="*/ 234 h 370"/>
                  <a:gd name="T24" fmla="*/ 514 w 410"/>
                  <a:gd name="T25" fmla="*/ 208 h 370"/>
                  <a:gd name="T26" fmla="*/ 482 w 410"/>
                  <a:gd name="T27" fmla="*/ 199 h 370"/>
                  <a:gd name="T28" fmla="*/ 472 w 410"/>
                  <a:gd name="T29" fmla="*/ 163 h 370"/>
                  <a:gd name="T30" fmla="*/ 443 w 410"/>
                  <a:gd name="T31" fmla="*/ 133 h 370"/>
                  <a:gd name="T32" fmla="*/ 429 w 410"/>
                  <a:gd name="T33" fmla="*/ 121 h 370"/>
                  <a:gd name="T34" fmla="*/ 414 w 410"/>
                  <a:gd name="T35" fmla="*/ 98 h 370"/>
                  <a:gd name="T36" fmla="*/ 409 w 410"/>
                  <a:gd name="T37" fmla="*/ 78 h 370"/>
                  <a:gd name="T38" fmla="*/ 414 w 410"/>
                  <a:gd name="T39" fmla="*/ 29 h 370"/>
                  <a:gd name="T40" fmla="*/ 403 w 410"/>
                  <a:gd name="T41" fmla="*/ 22 h 370"/>
                  <a:gd name="T42" fmla="*/ 395 w 410"/>
                  <a:gd name="T43" fmla="*/ 11 h 370"/>
                  <a:gd name="T44" fmla="*/ 379 w 410"/>
                  <a:gd name="T45" fmla="*/ 2 h 370"/>
                  <a:gd name="T46" fmla="*/ 65 w 410"/>
                  <a:gd name="T47" fmla="*/ 5 h 370"/>
                  <a:gd name="T48" fmla="*/ 3 w 410"/>
                  <a:gd name="T49" fmla="*/ 11 h 370"/>
                  <a:gd name="T50" fmla="*/ 9 w 410"/>
                  <a:gd name="T51" fmla="*/ 14 h 370"/>
                  <a:gd name="T52" fmla="*/ 12 w 410"/>
                  <a:gd name="T53" fmla="*/ 26 h 370"/>
                  <a:gd name="T54" fmla="*/ 12 w 410"/>
                  <a:gd name="T55" fmla="*/ 37 h 370"/>
                  <a:gd name="T56" fmla="*/ 22 w 410"/>
                  <a:gd name="T57" fmla="*/ 43 h 370"/>
                  <a:gd name="T58" fmla="*/ 36 w 410"/>
                  <a:gd name="T59" fmla="*/ 61 h 370"/>
                  <a:gd name="T60" fmla="*/ 45 w 410"/>
                  <a:gd name="T61" fmla="*/ 76 h 370"/>
                  <a:gd name="T62" fmla="*/ 56 w 410"/>
                  <a:gd name="T63" fmla="*/ 84 h 370"/>
                  <a:gd name="T64" fmla="*/ 62 w 410"/>
                  <a:gd name="T65" fmla="*/ 92 h 370"/>
                  <a:gd name="T66" fmla="*/ 79 w 410"/>
                  <a:gd name="T67" fmla="*/ 88 h 370"/>
                  <a:gd name="T68" fmla="*/ 87 w 410"/>
                  <a:gd name="T69" fmla="*/ 99 h 370"/>
                  <a:gd name="T70" fmla="*/ 77 w 410"/>
                  <a:gd name="T71" fmla="*/ 110 h 370"/>
                  <a:gd name="T72" fmla="*/ 68 w 410"/>
                  <a:gd name="T73" fmla="*/ 129 h 370"/>
                  <a:gd name="T74" fmla="*/ 71 w 410"/>
                  <a:gd name="T75" fmla="*/ 143 h 370"/>
                  <a:gd name="T76" fmla="*/ 82 w 410"/>
                  <a:gd name="T77" fmla="*/ 154 h 370"/>
                  <a:gd name="T78" fmla="*/ 87 w 410"/>
                  <a:gd name="T79" fmla="*/ 166 h 370"/>
                  <a:gd name="T80" fmla="*/ 96 w 410"/>
                  <a:gd name="T81" fmla="*/ 177 h 370"/>
                  <a:gd name="T82" fmla="*/ 110 w 410"/>
                  <a:gd name="T83" fmla="*/ 182 h 370"/>
                  <a:gd name="T84" fmla="*/ 112 w 410"/>
                  <a:gd name="T85" fmla="*/ 199 h 370"/>
                  <a:gd name="T86" fmla="*/ 112 w 410"/>
                  <a:gd name="T87" fmla="*/ 482 h 370"/>
                  <a:gd name="T88" fmla="*/ 359 w 410"/>
                  <a:gd name="T89" fmla="*/ 512 h 370"/>
                  <a:gd name="T90" fmla="*/ 539 w 410"/>
                  <a:gd name="T91" fmla="*/ 523 h 370"/>
                  <a:gd name="T92" fmla="*/ 536 w 410"/>
                  <a:gd name="T93" fmla="*/ 541 h 370"/>
                  <a:gd name="T94" fmla="*/ 522 w 410"/>
                  <a:gd name="T95" fmla="*/ 558 h 370"/>
                  <a:gd name="T96" fmla="*/ 565 w 410"/>
                  <a:gd name="T97" fmla="*/ 572 h 370"/>
                  <a:gd name="T98" fmla="*/ 585 w 410"/>
                  <a:gd name="T99" fmla="*/ 554 h 370"/>
                  <a:gd name="T100" fmla="*/ 584 w 410"/>
                  <a:gd name="T101" fmla="*/ 543 h 370"/>
                  <a:gd name="T102" fmla="*/ 585 w 410"/>
                  <a:gd name="T103" fmla="*/ 531 h 370"/>
                  <a:gd name="T104" fmla="*/ 590 w 410"/>
                  <a:gd name="T105" fmla="*/ 501 h 370"/>
                  <a:gd name="T106" fmla="*/ 599 w 410"/>
                  <a:gd name="T107" fmla="*/ 515 h 370"/>
                  <a:gd name="T108" fmla="*/ 618 w 410"/>
                  <a:gd name="T109" fmla="*/ 503 h 370"/>
                  <a:gd name="T110" fmla="*/ 624 w 410"/>
                  <a:gd name="T111" fmla="*/ 481 h 370"/>
                  <a:gd name="T112" fmla="*/ 626 w 410"/>
                  <a:gd name="T113" fmla="*/ 470 h 37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10"/>
                  <a:gd name="T172" fmla="*/ 0 h 370"/>
                  <a:gd name="T173" fmla="*/ 410 w 410"/>
                  <a:gd name="T174" fmla="*/ 370 h 37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10" h="370">
                    <a:moveTo>
                      <a:pt x="408" y="292"/>
                    </a:moveTo>
                    <a:cubicBezTo>
                      <a:pt x="408" y="289"/>
                      <a:pt x="404" y="293"/>
                      <a:pt x="403" y="291"/>
                    </a:cubicBezTo>
                    <a:cubicBezTo>
                      <a:pt x="402" y="290"/>
                      <a:pt x="403" y="289"/>
                      <a:pt x="402" y="288"/>
                    </a:cubicBezTo>
                    <a:cubicBezTo>
                      <a:pt x="402" y="287"/>
                      <a:pt x="400" y="287"/>
                      <a:pt x="400" y="286"/>
                    </a:cubicBezTo>
                    <a:cubicBezTo>
                      <a:pt x="399" y="284"/>
                      <a:pt x="396" y="283"/>
                      <a:pt x="396" y="285"/>
                    </a:cubicBezTo>
                    <a:cubicBezTo>
                      <a:pt x="395" y="286"/>
                      <a:pt x="397" y="286"/>
                      <a:pt x="398" y="287"/>
                    </a:cubicBezTo>
                    <a:cubicBezTo>
                      <a:pt x="399" y="289"/>
                      <a:pt x="399" y="291"/>
                      <a:pt x="396" y="290"/>
                    </a:cubicBezTo>
                    <a:cubicBezTo>
                      <a:pt x="395" y="289"/>
                      <a:pt x="391" y="286"/>
                      <a:pt x="391" y="285"/>
                    </a:cubicBezTo>
                    <a:cubicBezTo>
                      <a:pt x="391" y="283"/>
                      <a:pt x="392" y="282"/>
                      <a:pt x="390" y="280"/>
                    </a:cubicBezTo>
                    <a:cubicBezTo>
                      <a:pt x="388" y="278"/>
                      <a:pt x="387" y="276"/>
                      <a:pt x="387" y="274"/>
                    </a:cubicBezTo>
                    <a:cubicBezTo>
                      <a:pt x="386" y="272"/>
                      <a:pt x="386" y="272"/>
                      <a:pt x="387" y="270"/>
                    </a:cubicBezTo>
                    <a:cubicBezTo>
                      <a:pt x="387" y="269"/>
                      <a:pt x="385" y="270"/>
                      <a:pt x="384" y="269"/>
                    </a:cubicBezTo>
                    <a:cubicBezTo>
                      <a:pt x="383" y="267"/>
                      <a:pt x="383" y="265"/>
                      <a:pt x="384" y="264"/>
                    </a:cubicBezTo>
                    <a:cubicBezTo>
                      <a:pt x="386" y="261"/>
                      <a:pt x="388" y="263"/>
                      <a:pt x="389" y="259"/>
                    </a:cubicBezTo>
                    <a:cubicBezTo>
                      <a:pt x="389" y="256"/>
                      <a:pt x="387" y="254"/>
                      <a:pt x="386" y="252"/>
                    </a:cubicBezTo>
                    <a:cubicBezTo>
                      <a:pt x="384" y="250"/>
                      <a:pt x="384" y="248"/>
                      <a:pt x="383" y="245"/>
                    </a:cubicBezTo>
                    <a:cubicBezTo>
                      <a:pt x="382" y="242"/>
                      <a:pt x="386" y="244"/>
                      <a:pt x="385" y="241"/>
                    </a:cubicBezTo>
                    <a:cubicBezTo>
                      <a:pt x="385" y="240"/>
                      <a:pt x="384" y="240"/>
                      <a:pt x="384" y="239"/>
                    </a:cubicBezTo>
                    <a:cubicBezTo>
                      <a:pt x="383" y="238"/>
                      <a:pt x="383" y="237"/>
                      <a:pt x="383" y="236"/>
                    </a:cubicBezTo>
                    <a:cubicBezTo>
                      <a:pt x="383" y="232"/>
                      <a:pt x="381" y="234"/>
                      <a:pt x="378" y="232"/>
                    </a:cubicBezTo>
                    <a:cubicBezTo>
                      <a:pt x="378" y="232"/>
                      <a:pt x="377" y="231"/>
                      <a:pt x="376" y="230"/>
                    </a:cubicBezTo>
                    <a:cubicBezTo>
                      <a:pt x="375" y="229"/>
                      <a:pt x="374" y="230"/>
                      <a:pt x="374" y="229"/>
                    </a:cubicBezTo>
                    <a:cubicBezTo>
                      <a:pt x="374" y="228"/>
                      <a:pt x="374" y="227"/>
                      <a:pt x="374" y="226"/>
                    </a:cubicBezTo>
                    <a:cubicBezTo>
                      <a:pt x="374" y="225"/>
                      <a:pt x="370" y="222"/>
                      <a:pt x="369" y="222"/>
                    </a:cubicBezTo>
                    <a:cubicBezTo>
                      <a:pt x="365" y="222"/>
                      <a:pt x="366" y="217"/>
                      <a:pt x="363" y="217"/>
                    </a:cubicBezTo>
                    <a:cubicBezTo>
                      <a:pt x="361" y="217"/>
                      <a:pt x="360" y="221"/>
                      <a:pt x="357" y="219"/>
                    </a:cubicBezTo>
                    <a:cubicBezTo>
                      <a:pt x="355" y="218"/>
                      <a:pt x="356" y="216"/>
                      <a:pt x="356" y="215"/>
                    </a:cubicBezTo>
                    <a:cubicBezTo>
                      <a:pt x="356" y="213"/>
                      <a:pt x="360" y="214"/>
                      <a:pt x="357" y="212"/>
                    </a:cubicBezTo>
                    <a:cubicBezTo>
                      <a:pt x="353" y="214"/>
                      <a:pt x="353" y="211"/>
                      <a:pt x="351" y="209"/>
                    </a:cubicBezTo>
                    <a:cubicBezTo>
                      <a:pt x="350" y="208"/>
                      <a:pt x="348" y="208"/>
                      <a:pt x="347" y="207"/>
                    </a:cubicBezTo>
                    <a:cubicBezTo>
                      <a:pt x="346" y="207"/>
                      <a:pt x="346" y="205"/>
                      <a:pt x="346" y="204"/>
                    </a:cubicBezTo>
                    <a:cubicBezTo>
                      <a:pt x="343" y="203"/>
                      <a:pt x="341" y="203"/>
                      <a:pt x="339" y="200"/>
                    </a:cubicBezTo>
                    <a:cubicBezTo>
                      <a:pt x="337" y="198"/>
                      <a:pt x="336" y="197"/>
                      <a:pt x="334" y="195"/>
                    </a:cubicBezTo>
                    <a:cubicBezTo>
                      <a:pt x="325" y="187"/>
                      <a:pt x="335" y="177"/>
                      <a:pt x="337" y="170"/>
                    </a:cubicBezTo>
                    <a:cubicBezTo>
                      <a:pt x="338" y="165"/>
                      <a:pt x="344" y="162"/>
                      <a:pt x="343" y="157"/>
                    </a:cubicBezTo>
                    <a:cubicBezTo>
                      <a:pt x="342" y="154"/>
                      <a:pt x="340" y="153"/>
                      <a:pt x="341" y="151"/>
                    </a:cubicBezTo>
                    <a:cubicBezTo>
                      <a:pt x="342" y="149"/>
                      <a:pt x="345" y="147"/>
                      <a:pt x="346" y="146"/>
                    </a:cubicBezTo>
                    <a:cubicBezTo>
                      <a:pt x="350" y="142"/>
                      <a:pt x="342" y="138"/>
                      <a:pt x="339" y="136"/>
                    </a:cubicBezTo>
                    <a:cubicBezTo>
                      <a:pt x="337" y="135"/>
                      <a:pt x="334" y="135"/>
                      <a:pt x="332" y="134"/>
                    </a:cubicBezTo>
                    <a:cubicBezTo>
                      <a:pt x="331" y="133"/>
                      <a:pt x="327" y="131"/>
                      <a:pt x="325" y="132"/>
                    </a:cubicBezTo>
                    <a:cubicBezTo>
                      <a:pt x="323" y="134"/>
                      <a:pt x="323" y="141"/>
                      <a:pt x="318" y="140"/>
                    </a:cubicBezTo>
                    <a:cubicBezTo>
                      <a:pt x="313" y="138"/>
                      <a:pt x="313" y="131"/>
                      <a:pt x="311" y="128"/>
                    </a:cubicBezTo>
                    <a:cubicBezTo>
                      <a:pt x="310" y="124"/>
                      <a:pt x="312" y="125"/>
                      <a:pt x="312" y="122"/>
                    </a:cubicBezTo>
                    <a:cubicBezTo>
                      <a:pt x="312" y="120"/>
                      <a:pt x="311" y="117"/>
                      <a:pt x="310" y="115"/>
                    </a:cubicBezTo>
                    <a:cubicBezTo>
                      <a:pt x="310" y="111"/>
                      <a:pt x="308" y="108"/>
                      <a:pt x="305" y="105"/>
                    </a:cubicBezTo>
                    <a:cubicBezTo>
                      <a:pt x="302" y="102"/>
                      <a:pt x="298" y="99"/>
                      <a:pt x="295" y="97"/>
                    </a:cubicBezTo>
                    <a:cubicBezTo>
                      <a:pt x="293" y="95"/>
                      <a:pt x="291" y="95"/>
                      <a:pt x="289" y="92"/>
                    </a:cubicBezTo>
                    <a:cubicBezTo>
                      <a:pt x="288" y="90"/>
                      <a:pt x="288" y="87"/>
                      <a:pt x="286" y="86"/>
                    </a:cubicBezTo>
                    <a:cubicBezTo>
                      <a:pt x="285" y="85"/>
                      <a:pt x="284" y="86"/>
                      <a:pt x="283" y="85"/>
                    </a:cubicBezTo>
                    <a:cubicBezTo>
                      <a:pt x="282" y="84"/>
                      <a:pt x="282" y="83"/>
                      <a:pt x="282" y="82"/>
                    </a:cubicBezTo>
                    <a:cubicBezTo>
                      <a:pt x="281" y="80"/>
                      <a:pt x="278" y="80"/>
                      <a:pt x="277" y="78"/>
                    </a:cubicBezTo>
                    <a:cubicBezTo>
                      <a:pt x="276" y="76"/>
                      <a:pt x="274" y="75"/>
                      <a:pt x="272" y="74"/>
                    </a:cubicBezTo>
                    <a:cubicBezTo>
                      <a:pt x="270" y="72"/>
                      <a:pt x="270" y="71"/>
                      <a:pt x="270" y="68"/>
                    </a:cubicBezTo>
                    <a:cubicBezTo>
                      <a:pt x="270" y="65"/>
                      <a:pt x="269" y="65"/>
                      <a:pt x="267" y="63"/>
                    </a:cubicBezTo>
                    <a:cubicBezTo>
                      <a:pt x="266" y="62"/>
                      <a:pt x="265" y="60"/>
                      <a:pt x="265" y="59"/>
                    </a:cubicBezTo>
                    <a:cubicBezTo>
                      <a:pt x="265" y="58"/>
                      <a:pt x="267" y="57"/>
                      <a:pt x="267" y="56"/>
                    </a:cubicBezTo>
                    <a:cubicBezTo>
                      <a:pt x="267" y="54"/>
                      <a:pt x="265" y="52"/>
                      <a:pt x="264" y="50"/>
                    </a:cubicBezTo>
                    <a:cubicBezTo>
                      <a:pt x="263" y="48"/>
                      <a:pt x="263" y="46"/>
                      <a:pt x="262" y="43"/>
                    </a:cubicBezTo>
                    <a:cubicBezTo>
                      <a:pt x="261" y="40"/>
                      <a:pt x="260" y="33"/>
                      <a:pt x="262" y="30"/>
                    </a:cubicBezTo>
                    <a:cubicBezTo>
                      <a:pt x="264" y="27"/>
                      <a:pt x="263" y="22"/>
                      <a:pt x="267" y="19"/>
                    </a:cubicBezTo>
                    <a:cubicBezTo>
                      <a:pt x="265" y="18"/>
                      <a:pt x="264" y="20"/>
                      <a:pt x="263" y="18"/>
                    </a:cubicBezTo>
                    <a:cubicBezTo>
                      <a:pt x="262" y="18"/>
                      <a:pt x="261" y="17"/>
                      <a:pt x="260" y="16"/>
                    </a:cubicBezTo>
                    <a:cubicBezTo>
                      <a:pt x="260" y="16"/>
                      <a:pt x="261" y="14"/>
                      <a:pt x="260" y="14"/>
                    </a:cubicBezTo>
                    <a:cubicBezTo>
                      <a:pt x="260" y="13"/>
                      <a:pt x="257" y="12"/>
                      <a:pt x="256" y="10"/>
                    </a:cubicBezTo>
                    <a:cubicBezTo>
                      <a:pt x="256" y="9"/>
                      <a:pt x="255" y="9"/>
                      <a:pt x="255" y="9"/>
                    </a:cubicBezTo>
                    <a:cubicBezTo>
                      <a:pt x="255" y="8"/>
                      <a:pt x="255" y="7"/>
                      <a:pt x="255" y="7"/>
                    </a:cubicBezTo>
                    <a:cubicBezTo>
                      <a:pt x="254" y="6"/>
                      <a:pt x="252" y="6"/>
                      <a:pt x="251" y="5"/>
                    </a:cubicBezTo>
                    <a:cubicBezTo>
                      <a:pt x="250" y="4"/>
                      <a:pt x="250" y="3"/>
                      <a:pt x="249" y="2"/>
                    </a:cubicBezTo>
                    <a:cubicBezTo>
                      <a:pt x="248" y="0"/>
                      <a:pt x="247" y="0"/>
                      <a:pt x="245" y="1"/>
                    </a:cubicBezTo>
                    <a:cubicBezTo>
                      <a:pt x="239" y="1"/>
                      <a:pt x="233" y="1"/>
                      <a:pt x="227" y="1"/>
                    </a:cubicBezTo>
                    <a:cubicBezTo>
                      <a:pt x="214" y="2"/>
                      <a:pt x="201" y="2"/>
                      <a:pt x="188" y="2"/>
                    </a:cubicBezTo>
                    <a:cubicBezTo>
                      <a:pt x="139" y="4"/>
                      <a:pt x="90" y="4"/>
                      <a:pt x="42" y="3"/>
                    </a:cubicBezTo>
                    <a:cubicBezTo>
                      <a:pt x="31" y="3"/>
                      <a:pt x="20" y="3"/>
                      <a:pt x="9" y="3"/>
                    </a:cubicBezTo>
                    <a:cubicBezTo>
                      <a:pt x="7" y="3"/>
                      <a:pt x="0" y="1"/>
                      <a:pt x="2" y="5"/>
                    </a:cubicBezTo>
                    <a:cubicBezTo>
                      <a:pt x="2" y="6"/>
                      <a:pt x="1" y="7"/>
                      <a:pt x="2" y="7"/>
                    </a:cubicBezTo>
                    <a:cubicBezTo>
                      <a:pt x="4" y="8"/>
                      <a:pt x="4" y="7"/>
                      <a:pt x="5" y="8"/>
                    </a:cubicBezTo>
                    <a:cubicBezTo>
                      <a:pt x="6" y="7"/>
                      <a:pt x="6" y="3"/>
                      <a:pt x="8" y="6"/>
                    </a:cubicBezTo>
                    <a:cubicBezTo>
                      <a:pt x="9" y="8"/>
                      <a:pt x="8" y="9"/>
                      <a:pt x="6" y="9"/>
                    </a:cubicBezTo>
                    <a:cubicBezTo>
                      <a:pt x="6" y="10"/>
                      <a:pt x="6" y="11"/>
                      <a:pt x="6" y="12"/>
                    </a:cubicBezTo>
                    <a:cubicBezTo>
                      <a:pt x="7" y="13"/>
                      <a:pt x="8" y="14"/>
                      <a:pt x="8" y="15"/>
                    </a:cubicBezTo>
                    <a:cubicBezTo>
                      <a:pt x="9" y="15"/>
                      <a:pt x="8" y="16"/>
                      <a:pt x="8" y="17"/>
                    </a:cubicBezTo>
                    <a:cubicBezTo>
                      <a:pt x="8" y="18"/>
                      <a:pt x="9" y="19"/>
                      <a:pt x="9" y="20"/>
                    </a:cubicBezTo>
                    <a:cubicBezTo>
                      <a:pt x="10" y="21"/>
                      <a:pt x="11" y="22"/>
                      <a:pt x="10" y="23"/>
                    </a:cubicBezTo>
                    <a:cubicBezTo>
                      <a:pt x="10" y="24"/>
                      <a:pt x="8" y="23"/>
                      <a:pt x="8" y="24"/>
                    </a:cubicBezTo>
                    <a:cubicBezTo>
                      <a:pt x="8" y="26"/>
                      <a:pt x="11" y="24"/>
                      <a:pt x="12" y="25"/>
                    </a:cubicBezTo>
                    <a:cubicBezTo>
                      <a:pt x="12" y="25"/>
                      <a:pt x="14" y="26"/>
                      <a:pt x="14" y="26"/>
                    </a:cubicBezTo>
                    <a:cubicBezTo>
                      <a:pt x="15" y="27"/>
                      <a:pt x="14" y="28"/>
                      <a:pt x="14" y="28"/>
                    </a:cubicBezTo>
                    <a:cubicBezTo>
                      <a:pt x="16" y="30"/>
                      <a:pt x="19" y="29"/>
                      <a:pt x="20" y="31"/>
                    </a:cubicBezTo>
                    <a:cubicBezTo>
                      <a:pt x="20" y="34"/>
                      <a:pt x="19" y="33"/>
                      <a:pt x="20" y="36"/>
                    </a:cubicBezTo>
                    <a:cubicBezTo>
                      <a:pt x="21" y="37"/>
                      <a:pt x="23" y="38"/>
                      <a:pt x="23" y="39"/>
                    </a:cubicBezTo>
                    <a:cubicBezTo>
                      <a:pt x="24" y="41"/>
                      <a:pt x="24" y="39"/>
                      <a:pt x="24" y="42"/>
                    </a:cubicBezTo>
                    <a:cubicBezTo>
                      <a:pt x="23" y="44"/>
                      <a:pt x="22" y="46"/>
                      <a:pt x="25" y="47"/>
                    </a:cubicBezTo>
                    <a:cubicBezTo>
                      <a:pt x="26" y="48"/>
                      <a:pt x="28" y="47"/>
                      <a:pt x="29" y="49"/>
                    </a:cubicBezTo>
                    <a:cubicBezTo>
                      <a:pt x="30" y="49"/>
                      <a:pt x="29" y="51"/>
                      <a:pt x="31" y="51"/>
                    </a:cubicBezTo>
                    <a:cubicBezTo>
                      <a:pt x="32" y="52"/>
                      <a:pt x="32" y="52"/>
                      <a:pt x="33" y="53"/>
                    </a:cubicBezTo>
                    <a:cubicBezTo>
                      <a:pt x="34" y="54"/>
                      <a:pt x="35" y="54"/>
                      <a:pt x="36" y="54"/>
                    </a:cubicBezTo>
                    <a:cubicBezTo>
                      <a:pt x="36" y="55"/>
                      <a:pt x="35" y="56"/>
                      <a:pt x="36" y="57"/>
                    </a:cubicBezTo>
                    <a:cubicBezTo>
                      <a:pt x="37" y="58"/>
                      <a:pt x="38" y="56"/>
                      <a:pt x="39" y="57"/>
                    </a:cubicBezTo>
                    <a:cubicBezTo>
                      <a:pt x="40" y="57"/>
                      <a:pt x="40" y="59"/>
                      <a:pt x="40" y="59"/>
                    </a:cubicBezTo>
                    <a:cubicBezTo>
                      <a:pt x="41" y="60"/>
                      <a:pt x="43" y="60"/>
                      <a:pt x="43" y="60"/>
                    </a:cubicBezTo>
                    <a:cubicBezTo>
                      <a:pt x="47" y="61"/>
                      <a:pt x="46" y="57"/>
                      <a:pt x="48" y="57"/>
                    </a:cubicBezTo>
                    <a:cubicBezTo>
                      <a:pt x="49" y="58"/>
                      <a:pt x="50" y="57"/>
                      <a:pt x="51" y="57"/>
                    </a:cubicBezTo>
                    <a:cubicBezTo>
                      <a:pt x="53" y="58"/>
                      <a:pt x="52" y="59"/>
                      <a:pt x="52" y="60"/>
                    </a:cubicBezTo>
                    <a:cubicBezTo>
                      <a:pt x="53" y="61"/>
                      <a:pt x="52" y="61"/>
                      <a:pt x="53" y="62"/>
                    </a:cubicBezTo>
                    <a:cubicBezTo>
                      <a:pt x="54" y="63"/>
                      <a:pt x="56" y="62"/>
                      <a:pt x="56" y="64"/>
                    </a:cubicBezTo>
                    <a:cubicBezTo>
                      <a:pt x="56" y="67"/>
                      <a:pt x="50" y="66"/>
                      <a:pt x="53" y="68"/>
                    </a:cubicBezTo>
                    <a:cubicBezTo>
                      <a:pt x="54" y="69"/>
                      <a:pt x="59" y="67"/>
                      <a:pt x="56" y="71"/>
                    </a:cubicBezTo>
                    <a:cubicBezTo>
                      <a:pt x="54" y="74"/>
                      <a:pt x="52" y="68"/>
                      <a:pt x="50" y="71"/>
                    </a:cubicBezTo>
                    <a:cubicBezTo>
                      <a:pt x="50" y="72"/>
                      <a:pt x="51" y="74"/>
                      <a:pt x="50" y="75"/>
                    </a:cubicBezTo>
                    <a:cubicBezTo>
                      <a:pt x="49" y="76"/>
                      <a:pt x="47" y="75"/>
                      <a:pt x="46" y="77"/>
                    </a:cubicBezTo>
                    <a:cubicBezTo>
                      <a:pt x="45" y="78"/>
                      <a:pt x="46" y="83"/>
                      <a:pt x="44" y="83"/>
                    </a:cubicBezTo>
                    <a:cubicBezTo>
                      <a:pt x="42" y="84"/>
                      <a:pt x="40" y="84"/>
                      <a:pt x="42" y="87"/>
                    </a:cubicBezTo>
                    <a:cubicBezTo>
                      <a:pt x="43" y="88"/>
                      <a:pt x="45" y="88"/>
                      <a:pt x="45" y="89"/>
                    </a:cubicBezTo>
                    <a:cubicBezTo>
                      <a:pt x="46" y="90"/>
                      <a:pt x="45" y="92"/>
                      <a:pt x="46" y="92"/>
                    </a:cubicBezTo>
                    <a:cubicBezTo>
                      <a:pt x="47" y="93"/>
                      <a:pt x="48" y="93"/>
                      <a:pt x="49" y="94"/>
                    </a:cubicBezTo>
                    <a:cubicBezTo>
                      <a:pt x="50" y="94"/>
                      <a:pt x="51" y="96"/>
                      <a:pt x="51" y="97"/>
                    </a:cubicBezTo>
                    <a:cubicBezTo>
                      <a:pt x="52" y="98"/>
                      <a:pt x="52" y="98"/>
                      <a:pt x="53" y="99"/>
                    </a:cubicBezTo>
                    <a:cubicBezTo>
                      <a:pt x="53" y="99"/>
                      <a:pt x="56" y="97"/>
                      <a:pt x="56" y="100"/>
                    </a:cubicBezTo>
                    <a:cubicBezTo>
                      <a:pt x="55" y="101"/>
                      <a:pt x="54" y="101"/>
                      <a:pt x="54" y="102"/>
                    </a:cubicBezTo>
                    <a:cubicBezTo>
                      <a:pt x="54" y="103"/>
                      <a:pt x="55" y="106"/>
                      <a:pt x="56" y="107"/>
                    </a:cubicBezTo>
                    <a:cubicBezTo>
                      <a:pt x="57" y="108"/>
                      <a:pt x="58" y="108"/>
                      <a:pt x="59" y="109"/>
                    </a:cubicBezTo>
                    <a:cubicBezTo>
                      <a:pt x="59" y="111"/>
                      <a:pt x="58" y="111"/>
                      <a:pt x="59" y="113"/>
                    </a:cubicBezTo>
                    <a:cubicBezTo>
                      <a:pt x="60" y="113"/>
                      <a:pt x="61" y="113"/>
                      <a:pt x="62" y="114"/>
                    </a:cubicBezTo>
                    <a:cubicBezTo>
                      <a:pt x="62" y="114"/>
                      <a:pt x="63" y="115"/>
                      <a:pt x="64" y="116"/>
                    </a:cubicBezTo>
                    <a:cubicBezTo>
                      <a:pt x="66" y="117"/>
                      <a:pt x="67" y="115"/>
                      <a:pt x="69" y="115"/>
                    </a:cubicBezTo>
                    <a:cubicBezTo>
                      <a:pt x="69" y="116"/>
                      <a:pt x="69" y="118"/>
                      <a:pt x="71" y="117"/>
                    </a:cubicBezTo>
                    <a:cubicBezTo>
                      <a:pt x="72" y="117"/>
                      <a:pt x="73" y="116"/>
                      <a:pt x="73" y="118"/>
                    </a:cubicBezTo>
                    <a:cubicBezTo>
                      <a:pt x="73" y="119"/>
                      <a:pt x="72" y="120"/>
                      <a:pt x="72" y="120"/>
                    </a:cubicBezTo>
                    <a:cubicBezTo>
                      <a:pt x="72" y="123"/>
                      <a:pt x="72" y="126"/>
                      <a:pt x="72" y="128"/>
                    </a:cubicBezTo>
                    <a:cubicBezTo>
                      <a:pt x="72" y="154"/>
                      <a:pt x="72" y="179"/>
                      <a:pt x="72" y="205"/>
                    </a:cubicBezTo>
                    <a:cubicBezTo>
                      <a:pt x="72" y="229"/>
                      <a:pt x="72" y="254"/>
                      <a:pt x="72" y="278"/>
                    </a:cubicBezTo>
                    <a:cubicBezTo>
                      <a:pt x="72" y="289"/>
                      <a:pt x="72" y="300"/>
                      <a:pt x="72" y="311"/>
                    </a:cubicBezTo>
                    <a:cubicBezTo>
                      <a:pt x="72" y="313"/>
                      <a:pt x="71" y="330"/>
                      <a:pt x="72" y="330"/>
                    </a:cubicBezTo>
                    <a:cubicBezTo>
                      <a:pt x="79" y="330"/>
                      <a:pt x="87" y="330"/>
                      <a:pt x="94" y="330"/>
                    </a:cubicBezTo>
                    <a:cubicBezTo>
                      <a:pt x="140" y="329"/>
                      <a:pt x="186" y="330"/>
                      <a:pt x="232" y="330"/>
                    </a:cubicBezTo>
                    <a:cubicBezTo>
                      <a:pt x="269" y="330"/>
                      <a:pt x="307" y="330"/>
                      <a:pt x="344" y="330"/>
                    </a:cubicBezTo>
                    <a:cubicBezTo>
                      <a:pt x="344" y="331"/>
                      <a:pt x="345" y="334"/>
                      <a:pt x="345" y="335"/>
                    </a:cubicBezTo>
                    <a:cubicBezTo>
                      <a:pt x="346" y="337"/>
                      <a:pt x="346" y="336"/>
                      <a:pt x="348" y="337"/>
                    </a:cubicBezTo>
                    <a:cubicBezTo>
                      <a:pt x="350" y="339"/>
                      <a:pt x="349" y="340"/>
                      <a:pt x="349" y="342"/>
                    </a:cubicBezTo>
                    <a:cubicBezTo>
                      <a:pt x="349" y="344"/>
                      <a:pt x="350" y="346"/>
                      <a:pt x="349" y="347"/>
                    </a:cubicBezTo>
                    <a:cubicBezTo>
                      <a:pt x="348" y="348"/>
                      <a:pt x="347" y="348"/>
                      <a:pt x="346" y="349"/>
                    </a:cubicBezTo>
                    <a:cubicBezTo>
                      <a:pt x="346" y="350"/>
                      <a:pt x="346" y="350"/>
                      <a:pt x="346" y="351"/>
                    </a:cubicBezTo>
                    <a:cubicBezTo>
                      <a:pt x="345" y="352"/>
                      <a:pt x="342" y="354"/>
                      <a:pt x="340" y="355"/>
                    </a:cubicBezTo>
                    <a:cubicBezTo>
                      <a:pt x="339" y="356"/>
                      <a:pt x="339" y="358"/>
                      <a:pt x="337" y="360"/>
                    </a:cubicBezTo>
                    <a:cubicBezTo>
                      <a:pt x="335" y="361"/>
                      <a:pt x="335" y="362"/>
                      <a:pt x="334" y="364"/>
                    </a:cubicBezTo>
                    <a:cubicBezTo>
                      <a:pt x="333" y="366"/>
                      <a:pt x="332" y="368"/>
                      <a:pt x="331" y="370"/>
                    </a:cubicBezTo>
                    <a:cubicBezTo>
                      <a:pt x="342" y="369"/>
                      <a:pt x="354" y="369"/>
                      <a:pt x="365" y="369"/>
                    </a:cubicBezTo>
                    <a:cubicBezTo>
                      <a:pt x="369" y="369"/>
                      <a:pt x="371" y="370"/>
                      <a:pt x="373" y="367"/>
                    </a:cubicBezTo>
                    <a:cubicBezTo>
                      <a:pt x="374" y="365"/>
                      <a:pt x="373" y="363"/>
                      <a:pt x="375" y="361"/>
                    </a:cubicBezTo>
                    <a:cubicBezTo>
                      <a:pt x="376" y="360"/>
                      <a:pt x="380" y="360"/>
                      <a:pt x="378" y="357"/>
                    </a:cubicBezTo>
                    <a:cubicBezTo>
                      <a:pt x="377" y="355"/>
                      <a:pt x="375" y="354"/>
                      <a:pt x="373" y="352"/>
                    </a:cubicBezTo>
                    <a:cubicBezTo>
                      <a:pt x="372" y="351"/>
                      <a:pt x="371" y="350"/>
                      <a:pt x="373" y="349"/>
                    </a:cubicBezTo>
                    <a:cubicBezTo>
                      <a:pt x="374" y="349"/>
                      <a:pt x="376" y="350"/>
                      <a:pt x="377" y="350"/>
                    </a:cubicBezTo>
                    <a:cubicBezTo>
                      <a:pt x="378" y="350"/>
                      <a:pt x="379" y="350"/>
                      <a:pt x="381" y="349"/>
                    </a:cubicBezTo>
                    <a:cubicBezTo>
                      <a:pt x="383" y="349"/>
                      <a:pt x="380" y="347"/>
                      <a:pt x="380" y="346"/>
                    </a:cubicBezTo>
                    <a:cubicBezTo>
                      <a:pt x="378" y="345"/>
                      <a:pt x="375" y="342"/>
                      <a:pt x="378" y="342"/>
                    </a:cubicBezTo>
                    <a:cubicBezTo>
                      <a:pt x="381" y="342"/>
                      <a:pt x="383" y="343"/>
                      <a:pt x="383" y="340"/>
                    </a:cubicBezTo>
                    <a:cubicBezTo>
                      <a:pt x="383" y="338"/>
                      <a:pt x="380" y="335"/>
                      <a:pt x="382" y="333"/>
                    </a:cubicBezTo>
                    <a:cubicBezTo>
                      <a:pt x="386" y="331"/>
                      <a:pt x="376" y="326"/>
                      <a:pt x="381" y="323"/>
                    </a:cubicBezTo>
                    <a:cubicBezTo>
                      <a:pt x="382" y="323"/>
                      <a:pt x="384" y="323"/>
                      <a:pt x="385" y="324"/>
                    </a:cubicBezTo>
                    <a:cubicBezTo>
                      <a:pt x="387" y="325"/>
                      <a:pt x="385" y="328"/>
                      <a:pt x="385" y="330"/>
                    </a:cubicBezTo>
                    <a:cubicBezTo>
                      <a:pt x="384" y="332"/>
                      <a:pt x="385" y="334"/>
                      <a:pt x="387" y="332"/>
                    </a:cubicBezTo>
                    <a:cubicBezTo>
                      <a:pt x="389" y="330"/>
                      <a:pt x="389" y="328"/>
                      <a:pt x="390" y="326"/>
                    </a:cubicBezTo>
                    <a:cubicBezTo>
                      <a:pt x="391" y="323"/>
                      <a:pt x="392" y="317"/>
                      <a:pt x="395" y="320"/>
                    </a:cubicBezTo>
                    <a:cubicBezTo>
                      <a:pt x="397" y="321"/>
                      <a:pt x="397" y="324"/>
                      <a:pt x="399" y="324"/>
                    </a:cubicBezTo>
                    <a:cubicBezTo>
                      <a:pt x="402" y="325"/>
                      <a:pt x="402" y="321"/>
                      <a:pt x="402" y="319"/>
                    </a:cubicBezTo>
                    <a:cubicBezTo>
                      <a:pt x="403" y="317"/>
                      <a:pt x="405" y="317"/>
                      <a:pt x="404" y="315"/>
                    </a:cubicBezTo>
                    <a:cubicBezTo>
                      <a:pt x="404" y="313"/>
                      <a:pt x="401" y="312"/>
                      <a:pt x="403" y="310"/>
                    </a:cubicBezTo>
                    <a:cubicBezTo>
                      <a:pt x="404" y="308"/>
                      <a:pt x="410" y="310"/>
                      <a:pt x="406" y="306"/>
                    </a:cubicBezTo>
                    <a:cubicBezTo>
                      <a:pt x="406" y="306"/>
                      <a:pt x="405" y="306"/>
                      <a:pt x="404" y="306"/>
                    </a:cubicBezTo>
                    <a:cubicBezTo>
                      <a:pt x="403" y="305"/>
                      <a:pt x="404" y="304"/>
                      <a:pt x="404" y="303"/>
                    </a:cubicBezTo>
                    <a:cubicBezTo>
                      <a:pt x="404" y="302"/>
                      <a:pt x="406" y="302"/>
                      <a:pt x="407" y="301"/>
                    </a:cubicBezTo>
                    <a:cubicBezTo>
                      <a:pt x="407" y="300"/>
                      <a:pt x="409" y="294"/>
                      <a:pt x="408" y="29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81" name="Freeform 10326"/>
              <p:cNvSpPr>
                <a:spLocks/>
              </p:cNvSpPr>
              <p:nvPr/>
            </p:nvSpPr>
            <p:spPr bwMode="auto">
              <a:xfrm>
                <a:off x="2304" y="1782"/>
                <a:ext cx="706" cy="377"/>
              </a:xfrm>
              <a:custGeom>
                <a:avLst/>
                <a:gdLst>
                  <a:gd name="T0" fmla="*/ 706 w 455"/>
                  <a:gd name="T1" fmla="*/ 109 h 243"/>
                  <a:gd name="T2" fmla="*/ 703 w 455"/>
                  <a:gd name="T3" fmla="*/ 107 h 243"/>
                  <a:gd name="T4" fmla="*/ 700 w 455"/>
                  <a:gd name="T5" fmla="*/ 104 h 243"/>
                  <a:gd name="T6" fmla="*/ 690 w 455"/>
                  <a:gd name="T7" fmla="*/ 105 h 243"/>
                  <a:gd name="T8" fmla="*/ 689 w 455"/>
                  <a:gd name="T9" fmla="*/ 102 h 243"/>
                  <a:gd name="T10" fmla="*/ 684 w 455"/>
                  <a:gd name="T11" fmla="*/ 99 h 243"/>
                  <a:gd name="T12" fmla="*/ 684 w 455"/>
                  <a:gd name="T13" fmla="*/ 95 h 243"/>
                  <a:gd name="T14" fmla="*/ 678 w 455"/>
                  <a:gd name="T15" fmla="*/ 90 h 243"/>
                  <a:gd name="T16" fmla="*/ 677 w 455"/>
                  <a:gd name="T17" fmla="*/ 84 h 243"/>
                  <a:gd name="T18" fmla="*/ 680 w 455"/>
                  <a:gd name="T19" fmla="*/ 79 h 243"/>
                  <a:gd name="T20" fmla="*/ 675 w 455"/>
                  <a:gd name="T21" fmla="*/ 79 h 243"/>
                  <a:gd name="T22" fmla="*/ 672 w 455"/>
                  <a:gd name="T23" fmla="*/ 74 h 243"/>
                  <a:gd name="T24" fmla="*/ 669 w 455"/>
                  <a:gd name="T25" fmla="*/ 71 h 243"/>
                  <a:gd name="T26" fmla="*/ 664 w 455"/>
                  <a:gd name="T27" fmla="*/ 68 h 243"/>
                  <a:gd name="T28" fmla="*/ 663 w 455"/>
                  <a:gd name="T29" fmla="*/ 64 h 243"/>
                  <a:gd name="T30" fmla="*/ 658 w 455"/>
                  <a:gd name="T31" fmla="*/ 61 h 243"/>
                  <a:gd name="T32" fmla="*/ 658 w 455"/>
                  <a:gd name="T33" fmla="*/ 54 h 243"/>
                  <a:gd name="T34" fmla="*/ 663 w 455"/>
                  <a:gd name="T35" fmla="*/ 54 h 243"/>
                  <a:gd name="T36" fmla="*/ 664 w 455"/>
                  <a:gd name="T37" fmla="*/ 45 h 243"/>
                  <a:gd name="T38" fmla="*/ 670 w 455"/>
                  <a:gd name="T39" fmla="*/ 42 h 243"/>
                  <a:gd name="T40" fmla="*/ 670 w 455"/>
                  <a:gd name="T41" fmla="*/ 36 h 243"/>
                  <a:gd name="T42" fmla="*/ 680 w 455"/>
                  <a:gd name="T43" fmla="*/ 34 h 243"/>
                  <a:gd name="T44" fmla="*/ 675 w 455"/>
                  <a:gd name="T45" fmla="*/ 31 h 243"/>
                  <a:gd name="T46" fmla="*/ 680 w 455"/>
                  <a:gd name="T47" fmla="*/ 25 h 243"/>
                  <a:gd name="T48" fmla="*/ 675 w 455"/>
                  <a:gd name="T49" fmla="*/ 22 h 243"/>
                  <a:gd name="T50" fmla="*/ 675 w 455"/>
                  <a:gd name="T51" fmla="*/ 17 h 243"/>
                  <a:gd name="T52" fmla="*/ 667 w 455"/>
                  <a:gd name="T53" fmla="*/ 14 h 243"/>
                  <a:gd name="T54" fmla="*/ 664 w 455"/>
                  <a:gd name="T55" fmla="*/ 19 h 243"/>
                  <a:gd name="T56" fmla="*/ 659 w 455"/>
                  <a:gd name="T57" fmla="*/ 19 h 243"/>
                  <a:gd name="T58" fmla="*/ 652 w 455"/>
                  <a:gd name="T59" fmla="*/ 16 h 243"/>
                  <a:gd name="T60" fmla="*/ 649 w 455"/>
                  <a:gd name="T61" fmla="*/ 12 h 243"/>
                  <a:gd name="T62" fmla="*/ 649 w 455"/>
                  <a:gd name="T63" fmla="*/ 9 h 243"/>
                  <a:gd name="T64" fmla="*/ 645 w 455"/>
                  <a:gd name="T65" fmla="*/ 9 h 243"/>
                  <a:gd name="T66" fmla="*/ 639 w 455"/>
                  <a:gd name="T67" fmla="*/ 3 h 243"/>
                  <a:gd name="T68" fmla="*/ 529 w 455"/>
                  <a:gd name="T69" fmla="*/ 2 h 243"/>
                  <a:gd name="T70" fmla="*/ 411 w 455"/>
                  <a:gd name="T71" fmla="*/ 2 h 243"/>
                  <a:gd name="T72" fmla="*/ 182 w 455"/>
                  <a:gd name="T73" fmla="*/ 2 h 243"/>
                  <a:gd name="T74" fmla="*/ 67 w 455"/>
                  <a:gd name="T75" fmla="*/ 2 h 243"/>
                  <a:gd name="T76" fmla="*/ 9 w 455"/>
                  <a:gd name="T77" fmla="*/ 2 h 243"/>
                  <a:gd name="T78" fmla="*/ 0 w 455"/>
                  <a:gd name="T79" fmla="*/ 2 h 243"/>
                  <a:gd name="T80" fmla="*/ 0 w 455"/>
                  <a:gd name="T81" fmla="*/ 11 h 243"/>
                  <a:gd name="T82" fmla="*/ 0 w 455"/>
                  <a:gd name="T83" fmla="*/ 50 h 243"/>
                  <a:gd name="T84" fmla="*/ 0 w 455"/>
                  <a:gd name="T85" fmla="*/ 278 h 243"/>
                  <a:gd name="T86" fmla="*/ 0 w 455"/>
                  <a:gd name="T87" fmla="*/ 326 h 243"/>
                  <a:gd name="T88" fmla="*/ 0 w 455"/>
                  <a:gd name="T89" fmla="*/ 358 h 243"/>
                  <a:gd name="T90" fmla="*/ 0 w 455"/>
                  <a:gd name="T91" fmla="*/ 374 h 243"/>
                  <a:gd name="T92" fmla="*/ 5 w 455"/>
                  <a:gd name="T93" fmla="*/ 375 h 243"/>
                  <a:gd name="T94" fmla="*/ 126 w 455"/>
                  <a:gd name="T95" fmla="*/ 375 h 243"/>
                  <a:gd name="T96" fmla="*/ 351 w 455"/>
                  <a:gd name="T97" fmla="*/ 374 h 243"/>
                  <a:gd name="T98" fmla="*/ 576 w 455"/>
                  <a:gd name="T99" fmla="*/ 374 h 243"/>
                  <a:gd name="T100" fmla="*/ 686 w 455"/>
                  <a:gd name="T101" fmla="*/ 374 h 243"/>
                  <a:gd name="T102" fmla="*/ 703 w 455"/>
                  <a:gd name="T103" fmla="*/ 374 h 243"/>
                  <a:gd name="T104" fmla="*/ 704 w 455"/>
                  <a:gd name="T105" fmla="*/ 368 h 243"/>
                  <a:gd name="T106" fmla="*/ 704 w 455"/>
                  <a:gd name="T107" fmla="*/ 334 h 243"/>
                  <a:gd name="T108" fmla="*/ 704 w 455"/>
                  <a:gd name="T109" fmla="*/ 282 h 243"/>
                  <a:gd name="T110" fmla="*/ 704 w 455"/>
                  <a:gd name="T111" fmla="*/ 191 h 243"/>
                  <a:gd name="T112" fmla="*/ 704 w 455"/>
                  <a:gd name="T113" fmla="*/ 144 h 243"/>
                  <a:gd name="T114" fmla="*/ 704 w 455"/>
                  <a:gd name="T115" fmla="*/ 121 h 243"/>
                  <a:gd name="T116" fmla="*/ 706 w 455"/>
                  <a:gd name="T117" fmla="*/ 109 h 24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55"/>
                  <a:gd name="T178" fmla="*/ 0 h 243"/>
                  <a:gd name="T179" fmla="*/ 455 w 455"/>
                  <a:gd name="T180" fmla="*/ 243 h 24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55" h="243">
                    <a:moveTo>
                      <a:pt x="455" y="70"/>
                    </a:moveTo>
                    <a:cubicBezTo>
                      <a:pt x="455" y="68"/>
                      <a:pt x="454" y="69"/>
                      <a:pt x="453" y="69"/>
                    </a:cubicBezTo>
                    <a:cubicBezTo>
                      <a:pt x="451" y="70"/>
                      <a:pt x="451" y="68"/>
                      <a:pt x="451" y="67"/>
                    </a:cubicBezTo>
                    <a:cubicBezTo>
                      <a:pt x="449" y="67"/>
                      <a:pt x="448" y="69"/>
                      <a:pt x="445" y="68"/>
                    </a:cubicBezTo>
                    <a:cubicBezTo>
                      <a:pt x="445" y="67"/>
                      <a:pt x="444" y="66"/>
                      <a:pt x="444" y="66"/>
                    </a:cubicBezTo>
                    <a:cubicBezTo>
                      <a:pt x="443" y="65"/>
                      <a:pt x="442" y="65"/>
                      <a:pt x="441" y="64"/>
                    </a:cubicBezTo>
                    <a:cubicBezTo>
                      <a:pt x="440" y="63"/>
                      <a:pt x="441" y="63"/>
                      <a:pt x="441" y="61"/>
                    </a:cubicBezTo>
                    <a:cubicBezTo>
                      <a:pt x="440" y="60"/>
                      <a:pt x="438" y="60"/>
                      <a:pt x="437" y="58"/>
                    </a:cubicBezTo>
                    <a:cubicBezTo>
                      <a:pt x="436" y="57"/>
                      <a:pt x="436" y="55"/>
                      <a:pt x="436" y="54"/>
                    </a:cubicBezTo>
                    <a:cubicBezTo>
                      <a:pt x="436" y="53"/>
                      <a:pt x="438" y="52"/>
                      <a:pt x="438" y="51"/>
                    </a:cubicBezTo>
                    <a:cubicBezTo>
                      <a:pt x="437" y="49"/>
                      <a:pt x="436" y="51"/>
                      <a:pt x="435" y="51"/>
                    </a:cubicBezTo>
                    <a:cubicBezTo>
                      <a:pt x="434" y="50"/>
                      <a:pt x="434" y="50"/>
                      <a:pt x="433" y="48"/>
                    </a:cubicBezTo>
                    <a:cubicBezTo>
                      <a:pt x="433" y="48"/>
                      <a:pt x="431" y="46"/>
                      <a:pt x="431" y="46"/>
                    </a:cubicBezTo>
                    <a:cubicBezTo>
                      <a:pt x="430" y="45"/>
                      <a:pt x="429" y="45"/>
                      <a:pt x="428" y="44"/>
                    </a:cubicBezTo>
                    <a:cubicBezTo>
                      <a:pt x="427" y="43"/>
                      <a:pt x="427" y="42"/>
                      <a:pt x="427" y="41"/>
                    </a:cubicBezTo>
                    <a:cubicBezTo>
                      <a:pt x="426" y="40"/>
                      <a:pt x="425" y="40"/>
                      <a:pt x="424" y="39"/>
                    </a:cubicBezTo>
                    <a:cubicBezTo>
                      <a:pt x="423" y="38"/>
                      <a:pt x="423" y="36"/>
                      <a:pt x="424" y="35"/>
                    </a:cubicBezTo>
                    <a:cubicBezTo>
                      <a:pt x="425" y="34"/>
                      <a:pt x="426" y="36"/>
                      <a:pt x="427" y="35"/>
                    </a:cubicBezTo>
                    <a:cubicBezTo>
                      <a:pt x="428" y="33"/>
                      <a:pt x="426" y="31"/>
                      <a:pt x="428" y="29"/>
                    </a:cubicBezTo>
                    <a:cubicBezTo>
                      <a:pt x="429" y="28"/>
                      <a:pt x="431" y="28"/>
                      <a:pt x="432" y="27"/>
                    </a:cubicBezTo>
                    <a:cubicBezTo>
                      <a:pt x="433" y="26"/>
                      <a:pt x="432" y="24"/>
                      <a:pt x="432" y="23"/>
                    </a:cubicBezTo>
                    <a:cubicBezTo>
                      <a:pt x="433" y="20"/>
                      <a:pt x="437" y="25"/>
                      <a:pt x="438" y="22"/>
                    </a:cubicBezTo>
                    <a:cubicBezTo>
                      <a:pt x="440" y="19"/>
                      <a:pt x="436" y="21"/>
                      <a:pt x="435" y="20"/>
                    </a:cubicBezTo>
                    <a:cubicBezTo>
                      <a:pt x="433" y="19"/>
                      <a:pt x="438" y="18"/>
                      <a:pt x="438" y="16"/>
                    </a:cubicBezTo>
                    <a:cubicBezTo>
                      <a:pt x="438" y="14"/>
                      <a:pt x="436" y="15"/>
                      <a:pt x="435" y="14"/>
                    </a:cubicBezTo>
                    <a:cubicBezTo>
                      <a:pt x="434" y="13"/>
                      <a:pt x="435" y="13"/>
                      <a:pt x="435" y="11"/>
                    </a:cubicBezTo>
                    <a:cubicBezTo>
                      <a:pt x="434" y="9"/>
                      <a:pt x="432" y="9"/>
                      <a:pt x="430" y="9"/>
                    </a:cubicBezTo>
                    <a:cubicBezTo>
                      <a:pt x="429" y="9"/>
                      <a:pt x="429" y="11"/>
                      <a:pt x="428" y="12"/>
                    </a:cubicBezTo>
                    <a:cubicBezTo>
                      <a:pt x="428" y="13"/>
                      <a:pt x="426" y="13"/>
                      <a:pt x="425" y="12"/>
                    </a:cubicBezTo>
                    <a:cubicBezTo>
                      <a:pt x="421" y="12"/>
                      <a:pt x="423" y="9"/>
                      <a:pt x="420" y="10"/>
                    </a:cubicBezTo>
                    <a:cubicBezTo>
                      <a:pt x="418" y="10"/>
                      <a:pt x="418" y="8"/>
                      <a:pt x="418" y="8"/>
                    </a:cubicBezTo>
                    <a:cubicBezTo>
                      <a:pt x="418" y="8"/>
                      <a:pt x="418" y="7"/>
                      <a:pt x="418" y="6"/>
                    </a:cubicBezTo>
                    <a:cubicBezTo>
                      <a:pt x="417" y="6"/>
                      <a:pt x="416" y="6"/>
                      <a:pt x="416" y="6"/>
                    </a:cubicBezTo>
                    <a:cubicBezTo>
                      <a:pt x="415" y="5"/>
                      <a:pt x="412" y="3"/>
                      <a:pt x="412" y="2"/>
                    </a:cubicBezTo>
                    <a:cubicBezTo>
                      <a:pt x="388" y="0"/>
                      <a:pt x="365" y="2"/>
                      <a:pt x="341" y="1"/>
                    </a:cubicBezTo>
                    <a:cubicBezTo>
                      <a:pt x="316" y="1"/>
                      <a:pt x="291" y="1"/>
                      <a:pt x="265" y="1"/>
                    </a:cubicBezTo>
                    <a:cubicBezTo>
                      <a:pt x="216" y="1"/>
                      <a:pt x="166" y="1"/>
                      <a:pt x="117" y="1"/>
                    </a:cubicBezTo>
                    <a:cubicBezTo>
                      <a:pt x="92" y="1"/>
                      <a:pt x="67" y="1"/>
                      <a:pt x="43" y="1"/>
                    </a:cubicBezTo>
                    <a:cubicBezTo>
                      <a:pt x="30" y="1"/>
                      <a:pt x="18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1"/>
                      <a:pt x="0" y="7"/>
                      <a:pt x="0" y="7"/>
                    </a:cubicBezTo>
                    <a:cubicBezTo>
                      <a:pt x="0" y="15"/>
                      <a:pt x="0" y="24"/>
                      <a:pt x="0" y="32"/>
                    </a:cubicBezTo>
                    <a:cubicBezTo>
                      <a:pt x="0" y="81"/>
                      <a:pt x="0" y="130"/>
                      <a:pt x="0" y="179"/>
                    </a:cubicBezTo>
                    <a:cubicBezTo>
                      <a:pt x="0" y="189"/>
                      <a:pt x="0" y="200"/>
                      <a:pt x="0" y="210"/>
                    </a:cubicBezTo>
                    <a:cubicBezTo>
                      <a:pt x="0" y="217"/>
                      <a:pt x="0" y="224"/>
                      <a:pt x="0" y="231"/>
                    </a:cubicBezTo>
                    <a:cubicBezTo>
                      <a:pt x="0" y="234"/>
                      <a:pt x="0" y="238"/>
                      <a:pt x="0" y="241"/>
                    </a:cubicBezTo>
                    <a:cubicBezTo>
                      <a:pt x="0" y="243"/>
                      <a:pt x="1" y="242"/>
                      <a:pt x="3" y="242"/>
                    </a:cubicBezTo>
                    <a:cubicBezTo>
                      <a:pt x="29" y="242"/>
                      <a:pt x="55" y="242"/>
                      <a:pt x="81" y="242"/>
                    </a:cubicBezTo>
                    <a:cubicBezTo>
                      <a:pt x="130" y="241"/>
                      <a:pt x="178" y="241"/>
                      <a:pt x="226" y="241"/>
                    </a:cubicBezTo>
                    <a:cubicBezTo>
                      <a:pt x="275" y="241"/>
                      <a:pt x="323" y="241"/>
                      <a:pt x="371" y="241"/>
                    </a:cubicBezTo>
                    <a:cubicBezTo>
                      <a:pt x="395" y="241"/>
                      <a:pt x="418" y="242"/>
                      <a:pt x="442" y="241"/>
                    </a:cubicBezTo>
                    <a:cubicBezTo>
                      <a:pt x="446" y="241"/>
                      <a:pt x="449" y="241"/>
                      <a:pt x="453" y="241"/>
                    </a:cubicBezTo>
                    <a:cubicBezTo>
                      <a:pt x="454" y="241"/>
                      <a:pt x="454" y="239"/>
                      <a:pt x="454" y="237"/>
                    </a:cubicBezTo>
                    <a:cubicBezTo>
                      <a:pt x="454" y="230"/>
                      <a:pt x="454" y="222"/>
                      <a:pt x="454" y="215"/>
                    </a:cubicBezTo>
                    <a:cubicBezTo>
                      <a:pt x="454" y="204"/>
                      <a:pt x="454" y="193"/>
                      <a:pt x="454" y="182"/>
                    </a:cubicBezTo>
                    <a:cubicBezTo>
                      <a:pt x="454" y="162"/>
                      <a:pt x="454" y="143"/>
                      <a:pt x="454" y="123"/>
                    </a:cubicBezTo>
                    <a:cubicBezTo>
                      <a:pt x="454" y="113"/>
                      <a:pt x="454" y="103"/>
                      <a:pt x="454" y="93"/>
                    </a:cubicBezTo>
                    <a:cubicBezTo>
                      <a:pt x="454" y="88"/>
                      <a:pt x="454" y="83"/>
                      <a:pt x="454" y="78"/>
                    </a:cubicBezTo>
                    <a:cubicBezTo>
                      <a:pt x="454" y="75"/>
                      <a:pt x="455" y="72"/>
                      <a:pt x="455" y="70"/>
                    </a:cubicBezTo>
                  </a:path>
                </a:pathLst>
              </a:custGeom>
              <a:solidFill>
                <a:srgbClr val="B2B2B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82" name="Freeform 10327"/>
              <p:cNvSpPr>
                <a:spLocks/>
              </p:cNvSpPr>
              <p:nvPr/>
            </p:nvSpPr>
            <p:spPr bwMode="auto">
              <a:xfrm>
                <a:off x="4789" y="1803"/>
                <a:ext cx="71" cy="178"/>
              </a:xfrm>
              <a:custGeom>
                <a:avLst/>
                <a:gdLst>
                  <a:gd name="T0" fmla="*/ 6 w 46"/>
                  <a:gd name="T1" fmla="*/ 127 h 115"/>
                  <a:gd name="T2" fmla="*/ 8 w 46"/>
                  <a:gd name="T3" fmla="*/ 155 h 115"/>
                  <a:gd name="T4" fmla="*/ 11 w 46"/>
                  <a:gd name="T5" fmla="*/ 173 h 115"/>
                  <a:gd name="T6" fmla="*/ 66 w 46"/>
                  <a:gd name="T7" fmla="*/ 175 h 115"/>
                  <a:gd name="T8" fmla="*/ 66 w 46"/>
                  <a:gd name="T9" fmla="*/ 172 h 115"/>
                  <a:gd name="T10" fmla="*/ 69 w 46"/>
                  <a:gd name="T11" fmla="*/ 169 h 115"/>
                  <a:gd name="T12" fmla="*/ 69 w 46"/>
                  <a:gd name="T13" fmla="*/ 153 h 115"/>
                  <a:gd name="T14" fmla="*/ 68 w 46"/>
                  <a:gd name="T15" fmla="*/ 158 h 115"/>
                  <a:gd name="T16" fmla="*/ 66 w 46"/>
                  <a:gd name="T17" fmla="*/ 156 h 115"/>
                  <a:gd name="T18" fmla="*/ 66 w 46"/>
                  <a:gd name="T19" fmla="*/ 161 h 115"/>
                  <a:gd name="T20" fmla="*/ 65 w 46"/>
                  <a:gd name="T21" fmla="*/ 158 h 115"/>
                  <a:gd name="T22" fmla="*/ 63 w 46"/>
                  <a:gd name="T23" fmla="*/ 158 h 115"/>
                  <a:gd name="T24" fmla="*/ 56 w 46"/>
                  <a:gd name="T25" fmla="*/ 163 h 115"/>
                  <a:gd name="T26" fmla="*/ 56 w 46"/>
                  <a:gd name="T27" fmla="*/ 158 h 115"/>
                  <a:gd name="T28" fmla="*/ 48 w 46"/>
                  <a:gd name="T29" fmla="*/ 156 h 115"/>
                  <a:gd name="T30" fmla="*/ 60 w 46"/>
                  <a:gd name="T31" fmla="*/ 155 h 115"/>
                  <a:gd name="T32" fmla="*/ 65 w 46"/>
                  <a:gd name="T33" fmla="*/ 152 h 115"/>
                  <a:gd name="T34" fmla="*/ 66 w 46"/>
                  <a:gd name="T35" fmla="*/ 152 h 115"/>
                  <a:gd name="T36" fmla="*/ 63 w 46"/>
                  <a:gd name="T37" fmla="*/ 152 h 115"/>
                  <a:gd name="T38" fmla="*/ 59 w 46"/>
                  <a:gd name="T39" fmla="*/ 147 h 115"/>
                  <a:gd name="T40" fmla="*/ 62 w 46"/>
                  <a:gd name="T41" fmla="*/ 149 h 115"/>
                  <a:gd name="T42" fmla="*/ 63 w 46"/>
                  <a:gd name="T43" fmla="*/ 150 h 115"/>
                  <a:gd name="T44" fmla="*/ 63 w 46"/>
                  <a:gd name="T45" fmla="*/ 145 h 115"/>
                  <a:gd name="T46" fmla="*/ 63 w 46"/>
                  <a:gd name="T47" fmla="*/ 144 h 115"/>
                  <a:gd name="T48" fmla="*/ 66 w 46"/>
                  <a:gd name="T49" fmla="*/ 145 h 115"/>
                  <a:gd name="T50" fmla="*/ 66 w 46"/>
                  <a:gd name="T51" fmla="*/ 144 h 115"/>
                  <a:gd name="T52" fmla="*/ 66 w 46"/>
                  <a:gd name="T53" fmla="*/ 144 h 115"/>
                  <a:gd name="T54" fmla="*/ 68 w 46"/>
                  <a:gd name="T55" fmla="*/ 152 h 115"/>
                  <a:gd name="T56" fmla="*/ 66 w 46"/>
                  <a:gd name="T57" fmla="*/ 153 h 115"/>
                  <a:gd name="T58" fmla="*/ 66 w 46"/>
                  <a:gd name="T59" fmla="*/ 130 h 115"/>
                  <a:gd name="T60" fmla="*/ 59 w 46"/>
                  <a:gd name="T61" fmla="*/ 132 h 115"/>
                  <a:gd name="T62" fmla="*/ 51 w 46"/>
                  <a:gd name="T63" fmla="*/ 122 h 115"/>
                  <a:gd name="T64" fmla="*/ 46 w 46"/>
                  <a:gd name="T65" fmla="*/ 116 h 115"/>
                  <a:gd name="T66" fmla="*/ 46 w 46"/>
                  <a:gd name="T67" fmla="*/ 111 h 115"/>
                  <a:gd name="T68" fmla="*/ 42 w 46"/>
                  <a:gd name="T69" fmla="*/ 101 h 115"/>
                  <a:gd name="T70" fmla="*/ 37 w 46"/>
                  <a:gd name="T71" fmla="*/ 98 h 115"/>
                  <a:gd name="T72" fmla="*/ 37 w 46"/>
                  <a:gd name="T73" fmla="*/ 91 h 115"/>
                  <a:gd name="T74" fmla="*/ 36 w 46"/>
                  <a:gd name="T75" fmla="*/ 87 h 115"/>
                  <a:gd name="T76" fmla="*/ 37 w 46"/>
                  <a:gd name="T77" fmla="*/ 82 h 115"/>
                  <a:gd name="T78" fmla="*/ 29 w 46"/>
                  <a:gd name="T79" fmla="*/ 63 h 115"/>
                  <a:gd name="T80" fmla="*/ 29 w 46"/>
                  <a:gd name="T81" fmla="*/ 65 h 115"/>
                  <a:gd name="T82" fmla="*/ 26 w 46"/>
                  <a:gd name="T83" fmla="*/ 65 h 115"/>
                  <a:gd name="T84" fmla="*/ 28 w 46"/>
                  <a:gd name="T85" fmla="*/ 63 h 115"/>
                  <a:gd name="T86" fmla="*/ 28 w 46"/>
                  <a:gd name="T87" fmla="*/ 63 h 115"/>
                  <a:gd name="T88" fmla="*/ 23 w 46"/>
                  <a:gd name="T89" fmla="*/ 57 h 115"/>
                  <a:gd name="T90" fmla="*/ 25 w 46"/>
                  <a:gd name="T91" fmla="*/ 57 h 115"/>
                  <a:gd name="T92" fmla="*/ 23 w 46"/>
                  <a:gd name="T93" fmla="*/ 51 h 115"/>
                  <a:gd name="T94" fmla="*/ 22 w 46"/>
                  <a:gd name="T95" fmla="*/ 46 h 115"/>
                  <a:gd name="T96" fmla="*/ 25 w 46"/>
                  <a:gd name="T97" fmla="*/ 43 h 115"/>
                  <a:gd name="T98" fmla="*/ 25 w 46"/>
                  <a:gd name="T99" fmla="*/ 39 h 115"/>
                  <a:gd name="T100" fmla="*/ 25 w 46"/>
                  <a:gd name="T101" fmla="*/ 34 h 115"/>
                  <a:gd name="T102" fmla="*/ 22 w 46"/>
                  <a:gd name="T103" fmla="*/ 28 h 115"/>
                  <a:gd name="T104" fmla="*/ 25 w 46"/>
                  <a:gd name="T105" fmla="*/ 25 h 115"/>
                  <a:gd name="T106" fmla="*/ 28 w 46"/>
                  <a:gd name="T107" fmla="*/ 17 h 115"/>
                  <a:gd name="T108" fmla="*/ 37 w 46"/>
                  <a:gd name="T109" fmla="*/ 8 h 115"/>
                  <a:gd name="T110" fmla="*/ 9 w 46"/>
                  <a:gd name="T111" fmla="*/ 6 h 115"/>
                  <a:gd name="T112" fmla="*/ 2 w 46"/>
                  <a:gd name="T113" fmla="*/ 17 h 115"/>
                  <a:gd name="T114" fmla="*/ 2 w 46"/>
                  <a:gd name="T115" fmla="*/ 34 h 115"/>
                  <a:gd name="T116" fmla="*/ 6 w 46"/>
                  <a:gd name="T117" fmla="*/ 127 h 11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6"/>
                  <a:gd name="T178" fmla="*/ 0 h 115"/>
                  <a:gd name="T179" fmla="*/ 46 w 46"/>
                  <a:gd name="T180" fmla="*/ 115 h 11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6" h="115">
                    <a:moveTo>
                      <a:pt x="4" y="82"/>
                    </a:moveTo>
                    <a:cubicBezTo>
                      <a:pt x="4" y="88"/>
                      <a:pt x="5" y="94"/>
                      <a:pt x="5" y="100"/>
                    </a:cubicBezTo>
                    <a:cubicBezTo>
                      <a:pt x="5" y="102"/>
                      <a:pt x="5" y="112"/>
                      <a:pt x="7" y="112"/>
                    </a:cubicBezTo>
                    <a:cubicBezTo>
                      <a:pt x="19" y="112"/>
                      <a:pt x="31" y="112"/>
                      <a:pt x="43" y="113"/>
                    </a:cubicBezTo>
                    <a:cubicBezTo>
                      <a:pt x="43" y="112"/>
                      <a:pt x="43" y="112"/>
                      <a:pt x="43" y="111"/>
                    </a:cubicBezTo>
                    <a:cubicBezTo>
                      <a:pt x="45" y="115"/>
                      <a:pt x="46" y="111"/>
                      <a:pt x="45" y="109"/>
                    </a:cubicBezTo>
                    <a:cubicBezTo>
                      <a:pt x="45" y="106"/>
                      <a:pt x="45" y="102"/>
                      <a:pt x="45" y="99"/>
                    </a:cubicBezTo>
                    <a:cubicBezTo>
                      <a:pt x="44" y="99"/>
                      <a:pt x="44" y="101"/>
                      <a:pt x="44" y="102"/>
                    </a:cubicBezTo>
                    <a:cubicBezTo>
                      <a:pt x="44" y="102"/>
                      <a:pt x="43" y="102"/>
                      <a:pt x="43" y="101"/>
                    </a:cubicBezTo>
                    <a:cubicBezTo>
                      <a:pt x="43" y="102"/>
                      <a:pt x="43" y="103"/>
                      <a:pt x="43" y="104"/>
                    </a:cubicBezTo>
                    <a:cubicBezTo>
                      <a:pt x="42" y="103"/>
                      <a:pt x="42" y="103"/>
                      <a:pt x="42" y="102"/>
                    </a:cubicBezTo>
                    <a:cubicBezTo>
                      <a:pt x="42" y="102"/>
                      <a:pt x="42" y="102"/>
                      <a:pt x="41" y="102"/>
                    </a:cubicBezTo>
                    <a:cubicBezTo>
                      <a:pt x="42" y="99"/>
                      <a:pt x="37" y="103"/>
                      <a:pt x="36" y="105"/>
                    </a:cubicBezTo>
                    <a:cubicBezTo>
                      <a:pt x="36" y="102"/>
                      <a:pt x="38" y="102"/>
                      <a:pt x="36" y="102"/>
                    </a:cubicBezTo>
                    <a:cubicBezTo>
                      <a:pt x="34" y="101"/>
                      <a:pt x="32" y="103"/>
                      <a:pt x="31" y="101"/>
                    </a:cubicBezTo>
                    <a:cubicBezTo>
                      <a:pt x="34" y="101"/>
                      <a:pt x="37" y="101"/>
                      <a:pt x="39" y="100"/>
                    </a:cubicBezTo>
                    <a:cubicBezTo>
                      <a:pt x="39" y="98"/>
                      <a:pt x="42" y="100"/>
                      <a:pt x="42" y="98"/>
                    </a:cubicBezTo>
                    <a:cubicBezTo>
                      <a:pt x="42" y="98"/>
                      <a:pt x="43" y="99"/>
                      <a:pt x="43" y="98"/>
                    </a:cubicBezTo>
                    <a:cubicBezTo>
                      <a:pt x="42" y="98"/>
                      <a:pt x="42" y="97"/>
                      <a:pt x="41" y="98"/>
                    </a:cubicBezTo>
                    <a:cubicBezTo>
                      <a:pt x="40" y="97"/>
                      <a:pt x="37" y="96"/>
                      <a:pt x="38" y="95"/>
                    </a:cubicBezTo>
                    <a:cubicBezTo>
                      <a:pt x="38" y="96"/>
                      <a:pt x="39" y="96"/>
                      <a:pt x="40" y="96"/>
                    </a:cubicBezTo>
                    <a:cubicBezTo>
                      <a:pt x="40" y="97"/>
                      <a:pt x="40" y="96"/>
                      <a:pt x="41" y="97"/>
                    </a:cubicBezTo>
                    <a:cubicBezTo>
                      <a:pt x="41" y="95"/>
                      <a:pt x="39" y="91"/>
                      <a:pt x="41" y="94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2" y="93"/>
                      <a:pt x="42" y="93"/>
                      <a:pt x="43" y="94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5" y="94"/>
                      <a:pt x="42" y="97"/>
                      <a:pt x="44" y="98"/>
                    </a:cubicBezTo>
                    <a:cubicBezTo>
                      <a:pt x="44" y="98"/>
                      <a:pt x="43" y="99"/>
                      <a:pt x="43" y="99"/>
                    </a:cubicBezTo>
                    <a:cubicBezTo>
                      <a:pt x="45" y="98"/>
                      <a:pt x="44" y="86"/>
                      <a:pt x="43" y="84"/>
                    </a:cubicBezTo>
                    <a:cubicBezTo>
                      <a:pt x="43" y="87"/>
                      <a:pt x="40" y="86"/>
                      <a:pt x="38" y="85"/>
                    </a:cubicBezTo>
                    <a:cubicBezTo>
                      <a:pt x="36" y="83"/>
                      <a:pt x="35" y="81"/>
                      <a:pt x="33" y="79"/>
                    </a:cubicBezTo>
                    <a:cubicBezTo>
                      <a:pt x="32" y="77"/>
                      <a:pt x="31" y="76"/>
                      <a:pt x="30" y="75"/>
                    </a:cubicBezTo>
                    <a:cubicBezTo>
                      <a:pt x="29" y="74"/>
                      <a:pt x="30" y="73"/>
                      <a:pt x="30" y="72"/>
                    </a:cubicBezTo>
                    <a:cubicBezTo>
                      <a:pt x="29" y="70"/>
                      <a:pt x="29" y="67"/>
                      <a:pt x="27" y="65"/>
                    </a:cubicBezTo>
                    <a:cubicBezTo>
                      <a:pt x="26" y="65"/>
                      <a:pt x="25" y="64"/>
                      <a:pt x="24" y="63"/>
                    </a:cubicBezTo>
                    <a:cubicBezTo>
                      <a:pt x="24" y="62"/>
                      <a:pt x="24" y="60"/>
                      <a:pt x="24" y="59"/>
                    </a:cubicBezTo>
                    <a:cubicBezTo>
                      <a:pt x="24" y="58"/>
                      <a:pt x="23" y="57"/>
                      <a:pt x="23" y="56"/>
                    </a:cubicBezTo>
                    <a:cubicBezTo>
                      <a:pt x="23" y="55"/>
                      <a:pt x="24" y="54"/>
                      <a:pt x="24" y="53"/>
                    </a:cubicBezTo>
                    <a:cubicBezTo>
                      <a:pt x="24" y="50"/>
                      <a:pt x="23" y="43"/>
                      <a:pt x="19" y="41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2"/>
                      <a:pt x="18" y="42"/>
                      <a:pt x="17" y="42"/>
                    </a:cubicBezTo>
                    <a:cubicBezTo>
                      <a:pt x="18" y="41"/>
                      <a:pt x="17" y="41"/>
                      <a:pt x="18" y="41"/>
                    </a:cubicBezTo>
                    <a:cubicBezTo>
                      <a:pt x="18" y="40"/>
                      <a:pt x="18" y="41"/>
                      <a:pt x="18" y="41"/>
                    </a:cubicBezTo>
                    <a:cubicBezTo>
                      <a:pt x="17" y="39"/>
                      <a:pt x="17" y="37"/>
                      <a:pt x="15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5"/>
                      <a:pt x="13" y="33"/>
                      <a:pt x="15" y="33"/>
                    </a:cubicBezTo>
                    <a:cubicBezTo>
                      <a:pt x="14" y="32"/>
                      <a:pt x="13" y="31"/>
                      <a:pt x="14" y="30"/>
                    </a:cubicBezTo>
                    <a:cubicBezTo>
                      <a:pt x="14" y="28"/>
                      <a:pt x="15" y="30"/>
                      <a:pt x="16" y="28"/>
                    </a:cubicBezTo>
                    <a:cubicBezTo>
                      <a:pt x="16" y="28"/>
                      <a:pt x="16" y="26"/>
                      <a:pt x="16" y="25"/>
                    </a:cubicBezTo>
                    <a:cubicBezTo>
                      <a:pt x="16" y="23"/>
                      <a:pt x="17" y="24"/>
                      <a:pt x="16" y="22"/>
                    </a:cubicBezTo>
                    <a:cubicBezTo>
                      <a:pt x="15" y="21"/>
                      <a:pt x="14" y="20"/>
                      <a:pt x="14" y="18"/>
                    </a:cubicBezTo>
                    <a:cubicBezTo>
                      <a:pt x="15" y="17"/>
                      <a:pt x="16" y="17"/>
                      <a:pt x="16" y="16"/>
                    </a:cubicBezTo>
                    <a:cubicBezTo>
                      <a:pt x="17" y="14"/>
                      <a:pt x="18" y="13"/>
                      <a:pt x="18" y="11"/>
                    </a:cubicBezTo>
                    <a:cubicBezTo>
                      <a:pt x="19" y="10"/>
                      <a:pt x="21" y="6"/>
                      <a:pt x="24" y="5"/>
                    </a:cubicBezTo>
                    <a:cubicBezTo>
                      <a:pt x="19" y="0"/>
                      <a:pt x="10" y="0"/>
                      <a:pt x="6" y="4"/>
                    </a:cubicBezTo>
                    <a:cubicBezTo>
                      <a:pt x="5" y="5"/>
                      <a:pt x="1" y="11"/>
                      <a:pt x="1" y="11"/>
                    </a:cubicBezTo>
                    <a:cubicBezTo>
                      <a:pt x="0" y="11"/>
                      <a:pt x="0" y="21"/>
                      <a:pt x="1" y="22"/>
                    </a:cubicBezTo>
                    <a:cubicBezTo>
                      <a:pt x="2" y="42"/>
                      <a:pt x="3" y="62"/>
                      <a:pt x="4" y="8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783" name="Group 11370"/>
              <p:cNvGrpSpPr>
                <a:grpSpLocks/>
              </p:cNvGrpSpPr>
              <p:nvPr/>
            </p:nvGrpSpPr>
            <p:grpSpPr bwMode="auto">
              <a:xfrm>
                <a:off x="4437" y="1818"/>
                <a:ext cx="423" cy="225"/>
                <a:chOff x="4437" y="1819"/>
                <a:chExt cx="423" cy="225"/>
              </a:xfrm>
            </p:grpSpPr>
            <p:sp>
              <p:nvSpPr>
                <p:cNvPr id="779784" name="Freeform 10338"/>
                <p:cNvSpPr>
                  <a:spLocks noEditPoints="1"/>
                </p:cNvSpPr>
                <p:nvPr/>
              </p:nvSpPr>
              <p:spPr bwMode="auto">
                <a:xfrm>
                  <a:off x="4437" y="1819"/>
                  <a:ext cx="421" cy="225"/>
                </a:xfrm>
                <a:custGeom>
                  <a:avLst/>
                  <a:gdLst>
                    <a:gd name="T0" fmla="*/ 3 w 272"/>
                    <a:gd name="T1" fmla="*/ 65 h 145"/>
                    <a:gd name="T2" fmla="*/ 39 w 272"/>
                    <a:gd name="T3" fmla="*/ 34 h 145"/>
                    <a:gd name="T4" fmla="*/ 67 w 272"/>
                    <a:gd name="T5" fmla="*/ 14 h 145"/>
                    <a:gd name="T6" fmla="*/ 102 w 272"/>
                    <a:gd name="T7" fmla="*/ 17 h 145"/>
                    <a:gd name="T8" fmla="*/ 149 w 272"/>
                    <a:gd name="T9" fmla="*/ 17 h 145"/>
                    <a:gd name="T10" fmla="*/ 163 w 272"/>
                    <a:gd name="T11" fmla="*/ 36 h 145"/>
                    <a:gd name="T12" fmla="*/ 212 w 272"/>
                    <a:gd name="T13" fmla="*/ 87 h 145"/>
                    <a:gd name="T14" fmla="*/ 228 w 272"/>
                    <a:gd name="T15" fmla="*/ 130 h 145"/>
                    <a:gd name="T16" fmla="*/ 226 w 272"/>
                    <a:gd name="T17" fmla="*/ 160 h 145"/>
                    <a:gd name="T18" fmla="*/ 245 w 272"/>
                    <a:gd name="T19" fmla="*/ 178 h 145"/>
                    <a:gd name="T20" fmla="*/ 263 w 272"/>
                    <a:gd name="T21" fmla="*/ 175 h 145"/>
                    <a:gd name="T22" fmla="*/ 286 w 272"/>
                    <a:gd name="T23" fmla="*/ 194 h 145"/>
                    <a:gd name="T24" fmla="*/ 294 w 272"/>
                    <a:gd name="T25" fmla="*/ 202 h 145"/>
                    <a:gd name="T26" fmla="*/ 294 w 272"/>
                    <a:gd name="T27" fmla="*/ 177 h 145"/>
                    <a:gd name="T28" fmla="*/ 268 w 272"/>
                    <a:gd name="T29" fmla="*/ 140 h 145"/>
                    <a:gd name="T30" fmla="*/ 280 w 272"/>
                    <a:gd name="T31" fmla="*/ 164 h 145"/>
                    <a:gd name="T32" fmla="*/ 283 w 272"/>
                    <a:gd name="T33" fmla="*/ 138 h 145"/>
                    <a:gd name="T34" fmla="*/ 280 w 272"/>
                    <a:gd name="T35" fmla="*/ 106 h 145"/>
                    <a:gd name="T36" fmla="*/ 280 w 272"/>
                    <a:gd name="T37" fmla="*/ 95 h 145"/>
                    <a:gd name="T38" fmla="*/ 279 w 272"/>
                    <a:gd name="T39" fmla="*/ 85 h 145"/>
                    <a:gd name="T40" fmla="*/ 285 w 272"/>
                    <a:gd name="T41" fmla="*/ 84 h 145"/>
                    <a:gd name="T42" fmla="*/ 288 w 272"/>
                    <a:gd name="T43" fmla="*/ 70 h 145"/>
                    <a:gd name="T44" fmla="*/ 279 w 272"/>
                    <a:gd name="T45" fmla="*/ 62 h 145"/>
                    <a:gd name="T46" fmla="*/ 288 w 272"/>
                    <a:gd name="T47" fmla="*/ 59 h 145"/>
                    <a:gd name="T48" fmla="*/ 291 w 272"/>
                    <a:gd name="T49" fmla="*/ 51 h 145"/>
                    <a:gd name="T50" fmla="*/ 299 w 272"/>
                    <a:gd name="T51" fmla="*/ 43 h 145"/>
                    <a:gd name="T52" fmla="*/ 305 w 272"/>
                    <a:gd name="T53" fmla="*/ 37 h 145"/>
                    <a:gd name="T54" fmla="*/ 328 w 272"/>
                    <a:gd name="T55" fmla="*/ 20 h 145"/>
                    <a:gd name="T56" fmla="*/ 348 w 272"/>
                    <a:gd name="T57" fmla="*/ 20 h 145"/>
                    <a:gd name="T58" fmla="*/ 334 w 272"/>
                    <a:gd name="T59" fmla="*/ 33 h 145"/>
                    <a:gd name="T60" fmla="*/ 339 w 272"/>
                    <a:gd name="T61" fmla="*/ 43 h 145"/>
                    <a:gd name="T62" fmla="*/ 328 w 272"/>
                    <a:gd name="T63" fmla="*/ 48 h 145"/>
                    <a:gd name="T64" fmla="*/ 313 w 272"/>
                    <a:gd name="T65" fmla="*/ 56 h 145"/>
                    <a:gd name="T66" fmla="*/ 313 w 272"/>
                    <a:gd name="T67" fmla="*/ 79 h 145"/>
                    <a:gd name="T68" fmla="*/ 320 w 272"/>
                    <a:gd name="T69" fmla="*/ 74 h 145"/>
                    <a:gd name="T70" fmla="*/ 328 w 272"/>
                    <a:gd name="T71" fmla="*/ 71 h 145"/>
                    <a:gd name="T72" fmla="*/ 316 w 272"/>
                    <a:gd name="T73" fmla="*/ 87 h 145"/>
                    <a:gd name="T74" fmla="*/ 313 w 272"/>
                    <a:gd name="T75" fmla="*/ 109 h 145"/>
                    <a:gd name="T76" fmla="*/ 313 w 272"/>
                    <a:gd name="T77" fmla="*/ 110 h 145"/>
                    <a:gd name="T78" fmla="*/ 311 w 272"/>
                    <a:gd name="T79" fmla="*/ 115 h 145"/>
                    <a:gd name="T80" fmla="*/ 305 w 272"/>
                    <a:gd name="T81" fmla="*/ 115 h 145"/>
                    <a:gd name="T82" fmla="*/ 311 w 272"/>
                    <a:gd name="T83" fmla="*/ 123 h 145"/>
                    <a:gd name="T84" fmla="*/ 323 w 272"/>
                    <a:gd name="T85" fmla="*/ 119 h 145"/>
                    <a:gd name="T86" fmla="*/ 320 w 272"/>
                    <a:gd name="T87" fmla="*/ 132 h 145"/>
                    <a:gd name="T88" fmla="*/ 331 w 272"/>
                    <a:gd name="T89" fmla="*/ 127 h 145"/>
                    <a:gd name="T90" fmla="*/ 323 w 272"/>
                    <a:gd name="T91" fmla="*/ 141 h 145"/>
                    <a:gd name="T92" fmla="*/ 305 w 272"/>
                    <a:gd name="T93" fmla="*/ 149 h 145"/>
                    <a:gd name="T94" fmla="*/ 319 w 272"/>
                    <a:gd name="T95" fmla="*/ 147 h 145"/>
                    <a:gd name="T96" fmla="*/ 305 w 272"/>
                    <a:gd name="T97" fmla="*/ 154 h 145"/>
                    <a:gd name="T98" fmla="*/ 320 w 272"/>
                    <a:gd name="T99" fmla="*/ 180 h 145"/>
                    <a:gd name="T100" fmla="*/ 334 w 272"/>
                    <a:gd name="T101" fmla="*/ 186 h 145"/>
                    <a:gd name="T102" fmla="*/ 347 w 272"/>
                    <a:gd name="T103" fmla="*/ 163 h 145"/>
                    <a:gd name="T104" fmla="*/ 347 w 272"/>
                    <a:gd name="T105" fmla="*/ 188 h 145"/>
                    <a:gd name="T106" fmla="*/ 350 w 272"/>
                    <a:gd name="T107" fmla="*/ 194 h 145"/>
                    <a:gd name="T108" fmla="*/ 345 w 272"/>
                    <a:gd name="T109" fmla="*/ 203 h 145"/>
                    <a:gd name="T110" fmla="*/ 348 w 272"/>
                    <a:gd name="T111" fmla="*/ 209 h 145"/>
                    <a:gd name="T112" fmla="*/ 342 w 272"/>
                    <a:gd name="T113" fmla="*/ 222 h 145"/>
                    <a:gd name="T114" fmla="*/ 356 w 272"/>
                    <a:gd name="T115" fmla="*/ 219 h 145"/>
                    <a:gd name="T116" fmla="*/ 402 w 272"/>
                    <a:gd name="T117" fmla="*/ 191 h 145"/>
                    <a:gd name="T118" fmla="*/ 410 w 272"/>
                    <a:gd name="T119" fmla="*/ 171 h 145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72"/>
                    <a:gd name="T181" fmla="*/ 0 h 145"/>
                    <a:gd name="T182" fmla="*/ 272 w 272"/>
                    <a:gd name="T183" fmla="*/ 145 h 145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72" h="145">
                      <a:moveTo>
                        <a:pt x="269" y="105"/>
                      </a:moveTo>
                      <a:cubicBezTo>
                        <a:pt x="269" y="104"/>
                        <a:pt x="269" y="104"/>
                        <a:pt x="268" y="104"/>
                      </a:cubicBezTo>
                      <a:cubicBezTo>
                        <a:pt x="268" y="103"/>
                        <a:pt x="268" y="103"/>
                        <a:pt x="268" y="103"/>
                      </a:cubicBezTo>
                      <a:cubicBezTo>
                        <a:pt x="256" y="102"/>
                        <a:pt x="245" y="102"/>
                        <a:pt x="233" y="102"/>
                      </a:cubicBezTo>
                      <a:cubicBezTo>
                        <a:pt x="232" y="102"/>
                        <a:pt x="231" y="74"/>
                        <a:pt x="231" y="72"/>
                      </a:cubicBezTo>
                      <a:cubicBezTo>
                        <a:pt x="230" y="48"/>
                        <a:pt x="227" y="24"/>
                        <a:pt x="227" y="1"/>
                      </a:cubicBezTo>
                      <a:cubicBezTo>
                        <a:pt x="179" y="1"/>
                        <a:pt x="131" y="1"/>
                        <a:pt x="82" y="1"/>
                      </a:cubicBezTo>
                      <a:cubicBezTo>
                        <a:pt x="57" y="1"/>
                        <a:pt x="33" y="1"/>
                        <a:pt x="8" y="1"/>
                      </a:cubicBezTo>
                      <a:cubicBezTo>
                        <a:pt x="7" y="1"/>
                        <a:pt x="2" y="0"/>
                        <a:pt x="2" y="1"/>
                      </a:cubicBezTo>
                      <a:cubicBezTo>
                        <a:pt x="1" y="2"/>
                        <a:pt x="2" y="9"/>
                        <a:pt x="2" y="11"/>
                      </a:cubicBezTo>
                      <a:cubicBezTo>
                        <a:pt x="2" y="17"/>
                        <a:pt x="2" y="23"/>
                        <a:pt x="1" y="29"/>
                      </a:cubicBezTo>
                      <a:cubicBezTo>
                        <a:pt x="1" y="31"/>
                        <a:pt x="0" y="42"/>
                        <a:pt x="2" y="42"/>
                      </a:cubicBezTo>
                      <a:cubicBezTo>
                        <a:pt x="3" y="42"/>
                        <a:pt x="5" y="41"/>
                        <a:pt x="5" y="40"/>
                      </a:cubicBezTo>
                      <a:cubicBezTo>
                        <a:pt x="7" y="39"/>
                        <a:pt x="8" y="37"/>
                        <a:pt x="9" y="36"/>
                      </a:cubicBezTo>
                      <a:cubicBezTo>
                        <a:pt x="10" y="35"/>
                        <a:pt x="10" y="35"/>
                        <a:pt x="11" y="34"/>
                      </a:cubicBezTo>
                      <a:cubicBezTo>
                        <a:pt x="12" y="34"/>
                        <a:pt x="13" y="35"/>
                        <a:pt x="14" y="34"/>
                      </a:cubicBezTo>
                      <a:cubicBezTo>
                        <a:pt x="15" y="33"/>
                        <a:pt x="16" y="31"/>
                        <a:pt x="16" y="30"/>
                      </a:cubicBezTo>
                      <a:cubicBezTo>
                        <a:pt x="17" y="29"/>
                        <a:pt x="18" y="30"/>
                        <a:pt x="19" y="28"/>
                      </a:cubicBezTo>
                      <a:cubicBezTo>
                        <a:pt x="19" y="27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7"/>
                        <a:pt x="21" y="27"/>
                        <a:pt x="21" y="28"/>
                      </a:cubicBezTo>
                      <a:cubicBezTo>
                        <a:pt x="21" y="27"/>
                        <a:pt x="22" y="24"/>
                        <a:pt x="22" y="26"/>
                      </a:cubicBezTo>
                      <a:cubicBezTo>
                        <a:pt x="23" y="25"/>
                        <a:pt x="23" y="24"/>
                        <a:pt x="24" y="24"/>
                      </a:cubicBezTo>
                      <a:cubicBezTo>
                        <a:pt x="24" y="23"/>
                        <a:pt x="25" y="22"/>
                        <a:pt x="25" y="22"/>
                      </a:cubicBezTo>
                      <a:cubicBezTo>
                        <a:pt x="25" y="21"/>
                        <a:pt x="25" y="22"/>
                        <a:pt x="25" y="20"/>
                      </a:cubicBezTo>
                      <a:cubicBezTo>
                        <a:pt x="26" y="21"/>
                        <a:pt x="26" y="21"/>
                        <a:pt x="27" y="20"/>
                      </a:cubicBezTo>
                      <a:cubicBezTo>
                        <a:pt x="27" y="20"/>
                        <a:pt x="27" y="21"/>
                        <a:pt x="28" y="21"/>
                      </a:cubicBezTo>
                      <a:cubicBezTo>
                        <a:pt x="28" y="20"/>
                        <a:pt x="30" y="21"/>
                        <a:pt x="31" y="22"/>
                      </a:cubicBezTo>
                      <a:cubicBezTo>
                        <a:pt x="33" y="24"/>
                        <a:pt x="33" y="23"/>
                        <a:pt x="34" y="22"/>
                      </a:cubicBezTo>
                      <a:cubicBezTo>
                        <a:pt x="34" y="22"/>
                        <a:pt x="35" y="20"/>
                        <a:pt x="36" y="19"/>
                      </a:cubicBezTo>
                      <a:cubicBezTo>
                        <a:pt x="36" y="19"/>
                        <a:pt x="37" y="18"/>
                        <a:pt x="38" y="17"/>
                      </a:cubicBezTo>
                      <a:cubicBezTo>
                        <a:pt x="38" y="17"/>
                        <a:pt x="39" y="16"/>
                        <a:pt x="39" y="15"/>
                      </a:cubicBezTo>
                      <a:cubicBezTo>
                        <a:pt x="40" y="15"/>
                        <a:pt x="40" y="14"/>
                        <a:pt x="41" y="13"/>
                      </a:cubicBezTo>
                      <a:cubicBezTo>
                        <a:pt x="41" y="13"/>
                        <a:pt x="42" y="14"/>
                        <a:pt x="42" y="13"/>
                      </a:cubicBezTo>
                      <a:cubicBezTo>
                        <a:pt x="42" y="13"/>
                        <a:pt x="42" y="10"/>
                        <a:pt x="43" y="10"/>
                      </a:cubicBezTo>
                      <a:cubicBezTo>
                        <a:pt x="42" y="10"/>
                        <a:pt x="44" y="9"/>
                        <a:pt x="43" y="9"/>
                      </a:cubicBezTo>
                      <a:cubicBezTo>
                        <a:pt x="44" y="8"/>
                        <a:pt x="44" y="8"/>
                        <a:pt x="44" y="7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3" y="10"/>
                        <a:pt x="48" y="8"/>
                        <a:pt x="47" y="10"/>
                      </a:cubicBezTo>
                      <a:cubicBezTo>
                        <a:pt x="47" y="10"/>
                        <a:pt x="45" y="9"/>
                        <a:pt x="45" y="10"/>
                      </a:cubicBezTo>
                      <a:cubicBezTo>
                        <a:pt x="45" y="11"/>
                        <a:pt x="46" y="12"/>
                        <a:pt x="47" y="12"/>
                      </a:cubicBezTo>
                      <a:cubicBezTo>
                        <a:pt x="47" y="12"/>
                        <a:pt x="47" y="12"/>
                        <a:pt x="48" y="13"/>
                      </a:cubicBezTo>
                      <a:cubicBezTo>
                        <a:pt x="48" y="14"/>
                        <a:pt x="50" y="15"/>
                        <a:pt x="50" y="15"/>
                      </a:cubicBezTo>
                      <a:cubicBezTo>
                        <a:pt x="52" y="16"/>
                        <a:pt x="54" y="16"/>
                        <a:pt x="56" y="16"/>
                      </a:cubicBezTo>
                      <a:cubicBezTo>
                        <a:pt x="57" y="17"/>
                        <a:pt x="61" y="17"/>
                        <a:pt x="63" y="17"/>
                      </a:cubicBezTo>
                      <a:cubicBezTo>
                        <a:pt x="65" y="16"/>
                        <a:pt x="63" y="13"/>
                        <a:pt x="66" y="15"/>
                      </a:cubicBezTo>
                      <a:cubicBezTo>
                        <a:pt x="65" y="14"/>
                        <a:pt x="66" y="14"/>
                        <a:pt x="67" y="15"/>
                      </a:cubicBezTo>
                      <a:cubicBezTo>
                        <a:pt x="66" y="13"/>
                        <a:pt x="62" y="12"/>
                        <a:pt x="66" y="11"/>
                      </a:cubicBezTo>
                      <a:cubicBezTo>
                        <a:pt x="66" y="11"/>
                        <a:pt x="68" y="13"/>
                        <a:pt x="68" y="12"/>
                      </a:cubicBezTo>
                      <a:cubicBezTo>
                        <a:pt x="68" y="11"/>
                        <a:pt x="66" y="10"/>
                        <a:pt x="66" y="9"/>
                      </a:cubicBezTo>
                      <a:cubicBezTo>
                        <a:pt x="66" y="8"/>
                        <a:pt x="69" y="10"/>
                        <a:pt x="69" y="10"/>
                      </a:cubicBezTo>
                      <a:cubicBezTo>
                        <a:pt x="68" y="10"/>
                        <a:pt x="70" y="8"/>
                        <a:pt x="70" y="8"/>
                      </a:cubicBezTo>
                      <a:cubicBezTo>
                        <a:pt x="70" y="8"/>
                        <a:pt x="71" y="9"/>
                        <a:pt x="70" y="7"/>
                      </a:cubicBezTo>
                      <a:cubicBezTo>
                        <a:pt x="74" y="8"/>
                        <a:pt x="75" y="11"/>
                        <a:pt x="77" y="7"/>
                      </a:cubicBezTo>
                      <a:cubicBezTo>
                        <a:pt x="78" y="4"/>
                        <a:pt x="80" y="2"/>
                        <a:pt x="84" y="3"/>
                      </a:cubicBezTo>
                      <a:cubicBezTo>
                        <a:pt x="86" y="4"/>
                        <a:pt x="87" y="5"/>
                        <a:pt x="89" y="6"/>
                      </a:cubicBezTo>
                      <a:cubicBezTo>
                        <a:pt x="90" y="7"/>
                        <a:pt x="91" y="10"/>
                        <a:pt x="92" y="10"/>
                      </a:cubicBezTo>
                      <a:cubicBezTo>
                        <a:pt x="93" y="11"/>
                        <a:pt x="94" y="10"/>
                        <a:pt x="94" y="10"/>
                      </a:cubicBezTo>
                      <a:cubicBezTo>
                        <a:pt x="93" y="10"/>
                        <a:pt x="96" y="11"/>
                        <a:pt x="95" y="11"/>
                      </a:cubicBezTo>
                      <a:cubicBezTo>
                        <a:pt x="96" y="11"/>
                        <a:pt x="95" y="12"/>
                        <a:pt x="96" y="11"/>
                      </a:cubicBezTo>
                      <a:cubicBezTo>
                        <a:pt x="96" y="10"/>
                        <a:pt x="96" y="9"/>
                        <a:pt x="96" y="9"/>
                      </a:cubicBezTo>
                      <a:cubicBezTo>
                        <a:pt x="97" y="10"/>
                        <a:pt x="98" y="10"/>
                        <a:pt x="99" y="10"/>
                      </a:cubicBezTo>
                      <a:cubicBezTo>
                        <a:pt x="99" y="10"/>
                        <a:pt x="99" y="9"/>
                        <a:pt x="100" y="9"/>
                      </a:cubicBezTo>
                      <a:cubicBezTo>
                        <a:pt x="100" y="9"/>
                        <a:pt x="102" y="10"/>
                        <a:pt x="102" y="10"/>
                      </a:cubicBezTo>
                      <a:cubicBezTo>
                        <a:pt x="104" y="13"/>
                        <a:pt x="101" y="13"/>
                        <a:pt x="100" y="13"/>
                      </a:cubicBezTo>
                      <a:cubicBezTo>
                        <a:pt x="99" y="14"/>
                        <a:pt x="100" y="16"/>
                        <a:pt x="100" y="17"/>
                      </a:cubicBezTo>
                      <a:cubicBezTo>
                        <a:pt x="101" y="17"/>
                        <a:pt x="102" y="16"/>
                        <a:pt x="103" y="16"/>
                      </a:cubicBezTo>
                      <a:cubicBezTo>
                        <a:pt x="104" y="18"/>
                        <a:pt x="100" y="17"/>
                        <a:pt x="103" y="19"/>
                      </a:cubicBezTo>
                      <a:cubicBezTo>
                        <a:pt x="103" y="19"/>
                        <a:pt x="106" y="18"/>
                        <a:pt x="106" y="19"/>
                      </a:cubicBezTo>
                      <a:cubicBezTo>
                        <a:pt x="107" y="20"/>
                        <a:pt x="103" y="20"/>
                        <a:pt x="106" y="22"/>
                      </a:cubicBezTo>
                      <a:cubicBezTo>
                        <a:pt x="105" y="21"/>
                        <a:pt x="105" y="21"/>
                        <a:pt x="104" y="22"/>
                      </a:cubicBezTo>
                      <a:cubicBezTo>
                        <a:pt x="105" y="21"/>
                        <a:pt x="105" y="24"/>
                        <a:pt x="105" y="23"/>
                      </a:cubicBezTo>
                      <a:cubicBezTo>
                        <a:pt x="105" y="23"/>
                        <a:pt x="104" y="24"/>
                        <a:pt x="105" y="24"/>
                      </a:cubicBezTo>
                      <a:cubicBezTo>
                        <a:pt x="106" y="24"/>
                        <a:pt x="107" y="24"/>
                        <a:pt x="107" y="25"/>
                      </a:cubicBezTo>
                      <a:cubicBezTo>
                        <a:pt x="110" y="28"/>
                        <a:pt x="105" y="31"/>
                        <a:pt x="109" y="32"/>
                      </a:cubicBezTo>
                      <a:cubicBezTo>
                        <a:pt x="111" y="33"/>
                        <a:pt x="112" y="33"/>
                        <a:pt x="114" y="34"/>
                      </a:cubicBezTo>
                      <a:cubicBezTo>
                        <a:pt x="115" y="34"/>
                        <a:pt x="117" y="34"/>
                        <a:pt x="118" y="34"/>
                      </a:cubicBezTo>
                      <a:cubicBezTo>
                        <a:pt x="119" y="35"/>
                        <a:pt x="118" y="35"/>
                        <a:pt x="120" y="36"/>
                      </a:cubicBezTo>
                      <a:cubicBezTo>
                        <a:pt x="121" y="38"/>
                        <a:pt x="127" y="40"/>
                        <a:pt x="124" y="43"/>
                      </a:cubicBezTo>
                      <a:cubicBezTo>
                        <a:pt x="123" y="45"/>
                        <a:pt x="122" y="44"/>
                        <a:pt x="121" y="47"/>
                      </a:cubicBezTo>
                      <a:cubicBezTo>
                        <a:pt x="121" y="49"/>
                        <a:pt x="123" y="49"/>
                        <a:pt x="124" y="50"/>
                      </a:cubicBezTo>
                      <a:cubicBezTo>
                        <a:pt x="125" y="51"/>
                        <a:pt x="125" y="53"/>
                        <a:pt x="127" y="53"/>
                      </a:cubicBezTo>
                      <a:cubicBezTo>
                        <a:pt x="129" y="53"/>
                        <a:pt x="131" y="53"/>
                        <a:pt x="133" y="54"/>
                      </a:cubicBezTo>
                      <a:cubicBezTo>
                        <a:pt x="135" y="54"/>
                        <a:pt x="136" y="55"/>
                        <a:pt x="137" y="56"/>
                      </a:cubicBezTo>
                      <a:cubicBezTo>
                        <a:pt x="138" y="57"/>
                        <a:pt x="137" y="58"/>
                        <a:pt x="138" y="59"/>
                      </a:cubicBezTo>
                      <a:cubicBezTo>
                        <a:pt x="139" y="61"/>
                        <a:pt x="141" y="61"/>
                        <a:pt x="143" y="61"/>
                      </a:cubicBezTo>
                      <a:cubicBezTo>
                        <a:pt x="145" y="61"/>
                        <a:pt x="145" y="63"/>
                        <a:pt x="146" y="64"/>
                      </a:cubicBezTo>
                      <a:cubicBezTo>
                        <a:pt x="147" y="62"/>
                        <a:pt x="149" y="61"/>
                        <a:pt x="150" y="59"/>
                      </a:cubicBezTo>
                      <a:cubicBezTo>
                        <a:pt x="151" y="59"/>
                        <a:pt x="155" y="64"/>
                        <a:pt x="156" y="64"/>
                      </a:cubicBezTo>
                      <a:cubicBezTo>
                        <a:pt x="158" y="66"/>
                        <a:pt x="159" y="67"/>
                        <a:pt x="157" y="69"/>
                      </a:cubicBezTo>
                      <a:cubicBezTo>
                        <a:pt x="155" y="71"/>
                        <a:pt x="153" y="73"/>
                        <a:pt x="152" y="74"/>
                      </a:cubicBezTo>
                      <a:cubicBezTo>
                        <a:pt x="152" y="76"/>
                        <a:pt x="151" y="77"/>
                        <a:pt x="153" y="78"/>
                      </a:cubicBezTo>
                      <a:cubicBezTo>
                        <a:pt x="151" y="79"/>
                        <a:pt x="153" y="81"/>
                        <a:pt x="151" y="82"/>
                      </a:cubicBezTo>
                      <a:cubicBezTo>
                        <a:pt x="152" y="82"/>
                        <a:pt x="153" y="82"/>
                        <a:pt x="153" y="83"/>
                      </a:cubicBezTo>
                      <a:cubicBezTo>
                        <a:pt x="152" y="83"/>
                        <a:pt x="151" y="83"/>
                        <a:pt x="150" y="82"/>
                      </a:cubicBezTo>
                      <a:cubicBezTo>
                        <a:pt x="150" y="83"/>
                        <a:pt x="147" y="83"/>
                        <a:pt x="147" y="84"/>
                      </a:cubicBezTo>
                      <a:cubicBezTo>
                        <a:pt x="146" y="87"/>
                        <a:pt x="147" y="88"/>
                        <a:pt x="144" y="90"/>
                      </a:cubicBezTo>
                      <a:cubicBezTo>
                        <a:pt x="143" y="90"/>
                        <a:pt x="142" y="89"/>
                        <a:pt x="142" y="91"/>
                      </a:cubicBezTo>
                      <a:cubicBezTo>
                        <a:pt x="142" y="91"/>
                        <a:pt x="141" y="93"/>
                        <a:pt x="141" y="93"/>
                      </a:cubicBezTo>
                      <a:cubicBezTo>
                        <a:pt x="141" y="93"/>
                        <a:pt x="145" y="90"/>
                        <a:pt x="146" y="90"/>
                      </a:cubicBezTo>
                      <a:cubicBezTo>
                        <a:pt x="146" y="94"/>
                        <a:pt x="138" y="93"/>
                        <a:pt x="139" y="95"/>
                      </a:cubicBezTo>
                      <a:cubicBezTo>
                        <a:pt x="139" y="95"/>
                        <a:pt x="140" y="95"/>
                        <a:pt x="140" y="94"/>
                      </a:cubicBezTo>
                      <a:cubicBezTo>
                        <a:pt x="140" y="96"/>
                        <a:pt x="138" y="96"/>
                        <a:pt x="138" y="96"/>
                      </a:cubicBezTo>
                      <a:cubicBezTo>
                        <a:pt x="137" y="97"/>
                        <a:pt x="137" y="99"/>
                        <a:pt x="137" y="100"/>
                      </a:cubicBezTo>
                      <a:cubicBezTo>
                        <a:pt x="136" y="101"/>
                        <a:pt x="137" y="101"/>
                        <a:pt x="137" y="102"/>
                      </a:cubicBezTo>
                      <a:cubicBezTo>
                        <a:pt x="137" y="104"/>
                        <a:pt x="137" y="104"/>
                        <a:pt x="137" y="105"/>
                      </a:cubicBezTo>
                      <a:cubicBezTo>
                        <a:pt x="138" y="108"/>
                        <a:pt x="140" y="110"/>
                        <a:pt x="142" y="109"/>
                      </a:cubicBezTo>
                      <a:cubicBezTo>
                        <a:pt x="145" y="108"/>
                        <a:pt x="145" y="105"/>
                        <a:pt x="146" y="103"/>
                      </a:cubicBezTo>
                      <a:cubicBezTo>
                        <a:pt x="145" y="103"/>
                        <a:pt x="144" y="103"/>
                        <a:pt x="145" y="102"/>
                      </a:cubicBezTo>
                      <a:cubicBezTo>
                        <a:pt x="145" y="103"/>
                        <a:pt x="146" y="103"/>
                        <a:pt x="147" y="102"/>
                      </a:cubicBezTo>
                      <a:cubicBezTo>
                        <a:pt x="146" y="103"/>
                        <a:pt x="147" y="104"/>
                        <a:pt x="147" y="106"/>
                      </a:cubicBezTo>
                      <a:cubicBezTo>
                        <a:pt x="148" y="106"/>
                        <a:pt x="152" y="103"/>
                        <a:pt x="150" y="102"/>
                      </a:cubicBezTo>
                      <a:cubicBezTo>
                        <a:pt x="151" y="101"/>
                        <a:pt x="152" y="100"/>
                        <a:pt x="152" y="99"/>
                      </a:cubicBezTo>
                      <a:cubicBezTo>
                        <a:pt x="153" y="100"/>
                        <a:pt x="151" y="100"/>
                        <a:pt x="152" y="101"/>
                      </a:cubicBezTo>
                      <a:cubicBezTo>
                        <a:pt x="152" y="103"/>
                        <a:pt x="153" y="104"/>
                        <a:pt x="153" y="106"/>
                      </a:cubicBezTo>
                      <a:cubicBezTo>
                        <a:pt x="155" y="108"/>
                        <a:pt x="154" y="111"/>
                        <a:pt x="156" y="112"/>
                      </a:cubicBezTo>
                      <a:cubicBezTo>
                        <a:pt x="156" y="112"/>
                        <a:pt x="157" y="111"/>
                        <a:pt x="157" y="111"/>
                      </a:cubicBezTo>
                      <a:cubicBezTo>
                        <a:pt x="157" y="113"/>
                        <a:pt x="159" y="112"/>
                        <a:pt x="160" y="115"/>
                      </a:cubicBezTo>
                      <a:cubicBezTo>
                        <a:pt x="159" y="114"/>
                        <a:pt x="158" y="114"/>
                        <a:pt x="158" y="114"/>
                      </a:cubicBezTo>
                      <a:cubicBezTo>
                        <a:pt x="158" y="114"/>
                        <a:pt x="158" y="115"/>
                        <a:pt x="158" y="115"/>
                      </a:cubicBezTo>
                      <a:cubicBezTo>
                        <a:pt x="160" y="115"/>
                        <a:pt x="161" y="117"/>
                        <a:pt x="164" y="116"/>
                      </a:cubicBezTo>
                      <a:cubicBezTo>
                        <a:pt x="162" y="115"/>
                        <a:pt x="163" y="113"/>
                        <a:pt x="161" y="111"/>
                      </a:cubicBezTo>
                      <a:cubicBezTo>
                        <a:pt x="164" y="110"/>
                        <a:pt x="159" y="109"/>
                        <a:pt x="159" y="108"/>
                      </a:cubicBezTo>
                      <a:cubicBezTo>
                        <a:pt x="159" y="106"/>
                        <a:pt x="164" y="108"/>
                        <a:pt x="163" y="110"/>
                      </a:cubicBezTo>
                      <a:cubicBezTo>
                        <a:pt x="164" y="110"/>
                        <a:pt x="165" y="110"/>
                        <a:pt x="165" y="110"/>
                      </a:cubicBezTo>
                      <a:cubicBezTo>
                        <a:pt x="165" y="110"/>
                        <a:pt x="165" y="110"/>
                        <a:pt x="165" y="111"/>
                      </a:cubicBezTo>
                      <a:cubicBezTo>
                        <a:pt x="162" y="111"/>
                        <a:pt x="165" y="115"/>
                        <a:pt x="165" y="116"/>
                      </a:cubicBezTo>
                      <a:cubicBezTo>
                        <a:pt x="166" y="117"/>
                        <a:pt x="167" y="121"/>
                        <a:pt x="169" y="120"/>
                      </a:cubicBezTo>
                      <a:cubicBezTo>
                        <a:pt x="168" y="119"/>
                        <a:pt x="168" y="119"/>
                        <a:pt x="168" y="119"/>
                      </a:cubicBezTo>
                      <a:cubicBezTo>
                        <a:pt x="169" y="119"/>
                        <a:pt x="169" y="119"/>
                        <a:pt x="170" y="119"/>
                      </a:cubicBezTo>
                      <a:cubicBezTo>
                        <a:pt x="170" y="118"/>
                        <a:pt x="170" y="118"/>
                        <a:pt x="169" y="117"/>
                      </a:cubicBezTo>
                      <a:cubicBezTo>
                        <a:pt x="171" y="119"/>
                        <a:pt x="170" y="115"/>
                        <a:pt x="170" y="113"/>
                      </a:cubicBezTo>
                      <a:cubicBezTo>
                        <a:pt x="170" y="114"/>
                        <a:pt x="171" y="115"/>
                        <a:pt x="171" y="116"/>
                      </a:cubicBezTo>
                      <a:cubicBezTo>
                        <a:pt x="171" y="118"/>
                        <a:pt x="170" y="119"/>
                        <a:pt x="171" y="120"/>
                      </a:cubicBezTo>
                      <a:cubicBezTo>
                        <a:pt x="172" y="119"/>
                        <a:pt x="172" y="118"/>
                        <a:pt x="172" y="116"/>
                      </a:cubicBezTo>
                      <a:cubicBezTo>
                        <a:pt x="172" y="117"/>
                        <a:pt x="172" y="117"/>
                        <a:pt x="172" y="117"/>
                      </a:cubicBezTo>
                      <a:cubicBezTo>
                        <a:pt x="173" y="117"/>
                        <a:pt x="173" y="117"/>
                        <a:pt x="173" y="117"/>
                      </a:cubicBezTo>
                      <a:cubicBezTo>
                        <a:pt x="174" y="119"/>
                        <a:pt x="175" y="116"/>
                        <a:pt x="175" y="115"/>
                      </a:cubicBezTo>
                      <a:cubicBezTo>
                        <a:pt x="180" y="117"/>
                        <a:pt x="169" y="118"/>
                        <a:pt x="175" y="120"/>
                      </a:cubicBezTo>
                      <a:cubicBezTo>
                        <a:pt x="177" y="121"/>
                        <a:pt x="180" y="122"/>
                        <a:pt x="181" y="124"/>
                      </a:cubicBezTo>
                      <a:cubicBezTo>
                        <a:pt x="183" y="127"/>
                        <a:pt x="181" y="127"/>
                        <a:pt x="184" y="128"/>
                      </a:cubicBezTo>
                      <a:cubicBezTo>
                        <a:pt x="184" y="127"/>
                        <a:pt x="183" y="126"/>
                        <a:pt x="182" y="125"/>
                      </a:cubicBezTo>
                      <a:cubicBezTo>
                        <a:pt x="184" y="125"/>
                        <a:pt x="184" y="127"/>
                        <a:pt x="186" y="128"/>
                      </a:cubicBezTo>
                      <a:cubicBezTo>
                        <a:pt x="186" y="127"/>
                        <a:pt x="186" y="126"/>
                        <a:pt x="185" y="125"/>
                      </a:cubicBezTo>
                      <a:cubicBezTo>
                        <a:pt x="186" y="126"/>
                        <a:pt x="186" y="126"/>
                        <a:pt x="187" y="126"/>
                      </a:cubicBezTo>
                      <a:cubicBezTo>
                        <a:pt x="186" y="125"/>
                        <a:pt x="187" y="124"/>
                        <a:pt x="187" y="123"/>
                      </a:cubicBezTo>
                      <a:cubicBezTo>
                        <a:pt x="187" y="123"/>
                        <a:pt x="187" y="123"/>
                        <a:pt x="187" y="124"/>
                      </a:cubicBezTo>
                      <a:cubicBezTo>
                        <a:pt x="187" y="122"/>
                        <a:pt x="186" y="122"/>
                        <a:pt x="185" y="121"/>
                      </a:cubicBezTo>
                      <a:cubicBezTo>
                        <a:pt x="187" y="122"/>
                        <a:pt x="188" y="123"/>
                        <a:pt x="188" y="125"/>
                      </a:cubicBezTo>
                      <a:cubicBezTo>
                        <a:pt x="189" y="125"/>
                        <a:pt x="189" y="125"/>
                        <a:pt x="190" y="126"/>
                      </a:cubicBezTo>
                      <a:cubicBezTo>
                        <a:pt x="189" y="126"/>
                        <a:pt x="189" y="126"/>
                        <a:pt x="189" y="126"/>
                      </a:cubicBezTo>
                      <a:cubicBezTo>
                        <a:pt x="187" y="126"/>
                        <a:pt x="189" y="129"/>
                        <a:pt x="189" y="130"/>
                      </a:cubicBezTo>
                      <a:cubicBezTo>
                        <a:pt x="189" y="130"/>
                        <a:pt x="189" y="129"/>
                        <a:pt x="189" y="128"/>
                      </a:cubicBezTo>
                      <a:cubicBezTo>
                        <a:pt x="190" y="128"/>
                        <a:pt x="190" y="128"/>
                        <a:pt x="190" y="129"/>
                      </a:cubicBezTo>
                      <a:cubicBezTo>
                        <a:pt x="190" y="128"/>
                        <a:pt x="190" y="128"/>
                        <a:pt x="190" y="128"/>
                      </a:cubicBezTo>
                      <a:cubicBezTo>
                        <a:pt x="190" y="129"/>
                        <a:pt x="191" y="129"/>
                        <a:pt x="190" y="130"/>
                      </a:cubicBezTo>
                      <a:cubicBezTo>
                        <a:pt x="190" y="130"/>
                        <a:pt x="191" y="131"/>
                        <a:pt x="192" y="131"/>
                      </a:cubicBezTo>
                      <a:cubicBezTo>
                        <a:pt x="192" y="131"/>
                        <a:pt x="192" y="133"/>
                        <a:pt x="193" y="134"/>
                      </a:cubicBezTo>
                      <a:cubicBezTo>
                        <a:pt x="193" y="134"/>
                        <a:pt x="194" y="134"/>
                        <a:pt x="195" y="135"/>
                      </a:cubicBezTo>
                      <a:cubicBezTo>
                        <a:pt x="195" y="134"/>
                        <a:pt x="195" y="134"/>
                        <a:pt x="194" y="132"/>
                      </a:cubicBezTo>
                      <a:cubicBezTo>
                        <a:pt x="194" y="131"/>
                        <a:pt x="194" y="130"/>
                        <a:pt x="194" y="129"/>
                      </a:cubicBezTo>
                      <a:cubicBezTo>
                        <a:pt x="194" y="130"/>
                        <a:pt x="193" y="130"/>
                        <a:pt x="193" y="130"/>
                      </a:cubicBezTo>
                      <a:cubicBezTo>
                        <a:pt x="193" y="129"/>
                        <a:pt x="193" y="128"/>
                        <a:pt x="193" y="127"/>
                      </a:cubicBezTo>
                      <a:cubicBezTo>
                        <a:pt x="193" y="128"/>
                        <a:pt x="195" y="130"/>
                        <a:pt x="195" y="127"/>
                      </a:cubicBezTo>
                      <a:cubicBezTo>
                        <a:pt x="194" y="125"/>
                        <a:pt x="192" y="123"/>
                        <a:pt x="192" y="122"/>
                      </a:cubicBezTo>
                      <a:cubicBezTo>
                        <a:pt x="191" y="120"/>
                        <a:pt x="190" y="118"/>
                        <a:pt x="191" y="116"/>
                      </a:cubicBezTo>
                      <a:cubicBezTo>
                        <a:pt x="191" y="115"/>
                        <a:pt x="192" y="114"/>
                        <a:pt x="190" y="113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88" y="114"/>
                        <a:pt x="188" y="116"/>
                        <a:pt x="186" y="115"/>
                      </a:cubicBezTo>
                      <a:cubicBezTo>
                        <a:pt x="186" y="114"/>
                        <a:pt x="185" y="113"/>
                        <a:pt x="185" y="112"/>
                      </a:cubicBezTo>
                      <a:cubicBezTo>
                        <a:pt x="184" y="113"/>
                        <a:pt x="184" y="113"/>
                        <a:pt x="184" y="112"/>
                      </a:cubicBezTo>
                      <a:cubicBezTo>
                        <a:pt x="183" y="112"/>
                        <a:pt x="183" y="112"/>
                        <a:pt x="183" y="111"/>
                      </a:cubicBezTo>
                      <a:cubicBezTo>
                        <a:pt x="183" y="111"/>
                        <a:pt x="183" y="111"/>
                        <a:pt x="182" y="111"/>
                      </a:cubicBezTo>
                      <a:cubicBezTo>
                        <a:pt x="183" y="111"/>
                        <a:pt x="183" y="110"/>
                        <a:pt x="184" y="110"/>
                      </a:cubicBezTo>
                      <a:cubicBezTo>
                        <a:pt x="183" y="109"/>
                        <a:pt x="182" y="108"/>
                        <a:pt x="180" y="108"/>
                      </a:cubicBezTo>
                      <a:cubicBezTo>
                        <a:pt x="179" y="107"/>
                        <a:pt x="178" y="107"/>
                        <a:pt x="177" y="105"/>
                      </a:cubicBezTo>
                      <a:cubicBezTo>
                        <a:pt x="176" y="104"/>
                        <a:pt x="174" y="103"/>
                        <a:pt x="173" y="101"/>
                      </a:cubicBezTo>
                      <a:cubicBezTo>
                        <a:pt x="174" y="100"/>
                        <a:pt x="173" y="100"/>
                        <a:pt x="172" y="100"/>
                      </a:cubicBezTo>
                      <a:cubicBezTo>
                        <a:pt x="173" y="99"/>
                        <a:pt x="173" y="96"/>
                        <a:pt x="171" y="95"/>
                      </a:cubicBezTo>
                      <a:cubicBezTo>
                        <a:pt x="173" y="96"/>
                        <a:pt x="173" y="91"/>
                        <a:pt x="173" y="90"/>
                      </a:cubicBezTo>
                      <a:cubicBezTo>
                        <a:pt x="173" y="88"/>
                        <a:pt x="171" y="85"/>
                        <a:pt x="172" y="84"/>
                      </a:cubicBezTo>
                      <a:cubicBezTo>
                        <a:pt x="172" y="82"/>
                        <a:pt x="172" y="87"/>
                        <a:pt x="172" y="88"/>
                      </a:cubicBezTo>
                      <a:cubicBezTo>
                        <a:pt x="173" y="89"/>
                        <a:pt x="174" y="89"/>
                        <a:pt x="174" y="91"/>
                      </a:cubicBezTo>
                      <a:cubicBezTo>
                        <a:pt x="174" y="92"/>
                        <a:pt x="173" y="93"/>
                        <a:pt x="174" y="93"/>
                      </a:cubicBezTo>
                      <a:cubicBezTo>
                        <a:pt x="174" y="94"/>
                        <a:pt x="174" y="95"/>
                        <a:pt x="174" y="95"/>
                      </a:cubicBezTo>
                      <a:cubicBezTo>
                        <a:pt x="174" y="95"/>
                        <a:pt x="174" y="98"/>
                        <a:pt x="174" y="98"/>
                      </a:cubicBezTo>
                      <a:cubicBezTo>
                        <a:pt x="174" y="99"/>
                        <a:pt x="175" y="100"/>
                        <a:pt x="175" y="102"/>
                      </a:cubicBezTo>
                      <a:cubicBezTo>
                        <a:pt x="176" y="101"/>
                        <a:pt x="177" y="102"/>
                        <a:pt x="177" y="103"/>
                      </a:cubicBezTo>
                      <a:cubicBezTo>
                        <a:pt x="177" y="102"/>
                        <a:pt x="178" y="101"/>
                        <a:pt x="178" y="101"/>
                      </a:cubicBezTo>
                      <a:cubicBezTo>
                        <a:pt x="178" y="102"/>
                        <a:pt x="178" y="103"/>
                        <a:pt x="178" y="104"/>
                      </a:cubicBezTo>
                      <a:cubicBezTo>
                        <a:pt x="179" y="104"/>
                        <a:pt x="180" y="105"/>
                        <a:pt x="181" y="105"/>
                      </a:cubicBezTo>
                      <a:cubicBezTo>
                        <a:pt x="181" y="105"/>
                        <a:pt x="181" y="106"/>
                        <a:pt x="181" y="106"/>
                      </a:cubicBezTo>
                      <a:cubicBezTo>
                        <a:pt x="183" y="104"/>
                        <a:pt x="183" y="108"/>
                        <a:pt x="184" y="107"/>
                      </a:cubicBezTo>
                      <a:cubicBezTo>
                        <a:pt x="185" y="107"/>
                        <a:pt x="184" y="104"/>
                        <a:pt x="185" y="104"/>
                      </a:cubicBezTo>
                      <a:cubicBezTo>
                        <a:pt x="185" y="105"/>
                        <a:pt x="184" y="108"/>
                        <a:pt x="185" y="110"/>
                      </a:cubicBezTo>
                      <a:cubicBezTo>
                        <a:pt x="185" y="109"/>
                        <a:pt x="186" y="109"/>
                        <a:pt x="186" y="109"/>
                      </a:cubicBezTo>
                      <a:cubicBezTo>
                        <a:pt x="185" y="110"/>
                        <a:pt x="185" y="112"/>
                        <a:pt x="186" y="113"/>
                      </a:cubicBezTo>
                      <a:cubicBezTo>
                        <a:pt x="186" y="113"/>
                        <a:pt x="186" y="112"/>
                        <a:pt x="187" y="111"/>
                      </a:cubicBezTo>
                      <a:cubicBezTo>
                        <a:pt x="188" y="112"/>
                        <a:pt x="188" y="111"/>
                        <a:pt x="188" y="112"/>
                      </a:cubicBezTo>
                      <a:cubicBezTo>
                        <a:pt x="188" y="112"/>
                        <a:pt x="187" y="112"/>
                        <a:pt x="187" y="112"/>
                      </a:cubicBezTo>
                      <a:cubicBezTo>
                        <a:pt x="189" y="113"/>
                        <a:pt x="190" y="111"/>
                        <a:pt x="191" y="110"/>
                      </a:cubicBezTo>
                      <a:cubicBezTo>
                        <a:pt x="191" y="108"/>
                        <a:pt x="191" y="108"/>
                        <a:pt x="190" y="107"/>
                      </a:cubicBezTo>
                      <a:cubicBezTo>
                        <a:pt x="188" y="103"/>
                        <a:pt x="184" y="101"/>
                        <a:pt x="183" y="97"/>
                      </a:cubicBezTo>
                      <a:cubicBezTo>
                        <a:pt x="183" y="94"/>
                        <a:pt x="184" y="91"/>
                        <a:pt x="183" y="89"/>
                      </a:cubicBezTo>
                      <a:cubicBezTo>
                        <a:pt x="183" y="87"/>
                        <a:pt x="182" y="85"/>
                        <a:pt x="182" y="83"/>
                      </a:cubicBezTo>
                      <a:cubicBezTo>
                        <a:pt x="182" y="82"/>
                        <a:pt x="183" y="81"/>
                        <a:pt x="182" y="80"/>
                      </a:cubicBezTo>
                      <a:cubicBezTo>
                        <a:pt x="182" y="80"/>
                        <a:pt x="181" y="81"/>
                        <a:pt x="181" y="80"/>
                      </a:cubicBezTo>
                      <a:cubicBezTo>
                        <a:pt x="180" y="79"/>
                        <a:pt x="180" y="77"/>
                        <a:pt x="180" y="76"/>
                      </a:cubicBezTo>
                      <a:cubicBezTo>
                        <a:pt x="180" y="76"/>
                        <a:pt x="180" y="76"/>
                        <a:pt x="180" y="77"/>
                      </a:cubicBezTo>
                      <a:cubicBezTo>
                        <a:pt x="181" y="76"/>
                        <a:pt x="181" y="76"/>
                        <a:pt x="181" y="76"/>
                      </a:cubicBezTo>
                      <a:cubicBezTo>
                        <a:pt x="182" y="76"/>
                        <a:pt x="183" y="75"/>
                        <a:pt x="183" y="74"/>
                      </a:cubicBezTo>
                      <a:cubicBezTo>
                        <a:pt x="184" y="72"/>
                        <a:pt x="185" y="71"/>
                        <a:pt x="184" y="70"/>
                      </a:cubicBezTo>
                      <a:cubicBezTo>
                        <a:pt x="184" y="71"/>
                        <a:pt x="183" y="71"/>
                        <a:pt x="183" y="70"/>
                      </a:cubicBezTo>
                      <a:cubicBezTo>
                        <a:pt x="182" y="72"/>
                        <a:pt x="182" y="72"/>
                        <a:pt x="181" y="72"/>
                      </a:cubicBezTo>
                      <a:cubicBezTo>
                        <a:pt x="181" y="70"/>
                        <a:pt x="183" y="70"/>
                        <a:pt x="182" y="68"/>
                      </a:cubicBezTo>
                      <a:cubicBezTo>
                        <a:pt x="182" y="68"/>
                        <a:pt x="181" y="68"/>
                        <a:pt x="181" y="68"/>
                      </a:cubicBezTo>
                      <a:cubicBezTo>
                        <a:pt x="181" y="68"/>
                        <a:pt x="181" y="67"/>
                        <a:pt x="182" y="66"/>
                      </a:cubicBezTo>
                      <a:cubicBezTo>
                        <a:pt x="182" y="67"/>
                        <a:pt x="182" y="67"/>
                        <a:pt x="182" y="67"/>
                      </a:cubicBezTo>
                      <a:cubicBezTo>
                        <a:pt x="182" y="67"/>
                        <a:pt x="182" y="67"/>
                        <a:pt x="182" y="67"/>
                      </a:cubicBezTo>
                      <a:cubicBezTo>
                        <a:pt x="183" y="67"/>
                        <a:pt x="183" y="68"/>
                        <a:pt x="183" y="69"/>
                      </a:cubicBezTo>
                      <a:cubicBezTo>
                        <a:pt x="186" y="67"/>
                        <a:pt x="184" y="65"/>
                        <a:pt x="182" y="65"/>
                      </a:cubicBezTo>
                      <a:cubicBezTo>
                        <a:pt x="182" y="64"/>
                        <a:pt x="182" y="64"/>
                        <a:pt x="182" y="64"/>
                      </a:cubicBezTo>
                      <a:cubicBezTo>
                        <a:pt x="181" y="64"/>
                        <a:pt x="182" y="64"/>
                        <a:pt x="181" y="64"/>
                      </a:cubicBezTo>
                      <a:cubicBezTo>
                        <a:pt x="181" y="64"/>
                        <a:pt x="181" y="63"/>
                        <a:pt x="181" y="63"/>
                      </a:cubicBezTo>
                      <a:cubicBezTo>
                        <a:pt x="181" y="63"/>
                        <a:pt x="181" y="63"/>
                        <a:pt x="181" y="64"/>
                      </a:cubicBezTo>
                      <a:cubicBezTo>
                        <a:pt x="181" y="62"/>
                        <a:pt x="180" y="62"/>
                        <a:pt x="179" y="63"/>
                      </a:cubicBezTo>
                      <a:cubicBezTo>
                        <a:pt x="179" y="62"/>
                        <a:pt x="176" y="61"/>
                        <a:pt x="179" y="61"/>
                      </a:cubicBezTo>
                      <a:cubicBezTo>
                        <a:pt x="180" y="62"/>
                        <a:pt x="181" y="62"/>
                        <a:pt x="181" y="61"/>
                      </a:cubicBezTo>
                      <a:cubicBezTo>
                        <a:pt x="182" y="62"/>
                        <a:pt x="182" y="62"/>
                        <a:pt x="182" y="62"/>
                      </a:cubicBezTo>
                      <a:cubicBezTo>
                        <a:pt x="182" y="62"/>
                        <a:pt x="182" y="62"/>
                        <a:pt x="182" y="62"/>
                      </a:cubicBezTo>
                      <a:cubicBezTo>
                        <a:pt x="182" y="62"/>
                        <a:pt x="182" y="62"/>
                        <a:pt x="182" y="63"/>
                      </a:cubicBezTo>
                      <a:cubicBezTo>
                        <a:pt x="182" y="63"/>
                        <a:pt x="183" y="63"/>
                        <a:pt x="183" y="63"/>
                      </a:cubicBezTo>
                      <a:cubicBezTo>
                        <a:pt x="183" y="64"/>
                        <a:pt x="184" y="64"/>
                        <a:pt x="184" y="64"/>
                      </a:cubicBezTo>
                      <a:cubicBezTo>
                        <a:pt x="185" y="64"/>
                        <a:pt x="185" y="66"/>
                        <a:pt x="186" y="66"/>
                      </a:cubicBezTo>
                      <a:cubicBezTo>
                        <a:pt x="186" y="66"/>
                        <a:pt x="186" y="65"/>
                        <a:pt x="186" y="65"/>
                      </a:cubicBezTo>
                      <a:cubicBezTo>
                        <a:pt x="186" y="65"/>
                        <a:pt x="186" y="65"/>
                        <a:pt x="186" y="65"/>
                      </a:cubicBezTo>
                      <a:cubicBezTo>
                        <a:pt x="186" y="63"/>
                        <a:pt x="188" y="62"/>
                        <a:pt x="186" y="63"/>
                      </a:cubicBezTo>
                      <a:cubicBezTo>
                        <a:pt x="186" y="62"/>
                        <a:pt x="186" y="62"/>
                        <a:pt x="186" y="61"/>
                      </a:cubicBezTo>
                      <a:cubicBezTo>
                        <a:pt x="183" y="61"/>
                        <a:pt x="183" y="54"/>
                        <a:pt x="179" y="56"/>
                      </a:cubicBezTo>
                      <a:cubicBezTo>
                        <a:pt x="180" y="55"/>
                        <a:pt x="179" y="55"/>
                        <a:pt x="180" y="55"/>
                      </a:cubicBezTo>
                      <a:cubicBezTo>
                        <a:pt x="179" y="53"/>
                        <a:pt x="179" y="53"/>
                        <a:pt x="177" y="52"/>
                      </a:cubicBezTo>
                      <a:cubicBezTo>
                        <a:pt x="178" y="52"/>
                        <a:pt x="179" y="52"/>
                        <a:pt x="180" y="52"/>
                      </a:cubicBezTo>
                      <a:cubicBezTo>
                        <a:pt x="181" y="53"/>
                        <a:pt x="181" y="54"/>
                        <a:pt x="182" y="55"/>
                      </a:cubicBezTo>
                      <a:cubicBezTo>
                        <a:pt x="183" y="57"/>
                        <a:pt x="185" y="60"/>
                        <a:pt x="187" y="60"/>
                      </a:cubicBezTo>
                      <a:cubicBezTo>
                        <a:pt x="187" y="60"/>
                        <a:pt x="187" y="58"/>
                        <a:pt x="186" y="58"/>
                      </a:cubicBezTo>
                      <a:cubicBezTo>
                        <a:pt x="185" y="59"/>
                        <a:pt x="187" y="57"/>
                        <a:pt x="186" y="58"/>
                      </a:cubicBezTo>
                      <a:cubicBezTo>
                        <a:pt x="186" y="58"/>
                        <a:pt x="188" y="59"/>
                        <a:pt x="187" y="57"/>
                      </a:cubicBezTo>
                      <a:cubicBezTo>
                        <a:pt x="188" y="57"/>
                        <a:pt x="188" y="57"/>
                        <a:pt x="188" y="58"/>
                      </a:cubicBezTo>
                      <a:cubicBezTo>
                        <a:pt x="188" y="58"/>
                        <a:pt x="189" y="57"/>
                        <a:pt x="189" y="57"/>
                      </a:cubicBezTo>
                      <a:cubicBezTo>
                        <a:pt x="189" y="58"/>
                        <a:pt x="189" y="58"/>
                        <a:pt x="189" y="59"/>
                      </a:cubicBezTo>
                      <a:cubicBezTo>
                        <a:pt x="192" y="57"/>
                        <a:pt x="188" y="54"/>
                        <a:pt x="186" y="55"/>
                      </a:cubicBezTo>
                      <a:cubicBezTo>
                        <a:pt x="187" y="53"/>
                        <a:pt x="185" y="53"/>
                        <a:pt x="184" y="54"/>
                      </a:cubicBezTo>
                      <a:cubicBezTo>
                        <a:pt x="184" y="54"/>
                        <a:pt x="184" y="54"/>
                        <a:pt x="184" y="53"/>
                      </a:cubicBezTo>
                      <a:cubicBezTo>
                        <a:pt x="183" y="53"/>
                        <a:pt x="182" y="52"/>
                        <a:pt x="182" y="50"/>
                      </a:cubicBezTo>
                      <a:cubicBezTo>
                        <a:pt x="183" y="51"/>
                        <a:pt x="183" y="52"/>
                        <a:pt x="185" y="52"/>
                      </a:cubicBezTo>
                      <a:cubicBezTo>
                        <a:pt x="186" y="52"/>
                        <a:pt x="186" y="50"/>
                        <a:pt x="187" y="51"/>
                      </a:cubicBezTo>
                      <a:cubicBezTo>
                        <a:pt x="188" y="51"/>
                        <a:pt x="188" y="53"/>
                        <a:pt x="188" y="54"/>
                      </a:cubicBezTo>
                      <a:cubicBezTo>
                        <a:pt x="190" y="52"/>
                        <a:pt x="187" y="50"/>
                        <a:pt x="188" y="48"/>
                      </a:cubicBezTo>
                      <a:cubicBezTo>
                        <a:pt x="188" y="48"/>
                        <a:pt x="187" y="49"/>
                        <a:pt x="187" y="50"/>
                      </a:cubicBezTo>
                      <a:cubicBezTo>
                        <a:pt x="187" y="49"/>
                        <a:pt x="187" y="49"/>
                        <a:pt x="187" y="49"/>
                      </a:cubicBezTo>
                      <a:cubicBezTo>
                        <a:pt x="186" y="49"/>
                        <a:pt x="185" y="49"/>
                        <a:pt x="185" y="48"/>
                      </a:cubicBezTo>
                      <a:cubicBezTo>
                        <a:pt x="185" y="48"/>
                        <a:pt x="186" y="48"/>
                        <a:pt x="187" y="48"/>
                      </a:cubicBezTo>
                      <a:cubicBezTo>
                        <a:pt x="186" y="48"/>
                        <a:pt x="186" y="48"/>
                        <a:pt x="186" y="47"/>
                      </a:cubicBezTo>
                      <a:cubicBezTo>
                        <a:pt x="189" y="48"/>
                        <a:pt x="185" y="46"/>
                        <a:pt x="186" y="45"/>
                      </a:cubicBezTo>
                      <a:cubicBezTo>
                        <a:pt x="185" y="45"/>
                        <a:pt x="184" y="46"/>
                        <a:pt x="184" y="47"/>
                      </a:cubicBezTo>
                      <a:cubicBezTo>
                        <a:pt x="184" y="47"/>
                        <a:pt x="183" y="47"/>
                        <a:pt x="183" y="47"/>
                      </a:cubicBezTo>
                      <a:cubicBezTo>
                        <a:pt x="183" y="46"/>
                        <a:pt x="183" y="46"/>
                        <a:pt x="183" y="45"/>
                      </a:cubicBezTo>
                      <a:cubicBezTo>
                        <a:pt x="183" y="46"/>
                        <a:pt x="182" y="47"/>
                        <a:pt x="181" y="47"/>
                      </a:cubicBezTo>
                      <a:cubicBezTo>
                        <a:pt x="184" y="44"/>
                        <a:pt x="180" y="44"/>
                        <a:pt x="182" y="41"/>
                      </a:cubicBezTo>
                      <a:cubicBezTo>
                        <a:pt x="181" y="41"/>
                        <a:pt x="181" y="41"/>
                        <a:pt x="180" y="41"/>
                      </a:cubicBezTo>
                      <a:cubicBezTo>
                        <a:pt x="179" y="42"/>
                        <a:pt x="180" y="42"/>
                        <a:pt x="180" y="43"/>
                      </a:cubicBezTo>
                      <a:cubicBezTo>
                        <a:pt x="179" y="44"/>
                        <a:pt x="179" y="45"/>
                        <a:pt x="178" y="46"/>
                      </a:cubicBezTo>
                      <a:cubicBezTo>
                        <a:pt x="178" y="45"/>
                        <a:pt x="178" y="45"/>
                        <a:pt x="178" y="44"/>
                      </a:cubicBezTo>
                      <a:cubicBezTo>
                        <a:pt x="178" y="44"/>
                        <a:pt x="177" y="44"/>
                        <a:pt x="177" y="44"/>
                      </a:cubicBezTo>
                      <a:cubicBezTo>
                        <a:pt x="180" y="43"/>
                        <a:pt x="178" y="42"/>
                        <a:pt x="179" y="40"/>
                      </a:cubicBezTo>
                      <a:cubicBezTo>
                        <a:pt x="179" y="40"/>
                        <a:pt x="179" y="40"/>
                        <a:pt x="180" y="40"/>
                      </a:cubicBezTo>
                      <a:cubicBezTo>
                        <a:pt x="179" y="39"/>
                        <a:pt x="178" y="38"/>
                        <a:pt x="177" y="39"/>
                      </a:cubicBezTo>
                      <a:cubicBezTo>
                        <a:pt x="176" y="38"/>
                        <a:pt x="176" y="38"/>
                        <a:pt x="176" y="37"/>
                      </a:cubicBezTo>
                      <a:cubicBezTo>
                        <a:pt x="176" y="38"/>
                        <a:pt x="178" y="38"/>
                        <a:pt x="178" y="37"/>
                      </a:cubicBezTo>
                      <a:cubicBezTo>
                        <a:pt x="178" y="37"/>
                        <a:pt x="176" y="35"/>
                        <a:pt x="178" y="36"/>
                      </a:cubicBezTo>
                      <a:cubicBezTo>
                        <a:pt x="179" y="37"/>
                        <a:pt x="182" y="40"/>
                        <a:pt x="183" y="39"/>
                      </a:cubicBezTo>
                      <a:cubicBezTo>
                        <a:pt x="183" y="39"/>
                        <a:pt x="183" y="40"/>
                        <a:pt x="183" y="40"/>
                      </a:cubicBezTo>
                      <a:cubicBezTo>
                        <a:pt x="184" y="40"/>
                        <a:pt x="184" y="39"/>
                        <a:pt x="185" y="38"/>
                      </a:cubicBezTo>
                      <a:cubicBezTo>
                        <a:pt x="186" y="40"/>
                        <a:pt x="184" y="40"/>
                        <a:pt x="184" y="41"/>
                      </a:cubicBezTo>
                      <a:cubicBezTo>
                        <a:pt x="184" y="43"/>
                        <a:pt x="186" y="41"/>
                        <a:pt x="187" y="41"/>
                      </a:cubicBezTo>
                      <a:cubicBezTo>
                        <a:pt x="187" y="42"/>
                        <a:pt x="187" y="43"/>
                        <a:pt x="188" y="41"/>
                      </a:cubicBezTo>
                      <a:cubicBezTo>
                        <a:pt x="189" y="42"/>
                        <a:pt x="190" y="41"/>
                        <a:pt x="190" y="39"/>
                      </a:cubicBezTo>
                      <a:cubicBezTo>
                        <a:pt x="189" y="41"/>
                        <a:pt x="187" y="39"/>
                        <a:pt x="186" y="38"/>
                      </a:cubicBezTo>
                      <a:cubicBezTo>
                        <a:pt x="186" y="37"/>
                        <a:pt x="187" y="37"/>
                        <a:pt x="186" y="36"/>
                      </a:cubicBezTo>
                      <a:cubicBezTo>
                        <a:pt x="186" y="36"/>
                        <a:pt x="185" y="36"/>
                        <a:pt x="185" y="36"/>
                      </a:cubicBezTo>
                      <a:cubicBezTo>
                        <a:pt x="185" y="35"/>
                        <a:pt x="184" y="35"/>
                        <a:pt x="184" y="34"/>
                      </a:cubicBezTo>
                      <a:cubicBezTo>
                        <a:pt x="185" y="34"/>
                        <a:pt x="186" y="34"/>
                        <a:pt x="186" y="35"/>
                      </a:cubicBezTo>
                      <a:cubicBezTo>
                        <a:pt x="186" y="36"/>
                        <a:pt x="187" y="36"/>
                        <a:pt x="188" y="36"/>
                      </a:cubicBezTo>
                      <a:cubicBezTo>
                        <a:pt x="187" y="37"/>
                        <a:pt x="188" y="39"/>
                        <a:pt x="190" y="39"/>
                      </a:cubicBezTo>
                      <a:cubicBezTo>
                        <a:pt x="190" y="38"/>
                        <a:pt x="190" y="37"/>
                        <a:pt x="190" y="36"/>
                      </a:cubicBezTo>
                      <a:cubicBezTo>
                        <a:pt x="191" y="36"/>
                        <a:pt x="190" y="36"/>
                        <a:pt x="191" y="35"/>
                      </a:cubicBezTo>
                      <a:cubicBezTo>
                        <a:pt x="190" y="36"/>
                        <a:pt x="189" y="36"/>
                        <a:pt x="189" y="36"/>
                      </a:cubicBezTo>
                      <a:cubicBezTo>
                        <a:pt x="190" y="35"/>
                        <a:pt x="189" y="34"/>
                        <a:pt x="188" y="34"/>
                      </a:cubicBezTo>
                      <a:cubicBezTo>
                        <a:pt x="188" y="34"/>
                        <a:pt x="188" y="34"/>
                        <a:pt x="187" y="33"/>
                      </a:cubicBezTo>
                      <a:cubicBezTo>
                        <a:pt x="188" y="33"/>
                        <a:pt x="188" y="33"/>
                        <a:pt x="188" y="33"/>
                      </a:cubicBezTo>
                      <a:cubicBezTo>
                        <a:pt x="189" y="33"/>
                        <a:pt x="189" y="33"/>
                        <a:pt x="190" y="33"/>
                      </a:cubicBezTo>
                      <a:cubicBezTo>
                        <a:pt x="190" y="33"/>
                        <a:pt x="190" y="34"/>
                        <a:pt x="190" y="34"/>
                      </a:cubicBezTo>
                      <a:cubicBezTo>
                        <a:pt x="191" y="34"/>
                        <a:pt x="190" y="34"/>
                        <a:pt x="191" y="35"/>
                      </a:cubicBezTo>
                      <a:cubicBezTo>
                        <a:pt x="192" y="34"/>
                        <a:pt x="190" y="32"/>
                        <a:pt x="191" y="33"/>
                      </a:cubicBezTo>
                      <a:cubicBezTo>
                        <a:pt x="192" y="33"/>
                        <a:pt x="193" y="33"/>
                        <a:pt x="194" y="34"/>
                      </a:cubicBezTo>
                      <a:cubicBezTo>
                        <a:pt x="194" y="34"/>
                        <a:pt x="195" y="34"/>
                        <a:pt x="195" y="33"/>
                      </a:cubicBezTo>
                      <a:cubicBezTo>
                        <a:pt x="194" y="33"/>
                        <a:pt x="194" y="33"/>
                        <a:pt x="193" y="32"/>
                      </a:cubicBezTo>
                      <a:cubicBezTo>
                        <a:pt x="192" y="32"/>
                        <a:pt x="192" y="32"/>
                        <a:pt x="191" y="31"/>
                      </a:cubicBezTo>
                      <a:cubicBezTo>
                        <a:pt x="192" y="31"/>
                        <a:pt x="192" y="31"/>
                        <a:pt x="192" y="31"/>
                      </a:cubicBezTo>
                      <a:cubicBezTo>
                        <a:pt x="192" y="31"/>
                        <a:pt x="192" y="31"/>
                        <a:pt x="192" y="31"/>
                      </a:cubicBezTo>
                      <a:cubicBezTo>
                        <a:pt x="193" y="31"/>
                        <a:pt x="194" y="31"/>
                        <a:pt x="194" y="32"/>
                      </a:cubicBezTo>
                      <a:cubicBezTo>
                        <a:pt x="193" y="31"/>
                        <a:pt x="193" y="29"/>
                        <a:pt x="193" y="28"/>
                      </a:cubicBezTo>
                      <a:cubicBezTo>
                        <a:pt x="193" y="28"/>
                        <a:pt x="192" y="28"/>
                        <a:pt x="192" y="29"/>
                      </a:cubicBezTo>
                      <a:cubicBezTo>
                        <a:pt x="192" y="29"/>
                        <a:pt x="190" y="28"/>
                        <a:pt x="189" y="28"/>
                      </a:cubicBezTo>
                      <a:cubicBezTo>
                        <a:pt x="189" y="28"/>
                        <a:pt x="189" y="28"/>
                        <a:pt x="189" y="27"/>
                      </a:cubicBezTo>
                      <a:cubicBezTo>
                        <a:pt x="191" y="28"/>
                        <a:pt x="191" y="27"/>
                        <a:pt x="192" y="27"/>
                      </a:cubicBezTo>
                      <a:cubicBezTo>
                        <a:pt x="193" y="27"/>
                        <a:pt x="193" y="27"/>
                        <a:pt x="194" y="27"/>
                      </a:cubicBezTo>
                      <a:cubicBezTo>
                        <a:pt x="195" y="27"/>
                        <a:pt x="197" y="30"/>
                        <a:pt x="195" y="30"/>
                      </a:cubicBezTo>
                      <a:cubicBezTo>
                        <a:pt x="197" y="30"/>
                        <a:pt x="195" y="33"/>
                        <a:pt x="197" y="34"/>
                      </a:cubicBezTo>
                      <a:cubicBezTo>
                        <a:pt x="197" y="34"/>
                        <a:pt x="198" y="33"/>
                        <a:pt x="198" y="32"/>
                      </a:cubicBezTo>
                      <a:cubicBezTo>
                        <a:pt x="198" y="31"/>
                        <a:pt x="198" y="30"/>
                        <a:pt x="198" y="30"/>
                      </a:cubicBezTo>
                      <a:cubicBezTo>
                        <a:pt x="198" y="30"/>
                        <a:pt x="197" y="29"/>
                        <a:pt x="197" y="28"/>
                      </a:cubicBezTo>
                      <a:cubicBezTo>
                        <a:pt x="197" y="28"/>
                        <a:pt x="198" y="27"/>
                        <a:pt x="197" y="27"/>
                      </a:cubicBezTo>
                      <a:cubicBezTo>
                        <a:pt x="199" y="26"/>
                        <a:pt x="199" y="21"/>
                        <a:pt x="197" y="24"/>
                      </a:cubicBezTo>
                      <a:cubicBezTo>
                        <a:pt x="197" y="23"/>
                        <a:pt x="200" y="21"/>
                        <a:pt x="201" y="21"/>
                      </a:cubicBezTo>
                      <a:cubicBezTo>
                        <a:pt x="200" y="22"/>
                        <a:pt x="201" y="23"/>
                        <a:pt x="201" y="24"/>
                      </a:cubicBezTo>
                      <a:cubicBezTo>
                        <a:pt x="200" y="25"/>
                        <a:pt x="199" y="27"/>
                        <a:pt x="199" y="28"/>
                      </a:cubicBezTo>
                      <a:cubicBezTo>
                        <a:pt x="199" y="31"/>
                        <a:pt x="202" y="31"/>
                        <a:pt x="203" y="28"/>
                      </a:cubicBezTo>
                      <a:cubicBezTo>
                        <a:pt x="201" y="28"/>
                        <a:pt x="199" y="28"/>
                        <a:pt x="200" y="26"/>
                      </a:cubicBezTo>
                      <a:cubicBezTo>
                        <a:pt x="201" y="28"/>
                        <a:pt x="203" y="26"/>
                        <a:pt x="203" y="28"/>
                      </a:cubicBezTo>
                      <a:cubicBezTo>
                        <a:pt x="204" y="25"/>
                        <a:pt x="211" y="24"/>
                        <a:pt x="207" y="19"/>
                      </a:cubicBezTo>
                      <a:cubicBezTo>
                        <a:pt x="207" y="20"/>
                        <a:pt x="207" y="20"/>
                        <a:pt x="207" y="20"/>
                      </a:cubicBezTo>
                      <a:cubicBezTo>
                        <a:pt x="206" y="19"/>
                        <a:pt x="206" y="19"/>
                        <a:pt x="206" y="18"/>
                      </a:cubicBezTo>
                      <a:cubicBezTo>
                        <a:pt x="208" y="19"/>
                        <a:pt x="208" y="16"/>
                        <a:pt x="209" y="15"/>
                      </a:cubicBezTo>
                      <a:cubicBezTo>
                        <a:pt x="210" y="14"/>
                        <a:pt x="212" y="15"/>
                        <a:pt x="211" y="13"/>
                      </a:cubicBezTo>
                      <a:cubicBezTo>
                        <a:pt x="211" y="13"/>
                        <a:pt x="212" y="13"/>
                        <a:pt x="212" y="13"/>
                      </a:cubicBezTo>
                      <a:cubicBezTo>
                        <a:pt x="212" y="13"/>
                        <a:pt x="213" y="14"/>
                        <a:pt x="213" y="15"/>
                      </a:cubicBezTo>
                      <a:cubicBezTo>
                        <a:pt x="213" y="15"/>
                        <a:pt x="213" y="15"/>
                        <a:pt x="214" y="15"/>
                      </a:cubicBezTo>
                      <a:cubicBezTo>
                        <a:pt x="213" y="13"/>
                        <a:pt x="216" y="13"/>
                        <a:pt x="216" y="12"/>
                      </a:cubicBezTo>
                      <a:cubicBezTo>
                        <a:pt x="216" y="9"/>
                        <a:pt x="218" y="13"/>
                        <a:pt x="216" y="13"/>
                      </a:cubicBezTo>
                      <a:cubicBezTo>
                        <a:pt x="216" y="15"/>
                        <a:pt x="216" y="15"/>
                        <a:pt x="215" y="16"/>
                      </a:cubicBezTo>
                      <a:cubicBezTo>
                        <a:pt x="215" y="18"/>
                        <a:pt x="215" y="19"/>
                        <a:pt x="214" y="20"/>
                      </a:cubicBezTo>
                      <a:cubicBezTo>
                        <a:pt x="214" y="22"/>
                        <a:pt x="213" y="22"/>
                        <a:pt x="215" y="21"/>
                      </a:cubicBezTo>
                      <a:cubicBezTo>
                        <a:pt x="216" y="20"/>
                        <a:pt x="218" y="19"/>
                        <a:pt x="218" y="17"/>
                      </a:cubicBez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20" y="16"/>
                        <a:pt x="220" y="17"/>
                        <a:pt x="221" y="15"/>
                      </a:cubicBezTo>
                      <a:cubicBezTo>
                        <a:pt x="222" y="14"/>
                        <a:pt x="223" y="12"/>
                        <a:pt x="224" y="11"/>
                      </a:cubicBezTo>
                      <a:cubicBezTo>
                        <a:pt x="224" y="12"/>
                        <a:pt x="224" y="12"/>
                        <a:pt x="225" y="13"/>
                      </a:cubicBezTo>
                      <a:cubicBezTo>
                        <a:pt x="224" y="13"/>
                        <a:pt x="224" y="13"/>
                        <a:pt x="224" y="13"/>
                      </a:cubicBezTo>
                      <a:cubicBezTo>
                        <a:pt x="223" y="14"/>
                        <a:pt x="224" y="13"/>
                        <a:pt x="223" y="14"/>
                      </a:cubicBezTo>
                      <a:cubicBezTo>
                        <a:pt x="223" y="15"/>
                        <a:pt x="222" y="15"/>
                        <a:pt x="222" y="16"/>
                      </a:cubicBezTo>
                      <a:cubicBezTo>
                        <a:pt x="222" y="16"/>
                        <a:pt x="222" y="16"/>
                        <a:pt x="222" y="16"/>
                      </a:cubicBezTo>
                      <a:cubicBezTo>
                        <a:pt x="222" y="16"/>
                        <a:pt x="222" y="16"/>
                        <a:pt x="222" y="17"/>
                      </a:cubicBezTo>
                      <a:cubicBezTo>
                        <a:pt x="222" y="17"/>
                        <a:pt x="222" y="17"/>
                        <a:pt x="223" y="17"/>
                      </a:cubicBezTo>
                      <a:cubicBezTo>
                        <a:pt x="222" y="17"/>
                        <a:pt x="219" y="18"/>
                        <a:pt x="219" y="19"/>
                      </a:cubicBezTo>
                      <a:cubicBezTo>
                        <a:pt x="220" y="19"/>
                        <a:pt x="222" y="20"/>
                        <a:pt x="223" y="21"/>
                      </a:cubicBezTo>
                      <a:cubicBezTo>
                        <a:pt x="223" y="22"/>
                        <a:pt x="224" y="22"/>
                        <a:pt x="225" y="22"/>
                      </a:cubicBezTo>
                      <a:cubicBezTo>
                        <a:pt x="222" y="23"/>
                        <a:pt x="221" y="19"/>
                        <a:pt x="219" y="21"/>
                      </a:cubicBezTo>
                      <a:cubicBezTo>
                        <a:pt x="218" y="20"/>
                        <a:pt x="216" y="21"/>
                        <a:pt x="217" y="22"/>
                      </a:cubicBezTo>
                      <a:cubicBezTo>
                        <a:pt x="217" y="22"/>
                        <a:pt x="217" y="21"/>
                        <a:pt x="216" y="21"/>
                      </a:cubicBezTo>
                      <a:cubicBezTo>
                        <a:pt x="216" y="22"/>
                        <a:pt x="214" y="23"/>
                        <a:pt x="214" y="24"/>
                      </a:cubicBezTo>
                      <a:cubicBezTo>
                        <a:pt x="214" y="24"/>
                        <a:pt x="214" y="26"/>
                        <a:pt x="214" y="25"/>
                      </a:cubicBezTo>
                      <a:cubicBezTo>
                        <a:pt x="215" y="25"/>
                        <a:pt x="213" y="26"/>
                        <a:pt x="214" y="25"/>
                      </a:cubicBezTo>
                      <a:cubicBezTo>
                        <a:pt x="213" y="26"/>
                        <a:pt x="211" y="26"/>
                        <a:pt x="212" y="28"/>
                      </a:cubicBezTo>
                      <a:cubicBezTo>
                        <a:pt x="213" y="29"/>
                        <a:pt x="215" y="27"/>
                        <a:pt x="216" y="29"/>
                      </a:cubicBezTo>
                      <a:cubicBezTo>
                        <a:pt x="216" y="28"/>
                        <a:pt x="216" y="29"/>
                        <a:pt x="217" y="28"/>
                      </a:cubicBezTo>
                      <a:cubicBezTo>
                        <a:pt x="217" y="28"/>
                        <a:pt x="217" y="28"/>
                        <a:pt x="217" y="28"/>
                      </a:cubicBezTo>
                      <a:cubicBezTo>
                        <a:pt x="217" y="28"/>
                        <a:pt x="217" y="28"/>
                        <a:pt x="217" y="28"/>
                      </a:cubicBezTo>
                      <a:cubicBezTo>
                        <a:pt x="218" y="28"/>
                        <a:pt x="217" y="28"/>
                        <a:pt x="218" y="28"/>
                      </a:cubicBezTo>
                      <a:cubicBezTo>
                        <a:pt x="218" y="28"/>
                        <a:pt x="218" y="28"/>
                        <a:pt x="218" y="27"/>
                      </a:cubicBezTo>
                      <a:cubicBezTo>
                        <a:pt x="218" y="27"/>
                        <a:pt x="219" y="28"/>
                        <a:pt x="219" y="27"/>
                      </a:cubicBezTo>
                      <a:cubicBezTo>
                        <a:pt x="219" y="27"/>
                        <a:pt x="219" y="28"/>
                        <a:pt x="219" y="28"/>
                      </a:cubicBezTo>
                      <a:cubicBezTo>
                        <a:pt x="219" y="28"/>
                        <a:pt x="219" y="28"/>
                        <a:pt x="219" y="28"/>
                      </a:cubicBezTo>
                      <a:cubicBezTo>
                        <a:pt x="219" y="28"/>
                        <a:pt x="218" y="28"/>
                        <a:pt x="218" y="28"/>
                      </a:cubicBezTo>
                      <a:cubicBezTo>
                        <a:pt x="220" y="29"/>
                        <a:pt x="222" y="30"/>
                        <a:pt x="224" y="29"/>
                      </a:cubicBezTo>
                      <a:cubicBezTo>
                        <a:pt x="224" y="29"/>
                        <a:pt x="224" y="29"/>
                        <a:pt x="223" y="30"/>
                      </a:cubicBezTo>
                      <a:cubicBezTo>
                        <a:pt x="223" y="29"/>
                        <a:pt x="221" y="29"/>
                        <a:pt x="221" y="30"/>
                      </a:cubicBezTo>
                      <a:cubicBezTo>
                        <a:pt x="221" y="30"/>
                        <a:pt x="221" y="30"/>
                        <a:pt x="221" y="30"/>
                      </a:cubicBezTo>
                      <a:cubicBezTo>
                        <a:pt x="219" y="29"/>
                        <a:pt x="219" y="30"/>
                        <a:pt x="219" y="31"/>
                      </a:cubicBezTo>
                      <a:cubicBezTo>
                        <a:pt x="219" y="30"/>
                        <a:pt x="218" y="29"/>
                        <a:pt x="217" y="30"/>
                      </a:cubicBezTo>
                      <a:cubicBezTo>
                        <a:pt x="218" y="28"/>
                        <a:pt x="215" y="29"/>
                        <a:pt x="216" y="30"/>
                      </a:cubicBezTo>
                      <a:cubicBezTo>
                        <a:pt x="215" y="30"/>
                        <a:pt x="215" y="30"/>
                        <a:pt x="215" y="30"/>
                      </a:cubicBezTo>
                      <a:cubicBezTo>
                        <a:pt x="215" y="28"/>
                        <a:pt x="213" y="29"/>
                        <a:pt x="213" y="30"/>
                      </a:cubicBezTo>
                      <a:cubicBezTo>
                        <a:pt x="213" y="30"/>
                        <a:pt x="213" y="30"/>
                        <a:pt x="212" y="31"/>
                      </a:cubicBezTo>
                      <a:cubicBezTo>
                        <a:pt x="212" y="30"/>
                        <a:pt x="213" y="30"/>
                        <a:pt x="213" y="29"/>
                      </a:cubicBezTo>
                      <a:cubicBezTo>
                        <a:pt x="212" y="29"/>
                        <a:pt x="210" y="29"/>
                        <a:pt x="209" y="29"/>
                      </a:cubicBezTo>
                      <a:cubicBezTo>
                        <a:pt x="207" y="29"/>
                        <a:pt x="208" y="28"/>
                        <a:pt x="207" y="30"/>
                      </a:cubicBezTo>
                      <a:cubicBezTo>
                        <a:pt x="205" y="32"/>
                        <a:pt x="208" y="31"/>
                        <a:pt x="209" y="33"/>
                      </a:cubicBezTo>
                      <a:cubicBezTo>
                        <a:pt x="208" y="32"/>
                        <a:pt x="207" y="33"/>
                        <a:pt x="206" y="32"/>
                      </a:cubicBezTo>
                      <a:cubicBezTo>
                        <a:pt x="206" y="32"/>
                        <a:pt x="206" y="32"/>
                        <a:pt x="206" y="32"/>
                      </a:cubicBezTo>
                      <a:cubicBezTo>
                        <a:pt x="206" y="32"/>
                        <a:pt x="206" y="33"/>
                        <a:pt x="206" y="33"/>
                      </a:cubicBezTo>
                      <a:cubicBezTo>
                        <a:pt x="206" y="33"/>
                        <a:pt x="205" y="33"/>
                        <a:pt x="205" y="33"/>
                      </a:cubicBezTo>
                      <a:cubicBezTo>
                        <a:pt x="206" y="31"/>
                        <a:pt x="203" y="32"/>
                        <a:pt x="203" y="34"/>
                      </a:cubicBezTo>
                      <a:cubicBezTo>
                        <a:pt x="204" y="35"/>
                        <a:pt x="206" y="35"/>
                        <a:pt x="204" y="37"/>
                      </a:cubicBezTo>
                      <a:cubicBezTo>
                        <a:pt x="204" y="36"/>
                        <a:pt x="203" y="34"/>
                        <a:pt x="203" y="36"/>
                      </a:cubicBezTo>
                      <a:cubicBezTo>
                        <a:pt x="203" y="36"/>
                        <a:pt x="202" y="36"/>
                        <a:pt x="202" y="36"/>
                      </a:cubicBezTo>
                      <a:cubicBezTo>
                        <a:pt x="202" y="37"/>
                        <a:pt x="202" y="39"/>
                        <a:pt x="203" y="38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202" y="39"/>
                        <a:pt x="201" y="38"/>
                        <a:pt x="201" y="37"/>
                      </a:cubicBezTo>
                      <a:cubicBezTo>
                        <a:pt x="201" y="40"/>
                        <a:pt x="197" y="44"/>
                        <a:pt x="198" y="47"/>
                      </a:cubicBezTo>
                      <a:cubicBezTo>
                        <a:pt x="198" y="47"/>
                        <a:pt x="198" y="46"/>
                        <a:pt x="198" y="46"/>
                      </a:cubicBezTo>
                      <a:cubicBezTo>
                        <a:pt x="198" y="48"/>
                        <a:pt x="200" y="49"/>
                        <a:pt x="200" y="51"/>
                      </a:cubicBezTo>
                      <a:cubicBezTo>
                        <a:pt x="200" y="53"/>
                        <a:pt x="199" y="56"/>
                        <a:pt x="201" y="57"/>
                      </a:cubicBezTo>
                      <a:cubicBezTo>
                        <a:pt x="202" y="57"/>
                        <a:pt x="201" y="57"/>
                        <a:pt x="203" y="57"/>
                      </a:cubicBezTo>
                      <a:cubicBezTo>
                        <a:pt x="201" y="56"/>
                        <a:pt x="202" y="55"/>
                        <a:pt x="201" y="55"/>
                      </a:cubicBezTo>
                      <a:cubicBezTo>
                        <a:pt x="201" y="54"/>
                        <a:pt x="201" y="53"/>
                        <a:pt x="201" y="52"/>
                      </a:cubicBezTo>
                      <a:cubicBezTo>
                        <a:pt x="201" y="52"/>
                        <a:pt x="202" y="53"/>
                        <a:pt x="202" y="54"/>
                      </a:cubicBezTo>
                      <a:cubicBezTo>
                        <a:pt x="202" y="53"/>
                        <a:pt x="202" y="52"/>
                        <a:pt x="202" y="51"/>
                      </a:cubicBezTo>
                      <a:cubicBezTo>
                        <a:pt x="202" y="50"/>
                        <a:pt x="201" y="50"/>
                        <a:pt x="201" y="49"/>
                      </a:cubicBezTo>
                      <a:cubicBezTo>
                        <a:pt x="201" y="49"/>
                        <a:pt x="201" y="49"/>
                        <a:pt x="202" y="49"/>
                      </a:cubicBezTo>
                      <a:cubicBezTo>
                        <a:pt x="202" y="51"/>
                        <a:pt x="203" y="51"/>
                        <a:pt x="204" y="49"/>
                      </a:cubicBezTo>
                      <a:cubicBezTo>
                        <a:pt x="203" y="49"/>
                        <a:pt x="203" y="48"/>
                        <a:pt x="203" y="48"/>
                      </a:cubicBezTo>
                      <a:cubicBezTo>
                        <a:pt x="204" y="48"/>
                        <a:pt x="203" y="47"/>
                        <a:pt x="203" y="47"/>
                      </a:cubicBezTo>
                      <a:cubicBezTo>
                        <a:pt x="202" y="45"/>
                        <a:pt x="203" y="45"/>
                        <a:pt x="204" y="44"/>
                      </a:cubicBezTo>
                      <a:cubicBezTo>
                        <a:pt x="204" y="45"/>
                        <a:pt x="203" y="49"/>
                        <a:pt x="205" y="48"/>
                      </a:cubicBezTo>
                      <a:cubicBezTo>
                        <a:pt x="206" y="47"/>
                        <a:pt x="205" y="45"/>
                        <a:pt x="207" y="44"/>
                      </a:cubicBezTo>
                      <a:cubicBezTo>
                        <a:pt x="207" y="45"/>
                        <a:pt x="206" y="46"/>
                        <a:pt x="206" y="46"/>
                      </a:cubicBezTo>
                      <a:cubicBezTo>
                        <a:pt x="206" y="45"/>
                        <a:pt x="206" y="47"/>
                        <a:pt x="206" y="47"/>
                      </a:cubicBezTo>
                      <a:cubicBezTo>
                        <a:pt x="205" y="48"/>
                        <a:pt x="204" y="49"/>
                        <a:pt x="204" y="50"/>
                      </a:cubicBezTo>
                      <a:cubicBezTo>
                        <a:pt x="205" y="50"/>
                        <a:pt x="206" y="49"/>
                        <a:pt x="207" y="48"/>
                      </a:cubicBezTo>
                      <a:cubicBezTo>
                        <a:pt x="207" y="49"/>
                        <a:pt x="207" y="49"/>
                        <a:pt x="207" y="49"/>
                      </a:cubicBezTo>
                      <a:cubicBezTo>
                        <a:pt x="207" y="49"/>
                        <a:pt x="208" y="48"/>
                        <a:pt x="208" y="47"/>
                      </a:cubicBezTo>
                      <a:cubicBezTo>
                        <a:pt x="210" y="48"/>
                        <a:pt x="208" y="46"/>
                        <a:pt x="210" y="46"/>
                      </a:cubicBezTo>
                      <a:cubicBezTo>
                        <a:pt x="213" y="45"/>
                        <a:pt x="210" y="43"/>
                        <a:pt x="210" y="42"/>
                      </a:cubicBezTo>
                      <a:cubicBezTo>
                        <a:pt x="211" y="41"/>
                        <a:pt x="213" y="40"/>
                        <a:pt x="214" y="39"/>
                      </a:cubicBezTo>
                      <a:cubicBezTo>
                        <a:pt x="215" y="38"/>
                        <a:pt x="217" y="39"/>
                        <a:pt x="219" y="39"/>
                      </a:cubicBezTo>
                      <a:cubicBezTo>
                        <a:pt x="218" y="40"/>
                        <a:pt x="216" y="39"/>
                        <a:pt x="215" y="39"/>
                      </a:cubicBezTo>
                      <a:cubicBezTo>
                        <a:pt x="214" y="39"/>
                        <a:pt x="211" y="42"/>
                        <a:pt x="211" y="42"/>
                      </a:cubicBezTo>
                      <a:cubicBezTo>
                        <a:pt x="211" y="42"/>
                        <a:pt x="212" y="45"/>
                        <a:pt x="213" y="45"/>
                      </a:cubicBezTo>
                      <a:cubicBezTo>
                        <a:pt x="213" y="46"/>
                        <a:pt x="214" y="44"/>
                        <a:pt x="213" y="46"/>
                      </a:cubicBezTo>
                      <a:cubicBezTo>
                        <a:pt x="213" y="46"/>
                        <a:pt x="212" y="47"/>
                        <a:pt x="212" y="47"/>
                      </a:cubicBezTo>
                      <a:cubicBezTo>
                        <a:pt x="212" y="47"/>
                        <a:pt x="212" y="46"/>
                        <a:pt x="212" y="46"/>
                      </a:cubicBezTo>
                      <a:cubicBezTo>
                        <a:pt x="210" y="46"/>
                        <a:pt x="208" y="49"/>
                        <a:pt x="207" y="51"/>
                      </a:cubicBezTo>
                      <a:cubicBezTo>
                        <a:pt x="207" y="51"/>
                        <a:pt x="205" y="50"/>
                        <a:pt x="206" y="51"/>
                      </a:cubicBezTo>
                      <a:cubicBezTo>
                        <a:pt x="207" y="52"/>
                        <a:pt x="207" y="51"/>
                        <a:pt x="208" y="51"/>
                      </a:cubicBezTo>
                      <a:cubicBezTo>
                        <a:pt x="209" y="50"/>
                        <a:pt x="209" y="53"/>
                        <a:pt x="209" y="53"/>
                      </a:cubicBezTo>
                      <a:cubicBezTo>
                        <a:pt x="209" y="52"/>
                        <a:pt x="207" y="52"/>
                        <a:pt x="205" y="52"/>
                      </a:cubicBezTo>
                      <a:cubicBezTo>
                        <a:pt x="205" y="52"/>
                        <a:pt x="206" y="52"/>
                        <a:pt x="206" y="52"/>
                      </a:cubicBezTo>
                      <a:cubicBezTo>
                        <a:pt x="205" y="53"/>
                        <a:pt x="205" y="53"/>
                        <a:pt x="206" y="53"/>
                      </a:cubicBezTo>
                      <a:cubicBezTo>
                        <a:pt x="206" y="53"/>
                        <a:pt x="205" y="54"/>
                        <a:pt x="205" y="54"/>
                      </a:cubicBezTo>
                      <a:cubicBezTo>
                        <a:pt x="205" y="54"/>
                        <a:pt x="206" y="55"/>
                        <a:pt x="206" y="55"/>
                      </a:cubicBezTo>
                      <a:cubicBezTo>
                        <a:pt x="205" y="55"/>
                        <a:pt x="204" y="54"/>
                        <a:pt x="204" y="53"/>
                      </a:cubicBezTo>
                      <a:cubicBezTo>
                        <a:pt x="204" y="53"/>
                        <a:pt x="203" y="54"/>
                        <a:pt x="203" y="54"/>
                      </a:cubicBezTo>
                      <a:cubicBezTo>
                        <a:pt x="203" y="54"/>
                        <a:pt x="204" y="55"/>
                        <a:pt x="204" y="56"/>
                      </a:cubicBezTo>
                      <a:cubicBezTo>
                        <a:pt x="204" y="56"/>
                        <a:pt x="205" y="56"/>
                        <a:pt x="205" y="55"/>
                      </a:cubicBezTo>
                      <a:cubicBezTo>
                        <a:pt x="204" y="56"/>
                        <a:pt x="204" y="57"/>
                        <a:pt x="204" y="58"/>
                      </a:cubicBezTo>
                      <a:cubicBezTo>
                        <a:pt x="205" y="58"/>
                        <a:pt x="205" y="57"/>
                        <a:pt x="206" y="57"/>
                      </a:cubicBezTo>
                      <a:cubicBezTo>
                        <a:pt x="205" y="60"/>
                        <a:pt x="203" y="59"/>
                        <a:pt x="202" y="61"/>
                      </a:cubicBezTo>
                      <a:cubicBezTo>
                        <a:pt x="201" y="60"/>
                        <a:pt x="201" y="60"/>
                        <a:pt x="200" y="60"/>
                      </a:cubicBezTo>
                      <a:cubicBezTo>
                        <a:pt x="200" y="61"/>
                        <a:pt x="200" y="62"/>
                        <a:pt x="201" y="62"/>
                      </a:cubicBezTo>
                      <a:cubicBezTo>
                        <a:pt x="201" y="62"/>
                        <a:pt x="200" y="62"/>
                        <a:pt x="200" y="62"/>
                      </a:cubicBezTo>
                      <a:cubicBezTo>
                        <a:pt x="200" y="62"/>
                        <a:pt x="200" y="63"/>
                        <a:pt x="201" y="63"/>
                      </a:cubicBezTo>
                      <a:cubicBezTo>
                        <a:pt x="202" y="62"/>
                        <a:pt x="202" y="63"/>
                        <a:pt x="201" y="64"/>
                      </a:cubicBezTo>
                      <a:cubicBezTo>
                        <a:pt x="202" y="64"/>
                        <a:pt x="202" y="66"/>
                        <a:pt x="202" y="67"/>
                      </a:cubicBezTo>
                      <a:cubicBezTo>
                        <a:pt x="202" y="66"/>
                        <a:pt x="203" y="65"/>
                        <a:pt x="203" y="64"/>
                      </a:cubicBezTo>
                      <a:cubicBezTo>
                        <a:pt x="204" y="67"/>
                        <a:pt x="202" y="67"/>
                        <a:pt x="202" y="70"/>
                      </a:cubicBezTo>
                      <a:cubicBezTo>
                        <a:pt x="202" y="69"/>
                        <a:pt x="204" y="67"/>
                        <a:pt x="204" y="66"/>
                      </a:cubicBezTo>
                      <a:cubicBezTo>
                        <a:pt x="204" y="64"/>
                        <a:pt x="204" y="62"/>
                        <a:pt x="205" y="61"/>
                      </a:cubicBezTo>
                      <a:cubicBezTo>
                        <a:pt x="206" y="62"/>
                        <a:pt x="205" y="64"/>
                        <a:pt x="205" y="66"/>
                      </a:cubicBezTo>
                      <a:cubicBezTo>
                        <a:pt x="206" y="65"/>
                        <a:pt x="207" y="66"/>
                        <a:pt x="207" y="66"/>
                      </a:cubicBezTo>
                      <a:cubicBezTo>
                        <a:pt x="207" y="65"/>
                        <a:pt x="207" y="63"/>
                        <a:pt x="208" y="63"/>
                      </a:cubicBezTo>
                      <a:cubicBezTo>
                        <a:pt x="208" y="64"/>
                        <a:pt x="207" y="68"/>
                        <a:pt x="209" y="66"/>
                      </a:cubicBezTo>
                      <a:cubicBezTo>
                        <a:pt x="210" y="68"/>
                        <a:pt x="208" y="68"/>
                        <a:pt x="207" y="68"/>
                      </a:cubicBezTo>
                      <a:cubicBezTo>
                        <a:pt x="208" y="70"/>
                        <a:pt x="206" y="67"/>
                        <a:pt x="205" y="69"/>
                      </a:cubicBezTo>
                      <a:cubicBezTo>
                        <a:pt x="205" y="69"/>
                        <a:pt x="205" y="69"/>
                        <a:pt x="206" y="70"/>
                      </a:cubicBezTo>
                      <a:cubicBezTo>
                        <a:pt x="205" y="70"/>
                        <a:pt x="205" y="70"/>
                        <a:pt x="205" y="70"/>
                      </a:cubicBezTo>
                      <a:cubicBezTo>
                        <a:pt x="205" y="70"/>
                        <a:pt x="205" y="70"/>
                        <a:pt x="205" y="70"/>
                      </a:cubicBezTo>
                      <a:cubicBezTo>
                        <a:pt x="204" y="70"/>
                        <a:pt x="202" y="70"/>
                        <a:pt x="202" y="71"/>
                      </a:cubicBezTo>
                      <a:cubicBezTo>
                        <a:pt x="203" y="71"/>
                        <a:pt x="203" y="71"/>
                        <a:pt x="203" y="71"/>
                      </a:cubicBezTo>
                      <a:cubicBezTo>
                        <a:pt x="203" y="72"/>
                        <a:pt x="202" y="73"/>
                        <a:pt x="202" y="74"/>
                      </a:cubicBezTo>
                      <a:cubicBezTo>
                        <a:pt x="203" y="74"/>
                        <a:pt x="203" y="73"/>
                        <a:pt x="204" y="73"/>
                      </a:cubicBezTo>
                      <a:cubicBezTo>
                        <a:pt x="203" y="74"/>
                        <a:pt x="202" y="75"/>
                        <a:pt x="203" y="76"/>
                      </a:cubicBezTo>
                      <a:cubicBezTo>
                        <a:pt x="204" y="75"/>
                        <a:pt x="204" y="75"/>
                        <a:pt x="204" y="75"/>
                      </a:cubicBezTo>
                      <a:cubicBezTo>
                        <a:pt x="204" y="75"/>
                        <a:pt x="204" y="76"/>
                        <a:pt x="204" y="76"/>
                      </a:cubicBezTo>
                      <a:cubicBezTo>
                        <a:pt x="205" y="76"/>
                        <a:pt x="205" y="75"/>
                        <a:pt x="206" y="75"/>
                      </a:cubicBezTo>
                      <a:cubicBezTo>
                        <a:pt x="206" y="74"/>
                        <a:pt x="207" y="73"/>
                        <a:pt x="208" y="73"/>
                      </a:cubicBezTo>
                      <a:cubicBezTo>
                        <a:pt x="207" y="74"/>
                        <a:pt x="207" y="75"/>
                        <a:pt x="208" y="75"/>
                      </a:cubicBezTo>
                      <a:cubicBezTo>
                        <a:pt x="207" y="75"/>
                        <a:pt x="207" y="76"/>
                        <a:pt x="206" y="76"/>
                      </a:cubicBezTo>
                      <a:cubicBezTo>
                        <a:pt x="205" y="76"/>
                        <a:pt x="205" y="78"/>
                        <a:pt x="204" y="78"/>
                      </a:cubicBezTo>
                      <a:cubicBezTo>
                        <a:pt x="202" y="78"/>
                        <a:pt x="201" y="75"/>
                        <a:pt x="201" y="74"/>
                      </a:cubicBezTo>
                      <a:cubicBezTo>
                        <a:pt x="201" y="74"/>
                        <a:pt x="201" y="73"/>
                        <a:pt x="200" y="73"/>
                      </a:cubicBezTo>
                      <a:cubicBezTo>
                        <a:pt x="200" y="72"/>
                        <a:pt x="199" y="72"/>
                        <a:pt x="198" y="72"/>
                      </a:cubicBezTo>
                      <a:cubicBezTo>
                        <a:pt x="198" y="71"/>
                        <a:pt x="199" y="70"/>
                        <a:pt x="199" y="69"/>
                      </a:cubicBezTo>
                      <a:cubicBezTo>
                        <a:pt x="196" y="71"/>
                        <a:pt x="195" y="75"/>
                        <a:pt x="194" y="77"/>
                      </a:cubicBezTo>
                      <a:cubicBezTo>
                        <a:pt x="193" y="79"/>
                        <a:pt x="192" y="84"/>
                        <a:pt x="193" y="85"/>
                      </a:cubicBezTo>
                      <a:cubicBezTo>
                        <a:pt x="193" y="84"/>
                        <a:pt x="194" y="84"/>
                        <a:pt x="194" y="83"/>
                      </a:cubicBezTo>
                      <a:cubicBezTo>
                        <a:pt x="194" y="84"/>
                        <a:pt x="194" y="84"/>
                        <a:pt x="195" y="84"/>
                      </a:cubicBezTo>
                      <a:cubicBezTo>
                        <a:pt x="195" y="82"/>
                        <a:pt x="194" y="81"/>
                        <a:pt x="195" y="80"/>
                      </a:cubicBezTo>
                      <a:cubicBezTo>
                        <a:pt x="195" y="80"/>
                        <a:pt x="195" y="80"/>
                        <a:pt x="195" y="80"/>
                      </a:cubicBezTo>
                      <a:cubicBezTo>
                        <a:pt x="195" y="79"/>
                        <a:pt x="195" y="78"/>
                        <a:pt x="195" y="77"/>
                      </a:cubicBezTo>
                      <a:cubicBezTo>
                        <a:pt x="195" y="76"/>
                        <a:pt x="196" y="77"/>
                        <a:pt x="196" y="75"/>
                      </a:cubicBezTo>
                      <a:cubicBezTo>
                        <a:pt x="198" y="77"/>
                        <a:pt x="197" y="75"/>
                        <a:pt x="197" y="74"/>
                      </a:cubicBezTo>
                      <a:cubicBezTo>
                        <a:pt x="197" y="74"/>
                        <a:pt x="198" y="74"/>
                        <a:pt x="198" y="74"/>
                      </a:cubicBezTo>
                      <a:cubicBezTo>
                        <a:pt x="198" y="76"/>
                        <a:pt x="197" y="76"/>
                        <a:pt x="196" y="78"/>
                      </a:cubicBezTo>
                      <a:cubicBezTo>
                        <a:pt x="196" y="79"/>
                        <a:pt x="196" y="80"/>
                        <a:pt x="196" y="81"/>
                      </a:cubicBezTo>
                      <a:cubicBezTo>
                        <a:pt x="197" y="81"/>
                        <a:pt x="197" y="81"/>
                        <a:pt x="198" y="82"/>
                      </a:cubicBezTo>
                      <a:cubicBezTo>
                        <a:pt x="198" y="81"/>
                        <a:pt x="198" y="80"/>
                        <a:pt x="199" y="79"/>
                      </a:cubicBezTo>
                      <a:cubicBezTo>
                        <a:pt x="198" y="79"/>
                        <a:pt x="198" y="79"/>
                        <a:pt x="197" y="80"/>
                      </a:cubicBezTo>
                      <a:cubicBezTo>
                        <a:pt x="197" y="79"/>
                        <a:pt x="197" y="78"/>
                        <a:pt x="197" y="78"/>
                      </a:cubicBezTo>
                      <a:cubicBezTo>
                        <a:pt x="197" y="79"/>
                        <a:pt x="198" y="79"/>
                        <a:pt x="199" y="78"/>
                      </a:cubicBezTo>
                      <a:cubicBezTo>
                        <a:pt x="198" y="77"/>
                        <a:pt x="198" y="74"/>
                        <a:pt x="200" y="74"/>
                      </a:cubicBezTo>
                      <a:cubicBezTo>
                        <a:pt x="199" y="75"/>
                        <a:pt x="199" y="77"/>
                        <a:pt x="200" y="77"/>
                      </a:cubicBezTo>
                      <a:cubicBezTo>
                        <a:pt x="200" y="77"/>
                        <a:pt x="200" y="76"/>
                        <a:pt x="200" y="76"/>
                      </a:cubicBezTo>
                      <a:cubicBezTo>
                        <a:pt x="201" y="77"/>
                        <a:pt x="200" y="78"/>
                        <a:pt x="201" y="79"/>
                      </a:cubicBezTo>
                      <a:cubicBezTo>
                        <a:pt x="202" y="79"/>
                        <a:pt x="203" y="79"/>
                        <a:pt x="202" y="80"/>
                      </a:cubicBezTo>
                      <a:cubicBezTo>
                        <a:pt x="202" y="80"/>
                        <a:pt x="202" y="80"/>
                        <a:pt x="202" y="80"/>
                      </a:cubicBezTo>
                      <a:cubicBezTo>
                        <a:pt x="201" y="80"/>
                        <a:pt x="201" y="81"/>
                        <a:pt x="201" y="81"/>
                      </a:cubicBezTo>
                      <a:cubicBezTo>
                        <a:pt x="201" y="79"/>
                        <a:pt x="200" y="79"/>
                        <a:pt x="200" y="81"/>
                      </a:cubicBezTo>
                      <a:cubicBezTo>
                        <a:pt x="200" y="81"/>
                        <a:pt x="200" y="82"/>
                        <a:pt x="200" y="83"/>
                      </a:cubicBezTo>
                      <a:cubicBezTo>
                        <a:pt x="200" y="81"/>
                        <a:pt x="202" y="81"/>
                        <a:pt x="202" y="83"/>
                      </a:cubicBezTo>
                      <a:cubicBezTo>
                        <a:pt x="200" y="82"/>
                        <a:pt x="201" y="84"/>
                        <a:pt x="202" y="85"/>
                      </a:cubicBezTo>
                      <a:cubicBezTo>
                        <a:pt x="201" y="83"/>
                        <a:pt x="204" y="81"/>
                        <a:pt x="204" y="80"/>
                      </a:cubicBezTo>
                      <a:cubicBezTo>
                        <a:pt x="204" y="80"/>
                        <a:pt x="204" y="83"/>
                        <a:pt x="205" y="81"/>
                      </a:cubicBezTo>
                      <a:cubicBezTo>
                        <a:pt x="206" y="81"/>
                        <a:pt x="206" y="80"/>
                        <a:pt x="206" y="79"/>
                      </a:cubicBezTo>
                      <a:cubicBezTo>
                        <a:pt x="208" y="79"/>
                        <a:pt x="206" y="78"/>
                        <a:pt x="206" y="78"/>
                      </a:cubicBezTo>
                      <a:cubicBezTo>
                        <a:pt x="207" y="77"/>
                        <a:pt x="208" y="77"/>
                        <a:pt x="209" y="77"/>
                      </a:cubicBezTo>
                      <a:cubicBezTo>
                        <a:pt x="209" y="77"/>
                        <a:pt x="209" y="77"/>
                        <a:pt x="209" y="78"/>
                      </a:cubicBezTo>
                      <a:cubicBezTo>
                        <a:pt x="207" y="78"/>
                        <a:pt x="208" y="79"/>
                        <a:pt x="209" y="80"/>
                      </a:cubicBezTo>
                      <a:cubicBezTo>
                        <a:pt x="209" y="80"/>
                        <a:pt x="208" y="80"/>
                        <a:pt x="208" y="81"/>
                      </a:cubicBezTo>
                      <a:cubicBezTo>
                        <a:pt x="208" y="80"/>
                        <a:pt x="208" y="80"/>
                        <a:pt x="208" y="80"/>
                      </a:cubicBezTo>
                      <a:cubicBezTo>
                        <a:pt x="207" y="80"/>
                        <a:pt x="206" y="80"/>
                        <a:pt x="206" y="81"/>
                      </a:cubicBezTo>
                      <a:cubicBezTo>
                        <a:pt x="207" y="81"/>
                        <a:pt x="207" y="81"/>
                        <a:pt x="208" y="81"/>
                      </a:cubicBezTo>
                      <a:cubicBezTo>
                        <a:pt x="208" y="82"/>
                        <a:pt x="208" y="82"/>
                        <a:pt x="208" y="82"/>
                      </a:cubicBezTo>
                      <a:cubicBezTo>
                        <a:pt x="207" y="82"/>
                        <a:pt x="207" y="82"/>
                        <a:pt x="206" y="82"/>
                      </a:cubicBezTo>
                      <a:cubicBezTo>
                        <a:pt x="207" y="83"/>
                        <a:pt x="207" y="83"/>
                        <a:pt x="207" y="83"/>
                      </a:cubicBezTo>
                      <a:cubicBezTo>
                        <a:pt x="207" y="83"/>
                        <a:pt x="202" y="82"/>
                        <a:pt x="203" y="85"/>
                      </a:cubicBezTo>
                      <a:cubicBezTo>
                        <a:pt x="205" y="87"/>
                        <a:pt x="208" y="84"/>
                        <a:pt x="209" y="83"/>
                      </a:cubicBezTo>
                      <a:cubicBezTo>
                        <a:pt x="208" y="85"/>
                        <a:pt x="208" y="84"/>
                        <a:pt x="207" y="85"/>
                      </a:cubicBezTo>
                      <a:cubicBezTo>
                        <a:pt x="206" y="86"/>
                        <a:pt x="205" y="86"/>
                        <a:pt x="205" y="88"/>
                      </a:cubicBezTo>
                      <a:cubicBezTo>
                        <a:pt x="206" y="88"/>
                        <a:pt x="207" y="88"/>
                        <a:pt x="207" y="88"/>
                      </a:cubicBezTo>
                      <a:cubicBezTo>
                        <a:pt x="207" y="87"/>
                        <a:pt x="209" y="84"/>
                        <a:pt x="209" y="86"/>
                      </a:cubicBezTo>
                      <a:cubicBezTo>
                        <a:pt x="209" y="88"/>
                        <a:pt x="207" y="88"/>
                        <a:pt x="208" y="89"/>
                      </a:cubicBezTo>
                      <a:cubicBezTo>
                        <a:pt x="208" y="89"/>
                        <a:pt x="208" y="89"/>
                        <a:pt x="208" y="88"/>
                      </a:cubicBezTo>
                      <a:cubicBezTo>
                        <a:pt x="208" y="89"/>
                        <a:pt x="209" y="89"/>
                        <a:pt x="209" y="89"/>
                      </a:cubicBezTo>
                      <a:cubicBezTo>
                        <a:pt x="209" y="89"/>
                        <a:pt x="209" y="89"/>
                        <a:pt x="210" y="89"/>
                      </a:cubicBezTo>
                      <a:cubicBezTo>
                        <a:pt x="209" y="91"/>
                        <a:pt x="213" y="92"/>
                        <a:pt x="213" y="89"/>
                      </a:cubicBezTo>
                      <a:cubicBezTo>
                        <a:pt x="213" y="90"/>
                        <a:pt x="213" y="91"/>
                        <a:pt x="212" y="92"/>
                      </a:cubicBezTo>
                      <a:cubicBezTo>
                        <a:pt x="215" y="91"/>
                        <a:pt x="214" y="89"/>
                        <a:pt x="215" y="87"/>
                      </a:cubicBezTo>
                      <a:cubicBezTo>
                        <a:pt x="216" y="86"/>
                        <a:pt x="218" y="86"/>
                        <a:pt x="216" y="84"/>
                      </a:cubicBezTo>
                      <a:cubicBezTo>
                        <a:pt x="215" y="83"/>
                        <a:pt x="215" y="83"/>
                        <a:pt x="214" y="82"/>
                      </a:cubicBezTo>
                      <a:cubicBezTo>
                        <a:pt x="211" y="77"/>
                        <a:pt x="219" y="76"/>
                        <a:pt x="220" y="72"/>
                      </a:cubicBezTo>
                      <a:cubicBezTo>
                        <a:pt x="220" y="73"/>
                        <a:pt x="221" y="73"/>
                        <a:pt x="221" y="73"/>
                      </a:cubicBezTo>
                      <a:cubicBezTo>
                        <a:pt x="220" y="75"/>
                        <a:pt x="218" y="76"/>
                        <a:pt x="217" y="76"/>
                      </a:cubicBezTo>
                      <a:cubicBezTo>
                        <a:pt x="216" y="77"/>
                        <a:pt x="214" y="80"/>
                        <a:pt x="214" y="80"/>
                      </a:cubicBezTo>
                      <a:cubicBezTo>
                        <a:pt x="215" y="82"/>
                        <a:pt x="216" y="83"/>
                        <a:pt x="217" y="84"/>
                      </a:cubicBezTo>
                      <a:cubicBezTo>
                        <a:pt x="219" y="85"/>
                        <a:pt x="215" y="88"/>
                        <a:pt x="218" y="88"/>
                      </a:cubicBezTo>
                      <a:cubicBezTo>
                        <a:pt x="216" y="88"/>
                        <a:pt x="217" y="88"/>
                        <a:pt x="216" y="90"/>
                      </a:cubicBezTo>
                      <a:cubicBezTo>
                        <a:pt x="216" y="90"/>
                        <a:pt x="217" y="90"/>
                        <a:pt x="217" y="90"/>
                      </a:cubicBezTo>
                      <a:cubicBezTo>
                        <a:pt x="216" y="91"/>
                        <a:pt x="216" y="91"/>
                        <a:pt x="216" y="92"/>
                      </a:cubicBezTo>
                      <a:cubicBezTo>
                        <a:pt x="215" y="92"/>
                        <a:pt x="214" y="92"/>
                        <a:pt x="213" y="93"/>
                      </a:cubicBezTo>
                      <a:cubicBezTo>
                        <a:pt x="213" y="95"/>
                        <a:pt x="209" y="92"/>
                        <a:pt x="209" y="92"/>
                      </a:cubicBezTo>
                      <a:cubicBezTo>
                        <a:pt x="209" y="91"/>
                        <a:pt x="209" y="91"/>
                        <a:pt x="209" y="91"/>
                      </a:cubicBezTo>
                      <a:cubicBezTo>
                        <a:pt x="208" y="91"/>
                        <a:pt x="208" y="92"/>
                        <a:pt x="207" y="93"/>
                      </a:cubicBezTo>
                      <a:cubicBezTo>
                        <a:pt x="207" y="90"/>
                        <a:pt x="204" y="91"/>
                        <a:pt x="203" y="90"/>
                      </a:cubicBezTo>
                      <a:cubicBezTo>
                        <a:pt x="204" y="90"/>
                        <a:pt x="204" y="89"/>
                        <a:pt x="204" y="88"/>
                      </a:cubicBezTo>
                      <a:cubicBezTo>
                        <a:pt x="203" y="88"/>
                        <a:pt x="203" y="89"/>
                        <a:pt x="202" y="90"/>
                      </a:cubicBezTo>
                      <a:cubicBezTo>
                        <a:pt x="201" y="90"/>
                        <a:pt x="201" y="90"/>
                        <a:pt x="200" y="90"/>
                      </a:cubicBezTo>
                      <a:cubicBezTo>
                        <a:pt x="200" y="89"/>
                        <a:pt x="200" y="89"/>
                        <a:pt x="200" y="89"/>
                      </a:cubicBezTo>
                      <a:cubicBezTo>
                        <a:pt x="200" y="88"/>
                        <a:pt x="200" y="88"/>
                        <a:pt x="199" y="88"/>
                      </a:cubicBezTo>
                      <a:cubicBezTo>
                        <a:pt x="199" y="91"/>
                        <a:pt x="198" y="89"/>
                        <a:pt x="197" y="88"/>
                      </a:cubicBezTo>
                      <a:cubicBezTo>
                        <a:pt x="197" y="89"/>
                        <a:pt x="197" y="90"/>
                        <a:pt x="198" y="90"/>
                      </a:cubicBezTo>
                      <a:cubicBezTo>
                        <a:pt x="198" y="91"/>
                        <a:pt x="198" y="92"/>
                        <a:pt x="197" y="93"/>
                      </a:cubicBezTo>
                      <a:cubicBezTo>
                        <a:pt x="197" y="91"/>
                        <a:pt x="195" y="92"/>
                        <a:pt x="195" y="94"/>
                      </a:cubicBezTo>
                      <a:cubicBezTo>
                        <a:pt x="197" y="93"/>
                        <a:pt x="198" y="95"/>
                        <a:pt x="197" y="96"/>
                      </a:cubicBezTo>
                      <a:cubicBezTo>
                        <a:pt x="198" y="95"/>
                        <a:pt x="198" y="94"/>
                        <a:pt x="198" y="92"/>
                      </a:cubicBezTo>
                      <a:cubicBezTo>
                        <a:pt x="198" y="93"/>
                        <a:pt x="198" y="94"/>
                        <a:pt x="199" y="95"/>
                      </a:cubicBezTo>
                      <a:cubicBezTo>
                        <a:pt x="199" y="94"/>
                        <a:pt x="199" y="93"/>
                        <a:pt x="199" y="91"/>
                      </a:cubicBezTo>
                      <a:cubicBezTo>
                        <a:pt x="200" y="93"/>
                        <a:pt x="200" y="94"/>
                        <a:pt x="200" y="95"/>
                      </a:cubicBezTo>
                      <a:cubicBezTo>
                        <a:pt x="201" y="94"/>
                        <a:pt x="201" y="93"/>
                        <a:pt x="200" y="92"/>
                      </a:cubicBezTo>
                      <a:cubicBezTo>
                        <a:pt x="201" y="93"/>
                        <a:pt x="202" y="93"/>
                        <a:pt x="202" y="92"/>
                      </a:cubicBezTo>
                      <a:cubicBezTo>
                        <a:pt x="202" y="92"/>
                        <a:pt x="202" y="93"/>
                        <a:pt x="202" y="93"/>
                      </a:cubicBezTo>
                      <a:cubicBezTo>
                        <a:pt x="203" y="93"/>
                        <a:pt x="203" y="93"/>
                        <a:pt x="203" y="92"/>
                      </a:cubicBezTo>
                      <a:cubicBezTo>
                        <a:pt x="204" y="92"/>
                        <a:pt x="204" y="92"/>
                        <a:pt x="205" y="92"/>
                      </a:cubicBezTo>
                      <a:cubicBezTo>
                        <a:pt x="204" y="93"/>
                        <a:pt x="204" y="93"/>
                        <a:pt x="204" y="94"/>
                      </a:cubicBezTo>
                      <a:cubicBezTo>
                        <a:pt x="203" y="94"/>
                        <a:pt x="202" y="94"/>
                        <a:pt x="201" y="95"/>
                      </a:cubicBezTo>
                      <a:cubicBezTo>
                        <a:pt x="203" y="97"/>
                        <a:pt x="205" y="95"/>
                        <a:pt x="206" y="95"/>
                      </a:cubicBezTo>
                      <a:cubicBezTo>
                        <a:pt x="206" y="96"/>
                        <a:pt x="206" y="96"/>
                        <a:pt x="206" y="96"/>
                      </a:cubicBezTo>
                      <a:cubicBezTo>
                        <a:pt x="204" y="96"/>
                        <a:pt x="203" y="97"/>
                        <a:pt x="205" y="98"/>
                      </a:cubicBezTo>
                      <a:cubicBezTo>
                        <a:pt x="203" y="98"/>
                        <a:pt x="203" y="98"/>
                        <a:pt x="203" y="97"/>
                      </a:cubicBezTo>
                      <a:cubicBezTo>
                        <a:pt x="202" y="97"/>
                        <a:pt x="202" y="96"/>
                        <a:pt x="201" y="95"/>
                      </a:cubicBezTo>
                      <a:cubicBezTo>
                        <a:pt x="201" y="97"/>
                        <a:pt x="201" y="98"/>
                        <a:pt x="200" y="96"/>
                      </a:cubicBezTo>
                      <a:cubicBezTo>
                        <a:pt x="200" y="97"/>
                        <a:pt x="200" y="97"/>
                        <a:pt x="199" y="98"/>
                      </a:cubicBezTo>
                      <a:cubicBezTo>
                        <a:pt x="199" y="97"/>
                        <a:pt x="200" y="97"/>
                        <a:pt x="200" y="97"/>
                      </a:cubicBezTo>
                      <a:cubicBezTo>
                        <a:pt x="199" y="97"/>
                        <a:pt x="199" y="97"/>
                        <a:pt x="198" y="98"/>
                      </a:cubicBezTo>
                      <a:cubicBezTo>
                        <a:pt x="199" y="98"/>
                        <a:pt x="198" y="99"/>
                        <a:pt x="199" y="99"/>
                      </a:cubicBezTo>
                      <a:cubicBezTo>
                        <a:pt x="199" y="99"/>
                        <a:pt x="198" y="99"/>
                        <a:pt x="198" y="99"/>
                      </a:cubicBezTo>
                      <a:cubicBezTo>
                        <a:pt x="197" y="100"/>
                        <a:pt x="197" y="101"/>
                        <a:pt x="198" y="103"/>
                      </a:cubicBezTo>
                      <a:cubicBezTo>
                        <a:pt x="195" y="102"/>
                        <a:pt x="197" y="100"/>
                        <a:pt x="197" y="99"/>
                      </a:cubicBezTo>
                      <a:cubicBezTo>
                        <a:pt x="197" y="98"/>
                        <a:pt x="195" y="99"/>
                        <a:pt x="194" y="100"/>
                      </a:cubicBezTo>
                      <a:cubicBezTo>
                        <a:pt x="194" y="99"/>
                        <a:pt x="194" y="99"/>
                        <a:pt x="194" y="99"/>
                      </a:cubicBezTo>
                      <a:cubicBezTo>
                        <a:pt x="194" y="102"/>
                        <a:pt x="196" y="103"/>
                        <a:pt x="197" y="105"/>
                      </a:cubicBezTo>
                      <a:cubicBezTo>
                        <a:pt x="197" y="106"/>
                        <a:pt x="197" y="108"/>
                        <a:pt x="198" y="110"/>
                      </a:cubicBezTo>
                      <a:cubicBezTo>
                        <a:pt x="198" y="109"/>
                        <a:pt x="198" y="109"/>
                        <a:pt x="198" y="108"/>
                      </a:cubicBezTo>
                      <a:cubicBezTo>
                        <a:pt x="199" y="109"/>
                        <a:pt x="200" y="110"/>
                        <a:pt x="200" y="111"/>
                      </a:cubicBezTo>
                      <a:cubicBezTo>
                        <a:pt x="200" y="109"/>
                        <a:pt x="200" y="108"/>
                        <a:pt x="200" y="107"/>
                      </a:cubicBezTo>
                      <a:cubicBezTo>
                        <a:pt x="202" y="107"/>
                        <a:pt x="201" y="108"/>
                        <a:pt x="201" y="109"/>
                      </a:cubicBezTo>
                      <a:cubicBezTo>
                        <a:pt x="202" y="109"/>
                        <a:pt x="201" y="108"/>
                        <a:pt x="202" y="108"/>
                      </a:cubicBezTo>
                      <a:cubicBezTo>
                        <a:pt x="202" y="109"/>
                        <a:pt x="206" y="112"/>
                        <a:pt x="204" y="113"/>
                      </a:cubicBezTo>
                      <a:cubicBezTo>
                        <a:pt x="208" y="114"/>
                        <a:pt x="205" y="114"/>
                        <a:pt x="206" y="117"/>
                      </a:cubicBezTo>
                      <a:cubicBezTo>
                        <a:pt x="206" y="117"/>
                        <a:pt x="207" y="117"/>
                        <a:pt x="207" y="116"/>
                      </a:cubicBezTo>
                      <a:cubicBezTo>
                        <a:pt x="206" y="115"/>
                        <a:pt x="207" y="115"/>
                        <a:pt x="208" y="115"/>
                      </a:cubicBezTo>
                      <a:cubicBezTo>
                        <a:pt x="208" y="115"/>
                        <a:pt x="208" y="115"/>
                        <a:pt x="208" y="116"/>
                      </a:cubicBezTo>
                      <a:cubicBezTo>
                        <a:pt x="208" y="116"/>
                        <a:pt x="211" y="117"/>
                        <a:pt x="208" y="118"/>
                      </a:cubicBezTo>
                      <a:cubicBezTo>
                        <a:pt x="210" y="118"/>
                        <a:pt x="211" y="120"/>
                        <a:pt x="213" y="121"/>
                      </a:cubicBezTo>
                      <a:cubicBezTo>
                        <a:pt x="213" y="120"/>
                        <a:pt x="212" y="117"/>
                        <a:pt x="212" y="117"/>
                      </a:cubicBezTo>
                      <a:cubicBezTo>
                        <a:pt x="214" y="116"/>
                        <a:pt x="212" y="114"/>
                        <a:pt x="211" y="114"/>
                      </a:cubicBezTo>
                      <a:cubicBezTo>
                        <a:pt x="213" y="113"/>
                        <a:pt x="214" y="110"/>
                        <a:pt x="214" y="108"/>
                      </a:cubicBezTo>
                      <a:cubicBezTo>
                        <a:pt x="215" y="109"/>
                        <a:pt x="216" y="110"/>
                        <a:pt x="217" y="110"/>
                      </a:cubicBezTo>
                      <a:cubicBezTo>
                        <a:pt x="217" y="112"/>
                        <a:pt x="215" y="113"/>
                        <a:pt x="213" y="113"/>
                      </a:cubicBezTo>
                      <a:cubicBezTo>
                        <a:pt x="214" y="114"/>
                        <a:pt x="214" y="115"/>
                        <a:pt x="215" y="116"/>
                      </a:cubicBezTo>
                      <a:cubicBezTo>
                        <a:pt x="215" y="117"/>
                        <a:pt x="216" y="118"/>
                        <a:pt x="217" y="118"/>
                      </a:cubicBezTo>
                      <a:cubicBezTo>
                        <a:pt x="217" y="119"/>
                        <a:pt x="216" y="120"/>
                        <a:pt x="216" y="120"/>
                      </a:cubicBezTo>
                      <a:cubicBezTo>
                        <a:pt x="219" y="119"/>
                        <a:pt x="217" y="117"/>
                        <a:pt x="217" y="115"/>
                      </a:cubicBezTo>
                      <a:cubicBezTo>
                        <a:pt x="217" y="116"/>
                        <a:pt x="218" y="116"/>
                        <a:pt x="218" y="117"/>
                      </a:cubicBezTo>
                      <a:cubicBezTo>
                        <a:pt x="218" y="116"/>
                        <a:pt x="218" y="116"/>
                        <a:pt x="218" y="115"/>
                      </a:cubicBezTo>
                      <a:cubicBezTo>
                        <a:pt x="217" y="114"/>
                        <a:pt x="221" y="110"/>
                        <a:pt x="221" y="108"/>
                      </a:cubicBezTo>
                      <a:cubicBezTo>
                        <a:pt x="221" y="109"/>
                        <a:pt x="222" y="109"/>
                        <a:pt x="222" y="110"/>
                      </a:cubicBezTo>
                      <a:cubicBezTo>
                        <a:pt x="222" y="109"/>
                        <a:pt x="222" y="107"/>
                        <a:pt x="224" y="107"/>
                      </a:cubicBezTo>
                      <a:cubicBezTo>
                        <a:pt x="223" y="106"/>
                        <a:pt x="224" y="105"/>
                        <a:pt x="224" y="104"/>
                      </a:cubicBezTo>
                      <a:cubicBezTo>
                        <a:pt x="225" y="104"/>
                        <a:pt x="225" y="104"/>
                        <a:pt x="225" y="103"/>
                      </a:cubicBezTo>
                      <a:cubicBezTo>
                        <a:pt x="224" y="103"/>
                        <a:pt x="224" y="102"/>
                        <a:pt x="225" y="101"/>
                      </a:cubicBezTo>
                      <a:cubicBezTo>
                        <a:pt x="225" y="102"/>
                        <a:pt x="225" y="102"/>
                        <a:pt x="225" y="103"/>
                      </a:cubicBezTo>
                      <a:cubicBezTo>
                        <a:pt x="226" y="102"/>
                        <a:pt x="226" y="103"/>
                        <a:pt x="226" y="104"/>
                      </a:cubicBezTo>
                      <a:cubicBezTo>
                        <a:pt x="226" y="105"/>
                        <a:pt x="224" y="105"/>
                        <a:pt x="224" y="105"/>
                      </a:cubicBezTo>
                      <a:cubicBezTo>
                        <a:pt x="224" y="105"/>
                        <a:pt x="224" y="106"/>
                        <a:pt x="224" y="106"/>
                      </a:cubicBezTo>
                      <a:cubicBezTo>
                        <a:pt x="224" y="106"/>
                        <a:pt x="225" y="107"/>
                        <a:pt x="225" y="107"/>
                      </a:cubicBezTo>
                      <a:cubicBezTo>
                        <a:pt x="225" y="107"/>
                        <a:pt x="224" y="108"/>
                        <a:pt x="224" y="108"/>
                      </a:cubicBezTo>
                      <a:cubicBezTo>
                        <a:pt x="224" y="107"/>
                        <a:pt x="223" y="108"/>
                        <a:pt x="223" y="108"/>
                      </a:cubicBezTo>
                      <a:cubicBezTo>
                        <a:pt x="223" y="108"/>
                        <a:pt x="223" y="109"/>
                        <a:pt x="223" y="110"/>
                      </a:cubicBezTo>
                      <a:cubicBezTo>
                        <a:pt x="222" y="111"/>
                        <a:pt x="216" y="120"/>
                        <a:pt x="222" y="120"/>
                      </a:cubicBezTo>
                      <a:cubicBezTo>
                        <a:pt x="221" y="119"/>
                        <a:pt x="221" y="119"/>
                        <a:pt x="222" y="118"/>
                      </a:cubicBezTo>
                      <a:cubicBezTo>
                        <a:pt x="223" y="116"/>
                        <a:pt x="222" y="118"/>
                        <a:pt x="222" y="118"/>
                      </a:cubicBezTo>
                      <a:cubicBezTo>
                        <a:pt x="224" y="118"/>
                        <a:pt x="225" y="117"/>
                        <a:pt x="227" y="117"/>
                      </a:cubicBezTo>
                      <a:cubicBezTo>
                        <a:pt x="226" y="118"/>
                        <a:pt x="222" y="119"/>
                        <a:pt x="223" y="120"/>
                      </a:cubicBezTo>
                      <a:cubicBezTo>
                        <a:pt x="223" y="121"/>
                        <a:pt x="226" y="119"/>
                        <a:pt x="225" y="122"/>
                      </a:cubicBezTo>
                      <a:cubicBezTo>
                        <a:pt x="225" y="121"/>
                        <a:pt x="225" y="121"/>
                        <a:pt x="224" y="121"/>
                      </a:cubicBezTo>
                      <a:cubicBezTo>
                        <a:pt x="224" y="121"/>
                        <a:pt x="223" y="122"/>
                        <a:pt x="223" y="122"/>
                      </a:cubicBezTo>
                      <a:cubicBezTo>
                        <a:pt x="223" y="122"/>
                        <a:pt x="222" y="122"/>
                        <a:pt x="222" y="123"/>
                      </a:cubicBezTo>
                      <a:cubicBezTo>
                        <a:pt x="222" y="123"/>
                        <a:pt x="222" y="122"/>
                        <a:pt x="222" y="122"/>
                      </a:cubicBezTo>
                      <a:cubicBezTo>
                        <a:pt x="218" y="122"/>
                        <a:pt x="216" y="125"/>
                        <a:pt x="217" y="128"/>
                      </a:cubicBezTo>
                      <a:cubicBezTo>
                        <a:pt x="218" y="128"/>
                        <a:pt x="219" y="128"/>
                        <a:pt x="219" y="128"/>
                      </a:cubicBezTo>
                      <a:cubicBezTo>
                        <a:pt x="219" y="128"/>
                        <a:pt x="219" y="127"/>
                        <a:pt x="219" y="126"/>
                      </a:cubicBezTo>
                      <a:cubicBezTo>
                        <a:pt x="219" y="126"/>
                        <a:pt x="221" y="127"/>
                        <a:pt x="221" y="127"/>
                      </a:cubicBezTo>
                      <a:cubicBezTo>
                        <a:pt x="221" y="127"/>
                        <a:pt x="222" y="126"/>
                        <a:pt x="222" y="127"/>
                      </a:cubicBezTo>
                      <a:cubicBezTo>
                        <a:pt x="222" y="127"/>
                        <a:pt x="222" y="127"/>
                        <a:pt x="223" y="127"/>
                      </a:cubicBezTo>
                      <a:cubicBezTo>
                        <a:pt x="223" y="126"/>
                        <a:pt x="223" y="126"/>
                        <a:pt x="223" y="126"/>
                      </a:cubicBezTo>
                      <a:cubicBezTo>
                        <a:pt x="224" y="126"/>
                        <a:pt x="224" y="126"/>
                        <a:pt x="224" y="127"/>
                      </a:cubicBezTo>
                      <a:cubicBezTo>
                        <a:pt x="225" y="126"/>
                        <a:pt x="225" y="126"/>
                        <a:pt x="226" y="125"/>
                      </a:cubicBezTo>
                      <a:cubicBezTo>
                        <a:pt x="226" y="126"/>
                        <a:pt x="226" y="126"/>
                        <a:pt x="226" y="127"/>
                      </a:cubicBezTo>
                      <a:cubicBezTo>
                        <a:pt x="227" y="126"/>
                        <a:pt x="229" y="124"/>
                        <a:pt x="229" y="126"/>
                      </a:cubicBezTo>
                      <a:cubicBezTo>
                        <a:pt x="228" y="126"/>
                        <a:pt x="228" y="126"/>
                        <a:pt x="227" y="127"/>
                      </a:cubicBezTo>
                      <a:cubicBezTo>
                        <a:pt x="228" y="127"/>
                        <a:pt x="228" y="127"/>
                        <a:pt x="229" y="127"/>
                      </a:cubicBezTo>
                      <a:cubicBezTo>
                        <a:pt x="229" y="127"/>
                        <a:pt x="228" y="128"/>
                        <a:pt x="227" y="128"/>
                      </a:cubicBezTo>
                      <a:cubicBezTo>
                        <a:pt x="227" y="128"/>
                        <a:pt x="227" y="128"/>
                        <a:pt x="227" y="127"/>
                      </a:cubicBezTo>
                      <a:cubicBezTo>
                        <a:pt x="227" y="128"/>
                        <a:pt x="226" y="128"/>
                        <a:pt x="226" y="128"/>
                      </a:cubicBezTo>
                      <a:cubicBezTo>
                        <a:pt x="226" y="128"/>
                        <a:pt x="226" y="128"/>
                        <a:pt x="226" y="127"/>
                      </a:cubicBezTo>
                      <a:cubicBezTo>
                        <a:pt x="225" y="128"/>
                        <a:pt x="225" y="128"/>
                        <a:pt x="224" y="128"/>
                      </a:cubicBezTo>
                      <a:cubicBezTo>
                        <a:pt x="224" y="129"/>
                        <a:pt x="224" y="130"/>
                        <a:pt x="224" y="131"/>
                      </a:cubicBezTo>
                      <a:cubicBezTo>
                        <a:pt x="224" y="130"/>
                        <a:pt x="224" y="130"/>
                        <a:pt x="223" y="129"/>
                      </a:cubicBezTo>
                      <a:cubicBezTo>
                        <a:pt x="223" y="130"/>
                        <a:pt x="223" y="130"/>
                        <a:pt x="223" y="131"/>
                      </a:cubicBezTo>
                      <a:cubicBezTo>
                        <a:pt x="222" y="131"/>
                        <a:pt x="222" y="131"/>
                        <a:pt x="222" y="131"/>
                      </a:cubicBezTo>
                      <a:cubicBezTo>
                        <a:pt x="222" y="131"/>
                        <a:pt x="222" y="132"/>
                        <a:pt x="223" y="132"/>
                      </a:cubicBezTo>
                      <a:cubicBezTo>
                        <a:pt x="222" y="132"/>
                        <a:pt x="222" y="132"/>
                        <a:pt x="221" y="132"/>
                      </a:cubicBezTo>
                      <a:cubicBezTo>
                        <a:pt x="222" y="133"/>
                        <a:pt x="222" y="132"/>
                        <a:pt x="222" y="134"/>
                      </a:cubicBezTo>
                      <a:cubicBezTo>
                        <a:pt x="223" y="133"/>
                        <a:pt x="225" y="132"/>
                        <a:pt x="226" y="133"/>
                      </a:cubicBezTo>
                      <a:cubicBezTo>
                        <a:pt x="227" y="133"/>
                        <a:pt x="227" y="132"/>
                        <a:pt x="227" y="131"/>
                      </a:cubicBezTo>
                      <a:cubicBezTo>
                        <a:pt x="228" y="130"/>
                        <a:pt x="229" y="130"/>
                        <a:pt x="230" y="131"/>
                      </a:cubicBezTo>
                      <a:cubicBezTo>
                        <a:pt x="229" y="131"/>
                        <a:pt x="228" y="132"/>
                        <a:pt x="228" y="132"/>
                      </a:cubicBezTo>
                      <a:cubicBezTo>
                        <a:pt x="229" y="132"/>
                        <a:pt x="228" y="132"/>
                        <a:pt x="229" y="132"/>
                      </a:cubicBezTo>
                      <a:cubicBezTo>
                        <a:pt x="228" y="133"/>
                        <a:pt x="227" y="133"/>
                        <a:pt x="227" y="135"/>
                      </a:cubicBezTo>
                      <a:cubicBezTo>
                        <a:pt x="226" y="135"/>
                        <a:pt x="225" y="135"/>
                        <a:pt x="224" y="135"/>
                      </a:cubicBezTo>
                      <a:cubicBezTo>
                        <a:pt x="225" y="135"/>
                        <a:pt x="224" y="135"/>
                        <a:pt x="225" y="135"/>
                      </a:cubicBezTo>
                      <a:cubicBezTo>
                        <a:pt x="225" y="136"/>
                        <a:pt x="225" y="136"/>
                        <a:pt x="225" y="136"/>
                      </a:cubicBezTo>
                      <a:cubicBezTo>
                        <a:pt x="225" y="136"/>
                        <a:pt x="224" y="136"/>
                        <a:pt x="223" y="136"/>
                      </a:cubicBezTo>
                      <a:cubicBezTo>
                        <a:pt x="223" y="136"/>
                        <a:pt x="223" y="135"/>
                        <a:pt x="223" y="135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22" y="136"/>
                        <a:pt x="223" y="136"/>
                        <a:pt x="223" y="136"/>
                      </a:cubicBezTo>
                      <a:cubicBezTo>
                        <a:pt x="223" y="136"/>
                        <a:pt x="222" y="137"/>
                        <a:pt x="222" y="136"/>
                      </a:cubicBezTo>
                      <a:cubicBezTo>
                        <a:pt x="223" y="137"/>
                        <a:pt x="222" y="137"/>
                        <a:pt x="223" y="137"/>
                      </a:cubicBezTo>
                      <a:cubicBezTo>
                        <a:pt x="221" y="137"/>
                        <a:pt x="221" y="139"/>
                        <a:pt x="220" y="140"/>
                      </a:cubicBezTo>
                      <a:cubicBezTo>
                        <a:pt x="221" y="140"/>
                        <a:pt x="222" y="138"/>
                        <a:pt x="223" y="138"/>
                      </a:cubicBezTo>
                      <a:cubicBezTo>
                        <a:pt x="223" y="139"/>
                        <a:pt x="222" y="140"/>
                        <a:pt x="222" y="141"/>
                      </a:cubicBezTo>
                      <a:cubicBezTo>
                        <a:pt x="223" y="141"/>
                        <a:pt x="223" y="141"/>
                        <a:pt x="223" y="141"/>
                      </a:cubicBezTo>
                      <a:cubicBezTo>
                        <a:pt x="223" y="142"/>
                        <a:pt x="222" y="142"/>
                        <a:pt x="221" y="143"/>
                      </a:cubicBezTo>
                      <a:cubicBezTo>
                        <a:pt x="221" y="142"/>
                        <a:pt x="221" y="142"/>
                        <a:pt x="221" y="141"/>
                      </a:cubicBezTo>
                      <a:cubicBezTo>
                        <a:pt x="220" y="144"/>
                        <a:pt x="223" y="145"/>
                        <a:pt x="222" y="143"/>
                      </a:cubicBezTo>
                      <a:cubicBezTo>
                        <a:pt x="223" y="143"/>
                        <a:pt x="223" y="143"/>
                        <a:pt x="224" y="143"/>
                      </a:cubicBezTo>
                      <a:cubicBezTo>
                        <a:pt x="224" y="143"/>
                        <a:pt x="223" y="144"/>
                        <a:pt x="223" y="144"/>
                      </a:cubicBezTo>
                      <a:cubicBezTo>
                        <a:pt x="224" y="143"/>
                        <a:pt x="224" y="144"/>
                        <a:pt x="225" y="143"/>
                      </a:cubicBezTo>
                      <a:cubicBezTo>
                        <a:pt x="225" y="143"/>
                        <a:pt x="225" y="143"/>
                        <a:pt x="225" y="143"/>
                      </a:cubicBezTo>
                      <a:cubicBezTo>
                        <a:pt x="225" y="143"/>
                        <a:pt x="225" y="142"/>
                        <a:pt x="225" y="142"/>
                      </a:cubicBezTo>
                      <a:cubicBezTo>
                        <a:pt x="225" y="142"/>
                        <a:pt x="224" y="142"/>
                        <a:pt x="225" y="141"/>
                      </a:cubicBezTo>
                      <a:cubicBezTo>
                        <a:pt x="225" y="141"/>
                        <a:pt x="226" y="141"/>
                        <a:pt x="226" y="142"/>
                      </a:cubicBezTo>
                      <a:cubicBezTo>
                        <a:pt x="227" y="141"/>
                        <a:pt x="229" y="141"/>
                        <a:pt x="229" y="139"/>
                      </a:cubicBezTo>
                      <a:cubicBezTo>
                        <a:pt x="229" y="139"/>
                        <a:pt x="230" y="140"/>
                        <a:pt x="230" y="140"/>
                      </a:cubicBezTo>
                      <a:cubicBezTo>
                        <a:pt x="230" y="140"/>
                        <a:pt x="230" y="141"/>
                        <a:pt x="230" y="141"/>
                      </a:cubicBezTo>
                      <a:cubicBezTo>
                        <a:pt x="231" y="140"/>
                        <a:pt x="231" y="139"/>
                        <a:pt x="232" y="139"/>
                      </a:cubicBezTo>
                      <a:cubicBezTo>
                        <a:pt x="232" y="141"/>
                        <a:pt x="234" y="140"/>
                        <a:pt x="235" y="142"/>
                      </a:cubicBezTo>
                      <a:cubicBezTo>
                        <a:pt x="236" y="141"/>
                        <a:pt x="236" y="141"/>
                        <a:pt x="237" y="140"/>
                      </a:cubicBezTo>
                      <a:cubicBezTo>
                        <a:pt x="236" y="138"/>
                        <a:pt x="250" y="137"/>
                        <a:pt x="252" y="137"/>
                      </a:cubicBezTo>
                      <a:cubicBezTo>
                        <a:pt x="252" y="137"/>
                        <a:pt x="252" y="136"/>
                        <a:pt x="252" y="135"/>
                      </a:cubicBezTo>
                      <a:cubicBezTo>
                        <a:pt x="253" y="136"/>
                        <a:pt x="253" y="136"/>
                        <a:pt x="253" y="136"/>
                      </a:cubicBezTo>
                      <a:cubicBezTo>
                        <a:pt x="253" y="134"/>
                        <a:pt x="254" y="133"/>
                        <a:pt x="252" y="132"/>
                      </a:cubicBezTo>
                      <a:cubicBezTo>
                        <a:pt x="253" y="132"/>
                        <a:pt x="255" y="131"/>
                        <a:pt x="255" y="130"/>
                      </a:cubicBezTo>
                      <a:cubicBezTo>
                        <a:pt x="255" y="130"/>
                        <a:pt x="255" y="130"/>
                        <a:pt x="256" y="130"/>
                      </a:cubicBezTo>
                      <a:cubicBezTo>
                        <a:pt x="256" y="129"/>
                        <a:pt x="257" y="129"/>
                        <a:pt x="257" y="131"/>
                      </a:cubicBezTo>
                      <a:cubicBezTo>
                        <a:pt x="257" y="128"/>
                        <a:pt x="260" y="125"/>
                        <a:pt x="259" y="123"/>
                      </a:cubicBezTo>
                      <a:cubicBezTo>
                        <a:pt x="260" y="123"/>
                        <a:pt x="260" y="123"/>
                        <a:pt x="260" y="123"/>
                      </a:cubicBezTo>
                      <a:cubicBezTo>
                        <a:pt x="259" y="122"/>
                        <a:pt x="260" y="121"/>
                        <a:pt x="261" y="121"/>
                      </a:cubicBezTo>
                      <a:cubicBezTo>
                        <a:pt x="259" y="118"/>
                        <a:pt x="264" y="120"/>
                        <a:pt x="263" y="117"/>
                      </a:cubicBezTo>
                      <a:cubicBezTo>
                        <a:pt x="263" y="117"/>
                        <a:pt x="263" y="117"/>
                        <a:pt x="263" y="117"/>
                      </a:cubicBezTo>
                      <a:cubicBezTo>
                        <a:pt x="263" y="117"/>
                        <a:pt x="263" y="117"/>
                        <a:pt x="263" y="118"/>
                      </a:cubicBezTo>
                      <a:cubicBezTo>
                        <a:pt x="264" y="117"/>
                        <a:pt x="264" y="117"/>
                        <a:pt x="264" y="117"/>
                      </a:cubicBezTo>
                      <a:cubicBezTo>
                        <a:pt x="265" y="118"/>
                        <a:pt x="263" y="118"/>
                        <a:pt x="263" y="119"/>
                      </a:cubicBezTo>
                      <a:cubicBezTo>
                        <a:pt x="263" y="120"/>
                        <a:pt x="263" y="121"/>
                        <a:pt x="263" y="122"/>
                      </a:cubicBezTo>
                      <a:cubicBezTo>
                        <a:pt x="264" y="120"/>
                        <a:pt x="265" y="120"/>
                        <a:pt x="265" y="119"/>
                      </a:cubicBezTo>
                      <a:cubicBezTo>
                        <a:pt x="266" y="118"/>
                        <a:pt x="266" y="117"/>
                        <a:pt x="267" y="116"/>
                      </a:cubicBezTo>
                      <a:cubicBezTo>
                        <a:pt x="268" y="114"/>
                        <a:pt x="272" y="110"/>
                        <a:pt x="268" y="110"/>
                      </a:cubicBezTo>
                      <a:cubicBezTo>
                        <a:pt x="268" y="110"/>
                        <a:pt x="268" y="110"/>
                        <a:pt x="268" y="111"/>
                      </a:cubicBezTo>
                      <a:cubicBezTo>
                        <a:pt x="267" y="110"/>
                        <a:pt x="266" y="111"/>
                        <a:pt x="265" y="110"/>
                      </a:cubicBezTo>
                      <a:cubicBezTo>
                        <a:pt x="266" y="110"/>
                        <a:pt x="267" y="110"/>
                        <a:pt x="267" y="109"/>
                      </a:cubicBezTo>
                      <a:cubicBezTo>
                        <a:pt x="266" y="109"/>
                        <a:pt x="267" y="109"/>
                        <a:pt x="266" y="108"/>
                      </a:cubicBezTo>
                      <a:cubicBezTo>
                        <a:pt x="268" y="109"/>
                        <a:pt x="267" y="107"/>
                        <a:pt x="266" y="106"/>
                      </a:cubicBezTo>
                      <a:cubicBezTo>
                        <a:pt x="265" y="106"/>
                        <a:pt x="261" y="106"/>
                        <a:pt x="264" y="105"/>
                      </a:cubicBezTo>
                      <a:cubicBezTo>
                        <a:pt x="264" y="105"/>
                        <a:pt x="264" y="104"/>
                        <a:pt x="264" y="104"/>
                      </a:cubicBezTo>
                      <a:cubicBezTo>
                        <a:pt x="265" y="105"/>
                        <a:pt x="266" y="105"/>
                        <a:pt x="267" y="106"/>
                      </a:cubicBezTo>
                      <a:cubicBezTo>
                        <a:pt x="269" y="106"/>
                        <a:pt x="269" y="107"/>
                        <a:pt x="270" y="105"/>
                      </a:cubicBezTo>
                      <a:cubicBezTo>
                        <a:pt x="270" y="105"/>
                        <a:pt x="269" y="105"/>
                        <a:pt x="269" y="105"/>
                      </a:cubicBezTo>
                      <a:moveTo>
                        <a:pt x="219" y="84"/>
                      </a:moveTo>
                      <a:cubicBezTo>
                        <a:pt x="219" y="84"/>
                        <a:pt x="220" y="84"/>
                        <a:pt x="219" y="8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85" name="Freeform 10339"/>
                <p:cNvSpPr>
                  <a:spLocks/>
                </p:cNvSpPr>
                <p:nvPr/>
              </p:nvSpPr>
              <p:spPr bwMode="auto">
                <a:xfrm>
                  <a:off x="4854" y="1979"/>
                  <a:ext cx="6" cy="15"/>
                </a:xfrm>
                <a:custGeom>
                  <a:avLst/>
                  <a:gdLst>
                    <a:gd name="T0" fmla="*/ 3 w 4"/>
                    <a:gd name="T1" fmla="*/ 0 h 10"/>
                    <a:gd name="T2" fmla="*/ 2 w 4"/>
                    <a:gd name="T3" fmla="*/ 15 h 10"/>
                    <a:gd name="T4" fmla="*/ 5 w 4"/>
                    <a:gd name="T5" fmla="*/ 0 h 10"/>
                    <a:gd name="T6" fmla="*/ 3 w 4"/>
                    <a:gd name="T7" fmla="*/ 0 h 1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"/>
                    <a:gd name="T13" fmla="*/ 0 h 10"/>
                    <a:gd name="T14" fmla="*/ 4 w 4"/>
                    <a:gd name="T15" fmla="*/ 10 h 1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" h="10">
                      <a:moveTo>
                        <a:pt x="2" y="0"/>
                      </a:moveTo>
                      <a:cubicBezTo>
                        <a:pt x="4" y="3"/>
                        <a:pt x="0" y="6"/>
                        <a:pt x="1" y="10"/>
                      </a:cubicBezTo>
                      <a:cubicBezTo>
                        <a:pt x="3" y="8"/>
                        <a:pt x="3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86" name="Freeform 10344"/>
                <p:cNvSpPr>
                  <a:spLocks/>
                </p:cNvSpPr>
                <p:nvPr/>
              </p:nvSpPr>
              <p:spPr bwMode="auto">
                <a:xfrm>
                  <a:off x="4838" y="1994"/>
                  <a:ext cx="19" cy="37"/>
                </a:xfrm>
                <a:custGeom>
                  <a:avLst/>
                  <a:gdLst>
                    <a:gd name="T0" fmla="*/ 16 w 12"/>
                    <a:gd name="T1" fmla="*/ 0 h 24"/>
                    <a:gd name="T2" fmla="*/ 14 w 12"/>
                    <a:gd name="T3" fmla="*/ 6 h 24"/>
                    <a:gd name="T4" fmla="*/ 10 w 12"/>
                    <a:gd name="T5" fmla="*/ 14 h 24"/>
                    <a:gd name="T6" fmla="*/ 8 w 12"/>
                    <a:gd name="T7" fmla="*/ 20 h 24"/>
                    <a:gd name="T8" fmla="*/ 3 w 12"/>
                    <a:gd name="T9" fmla="*/ 28 h 24"/>
                    <a:gd name="T10" fmla="*/ 3 w 12"/>
                    <a:gd name="T11" fmla="*/ 31 h 24"/>
                    <a:gd name="T12" fmla="*/ 3 w 12"/>
                    <a:gd name="T13" fmla="*/ 31 h 24"/>
                    <a:gd name="T14" fmla="*/ 0 w 12"/>
                    <a:gd name="T15" fmla="*/ 35 h 24"/>
                    <a:gd name="T16" fmla="*/ 11 w 12"/>
                    <a:gd name="T17" fmla="*/ 17 h 24"/>
                    <a:gd name="T18" fmla="*/ 16 w 12"/>
                    <a:gd name="T19" fmla="*/ 0 h 2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24"/>
                    <a:gd name="T32" fmla="*/ 12 w 12"/>
                    <a:gd name="T33" fmla="*/ 24 h 2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24">
                      <a:moveTo>
                        <a:pt x="10" y="0"/>
                      </a:moveTo>
                      <a:cubicBezTo>
                        <a:pt x="10" y="1"/>
                        <a:pt x="9" y="3"/>
                        <a:pt x="9" y="4"/>
                      </a:cubicBezTo>
                      <a:cubicBezTo>
                        <a:pt x="8" y="6"/>
                        <a:pt x="7" y="7"/>
                        <a:pt x="6" y="9"/>
                      </a:cubicBezTo>
                      <a:cubicBezTo>
                        <a:pt x="6" y="10"/>
                        <a:pt x="5" y="12"/>
                        <a:pt x="5" y="13"/>
                      </a:cubicBezTo>
                      <a:cubicBezTo>
                        <a:pt x="4" y="15"/>
                        <a:pt x="4" y="18"/>
                        <a:pt x="2" y="18"/>
                      </a:cubicBezTo>
                      <a:cubicBezTo>
                        <a:pt x="3" y="19"/>
                        <a:pt x="3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1" y="21"/>
                        <a:pt x="2" y="23"/>
                        <a:pt x="0" y="23"/>
                      </a:cubicBezTo>
                      <a:cubicBezTo>
                        <a:pt x="4" y="24"/>
                        <a:pt x="6" y="14"/>
                        <a:pt x="7" y="11"/>
                      </a:cubicBezTo>
                      <a:cubicBezTo>
                        <a:pt x="7" y="8"/>
                        <a:pt x="12" y="2"/>
                        <a:pt x="1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87" name="Freeform 10355"/>
                <p:cNvSpPr>
                  <a:spLocks/>
                </p:cNvSpPr>
                <p:nvPr/>
              </p:nvSpPr>
              <p:spPr bwMode="auto">
                <a:xfrm>
                  <a:off x="4835" y="2024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9788" name="Group 11371"/>
              <p:cNvGrpSpPr>
                <a:grpSpLocks/>
              </p:cNvGrpSpPr>
              <p:nvPr/>
            </p:nvGrpSpPr>
            <p:grpSpPr bwMode="auto">
              <a:xfrm>
                <a:off x="4044" y="1851"/>
                <a:ext cx="797" cy="363"/>
                <a:chOff x="4044" y="1852"/>
                <a:chExt cx="797" cy="363"/>
              </a:xfrm>
            </p:grpSpPr>
            <p:sp>
              <p:nvSpPr>
                <p:cNvPr id="779789" name="Freeform 10366"/>
                <p:cNvSpPr>
                  <a:spLocks/>
                </p:cNvSpPr>
                <p:nvPr/>
              </p:nvSpPr>
              <p:spPr bwMode="auto">
                <a:xfrm>
                  <a:off x="4826" y="2030"/>
                  <a:ext cx="15" cy="23"/>
                </a:xfrm>
                <a:custGeom>
                  <a:avLst/>
                  <a:gdLst>
                    <a:gd name="T0" fmla="*/ 14 w 10"/>
                    <a:gd name="T1" fmla="*/ 0 h 15"/>
                    <a:gd name="T2" fmla="*/ 12 w 10"/>
                    <a:gd name="T3" fmla="*/ 0 h 15"/>
                    <a:gd name="T4" fmla="*/ 11 w 10"/>
                    <a:gd name="T5" fmla="*/ 3 h 15"/>
                    <a:gd name="T6" fmla="*/ 9 w 10"/>
                    <a:gd name="T7" fmla="*/ 5 h 15"/>
                    <a:gd name="T8" fmla="*/ 8 w 10"/>
                    <a:gd name="T9" fmla="*/ 11 h 15"/>
                    <a:gd name="T10" fmla="*/ 2 w 10"/>
                    <a:gd name="T11" fmla="*/ 17 h 15"/>
                    <a:gd name="T12" fmla="*/ 5 w 10"/>
                    <a:gd name="T13" fmla="*/ 15 h 15"/>
                    <a:gd name="T14" fmla="*/ 0 w 10"/>
                    <a:gd name="T15" fmla="*/ 18 h 15"/>
                    <a:gd name="T16" fmla="*/ 6 w 10"/>
                    <a:gd name="T17" fmla="*/ 15 h 15"/>
                    <a:gd name="T18" fmla="*/ 11 w 10"/>
                    <a:gd name="T19" fmla="*/ 8 h 15"/>
                    <a:gd name="T20" fmla="*/ 14 w 10"/>
                    <a:gd name="T21" fmla="*/ 0 h 1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"/>
                    <a:gd name="T34" fmla="*/ 0 h 15"/>
                    <a:gd name="T35" fmla="*/ 10 w 10"/>
                    <a:gd name="T36" fmla="*/ 15 h 1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" h="15">
                      <a:moveTo>
                        <a:pt x="9" y="0"/>
                      </a:move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7" y="1"/>
                        <a:pt x="7" y="1"/>
                        <a:pt x="7" y="2"/>
                      </a:cubicBezTo>
                      <a:cubicBezTo>
                        <a:pt x="7" y="3"/>
                        <a:pt x="7" y="3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4" y="9"/>
                        <a:pt x="1" y="9"/>
                        <a:pt x="1" y="11"/>
                      </a:cubicBezTo>
                      <a:cubicBezTo>
                        <a:pt x="2" y="11"/>
                        <a:pt x="3" y="11"/>
                        <a:pt x="3" y="10"/>
                      </a:cubicBezTo>
                      <a:cubicBezTo>
                        <a:pt x="3" y="12"/>
                        <a:pt x="0" y="12"/>
                        <a:pt x="0" y="12"/>
                      </a:cubicBezTo>
                      <a:cubicBezTo>
                        <a:pt x="0" y="15"/>
                        <a:pt x="4" y="11"/>
                        <a:pt x="4" y="10"/>
                      </a:cubicBezTo>
                      <a:cubicBezTo>
                        <a:pt x="5" y="9"/>
                        <a:pt x="5" y="7"/>
                        <a:pt x="7" y="5"/>
                      </a:cubicBezTo>
                      <a:cubicBezTo>
                        <a:pt x="7" y="4"/>
                        <a:pt x="10" y="0"/>
                        <a:pt x="9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90" name="Freeform 10389"/>
                <p:cNvSpPr>
                  <a:spLocks/>
                </p:cNvSpPr>
                <p:nvPr/>
              </p:nvSpPr>
              <p:spPr bwMode="auto">
                <a:xfrm>
                  <a:off x="4795" y="2086"/>
                  <a:ext cx="12" cy="13"/>
                </a:xfrm>
                <a:custGeom>
                  <a:avLst/>
                  <a:gdLst>
                    <a:gd name="T0" fmla="*/ 11 w 8"/>
                    <a:gd name="T1" fmla="*/ 0 h 8"/>
                    <a:gd name="T2" fmla="*/ 2 w 8"/>
                    <a:gd name="T3" fmla="*/ 3 h 8"/>
                    <a:gd name="T4" fmla="*/ 3 w 8"/>
                    <a:gd name="T5" fmla="*/ 7 h 8"/>
                    <a:gd name="T6" fmla="*/ 0 w 8"/>
                    <a:gd name="T7" fmla="*/ 7 h 8"/>
                    <a:gd name="T8" fmla="*/ 2 w 8"/>
                    <a:gd name="T9" fmla="*/ 8 h 8"/>
                    <a:gd name="T10" fmla="*/ 2 w 8"/>
                    <a:gd name="T11" fmla="*/ 8 h 8"/>
                    <a:gd name="T12" fmla="*/ 6 w 8"/>
                    <a:gd name="T13" fmla="*/ 8 h 8"/>
                    <a:gd name="T14" fmla="*/ 6 w 8"/>
                    <a:gd name="T15" fmla="*/ 13 h 8"/>
                    <a:gd name="T16" fmla="*/ 11 w 8"/>
                    <a:gd name="T17" fmla="*/ 0 h 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"/>
                    <a:gd name="T28" fmla="*/ 0 h 8"/>
                    <a:gd name="T29" fmla="*/ 8 w 8"/>
                    <a:gd name="T30" fmla="*/ 8 h 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" h="8">
                      <a:moveTo>
                        <a:pt x="7" y="0"/>
                      </a:moveTo>
                      <a:cubicBezTo>
                        <a:pt x="6" y="1"/>
                        <a:pt x="3" y="6"/>
                        <a:pt x="1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1" y="4"/>
                        <a:pt x="1" y="4"/>
                        <a:pt x="0" y="4"/>
                      </a:cubicBezTo>
                      <a:cubicBezTo>
                        <a:pt x="1" y="5"/>
                        <a:pt x="0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3" y="3"/>
                        <a:pt x="4" y="5"/>
                      </a:cubicBezTo>
                      <a:cubicBezTo>
                        <a:pt x="5" y="5"/>
                        <a:pt x="4" y="8"/>
                        <a:pt x="4" y="8"/>
                      </a:cubicBezTo>
                      <a:cubicBezTo>
                        <a:pt x="5" y="7"/>
                        <a:pt x="8" y="2"/>
                        <a:pt x="7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91" name="Freeform 10390"/>
                <p:cNvSpPr>
                  <a:spLocks/>
                </p:cNvSpPr>
                <p:nvPr/>
              </p:nvSpPr>
              <p:spPr bwMode="auto">
                <a:xfrm>
                  <a:off x="4764" y="2032"/>
                  <a:ext cx="65" cy="111"/>
                </a:xfrm>
                <a:custGeom>
                  <a:avLst/>
                  <a:gdLst>
                    <a:gd name="T0" fmla="*/ 3 w 42"/>
                    <a:gd name="T1" fmla="*/ 88 h 72"/>
                    <a:gd name="T2" fmla="*/ 6 w 42"/>
                    <a:gd name="T3" fmla="*/ 85 h 72"/>
                    <a:gd name="T4" fmla="*/ 8 w 42"/>
                    <a:gd name="T5" fmla="*/ 86 h 72"/>
                    <a:gd name="T6" fmla="*/ 6 w 42"/>
                    <a:gd name="T7" fmla="*/ 93 h 72"/>
                    <a:gd name="T8" fmla="*/ 3 w 42"/>
                    <a:gd name="T9" fmla="*/ 100 h 72"/>
                    <a:gd name="T10" fmla="*/ 9 w 42"/>
                    <a:gd name="T11" fmla="*/ 109 h 72"/>
                    <a:gd name="T12" fmla="*/ 11 w 42"/>
                    <a:gd name="T13" fmla="*/ 99 h 72"/>
                    <a:gd name="T14" fmla="*/ 12 w 42"/>
                    <a:gd name="T15" fmla="*/ 89 h 72"/>
                    <a:gd name="T16" fmla="*/ 15 w 42"/>
                    <a:gd name="T17" fmla="*/ 80 h 72"/>
                    <a:gd name="T18" fmla="*/ 22 w 42"/>
                    <a:gd name="T19" fmla="*/ 76 h 72"/>
                    <a:gd name="T20" fmla="*/ 29 w 42"/>
                    <a:gd name="T21" fmla="*/ 66 h 72"/>
                    <a:gd name="T22" fmla="*/ 29 w 42"/>
                    <a:gd name="T23" fmla="*/ 59 h 72"/>
                    <a:gd name="T24" fmla="*/ 39 w 42"/>
                    <a:gd name="T25" fmla="*/ 56 h 72"/>
                    <a:gd name="T26" fmla="*/ 40 w 42"/>
                    <a:gd name="T27" fmla="*/ 45 h 72"/>
                    <a:gd name="T28" fmla="*/ 42 w 42"/>
                    <a:gd name="T29" fmla="*/ 40 h 72"/>
                    <a:gd name="T30" fmla="*/ 50 w 42"/>
                    <a:gd name="T31" fmla="*/ 25 h 72"/>
                    <a:gd name="T32" fmla="*/ 53 w 42"/>
                    <a:gd name="T33" fmla="*/ 22 h 72"/>
                    <a:gd name="T34" fmla="*/ 56 w 42"/>
                    <a:gd name="T35" fmla="*/ 12 h 72"/>
                    <a:gd name="T36" fmla="*/ 57 w 42"/>
                    <a:gd name="T37" fmla="*/ 9 h 72"/>
                    <a:gd name="T38" fmla="*/ 59 w 42"/>
                    <a:gd name="T39" fmla="*/ 8 h 72"/>
                    <a:gd name="T40" fmla="*/ 62 w 42"/>
                    <a:gd name="T41" fmla="*/ 5 h 72"/>
                    <a:gd name="T42" fmla="*/ 40 w 42"/>
                    <a:gd name="T43" fmla="*/ 5 h 72"/>
                    <a:gd name="T44" fmla="*/ 29 w 42"/>
                    <a:gd name="T45" fmla="*/ 12 h 72"/>
                    <a:gd name="T46" fmla="*/ 28 w 42"/>
                    <a:gd name="T47" fmla="*/ 14 h 72"/>
                    <a:gd name="T48" fmla="*/ 33 w 42"/>
                    <a:gd name="T49" fmla="*/ 14 h 72"/>
                    <a:gd name="T50" fmla="*/ 33 w 42"/>
                    <a:gd name="T51" fmla="*/ 15 h 72"/>
                    <a:gd name="T52" fmla="*/ 36 w 42"/>
                    <a:gd name="T53" fmla="*/ 17 h 72"/>
                    <a:gd name="T54" fmla="*/ 37 w 42"/>
                    <a:gd name="T55" fmla="*/ 23 h 72"/>
                    <a:gd name="T56" fmla="*/ 34 w 42"/>
                    <a:gd name="T57" fmla="*/ 20 h 72"/>
                    <a:gd name="T58" fmla="*/ 34 w 42"/>
                    <a:gd name="T59" fmla="*/ 23 h 72"/>
                    <a:gd name="T60" fmla="*/ 31 w 42"/>
                    <a:gd name="T61" fmla="*/ 23 h 72"/>
                    <a:gd name="T62" fmla="*/ 33 w 42"/>
                    <a:gd name="T63" fmla="*/ 29 h 72"/>
                    <a:gd name="T64" fmla="*/ 31 w 42"/>
                    <a:gd name="T65" fmla="*/ 29 h 72"/>
                    <a:gd name="T66" fmla="*/ 28 w 42"/>
                    <a:gd name="T67" fmla="*/ 28 h 72"/>
                    <a:gd name="T68" fmla="*/ 28 w 42"/>
                    <a:gd name="T69" fmla="*/ 26 h 72"/>
                    <a:gd name="T70" fmla="*/ 23 w 42"/>
                    <a:gd name="T71" fmla="*/ 28 h 72"/>
                    <a:gd name="T72" fmla="*/ 26 w 42"/>
                    <a:gd name="T73" fmla="*/ 31 h 72"/>
                    <a:gd name="T74" fmla="*/ 23 w 42"/>
                    <a:gd name="T75" fmla="*/ 32 h 72"/>
                    <a:gd name="T76" fmla="*/ 28 w 42"/>
                    <a:gd name="T77" fmla="*/ 39 h 72"/>
                    <a:gd name="T78" fmla="*/ 25 w 42"/>
                    <a:gd name="T79" fmla="*/ 37 h 72"/>
                    <a:gd name="T80" fmla="*/ 23 w 42"/>
                    <a:gd name="T81" fmla="*/ 37 h 72"/>
                    <a:gd name="T82" fmla="*/ 25 w 42"/>
                    <a:gd name="T83" fmla="*/ 42 h 72"/>
                    <a:gd name="T84" fmla="*/ 23 w 42"/>
                    <a:gd name="T85" fmla="*/ 43 h 72"/>
                    <a:gd name="T86" fmla="*/ 17 w 42"/>
                    <a:gd name="T87" fmla="*/ 45 h 72"/>
                    <a:gd name="T88" fmla="*/ 15 w 42"/>
                    <a:gd name="T89" fmla="*/ 49 h 72"/>
                    <a:gd name="T90" fmla="*/ 19 w 42"/>
                    <a:gd name="T91" fmla="*/ 49 h 72"/>
                    <a:gd name="T92" fmla="*/ 17 w 42"/>
                    <a:gd name="T93" fmla="*/ 51 h 72"/>
                    <a:gd name="T94" fmla="*/ 14 w 42"/>
                    <a:gd name="T95" fmla="*/ 51 h 72"/>
                    <a:gd name="T96" fmla="*/ 12 w 42"/>
                    <a:gd name="T97" fmla="*/ 54 h 72"/>
                    <a:gd name="T98" fmla="*/ 19 w 42"/>
                    <a:gd name="T99" fmla="*/ 57 h 72"/>
                    <a:gd name="T100" fmla="*/ 12 w 42"/>
                    <a:gd name="T101" fmla="*/ 59 h 72"/>
                    <a:gd name="T102" fmla="*/ 8 w 42"/>
                    <a:gd name="T103" fmla="*/ 66 h 72"/>
                    <a:gd name="T104" fmla="*/ 12 w 42"/>
                    <a:gd name="T105" fmla="*/ 66 h 72"/>
                    <a:gd name="T106" fmla="*/ 11 w 42"/>
                    <a:gd name="T107" fmla="*/ 66 h 72"/>
                    <a:gd name="T108" fmla="*/ 8 w 42"/>
                    <a:gd name="T109" fmla="*/ 69 h 72"/>
                    <a:gd name="T110" fmla="*/ 11 w 42"/>
                    <a:gd name="T111" fmla="*/ 71 h 72"/>
                    <a:gd name="T112" fmla="*/ 9 w 42"/>
                    <a:gd name="T113" fmla="*/ 77 h 72"/>
                    <a:gd name="T114" fmla="*/ 8 w 42"/>
                    <a:gd name="T115" fmla="*/ 80 h 72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42"/>
                    <a:gd name="T175" fmla="*/ 0 h 72"/>
                    <a:gd name="T176" fmla="*/ 42 w 42"/>
                    <a:gd name="T177" fmla="*/ 72 h 72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42" h="72">
                      <a:moveTo>
                        <a:pt x="2" y="55"/>
                      </a:moveTo>
                      <a:cubicBezTo>
                        <a:pt x="2" y="56"/>
                        <a:pt x="2" y="56"/>
                        <a:pt x="2" y="57"/>
                      </a:cubicBezTo>
                      <a:cubicBezTo>
                        <a:pt x="3" y="56"/>
                        <a:pt x="3" y="55"/>
                        <a:pt x="4" y="54"/>
                      </a:cubicBezTo>
                      <a:cubicBezTo>
                        <a:pt x="4" y="54"/>
                        <a:pt x="4" y="54"/>
                        <a:pt x="4" y="55"/>
                      </a:cubicBezTo>
                      <a:cubicBezTo>
                        <a:pt x="4" y="55"/>
                        <a:pt x="4" y="55"/>
                        <a:pt x="4" y="55"/>
                      </a:cubicBezTo>
                      <a:cubicBezTo>
                        <a:pt x="4" y="55"/>
                        <a:pt x="5" y="55"/>
                        <a:pt x="5" y="56"/>
                      </a:cubicBezTo>
                      <a:cubicBezTo>
                        <a:pt x="4" y="56"/>
                        <a:pt x="1" y="58"/>
                        <a:pt x="4" y="58"/>
                      </a:cubicBezTo>
                      <a:cubicBezTo>
                        <a:pt x="0" y="59"/>
                        <a:pt x="3" y="64"/>
                        <a:pt x="4" y="60"/>
                      </a:cubicBezTo>
                      <a:cubicBezTo>
                        <a:pt x="4" y="61"/>
                        <a:pt x="4" y="61"/>
                        <a:pt x="4" y="62"/>
                      </a:cubicBezTo>
                      <a:cubicBezTo>
                        <a:pt x="3" y="63"/>
                        <a:pt x="2" y="63"/>
                        <a:pt x="2" y="65"/>
                      </a:cubicBezTo>
                      <a:cubicBezTo>
                        <a:pt x="3" y="67"/>
                        <a:pt x="5" y="68"/>
                        <a:pt x="5" y="70"/>
                      </a:cubicBezTo>
                      <a:cubicBezTo>
                        <a:pt x="5" y="71"/>
                        <a:pt x="5" y="72"/>
                        <a:pt x="6" y="71"/>
                      </a:cubicBezTo>
                      <a:cubicBezTo>
                        <a:pt x="8" y="71"/>
                        <a:pt x="7" y="70"/>
                        <a:pt x="7" y="69"/>
                      </a:cubicBezTo>
                      <a:cubicBezTo>
                        <a:pt x="7" y="67"/>
                        <a:pt x="7" y="66"/>
                        <a:pt x="7" y="64"/>
                      </a:cubicBezTo>
                      <a:cubicBezTo>
                        <a:pt x="8" y="64"/>
                        <a:pt x="8" y="65"/>
                        <a:pt x="8" y="65"/>
                      </a:cubicBezTo>
                      <a:cubicBezTo>
                        <a:pt x="8" y="62"/>
                        <a:pt x="8" y="61"/>
                        <a:pt x="8" y="58"/>
                      </a:cubicBezTo>
                      <a:cubicBezTo>
                        <a:pt x="9" y="57"/>
                        <a:pt x="10" y="54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2" y="51"/>
                        <a:pt x="12" y="48"/>
                        <a:pt x="14" y="48"/>
                      </a:cubicBezTo>
                      <a:cubicBezTo>
                        <a:pt x="14" y="48"/>
                        <a:pt x="14" y="49"/>
                        <a:pt x="14" y="49"/>
                      </a:cubicBezTo>
                      <a:cubicBezTo>
                        <a:pt x="17" y="51"/>
                        <a:pt x="14" y="46"/>
                        <a:pt x="14" y="45"/>
                      </a:cubicBezTo>
                      <a:cubicBezTo>
                        <a:pt x="14" y="44"/>
                        <a:pt x="19" y="40"/>
                        <a:pt x="19" y="43"/>
                      </a:cubicBezTo>
                      <a:cubicBezTo>
                        <a:pt x="20" y="42"/>
                        <a:pt x="21" y="43"/>
                        <a:pt x="21" y="41"/>
                      </a:cubicBezTo>
                      <a:cubicBezTo>
                        <a:pt x="19" y="42"/>
                        <a:pt x="18" y="40"/>
                        <a:pt x="19" y="38"/>
                      </a:cubicBezTo>
                      <a:cubicBezTo>
                        <a:pt x="21" y="35"/>
                        <a:pt x="21" y="38"/>
                        <a:pt x="23" y="38"/>
                      </a:cubicBezTo>
                      <a:cubicBezTo>
                        <a:pt x="22" y="35"/>
                        <a:pt x="25" y="37"/>
                        <a:pt x="25" y="36"/>
                      </a:cubicBezTo>
                      <a:cubicBezTo>
                        <a:pt x="22" y="36"/>
                        <a:pt x="22" y="35"/>
                        <a:pt x="23" y="33"/>
                      </a:cubicBezTo>
                      <a:cubicBezTo>
                        <a:pt x="23" y="32"/>
                        <a:pt x="25" y="30"/>
                        <a:pt x="26" y="29"/>
                      </a:cubicBezTo>
                      <a:cubicBezTo>
                        <a:pt x="26" y="29"/>
                        <a:pt x="28" y="28"/>
                        <a:pt x="28" y="28"/>
                      </a:cubicBezTo>
                      <a:cubicBezTo>
                        <a:pt x="28" y="26"/>
                        <a:pt x="27" y="27"/>
                        <a:pt x="27" y="26"/>
                      </a:cubicBezTo>
                      <a:cubicBezTo>
                        <a:pt x="26" y="25"/>
                        <a:pt x="30" y="20"/>
                        <a:pt x="30" y="19"/>
                      </a:cubicBezTo>
                      <a:cubicBezTo>
                        <a:pt x="31" y="22"/>
                        <a:pt x="31" y="17"/>
                        <a:pt x="32" y="16"/>
                      </a:cubicBezTo>
                      <a:cubicBezTo>
                        <a:pt x="32" y="16"/>
                        <a:pt x="33" y="13"/>
                        <a:pt x="33" y="14"/>
                      </a:cubicBezTo>
                      <a:cubicBezTo>
                        <a:pt x="34" y="13"/>
                        <a:pt x="34" y="13"/>
                        <a:pt x="34" y="14"/>
                      </a:cubicBezTo>
                      <a:cubicBezTo>
                        <a:pt x="34" y="13"/>
                        <a:pt x="35" y="13"/>
                        <a:pt x="35" y="12"/>
                      </a:cubicBezTo>
                      <a:cubicBezTo>
                        <a:pt x="33" y="12"/>
                        <a:pt x="34" y="9"/>
                        <a:pt x="36" y="8"/>
                      </a:cubicBezTo>
                      <a:cubicBezTo>
                        <a:pt x="37" y="7"/>
                        <a:pt x="35" y="10"/>
                        <a:pt x="35" y="11"/>
                      </a:cubicBezTo>
                      <a:cubicBezTo>
                        <a:pt x="38" y="10"/>
                        <a:pt x="37" y="8"/>
                        <a:pt x="37" y="6"/>
                      </a:cubicBezTo>
                      <a:cubicBezTo>
                        <a:pt x="37" y="6"/>
                        <a:pt x="38" y="6"/>
                        <a:pt x="38" y="6"/>
                      </a:cubicBezTo>
                      <a:cubicBezTo>
                        <a:pt x="38" y="6"/>
                        <a:pt x="38" y="5"/>
                        <a:pt x="38" y="5"/>
                      </a:cubicBezTo>
                      <a:cubicBezTo>
                        <a:pt x="38" y="5"/>
                        <a:pt x="38" y="3"/>
                        <a:pt x="38" y="2"/>
                      </a:cubicBezTo>
                      <a:cubicBezTo>
                        <a:pt x="39" y="2"/>
                        <a:pt x="39" y="2"/>
                        <a:pt x="40" y="3"/>
                      </a:cubicBezTo>
                      <a:cubicBezTo>
                        <a:pt x="40" y="1"/>
                        <a:pt x="41" y="1"/>
                        <a:pt x="42" y="0"/>
                      </a:cubicBezTo>
                      <a:cubicBezTo>
                        <a:pt x="40" y="0"/>
                        <a:pt x="25" y="1"/>
                        <a:pt x="26" y="3"/>
                      </a:cubicBezTo>
                      <a:cubicBezTo>
                        <a:pt x="24" y="3"/>
                        <a:pt x="27" y="7"/>
                        <a:pt x="24" y="6"/>
                      </a:cubicBezTo>
                      <a:cubicBezTo>
                        <a:pt x="21" y="6"/>
                        <a:pt x="21" y="7"/>
                        <a:pt x="19" y="8"/>
                      </a:cubicBezTo>
                      <a:cubicBezTo>
                        <a:pt x="19" y="8"/>
                        <a:pt x="19" y="8"/>
                        <a:pt x="19" y="9"/>
                      </a:cubicBezTo>
                      <a:cubicBezTo>
                        <a:pt x="19" y="9"/>
                        <a:pt x="18" y="9"/>
                        <a:pt x="18" y="9"/>
                      </a:cubicBezTo>
                      <a:cubicBezTo>
                        <a:pt x="19" y="10"/>
                        <a:pt x="20" y="10"/>
                        <a:pt x="20" y="8"/>
                      </a:cubicBezTo>
                      <a:cubicBezTo>
                        <a:pt x="20" y="9"/>
                        <a:pt x="21" y="9"/>
                        <a:pt x="21" y="9"/>
                      </a:cubicBezTo>
                      <a:cubicBezTo>
                        <a:pt x="22" y="9"/>
                        <a:pt x="22" y="9"/>
                        <a:pt x="23" y="9"/>
                      </a:cubicBezTo>
                      <a:cubicBezTo>
                        <a:pt x="23" y="9"/>
                        <a:pt x="22" y="10"/>
                        <a:pt x="21" y="10"/>
                      </a:cubicBezTo>
                      <a:cubicBezTo>
                        <a:pt x="22" y="10"/>
                        <a:pt x="23" y="10"/>
                        <a:pt x="24" y="11"/>
                      </a:cubicBezTo>
                      <a:cubicBezTo>
                        <a:pt x="24" y="11"/>
                        <a:pt x="23" y="11"/>
                        <a:pt x="23" y="11"/>
                      </a:cubicBezTo>
                      <a:cubicBezTo>
                        <a:pt x="22" y="13"/>
                        <a:pt x="23" y="13"/>
                        <a:pt x="24" y="12"/>
                      </a:cubicBezTo>
                      <a:cubicBezTo>
                        <a:pt x="23" y="13"/>
                        <a:pt x="23" y="14"/>
                        <a:pt x="24" y="15"/>
                      </a:cubicBezTo>
                      <a:cubicBezTo>
                        <a:pt x="23" y="15"/>
                        <a:pt x="23" y="14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1" y="13"/>
                        <a:pt x="21" y="14"/>
                        <a:pt x="21" y="14"/>
                      </a:cubicBezTo>
                      <a:cubicBezTo>
                        <a:pt x="21" y="14"/>
                        <a:pt x="21" y="15"/>
                        <a:pt x="22" y="15"/>
                      </a:cubicBezTo>
                      <a:cubicBezTo>
                        <a:pt x="21" y="16"/>
                        <a:pt x="21" y="15"/>
                        <a:pt x="21" y="16"/>
                      </a:cubicBezTo>
                      <a:cubicBezTo>
                        <a:pt x="21" y="16"/>
                        <a:pt x="20" y="16"/>
                        <a:pt x="20" y="15"/>
                      </a:cubicBezTo>
                      <a:cubicBezTo>
                        <a:pt x="20" y="17"/>
                        <a:pt x="22" y="16"/>
                        <a:pt x="21" y="17"/>
                      </a:cubicBezTo>
                      <a:cubicBezTo>
                        <a:pt x="21" y="18"/>
                        <a:pt x="21" y="18"/>
                        <a:pt x="21" y="19"/>
                      </a:cubicBezTo>
                      <a:cubicBezTo>
                        <a:pt x="21" y="18"/>
                        <a:pt x="20" y="18"/>
                        <a:pt x="20" y="17"/>
                      </a:cubicBezTo>
                      <a:cubicBezTo>
                        <a:pt x="20" y="18"/>
                        <a:pt x="20" y="19"/>
                        <a:pt x="20" y="19"/>
                      </a:cubicBezTo>
                      <a:cubicBezTo>
                        <a:pt x="19" y="18"/>
                        <a:pt x="19" y="19"/>
                        <a:pt x="18" y="20"/>
                      </a:cubicBezTo>
                      <a:cubicBezTo>
                        <a:pt x="19" y="19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7" y="18"/>
                      </a:cubicBezTo>
                      <a:cubicBezTo>
                        <a:pt x="17" y="17"/>
                        <a:pt x="17" y="18"/>
                        <a:pt x="18" y="17"/>
                      </a:cubicBezTo>
                      <a:cubicBezTo>
                        <a:pt x="16" y="16"/>
                        <a:pt x="14" y="17"/>
                        <a:pt x="15" y="19"/>
                      </a:cubicBezTo>
                      <a:cubicBezTo>
                        <a:pt x="15" y="19"/>
                        <a:pt x="15" y="18"/>
                        <a:pt x="15" y="18"/>
                      </a:cubicBezTo>
                      <a:cubicBezTo>
                        <a:pt x="18" y="18"/>
                        <a:pt x="17" y="21"/>
                        <a:pt x="18" y="22"/>
                      </a:cubicBezTo>
                      <a:cubicBezTo>
                        <a:pt x="17" y="22"/>
                        <a:pt x="17" y="21"/>
                        <a:pt x="17" y="20"/>
                      </a:cubicBezTo>
                      <a:cubicBezTo>
                        <a:pt x="16" y="21"/>
                        <a:pt x="15" y="21"/>
                        <a:pt x="15" y="22"/>
                      </a:cubicBezTo>
                      <a:cubicBezTo>
                        <a:pt x="15" y="22"/>
                        <a:pt x="15" y="22"/>
                        <a:pt x="15" y="21"/>
                      </a:cubicBezTo>
                      <a:cubicBezTo>
                        <a:pt x="14" y="22"/>
                        <a:pt x="14" y="23"/>
                        <a:pt x="14" y="24"/>
                      </a:cubicBezTo>
                      <a:cubicBezTo>
                        <a:pt x="15" y="21"/>
                        <a:pt x="17" y="24"/>
                        <a:pt x="18" y="25"/>
                      </a:cubicBezTo>
                      <a:cubicBezTo>
                        <a:pt x="18" y="25"/>
                        <a:pt x="17" y="25"/>
                        <a:pt x="17" y="25"/>
                      </a:cubicBezTo>
                      <a:cubicBezTo>
                        <a:pt x="17" y="24"/>
                        <a:pt x="16" y="24"/>
                        <a:pt x="16" y="24"/>
                      </a:cubicBezTo>
                      <a:cubicBezTo>
                        <a:pt x="15" y="24"/>
                        <a:pt x="15" y="24"/>
                        <a:pt x="15" y="25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4" y="24"/>
                        <a:pt x="13" y="24"/>
                        <a:pt x="14" y="25"/>
                      </a:cubicBezTo>
                      <a:cubicBezTo>
                        <a:pt x="11" y="24"/>
                        <a:pt x="13" y="29"/>
                        <a:pt x="16" y="27"/>
                      </a:cubicBezTo>
                      <a:cubicBezTo>
                        <a:pt x="16" y="28"/>
                        <a:pt x="16" y="28"/>
                        <a:pt x="15" y="29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8"/>
                        <a:pt x="10" y="27"/>
                        <a:pt x="11" y="29"/>
                      </a:cubicBezTo>
                      <a:cubicBezTo>
                        <a:pt x="9" y="28"/>
                        <a:pt x="9" y="30"/>
                        <a:pt x="11" y="31"/>
                      </a:cubicBezTo>
                      <a:cubicBezTo>
                        <a:pt x="10" y="31"/>
                        <a:pt x="10" y="31"/>
                        <a:pt x="10" y="32"/>
                      </a:cubicBezTo>
                      <a:cubicBezTo>
                        <a:pt x="11" y="31"/>
                        <a:pt x="12" y="31"/>
                        <a:pt x="14" y="30"/>
                      </a:cubicBezTo>
                      <a:cubicBezTo>
                        <a:pt x="13" y="31"/>
                        <a:pt x="12" y="31"/>
                        <a:pt x="12" y="32"/>
                      </a:cubicBezTo>
                      <a:cubicBezTo>
                        <a:pt x="11" y="32"/>
                        <a:pt x="11" y="32"/>
                        <a:pt x="11" y="32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0" y="33"/>
                        <a:pt x="9" y="32"/>
                        <a:pt x="9" y="31"/>
                      </a:cubicBezTo>
                      <a:cubicBezTo>
                        <a:pt x="9" y="32"/>
                        <a:pt x="7" y="34"/>
                        <a:pt x="9" y="33"/>
                      </a:cubicBezTo>
                      <a:cubicBezTo>
                        <a:pt x="9" y="34"/>
                        <a:pt x="9" y="34"/>
                        <a:pt x="10" y="35"/>
                      </a:cubicBezTo>
                      <a:cubicBezTo>
                        <a:pt x="9" y="35"/>
                        <a:pt x="8" y="35"/>
                        <a:pt x="8" y="35"/>
                      </a:cubicBezTo>
                      <a:cubicBezTo>
                        <a:pt x="7" y="35"/>
                        <a:pt x="7" y="36"/>
                        <a:pt x="7" y="37"/>
                      </a:cubicBezTo>
                      <a:cubicBezTo>
                        <a:pt x="8" y="36"/>
                        <a:pt x="12" y="36"/>
                        <a:pt x="12" y="37"/>
                      </a:cubicBezTo>
                      <a:cubicBezTo>
                        <a:pt x="11" y="38"/>
                        <a:pt x="9" y="37"/>
                        <a:pt x="7" y="37"/>
                      </a:cubicBezTo>
                      <a:cubicBezTo>
                        <a:pt x="8" y="37"/>
                        <a:pt x="7" y="38"/>
                        <a:pt x="8" y="38"/>
                      </a:cubicBezTo>
                      <a:cubicBezTo>
                        <a:pt x="8" y="38"/>
                        <a:pt x="7" y="38"/>
                        <a:pt x="7" y="38"/>
                      </a:cubicBezTo>
                      <a:cubicBezTo>
                        <a:pt x="6" y="40"/>
                        <a:pt x="6" y="41"/>
                        <a:pt x="5" y="43"/>
                      </a:cubicBezTo>
                      <a:cubicBezTo>
                        <a:pt x="8" y="43"/>
                        <a:pt x="8" y="40"/>
                        <a:pt x="10" y="39"/>
                      </a:cubicBezTo>
                      <a:cubicBezTo>
                        <a:pt x="9" y="41"/>
                        <a:pt x="9" y="42"/>
                        <a:pt x="8" y="43"/>
                      </a:cubicBezTo>
                      <a:cubicBezTo>
                        <a:pt x="9" y="42"/>
                        <a:pt x="9" y="42"/>
                        <a:pt x="10" y="42"/>
                      </a:cubicBezTo>
                      <a:cubicBezTo>
                        <a:pt x="9" y="43"/>
                        <a:pt x="8" y="43"/>
                        <a:pt x="7" y="43"/>
                      </a:cubicBezTo>
                      <a:cubicBezTo>
                        <a:pt x="9" y="45"/>
                        <a:pt x="8" y="44"/>
                        <a:pt x="7" y="45"/>
                      </a:cubicBezTo>
                      <a:cubicBezTo>
                        <a:pt x="6" y="45"/>
                        <a:pt x="6" y="44"/>
                        <a:pt x="5" y="45"/>
                      </a:cubicBezTo>
                      <a:cubicBezTo>
                        <a:pt x="4" y="45"/>
                        <a:pt x="4" y="47"/>
                        <a:pt x="4" y="49"/>
                      </a:cubicBezTo>
                      <a:cubicBezTo>
                        <a:pt x="4" y="47"/>
                        <a:pt x="6" y="47"/>
                        <a:pt x="7" y="46"/>
                      </a:cubicBezTo>
                      <a:cubicBezTo>
                        <a:pt x="7" y="46"/>
                        <a:pt x="7" y="47"/>
                        <a:pt x="6" y="47"/>
                      </a:cubicBezTo>
                      <a:cubicBezTo>
                        <a:pt x="8" y="48"/>
                        <a:pt x="3" y="48"/>
                        <a:pt x="6" y="50"/>
                      </a:cubicBezTo>
                      <a:cubicBezTo>
                        <a:pt x="6" y="50"/>
                        <a:pt x="5" y="50"/>
                        <a:pt x="4" y="50"/>
                      </a:cubicBezTo>
                      <a:cubicBezTo>
                        <a:pt x="4" y="51"/>
                        <a:pt x="4" y="52"/>
                        <a:pt x="5" y="52"/>
                      </a:cubicBezTo>
                      <a:cubicBezTo>
                        <a:pt x="3" y="52"/>
                        <a:pt x="2" y="54"/>
                        <a:pt x="2" y="5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92" name="Freeform 10391"/>
                <p:cNvSpPr>
                  <a:spLocks/>
                </p:cNvSpPr>
                <p:nvPr/>
              </p:nvSpPr>
              <p:spPr bwMode="auto">
                <a:xfrm>
                  <a:off x="4797" y="2092"/>
                  <a:ext cx="4" cy="5"/>
                </a:xfrm>
                <a:custGeom>
                  <a:avLst/>
                  <a:gdLst>
                    <a:gd name="T0" fmla="*/ 4 w 3"/>
                    <a:gd name="T1" fmla="*/ 2 h 3"/>
                    <a:gd name="T2" fmla="*/ 3 w 3"/>
                    <a:gd name="T3" fmla="*/ 5 h 3"/>
                    <a:gd name="T4" fmla="*/ 4 w 3"/>
                    <a:gd name="T5" fmla="*/ 2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3" y="1"/>
                      </a:moveTo>
                      <a:cubicBezTo>
                        <a:pt x="2" y="0"/>
                        <a:pt x="0" y="2"/>
                        <a:pt x="2" y="3"/>
                      </a:cubicBezTo>
                      <a:cubicBezTo>
                        <a:pt x="3" y="3"/>
                        <a:pt x="3" y="2"/>
                        <a:pt x="3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93" name="Freeform 10419"/>
                <p:cNvSpPr>
                  <a:spLocks/>
                </p:cNvSpPr>
                <p:nvPr/>
              </p:nvSpPr>
              <p:spPr bwMode="auto">
                <a:xfrm>
                  <a:off x="4044" y="1852"/>
                  <a:ext cx="737" cy="363"/>
                </a:xfrm>
                <a:custGeom>
                  <a:avLst/>
                  <a:gdLst>
                    <a:gd name="T0" fmla="*/ 714 w 476"/>
                    <a:gd name="T1" fmla="*/ 324 h 234"/>
                    <a:gd name="T2" fmla="*/ 697 w 476"/>
                    <a:gd name="T3" fmla="*/ 310 h 234"/>
                    <a:gd name="T4" fmla="*/ 703 w 476"/>
                    <a:gd name="T5" fmla="*/ 326 h 234"/>
                    <a:gd name="T6" fmla="*/ 678 w 476"/>
                    <a:gd name="T7" fmla="*/ 323 h 234"/>
                    <a:gd name="T8" fmla="*/ 678 w 476"/>
                    <a:gd name="T9" fmla="*/ 315 h 234"/>
                    <a:gd name="T10" fmla="*/ 638 w 476"/>
                    <a:gd name="T11" fmla="*/ 281 h 234"/>
                    <a:gd name="T12" fmla="*/ 607 w 476"/>
                    <a:gd name="T13" fmla="*/ 270 h 234"/>
                    <a:gd name="T14" fmla="*/ 641 w 476"/>
                    <a:gd name="T15" fmla="*/ 273 h 234"/>
                    <a:gd name="T16" fmla="*/ 666 w 476"/>
                    <a:gd name="T17" fmla="*/ 281 h 234"/>
                    <a:gd name="T18" fmla="*/ 695 w 476"/>
                    <a:gd name="T19" fmla="*/ 307 h 234"/>
                    <a:gd name="T20" fmla="*/ 692 w 476"/>
                    <a:gd name="T21" fmla="*/ 293 h 234"/>
                    <a:gd name="T22" fmla="*/ 689 w 476"/>
                    <a:gd name="T23" fmla="*/ 289 h 234"/>
                    <a:gd name="T24" fmla="*/ 687 w 476"/>
                    <a:gd name="T25" fmla="*/ 279 h 234"/>
                    <a:gd name="T26" fmla="*/ 649 w 476"/>
                    <a:gd name="T27" fmla="*/ 239 h 234"/>
                    <a:gd name="T28" fmla="*/ 630 w 476"/>
                    <a:gd name="T29" fmla="*/ 236 h 234"/>
                    <a:gd name="T30" fmla="*/ 649 w 476"/>
                    <a:gd name="T31" fmla="*/ 240 h 234"/>
                    <a:gd name="T32" fmla="*/ 681 w 476"/>
                    <a:gd name="T33" fmla="*/ 273 h 234"/>
                    <a:gd name="T34" fmla="*/ 678 w 476"/>
                    <a:gd name="T35" fmla="*/ 264 h 234"/>
                    <a:gd name="T36" fmla="*/ 683 w 476"/>
                    <a:gd name="T37" fmla="*/ 250 h 234"/>
                    <a:gd name="T38" fmla="*/ 697 w 476"/>
                    <a:gd name="T39" fmla="*/ 262 h 234"/>
                    <a:gd name="T40" fmla="*/ 700 w 476"/>
                    <a:gd name="T41" fmla="*/ 251 h 234"/>
                    <a:gd name="T42" fmla="*/ 677 w 476"/>
                    <a:gd name="T43" fmla="*/ 240 h 234"/>
                    <a:gd name="T44" fmla="*/ 694 w 476"/>
                    <a:gd name="T45" fmla="*/ 237 h 234"/>
                    <a:gd name="T46" fmla="*/ 667 w 476"/>
                    <a:gd name="T47" fmla="*/ 220 h 234"/>
                    <a:gd name="T48" fmla="*/ 641 w 476"/>
                    <a:gd name="T49" fmla="*/ 188 h 234"/>
                    <a:gd name="T50" fmla="*/ 621 w 476"/>
                    <a:gd name="T51" fmla="*/ 163 h 234"/>
                    <a:gd name="T52" fmla="*/ 639 w 476"/>
                    <a:gd name="T53" fmla="*/ 178 h 234"/>
                    <a:gd name="T54" fmla="*/ 660 w 476"/>
                    <a:gd name="T55" fmla="*/ 203 h 234"/>
                    <a:gd name="T56" fmla="*/ 678 w 476"/>
                    <a:gd name="T57" fmla="*/ 223 h 234"/>
                    <a:gd name="T58" fmla="*/ 686 w 476"/>
                    <a:gd name="T59" fmla="*/ 225 h 234"/>
                    <a:gd name="T60" fmla="*/ 694 w 476"/>
                    <a:gd name="T61" fmla="*/ 225 h 234"/>
                    <a:gd name="T62" fmla="*/ 694 w 476"/>
                    <a:gd name="T63" fmla="*/ 216 h 234"/>
                    <a:gd name="T64" fmla="*/ 691 w 476"/>
                    <a:gd name="T65" fmla="*/ 206 h 234"/>
                    <a:gd name="T66" fmla="*/ 692 w 476"/>
                    <a:gd name="T67" fmla="*/ 199 h 234"/>
                    <a:gd name="T68" fmla="*/ 698 w 476"/>
                    <a:gd name="T69" fmla="*/ 197 h 234"/>
                    <a:gd name="T70" fmla="*/ 692 w 476"/>
                    <a:gd name="T71" fmla="*/ 188 h 234"/>
                    <a:gd name="T72" fmla="*/ 680 w 476"/>
                    <a:gd name="T73" fmla="*/ 189 h 234"/>
                    <a:gd name="T74" fmla="*/ 675 w 476"/>
                    <a:gd name="T75" fmla="*/ 183 h 234"/>
                    <a:gd name="T76" fmla="*/ 666 w 476"/>
                    <a:gd name="T77" fmla="*/ 169 h 234"/>
                    <a:gd name="T78" fmla="*/ 639 w 476"/>
                    <a:gd name="T79" fmla="*/ 158 h 234"/>
                    <a:gd name="T80" fmla="*/ 615 w 476"/>
                    <a:gd name="T81" fmla="*/ 140 h 234"/>
                    <a:gd name="T82" fmla="*/ 604 w 476"/>
                    <a:gd name="T83" fmla="*/ 118 h 234"/>
                    <a:gd name="T84" fmla="*/ 615 w 476"/>
                    <a:gd name="T85" fmla="*/ 105 h 234"/>
                    <a:gd name="T86" fmla="*/ 610 w 476"/>
                    <a:gd name="T87" fmla="*/ 61 h 234"/>
                    <a:gd name="T88" fmla="*/ 562 w 476"/>
                    <a:gd name="T89" fmla="*/ 19 h 234"/>
                    <a:gd name="T90" fmla="*/ 497 w 476"/>
                    <a:gd name="T91" fmla="*/ 37 h 234"/>
                    <a:gd name="T92" fmla="*/ 468 w 476"/>
                    <a:gd name="T93" fmla="*/ 70 h 234"/>
                    <a:gd name="T94" fmla="*/ 421 w 476"/>
                    <a:gd name="T95" fmla="*/ 123 h 234"/>
                    <a:gd name="T96" fmla="*/ 372 w 476"/>
                    <a:gd name="T97" fmla="*/ 138 h 234"/>
                    <a:gd name="T98" fmla="*/ 338 w 476"/>
                    <a:gd name="T99" fmla="*/ 192 h 234"/>
                    <a:gd name="T100" fmla="*/ 316 w 476"/>
                    <a:gd name="T101" fmla="*/ 237 h 234"/>
                    <a:gd name="T102" fmla="*/ 266 w 476"/>
                    <a:gd name="T103" fmla="*/ 253 h 234"/>
                    <a:gd name="T104" fmla="*/ 217 w 476"/>
                    <a:gd name="T105" fmla="*/ 267 h 234"/>
                    <a:gd name="T106" fmla="*/ 167 w 476"/>
                    <a:gd name="T107" fmla="*/ 265 h 234"/>
                    <a:gd name="T108" fmla="*/ 111 w 476"/>
                    <a:gd name="T109" fmla="*/ 278 h 234"/>
                    <a:gd name="T110" fmla="*/ 62 w 476"/>
                    <a:gd name="T111" fmla="*/ 326 h 234"/>
                    <a:gd name="T112" fmla="*/ 0 w 476"/>
                    <a:gd name="T113" fmla="*/ 355 h 234"/>
                    <a:gd name="T114" fmla="*/ 294 w 476"/>
                    <a:gd name="T115" fmla="*/ 361 h 234"/>
                    <a:gd name="T116" fmla="*/ 728 w 476"/>
                    <a:gd name="T117" fmla="*/ 341 h 2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76"/>
                    <a:gd name="T178" fmla="*/ 0 h 234"/>
                    <a:gd name="T179" fmla="*/ 476 w 476"/>
                    <a:gd name="T180" fmla="*/ 234 h 2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76" h="234">
                      <a:moveTo>
                        <a:pt x="476" y="230"/>
                      </a:moveTo>
                      <a:cubicBezTo>
                        <a:pt x="475" y="226"/>
                        <a:pt x="473" y="222"/>
                        <a:pt x="472" y="218"/>
                      </a:cubicBezTo>
                      <a:cubicBezTo>
                        <a:pt x="471" y="214"/>
                        <a:pt x="471" y="208"/>
                        <a:pt x="469" y="205"/>
                      </a:cubicBezTo>
                      <a:cubicBezTo>
                        <a:pt x="467" y="202"/>
                        <a:pt x="462" y="204"/>
                        <a:pt x="463" y="205"/>
                      </a:cubicBezTo>
                      <a:cubicBezTo>
                        <a:pt x="463" y="206"/>
                        <a:pt x="464" y="206"/>
                        <a:pt x="465" y="207"/>
                      </a:cubicBezTo>
                      <a:cubicBezTo>
                        <a:pt x="465" y="207"/>
                        <a:pt x="465" y="209"/>
                        <a:pt x="465" y="209"/>
                      </a:cubicBezTo>
                      <a:cubicBezTo>
                        <a:pt x="465" y="209"/>
                        <a:pt x="464" y="209"/>
                        <a:pt x="463" y="209"/>
                      </a:cubicBezTo>
                      <a:cubicBezTo>
                        <a:pt x="464" y="208"/>
                        <a:pt x="463" y="208"/>
                        <a:pt x="464" y="207"/>
                      </a:cubicBezTo>
                      <a:cubicBezTo>
                        <a:pt x="462" y="204"/>
                        <a:pt x="463" y="209"/>
                        <a:pt x="461" y="209"/>
                      </a:cubicBezTo>
                      <a:cubicBezTo>
                        <a:pt x="461" y="208"/>
                        <a:pt x="462" y="207"/>
                        <a:pt x="461" y="207"/>
                      </a:cubicBezTo>
                      <a:cubicBezTo>
                        <a:pt x="461" y="206"/>
                        <a:pt x="463" y="205"/>
                        <a:pt x="462" y="204"/>
                      </a:cubicBezTo>
                      <a:cubicBezTo>
                        <a:pt x="460" y="204"/>
                        <a:pt x="459" y="203"/>
                        <a:pt x="458" y="203"/>
                      </a:cubicBezTo>
                      <a:cubicBezTo>
                        <a:pt x="458" y="203"/>
                        <a:pt x="458" y="204"/>
                        <a:pt x="459" y="204"/>
                      </a:cubicBezTo>
                      <a:cubicBezTo>
                        <a:pt x="456" y="204"/>
                        <a:pt x="459" y="205"/>
                        <a:pt x="460" y="207"/>
                      </a:cubicBezTo>
                      <a:cubicBezTo>
                        <a:pt x="458" y="207"/>
                        <a:pt x="459" y="206"/>
                        <a:pt x="458" y="205"/>
                      </a:cubicBezTo>
                      <a:cubicBezTo>
                        <a:pt x="457" y="205"/>
                        <a:pt x="456" y="205"/>
                        <a:pt x="455" y="205"/>
                      </a:cubicBezTo>
                      <a:cubicBezTo>
                        <a:pt x="456" y="205"/>
                        <a:pt x="458" y="203"/>
                        <a:pt x="456" y="203"/>
                      </a:cubicBezTo>
                      <a:cubicBezTo>
                        <a:pt x="454" y="202"/>
                        <a:pt x="452" y="200"/>
                        <a:pt x="450" y="200"/>
                      </a:cubicBezTo>
                      <a:cubicBezTo>
                        <a:pt x="450" y="200"/>
                        <a:pt x="451" y="201"/>
                        <a:pt x="452" y="201"/>
                      </a:cubicBezTo>
                      <a:cubicBezTo>
                        <a:pt x="451" y="202"/>
                        <a:pt x="449" y="201"/>
                        <a:pt x="448" y="200"/>
                      </a:cubicBezTo>
                      <a:cubicBezTo>
                        <a:pt x="447" y="204"/>
                        <a:pt x="449" y="204"/>
                        <a:pt x="451" y="205"/>
                      </a:cubicBezTo>
                      <a:cubicBezTo>
                        <a:pt x="451" y="205"/>
                        <a:pt x="451" y="205"/>
                        <a:pt x="451" y="206"/>
                      </a:cubicBezTo>
                      <a:cubicBezTo>
                        <a:pt x="451" y="206"/>
                        <a:pt x="451" y="205"/>
                        <a:pt x="452" y="205"/>
                      </a:cubicBezTo>
                      <a:cubicBezTo>
                        <a:pt x="452" y="206"/>
                        <a:pt x="452" y="206"/>
                        <a:pt x="451" y="207"/>
                      </a:cubicBezTo>
                      <a:cubicBezTo>
                        <a:pt x="451" y="206"/>
                        <a:pt x="450" y="205"/>
                        <a:pt x="449" y="205"/>
                      </a:cubicBezTo>
                      <a:cubicBezTo>
                        <a:pt x="449" y="207"/>
                        <a:pt x="449" y="207"/>
                        <a:pt x="450" y="209"/>
                      </a:cubicBezTo>
                      <a:cubicBezTo>
                        <a:pt x="451" y="210"/>
                        <a:pt x="452" y="210"/>
                        <a:pt x="454" y="210"/>
                      </a:cubicBezTo>
                      <a:cubicBezTo>
                        <a:pt x="452" y="211"/>
                        <a:pt x="450" y="210"/>
                        <a:pt x="449" y="210"/>
                      </a:cubicBezTo>
                      <a:cubicBezTo>
                        <a:pt x="449" y="208"/>
                        <a:pt x="444" y="211"/>
                        <a:pt x="444" y="212"/>
                      </a:cubicBezTo>
                      <a:cubicBezTo>
                        <a:pt x="444" y="211"/>
                        <a:pt x="444" y="210"/>
                        <a:pt x="444" y="210"/>
                      </a:cubicBezTo>
                      <a:cubicBezTo>
                        <a:pt x="445" y="210"/>
                        <a:pt x="445" y="210"/>
                        <a:pt x="445" y="210"/>
                      </a:cubicBezTo>
                      <a:cubicBezTo>
                        <a:pt x="447" y="212"/>
                        <a:pt x="449" y="204"/>
                        <a:pt x="446" y="203"/>
                      </a:cubicBezTo>
                      <a:cubicBezTo>
                        <a:pt x="444" y="203"/>
                        <a:pt x="446" y="206"/>
                        <a:pt x="444" y="206"/>
                      </a:cubicBezTo>
                      <a:cubicBezTo>
                        <a:pt x="443" y="206"/>
                        <a:pt x="442" y="205"/>
                        <a:pt x="441" y="205"/>
                      </a:cubicBezTo>
                      <a:cubicBezTo>
                        <a:pt x="440" y="205"/>
                        <a:pt x="441" y="207"/>
                        <a:pt x="440" y="207"/>
                      </a:cubicBezTo>
                      <a:cubicBezTo>
                        <a:pt x="439" y="206"/>
                        <a:pt x="438" y="207"/>
                        <a:pt x="438" y="208"/>
                      </a:cubicBezTo>
                      <a:cubicBezTo>
                        <a:pt x="438" y="208"/>
                        <a:pt x="438" y="208"/>
                        <a:pt x="437" y="208"/>
                      </a:cubicBezTo>
                      <a:cubicBezTo>
                        <a:pt x="437" y="208"/>
                        <a:pt x="437" y="209"/>
                        <a:pt x="437" y="209"/>
                      </a:cubicBezTo>
                      <a:cubicBezTo>
                        <a:pt x="437" y="210"/>
                        <a:pt x="435" y="210"/>
                        <a:pt x="435" y="211"/>
                      </a:cubicBezTo>
                      <a:cubicBezTo>
                        <a:pt x="435" y="211"/>
                        <a:pt x="434" y="213"/>
                        <a:pt x="434" y="214"/>
                      </a:cubicBezTo>
                      <a:cubicBezTo>
                        <a:pt x="434" y="211"/>
                        <a:pt x="435" y="207"/>
                        <a:pt x="438" y="206"/>
                      </a:cubicBezTo>
                      <a:cubicBezTo>
                        <a:pt x="441" y="205"/>
                        <a:pt x="437" y="203"/>
                        <a:pt x="437" y="205"/>
                      </a:cubicBezTo>
                      <a:cubicBezTo>
                        <a:pt x="437" y="204"/>
                        <a:pt x="437" y="205"/>
                        <a:pt x="438" y="204"/>
                      </a:cubicBezTo>
                      <a:cubicBezTo>
                        <a:pt x="438" y="203"/>
                        <a:pt x="437" y="202"/>
                        <a:pt x="437" y="202"/>
                      </a:cubicBezTo>
                      <a:cubicBezTo>
                        <a:pt x="438" y="202"/>
                        <a:pt x="438" y="202"/>
                        <a:pt x="438" y="203"/>
                      </a:cubicBezTo>
                      <a:cubicBezTo>
                        <a:pt x="439" y="201"/>
                        <a:pt x="437" y="200"/>
                        <a:pt x="436" y="199"/>
                      </a:cubicBezTo>
                      <a:cubicBezTo>
                        <a:pt x="433" y="197"/>
                        <a:pt x="434" y="197"/>
                        <a:pt x="430" y="198"/>
                      </a:cubicBezTo>
                      <a:cubicBezTo>
                        <a:pt x="431" y="196"/>
                        <a:pt x="433" y="198"/>
                        <a:pt x="433" y="196"/>
                      </a:cubicBezTo>
                      <a:cubicBezTo>
                        <a:pt x="433" y="193"/>
                        <a:pt x="428" y="196"/>
                        <a:pt x="427" y="193"/>
                      </a:cubicBezTo>
                      <a:cubicBezTo>
                        <a:pt x="427" y="191"/>
                        <a:pt x="428" y="189"/>
                        <a:pt x="428" y="187"/>
                      </a:cubicBezTo>
                      <a:cubicBezTo>
                        <a:pt x="427" y="186"/>
                        <a:pt x="428" y="183"/>
                        <a:pt x="426" y="182"/>
                      </a:cubicBezTo>
                      <a:cubicBezTo>
                        <a:pt x="426" y="182"/>
                        <a:pt x="425" y="185"/>
                        <a:pt x="424" y="186"/>
                      </a:cubicBezTo>
                      <a:cubicBezTo>
                        <a:pt x="422" y="186"/>
                        <a:pt x="421" y="182"/>
                        <a:pt x="419" y="182"/>
                      </a:cubicBezTo>
                      <a:cubicBezTo>
                        <a:pt x="420" y="180"/>
                        <a:pt x="414" y="181"/>
                        <a:pt x="412" y="181"/>
                      </a:cubicBezTo>
                      <a:cubicBezTo>
                        <a:pt x="410" y="180"/>
                        <a:pt x="409" y="177"/>
                        <a:pt x="406" y="180"/>
                      </a:cubicBezTo>
                      <a:cubicBezTo>
                        <a:pt x="406" y="178"/>
                        <a:pt x="408" y="178"/>
                        <a:pt x="408" y="176"/>
                      </a:cubicBezTo>
                      <a:cubicBezTo>
                        <a:pt x="407" y="175"/>
                        <a:pt x="408" y="173"/>
                        <a:pt x="406" y="173"/>
                      </a:cubicBezTo>
                      <a:cubicBezTo>
                        <a:pt x="406" y="174"/>
                        <a:pt x="404" y="176"/>
                        <a:pt x="403" y="177"/>
                      </a:cubicBezTo>
                      <a:cubicBezTo>
                        <a:pt x="402" y="176"/>
                        <a:pt x="402" y="174"/>
                        <a:pt x="401" y="173"/>
                      </a:cubicBezTo>
                      <a:cubicBezTo>
                        <a:pt x="400" y="174"/>
                        <a:pt x="398" y="173"/>
                        <a:pt x="397" y="174"/>
                      </a:cubicBezTo>
                      <a:cubicBezTo>
                        <a:pt x="396" y="174"/>
                        <a:pt x="396" y="175"/>
                        <a:pt x="395" y="174"/>
                      </a:cubicBezTo>
                      <a:cubicBezTo>
                        <a:pt x="395" y="174"/>
                        <a:pt x="394" y="173"/>
                        <a:pt x="393" y="172"/>
                      </a:cubicBezTo>
                      <a:cubicBezTo>
                        <a:pt x="393" y="173"/>
                        <a:pt x="393" y="174"/>
                        <a:pt x="392" y="174"/>
                      </a:cubicBezTo>
                      <a:cubicBezTo>
                        <a:pt x="391" y="173"/>
                        <a:pt x="391" y="171"/>
                        <a:pt x="389" y="173"/>
                      </a:cubicBezTo>
                      <a:cubicBezTo>
                        <a:pt x="389" y="171"/>
                        <a:pt x="391" y="171"/>
                        <a:pt x="391" y="169"/>
                      </a:cubicBezTo>
                      <a:cubicBezTo>
                        <a:pt x="391" y="173"/>
                        <a:pt x="392" y="171"/>
                        <a:pt x="394" y="171"/>
                      </a:cubicBezTo>
                      <a:cubicBezTo>
                        <a:pt x="395" y="171"/>
                        <a:pt x="398" y="174"/>
                        <a:pt x="399" y="172"/>
                      </a:cubicBezTo>
                      <a:cubicBezTo>
                        <a:pt x="400" y="173"/>
                        <a:pt x="402" y="172"/>
                        <a:pt x="403" y="171"/>
                      </a:cubicBezTo>
                      <a:cubicBezTo>
                        <a:pt x="403" y="172"/>
                        <a:pt x="402" y="174"/>
                        <a:pt x="402" y="175"/>
                      </a:cubicBezTo>
                      <a:cubicBezTo>
                        <a:pt x="403" y="175"/>
                        <a:pt x="406" y="173"/>
                        <a:pt x="406" y="172"/>
                      </a:cubicBezTo>
                      <a:cubicBezTo>
                        <a:pt x="407" y="172"/>
                        <a:pt x="410" y="178"/>
                        <a:pt x="412" y="179"/>
                      </a:cubicBezTo>
                      <a:cubicBezTo>
                        <a:pt x="413" y="177"/>
                        <a:pt x="414" y="177"/>
                        <a:pt x="414" y="176"/>
                      </a:cubicBezTo>
                      <a:cubicBezTo>
                        <a:pt x="415" y="174"/>
                        <a:pt x="414" y="173"/>
                        <a:pt x="415" y="171"/>
                      </a:cubicBezTo>
                      <a:cubicBezTo>
                        <a:pt x="415" y="173"/>
                        <a:pt x="415" y="173"/>
                        <a:pt x="416" y="174"/>
                      </a:cubicBezTo>
                      <a:cubicBezTo>
                        <a:pt x="415" y="174"/>
                        <a:pt x="415" y="176"/>
                        <a:pt x="415" y="177"/>
                      </a:cubicBezTo>
                      <a:cubicBezTo>
                        <a:pt x="416" y="178"/>
                        <a:pt x="415" y="177"/>
                        <a:pt x="417" y="178"/>
                      </a:cubicBezTo>
                      <a:cubicBezTo>
                        <a:pt x="418" y="178"/>
                        <a:pt x="419" y="178"/>
                        <a:pt x="420" y="179"/>
                      </a:cubicBezTo>
                      <a:cubicBezTo>
                        <a:pt x="420" y="179"/>
                        <a:pt x="421" y="181"/>
                        <a:pt x="421" y="181"/>
                      </a:cubicBezTo>
                      <a:cubicBezTo>
                        <a:pt x="423" y="183"/>
                        <a:pt x="424" y="181"/>
                        <a:pt x="422" y="180"/>
                      </a:cubicBezTo>
                      <a:cubicBezTo>
                        <a:pt x="423" y="180"/>
                        <a:pt x="425" y="180"/>
                        <a:pt x="426" y="180"/>
                      </a:cubicBezTo>
                      <a:cubicBezTo>
                        <a:pt x="425" y="179"/>
                        <a:pt x="429" y="179"/>
                        <a:pt x="430" y="181"/>
                      </a:cubicBezTo>
                      <a:cubicBezTo>
                        <a:pt x="430" y="182"/>
                        <a:pt x="432" y="184"/>
                        <a:pt x="431" y="185"/>
                      </a:cubicBezTo>
                      <a:cubicBezTo>
                        <a:pt x="429" y="187"/>
                        <a:pt x="432" y="190"/>
                        <a:pt x="434" y="191"/>
                      </a:cubicBezTo>
                      <a:cubicBezTo>
                        <a:pt x="434" y="190"/>
                        <a:pt x="433" y="189"/>
                        <a:pt x="434" y="188"/>
                      </a:cubicBezTo>
                      <a:cubicBezTo>
                        <a:pt x="435" y="189"/>
                        <a:pt x="435" y="192"/>
                        <a:pt x="436" y="190"/>
                      </a:cubicBezTo>
                      <a:cubicBezTo>
                        <a:pt x="435" y="193"/>
                        <a:pt x="438" y="194"/>
                        <a:pt x="439" y="195"/>
                      </a:cubicBezTo>
                      <a:cubicBezTo>
                        <a:pt x="441" y="196"/>
                        <a:pt x="441" y="198"/>
                        <a:pt x="442" y="200"/>
                      </a:cubicBezTo>
                      <a:cubicBezTo>
                        <a:pt x="443" y="201"/>
                        <a:pt x="445" y="198"/>
                        <a:pt x="446" y="197"/>
                      </a:cubicBezTo>
                      <a:cubicBezTo>
                        <a:pt x="447" y="197"/>
                        <a:pt x="449" y="196"/>
                        <a:pt x="450" y="195"/>
                      </a:cubicBezTo>
                      <a:cubicBezTo>
                        <a:pt x="450" y="196"/>
                        <a:pt x="449" y="197"/>
                        <a:pt x="449" y="198"/>
                      </a:cubicBezTo>
                      <a:cubicBezTo>
                        <a:pt x="451" y="197"/>
                        <a:pt x="451" y="193"/>
                        <a:pt x="451" y="191"/>
                      </a:cubicBezTo>
                      <a:cubicBezTo>
                        <a:pt x="452" y="188"/>
                        <a:pt x="449" y="189"/>
                        <a:pt x="450" y="191"/>
                      </a:cubicBezTo>
                      <a:cubicBezTo>
                        <a:pt x="449" y="188"/>
                        <a:pt x="447" y="192"/>
                        <a:pt x="446" y="194"/>
                      </a:cubicBezTo>
                      <a:cubicBezTo>
                        <a:pt x="445" y="192"/>
                        <a:pt x="449" y="191"/>
                        <a:pt x="447" y="189"/>
                      </a:cubicBezTo>
                      <a:cubicBezTo>
                        <a:pt x="446" y="189"/>
                        <a:pt x="446" y="189"/>
                        <a:pt x="446" y="189"/>
                      </a:cubicBezTo>
                      <a:cubicBezTo>
                        <a:pt x="446" y="189"/>
                        <a:pt x="446" y="189"/>
                        <a:pt x="446" y="189"/>
                      </a:cubicBezTo>
                      <a:cubicBezTo>
                        <a:pt x="446" y="189"/>
                        <a:pt x="446" y="189"/>
                        <a:pt x="446" y="189"/>
                      </a:cubicBezTo>
                      <a:cubicBezTo>
                        <a:pt x="446" y="189"/>
                        <a:pt x="445" y="189"/>
                        <a:pt x="445" y="189"/>
                      </a:cubicBezTo>
                      <a:cubicBezTo>
                        <a:pt x="445" y="187"/>
                        <a:pt x="447" y="188"/>
                        <a:pt x="447" y="189"/>
                      </a:cubicBezTo>
                      <a:cubicBezTo>
                        <a:pt x="448" y="188"/>
                        <a:pt x="450" y="189"/>
                        <a:pt x="451" y="188"/>
                      </a:cubicBezTo>
                      <a:cubicBezTo>
                        <a:pt x="451" y="188"/>
                        <a:pt x="450" y="188"/>
                        <a:pt x="450" y="188"/>
                      </a:cubicBezTo>
                      <a:cubicBezTo>
                        <a:pt x="450" y="187"/>
                        <a:pt x="450" y="187"/>
                        <a:pt x="449" y="186"/>
                      </a:cubicBezTo>
                      <a:cubicBezTo>
                        <a:pt x="449" y="187"/>
                        <a:pt x="449" y="187"/>
                        <a:pt x="449" y="187"/>
                      </a:cubicBezTo>
                      <a:cubicBezTo>
                        <a:pt x="448" y="186"/>
                        <a:pt x="448" y="183"/>
                        <a:pt x="446" y="184"/>
                      </a:cubicBezTo>
                      <a:cubicBezTo>
                        <a:pt x="447" y="184"/>
                        <a:pt x="446" y="184"/>
                        <a:pt x="447" y="185"/>
                      </a:cubicBezTo>
                      <a:cubicBezTo>
                        <a:pt x="447" y="185"/>
                        <a:pt x="446" y="185"/>
                        <a:pt x="446" y="185"/>
                      </a:cubicBezTo>
                      <a:cubicBezTo>
                        <a:pt x="446" y="185"/>
                        <a:pt x="446" y="186"/>
                        <a:pt x="446" y="186"/>
                      </a:cubicBezTo>
                      <a:cubicBezTo>
                        <a:pt x="446" y="186"/>
                        <a:pt x="445" y="186"/>
                        <a:pt x="445" y="186"/>
                      </a:cubicBezTo>
                      <a:cubicBezTo>
                        <a:pt x="446" y="185"/>
                        <a:pt x="445" y="184"/>
                        <a:pt x="444" y="184"/>
                      </a:cubicBezTo>
                      <a:cubicBezTo>
                        <a:pt x="444" y="184"/>
                        <a:pt x="443" y="185"/>
                        <a:pt x="443" y="186"/>
                      </a:cubicBezTo>
                      <a:cubicBezTo>
                        <a:pt x="443" y="186"/>
                        <a:pt x="443" y="185"/>
                        <a:pt x="443" y="185"/>
                      </a:cubicBezTo>
                      <a:cubicBezTo>
                        <a:pt x="442" y="186"/>
                        <a:pt x="441" y="187"/>
                        <a:pt x="441" y="185"/>
                      </a:cubicBezTo>
                      <a:cubicBezTo>
                        <a:pt x="442" y="185"/>
                        <a:pt x="442" y="185"/>
                        <a:pt x="442" y="186"/>
                      </a:cubicBezTo>
                      <a:cubicBezTo>
                        <a:pt x="442" y="185"/>
                        <a:pt x="442" y="184"/>
                        <a:pt x="442" y="184"/>
                      </a:cubicBezTo>
                      <a:cubicBezTo>
                        <a:pt x="444" y="185"/>
                        <a:pt x="444" y="182"/>
                        <a:pt x="441" y="182"/>
                      </a:cubicBezTo>
                      <a:cubicBezTo>
                        <a:pt x="442" y="182"/>
                        <a:pt x="443" y="182"/>
                        <a:pt x="444" y="183"/>
                      </a:cubicBezTo>
                      <a:cubicBezTo>
                        <a:pt x="445" y="182"/>
                        <a:pt x="445" y="181"/>
                        <a:pt x="444" y="180"/>
                      </a:cubicBezTo>
                      <a:cubicBezTo>
                        <a:pt x="444" y="180"/>
                        <a:pt x="444" y="181"/>
                        <a:pt x="444" y="181"/>
                      </a:cubicBezTo>
                      <a:cubicBezTo>
                        <a:pt x="443" y="181"/>
                        <a:pt x="440" y="180"/>
                        <a:pt x="443" y="180"/>
                      </a:cubicBezTo>
                      <a:cubicBezTo>
                        <a:pt x="442" y="179"/>
                        <a:pt x="442" y="180"/>
                        <a:pt x="440" y="180"/>
                      </a:cubicBezTo>
                      <a:cubicBezTo>
                        <a:pt x="439" y="180"/>
                        <a:pt x="439" y="179"/>
                        <a:pt x="437" y="178"/>
                      </a:cubicBezTo>
                      <a:cubicBezTo>
                        <a:pt x="436" y="177"/>
                        <a:pt x="434" y="176"/>
                        <a:pt x="432" y="176"/>
                      </a:cubicBezTo>
                      <a:cubicBezTo>
                        <a:pt x="433" y="174"/>
                        <a:pt x="431" y="173"/>
                        <a:pt x="430" y="174"/>
                      </a:cubicBezTo>
                      <a:cubicBezTo>
                        <a:pt x="431" y="172"/>
                        <a:pt x="424" y="163"/>
                        <a:pt x="422" y="161"/>
                      </a:cubicBezTo>
                      <a:cubicBezTo>
                        <a:pt x="421" y="159"/>
                        <a:pt x="420" y="158"/>
                        <a:pt x="419" y="156"/>
                      </a:cubicBezTo>
                      <a:cubicBezTo>
                        <a:pt x="419" y="156"/>
                        <a:pt x="419" y="154"/>
                        <a:pt x="419" y="154"/>
                      </a:cubicBezTo>
                      <a:cubicBezTo>
                        <a:pt x="417" y="153"/>
                        <a:pt x="418" y="155"/>
                        <a:pt x="417" y="155"/>
                      </a:cubicBezTo>
                      <a:cubicBezTo>
                        <a:pt x="413" y="156"/>
                        <a:pt x="416" y="154"/>
                        <a:pt x="416" y="152"/>
                      </a:cubicBezTo>
                      <a:cubicBezTo>
                        <a:pt x="415" y="150"/>
                        <a:pt x="415" y="154"/>
                        <a:pt x="413" y="154"/>
                      </a:cubicBezTo>
                      <a:cubicBezTo>
                        <a:pt x="412" y="154"/>
                        <a:pt x="413" y="152"/>
                        <a:pt x="412" y="152"/>
                      </a:cubicBezTo>
                      <a:cubicBezTo>
                        <a:pt x="411" y="153"/>
                        <a:pt x="411" y="155"/>
                        <a:pt x="410" y="155"/>
                      </a:cubicBezTo>
                      <a:cubicBezTo>
                        <a:pt x="407" y="155"/>
                        <a:pt x="410" y="151"/>
                        <a:pt x="409" y="151"/>
                      </a:cubicBezTo>
                      <a:cubicBezTo>
                        <a:pt x="409" y="151"/>
                        <a:pt x="409" y="151"/>
                        <a:pt x="408" y="151"/>
                      </a:cubicBezTo>
                      <a:cubicBezTo>
                        <a:pt x="410" y="155"/>
                        <a:pt x="403" y="149"/>
                        <a:pt x="407" y="150"/>
                      </a:cubicBezTo>
                      <a:cubicBezTo>
                        <a:pt x="407" y="150"/>
                        <a:pt x="406" y="151"/>
                        <a:pt x="407" y="152"/>
                      </a:cubicBezTo>
                      <a:cubicBezTo>
                        <a:pt x="408" y="152"/>
                        <a:pt x="407" y="151"/>
                        <a:pt x="408" y="151"/>
                      </a:cubicBezTo>
                      <a:cubicBezTo>
                        <a:pt x="409" y="151"/>
                        <a:pt x="411" y="152"/>
                        <a:pt x="409" y="153"/>
                      </a:cubicBezTo>
                      <a:cubicBezTo>
                        <a:pt x="411" y="154"/>
                        <a:pt x="410" y="153"/>
                        <a:pt x="411" y="152"/>
                      </a:cubicBezTo>
                      <a:cubicBezTo>
                        <a:pt x="412" y="152"/>
                        <a:pt x="413" y="152"/>
                        <a:pt x="413" y="152"/>
                      </a:cubicBezTo>
                      <a:cubicBezTo>
                        <a:pt x="413" y="152"/>
                        <a:pt x="414" y="153"/>
                        <a:pt x="414" y="153"/>
                      </a:cubicBezTo>
                      <a:cubicBezTo>
                        <a:pt x="415" y="153"/>
                        <a:pt x="414" y="152"/>
                        <a:pt x="414" y="152"/>
                      </a:cubicBezTo>
                      <a:cubicBezTo>
                        <a:pt x="414" y="152"/>
                        <a:pt x="414" y="149"/>
                        <a:pt x="416" y="151"/>
                      </a:cubicBezTo>
                      <a:cubicBezTo>
                        <a:pt x="418" y="152"/>
                        <a:pt x="414" y="155"/>
                        <a:pt x="416" y="155"/>
                      </a:cubicBezTo>
                      <a:cubicBezTo>
                        <a:pt x="417" y="155"/>
                        <a:pt x="419" y="151"/>
                        <a:pt x="419" y="155"/>
                      </a:cubicBezTo>
                      <a:cubicBezTo>
                        <a:pt x="420" y="155"/>
                        <a:pt x="420" y="154"/>
                        <a:pt x="420" y="154"/>
                      </a:cubicBezTo>
                      <a:cubicBezTo>
                        <a:pt x="421" y="156"/>
                        <a:pt x="426" y="165"/>
                        <a:pt x="428" y="164"/>
                      </a:cubicBezTo>
                      <a:cubicBezTo>
                        <a:pt x="428" y="167"/>
                        <a:pt x="432" y="170"/>
                        <a:pt x="433" y="172"/>
                      </a:cubicBezTo>
                      <a:cubicBezTo>
                        <a:pt x="433" y="172"/>
                        <a:pt x="433" y="172"/>
                        <a:pt x="433" y="172"/>
                      </a:cubicBezTo>
                      <a:cubicBezTo>
                        <a:pt x="434" y="172"/>
                        <a:pt x="434" y="172"/>
                        <a:pt x="435" y="172"/>
                      </a:cubicBezTo>
                      <a:cubicBezTo>
                        <a:pt x="435" y="173"/>
                        <a:pt x="434" y="173"/>
                        <a:pt x="434" y="173"/>
                      </a:cubicBezTo>
                      <a:cubicBezTo>
                        <a:pt x="434" y="174"/>
                        <a:pt x="435" y="175"/>
                        <a:pt x="436" y="173"/>
                      </a:cubicBezTo>
                      <a:cubicBezTo>
                        <a:pt x="435" y="175"/>
                        <a:pt x="437" y="174"/>
                        <a:pt x="437" y="176"/>
                      </a:cubicBezTo>
                      <a:cubicBezTo>
                        <a:pt x="437" y="178"/>
                        <a:pt x="438" y="177"/>
                        <a:pt x="440" y="176"/>
                      </a:cubicBezTo>
                      <a:cubicBezTo>
                        <a:pt x="439" y="176"/>
                        <a:pt x="439" y="177"/>
                        <a:pt x="439" y="177"/>
                      </a:cubicBezTo>
                      <a:cubicBezTo>
                        <a:pt x="440" y="177"/>
                        <a:pt x="442" y="177"/>
                        <a:pt x="442" y="176"/>
                      </a:cubicBezTo>
                      <a:cubicBezTo>
                        <a:pt x="443" y="176"/>
                        <a:pt x="444" y="176"/>
                        <a:pt x="445" y="176"/>
                      </a:cubicBezTo>
                      <a:cubicBezTo>
                        <a:pt x="444" y="176"/>
                        <a:pt x="444" y="175"/>
                        <a:pt x="443" y="175"/>
                      </a:cubicBezTo>
                      <a:cubicBezTo>
                        <a:pt x="445" y="175"/>
                        <a:pt x="445" y="174"/>
                        <a:pt x="445" y="173"/>
                      </a:cubicBezTo>
                      <a:cubicBezTo>
                        <a:pt x="444" y="173"/>
                        <a:pt x="444" y="173"/>
                        <a:pt x="444" y="173"/>
                      </a:cubicBezTo>
                      <a:cubicBezTo>
                        <a:pt x="445" y="172"/>
                        <a:pt x="441" y="173"/>
                        <a:pt x="440" y="174"/>
                      </a:cubicBezTo>
                      <a:cubicBezTo>
                        <a:pt x="439" y="172"/>
                        <a:pt x="441" y="173"/>
                        <a:pt x="441" y="172"/>
                      </a:cubicBezTo>
                      <a:cubicBezTo>
                        <a:pt x="440" y="173"/>
                        <a:pt x="439" y="172"/>
                        <a:pt x="438" y="170"/>
                      </a:cubicBezTo>
                      <a:cubicBezTo>
                        <a:pt x="439" y="171"/>
                        <a:pt x="443" y="172"/>
                        <a:pt x="443" y="170"/>
                      </a:cubicBezTo>
                      <a:cubicBezTo>
                        <a:pt x="443" y="170"/>
                        <a:pt x="443" y="171"/>
                        <a:pt x="444" y="170"/>
                      </a:cubicBezTo>
                      <a:cubicBezTo>
                        <a:pt x="443" y="170"/>
                        <a:pt x="442" y="169"/>
                        <a:pt x="441" y="168"/>
                      </a:cubicBezTo>
                      <a:cubicBezTo>
                        <a:pt x="440" y="168"/>
                        <a:pt x="438" y="169"/>
                        <a:pt x="439" y="167"/>
                      </a:cubicBezTo>
                      <a:cubicBezTo>
                        <a:pt x="441" y="168"/>
                        <a:pt x="438" y="165"/>
                        <a:pt x="438" y="164"/>
                      </a:cubicBezTo>
                      <a:cubicBezTo>
                        <a:pt x="439" y="166"/>
                        <a:pt x="442" y="166"/>
                        <a:pt x="444" y="168"/>
                      </a:cubicBezTo>
                      <a:cubicBezTo>
                        <a:pt x="443" y="167"/>
                        <a:pt x="443" y="166"/>
                        <a:pt x="443" y="166"/>
                      </a:cubicBezTo>
                      <a:cubicBezTo>
                        <a:pt x="443" y="164"/>
                        <a:pt x="441" y="164"/>
                        <a:pt x="440" y="164"/>
                      </a:cubicBezTo>
                      <a:cubicBezTo>
                        <a:pt x="441" y="163"/>
                        <a:pt x="441" y="162"/>
                        <a:pt x="441" y="161"/>
                      </a:cubicBezTo>
                      <a:cubicBezTo>
                        <a:pt x="442" y="162"/>
                        <a:pt x="441" y="164"/>
                        <a:pt x="443" y="163"/>
                      </a:cubicBezTo>
                      <a:cubicBezTo>
                        <a:pt x="443" y="163"/>
                        <a:pt x="443" y="162"/>
                        <a:pt x="443" y="162"/>
                      </a:cubicBezTo>
                      <a:cubicBezTo>
                        <a:pt x="445" y="163"/>
                        <a:pt x="444" y="167"/>
                        <a:pt x="446" y="167"/>
                      </a:cubicBezTo>
                      <a:cubicBezTo>
                        <a:pt x="446" y="169"/>
                        <a:pt x="447" y="167"/>
                        <a:pt x="447" y="166"/>
                      </a:cubicBezTo>
                      <a:cubicBezTo>
                        <a:pt x="447" y="164"/>
                        <a:pt x="445" y="164"/>
                        <a:pt x="446" y="162"/>
                      </a:cubicBezTo>
                      <a:cubicBezTo>
                        <a:pt x="446" y="163"/>
                        <a:pt x="447" y="163"/>
                        <a:pt x="447" y="164"/>
                      </a:cubicBezTo>
                      <a:cubicBezTo>
                        <a:pt x="447" y="164"/>
                        <a:pt x="448" y="164"/>
                        <a:pt x="448" y="164"/>
                      </a:cubicBezTo>
                      <a:cubicBezTo>
                        <a:pt x="448" y="164"/>
                        <a:pt x="448" y="166"/>
                        <a:pt x="448" y="167"/>
                      </a:cubicBezTo>
                      <a:cubicBezTo>
                        <a:pt x="448" y="168"/>
                        <a:pt x="448" y="171"/>
                        <a:pt x="450" y="169"/>
                      </a:cubicBezTo>
                      <a:cubicBezTo>
                        <a:pt x="449" y="170"/>
                        <a:pt x="450" y="172"/>
                        <a:pt x="451" y="171"/>
                      </a:cubicBezTo>
                      <a:cubicBezTo>
                        <a:pt x="451" y="172"/>
                        <a:pt x="452" y="172"/>
                        <a:pt x="451" y="173"/>
                      </a:cubicBezTo>
                      <a:cubicBezTo>
                        <a:pt x="452" y="174"/>
                        <a:pt x="452" y="172"/>
                        <a:pt x="452" y="171"/>
                      </a:cubicBezTo>
                      <a:cubicBezTo>
                        <a:pt x="451" y="169"/>
                        <a:pt x="452" y="169"/>
                        <a:pt x="450" y="168"/>
                      </a:cubicBezTo>
                      <a:cubicBezTo>
                        <a:pt x="451" y="168"/>
                        <a:pt x="452" y="168"/>
                        <a:pt x="452" y="169"/>
                      </a:cubicBezTo>
                      <a:cubicBezTo>
                        <a:pt x="453" y="168"/>
                        <a:pt x="452" y="167"/>
                        <a:pt x="451" y="166"/>
                      </a:cubicBezTo>
                      <a:cubicBezTo>
                        <a:pt x="452" y="167"/>
                        <a:pt x="452" y="166"/>
                        <a:pt x="453" y="167"/>
                      </a:cubicBezTo>
                      <a:cubicBezTo>
                        <a:pt x="454" y="166"/>
                        <a:pt x="454" y="161"/>
                        <a:pt x="453" y="160"/>
                      </a:cubicBezTo>
                      <a:cubicBezTo>
                        <a:pt x="453" y="161"/>
                        <a:pt x="453" y="161"/>
                        <a:pt x="452" y="162"/>
                      </a:cubicBezTo>
                      <a:cubicBezTo>
                        <a:pt x="452" y="161"/>
                        <a:pt x="452" y="161"/>
                        <a:pt x="451" y="160"/>
                      </a:cubicBezTo>
                      <a:cubicBezTo>
                        <a:pt x="451" y="161"/>
                        <a:pt x="451" y="161"/>
                        <a:pt x="451" y="162"/>
                      </a:cubicBezTo>
                      <a:cubicBezTo>
                        <a:pt x="451" y="162"/>
                        <a:pt x="451" y="162"/>
                        <a:pt x="451" y="162"/>
                      </a:cubicBezTo>
                      <a:cubicBezTo>
                        <a:pt x="451" y="160"/>
                        <a:pt x="450" y="161"/>
                        <a:pt x="450" y="162"/>
                      </a:cubicBezTo>
                      <a:cubicBezTo>
                        <a:pt x="449" y="161"/>
                        <a:pt x="449" y="161"/>
                        <a:pt x="449" y="160"/>
                      </a:cubicBezTo>
                      <a:cubicBezTo>
                        <a:pt x="449" y="160"/>
                        <a:pt x="450" y="160"/>
                        <a:pt x="451" y="160"/>
                      </a:cubicBezTo>
                      <a:cubicBezTo>
                        <a:pt x="452" y="158"/>
                        <a:pt x="448" y="159"/>
                        <a:pt x="447" y="158"/>
                      </a:cubicBezTo>
                      <a:cubicBezTo>
                        <a:pt x="450" y="159"/>
                        <a:pt x="445" y="155"/>
                        <a:pt x="444" y="155"/>
                      </a:cubicBezTo>
                      <a:cubicBezTo>
                        <a:pt x="444" y="159"/>
                        <a:pt x="439" y="154"/>
                        <a:pt x="437" y="155"/>
                      </a:cubicBezTo>
                      <a:cubicBezTo>
                        <a:pt x="437" y="155"/>
                        <a:pt x="436" y="154"/>
                        <a:pt x="436" y="153"/>
                      </a:cubicBezTo>
                      <a:cubicBezTo>
                        <a:pt x="436" y="153"/>
                        <a:pt x="437" y="153"/>
                        <a:pt x="437" y="153"/>
                      </a:cubicBezTo>
                      <a:cubicBezTo>
                        <a:pt x="437" y="153"/>
                        <a:pt x="437" y="153"/>
                        <a:pt x="437" y="153"/>
                      </a:cubicBezTo>
                      <a:cubicBezTo>
                        <a:pt x="438" y="155"/>
                        <a:pt x="442" y="155"/>
                        <a:pt x="443" y="156"/>
                      </a:cubicBezTo>
                      <a:cubicBezTo>
                        <a:pt x="443" y="155"/>
                        <a:pt x="443" y="154"/>
                        <a:pt x="444" y="155"/>
                      </a:cubicBezTo>
                      <a:cubicBezTo>
                        <a:pt x="445" y="154"/>
                        <a:pt x="445" y="154"/>
                        <a:pt x="446" y="155"/>
                      </a:cubicBezTo>
                      <a:cubicBezTo>
                        <a:pt x="446" y="154"/>
                        <a:pt x="447" y="154"/>
                        <a:pt x="448" y="154"/>
                      </a:cubicBezTo>
                      <a:cubicBezTo>
                        <a:pt x="448" y="154"/>
                        <a:pt x="448" y="155"/>
                        <a:pt x="448" y="155"/>
                      </a:cubicBezTo>
                      <a:cubicBezTo>
                        <a:pt x="448" y="154"/>
                        <a:pt x="448" y="154"/>
                        <a:pt x="448" y="153"/>
                      </a:cubicBezTo>
                      <a:cubicBezTo>
                        <a:pt x="449" y="154"/>
                        <a:pt x="450" y="154"/>
                        <a:pt x="450" y="152"/>
                      </a:cubicBezTo>
                      <a:cubicBezTo>
                        <a:pt x="448" y="152"/>
                        <a:pt x="446" y="152"/>
                        <a:pt x="445" y="152"/>
                      </a:cubicBezTo>
                      <a:cubicBezTo>
                        <a:pt x="444" y="152"/>
                        <a:pt x="442" y="151"/>
                        <a:pt x="442" y="150"/>
                      </a:cubicBezTo>
                      <a:cubicBezTo>
                        <a:pt x="442" y="150"/>
                        <a:pt x="442" y="148"/>
                        <a:pt x="442" y="149"/>
                      </a:cubicBezTo>
                      <a:cubicBezTo>
                        <a:pt x="441" y="148"/>
                        <a:pt x="438" y="148"/>
                        <a:pt x="436" y="148"/>
                      </a:cubicBezTo>
                      <a:cubicBezTo>
                        <a:pt x="434" y="148"/>
                        <a:pt x="433" y="145"/>
                        <a:pt x="432" y="145"/>
                      </a:cubicBezTo>
                      <a:cubicBezTo>
                        <a:pt x="432" y="145"/>
                        <a:pt x="432" y="145"/>
                        <a:pt x="433" y="145"/>
                      </a:cubicBezTo>
                      <a:cubicBezTo>
                        <a:pt x="432" y="144"/>
                        <a:pt x="431" y="144"/>
                        <a:pt x="430" y="143"/>
                      </a:cubicBezTo>
                      <a:cubicBezTo>
                        <a:pt x="430" y="143"/>
                        <a:pt x="431" y="143"/>
                        <a:pt x="431" y="142"/>
                      </a:cubicBezTo>
                      <a:cubicBezTo>
                        <a:pt x="431" y="143"/>
                        <a:pt x="432" y="144"/>
                        <a:pt x="433" y="144"/>
                      </a:cubicBezTo>
                      <a:cubicBezTo>
                        <a:pt x="433" y="143"/>
                        <a:pt x="432" y="142"/>
                        <a:pt x="432" y="141"/>
                      </a:cubicBezTo>
                      <a:cubicBezTo>
                        <a:pt x="432" y="142"/>
                        <a:pt x="432" y="142"/>
                        <a:pt x="431" y="142"/>
                      </a:cubicBezTo>
                      <a:cubicBezTo>
                        <a:pt x="432" y="140"/>
                        <a:pt x="431" y="139"/>
                        <a:pt x="430" y="139"/>
                      </a:cubicBezTo>
                      <a:cubicBezTo>
                        <a:pt x="431" y="136"/>
                        <a:pt x="427" y="138"/>
                        <a:pt x="426" y="136"/>
                      </a:cubicBezTo>
                      <a:cubicBezTo>
                        <a:pt x="426" y="134"/>
                        <a:pt x="424" y="135"/>
                        <a:pt x="423" y="133"/>
                      </a:cubicBezTo>
                      <a:cubicBezTo>
                        <a:pt x="422" y="131"/>
                        <a:pt x="421" y="129"/>
                        <a:pt x="420" y="127"/>
                      </a:cubicBezTo>
                      <a:cubicBezTo>
                        <a:pt x="419" y="126"/>
                        <a:pt x="418" y="125"/>
                        <a:pt x="418" y="125"/>
                      </a:cubicBezTo>
                      <a:cubicBezTo>
                        <a:pt x="417" y="124"/>
                        <a:pt x="415" y="123"/>
                        <a:pt x="414" y="121"/>
                      </a:cubicBezTo>
                      <a:cubicBezTo>
                        <a:pt x="414" y="120"/>
                        <a:pt x="414" y="120"/>
                        <a:pt x="414" y="119"/>
                      </a:cubicBezTo>
                      <a:cubicBezTo>
                        <a:pt x="413" y="119"/>
                        <a:pt x="412" y="119"/>
                        <a:pt x="412" y="118"/>
                      </a:cubicBezTo>
                      <a:cubicBezTo>
                        <a:pt x="412" y="118"/>
                        <a:pt x="412" y="116"/>
                        <a:pt x="412" y="116"/>
                      </a:cubicBezTo>
                      <a:cubicBezTo>
                        <a:pt x="412" y="115"/>
                        <a:pt x="412" y="115"/>
                        <a:pt x="411" y="114"/>
                      </a:cubicBezTo>
                      <a:cubicBezTo>
                        <a:pt x="411" y="111"/>
                        <a:pt x="407" y="111"/>
                        <a:pt x="407" y="109"/>
                      </a:cubicBezTo>
                      <a:cubicBezTo>
                        <a:pt x="407" y="111"/>
                        <a:pt x="405" y="111"/>
                        <a:pt x="404" y="109"/>
                      </a:cubicBezTo>
                      <a:cubicBezTo>
                        <a:pt x="403" y="108"/>
                        <a:pt x="404" y="106"/>
                        <a:pt x="403" y="105"/>
                      </a:cubicBezTo>
                      <a:cubicBezTo>
                        <a:pt x="403" y="108"/>
                        <a:pt x="402" y="106"/>
                        <a:pt x="402" y="106"/>
                      </a:cubicBezTo>
                      <a:cubicBezTo>
                        <a:pt x="402" y="106"/>
                        <a:pt x="402" y="105"/>
                        <a:pt x="401" y="105"/>
                      </a:cubicBezTo>
                      <a:cubicBezTo>
                        <a:pt x="401" y="105"/>
                        <a:pt x="400" y="107"/>
                        <a:pt x="401" y="107"/>
                      </a:cubicBezTo>
                      <a:cubicBezTo>
                        <a:pt x="399" y="106"/>
                        <a:pt x="398" y="103"/>
                        <a:pt x="397" y="105"/>
                      </a:cubicBezTo>
                      <a:cubicBezTo>
                        <a:pt x="396" y="104"/>
                        <a:pt x="395" y="103"/>
                        <a:pt x="395" y="102"/>
                      </a:cubicBezTo>
                      <a:cubicBezTo>
                        <a:pt x="396" y="104"/>
                        <a:pt x="398" y="104"/>
                        <a:pt x="400" y="103"/>
                      </a:cubicBezTo>
                      <a:cubicBezTo>
                        <a:pt x="400" y="107"/>
                        <a:pt x="402" y="102"/>
                        <a:pt x="402" y="105"/>
                      </a:cubicBezTo>
                      <a:cubicBezTo>
                        <a:pt x="404" y="102"/>
                        <a:pt x="404" y="108"/>
                        <a:pt x="405" y="109"/>
                      </a:cubicBezTo>
                      <a:cubicBezTo>
                        <a:pt x="406" y="110"/>
                        <a:pt x="406" y="108"/>
                        <a:pt x="407" y="108"/>
                      </a:cubicBezTo>
                      <a:cubicBezTo>
                        <a:pt x="408" y="108"/>
                        <a:pt x="408" y="110"/>
                        <a:pt x="410" y="110"/>
                      </a:cubicBezTo>
                      <a:cubicBezTo>
                        <a:pt x="412" y="110"/>
                        <a:pt x="413" y="113"/>
                        <a:pt x="413" y="115"/>
                      </a:cubicBezTo>
                      <a:cubicBezTo>
                        <a:pt x="413" y="117"/>
                        <a:pt x="414" y="118"/>
                        <a:pt x="416" y="119"/>
                      </a:cubicBezTo>
                      <a:cubicBezTo>
                        <a:pt x="417" y="118"/>
                        <a:pt x="416" y="120"/>
                        <a:pt x="416" y="121"/>
                      </a:cubicBezTo>
                      <a:cubicBezTo>
                        <a:pt x="417" y="122"/>
                        <a:pt x="417" y="122"/>
                        <a:pt x="419" y="123"/>
                      </a:cubicBezTo>
                      <a:cubicBezTo>
                        <a:pt x="419" y="123"/>
                        <a:pt x="420" y="124"/>
                        <a:pt x="421" y="124"/>
                      </a:cubicBezTo>
                      <a:cubicBezTo>
                        <a:pt x="421" y="125"/>
                        <a:pt x="421" y="127"/>
                        <a:pt x="421" y="127"/>
                      </a:cubicBezTo>
                      <a:cubicBezTo>
                        <a:pt x="422" y="128"/>
                        <a:pt x="424" y="126"/>
                        <a:pt x="424" y="125"/>
                      </a:cubicBezTo>
                      <a:cubicBezTo>
                        <a:pt x="425" y="127"/>
                        <a:pt x="423" y="126"/>
                        <a:pt x="423" y="128"/>
                      </a:cubicBezTo>
                      <a:cubicBezTo>
                        <a:pt x="422" y="128"/>
                        <a:pt x="423" y="130"/>
                        <a:pt x="424" y="130"/>
                      </a:cubicBezTo>
                      <a:cubicBezTo>
                        <a:pt x="425" y="131"/>
                        <a:pt x="426" y="132"/>
                        <a:pt x="426" y="131"/>
                      </a:cubicBezTo>
                      <a:cubicBezTo>
                        <a:pt x="427" y="131"/>
                        <a:pt x="427" y="130"/>
                        <a:pt x="428" y="130"/>
                      </a:cubicBezTo>
                      <a:cubicBezTo>
                        <a:pt x="427" y="132"/>
                        <a:pt x="427" y="132"/>
                        <a:pt x="428" y="134"/>
                      </a:cubicBezTo>
                      <a:cubicBezTo>
                        <a:pt x="429" y="133"/>
                        <a:pt x="429" y="133"/>
                        <a:pt x="429" y="132"/>
                      </a:cubicBezTo>
                      <a:cubicBezTo>
                        <a:pt x="431" y="132"/>
                        <a:pt x="428" y="135"/>
                        <a:pt x="431" y="135"/>
                      </a:cubicBezTo>
                      <a:cubicBezTo>
                        <a:pt x="431" y="135"/>
                        <a:pt x="431" y="135"/>
                        <a:pt x="430" y="135"/>
                      </a:cubicBezTo>
                      <a:cubicBezTo>
                        <a:pt x="432" y="136"/>
                        <a:pt x="432" y="135"/>
                        <a:pt x="433" y="135"/>
                      </a:cubicBezTo>
                      <a:cubicBezTo>
                        <a:pt x="431" y="137"/>
                        <a:pt x="434" y="139"/>
                        <a:pt x="435" y="140"/>
                      </a:cubicBezTo>
                      <a:cubicBezTo>
                        <a:pt x="435" y="141"/>
                        <a:pt x="436" y="148"/>
                        <a:pt x="438" y="145"/>
                      </a:cubicBezTo>
                      <a:cubicBezTo>
                        <a:pt x="437" y="145"/>
                        <a:pt x="438" y="145"/>
                        <a:pt x="438" y="144"/>
                      </a:cubicBezTo>
                      <a:cubicBezTo>
                        <a:pt x="439" y="144"/>
                        <a:pt x="439" y="143"/>
                        <a:pt x="438" y="142"/>
                      </a:cubicBezTo>
                      <a:cubicBezTo>
                        <a:pt x="439" y="141"/>
                        <a:pt x="439" y="142"/>
                        <a:pt x="439" y="141"/>
                      </a:cubicBezTo>
                      <a:cubicBezTo>
                        <a:pt x="438" y="139"/>
                        <a:pt x="437" y="140"/>
                        <a:pt x="437" y="137"/>
                      </a:cubicBezTo>
                      <a:cubicBezTo>
                        <a:pt x="438" y="137"/>
                        <a:pt x="439" y="140"/>
                        <a:pt x="440" y="141"/>
                      </a:cubicBezTo>
                      <a:cubicBezTo>
                        <a:pt x="440" y="140"/>
                        <a:pt x="442" y="139"/>
                        <a:pt x="443" y="139"/>
                      </a:cubicBezTo>
                      <a:cubicBezTo>
                        <a:pt x="442" y="140"/>
                        <a:pt x="441" y="141"/>
                        <a:pt x="440" y="141"/>
                      </a:cubicBezTo>
                      <a:cubicBezTo>
                        <a:pt x="441" y="142"/>
                        <a:pt x="440" y="145"/>
                        <a:pt x="440" y="144"/>
                      </a:cubicBezTo>
                      <a:cubicBezTo>
                        <a:pt x="441" y="145"/>
                        <a:pt x="441" y="146"/>
                        <a:pt x="442" y="143"/>
                      </a:cubicBezTo>
                      <a:cubicBezTo>
                        <a:pt x="442" y="144"/>
                        <a:pt x="443" y="145"/>
                        <a:pt x="443" y="145"/>
                      </a:cubicBezTo>
                      <a:cubicBezTo>
                        <a:pt x="442" y="145"/>
                        <a:pt x="442" y="146"/>
                        <a:pt x="442" y="146"/>
                      </a:cubicBezTo>
                      <a:cubicBezTo>
                        <a:pt x="443" y="146"/>
                        <a:pt x="444" y="147"/>
                        <a:pt x="445" y="147"/>
                      </a:cubicBezTo>
                      <a:cubicBezTo>
                        <a:pt x="446" y="147"/>
                        <a:pt x="447" y="150"/>
                        <a:pt x="446" y="148"/>
                      </a:cubicBezTo>
                      <a:cubicBezTo>
                        <a:pt x="447" y="147"/>
                        <a:pt x="448" y="147"/>
                        <a:pt x="448" y="147"/>
                      </a:cubicBezTo>
                      <a:cubicBezTo>
                        <a:pt x="448" y="147"/>
                        <a:pt x="448" y="148"/>
                        <a:pt x="448" y="148"/>
                      </a:cubicBezTo>
                      <a:cubicBezTo>
                        <a:pt x="449" y="148"/>
                        <a:pt x="449" y="147"/>
                        <a:pt x="449" y="146"/>
                      </a:cubicBezTo>
                      <a:cubicBezTo>
                        <a:pt x="449" y="147"/>
                        <a:pt x="448" y="147"/>
                        <a:pt x="447" y="146"/>
                      </a:cubicBezTo>
                      <a:cubicBezTo>
                        <a:pt x="449" y="146"/>
                        <a:pt x="448" y="145"/>
                        <a:pt x="446" y="145"/>
                      </a:cubicBezTo>
                      <a:cubicBezTo>
                        <a:pt x="447" y="145"/>
                        <a:pt x="447" y="145"/>
                        <a:pt x="448" y="145"/>
                      </a:cubicBezTo>
                      <a:cubicBezTo>
                        <a:pt x="447" y="144"/>
                        <a:pt x="446" y="144"/>
                        <a:pt x="446" y="143"/>
                      </a:cubicBezTo>
                      <a:cubicBezTo>
                        <a:pt x="447" y="143"/>
                        <a:pt x="448" y="143"/>
                        <a:pt x="449" y="144"/>
                      </a:cubicBezTo>
                      <a:cubicBezTo>
                        <a:pt x="448" y="142"/>
                        <a:pt x="446" y="143"/>
                        <a:pt x="447" y="140"/>
                      </a:cubicBezTo>
                      <a:cubicBezTo>
                        <a:pt x="447" y="141"/>
                        <a:pt x="448" y="142"/>
                        <a:pt x="449" y="141"/>
                      </a:cubicBezTo>
                      <a:cubicBezTo>
                        <a:pt x="449" y="142"/>
                        <a:pt x="449" y="142"/>
                        <a:pt x="449" y="142"/>
                      </a:cubicBezTo>
                      <a:cubicBezTo>
                        <a:pt x="449" y="142"/>
                        <a:pt x="449" y="142"/>
                        <a:pt x="449" y="141"/>
                      </a:cubicBezTo>
                      <a:cubicBezTo>
                        <a:pt x="449" y="142"/>
                        <a:pt x="450" y="142"/>
                        <a:pt x="450" y="142"/>
                      </a:cubicBezTo>
                      <a:cubicBezTo>
                        <a:pt x="450" y="141"/>
                        <a:pt x="450" y="140"/>
                        <a:pt x="449" y="140"/>
                      </a:cubicBezTo>
                      <a:cubicBezTo>
                        <a:pt x="448" y="139"/>
                        <a:pt x="448" y="139"/>
                        <a:pt x="448" y="139"/>
                      </a:cubicBezTo>
                      <a:cubicBezTo>
                        <a:pt x="448" y="139"/>
                        <a:pt x="448" y="138"/>
                        <a:pt x="449" y="138"/>
                      </a:cubicBezTo>
                      <a:cubicBezTo>
                        <a:pt x="448" y="138"/>
                        <a:pt x="448" y="138"/>
                        <a:pt x="447" y="138"/>
                      </a:cubicBezTo>
                      <a:cubicBezTo>
                        <a:pt x="447" y="137"/>
                        <a:pt x="447" y="136"/>
                        <a:pt x="448" y="135"/>
                      </a:cubicBezTo>
                      <a:cubicBezTo>
                        <a:pt x="448" y="136"/>
                        <a:pt x="448" y="138"/>
                        <a:pt x="450" y="138"/>
                      </a:cubicBezTo>
                      <a:cubicBezTo>
                        <a:pt x="450" y="137"/>
                        <a:pt x="449" y="136"/>
                        <a:pt x="449" y="135"/>
                      </a:cubicBezTo>
                      <a:cubicBezTo>
                        <a:pt x="449" y="136"/>
                        <a:pt x="449" y="136"/>
                        <a:pt x="450" y="136"/>
                      </a:cubicBezTo>
                      <a:cubicBezTo>
                        <a:pt x="449" y="135"/>
                        <a:pt x="450" y="135"/>
                        <a:pt x="451" y="135"/>
                      </a:cubicBezTo>
                      <a:cubicBezTo>
                        <a:pt x="450" y="134"/>
                        <a:pt x="450" y="134"/>
                        <a:pt x="449" y="134"/>
                      </a:cubicBezTo>
                      <a:cubicBezTo>
                        <a:pt x="448" y="134"/>
                        <a:pt x="447" y="134"/>
                        <a:pt x="446" y="133"/>
                      </a:cubicBezTo>
                      <a:cubicBezTo>
                        <a:pt x="447" y="132"/>
                        <a:pt x="448" y="134"/>
                        <a:pt x="449" y="133"/>
                      </a:cubicBezTo>
                      <a:cubicBezTo>
                        <a:pt x="450" y="133"/>
                        <a:pt x="448" y="132"/>
                        <a:pt x="449" y="131"/>
                      </a:cubicBezTo>
                      <a:cubicBezTo>
                        <a:pt x="448" y="130"/>
                        <a:pt x="448" y="130"/>
                        <a:pt x="447" y="129"/>
                      </a:cubicBezTo>
                      <a:cubicBezTo>
                        <a:pt x="447" y="130"/>
                        <a:pt x="447" y="130"/>
                        <a:pt x="447" y="130"/>
                      </a:cubicBezTo>
                      <a:cubicBezTo>
                        <a:pt x="446" y="130"/>
                        <a:pt x="447" y="130"/>
                        <a:pt x="446" y="130"/>
                      </a:cubicBezTo>
                      <a:cubicBezTo>
                        <a:pt x="446" y="129"/>
                        <a:pt x="445" y="130"/>
                        <a:pt x="444" y="129"/>
                      </a:cubicBezTo>
                      <a:cubicBezTo>
                        <a:pt x="447" y="129"/>
                        <a:pt x="441" y="128"/>
                        <a:pt x="441" y="127"/>
                      </a:cubicBezTo>
                      <a:cubicBezTo>
                        <a:pt x="442" y="127"/>
                        <a:pt x="444" y="127"/>
                        <a:pt x="445" y="127"/>
                      </a:cubicBezTo>
                      <a:cubicBezTo>
                        <a:pt x="446" y="128"/>
                        <a:pt x="447" y="129"/>
                        <a:pt x="447" y="128"/>
                      </a:cubicBezTo>
                      <a:cubicBezTo>
                        <a:pt x="448" y="129"/>
                        <a:pt x="448" y="129"/>
                        <a:pt x="449" y="129"/>
                      </a:cubicBezTo>
                      <a:cubicBezTo>
                        <a:pt x="449" y="130"/>
                        <a:pt x="450" y="130"/>
                        <a:pt x="450" y="131"/>
                      </a:cubicBezTo>
                      <a:cubicBezTo>
                        <a:pt x="451" y="131"/>
                        <a:pt x="451" y="130"/>
                        <a:pt x="450" y="129"/>
                      </a:cubicBezTo>
                      <a:cubicBezTo>
                        <a:pt x="452" y="129"/>
                        <a:pt x="452" y="131"/>
                        <a:pt x="451" y="132"/>
                      </a:cubicBezTo>
                      <a:cubicBezTo>
                        <a:pt x="452" y="132"/>
                        <a:pt x="452" y="132"/>
                        <a:pt x="452" y="131"/>
                      </a:cubicBezTo>
                      <a:cubicBezTo>
                        <a:pt x="453" y="131"/>
                        <a:pt x="453" y="131"/>
                        <a:pt x="453" y="131"/>
                      </a:cubicBezTo>
                      <a:cubicBezTo>
                        <a:pt x="453" y="130"/>
                        <a:pt x="454" y="127"/>
                        <a:pt x="453" y="126"/>
                      </a:cubicBezTo>
                      <a:cubicBezTo>
                        <a:pt x="453" y="126"/>
                        <a:pt x="453" y="127"/>
                        <a:pt x="453" y="127"/>
                      </a:cubicBezTo>
                      <a:cubicBezTo>
                        <a:pt x="453" y="125"/>
                        <a:pt x="452" y="127"/>
                        <a:pt x="451" y="127"/>
                      </a:cubicBezTo>
                      <a:cubicBezTo>
                        <a:pt x="451" y="127"/>
                        <a:pt x="451" y="127"/>
                        <a:pt x="451" y="126"/>
                      </a:cubicBezTo>
                      <a:cubicBezTo>
                        <a:pt x="450" y="127"/>
                        <a:pt x="449" y="125"/>
                        <a:pt x="448" y="124"/>
                      </a:cubicBezTo>
                      <a:cubicBezTo>
                        <a:pt x="450" y="124"/>
                        <a:pt x="450" y="124"/>
                        <a:pt x="450" y="125"/>
                      </a:cubicBezTo>
                      <a:cubicBezTo>
                        <a:pt x="451" y="125"/>
                        <a:pt x="451" y="126"/>
                        <a:pt x="452" y="126"/>
                      </a:cubicBezTo>
                      <a:cubicBezTo>
                        <a:pt x="452" y="126"/>
                        <a:pt x="452" y="125"/>
                        <a:pt x="451" y="125"/>
                      </a:cubicBezTo>
                      <a:cubicBezTo>
                        <a:pt x="452" y="125"/>
                        <a:pt x="452" y="125"/>
                        <a:pt x="453" y="126"/>
                      </a:cubicBezTo>
                      <a:cubicBezTo>
                        <a:pt x="453" y="124"/>
                        <a:pt x="449" y="122"/>
                        <a:pt x="448" y="122"/>
                      </a:cubicBezTo>
                      <a:cubicBezTo>
                        <a:pt x="447" y="122"/>
                        <a:pt x="447" y="122"/>
                        <a:pt x="446" y="122"/>
                      </a:cubicBezTo>
                      <a:cubicBezTo>
                        <a:pt x="446" y="122"/>
                        <a:pt x="446" y="122"/>
                        <a:pt x="447" y="121"/>
                      </a:cubicBezTo>
                      <a:cubicBezTo>
                        <a:pt x="446" y="121"/>
                        <a:pt x="446" y="121"/>
                        <a:pt x="445" y="121"/>
                      </a:cubicBezTo>
                      <a:cubicBezTo>
                        <a:pt x="445" y="122"/>
                        <a:pt x="445" y="123"/>
                        <a:pt x="445" y="123"/>
                      </a:cubicBezTo>
                      <a:cubicBezTo>
                        <a:pt x="445" y="123"/>
                        <a:pt x="445" y="122"/>
                        <a:pt x="444" y="122"/>
                      </a:cubicBezTo>
                      <a:cubicBezTo>
                        <a:pt x="443" y="122"/>
                        <a:pt x="445" y="121"/>
                        <a:pt x="444" y="121"/>
                      </a:cubicBezTo>
                      <a:cubicBezTo>
                        <a:pt x="444" y="120"/>
                        <a:pt x="442" y="120"/>
                        <a:pt x="442" y="119"/>
                      </a:cubicBezTo>
                      <a:cubicBezTo>
                        <a:pt x="442" y="119"/>
                        <a:pt x="442" y="120"/>
                        <a:pt x="442" y="120"/>
                      </a:cubicBezTo>
                      <a:cubicBezTo>
                        <a:pt x="442" y="120"/>
                        <a:pt x="441" y="120"/>
                        <a:pt x="441" y="120"/>
                      </a:cubicBezTo>
                      <a:cubicBezTo>
                        <a:pt x="442" y="119"/>
                        <a:pt x="441" y="118"/>
                        <a:pt x="440" y="118"/>
                      </a:cubicBezTo>
                      <a:cubicBezTo>
                        <a:pt x="441" y="120"/>
                        <a:pt x="439" y="121"/>
                        <a:pt x="439" y="122"/>
                      </a:cubicBezTo>
                      <a:cubicBezTo>
                        <a:pt x="438" y="121"/>
                        <a:pt x="439" y="120"/>
                        <a:pt x="440" y="119"/>
                      </a:cubicBezTo>
                      <a:cubicBezTo>
                        <a:pt x="440" y="119"/>
                        <a:pt x="439" y="118"/>
                        <a:pt x="439" y="118"/>
                      </a:cubicBezTo>
                      <a:cubicBezTo>
                        <a:pt x="438" y="119"/>
                        <a:pt x="438" y="119"/>
                        <a:pt x="437" y="119"/>
                      </a:cubicBezTo>
                      <a:cubicBezTo>
                        <a:pt x="437" y="119"/>
                        <a:pt x="438" y="118"/>
                        <a:pt x="438" y="118"/>
                      </a:cubicBezTo>
                      <a:cubicBezTo>
                        <a:pt x="438" y="118"/>
                        <a:pt x="437" y="118"/>
                        <a:pt x="437" y="118"/>
                      </a:cubicBezTo>
                      <a:cubicBezTo>
                        <a:pt x="438" y="118"/>
                        <a:pt x="440" y="118"/>
                        <a:pt x="440" y="117"/>
                      </a:cubicBezTo>
                      <a:cubicBezTo>
                        <a:pt x="439" y="116"/>
                        <a:pt x="436" y="115"/>
                        <a:pt x="436" y="115"/>
                      </a:cubicBezTo>
                      <a:cubicBezTo>
                        <a:pt x="436" y="116"/>
                        <a:pt x="436" y="116"/>
                        <a:pt x="436" y="116"/>
                      </a:cubicBezTo>
                      <a:cubicBezTo>
                        <a:pt x="436" y="117"/>
                        <a:pt x="436" y="117"/>
                        <a:pt x="436" y="118"/>
                      </a:cubicBezTo>
                      <a:cubicBezTo>
                        <a:pt x="435" y="118"/>
                        <a:pt x="435" y="117"/>
                        <a:pt x="435" y="117"/>
                      </a:cubicBezTo>
                      <a:cubicBezTo>
                        <a:pt x="434" y="117"/>
                        <a:pt x="434" y="117"/>
                        <a:pt x="433" y="117"/>
                      </a:cubicBezTo>
                      <a:cubicBezTo>
                        <a:pt x="434" y="117"/>
                        <a:pt x="435" y="116"/>
                        <a:pt x="435" y="115"/>
                      </a:cubicBezTo>
                      <a:cubicBezTo>
                        <a:pt x="435" y="115"/>
                        <a:pt x="434" y="115"/>
                        <a:pt x="434" y="115"/>
                      </a:cubicBezTo>
                      <a:cubicBezTo>
                        <a:pt x="435" y="114"/>
                        <a:pt x="435" y="114"/>
                        <a:pt x="434" y="114"/>
                      </a:cubicBezTo>
                      <a:cubicBezTo>
                        <a:pt x="434" y="113"/>
                        <a:pt x="434" y="112"/>
                        <a:pt x="435" y="112"/>
                      </a:cubicBezTo>
                      <a:cubicBezTo>
                        <a:pt x="435" y="113"/>
                        <a:pt x="435" y="113"/>
                        <a:pt x="435" y="114"/>
                      </a:cubicBezTo>
                      <a:cubicBezTo>
                        <a:pt x="435" y="114"/>
                        <a:pt x="436" y="114"/>
                        <a:pt x="436" y="114"/>
                      </a:cubicBezTo>
                      <a:cubicBezTo>
                        <a:pt x="435" y="112"/>
                        <a:pt x="434" y="109"/>
                        <a:pt x="430" y="109"/>
                      </a:cubicBezTo>
                      <a:cubicBezTo>
                        <a:pt x="431" y="108"/>
                        <a:pt x="432" y="106"/>
                        <a:pt x="431" y="106"/>
                      </a:cubicBezTo>
                      <a:cubicBezTo>
                        <a:pt x="429" y="104"/>
                        <a:pt x="429" y="108"/>
                        <a:pt x="429" y="108"/>
                      </a:cubicBezTo>
                      <a:cubicBezTo>
                        <a:pt x="429" y="107"/>
                        <a:pt x="427" y="105"/>
                        <a:pt x="426" y="105"/>
                      </a:cubicBezTo>
                      <a:cubicBezTo>
                        <a:pt x="424" y="104"/>
                        <a:pt x="425" y="106"/>
                        <a:pt x="426" y="107"/>
                      </a:cubicBezTo>
                      <a:cubicBezTo>
                        <a:pt x="426" y="107"/>
                        <a:pt x="425" y="107"/>
                        <a:pt x="424" y="106"/>
                      </a:cubicBezTo>
                      <a:cubicBezTo>
                        <a:pt x="425" y="109"/>
                        <a:pt x="423" y="110"/>
                        <a:pt x="426" y="112"/>
                      </a:cubicBezTo>
                      <a:cubicBezTo>
                        <a:pt x="423" y="112"/>
                        <a:pt x="424" y="109"/>
                        <a:pt x="422" y="109"/>
                      </a:cubicBezTo>
                      <a:cubicBezTo>
                        <a:pt x="427" y="109"/>
                        <a:pt x="421" y="105"/>
                        <a:pt x="421" y="104"/>
                      </a:cubicBezTo>
                      <a:cubicBezTo>
                        <a:pt x="418" y="103"/>
                        <a:pt x="416" y="105"/>
                        <a:pt x="413" y="102"/>
                      </a:cubicBezTo>
                      <a:cubicBezTo>
                        <a:pt x="413" y="103"/>
                        <a:pt x="412" y="103"/>
                        <a:pt x="412" y="103"/>
                      </a:cubicBezTo>
                      <a:cubicBezTo>
                        <a:pt x="414" y="100"/>
                        <a:pt x="408" y="101"/>
                        <a:pt x="407" y="101"/>
                      </a:cubicBezTo>
                      <a:cubicBezTo>
                        <a:pt x="408" y="100"/>
                        <a:pt x="408" y="100"/>
                        <a:pt x="409" y="101"/>
                      </a:cubicBezTo>
                      <a:cubicBezTo>
                        <a:pt x="409" y="100"/>
                        <a:pt x="409" y="98"/>
                        <a:pt x="409" y="98"/>
                      </a:cubicBezTo>
                      <a:cubicBezTo>
                        <a:pt x="409" y="98"/>
                        <a:pt x="409" y="99"/>
                        <a:pt x="410" y="99"/>
                      </a:cubicBezTo>
                      <a:cubicBezTo>
                        <a:pt x="411" y="96"/>
                        <a:pt x="404" y="91"/>
                        <a:pt x="403" y="93"/>
                      </a:cubicBezTo>
                      <a:cubicBezTo>
                        <a:pt x="403" y="90"/>
                        <a:pt x="408" y="93"/>
                        <a:pt x="406" y="88"/>
                      </a:cubicBezTo>
                      <a:cubicBezTo>
                        <a:pt x="405" y="83"/>
                        <a:pt x="403" y="88"/>
                        <a:pt x="400" y="88"/>
                      </a:cubicBezTo>
                      <a:cubicBezTo>
                        <a:pt x="398" y="88"/>
                        <a:pt x="398" y="89"/>
                        <a:pt x="397" y="90"/>
                      </a:cubicBezTo>
                      <a:cubicBezTo>
                        <a:pt x="396" y="90"/>
                        <a:pt x="395" y="90"/>
                        <a:pt x="393" y="91"/>
                      </a:cubicBezTo>
                      <a:cubicBezTo>
                        <a:pt x="392" y="91"/>
                        <a:pt x="390" y="90"/>
                        <a:pt x="389" y="90"/>
                      </a:cubicBezTo>
                      <a:cubicBezTo>
                        <a:pt x="387" y="90"/>
                        <a:pt x="386" y="90"/>
                        <a:pt x="385" y="89"/>
                      </a:cubicBezTo>
                      <a:cubicBezTo>
                        <a:pt x="386" y="89"/>
                        <a:pt x="388" y="90"/>
                        <a:pt x="389" y="89"/>
                      </a:cubicBezTo>
                      <a:cubicBezTo>
                        <a:pt x="391" y="90"/>
                        <a:pt x="388" y="87"/>
                        <a:pt x="387" y="86"/>
                      </a:cubicBezTo>
                      <a:cubicBezTo>
                        <a:pt x="386" y="85"/>
                        <a:pt x="385" y="83"/>
                        <a:pt x="384" y="82"/>
                      </a:cubicBezTo>
                      <a:cubicBezTo>
                        <a:pt x="386" y="83"/>
                        <a:pt x="387" y="84"/>
                        <a:pt x="388" y="86"/>
                      </a:cubicBezTo>
                      <a:cubicBezTo>
                        <a:pt x="388" y="84"/>
                        <a:pt x="387" y="81"/>
                        <a:pt x="388" y="79"/>
                      </a:cubicBezTo>
                      <a:cubicBezTo>
                        <a:pt x="388" y="78"/>
                        <a:pt x="390" y="77"/>
                        <a:pt x="390" y="76"/>
                      </a:cubicBezTo>
                      <a:cubicBezTo>
                        <a:pt x="390" y="75"/>
                        <a:pt x="389" y="74"/>
                        <a:pt x="388" y="73"/>
                      </a:cubicBezTo>
                      <a:cubicBezTo>
                        <a:pt x="389" y="73"/>
                        <a:pt x="390" y="74"/>
                        <a:pt x="390" y="74"/>
                      </a:cubicBezTo>
                      <a:cubicBezTo>
                        <a:pt x="391" y="73"/>
                        <a:pt x="392" y="72"/>
                        <a:pt x="390" y="71"/>
                      </a:cubicBezTo>
                      <a:cubicBezTo>
                        <a:pt x="392" y="71"/>
                        <a:pt x="392" y="70"/>
                        <a:pt x="391" y="69"/>
                      </a:cubicBezTo>
                      <a:cubicBezTo>
                        <a:pt x="392" y="68"/>
                        <a:pt x="394" y="66"/>
                        <a:pt x="393" y="65"/>
                      </a:cubicBezTo>
                      <a:cubicBezTo>
                        <a:pt x="393" y="65"/>
                        <a:pt x="394" y="65"/>
                        <a:pt x="394" y="65"/>
                      </a:cubicBezTo>
                      <a:cubicBezTo>
                        <a:pt x="396" y="66"/>
                        <a:pt x="394" y="65"/>
                        <a:pt x="395" y="66"/>
                      </a:cubicBezTo>
                      <a:cubicBezTo>
                        <a:pt x="395" y="66"/>
                        <a:pt x="394" y="67"/>
                        <a:pt x="395" y="68"/>
                      </a:cubicBezTo>
                      <a:cubicBezTo>
                        <a:pt x="395" y="68"/>
                        <a:pt x="395" y="68"/>
                        <a:pt x="397" y="68"/>
                      </a:cubicBezTo>
                      <a:cubicBezTo>
                        <a:pt x="396" y="68"/>
                        <a:pt x="399" y="66"/>
                        <a:pt x="399" y="66"/>
                      </a:cubicBezTo>
                      <a:cubicBezTo>
                        <a:pt x="399" y="66"/>
                        <a:pt x="397" y="63"/>
                        <a:pt x="396" y="63"/>
                      </a:cubicBezTo>
                      <a:cubicBezTo>
                        <a:pt x="397" y="62"/>
                        <a:pt x="397" y="63"/>
                        <a:pt x="397" y="62"/>
                      </a:cubicBezTo>
                      <a:cubicBezTo>
                        <a:pt x="398" y="64"/>
                        <a:pt x="401" y="64"/>
                        <a:pt x="400" y="61"/>
                      </a:cubicBezTo>
                      <a:cubicBezTo>
                        <a:pt x="401" y="62"/>
                        <a:pt x="404" y="61"/>
                        <a:pt x="405" y="59"/>
                      </a:cubicBezTo>
                      <a:cubicBezTo>
                        <a:pt x="406" y="57"/>
                        <a:pt x="405" y="53"/>
                        <a:pt x="405" y="50"/>
                      </a:cubicBezTo>
                      <a:cubicBezTo>
                        <a:pt x="405" y="49"/>
                        <a:pt x="405" y="48"/>
                        <a:pt x="403" y="46"/>
                      </a:cubicBezTo>
                      <a:cubicBezTo>
                        <a:pt x="402" y="45"/>
                        <a:pt x="400" y="43"/>
                        <a:pt x="399" y="42"/>
                      </a:cubicBezTo>
                      <a:cubicBezTo>
                        <a:pt x="397" y="40"/>
                        <a:pt x="396" y="41"/>
                        <a:pt x="394" y="39"/>
                      </a:cubicBezTo>
                      <a:cubicBezTo>
                        <a:pt x="391" y="38"/>
                        <a:pt x="393" y="37"/>
                        <a:pt x="392" y="35"/>
                      </a:cubicBezTo>
                      <a:cubicBezTo>
                        <a:pt x="389" y="31"/>
                        <a:pt x="382" y="34"/>
                        <a:pt x="379" y="31"/>
                      </a:cubicBezTo>
                      <a:cubicBezTo>
                        <a:pt x="378" y="31"/>
                        <a:pt x="378" y="29"/>
                        <a:pt x="377" y="29"/>
                      </a:cubicBezTo>
                      <a:cubicBezTo>
                        <a:pt x="377" y="28"/>
                        <a:pt x="376" y="28"/>
                        <a:pt x="375" y="27"/>
                      </a:cubicBezTo>
                      <a:cubicBezTo>
                        <a:pt x="374" y="24"/>
                        <a:pt x="377" y="23"/>
                        <a:pt x="378" y="22"/>
                      </a:cubicBezTo>
                      <a:cubicBezTo>
                        <a:pt x="381" y="19"/>
                        <a:pt x="375" y="17"/>
                        <a:pt x="374" y="15"/>
                      </a:cubicBezTo>
                      <a:cubicBezTo>
                        <a:pt x="373" y="14"/>
                        <a:pt x="373" y="14"/>
                        <a:pt x="372" y="13"/>
                      </a:cubicBezTo>
                      <a:cubicBezTo>
                        <a:pt x="371" y="13"/>
                        <a:pt x="369" y="13"/>
                        <a:pt x="368" y="13"/>
                      </a:cubicBezTo>
                      <a:cubicBezTo>
                        <a:pt x="367" y="12"/>
                        <a:pt x="364" y="11"/>
                        <a:pt x="363" y="12"/>
                      </a:cubicBezTo>
                      <a:cubicBezTo>
                        <a:pt x="360" y="14"/>
                        <a:pt x="359" y="19"/>
                        <a:pt x="358" y="22"/>
                      </a:cubicBezTo>
                      <a:cubicBezTo>
                        <a:pt x="358" y="23"/>
                        <a:pt x="357" y="26"/>
                        <a:pt x="357" y="27"/>
                      </a:cubicBezTo>
                      <a:cubicBezTo>
                        <a:pt x="355" y="27"/>
                        <a:pt x="348" y="20"/>
                        <a:pt x="346" y="18"/>
                      </a:cubicBezTo>
                      <a:cubicBezTo>
                        <a:pt x="339" y="12"/>
                        <a:pt x="332" y="6"/>
                        <a:pt x="325" y="0"/>
                      </a:cubicBezTo>
                      <a:cubicBezTo>
                        <a:pt x="325" y="2"/>
                        <a:pt x="324" y="9"/>
                        <a:pt x="325" y="9"/>
                      </a:cubicBezTo>
                      <a:cubicBezTo>
                        <a:pt x="326" y="9"/>
                        <a:pt x="321" y="16"/>
                        <a:pt x="321" y="17"/>
                      </a:cubicBezTo>
                      <a:cubicBezTo>
                        <a:pt x="321" y="17"/>
                        <a:pt x="321" y="19"/>
                        <a:pt x="321" y="19"/>
                      </a:cubicBezTo>
                      <a:cubicBezTo>
                        <a:pt x="321" y="21"/>
                        <a:pt x="320" y="21"/>
                        <a:pt x="320" y="22"/>
                      </a:cubicBezTo>
                      <a:cubicBezTo>
                        <a:pt x="320" y="23"/>
                        <a:pt x="321" y="23"/>
                        <a:pt x="321" y="24"/>
                      </a:cubicBezTo>
                      <a:cubicBezTo>
                        <a:pt x="321" y="25"/>
                        <a:pt x="321" y="24"/>
                        <a:pt x="320" y="25"/>
                      </a:cubicBezTo>
                      <a:cubicBezTo>
                        <a:pt x="319" y="27"/>
                        <a:pt x="318" y="28"/>
                        <a:pt x="316" y="29"/>
                      </a:cubicBezTo>
                      <a:cubicBezTo>
                        <a:pt x="315" y="30"/>
                        <a:pt x="315" y="31"/>
                        <a:pt x="314" y="32"/>
                      </a:cubicBezTo>
                      <a:cubicBezTo>
                        <a:pt x="313" y="33"/>
                        <a:pt x="313" y="33"/>
                        <a:pt x="312" y="34"/>
                      </a:cubicBezTo>
                      <a:cubicBezTo>
                        <a:pt x="312" y="34"/>
                        <a:pt x="312" y="34"/>
                        <a:pt x="312" y="34"/>
                      </a:cubicBezTo>
                      <a:cubicBezTo>
                        <a:pt x="311" y="35"/>
                        <a:pt x="313" y="35"/>
                        <a:pt x="312" y="36"/>
                      </a:cubicBezTo>
                      <a:cubicBezTo>
                        <a:pt x="312" y="37"/>
                        <a:pt x="310" y="40"/>
                        <a:pt x="309" y="40"/>
                      </a:cubicBezTo>
                      <a:cubicBezTo>
                        <a:pt x="309" y="40"/>
                        <a:pt x="308" y="38"/>
                        <a:pt x="308" y="39"/>
                      </a:cubicBezTo>
                      <a:cubicBezTo>
                        <a:pt x="307" y="42"/>
                        <a:pt x="304" y="43"/>
                        <a:pt x="302" y="45"/>
                      </a:cubicBezTo>
                      <a:cubicBezTo>
                        <a:pt x="303" y="41"/>
                        <a:pt x="299" y="45"/>
                        <a:pt x="298" y="46"/>
                      </a:cubicBezTo>
                      <a:cubicBezTo>
                        <a:pt x="296" y="49"/>
                        <a:pt x="294" y="53"/>
                        <a:pt x="293" y="57"/>
                      </a:cubicBezTo>
                      <a:cubicBezTo>
                        <a:pt x="291" y="54"/>
                        <a:pt x="288" y="52"/>
                        <a:pt x="285" y="49"/>
                      </a:cubicBezTo>
                      <a:cubicBezTo>
                        <a:pt x="285" y="51"/>
                        <a:pt x="284" y="52"/>
                        <a:pt x="284" y="54"/>
                      </a:cubicBezTo>
                      <a:cubicBezTo>
                        <a:pt x="284" y="55"/>
                        <a:pt x="282" y="54"/>
                        <a:pt x="282" y="55"/>
                      </a:cubicBezTo>
                      <a:cubicBezTo>
                        <a:pt x="281" y="55"/>
                        <a:pt x="282" y="57"/>
                        <a:pt x="281" y="58"/>
                      </a:cubicBezTo>
                      <a:cubicBezTo>
                        <a:pt x="279" y="60"/>
                        <a:pt x="281" y="62"/>
                        <a:pt x="280" y="64"/>
                      </a:cubicBezTo>
                      <a:cubicBezTo>
                        <a:pt x="279" y="66"/>
                        <a:pt x="278" y="64"/>
                        <a:pt x="277" y="66"/>
                      </a:cubicBezTo>
                      <a:cubicBezTo>
                        <a:pt x="275" y="70"/>
                        <a:pt x="274" y="75"/>
                        <a:pt x="272" y="79"/>
                      </a:cubicBezTo>
                      <a:cubicBezTo>
                        <a:pt x="271" y="80"/>
                        <a:pt x="268" y="84"/>
                        <a:pt x="267" y="84"/>
                      </a:cubicBezTo>
                      <a:cubicBezTo>
                        <a:pt x="265" y="85"/>
                        <a:pt x="262" y="83"/>
                        <a:pt x="260" y="82"/>
                      </a:cubicBezTo>
                      <a:cubicBezTo>
                        <a:pt x="256" y="81"/>
                        <a:pt x="256" y="80"/>
                        <a:pt x="254" y="77"/>
                      </a:cubicBezTo>
                      <a:cubicBezTo>
                        <a:pt x="253" y="74"/>
                        <a:pt x="252" y="73"/>
                        <a:pt x="249" y="72"/>
                      </a:cubicBezTo>
                      <a:cubicBezTo>
                        <a:pt x="246" y="70"/>
                        <a:pt x="246" y="69"/>
                        <a:pt x="245" y="72"/>
                      </a:cubicBezTo>
                      <a:cubicBezTo>
                        <a:pt x="244" y="74"/>
                        <a:pt x="245" y="75"/>
                        <a:pt x="245" y="76"/>
                      </a:cubicBezTo>
                      <a:cubicBezTo>
                        <a:pt x="244" y="78"/>
                        <a:pt x="243" y="78"/>
                        <a:pt x="243" y="80"/>
                      </a:cubicBezTo>
                      <a:cubicBezTo>
                        <a:pt x="242" y="82"/>
                        <a:pt x="243" y="82"/>
                        <a:pt x="242" y="84"/>
                      </a:cubicBezTo>
                      <a:cubicBezTo>
                        <a:pt x="241" y="86"/>
                        <a:pt x="241" y="88"/>
                        <a:pt x="240" y="89"/>
                      </a:cubicBezTo>
                      <a:cubicBezTo>
                        <a:pt x="240" y="89"/>
                        <a:pt x="239" y="89"/>
                        <a:pt x="238" y="89"/>
                      </a:cubicBezTo>
                      <a:cubicBezTo>
                        <a:pt x="238" y="90"/>
                        <a:pt x="237" y="91"/>
                        <a:pt x="237" y="91"/>
                      </a:cubicBezTo>
                      <a:cubicBezTo>
                        <a:pt x="235" y="94"/>
                        <a:pt x="238" y="94"/>
                        <a:pt x="237" y="96"/>
                      </a:cubicBezTo>
                      <a:cubicBezTo>
                        <a:pt x="236" y="97"/>
                        <a:pt x="234" y="98"/>
                        <a:pt x="233" y="99"/>
                      </a:cubicBezTo>
                      <a:cubicBezTo>
                        <a:pt x="231" y="101"/>
                        <a:pt x="229" y="103"/>
                        <a:pt x="229" y="106"/>
                      </a:cubicBezTo>
                      <a:cubicBezTo>
                        <a:pt x="228" y="107"/>
                        <a:pt x="228" y="107"/>
                        <a:pt x="228" y="108"/>
                      </a:cubicBezTo>
                      <a:cubicBezTo>
                        <a:pt x="227" y="109"/>
                        <a:pt x="229" y="108"/>
                        <a:pt x="228" y="109"/>
                      </a:cubicBezTo>
                      <a:cubicBezTo>
                        <a:pt x="228" y="111"/>
                        <a:pt x="226" y="114"/>
                        <a:pt x="225" y="115"/>
                      </a:cubicBezTo>
                      <a:cubicBezTo>
                        <a:pt x="224" y="119"/>
                        <a:pt x="220" y="121"/>
                        <a:pt x="218" y="124"/>
                      </a:cubicBezTo>
                      <a:cubicBezTo>
                        <a:pt x="215" y="127"/>
                        <a:pt x="213" y="129"/>
                        <a:pt x="210" y="133"/>
                      </a:cubicBezTo>
                      <a:cubicBezTo>
                        <a:pt x="210" y="134"/>
                        <a:pt x="210" y="135"/>
                        <a:pt x="210" y="135"/>
                      </a:cubicBezTo>
                      <a:cubicBezTo>
                        <a:pt x="210" y="136"/>
                        <a:pt x="208" y="137"/>
                        <a:pt x="208" y="138"/>
                      </a:cubicBezTo>
                      <a:cubicBezTo>
                        <a:pt x="208" y="139"/>
                        <a:pt x="209" y="139"/>
                        <a:pt x="208" y="140"/>
                      </a:cubicBezTo>
                      <a:cubicBezTo>
                        <a:pt x="207" y="141"/>
                        <a:pt x="207" y="142"/>
                        <a:pt x="205" y="142"/>
                      </a:cubicBezTo>
                      <a:cubicBezTo>
                        <a:pt x="206" y="143"/>
                        <a:pt x="207" y="145"/>
                        <a:pt x="208" y="146"/>
                      </a:cubicBezTo>
                      <a:cubicBezTo>
                        <a:pt x="210" y="147"/>
                        <a:pt x="211" y="147"/>
                        <a:pt x="210" y="148"/>
                      </a:cubicBezTo>
                      <a:cubicBezTo>
                        <a:pt x="209" y="150"/>
                        <a:pt x="207" y="150"/>
                        <a:pt x="206" y="151"/>
                      </a:cubicBezTo>
                      <a:cubicBezTo>
                        <a:pt x="205" y="152"/>
                        <a:pt x="204" y="152"/>
                        <a:pt x="204" y="153"/>
                      </a:cubicBezTo>
                      <a:cubicBezTo>
                        <a:pt x="205" y="154"/>
                        <a:pt x="205" y="154"/>
                        <a:pt x="204" y="155"/>
                      </a:cubicBezTo>
                      <a:cubicBezTo>
                        <a:pt x="205" y="155"/>
                        <a:pt x="207" y="154"/>
                        <a:pt x="207" y="155"/>
                      </a:cubicBezTo>
                      <a:cubicBezTo>
                        <a:pt x="207" y="156"/>
                        <a:pt x="206" y="157"/>
                        <a:pt x="205" y="157"/>
                      </a:cubicBezTo>
                      <a:cubicBezTo>
                        <a:pt x="204" y="158"/>
                        <a:pt x="202" y="159"/>
                        <a:pt x="201" y="160"/>
                      </a:cubicBezTo>
                      <a:cubicBezTo>
                        <a:pt x="200" y="160"/>
                        <a:pt x="196" y="164"/>
                        <a:pt x="195" y="163"/>
                      </a:cubicBezTo>
                      <a:cubicBezTo>
                        <a:pt x="193" y="163"/>
                        <a:pt x="195" y="160"/>
                        <a:pt x="193" y="159"/>
                      </a:cubicBezTo>
                      <a:cubicBezTo>
                        <a:pt x="191" y="158"/>
                        <a:pt x="182" y="165"/>
                        <a:pt x="181" y="166"/>
                      </a:cubicBezTo>
                      <a:cubicBezTo>
                        <a:pt x="178" y="168"/>
                        <a:pt x="177" y="168"/>
                        <a:pt x="176" y="166"/>
                      </a:cubicBezTo>
                      <a:cubicBezTo>
                        <a:pt x="174" y="165"/>
                        <a:pt x="173" y="164"/>
                        <a:pt x="172" y="163"/>
                      </a:cubicBezTo>
                      <a:cubicBezTo>
                        <a:pt x="171" y="164"/>
                        <a:pt x="170" y="166"/>
                        <a:pt x="170" y="167"/>
                      </a:cubicBezTo>
                      <a:cubicBezTo>
                        <a:pt x="170" y="168"/>
                        <a:pt x="172" y="168"/>
                        <a:pt x="172" y="170"/>
                      </a:cubicBezTo>
                      <a:cubicBezTo>
                        <a:pt x="171" y="172"/>
                        <a:pt x="167" y="174"/>
                        <a:pt x="165" y="174"/>
                      </a:cubicBezTo>
                      <a:cubicBezTo>
                        <a:pt x="164" y="174"/>
                        <a:pt x="164" y="173"/>
                        <a:pt x="163" y="173"/>
                      </a:cubicBezTo>
                      <a:cubicBezTo>
                        <a:pt x="162" y="174"/>
                        <a:pt x="160" y="174"/>
                        <a:pt x="158" y="175"/>
                      </a:cubicBezTo>
                      <a:cubicBezTo>
                        <a:pt x="155" y="175"/>
                        <a:pt x="153" y="177"/>
                        <a:pt x="150" y="178"/>
                      </a:cubicBezTo>
                      <a:cubicBezTo>
                        <a:pt x="148" y="179"/>
                        <a:pt x="145" y="175"/>
                        <a:pt x="144" y="174"/>
                      </a:cubicBezTo>
                      <a:cubicBezTo>
                        <a:pt x="143" y="173"/>
                        <a:pt x="142" y="172"/>
                        <a:pt x="141" y="171"/>
                      </a:cubicBezTo>
                      <a:cubicBezTo>
                        <a:pt x="141" y="170"/>
                        <a:pt x="141" y="171"/>
                        <a:pt x="140" y="172"/>
                      </a:cubicBezTo>
                      <a:cubicBezTo>
                        <a:pt x="138" y="173"/>
                        <a:pt x="138" y="175"/>
                        <a:pt x="137" y="176"/>
                      </a:cubicBezTo>
                      <a:cubicBezTo>
                        <a:pt x="136" y="177"/>
                        <a:pt x="133" y="177"/>
                        <a:pt x="132" y="177"/>
                      </a:cubicBezTo>
                      <a:cubicBezTo>
                        <a:pt x="132" y="178"/>
                        <a:pt x="131" y="179"/>
                        <a:pt x="131" y="180"/>
                      </a:cubicBezTo>
                      <a:cubicBezTo>
                        <a:pt x="129" y="181"/>
                        <a:pt x="128" y="181"/>
                        <a:pt x="126" y="181"/>
                      </a:cubicBezTo>
                      <a:cubicBezTo>
                        <a:pt x="122" y="181"/>
                        <a:pt x="121" y="181"/>
                        <a:pt x="118" y="178"/>
                      </a:cubicBezTo>
                      <a:cubicBezTo>
                        <a:pt x="118" y="177"/>
                        <a:pt x="117" y="176"/>
                        <a:pt x="115" y="175"/>
                      </a:cubicBezTo>
                      <a:cubicBezTo>
                        <a:pt x="113" y="175"/>
                        <a:pt x="112" y="175"/>
                        <a:pt x="111" y="174"/>
                      </a:cubicBezTo>
                      <a:cubicBezTo>
                        <a:pt x="111" y="174"/>
                        <a:pt x="111" y="173"/>
                        <a:pt x="110" y="172"/>
                      </a:cubicBezTo>
                      <a:cubicBezTo>
                        <a:pt x="110" y="172"/>
                        <a:pt x="109" y="171"/>
                        <a:pt x="108" y="171"/>
                      </a:cubicBezTo>
                      <a:cubicBezTo>
                        <a:pt x="107" y="170"/>
                        <a:pt x="106" y="169"/>
                        <a:pt x="106" y="167"/>
                      </a:cubicBezTo>
                      <a:cubicBezTo>
                        <a:pt x="106" y="165"/>
                        <a:pt x="107" y="164"/>
                        <a:pt x="106" y="162"/>
                      </a:cubicBezTo>
                      <a:cubicBezTo>
                        <a:pt x="105" y="161"/>
                        <a:pt x="102" y="161"/>
                        <a:pt x="102" y="159"/>
                      </a:cubicBezTo>
                      <a:cubicBezTo>
                        <a:pt x="102" y="158"/>
                        <a:pt x="105" y="158"/>
                        <a:pt x="105" y="157"/>
                      </a:cubicBezTo>
                      <a:cubicBezTo>
                        <a:pt x="106" y="156"/>
                        <a:pt x="107" y="156"/>
                        <a:pt x="105" y="156"/>
                      </a:cubicBezTo>
                      <a:cubicBezTo>
                        <a:pt x="106" y="156"/>
                        <a:pt x="105" y="154"/>
                        <a:pt x="104" y="155"/>
                      </a:cubicBezTo>
                      <a:cubicBezTo>
                        <a:pt x="98" y="160"/>
                        <a:pt x="93" y="165"/>
                        <a:pt x="87" y="170"/>
                      </a:cubicBezTo>
                      <a:cubicBezTo>
                        <a:pt x="85" y="171"/>
                        <a:pt x="83" y="174"/>
                        <a:pt x="81" y="176"/>
                      </a:cubicBezTo>
                      <a:cubicBezTo>
                        <a:pt x="78" y="177"/>
                        <a:pt x="75" y="178"/>
                        <a:pt x="72" y="179"/>
                      </a:cubicBezTo>
                      <a:cubicBezTo>
                        <a:pt x="68" y="181"/>
                        <a:pt x="65" y="184"/>
                        <a:pt x="61" y="186"/>
                      </a:cubicBezTo>
                      <a:cubicBezTo>
                        <a:pt x="58" y="188"/>
                        <a:pt x="58" y="189"/>
                        <a:pt x="58" y="192"/>
                      </a:cubicBezTo>
                      <a:cubicBezTo>
                        <a:pt x="57" y="194"/>
                        <a:pt x="57" y="195"/>
                        <a:pt x="55" y="196"/>
                      </a:cubicBezTo>
                      <a:cubicBezTo>
                        <a:pt x="54" y="197"/>
                        <a:pt x="53" y="196"/>
                        <a:pt x="52" y="197"/>
                      </a:cubicBezTo>
                      <a:cubicBezTo>
                        <a:pt x="52" y="197"/>
                        <a:pt x="51" y="198"/>
                        <a:pt x="50" y="199"/>
                      </a:cubicBezTo>
                      <a:cubicBezTo>
                        <a:pt x="48" y="200"/>
                        <a:pt x="50" y="201"/>
                        <a:pt x="49" y="203"/>
                      </a:cubicBezTo>
                      <a:cubicBezTo>
                        <a:pt x="49" y="206"/>
                        <a:pt x="47" y="207"/>
                        <a:pt x="45" y="208"/>
                      </a:cubicBezTo>
                      <a:cubicBezTo>
                        <a:pt x="44" y="208"/>
                        <a:pt x="42" y="209"/>
                        <a:pt x="41" y="209"/>
                      </a:cubicBezTo>
                      <a:cubicBezTo>
                        <a:pt x="40" y="209"/>
                        <a:pt x="41" y="210"/>
                        <a:pt x="40" y="210"/>
                      </a:cubicBezTo>
                      <a:cubicBezTo>
                        <a:pt x="39" y="209"/>
                        <a:pt x="39" y="209"/>
                        <a:pt x="39" y="209"/>
                      </a:cubicBezTo>
                      <a:cubicBezTo>
                        <a:pt x="37" y="209"/>
                        <a:pt x="35" y="210"/>
                        <a:pt x="35" y="212"/>
                      </a:cubicBezTo>
                      <a:cubicBezTo>
                        <a:pt x="35" y="213"/>
                        <a:pt x="34" y="214"/>
                        <a:pt x="34" y="214"/>
                      </a:cubicBezTo>
                      <a:cubicBezTo>
                        <a:pt x="32" y="215"/>
                        <a:pt x="33" y="216"/>
                        <a:pt x="33" y="217"/>
                      </a:cubicBezTo>
                      <a:cubicBezTo>
                        <a:pt x="33" y="218"/>
                        <a:pt x="24" y="220"/>
                        <a:pt x="23" y="220"/>
                      </a:cubicBezTo>
                      <a:cubicBezTo>
                        <a:pt x="20" y="221"/>
                        <a:pt x="18" y="223"/>
                        <a:pt x="15" y="224"/>
                      </a:cubicBezTo>
                      <a:cubicBezTo>
                        <a:pt x="14" y="224"/>
                        <a:pt x="13" y="224"/>
                        <a:pt x="12" y="224"/>
                      </a:cubicBezTo>
                      <a:cubicBezTo>
                        <a:pt x="9" y="224"/>
                        <a:pt x="8" y="225"/>
                        <a:pt x="6" y="226"/>
                      </a:cubicBezTo>
                      <a:cubicBezTo>
                        <a:pt x="4" y="227"/>
                        <a:pt x="1" y="227"/>
                        <a:pt x="0" y="229"/>
                      </a:cubicBezTo>
                      <a:cubicBezTo>
                        <a:pt x="21" y="230"/>
                        <a:pt x="41" y="230"/>
                        <a:pt x="62" y="230"/>
                      </a:cubicBezTo>
                      <a:cubicBezTo>
                        <a:pt x="73" y="230"/>
                        <a:pt x="83" y="230"/>
                        <a:pt x="93" y="230"/>
                      </a:cubicBezTo>
                      <a:cubicBezTo>
                        <a:pt x="96" y="230"/>
                        <a:pt x="99" y="230"/>
                        <a:pt x="103" y="230"/>
                      </a:cubicBezTo>
                      <a:cubicBezTo>
                        <a:pt x="104" y="230"/>
                        <a:pt x="105" y="230"/>
                        <a:pt x="106" y="230"/>
                      </a:cubicBezTo>
                      <a:cubicBezTo>
                        <a:pt x="106" y="230"/>
                        <a:pt x="106" y="228"/>
                        <a:pt x="107" y="228"/>
                      </a:cubicBezTo>
                      <a:cubicBezTo>
                        <a:pt x="113" y="228"/>
                        <a:pt x="119" y="228"/>
                        <a:pt x="125" y="228"/>
                      </a:cubicBezTo>
                      <a:cubicBezTo>
                        <a:pt x="123" y="228"/>
                        <a:pt x="122" y="229"/>
                        <a:pt x="122" y="230"/>
                      </a:cubicBezTo>
                      <a:cubicBezTo>
                        <a:pt x="134" y="231"/>
                        <a:pt x="146" y="232"/>
                        <a:pt x="159" y="232"/>
                      </a:cubicBezTo>
                      <a:cubicBezTo>
                        <a:pt x="169" y="233"/>
                        <a:pt x="180" y="233"/>
                        <a:pt x="190" y="233"/>
                      </a:cubicBezTo>
                      <a:cubicBezTo>
                        <a:pt x="215" y="234"/>
                        <a:pt x="239" y="234"/>
                        <a:pt x="264" y="234"/>
                      </a:cubicBezTo>
                      <a:cubicBezTo>
                        <a:pt x="312" y="234"/>
                        <a:pt x="360" y="234"/>
                        <a:pt x="409" y="234"/>
                      </a:cubicBezTo>
                      <a:cubicBezTo>
                        <a:pt x="424" y="234"/>
                        <a:pt x="440" y="233"/>
                        <a:pt x="456" y="233"/>
                      </a:cubicBezTo>
                      <a:cubicBezTo>
                        <a:pt x="457" y="233"/>
                        <a:pt x="466" y="234"/>
                        <a:pt x="466" y="233"/>
                      </a:cubicBezTo>
                      <a:cubicBezTo>
                        <a:pt x="467" y="232"/>
                        <a:pt x="465" y="231"/>
                        <a:pt x="465" y="230"/>
                      </a:cubicBezTo>
                      <a:cubicBezTo>
                        <a:pt x="464" y="228"/>
                        <a:pt x="465" y="230"/>
                        <a:pt x="466" y="231"/>
                      </a:cubicBezTo>
                      <a:cubicBezTo>
                        <a:pt x="467" y="232"/>
                        <a:pt x="468" y="234"/>
                        <a:pt x="469" y="233"/>
                      </a:cubicBezTo>
                      <a:cubicBezTo>
                        <a:pt x="469" y="232"/>
                        <a:pt x="469" y="227"/>
                        <a:pt x="469" y="226"/>
                      </a:cubicBezTo>
                      <a:cubicBezTo>
                        <a:pt x="469" y="225"/>
                        <a:pt x="470" y="223"/>
                        <a:pt x="470" y="220"/>
                      </a:cubicBezTo>
                      <a:cubicBezTo>
                        <a:pt x="470" y="220"/>
                        <a:pt x="471" y="220"/>
                        <a:pt x="471" y="220"/>
                      </a:cubicBezTo>
                      <a:cubicBezTo>
                        <a:pt x="474" y="222"/>
                        <a:pt x="473" y="227"/>
                        <a:pt x="475" y="230"/>
                      </a:cubicBezTo>
                      <a:cubicBezTo>
                        <a:pt x="475" y="230"/>
                        <a:pt x="475" y="231"/>
                        <a:pt x="475" y="232"/>
                      </a:cubicBezTo>
                      <a:cubicBezTo>
                        <a:pt x="475" y="232"/>
                        <a:pt x="475" y="231"/>
                        <a:pt x="475" y="231"/>
                      </a:cubicBezTo>
                      <a:cubicBezTo>
                        <a:pt x="475" y="232"/>
                        <a:pt x="474" y="232"/>
                        <a:pt x="475" y="233"/>
                      </a:cubicBezTo>
                      <a:cubicBezTo>
                        <a:pt x="475" y="233"/>
                        <a:pt x="475" y="233"/>
                        <a:pt x="475" y="233"/>
                      </a:cubicBezTo>
                      <a:cubicBezTo>
                        <a:pt x="475" y="233"/>
                        <a:pt x="476" y="233"/>
                        <a:pt x="476" y="233"/>
                      </a:cubicBezTo>
                      <a:cubicBezTo>
                        <a:pt x="476" y="232"/>
                        <a:pt x="476" y="231"/>
                        <a:pt x="476" y="23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9794" name="Group 11364"/>
              <p:cNvGrpSpPr>
                <a:grpSpLocks/>
              </p:cNvGrpSpPr>
              <p:nvPr/>
            </p:nvGrpSpPr>
            <p:grpSpPr bwMode="auto">
              <a:xfrm>
                <a:off x="3484" y="1892"/>
                <a:ext cx="720" cy="331"/>
                <a:chOff x="3484" y="1893"/>
                <a:chExt cx="720" cy="331"/>
              </a:xfrm>
            </p:grpSpPr>
            <p:sp>
              <p:nvSpPr>
                <p:cNvPr id="779795" name="Freeform 10425"/>
                <p:cNvSpPr>
                  <a:spLocks/>
                </p:cNvSpPr>
                <p:nvPr/>
              </p:nvSpPr>
              <p:spPr bwMode="auto">
                <a:xfrm>
                  <a:off x="3499" y="1893"/>
                  <a:ext cx="705" cy="330"/>
                </a:xfrm>
                <a:custGeom>
                  <a:avLst/>
                  <a:gdLst>
                    <a:gd name="T0" fmla="*/ 696 w 455"/>
                    <a:gd name="T1" fmla="*/ 198 h 213"/>
                    <a:gd name="T2" fmla="*/ 686 w 455"/>
                    <a:gd name="T3" fmla="*/ 192 h 213"/>
                    <a:gd name="T4" fmla="*/ 676 w 455"/>
                    <a:gd name="T5" fmla="*/ 181 h 213"/>
                    <a:gd name="T6" fmla="*/ 671 w 455"/>
                    <a:gd name="T7" fmla="*/ 174 h 213"/>
                    <a:gd name="T8" fmla="*/ 665 w 455"/>
                    <a:gd name="T9" fmla="*/ 164 h 213"/>
                    <a:gd name="T10" fmla="*/ 657 w 455"/>
                    <a:gd name="T11" fmla="*/ 153 h 213"/>
                    <a:gd name="T12" fmla="*/ 654 w 455"/>
                    <a:gd name="T13" fmla="*/ 150 h 213"/>
                    <a:gd name="T14" fmla="*/ 652 w 455"/>
                    <a:gd name="T15" fmla="*/ 141 h 213"/>
                    <a:gd name="T16" fmla="*/ 645 w 455"/>
                    <a:gd name="T17" fmla="*/ 121 h 213"/>
                    <a:gd name="T18" fmla="*/ 646 w 455"/>
                    <a:gd name="T19" fmla="*/ 98 h 213"/>
                    <a:gd name="T20" fmla="*/ 620 w 455"/>
                    <a:gd name="T21" fmla="*/ 59 h 213"/>
                    <a:gd name="T22" fmla="*/ 587 w 455"/>
                    <a:gd name="T23" fmla="*/ 65 h 213"/>
                    <a:gd name="T24" fmla="*/ 564 w 455"/>
                    <a:gd name="T25" fmla="*/ 59 h 213"/>
                    <a:gd name="T26" fmla="*/ 538 w 455"/>
                    <a:gd name="T27" fmla="*/ 62 h 213"/>
                    <a:gd name="T28" fmla="*/ 516 w 455"/>
                    <a:gd name="T29" fmla="*/ 45 h 213"/>
                    <a:gd name="T30" fmla="*/ 477 w 455"/>
                    <a:gd name="T31" fmla="*/ 12 h 213"/>
                    <a:gd name="T32" fmla="*/ 462 w 455"/>
                    <a:gd name="T33" fmla="*/ 6 h 213"/>
                    <a:gd name="T34" fmla="*/ 438 w 455"/>
                    <a:gd name="T35" fmla="*/ 3 h 213"/>
                    <a:gd name="T36" fmla="*/ 438 w 455"/>
                    <a:gd name="T37" fmla="*/ 33 h 213"/>
                    <a:gd name="T38" fmla="*/ 415 w 455"/>
                    <a:gd name="T39" fmla="*/ 48 h 213"/>
                    <a:gd name="T40" fmla="*/ 381 w 455"/>
                    <a:gd name="T41" fmla="*/ 51 h 213"/>
                    <a:gd name="T42" fmla="*/ 375 w 455"/>
                    <a:gd name="T43" fmla="*/ 77 h 213"/>
                    <a:gd name="T44" fmla="*/ 349 w 455"/>
                    <a:gd name="T45" fmla="*/ 108 h 213"/>
                    <a:gd name="T46" fmla="*/ 327 w 455"/>
                    <a:gd name="T47" fmla="*/ 141 h 213"/>
                    <a:gd name="T48" fmla="*/ 310 w 455"/>
                    <a:gd name="T49" fmla="*/ 139 h 213"/>
                    <a:gd name="T50" fmla="*/ 290 w 455"/>
                    <a:gd name="T51" fmla="*/ 118 h 213"/>
                    <a:gd name="T52" fmla="*/ 282 w 455"/>
                    <a:gd name="T53" fmla="*/ 127 h 213"/>
                    <a:gd name="T54" fmla="*/ 274 w 455"/>
                    <a:gd name="T55" fmla="*/ 138 h 213"/>
                    <a:gd name="T56" fmla="*/ 262 w 455"/>
                    <a:gd name="T57" fmla="*/ 161 h 213"/>
                    <a:gd name="T58" fmla="*/ 232 w 455"/>
                    <a:gd name="T59" fmla="*/ 150 h 213"/>
                    <a:gd name="T60" fmla="*/ 208 w 455"/>
                    <a:gd name="T61" fmla="*/ 160 h 213"/>
                    <a:gd name="T62" fmla="*/ 172 w 455"/>
                    <a:gd name="T63" fmla="*/ 146 h 213"/>
                    <a:gd name="T64" fmla="*/ 166 w 455"/>
                    <a:gd name="T65" fmla="*/ 156 h 213"/>
                    <a:gd name="T66" fmla="*/ 143 w 455"/>
                    <a:gd name="T67" fmla="*/ 164 h 213"/>
                    <a:gd name="T68" fmla="*/ 119 w 455"/>
                    <a:gd name="T69" fmla="*/ 184 h 213"/>
                    <a:gd name="T70" fmla="*/ 105 w 455"/>
                    <a:gd name="T71" fmla="*/ 211 h 213"/>
                    <a:gd name="T72" fmla="*/ 88 w 455"/>
                    <a:gd name="T73" fmla="*/ 235 h 213"/>
                    <a:gd name="T74" fmla="*/ 54 w 455"/>
                    <a:gd name="T75" fmla="*/ 242 h 213"/>
                    <a:gd name="T76" fmla="*/ 29 w 455"/>
                    <a:gd name="T77" fmla="*/ 273 h 213"/>
                    <a:gd name="T78" fmla="*/ 28 w 455"/>
                    <a:gd name="T79" fmla="*/ 296 h 213"/>
                    <a:gd name="T80" fmla="*/ 15 w 455"/>
                    <a:gd name="T81" fmla="*/ 319 h 213"/>
                    <a:gd name="T82" fmla="*/ 119 w 455"/>
                    <a:gd name="T83" fmla="*/ 327 h 213"/>
                    <a:gd name="T84" fmla="*/ 149 w 455"/>
                    <a:gd name="T85" fmla="*/ 311 h 213"/>
                    <a:gd name="T86" fmla="*/ 280 w 455"/>
                    <a:gd name="T87" fmla="*/ 308 h 213"/>
                    <a:gd name="T88" fmla="*/ 456 w 455"/>
                    <a:gd name="T89" fmla="*/ 315 h 213"/>
                    <a:gd name="T90" fmla="*/ 562 w 455"/>
                    <a:gd name="T91" fmla="*/ 307 h 213"/>
                    <a:gd name="T92" fmla="*/ 595 w 455"/>
                    <a:gd name="T93" fmla="*/ 293 h 213"/>
                    <a:gd name="T94" fmla="*/ 620 w 455"/>
                    <a:gd name="T95" fmla="*/ 279 h 213"/>
                    <a:gd name="T96" fmla="*/ 634 w 455"/>
                    <a:gd name="T97" fmla="*/ 257 h 213"/>
                    <a:gd name="T98" fmla="*/ 672 w 455"/>
                    <a:gd name="T99" fmla="*/ 229 h 2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455"/>
                    <a:gd name="T151" fmla="*/ 0 h 213"/>
                    <a:gd name="T152" fmla="*/ 455 w 455"/>
                    <a:gd name="T153" fmla="*/ 213 h 2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455" h="213">
                      <a:moveTo>
                        <a:pt x="455" y="128"/>
                      </a:moveTo>
                      <a:cubicBezTo>
                        <a:pt x="453" y="128"/>
                        <a:pt x="452" y="129"/>
                        <a:pt x="450" y="128"/>
                      </a:cubicBezTo>
                      <a:cubicBezTo>
                        <a:pt x="450" y="128"/>
                        <a:pt x="450" y="129"/>
                        <a:pt x="450" y="129"/>
                      </a:cubicBezTo>
                      <a:cubicBezTo>
                        <a:pt x="450" y="129"/>
                        <a:pt x="449" y="128"/>
                        <a:pt x="449" y="128"/>
                      </a:cubicBezTo>
                      <a:cubicBezTo>
                        <a:pt x="449" y="128"/>
                        <a:pt x="448" y="127"/>
                        <a:pt x="448" y="127"/>
                      </a:cubicBezTo>
                      <a:cubicBezTo>
                        <a:pt x="448" y="127"/>
                        <a:pt x="447" y="127"/>
                        <a:pt x="447" y="127"/>
                      </a:cubicBezTo>
                      <a:cubicBezTo>
                        <a:pt x="446" y="127"/>
                        <a:pt x="445" y="128"/>
                        <a:pt x="444" y="126"/>
                      </a:cubicBezTo>
                      <a:cubicBezTo>
                        <a:pt x="447" y="125"/>
                        <a:pt x="443" y="123"/>
                        <a:pt x="443" y="124"/>
                      </a:cubicBezTo>
                      <a:cubicBezTo>
                        <a:pt x="443" y="123"/>
                        <a:pt x="443" y="121"/>
                        <a:pt x="442" y="121"/>
                      </a:cubicBezTo>
                      <a:cubicBezTo>
                        <a:pt x="440" y="118"/>
                        <a:pt x="443" y="123"/>
                        <a:pt x="440" y="121"/>
                      </a:cubicBezTo>
                      <a:cubicBezTo>
                        <a:pt x="439" y="121"/>
                        <a:pt x="439" y="119"/>
                        <a:pt x="439" y="119"/>
                      </a:cubicBezTo>
                      <a:cubicBezTo>
                        <a:pt x="438" y="118"/>
                        <a:pt x="437" y="119"/>
                        <a:pt x="436" y="117"/>
                      </a:cubicBezTo>
                      <a:cubicBezTo>
                        <a:pt x="436" y="117"/>
                        <a:pt x="436" y="118"/>
                        <a:pt x="435" y="118"/>
                      </a:cubicBezTo>
                      <a:cubicBezTo>
                        <a:pt x="435" y="118"/>
                        <a:pt x="435" y="117"/>
                        <a:pt x="435" y="117"/>
                      </a:cubicBezTo>
                      <a:cubicBezTo>
                        <a:pt x="435" y="116"/>
                        <a:pt x="434" y="114"/>
                        <a:pt x="434" y="113"/>
                      </a:cubicBezTo>
                      <a:cubicBezTo>
                        <a:pt x="433" y="112"/>
                        <a:pt x="433" y="112"/>
                        <a:pt x="433" y="112"/>
                      </a:cubicBezTo>
                      <a:cubicBezTo>
                        <a:pt x="433" y="112"/>
                        <a:pt x="433" y="111"/>
                        <a:pt x="433" y="111"/>
                      </a:cubicBezTo>
                      <a:cubicBezTo>
                        <a:pt x="433" y="110"/>
                        <a:pt x="435" y="110"/>
                        <a:pt x="433" y="110"/>
                      </a:cubicBezTo>
                      <a:cubicBezTo>
                        <a:pt x="433" y="110"/>
                        <a:pt x="433" y="110"/>
                        <a:pt x="433" y="110"/>
                      </a:cubicBezTo>
                      <a:cubicBezTo>
                        <a:pt x="432" y="109"/>
                        <a:pt x="430" y="108"/>
                        <a:pt x="429" y="106"/>
                      </a:cubicBezTo>
                      <a:cubicBezTo>
                        <a:pt x="428" y="107"/>
                        <a:pt x="428" y="104"/>
                        <a:pt x="427" y="103"/>
                      </a:cubicBezTo>
                      <a:cubicBezTo>
                        <a:pt x="427" y="102"/>
                        <a:pt x="428" y="102"/>
                        <a:pt x="428" y="102"/>
                      </a:cubicBezTo>
                      <a:cubicBezTo>
                        <a:pt x="427" y="101"/>
                        <a:pt x="426" y="99"/>
                        <a:pt x="425" y="98"/>
                      </a:cubicBezTo>
                      <a:cubicBezTo>
                        <a:pt x="425" y="99"/>
                        <a:pt x="424" y="99"/>
                        <a:pt x="424" y="99"/>
                      </a:cubicBezTo>
                      <a:cubicBezTo>
                        <a:pt x="424" y="99"/>
                        <a:pt x="424" y="99"/>
                        <a:pt x="424" y="99"/>
                      </a:cubicBezTo>
                      <a:cubicBezTo>
                        <a:pt x="424" y="99"/>
                        <a:pt x="423" y="98"/>
                        <a:pt x="423" y="98"/>
                      </a:cubicBezTo>
                      <a:cubicBezTo>
                        <a:pt x="423" y="98"/>
                        <a:pt x="424" y="97"/>
                        <a:pt x="424" y="97"/>
                      </a:cubicBezTo>
                      <a:cubicBezTo>
                        <a:pt x="423" y="97"/>
                        <a:pt x="423" y="97"/>
                        <a:pt x="422" y="97"/>
                      </a:cubicBezTo>
                      <a:cubicBezTo>
                        <a:pt x="422" y="97"/>
                        <a:pt x="423" y="97"/>
                        <a:pt x="423" y="96"/>
                      </a:cubicBezTo>
                      <a:cubicBezTo>
                        <a:pt x="423" y="96"/>
                        <a:pt x="423" y="96"/>
                        <a:pt x="423" y="96"/>
                      </a:cubicBezTo>
                      <a:cubicBezTo>
                        <a:pt x="423" y="96"/>
                        <a:pt x="425" y="93"/>
                        <a:pt x="425" y="93"/>
                      </a:cubicBezTo>
                      <a:cubicBezTo>
                        <a:pt x="424" y="92"/>
                        <a:pt x="422" y="91"/>
                        <a:pt x="421" y="91"/>
                      </a:cubicBezTo>
                      <a:cubicBezTo>
                        <a:pt x="421" y="90"/>
                        <a:pt x="420" y="87"/>
                        <a:pt x="419" y="86"/>
                      </a:cubicBezTo>
                      <a:cubicBezTo>
                        <a:pt x="419" y="85"/>
                        <a:pt x="417" y="85"/>
                        <a:pt x="417" y="84"/>
                      </a:cubicBezTo>
                      <a:cubicBezTo>
                        <a:pt x="417" y="82"/>
                        <a:pt x="415" y="82"/>
                        <a:pt x="414" y="80"/>
                      </a:cubicBezTo>
                      <a:cubicBezTo>
                        <a:pt x="413" y="78"/>
                        <a:pt x="415" y="79"/>
                        <a:pt x="416" y="78"/>
                      </a:cubicBezTo>
                      <a:cubicBezTo>
                        <a:pt x="416" y="77"/>
                        <a:pt x="417" y="74"/>
                        <a:pt x="416" y="74"/>
                      </a:cubicBezTo>
                      <a:cubicBezTo>
                        <a:pt x="415" y="72"/>
                        <a:pt x="417" y="72"/>
                        <a:pt x="417" y="72"/>
                      </a:cubicBezTo>
                      <a:cubicBezTo>
                        <a:pt x="418" y="70"/>
                        <a:pt x="417" y="69"/>
                        <a:pt x="418" y="67"/>
                      </a:cubicBezTo>
                      <a:cubicBezTo>
                        <a:pt x="418" y="65"/>
                        <a:pt x="417" y="65"/>
                        <a:pt x="417" y="63"/>
                      </a:cubicBezTo>
                      <a:cubicBezTo>
                        <a:pt x="416" y="62"/>
                        <a:pt x="417" y="60"/>
                        <a:pt x="417" y="59"/>
                      </a:cubicBezTo>
                      <a:cubicBezTo>
                        <a:pt x="417" y="54"/>
                        <a:pt x="413" y="53"/>
                        <a:pt x="411" y="50"/>
                      </a:cubicBezTo>
                      <a:cubicBezTo>
                        <a:pt x="410" y="46"/>
                        <a:pt x="406" y="48"/>
                        <a:pt x="403" y="46"/>
                      </a:cubicBezTo>
                      <a:cubicBezTo>
                        <a:pt x="400" y="44"/>
                        <a:pt x="402" y="41"/>
                        <a:pt x="400" y="38"/>
                      </a:cubicBezTo>
                      <a:cubicBezTo>
                        <a:pt x="399" y="35"/>
                        <a:pt x="402" y="30"/>
                        <a:pt x="396" y="32"/>
                      </a:cubicBezTo>
                      <a:cubicBezTo>
                        <a:pt x="394" y="32"/>
                        <a:pt x="394" y="34"/>
                        <a:pt x="392" y="33"/>
                      </a:cubicBezTo>
                      <a:cubicBezTo>
                        <a:pt x="389" y="33"/>
                        <a:pt x="390" y="36"/>
                        <a:pt x="388" y="36"/>
                      </a:cubicBezTo>
                      <a:cubicBezTo>
                        <a:pt x="384" y="38"/>
                        <a:pt x="384" y="43"/>
                        <a:pt x="379" y="42"/>
                      </a:cubicBezTo>
                      <a:cubicBezTo>
                        <a:pt x="378" y="42"/>
                        <a:pt x="378" y="41"/>
                        <a:pt x="376" y="42"/>
                      </a:cubicBezTo>
                      <a:cubicBezTo>
                        <a:pt x="375" y="42"/>
                        <a:pt x="374" y="44"/>
                        <a:pt x="373" y="43"/>
                      </a:cubicBezTo>
                      <a:cubicBezTo>
                        <a:pt x="371" y="42"/>
                        <a:pt x="372" y="40"/>
                        <a:pt x="370" y="39"/>
                      </a:cubicBezTo>
                      <a:cubicBezTo>
                        <a:pt x="368" y="38"/>
                        <a:pt x="365" y="39"/>
                        <a:pt x="364" y="38"/>
                      </a:cubicBezTo>
                      <a:cubicBezTo>
                        <a:pt x="362" y="37"/>
                        <a:pt x="361" y="35"/>
                        <a:pt x="360" y="35"/>
                      </a:cubicBezTo>
                      <a:cubicBezTo>
                        <a:pt x="358" y="35"/>
                        <a:pt x="354" y="36"/>
                        <a:pt x="354" y="37"/>
                      </a:cubicBezTo>
                      <a:cubicBezTo>
                        <a:pt x="353" y="39"/>
                        <a:pt x="353" y="40"/>
                        <a:pt x="352" y="41"/>
                      </a:cubicBezTo>
                      <a:cubicBezTo>
                        <a:pt x="351" y="42"/>
                        <a:pt x="349" y="40"/>
                        <a:pt x="347" y="40"/>
                      </a:cubicBezTo>
                      <a:cubicBezTo>
                        <a:pt x="345" y="39"/>
                        <a:pt x="345" y="39"/>
                        <a:pt x="344" y="37"/>
                      </a:cubicBezTo>
                      <a:cubicBezTo>
                        <a:pt x="344" y="35"/>
                        <a:pt x="342" y="36"/>
                        <a:pt x="341" y="34"/>
                      </a:cubicBezTo>
                      <a:cubicBezTo>
                        <a:pt x="340" y="33"/>
                        <a:pt x="341" y="31"/>
                        <a:pt x="339" y="31"/>
                      </a:cubicBezTo>
                      <a:cubicBezTo>
                        <a:pt x="338" y="30"/>
                        <a:pt x="335" y="29"/>
                        <a:pt x="333" y="29"/>
                      </a:cubicBezTo>
                      <a:cubicBezTo>
                        <a:pt x="332" y="28"/>
                        <a:pt x="329" y="30"/>
                        <a:pt x="328" y="30"/>
                      </a:cubicBezTo>
                      <a:cubicBezTo>
                        <a:pt x="325" y="30"/>
                        <a:pt x="322" y="28"/>
                        <a:pt x="320" y="28"/>
                      </a:cubicBezTo>
                      <a:cubicBezTo>
                        <a:pt x="315" y="26"/>
                        <a:pt x="317" y="22"/>
                        <a:pt x="315" y="18"/>
                      </a:cubicBezTo>
                      <a:cubicBezTo>
                        <a:pt x="313" y="14"/>
                        <a:pt x="313" y="9"/>
                        <a:pt x="308" y="8"/>
                      </a:cubicBezTo>
                      <a:cubicBezTo>
                        <a:pt x="307" y="8"/>
                        <a:pt x="305" y="8"/>
                        <a:pt x="304" y="6"/>
                      </a:cubicBezTo>
                      <a:cubicBezTo>
                        <a:pt x="304" y="5"/>
                        <a:pt x="305" y="3"/>
                        <a:pt x="303" y="2"/>
                      </a:cubicBezTo>
                      <a:cubicBezTo>
                        <a:pt x="302" y="1"/>
                        <a:pt x="301" y="4"/>
                        <a:pt x="300" y="4"/>
                      </a:cubicBezTo>
                      <a:cubicBezTo>
                        <a:pt x="299" y="4"/>
                        <a:pt x="298" y="3"/>
                        <a:pt x="298" y="4"/>
                      </a:cubicBezTo>
                      <a:cubicBezTo>
                        <a:pt x="297" y="4"/>
                        <a:pt x="296" y="5"/>
                        <a:pt x="295" y="5"/>
                      </a:cubicBezTo>
                      <a:cubicBezTo>
                        <a:pt x="292" y="6"/>
                        <a:pt x="289" y="3"/>
                        <a:pt x="287" y="1"/>
                      </a:cubicBezTo>
                      <a:cubicBezTo>
                        <a:pt x="286" y="0"/>
                        <a:pt x="286" y="0"/>
                        <a:pt x="284" y="0"/>
                      </a:cubicBezTo>
                      <a:cubicBezTo>
                        <a:pt x="284" y="0"/>
                        <a:pt x="284" y="2"/>
                        <a:pt x="283" y="2"/>
                      </a:cubicBezTo>
                      <a:cubicBezTo>
                        <a:pt x="282" y="3"/>
                        <a:pt x="281" y="3"/>
                        <a:pt x="280" y="4"/>
                      </a:cubicBezTo>
                      <a:cubicBezTo>
                        <a:pt x="273" y="8"/>
                        <a:pt x="280" y="8"/>
                        <a:pt x="280" y="14"/>
                      </a:cubicBezTo>
                      <a:cubicBezTo>
                        <a:pt x="280" y="16"/>
                        <a:pt x="277" y="17"/>
                        <a:pt x="277" y="19"/>
                      </a:cubicBezTo>
                      <a:cubicBezTo>
                        <a:pt x="278" y="21"/>
                        <a:pt x="282" y="19"/>
                        <a:pt x="283" y="21"/>
                      </a:cubicBezTo>
                      <a:cubicBezTo>
                        <a:pt x="284" y="23"/>
                        <a:pt x="280" y="24"/>
                        <a:pt x="280" y="26"/>
                      </a:cubicBezTo>
                      <a:cubicBezTo>
                        <a:pt x="281" y="27"/>
                        <a:pt x="282" y="30"/>
                        <a:pt x="280" y="29"/>
                      </a:cubicBezTo>
                      <a:cubicBezTo>
                        <a:pt x="278" y="28"/>
                        <a:pt x="268" y="29"/>
                        <a:pt x="269" y="31"/>
                      </a:cubicBezTo>
                      <a:cubicBezTo>
                        <a:pt x="269" y="31"/>
                        <a:pt x="268" y="31"/>
                        <a:pt x="268" y="31"/>
                      </a:cubicBezTo>
                      <a:cubicBezTo>
                        <a:pt x="267" y="32"/>
                        <a:pt x="264" y="33"/>
                        <a:pt x="263" y="34"/>
                      </a:cubicBezTo>
                      <a:cubicBezTo>
                        <a:pt x="262" y="35"/>
                        <a:pt x="260" y="36"/>
                        <a:pt x="259" y="37"/>
                      </a:cubicBezTo>
                      <a:cubicBezTo>
                        <a:pt x="256" y="37"/>
                        <a:pt x="255" y="32"/>
                        <a:pt x="252" y="32"/>
                      </a:cubicBezTo>
                      <a:cubicBezTo>
                        <a:pt x="250" y="32"/>
                        <a:pt x="248" y="33"/>
                        <a:pt x="246" y="33"/>
                      </a:cubicBezTo>
                      <a:cubicBezTo>
                        <a:pt x="244" y="32"/>
                        <a:pt x="242" y="34"/>
                        <a:pt x="242" y="36"/>
                      </a:cubicBezTo>
                      <a:cubicBezTo>
                        <a:pt x="242" y="38"/>
                        <a:pt x="243" y="39"/>
                        <a:pt x="243" y="41"/>
                      </a:cubicBezTo>
                      <a:cubicBezTo>
                        <a:pt x="243" y="43"/>
                        <a:pt x="245" y="45"/>
                        <a:pt x="244" y="47"/>
                      </a:cubicBezTo>
                      <a:cubicBezTo>
                        <a:pt x="244" y="49"/>
                        <a:pt x="244" y="50"/>
                        <a:pt x="242" y="50"/>
                      </a:cubicBezTo>
                      <a:cubicBezTo>
                        <a:pt x="241" y="51"/>
                        <a:pt x="241" y="53"/>
                        <a:pt x="239" y="54"/>
                      </a:cubicBezTo>
                      <a:cubicBezTo>
                        <a:pt x="238" y="55"/>
                        <a:pt x="236" y="55"/>
                        <a:pt x="235" y="55"/>
                      </a:cubicBezTo>
                      <a:cubicBezTo>
                        <a:pt x="232" y="56"/>
                        <a:pt x="232" y="58"/>
                        <a:pt x="231" y="61"/>
                      </a:cubicBezTo>
                      <a:cubicBezTo>
                        <a:pt x="230" y="63"/>
                        <a:pt x="229" y="70"/>
                        <a:pt x="225" y="70"/>
                      </a:cubicBezTo>
                      <a:cubicBezTo>
                        <a:pt x="223" y="70"/>
                        <a:pt x="221" y="67"/>
                        <a:pt x="219" y="70"/>
                      </a:cubicBezTo>
                      <a:cubicBezTo>
                        <a:pt x="218" y="71"/>
                        <a:pt x="219" y="73"/>
                        <a:pt x="217" y="75"/>
                      </a:cubicBezTo>
                      <a:cubicBezTo>
                        <a:pt x="215" y="76"/>
                        <a:pt x="214" y="78"/>
                        <a:pt x="215" y="81"/>
                      </a:cubicBezTo>
                      <a:cubicBezTo>
                        <a:pt x="215" y="84"/>
                        <a:pt x="215" y="90"/>
                        <a:pt x="211" y="91"/>
                      </a:cubicBezTo>
                      <a:cubicBezTo>
                        <a:pt x="210" y="92"/>
                        <a:pt x="208" y="91"/>
                        <a:pt x="207" y="93"/>
                      </a:cubicBezTo>
                      <a:cubicBezTo>
                        <a:pt x="206" y="93"/>
                        <a:pt x="207" y="95"/>
                        <a:pt x="206" y="95"/>
                      </a:cubicBezTo>
                      <a:cubicBezTo>
                        <a:pt x="205" y="95"/>
                        <a:pt x="205" y="93"/>
                        <a:pt x="204" y="93"/>
                      </a:cubicBezTo>
                      <a:cubicBezTo>
                        <a:pt x="203" y="90"/>
                        <a:pt x="202" y="91"/>
                        <a:pt x="200" y="90"/>
                      </a:cubicBezTo>
                      <a:cubicBezTo>
                        <a:pt x="197" y="90"/>
                        <a:pt x="197" y="90"/>
                        <a:pt x="194" y="88"/>
                      </a:cubicBezTo>
                      <a:cubicBezTo>
                        <a:pt x="193" y="87"/>
                        <a:pt x="192" y="87"/>
                        <a:pt x="192" y="84"/>
                      </a:cubicBezTo>
                      <a:cubicBezTo>
                        <a:pt x="191" y="82"/>
                        <a:pt x="193" y="81"/>
                        <a:pt x="191" y="79"/>
                      </a:cubicBezTo>
                      <a:cubicBezTo>
                        <a:pt x="190" y="78"/>
                        <a:pt x="188" y="76"/>
                        <a:pt x="187" y="76"/>
                      </a:cubicBezTo>
                      <a:cubicBezTo>
                        <a:pt x="186" y="75"/>
                        <a:pt x="186" y="77"/>
                        <a:pt x="186" y="78"/>
                      </a:cubicBezTo>
                      <a:cubicBezTo>
                        <a:pt x="187" y="79"/>
                        <a:pt x="190" y="78"/>
                        <a:pt x="189" y="80"/>
                      </a:cubicBezTo>
                      <a:cubicBezTo>
                        <a:pt x="188" y="82"/>
                        <a:pt x="186" y="80"/>
                        <a:pt x="185" y="82"/>
                      </a:cubicBezTo>
                      <a:cubicBezTo>
                        <a:pt x="184" y="84"/>
                        <a:pt x="184" y="82"/>
                        <a:pt x="182" y="82"/>
                      </a:cubicBezTo>
                      <a:cubicBezTo>
                        <a:pt x="181" y="81"/>
                        <a:pt x="180" y="82"/>
                        <a:pt x="181" y="83"/>
                      </a:cubicBezTo>
                      <a:cubicBezTo>
                        <a:pt x="181" y="84"/>
                        <a:pt x="182" y="84"/>
                        <a:pt x="182" y="85"/>
                      </a:cubicBezTo>
                      <a:cubicBezTo>
                        <a:pt x="183" y="87"/>
                        <a:pt x="180" y="87"/>
                        <a:pt x="179" y="88"/>
                      </a:cubicBezTo>
                      <a:cubicBezTo>
                        <a:pt x="178" y="88"/>
                        <a:pt x="178" y="88"/>
                        <a:pt x="177" y="89"/>
                      </a:cubicBezTo>
                      <a:cubicBezTo>
                        <a:pt x="176" y="92"/>
                        <a:pt x="178" y="94"/>
                        <a:pt x="178" y="96"/>
                      </a:cubicBezTo>
                      <a:cubicBezTo>
                        <a:pt x="178" y="98"/>
                        <a:pt x="176" y="98"/>
                        <a:pt x="174" y="98"/>
                      </a:cubicBezTo>
                      <a:cubicBezTo>
                        <a:pt x="171" y="98"/>
                        <a:pt x="172" y="100"/>
                        <a:pt x="172" y="102"/>
                      </a:cubicBezTo>
                      <a:cubicBezTo>
                        <a:pt x="172" y="103"/>
                        <a:pt x="170" y="105"/>
                        <a:pt x="169" y="104"/>
                      </a:cubicBezTo>
                      <a:cubicBezTo>
                        <a:pt x="167" y="103"/>
                        <a:pt x="170" y="101"/>
                        <a:pt x="169" y="100"/>
                      </a:cubicBezTo>
                      <a:cubicBezTo>
                        <a:pt x="168" y="96"/>
                        <a:pt x="164" y="103"/>
                        <a:pt x="162" y="98"/>
                      </a:cubicBezTo>
                      <a:cubicBezTo>
                        <a:pt x="161" y="95"/>
                        <a:pt x="160" y="89"/>
                        <a:pt x="156" y="93"/>
                      </a:cubicBezTo>
                      <a:cubicBezTo>
                        <a:pt x="154" y="95"/>
                        <a:pt x="153" y="96"/>
                        <a:pt x="150" y="97"/>
                      </a:cubicBezTo>
                      <a:cubicBezTo>
                        <a:pt x="149" y="97"/>
                        <a:pt x="148" y="97"/>
                        <a:pt x="147" y="98"/>
                      </a:cubicBezTo>
                      <a:cubicBezTo>
                        <a:pt x="144" y="101"/>
                        <a:pt x="146" y="105"/>
                        <a:pt x="143" y="108"/>
                      </a:cubicBezTo>
                      <a:cubicBezTo>
                        <a:pt x="140" y="111"/>
                        <a:pt x="140" y="107"/>
                        <a:pt x="138" y="105"/>
                      </a:cubicBezTo>
                      <a:cubicBezTo>
                        <a:pt x="137" y="104"/>
                        <a:pt x="135" y="104"/>
                        <a:pt x="134" y="103"/>
                      </a:cubicBezTo>
                      <a:cubicBezTo>
                        <a:pt x="133" y="103"/>
                        <a:pt x="132" y="102"/>
                        <a:pt x="131" y="101"/>
                      </a:cubicBezTo>
                      <a:cubicBezTo>
                        <a:pt x="129" y="99"/>
                        <a:pt x="125" y="96"/>
                        <a:pt x="122" y="96"/>
                      </a:cubicBezTo>
                      <a:cubicBezTo>
                        <a:pt x="118" y="96"/>
                        <a:pt x="119" y="100"/>
                        <a:pt x="114" y="97"/>
                      </a:cubicBezTo>
                      <a:cubicBezTo>
                        <a:pt x="113" y="97"/>
                        <a:pt x="112" y="93"/>
                        <a:pt x="111" y="94"/>
                      </a:cubicBezTo>
                      <a:cubicBezTo>
                        <a:pt x="112" y="94"/>
                        <a:pt x="110" y="97"/>
                        <a:pt x="110" y="97"/>
                      </a:cubicBezTo>
                      <a:cubicBezTo>
                        <a:pt x="109" y="100"/>
                        <a:pt x="114" y="101"/>
                        <a:pt x="111" y="104"/>
                      </a:cubicBezTo>
                      <a:cubicBezTo>
                        <a:pt x="110" y="106"/>
                        <a:pt x="108" y="106"/>
                        <a:pt x="107" y="105"/>
                      </a:cubicBezTo>
                      <a:cubicBezTo>
                        <a:pt x="105" y="104"/>
                        <a:pt x="107" y="102"/>
                        <a:pt x="107" y="101"/>
                      </a:cubicBezTo>
                      <a:cubicBezTo>
                        <a:pt x="106" y="98"/>
                        <a:pt x="102" y="100"/>
                        <a:pt x="101" y="101"/>
                      </a:cubicBezTo>
                      <a:cubicBezTo>
                        <a:pt x="98" y="101"/>
                        <a:pt x="96" y="102"/>
                        <a:pt x="95" y="99"/>
                      </a:cubicBezTo>
                      <a:cubicBezTo>
                        <a:pt x="93" y="96"/>
                        <a:pt x="90" y="99"/>
                        <a:pt x="90" y="101"/>
                      </a:cubicBezTo>
                      <a:cubicBezTo>
                        <a:pt x="91" y="103"/>
                        <a:pt x="93" y="104"/>
                        <a:pt x="92" y="106"/>
                      </a:cubicBezTo>
                      <a:cubicBezTo>
                        <a:pt x="92" y="107"/>
                        <a:pt x="90" y="109"/>
                        <a:pt x="90" y="109"/>
                      </a:cubicBezTo>
                      <a:cubicBezTo>
                        <a:pt x="89" y="110"/>
                        <a:pt x="88" y="107"/>
                        <a:pt x="86" y="107"/>
                      </a:cubicBezTo>
                      <a:cubicBezTo>
                        <a:pt x="84" y="107"/>
                        <a:pt x="85" y="109"/>
                        <a:pt x="84" y="110"/>
                      </a:cubicBezTo>
                      <a:cubicBezTo>
                        <a:pt x="83" y="114"/>
                        <a:pt x="77" y="115"/>
                        <a:pt x="77" y="119"/>
                      </a:cubicBezTo>
                      <a:cubicBezTo>
                        <a:pt x="77" y="121"/>
                        <a:pt x="78" y="124"/>
                        <a:pt x="79" y="125"/>
                      </a:cubicBezTo>
                      <a:cubicBezTo>
                        <a:pt x="80" y="127"/>
                        <a:pt x="82" y="128"/>
                        <a:pt x="82" y="129"/>
                      </a:cubicBezTo>
                      <a:cubicBezTo>
                        <a:pt x="84" y="134"/>
                        <a:pt x="78" y="134"/>
                        <a:pt x="75" y="135"/>
                      </a:cubicBezTo>
                      <a:cubicBezTo>
                        <a:pt x="73" y="135"/>
                        <a:pt x="70" y="135"/>
                        <a:pt x="68" y="136"/>
                      </a:cubicBezTo>
                      <a:cubicBezTo>
                        <a:pt x="67" y="136"/>
                        <a:pt x="66" y="139"/>
                        <a:pt x="64" y="139"/>
                      </a:cubicBezTo>
                      <a:cubicBezTo>
                        <a:pt x="63" y="139"/>
                        <a:pt x="63" y="137"/>
                        <a:pt x="61" y="138"/>
                      </a:cubicBezTo>
                      <a:cubicBezTo>
                        <a:pt x="59" y="138"/>
                        <a:pt x="58" y="140"/>
                        <a:pt x="58" y="142"/>
                      </a:cubicBezTo>
                      <a:cubicBezTo>
                        <a:pt x="57" y="146"/>
                        <a:pt x="54" y="148"/>
                        <a:pt x="57" y="152"/>
                      </a:cubicBezTo>
                      <a:cubicBezTo>
                        <a:pt x="59" y="155"/>
                        <a:pt x="62" y="159"/>
                        <a:pt x="60" y="163"/>
                      </a:cubicBezTo>
                      <a:cubicBezTo>
                        <a:pt x="58" y="167"/>
                        <a:pt x="55" y="168"/>
                        <a:pt x="52" y="165"/>
                      </a:cubicBezTo>
                      <a:cubicBezTo>
                        <a:pt x="49" y="162"/>
                        <a:pt x="46" y="162"/>
                        <a:pt x="42" y="160"/>
                      </a:cubicBezTo>
                      <a:cubicBezTo>
                        <a:pt x="40" y="159"/>
                        <a:pt x="38" y="157"/>
                        <a:pt x="35" y="156"/>
                      </a:cubicBezTo>
                      <a:cubicBezTo>
                        <a:pt x="34" y="155"/>
                        <a:pt x="32" y="154"/>
                        <a:pt x="30" y="153"/>
                      </a:cubicBezTo>
                      <a:cubicBezTo>
                        <a:pt x="24" y="152"/>
                        <a:pt x="22" y="157"/>
                        <a:pt x="19" y="162"/>
                      </a:cubicBezTo>
                      <a:cubicBezTo>
                        <a:pt x="17" y="165"/>
                        <a:pt x="13" y="167"/>
                        <a:pt x="16" y="171"/>
                      </a:cubicBezTo>
                      <a:cubicBezTo>
                        <a:pt x="18" y="173"/>
                        <a:pt x="20" y="173"/>
                        <a:pt x="19" y="176"/>
                      </a:cubicBezTo>
                      <a:cubicBezTo>
                        <a:pt x="19" y="178"/>
                        <a:pt x="18" y="182"/>
                        <a:pt x="17" y="183"/>
                      </a:cubicBezTo>
                      <a:cubicBezTo>
                        <a:pt x="16" y="184"/>
                        <a:pt x="15" y="184"/>
                        <a:pt x="15" y="185"/>
                      </a:cubicBezTo>
                      <a:cubicBezTo>
                        <a:pt x="14" y="187"/>
                        <a:pt x="15" y="188"/>
                        <a:pt x="17" y="188"/>
                      </a:cubicBezTo>
                      <a:cubicBezTo>
                        <a:pt x="18" y="188"/>
                        <a:pt x="19" y="190"/>
                        <a:pt x="18" y="191"/>
                      </a:cubicBezTo>
                      <a:cubicBezTo>
                        <a:pt x="17" y="192"/>
                        <a:pt x="16" y="190"/>
                        <a:pt x="15" y="191"/>
                      </a:cubicBezTo>
                      <a:cubicBezTo>
                        <a:pt x="12" y="192"/>
                        <a:pt x="14" y="196"/>
                        <a:pt x="15" y="198"/>
                      </a:cubicBezTo>
                      <a:cubicBezTo>
                        <a:pt x="16" y="199"/>
                        <a:pt x="13" y="201"/>
                        <a:pt x="13" y="202"/>
                      </a:cubicBezTo>
                      <a:cubicBezTo>
                        <a:pt x="13" y="204"/>
                        <a:pt x="13" y="207"/>
                        <a:pt x="10" y="206"/>
                      </a:cubicBezTo>
                      <a:cubicBezTo>
                        <a:pt x="7" y="206"/>
                        <a:pt x="7" y="201"/>
                        <a:pt x="4" y="201"/>
                      </a:cubicBezTo>
                      <a:cubicBezTo>
                        <a:pt x="2" y="201"/>
                        <a:pt x="1" y="210"/>
                        <a:pt x="0" y="212"/>
                      </a:cubicBezTo>
                      <a:cubicBezTo>
                        <a:pt x="17" y="210"/>
                        <a:pt x="35" y="211"/>
                        <a:pt x="53" y="211"/>
                      </a:cubicBezTo>
                      <a:cubicBezTo>
                        <a:pt x="61" y="211"/>
                        <a:pt x="69" y="211"/>
                        <a:pt x="77" y="211"/>
                      </a:cubicBezTo>
                      <a:cubicBezTo>
                        <a:pt x="80" y="212"/>
                        <a:pt x="85" y="213"/>
                        <a:pt x="85" y="208"/>
                      </a:cubicBezTo>
                      <a:cubicBezTo>
                        <a:pt x="84" y="205"/>
                        <a:pt x="82" y="201"/>
                        <a:pt x="82" y="197"/>
                      </a:cubicBezTo>
                      <a:cubicBezTo>
                        <a:pt x="85" y="197"/>
                        <a:pt x="88" y="197"/>
                        <a:pt x="90" y="198"/>
                      </a:cubicBezTo>
                      <a:cubicBezTo>
                        <a:pt x="93" y="198"/>
                        <a:pt x="97" y="197"/>
                        <a:pt x="96" y="201"/>
                      </a:cubicBezTo>
                      <a:cubicBezTo>
                        <a:pt x="120" y="200"/>
                        <a:pt x="144" y="200"/>
                        <a:pt x="168" y="199"/>
                      </a:cubicBezTo>
                      <a:cubicBezTo>
                        <a:pt x="169" y="199"/>
                        <a:pt x="171" y="199"/>
                        <a:pt x="173" y="199"/>
                      </a:cubicBezTo>
                      <a:cubicBezTo>
                        <a:pt x="173" y="199"/>
                        <a:pt x="174" y="201"/>
                        <a:pt x="175" y="200"/>
                      </a:cubicBezTo>
                      <a:cubicBezTo>
                        <a:pt x="176" y="199"/>
                        <a:pt x="178" y="199"/>
                        <a:pt x="181" y="199"/>
                      </a:cubicBezTo>
                      <a:cubicBezTo>
                        <a:pt x="186" y="199"/>
                        <a:pt x="192" y="200"/>
                        <a:pt x="198" y="200"/>
                      </a:cubicBezTo>
                      <a:cubicBezTo>
                        <a:pt x="211" y="201"/>
                        <a:pt x="224" y="202"/>
                        <a:pt x="237" y="202"/>
                      </a:cubicBezTo>
                      <a:cubicBezTo>
                        <a:pt x="245" y="202"/>
                        <a:pt x="252" y="201"/>
                        <a:pt x="260" y="201"/>
                      </a:cubicBezTo>
                      <a:cubicBezTo>
                        <a:pt x="271" y="202"/>
                        <a:pt x="283" y="203"/>
                        <a:pt x="294" y="203"/>
                      </a:cubicBezTo>
                      <a:cubicBezTo>
                        <a:pt x="306" y="204"/>
                        <a:pt x="318" y="204"/>
                        <a:pt x="330" y="204"/>
                      </a:cubicBezTo>
                      <a:cubicBezTo>
                        <a:pt x="336" y="204"/>
                        <a:pt x="342" y="205"/>
                        <a:pt x="348" y="205"/>
                      </a:cubicBezTo>
                      <a:cubicBezTo>
                        <a:pt x="350" y="205"/>
                        <a:pt x="352" y="202"/>
                        <a:pt x="354" y="201"/>
                      </a:cubicBezTo>
                      <a:cubicBezTo>
                        <a:pt x="357" y="200"/>
                        <a:pt x="360" y="198"/>
                        <a:pt x="363" y="198"/>
                      </a:cubicBezTo>
                      <a:cubicBezTo>
                        <a:pt x="366" y="198"/>
                        <a:pt x="367" y="197"/>
                        <a:pt x="369" y="196"/>
                      </a:cubicBezTo>
                      <a:cubicBezTo>
                        <a:pt x="372" y="195"/>
                        <a:pt x="377" y="193"/>
                        <a:pt x="381" y="192"/>
                      </a:cubicBezTo>
                      <a:cubicBezTo>
                        <a:pt x="383" y="192"/>
                        <a:pt x="383" y="193"/>
                        <a:pt x="384" y="191"/>
                      </a:cubicBezTo>
                      <a:cubicBezTo>
                        <a:pt x="384" y="191"/>
                        <a:pt x="384" y="190"/>
                        <a:pt x="384" y="189"/>
                      </a:cubicBezTo>
                      <a:cubicBezTo>
                        <a:pt x="384" y="188"/>
                        <a:pt x="384" y="189"/>
                        <a:pt x="385" y="188"/>
                      </a:cubicBezTo>
                      <a:cubicBezTo>
                        <a:pt x="386" y="186"/>
                        <a:pt x="386" y="185"/>
                        <a:pt x="387" y="184"/>
                      </a:cubicBezTo>
                      <a:cubicBezTo>
                        <a:pt x="389" y="183"/>
                        <a:pt x="391" y="183"/>
                        <a:pt x="392" y="183"/>
                      </a:cubicBezTo>
                      <a:cubicBezTo>
                        <a:pt x="395" y="182"/>
                        <a:pt x="398" y="182"/>
                        <a:pt x="400" y="180"/>
                      </a:cubicBezTo>
                      <a:cubicBezTo>
                        <a:pt x="400" y="179"/>
                        <a:pt x="400" y="177"/>
                        <a:pt x="400" y="177"/>
                      </a:cubicBezTo>
                      <a:cubicBezTo>
                        <a:pt x="401" y="176"/>
                        <a:pt x="400" y="174"/>
                        <a:pt x="400" y="174"/>
                      </a:cubicBezTo>
                      <a:cubicBezTo>
                        <a:pt x="401" y="171"/>
                        <a:pt x="406" y="171"/>
                        <a:pt x="408" y="168"/>
                      </a:cubicBezTo>
                      <a:cubicBezTo>
                        <a:pt x="409" y="167"/>
                        <a:pt x="408" y="168"/>
                        <a:pt x="409" y="166"/>
                      </a:cubicBezTo>
                      <a:cubicBezTo>
                        <a:pt x="409" y="165"/>
                        <a:pt x="409" y="164"/>
                        <a:pt x="409" y="163"/>
                      </a:cubicBezTo>
                      <a:cubicBezTo>
                        <a:pt x="408" y="161"/>
                        <a:pt x="414" y="159"/>
                        <a:pt x="415" y="158"/>
                      </a:cubicBezTo>
                      <a:cubicBezTo>
                        <a:pt x="418" y="155"/>
                        <a:pt x="423" y="153"/>
                        <a:pt x="427" y="152"/>
                      </a:cubicBezTo>
                      <a:cubicBezTo>
                        <a:pt x="430" y="150"/>
                        <a:pt x="432" y="150"/>
                        <a:pt x="434" y="148"/>
                      </a:cubicBezTo>
                      <a:cubicBezTo>
                        <a:pt x="439" y="143"/>
                        <a:pt x="444" y="138"/>
                        <a:pt x="449" y="134"/>
                      </a:cubicBezTo>
                      <a:cubicBezTo>
                        <a:pt x="451" y="132"/>
                        <a:pt x="454" y="130"/>
                        <a:pt x="455" y="128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796" name="Freeform 10426"/>
                <p:cNvSpPr>
                  <a:spLocks/>
                </p:cNvSpPr>
                <p:nvPr/>
              </p:nvSpPr>
              <p:spPr bwMode="auto">
                <a:xfrm>
                  <a:off x="3484" y="2208"/>
                  <a:ext cx="14" cy="16"/>
                </a:xfrm>
                <a:custGeom>
                  <a:avLst/>
                  <a:gdLst>
                    <a:gd name="T0" fmla="*/ 9 w 9"/>
                    <a:gd name="T1" fmla="*/ 3 h 10"/>
                    <a:gd name="T2" fmla="*/ 2 w 9"/>
                    <a:gd name="T3" fmla="*/ 8 h 10"/>
                    <a:gd name="T4" fmla="*/ 9 w 9"/>
                    <a:gd name="T5" fmla="*/ 3 h 10"/>
                    <a:gd name="T6" fmla="*/ 0 60000 65536"/>
                    <a:gd name="T7" fmla="*/ 0 60000 65536"/>
                    <a:gd name="T8" fmla="*/ 0 60000 65536"/>
                    <a:gd name="T9" fmla="*/ 0 w 9"/>
                    <a:gd name="T10" fmla="*/ 0 h 10"/>
                    <a:gd name="T11" fmla="*/ 9 w 9"/>
                    <a:gd name="T12" fmla="*/ 10 h 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" h="10">
                      <a:moveTo>
                        <a:pt x="6" y="2"/>
                      </a:moveTo>
                      <a:cubicBezTo>
                        <a:pt x="3" y="0"/>
                        <a:pt x="0" y="2"/>
                        <a:pt x="1" y="5"/>
                      </a:cubicBezTo>
                      <a:cubicBezTo>
                        <a:pt x="3" y="10"/>
                        <a:pt x="9" y="6"/>
                        <a:pt x="6" y="2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797" name="Freeform 10428"/>
              <p:cNvSpPr>
                <a:spLocks/>
              </p:cNvSpPr>
              <p:nvPr/>
            </p:nvSpPr>
            <p:spPr bwMode="auto">
              <a:xfrm>
                <a:off x="1094" y="2156"/>
                <a:ext cx="548" cy="704"/>
              </a:xfrm>
              <a:custGeom>
                <a:avLst/>
                <a:gdLst>
                  <a:gd name="T0" fmla="*/ 234 w 354"/>
                  <a:gd name="T1" fmla="*/ 0 h 454"/>
                  <a:gd name="T2" fmla="*/ 74 w 354"/>
                  <a:gd name="T3" fmla="*/ 2 h 454"/>
                  <a:gd name="T4" fmla="*/ 76 w 354"/>
                  <a:gd name="T5" fmla="*/ 95 h 454"/>
                  <a:gd name="T6" fmla="*/ 67 w 354"/>
                  <a:gd name="T7" fmla="*/ 116 h 454"/>
                  <a:gd name="T8" fmla="*/ 53 w 354"/>
                  <a:gd name="T9" fmla="*/ 118 h 454"/>
                  <a:gd name="T10" fmla="*/ 51 w 354"/>
                  <a:gd name="T11" fmla="*/ 116 h 454"/>
                  <a:gd name="T12" fmla="*/ 40 w 354"/>
                  <a:gd name="T13" fmla="*/ 107 h 454"/>
                  <a:gd name="T14" fmla="*/ 31 w 354"/>
                  <a:gd name="T15" fmla="*/ 109 h 454"/>
                  <a:gd name="T16" fmla="*/ 28 w 354"/>
                  <a:gd name="T17" fmla="*/ 105 h 454"/>
                  <a:gd name="T18" fmla="*/ 15 w 354"/>
                  <a:gd name="T19" fmla="*/ 110 h 454"/>
                  <a:gd name="T20" fmla="*/ 11 w 354"/>
                  <a:gd name="T21" fmla="*/ 119 h 454"/>
                  <a:gd name="T22" fmla="*/ 17 w 354"/>
                  <a:gd name="T23" fmla="*/ 141 h 454"/>
                  <a:gd name="T24" fmla="*/ 14 w 354"/>
                  <a:gd name="T25" fmla="*/ 158 h 454"/>
                  <a:gd name="T26" fmla="*/ 17 w 354"/>
                  <a:gd name="T27" fmla="*/ 171 h 454"/>
                  <a:gd name="T28" fmla="*/ 17 w 354"/>
                  <a:gd name="T29" fmla="*/ 178 h 454"/>
                  <a:gd name="T30" fmla="*/ 22 w 354"/>
                  <a:gd name="T31" fmla="*/ 205 h 454"/>
                  <a:gd name="T32" fmla="*/ 25 w 354"/>
                  <a:gd name="T33" fmla="*/ 233 h 454"/>
                  <a:gd name="T34" fmla="*/ 22 w 354"/>
                  <a:gd name="T35" fmla="*/ 237 h 454"/>
                  <a:gd name="T36" fmla="*/ 20 w 354"/>
                  <a:gd name="T37" fmla="*/ 257 h 454"/>
                  <a:gd name="T38" fmla="*/ 31 w 354"/>
                  <a:gd name="T39" fmla="*/ 281 h 454"/>
                  <a:gd name="T40" fmla="*/ 39 w 354"/>
                  <a:gd name="T41" fmla="*/ 296 h 454"/>
                  <a:gd name="T42" fmla="*/ 39 w 354"/>
                  <a:gd name="T43" fmla="*/ 299 h 454"/>
                  <a:gd name="T44" fmla="*/ 43 w 354"/>
                  <a:gd name="T45" fmla="*/ 316 h 454"/>
                  <a:gd name="T46" fmla="*/ 51 w 354"/>
                  <a:gd name="T47" fmla="*/ 319 h 454"/>
                  <a:gd name="T48" fmla="*/ 67 w 354"/>
                  <a:gd name="T49" fmla="*/ 333 h 454"/>
                  <a:gd name="T50" fmla="*/ 65 w 354"/>
                  <a:gd name="T51" fmla="*/ 340 h 454"/>
                  <a:gd name="T52" fmla="*/ 51 w 354"/>
                  <a:gd name="T53" fmla="*/ 354 h 454"/>
                  <a:gd name="T54" fmla="*/ 39 w 354"/>
                  <a:gd name="T55" fmla="*/ 366 h 454"/>
                  <a:gd name="T56" fmla="*/ 36 w 354"/>
                  <a:gd name="T57" fmla="*/ 372 h 454"/>
                  <a:gd name="T58" fmla="*/ 29 w 354"/>
                  <a:gd name="T59" fmla="*/ 380 h 454"/>
                  <a:gd name="T60" fmla="*/ 31 w 354"/>
                  <a:gd name="T61" fmla="*/ 386 h 454"/>
                  <a:gd name="T62" fmla="*/ 31 w 354"/>
                  <a:gd name="T63" fmla="*/ 394 h 454"/>
                  <a:gd name="T64" fmla="*/ 33 w 354"/>
                  <a:gd name="T65" fmla="*/ 411 h 454"/>
                  <a:gd name="T66" fmla="*/ 29 w 354"/>
                  <a:gd name="T67" fmla="*/ 422 h 454"/>
                  <a:gd name="T68" fmla="*/ 28 w 354"/>
                  <a:gd name="T69" fmla="*/ 430 h 454"/>
                  <a:gd name="T70" fmla="*/ 17 w 354"/>
                  <a:gd name="T71" fmla="*/ 445 h 454"/>
                  <a:gd name="T72" fmla="*/ 12 w 354"/>
                  <a:gd name="T73" fmla="*/ 450 h 454"/>
                  <a:gd name="T74" fmla="*/ 14 w 354"/>
                  <a:gd name="T75" fmla="*/ 462 h 454"/>
                  <a:gd name="T76" fmla="*/ 15 w 354"/>
                  <a:gd name="T77" fmla="*/ 473 h 454"/>
                  <a:gd name="T78" fmla="*/ 15 w 354"/>
                  <a:gd name="T79" fmla="*/ 490 h 454"/>
                  <a:gd name="T80" fmla="*/ 22 w 354"/>
                  <a:gd name="T81" fmla="*/ 493 h 454"/>
                  <a:gd name="T82" fmla="*/ 34 w 354"/>
                  <a:gd name="T83" fmla="*/ 501 h 454"/>
                  <a:gd name="T84" fmla="*/ 34 w 354"/>
                  <a:gd name="T85" fmla="*/ 506 h 454"/>
                  <a:gd name="T86" fmla="*/ 33 w 354"/>
                  <a:gd name="T87" fmla="*/ 518 h 454"/>
                  <a:gd name="T88" fmla="*/ 25 w 354"/>
                  <a:gd name="T89" fmla="*/ 529 h 454"/>
                  <a:gd name="T90" fmla="*/ 6 w 354"/>
                  <a:gd name="T91" fmla="*/ 543 h 454"/>
                  <a:gd name="T92" fmla="*/ 3 w 354"/>
                  <a:gd name="T93" fmla="*/ 550 h 454"/>
                  <a:gd name="T94" fmla="*/ 5 w 354"/>
                  <a:gd name="T95" fmla="*/ 552 h 454"/>
                  <a:gd name="T96" fmla="*/ 9 w 354"/>
                  <a:gd name="T97" fmla="*/ 561 h 454"/>
                  <a:gd name="T98" fmla="*/ 113 w 354"/>
                  <a:gd name="T99" fmla="*/ 603 h 454"/>
                  <a:gd name="T100" fmla="*/ 322 w 354"/>
                  <a:gd name="T101" fmla="*/ 688 h 454"/>
                  <a:gd name="T102" fmla="*/ 359 w 354"/>
                  <a:gd name="T103" fmla="*/ 704 h 454"/>
                  <a:gd name="T104" fmla="*/ 539 w 354"/>
                  <a:gd name="T105" fmla="*/ 704 h 454"/>
                  <a:gd name="T106" fmla="*/ 548 w 354"/>
                  <a:gd name="T107" fmla="*/ 684 h 454"/>
                  <a:gd name="T108" fmla="*/ 548 w 354"/>
                  <a:gd name="T109" fmla="*/ 591 h 454"/>
                  <a:gd name="T110" fmla="*/ 548 w 354"/>
                  <a:gd name="T111" fmla="*/ 113 h 454"/>
                  <a:gd name="T112" fmla="*/ 458 w 354"/>
                  <a:gd name="T113" fmla="*/ 2 h 45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54"/>
                  <a:gd name="T172" fmla="*/ 0 h 454"/>
                  <a:gd name="T173" fmla="*/ 354 w 354"/>
                  <a:gd name="T174" fmla="*/ 454 h 45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54" h="454">
                    <a:moveTo>
                      <a:pt x="296" y="1"/>
                    </a:moveTo>
                    <a:cubicBezTo>
                      <a:pt x="247" y="0"/>
                      <a:pt x="199" y="0"/>
                      <a:pt x="151" y="0"/>
                    </a:cubicBezTo>
                    <a:cubicBezTo>
                      <a:pt x="128" y="0"/>
                      <a:pt x="105" y="0"/>
                      <a:pt x="82" y="0"/>
                    </a:cubicBezTo>
                    <a:cubicBezTo>
                      <a:pt x="79" y="0"/>
                      <a:pt x="48" y="0"/>
                      <a:pt x="48" y="1"/>
                    </a:cubicBezTo>
                    <a:cubicBezTo>
                      <a:pt x="49" y="13"/>
                      <a:pt x="49" y="26"/>
                      <a:pt x="49" y="38"/>
                    </a:cubicBezTo>
                    <a:cubicBezTo>
                      <a:pt x="49" y="46"/>
                      <a:pt x="49" y="54"/>
                      <a:pt x="49" y="61"/>
                    </a:cubicBezTo>
                    <a:cubicBezTo>
                      <a:pt x="49" y="64"/>
                      <a:pt x="48" y="66"/>
                      <a:pt x="46" y="69"/>
                    </a:cubicBezTo>
                    <a:cubicBezTo>
                      <a:pt x="44" y="71"/>
                      <a:pt x="44" y="72"/>
                      <a:pt x="43" y="75"/>
                    </a:cubicBezTo>
                    <a:cubicBezTo>
                      <a:pt x="42" y="78"/>
                      <a:pt x="43" y="78"/>
                      <a:pt x="40" y="79"/>
                    </a:cubicBezTo>
                    <a:cubicBezTo>
                      <a:pt x="36" y="79"/>
                      <a:pt x="36" y="78"/>
                      <a:pt x="34" y="76"/>
                    </a:cubicBezTo>
                    <a:cubicBezTo>
                      <a:pt x="34" y="76"/>
                      <a:pt x="33" y="76"/>
                      <a:pt x="33" y="76"/>
                    </a:cubicBezTo>
                    <a:cubicBezTo>
                      <a:pt x="32" y="75"/>
                      <a:pt x="33" y="75"/>
                      <a:pt x="33" y="75"/>
                    </a:cubicBezTo>
                    <a:cubicBezTo>
                      <a:pt x="32" y="74"/>
                      <a:pt x="32" y="73"/>
                      <a:pt x="31" y="72"/>
                    </a:cubicBezTo>
                    <a:cubicBezTo>
                      <a:pt x="30" y="70"/>
                      <a:pt x="28" y="67"/>
                      <a:pt x="26" y="69"/>
                    </a:cubicBezTo>
                    <a:cubicBezTo>
                      <a:pt x="25" y="70"/>
                      <a:pt x="25" y="71"/>
                      <a:pt x="24" y="69"/>
                    </a:cubicBezTo>
                    <a:cubicBezTo>
                      <a:pt x="23" y="69"/>
                      <a:pt x="21" y="70"/>
                      <a:pt x="20" y="70"/>
                    </a:cubicBezTo>
                    <a:cubicBezTo>
                      <a:pt x="21" y="70"/>
                      <a:pt x="21" y="69"/>
                      <a:pt x="20" y="68"/>
                    </a:cubicBezTo>
                    <a:cubicBezTo>
                      <a:pt x="20" y="68"/>
                      <a:pt x="18" y="68"/>
                      <a:pt x="18" y="68"/>
                    </a:cubicBezTo>
                    <a:cubicBezTo>
                      <a:pt x="16" y="68"/>
                      <a:pt x="14" y="69"/>
                      <a:pt x="14" y="69"/>
                    </a:cubicBezTo>
                    <a:cubicBezTo>
                      <a:pt x="13" y="70"/>
                      <a:pt x="11" y="71"/>
                      <a:pt x="10" y="71"/>
                    </a:cubicBezTo>
                    <a:cubicBezTo>
                      <a:pt x="9" y="72"/>
                      <a:pt x="6" y="71"/>
                      <a:pt x="5" y="73"/>
                    </a:cubicBezTo>
                    <a:cubicBezTo>
                      <a:pt x="5" y="74"/>
                      <a:pt x="7" y="77"/>
                      <a:pt x="7" y="77"/>
                    </a:cubicBezTo>
                    <a:cubicBezTo>
                      <a:pt x="7" y="79"/>
                      <a:pt x="6" y="80"/>
                      <a:pt x="6" y="82"/>
                    </a:cubicBezTo>
                    <a:cubicBezTo>
                      <a:pt x="6" y="85"/>
                      <a:pt x="9" y="89"/>
                      <a:pt x="11" y="91"/>
                    </a:cubicBezTo>
                    <a:cubicBezTo>
                      <a:pt x="7" y="93"/>
                      <a:pt x="9" y="95"/>
                      <a:pt x="9" y="99"/>
                    </a:cubicBezTo>
                    <a:cubicBezTo>
                      <a:pt x="9" y="100"/>
                      <a:pt x="9" y="102"/>
                      <a:pt x="9" y="102"/>
                    </a:cubicBezTo>
                    <a:cubicBezTo>
                      <a:pt x="8" y="104"/>
                      <a:pt x="9" y="104"/>
                      <a:pt x="9" y="105"/>
                    </a:cubicBezTo>
                    <a:cubicBezTo>
                      <a:pt x="9" y="107"/>
                      <a:pt x="10" y="109"/>
                      <a:pt x="11" y="110"/>
                    </a:cubicBezTo>
                    <a:cubicBezTo>
                      <a:pt x="11" y="112"/>
                      <a:pt x="11" y="111"/>
                      <a:pt x="11" y="113"/>
                    </a:cubicBezTo>
                    <a:cubicBezTo>
                      <a:pt x="11" y="114"/>
                      <a:pt x="10" y="113"/>
                      <a:pt x="11" y="115"/>
                    </a:cubicBezTo>
                    <a:cubicBezTo>
                      <a:pt x="12" y="117"/>
                      <a:pt x="10" y="119"/>
                      <a:pt x="10" y="121"/>
                    </a:cubicBezTo>
                    <a:cubicBezTo>
                      <a:pt x="10" y="124"/>
                      <a:pt x="13" y="129"/>
                      <a:pt x="14" y="132"/>
                    </a:cubicBezTo>
                    <a:cubicBezTo>
                      <a:pt x="15" y="134"/>
                      <a:pt x="15" y="136"/>
                      <a:pt x="15" y="138"/>
                    </a:cubicBezTo>
                    <a:cubicBezTo>
                      <a:pt x="16" y="140"/>
                      <a:pt x="18" y="150"/>
                      <a:pt x="16" y="150"/>
                    </a:cubicBezTo>
                    <a:cubicBezTo>
                      <a:pt x="15" y="150"/>
                      <a:pt x="13" y="150"/>
                      <a:pt x="12" y="151"/>
                    </a:cubicBezTo>
                    <a:cubicBezTo>
                      <a:pt x="11" y="153"/>
                      <a:pt x="13" y="153"/>
                      <a:pt x="14" y="153"/>
                    </a:cubicBezTo>
                    <a:cubicBezTo>
                      <a:pt x="15" y="156"/>
                      <a:pt x="13" y="156"/>
                      <a:pt x="13" y="159"/>
                    </a:cubicBezTo>
                    <a:cubicBezTo>
                      <a:pt x="13" y="161"/>
                      <a:pt x="13" y="163"/>
                      <a:pt x="13" y="166"/>
                    </a:cubicBezTo>
                    <a:cubicBezTo>
                      <a:pt x="13" y="169"/>
                      <a:pt x="12" y="170"/>
                      <a:pt x="15" y="172"/>
                    </a:cubicBezTo>
                    <a:cubicBezTo>
                      <a:pt x="17" y="174"/>
                      <a:pt x="17" y="178"/>
                      <a:pt x="20" y="181"/>
                    </a:cubicBezTo>
                    <a:cubicBezTo>
                      <a:pt x="21" y="182"/>
                      <a:pt x="22" y="183"/>
                      <a:pt x="23" y="185"/>
                    </a:cubicBezTo>
                    <a:cubicBezTo>
                      <a:pt x="24" y="187"/>
                      <a:pt x="25" y="188"/>
                      <a:pt x="25" y="191"/>
                    </a:cubicBezTo>
                    <a:cubicBezTo>
                      <a:pt x="25" y="191"/>
                      <a:pt x="26" y="192"/>
                      <a:pt x="26" y="192"/>
                    </a:cubicBezTo>
                    <a:cubicBezTo>
                      <a:pt x="26" y="192"/>
                      <a:pt x="25" y="192"/>
                      <a:pt x="25" y="193"/>
                    </a:cubicBezTo>
                    <a:cubicBezTo>
                      <a:pt x="26" y="194"/>
                      <a:pt x="27" y="195"/>
                      <a:pt x="28" y="196"/>
                    </a:cubicBezTo>
                    <a:cubicBezTo>
                      <a:pt x="29" y="199"/>
                      <a:pt x="27" y="202"/>
                      <a:pt x="28" y="204"/>
                    </a:cubicBezTo>
                    <a:cubicBezTo>
                      <a:pt x="29" y="205"/>
                      <a:pt x="30" y="204"/>
                      <a:pt x="31" y="204"/>
                    </a:cubicBezTo>
                    <a:cubicBezTo>
                      <a:pt x="31" y="204"/>
                      <a:pt x="33" y="205"/>
                      <a:pt x="33" y="206"/>
                    </a:cubicBezTo>
                    <a:cubicBezTo>
                      <a:pt x="35" y="207"/>
                      <a:pt x="36" y="209"/>
                      <a:pt x="38" y="211"/>
                    </a:cubicBezTo>
                    <a:cubicBezTo>
                      <a:pt x="40" y="212"/>
                      <a:pt x="41" y="212"/>
                      <a:pt x="43" y="215"/>
                    </a:cubicBezTo>
                    <a:cubicBezTo>
                      <a:pt x="43" y="216"/>
                      <a:pt x="43" y="217"/>
                      <a:pt x="43" y="218"/>
                    </a:cubicBezTo>
                    <a:cubicBezTo>
                      <a:pt x="43" y="220"/>
                      <a:pt x="43" y="218"/>
                      <a:pt x="42" y="219"/>
                    </a:cubicBezTo>
                    <a:cubicBezTo>
                      <a:pt x="40" y="221"/>
                      <a:pt x="39" y="223"/>
                      <a:pt x="38" y="225"/>
                    </a:cubicBezTo>
                    <a:cubicBezTo>
                      <a:pt x="36" y="226"/>
                      <a:pt x="34" y="226"/>
                      <a:pt x="33" y="228"/>
                    </a:cubicBezTo>
                    <a:cubicBezTo>
                      <a:pt x="31" y="230"/>
                      <a:pt x="29" y="230"/>
                      <a:pt x="27" y="231"/>
                    </a:cubicBezTo>
                    <a:cubicBezTo>
                      <a:pt x="25" y="232"/>
                      <a:pt x="24" y="234"/>
                      <a:pt x="25" y="236"/>
                    </a:cubicBezTo>
                    <a:cubicBezTo>
                      <a:pt x="25" y="238"/>
                      <a:pt x="24" y="238"/>
                      <a:pt x="24" y="239"/>
                    </a:cubicBezTo>
                    <a:cubicBezTo>
                      <a:pt x="24" y="239"/>
                      <a:pt x="23" y="239"/>
                      <a:pt x="23" y="240"/>
                    </a:cubicBezTo>
                    <a:cubicBezTo>
                      <a:pt x="23" y="240"/>
                      <a:pt x="24" y="240"/>
                      <a:pt x="23" y="240"/>
                    </a:cubicBezTo>
                    <a:cubicBezTo>
                      <a:pt x="22" y="242"/>
                      <a:pt x="19" y="244"/>
                      <a:pt x="19" y="245"/>
                    </a:cubicBezTo>
                    <a:cubicBezTo>
                      <a:pt x="19" y="246"/>
                      <a:pt x="20" y="247"/>
                      <a:pt x="21" y="248"/>
                    </a:cubicBezTo>
                    <a:cubicBezTo>
                      <a:pt x="21" y="248"/>
                      <a:pt x="19" y="248"/>
                      <a:pt x="20" y="249"/>
                    </a:cubicBezTo>
                    <a:cubicBezTo>
                      <a:pt x="22" y="251"/>
                      <a:pt x="20" y="250"/>
                      <a:pt x="20" y="251"/>
                    </a:cubicBezTo>
                    <a:cubicBezTo>
                      <a:pt x="20" y="252"/>
                      <a:pt x="19" y="252"/>
                      <a:pt x="20" y="254"/>
                    </a:cubicBezTo>
                    <a:cubicBezTo>
                      <a:pt x="20" y="256"/>
                      <a:pt x="20" y="259"/>
                      <a:pt x="21" y="261"/>
                    </a:cubicBezTo>
                    <a:cubicBezTo>
                      <a:pt x="21" y="263"/>
                      <a:pt x="21" y="263"/>
                      <a:pt x="21" y="265"/>
                    </a:cubicBezTo>
                    <a:cubicBezTo>
                      <a:pt x="20" y="265"/>
                      <a:pt x="18" y="266"/>
                      <a:pt x="20" y="267"/>
                    </a:cubicBezTo>
                    <a:cubicBezTo>
                      <a:pt x="19" y="268"/>
                      <a:pt x="20" y="271"/>
                      <a:pt x="19" y="272"/>
                    </a:cubicBezTo>
                    <a:cubicBezTo>
                      <a:pt x="18" y="273"/>
                      <a:pt x="19" y="274"/>
                      <a:pt x="19" y="275"/>
                    </a:cubicBezTo>
                    <a:cubicBezTo>
                      <a:pt x="19" y="276"/>
                      <a:pt x="19" y="276"/>
                      <a:pt x="18" y="277"/>
                    </a:cubicBezTo>
                    <a:cubicBezTo>
                      <a:pt x="17" y="279"/>
                      <a:pt x="16" y="280"/>
                      <a:pt x="15" y="282"/>
                    </a:cubicBezTo>
                    <a:cubicBezTo>
                      <a:pt x="14" y="283"/>
                      <a:pt x="13" y="288"/>
                      <a:pt x="11" y="287"/>
                    </a:cubicBezTo>
                    <a:cubicBezTo>
                      <a:pt x="10" y="286"/>
                      <a:pt x="9" y="287"/>
                      <a:pt x="8" y="287"/>
                    </a:cubicBezTo>
                    <a:cubicBezTo>
                      <a:pt x="7" y="289"/>
                      <a:pt x="8" y="288"/>
                      <a:pt x="8" y="290"/>
                    </a:cubicBezTo>
                    <a:cubicBezTo>
                      <a:pt x="9" y="293"/>
                      <a:pt x="8" y="293"/>
                      <a:pt x="7" y="296"/>
                    </a:cubicBezTo>
                    <a:cubicBezTo>
                      <a:pt x="7" y="297"/>
                      <a:pt x="8" y="297"/>
                      <a:pt x="9" y="298"/>
                    </a:cubicBezTo>
                    <a:cubicBezTo>
                      <a:pt x="11" y="298"/>
                      <a:pt x="10" y="299"/>
                      <a:pt x="10" y="300"/>
                    </a:cubicBezTo>
                    <a:cubicBezTo>
                      <a:pt x="10" y="301"/>
                      <a:pt x="10" y="303"/>
                      <a:pt x="10" y="305"/>
                    </a:cubicBezTo>
                    <a:cubicBezTo>
                      <a:pt x="11" y="307"/>
                      <a:pt x="9" y="309"/>
                      <a:pt x="9" y="312"/>
                    </a:cubicBezTo>
                    <a:cubicBezTo>
                      <a:pt x="8" y="313"/>
                      <a:pt x="10" y="315"/>
                      <a:pt x="10" y="316"/>
                    </a:cubicBezTo>
                    <a:cubicBezTo>
                      <a:pt x="11" y="317"/>
                      <a:pt x="11" y="319"/>
                      <a:pt x="12" y="317"/>
                    </a:cubicBezTo>
                    <a:cubicBezTo>
                      <a:pt x="12" y="315"/>
                      <a:pt x="13" y="318"/>
                      <a:pt x="14" y="318"/>
                    </a:cubicBezTo>
                    <a:cubicBezTo>
                      <a:pt x="16" y="319"/>
                      <a:pt x="18" y="316"/>
                      <a:pt x="20" y="318"/>
                    </a:cubicBezTo>
                    <a:cubicBezTo>
                      <a:pt x="21" y="319"/>
                      <a:pt x="21" y="321"/>
                      <a:pt x="22" y="323"/>
                    </a:cubicBezTo>
                    <a:cubicBezTo>
                      <a:pt x="22" y="323"/>
                      <a:pt x="23" y="322"/>
                      <a:pt x="23" y="323"/>
                    </a:cubicBezTo>
                    <a:cubicBezTo>
                      <a:pt x="23" y="324"/>
                      <a:pt x="22" y="325"/>
                      <a:pt x="22" y="326"/>
                    </a:cubicBezTo>
                    <a:cubicBezTo>
                      <a:pt x="23" y="327"/>
                      <a:pt x="23" y="327"/>
                      <a:pt x="23" y="328"/>
                    </a:cubicBezTo>
                    <a:cubicBezTo>
                      <a:pt x="24" y="331"/>
                      <a:pt x="23" y="333"/>
                      <a:pt x="21" y="334"/>
                    </a:cubicBezTo>
                    <a:cubicBezTo>
                      <a:pt x="20" y="336"/>
                      <a:pt x="19" y="337"/>
                      <a:pt x="19" y="340"/>
                    </a:cubicBezTo>
                    <a:cubicBezTo>
                      <a:pt x="19" y="340"/>
                      <a:pt x="16" y="341"/>
                      <a:pt x="16" y="341"/>
                    </a:cubicBezTo>
                    <a:cubicBezTo>
                      <a:pt x="14" y="342"/>
                      <a:pt x="9" y="340"/>
                      <a:pt x="9" y="341"/>
                    </a:cubicBezTo>
                    <a:cubicBezTo>
                      <a:pt x="7" y="342"/>
                      <a:pt x="6" y="348"/>
                      <a:pt x="4" y="350"/>
                    </a:cubicBezTo>
                    <a:cubicBezTo>
                      <a:pt x="3" y="351"/>
                      <a:pt x="3" y="350"/>
                      <a:pt x="2" y="352"/>
                    </a:cubicBezTo>
                    <a:cubicBezTo>
                      <a:pt x="2" y="352"/>
                      <a:pt x="2" y="355"/>
                      <a:pt x="2" y="355"/>
                    </a:cubicBezTo>
                    <a:cubicBezTo>
                      <a:pt x="2" y="356"/>
                      <a:pt x="3" y="355"/>
                      <a:pt x="3" y="355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8"/>
                      <a:pt x="2" y="358"/>
                      <a:pt x="3" y="360"/>
                    </a:cubicBezTo>
                    <a:cubicBezTo>
                      <a:pt x="0" y="360"/>
                      <a:pt x="5" y="362"/>
                      <a:pt x="6" y="362"/>
                    </a:cubicBezTo>
                    <a:cubicBezTo>
                      <a:pt x="12" y="365"/>
                      <a:pt x="18" y="367"/>
                      <a:pt x="24" y="369"/>
                    </a:cubicBezTo>
                    <a:cubicBezTo>
                      <a:pt x="40" y="376"/>
                      <a:pt x="57" y="383"/>
                      <a:pt x="73" y="389"/>
                    </a:cubicBezTo>
                    <a:cubicBezTo>
                      <a:pt x="93" y="398"/>
                      <a:pt x="114" y="406"/>
                      <a:pt x="134" y="414"/>
                    </a:cubicBezTo>
                    <a:cubicBezTo>
                      <a:pt x="159" y="424"/>
                      <a:pt x="183" y="434"/>
                      <a:pt x="208" y="444"/>
                    </a:cubicBezTo>
                    <a:cubicBezTo>
                      <a:pt x="211" y="446"/>
                      <a:pt x="213" y="447"/>
                      <a:pt x="216" y="448"/>
                    </a:cubicBezTo>
                    <a:cubicBezTo>
                      <a:pt x="221" y="450"/>
                      <a:pt x="227" y="454"/>
                      <a:pt x="232" y="454"/>
                    </a:cubicBezTo>
                    <a:cubicBezTo>
                      <a:pt x="244" y="454"/>
                      <a:pt x="257" y="454"/>
                      <a:pt x="269" y="454"/>
                    </a:cubicBezTo>
                    <a:cubicBezTo>
                      <a:pt x="295" y="454"/>
                      <a:pt x="321" y="454"/>
                      <a:pt x="348" y="454"/>
                    </a:cubicBezTo>
                    <a:cubicBezTo>
                      <a:pt x="349" y="454"/>
                      <a:pt x="354" y="454"/>
                      <a:pt x="354" y="453"/>
                    </a:cubicBezTo>
                    <a:cubicBezTo>
                      <a:pt x="354" y="449"/>
                      <a:pt x="354" y="445"/>
                      <a:pt x="354" y="441"/>
                    </a:cubicBezTo>
                    <a:cubicBezTo>
                      <a:pt x="354" y="438"/>
                      <a:pt x="354" y="435"/>
                      <a:pt x="354" y="431"/>
                    </a:cubicBezTo>
                    <a:cubicBezTo>
                      <a:pt x="354" y="414"/>
                      <a:pt x="354" y="397"/>
                      <a:pt x="354" y="381"/>
                    </a:cubicBezTo>
                    <a:cubicBezTo>
                      <a:pt x="354" y="339"/>
                      <a:pt x="354" y="296"/>
                      <a:pt x="354" y="254"/>
                    </a:cubicBezTo>
                    <a:cubicBezTo>
                      <a:pt x="354" y="194"/>
                      <a:pt x="354" y="134"/>
                      <a:pt x="354" y="73"/>
                    </a:cubicBezTo>
                    <a:cubicBezTo>
                      <a:pt x="354" y="49"/>
                      <a:pt x="354" y="25"/>
                      <a:pt x="354" y="1"/>
                    </a:cubicBezTo>
                    <a:cubicBezTo>
                      <a:pt x="335" y="1"/>
                      <a:pt x="315" y="1"/>
                      <a:pt x="296" y="1"/>
                    </a:cubicBezTo>
                  </a:path>
                </a:pathLst>
              </a:custGeom>
              <a:solidFill>
                <a:srgbClr val="B2B2B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98" name="Freeform 10429"/>
              <p:cNvSpPr>
                <a:spLocks/>
              </p:cNvSpPr>
              <p:nvPr/>
            </p:nvSpPr>
            <p:spPr bwMode="auto">
              <a:xfrm>
                <a:off x="2215" y="2156"/>
                <a:ext cx="812" cy="422"/>
              </a:xfrm>
              <a:custGeom>
                <a:avLst/>
                <a:gdLst>
                  <a:gd name="T0" fmla="*/ 804 w 524"/>
                  <a:gd name="T1" fmla="*/ 155 h 272"/>
                  <a:gd name="T2" fmla="*/ 793 w 524"/>
                  <a:gd name="T3" fmla="*/ 0 h 272"/>
                  <a:gd name="T4" fmla="*/ 108 w 524"/>
                  <a:gd name="T5" fmla="*/ 2 h 272"/>
                  <a:gd name="T6" fmla="*/ 59 w 524"/>
                  <a:gd name="T7" fmla="*/ 62 h 272"/>
                  <a:gd name="T8" fmla="*/ 284 w 524"/>
                  <a:gd name="T9" fmla="*/ 180 h 272"/>
                  <a:gd name="T10" fmla="*/ 302 w 524"/>
                  <a:gd name="T11" fmla="*/ 317 h 272"/>
                  <a:gd name="T12" fmla="*/ 319 w 524"/>
                  <a:gd name="T13" fmla="*/ 327 h 272"/>
                  <a:gd name="T14" fmla="*/ 342 w 524"/>
                  <a:gd name="T15" fmla="*/ 321 h 272"/>
                  <a:gd name="T16" fmla="*/ 350 w 524"/>
                  <a:gd name="T17" fmla="*/ 323 h 272"/>
                  <a:gd name="T18" fmla="*/ 358 w 524"/>
                  <a:gd name="T19" fmla="*/ 330 h 272"/>
                  <a:gd name="T20" fmla="*/ 361 w 524"/>
                  <a:gd name="T21" fmla="*/ 346 h 272"/>
                  <a:gd name="T22" fmla="*/ 375 w 524"/>
                  <a:gd name="T23" fmla="*/ 348 h 272"/>
                  <a:gd name="T24" fmla="*/ 386 w 524"/>
                  <a:gd name="T25" fmla="*/ 351 h 272"/>
                  <a:gd name="T26" fmla="*/ 397 w 524"/>
                  <a:gd name="T27" fmla="*/ 354 h 272"/>
                  <a:gd name="T28" fmla="*/ 412 w 524"/>
                  <a:gd name="T29" fmla="*/ 352 h 272"/>
                  <a:gd name="T30" fmla="*/ 421 w 524"/>
                  <a:gd name="T31" fmla="*/ 358 h 272"/>
                  <a:gd name="T32" fmla="*/ 446 w 524"/>
                  <a:gd name="T33" fmla="*/ 357 h 272"/>
                  <a:gd name="T34" fmla="*/ 463 w 524"/>
                  <a:gd name="T35" fmla="*/ 355 h 272"/>
                  <a:gd name="T36" fmla="*/ 463 w 524"/>
                  <a:gd name="T37" fmla="*/ 368 h 272"/>
                  <a:gd name="T38" fmla="*/ 477 w 524"/>
                  <a:gd name="T39" fmla="*/ 374 h 272"/>
                  <a:gd name="T40" fmla="*/ 474 w 524"/>
                  <a:gd name="T41" fmla="*/ 385 h 272"/>
                  <a:gd name="T42" fmla="*/ 496 w 524"/>
                  <a:gd name="T43" fmla="*/ 382 h 272"/>
                  <a:gd name="T44" fmla="*/ 511 w 524"/>
                  <a:gd name="T45" fmla="*/ 379 h 272"/>
                  <a:gd name="T46" fmla="*/ 535 w 524"/>
                  <a:gd name="T47" fmla="*/ 389 h 272"/>
                  <a:gd name="T48" fmla="*/ 545 w 524"/>
                  <a:gd name="T49" fmla="*/ 385 h 272"/>
                  <a:gd name="T50" fmla="*/ 559 w 524"/>
                  <a:gd name="T51" fmla="*/ 406 h 272"/>
                  <a:gd name="T52" fmla="*/ 566 w 524"/>
                  <a:gd name="T53" fmla="*/ 393 h 272"/>
                  <a:gd name="T54" fmla="*/ 573 w 524"/>
                  <a:gd name="T55" fmla="*/ 379 h 272"/>
                  <a:gd name="T56" fmla="*/ 587 w 524"/>
                  <a:gd name="T57" fmla="*/ 389 h 272"/>
                  <a:gd name="T58" fmla="*/ 601 w 524"/>
                  <a:gd name="T59" fmla="*/ 385 h 272"/>
                  <a:gd name="T60" fmla="*/ 611 w 524"/>
                  <a:gd name="T61" fmla="*/ 396 h 272"/>
                  <a:gd name="T62" fmla="*/ 632 w 524"/>
                  <a:gd name="T63" fmla="*/ 410 h 272"/>
                  <a:gd name="T64" fmla="*/ 648 w 524"/>
                  <a:gd name="T65" fmla="*/ 396 h 272"/>
                  <a:gd name="T66" fmla="*/ 660 w 524"/>
                  <a:gd name="T67" fmla="*/ 393 h 272"/>
                  <a:gd name="T68" fmla="*/ 668 w 524"/>
                  <a:gd name="T69" fmla="*/ 386 h 272"/>
                  <a:gd name="T70" fmla="*/ 685 w 524"/>
                  <a:gd name="T71" fmla="*/ 389 h 272"/>
                  <a:gd name="T72" fmla="*/ 691 w 524"/>
                  <a:gd name="T73" fmla="*/ 386 h 272"/>
                  <a:gd name="T74" fmla="*/ 705 w 524"/>
                  <a:gd name="T75" fmla="*/ 385 h 272"/>
                  <a:gd name="T76" fmla="*/ 713 w 524"/>
                  <a:gd name="T77" fmla="*/ 386 h 272"/>
                  <a:gd name="T78" fmla="*/ 725 w 524"/>
                  <a:gd name="T79" fmla="*/ 386 h 272"/>
                  <a:gd name="T80" fmla="*/ 731 w 524"/>
                  <a:gd name="T81" fmla="*/ 386 h 272"/>
                  <a:gd name="T82" fmla="*/ 745 w 524"/>
                  <a:gd name="T83" fmla="*/ 385 h 272"/>
                  <a:gd name="T84" fmla="*/ 753 w 524"/>
                  <a:gd name="T85" fmla="*/ 389 h 272"/>
                  <a:gd name="T86" fmla="*/ 764 w 524"/>
                  <a:gd name="T87" fmla="*/ 394 h 272"/>
                  <a:gd name="T88" fmla="*/ 773 w 524"/>
                  <a:gd name="T89" fmla="*/ 405 h 272"/>
                  <a:gd name="T90" fmla="*/ 779 w 524"/>
                  <a:gd name="T91" fmla="*/ 402 h 272"/>
                  <a:gd name="T92" fmla="*/ 787 w 524"/>
                  <a:gd name="T93" fmla="*/ 411 h 272"/>
                  <a:gd name="T94" fmla="*/ 792 w 524"/>
                  <a:gd name="T95" fmla="*/ 413 h 272"/>
                  <a:gd name="T96" fmla="*/ 800 w 524"/>
                  <a:gd name="T97" fmla="*/ 414 h 272"/>
                  <a:gd name="T98" fmla="*/ 803 w 524"/>
                  <a:gd name="T99" fmla="*/ 417 h 272"/>
                  <a:gd name="T100" fmla="*/ 807 w 524"/>
                  <a:gd name="T101" fmla="*/ 315 h 27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24"/>
                  <a:gd name="T154" fmla="*/ 0 h 272"/>
                  <a:gd name="T155" fmla="*/ 524 w 524"/>
                  <a:gd name="T156" fmla="*/ 272 h 27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24" h="272">
                    <a:moveTo>
                      <a:pt x="523" y="130"/>
                    </a:moveTo>
                    <a:cubicBezTo>
                      <a:pt x="524" y="126"/>
                      <a:pt x="522" y="120"/>
                      <a:pt x="521" y="115"/>
                    </a:cubicBezTo>
                    <a:cubicBezTo>
                      <a:pt x="521" y="110"/>
                      <a:pt x="520" y="105"/>
                      <a:pt x="519" y="100"/>
                    </a:cubicBezTo>
                    <a:cubicBezTo>
                      <a:pt x="518" y="89"/>
                      <a:pt x="517" y="78"/>
                      <a:pt x="515" y="67"/>
                    </a:cubicBezTo>
                    <a:cubicBezTo>
                      <a:pt x="514" y="56"/>
                      <a:pt x="512" y="45"/>
                      <a:pt x="512" y="33"/>
                    </a:cubicBezTo>
                    <a:cubicBezTo>
                      <a:pt x="512" y="22"/>
                      <a:pt x="512" y="11"/>
                      <a:pt x="512" y="0"/>
                    </a:cubicBezTo>
                    <a:cubicBezTo>
                      <a:pt x="464" y="1"/>
                      <a:pt x="416" y="0"/>
                      <a:pt x="369" y="0"/>
                    </a:cubicBezTo>
                    <a:cubicBezTo>
                      <a:pt x="320" y="1"/>
                      <a:pt x="270" y="0"/>
                      <a:pt x="221" y="0"/>
                    </a:cubicBezTo>
                    <a:cubicBezTo>
                      <a:pt x="171" y="1"/>
                      <a:pt x="121" y="1"/>
                      <a:pt x="70" y="1"/>
                    </a:cubicBezTo>
                    <a:cubicBezTo>
                      <a:pt x="47" y="1"/>
                      <a:pt x="23" y="1"/>
                      <a:pt x="0" y="1"/>
                    </a:cubicBezTo>
                    <a:cubicBezTo>
                      <a:pt x="0" y="14"/>
                      <a:pt x="0" y="27"/>
                      <a:pt x="0" y="40"/>
                    </a:cubicBezTo>
                    <a:cubicBezTo>
                      <a:pt x="0" y="41"/>
                      <a:pt x="34" y="40"/>
                      <a:pt x="38" y="40"/>
                    </a:cubicBezTo>
                    <a:cubicBezTo>
                      <a:pt x="63" y="40"/>
                      <a:pt x="88" y="40"/>
                      <a:pt x="113" y="40"/>
                    </a:cubicBezTo>
                    <a:cubicBezTo>
                      <a:pt x="136" y="40"/>
                      <a:pt x="160" y="40"/>
                      <a:pt x="183" y="40"/>
                    </a:cubicBezTo>
                    <a:cubicBezTo>
                      <a:pt x="183" y="40"/>
                      <a:pt x="183" y="108"/>
                      <a:pt x="183" y="116"/>
                    </a:cubicBezTo>
                    <a:cubicBezTo>
                      <a:pt x="183" y="143"/>
                      <a:pt x="183" y="169"/>
                      <a:pt x="183" y="196"/>
                    </a:cubicBezTo>
                    <a:cubicBezTo>
                      <a:pt x="187" y="195"/>
                      <a:pt x="187" y="193"/>
                      <a:pt x="190" y="196"/>
                    </a:cubicBezTo>
                    <a:cubicBezTo>
                      <a:pt x="192" y="199"/>
                      <a:pt x="193" y="201"/>
                      <a:pt x="195" y="204"/>
                    </a:cubicBezTo>
                    <a:cubicBezTo>
                      <a:pt x="196" y="205"/>
                      <a:pt x="198" y="207"/>
                      <a:pt x="199" y="207"/>
                    </a:cubicBezTo>
                    <a:cubicBezTo>
                      <a:pt x="201" y="208"/>
                      <a:pt x="201" y="209"/>
                      <a:pt x="202" y="210"/>
                    </a:cubicBezTo>
                    <a:cubicBezTo>
                      <a:pt x="202" y="210"/>
                      <a:pt x="205" y="211"/>
                      <a:pt x="206" y="211"/>
                    </a:cubicBezTo>
                    <a:cubicBezTo>
                      <a:pt x="208" y="210"/>
                      <a:pt x="207" y="209"/>
                      <a:pt x="209" y="208"/>
                    </a:cubicBezTo>
                    <a:cubicBezTo>
                      <a:pt x="211" y="206"/>
                      <a:pt x="212" y="208"/>
                      <a:pt x="215" y="209"/>
                    </a:cubicBezTo>
                    <a:cubicBezTo>
                      <a:pt x="217" y="210"/>
                      <a:pt x="221" y="212"/>
                      <a:pt x="221" y="207"/>
                    </a:cubicBezTo>
                    <a:cubicBezTo>
                      <a:pt x="221" y="206"/>
                      <a:pt x="220" y="205"/>
                      <a:pt x="221" y="205"/>
                    </a:cubicBezTo>
                    <a:cubicBezTo>
                      <a:pt x="222" y="203"/>
                      <a:pt x="222" y="205"/>
                      <a:pt x="224" y="206"/>
                    </a:cubicBezTo>
                    <a:cubicBezTo>
                      <a:pt x="225" y="207"/>
                      <a:pt x="225" y="207"/>
                      <a:pt x="226" y="208"/>
                    </a:cubicBezTo>
                    <a:cubicBezTo>
                      <a:pt x="227" y="208"/>
                      <a:pt x="227" y="208"/>
                      <a:pt x="228" y="208"/>
                    </a:cubicBezTo>
                    <a:cubicBezTo>
                      <a:pt x="228" y="209"/>
                      <a:pt x="228" y="209"/>
                      <a:pt x="228" y="210"/>
                    </a:cubicBezTo>
                    <a:cubicBezTo>
                      <a:pt x="229" y="211"/>
                      <a:pt x="231" y="212"/>
                      <a:pt x="231" y="213"/>
                    </a:cubicBezTo>
                    <a:cubicBezTo>
                      <a:pt x="232" y="215"/>
                      <a:pt x="231" y="215"/>
                      <a:pt x="231" y="216"/>
                    </a:cubicBezTo>
                    <a:cubicBezTo>
                      <a:pt x="231" y="217"/>
                      <a:pt x="232" y="218"/>
                      <a:pt x="232" y="218"/>
                    </a:cubicBezTo>
                    <a:cubicBezTo>
                      <a:pt x="233" y="219"/>
                      <a:pt x="232" y="221"/>
                      <a:pt x="233" y="223"/>
                    </a:cubicBezTo>
                    <a:cubicBezTo>
                      <a:pt x="233" y="224"/>
                      <a:pt x="235" y="224"/>
                      <a:pt x="235" y="223"/>
                    </a:cubicBezTo>
                    <a:cubicBezTo>
                      <a:pt x="237" y="222"/>
                      <a:pt x="236" y="224"/>
                      <a:pt x="237" y="224"/>
                    </a:cubicBezTo>
                    <a:cubicBezTo>
                      <a:pt x="239" y="224"/>
                      <a:pt x="240" y="224"/>
                      <a:pt x="242" y="224"/>
                    </a:cubicBezTo>
                    <a:cubicBezTo>
                      <a:pt x="243" y="224"/>
                      <a:pt x="245" y="222"/>
                      <a:pt x="246" y="223"/>
                    </a:cubicBezTo>
                    <a:cubicBezTo>
                      <a:pt x="246" y="225"/>
                      <a:pt x="247" y="223"/>
                      <a:pt x="247" y="223"/>
                    </a:cubicBezTo>
                    <a:cubicBezTo>
                      <a:pt x="248" y="224"/>
                      <a:pt x="248" y="225"/>
                      <a:pt x="249" y="226"/>
                    </a:cubicBezTo>
                    <a:cubicBezTo>
                      <a:pt x="250" y="226"/>
                      <a:pt x="252" y="227"/>
                      <a:pt x="252" y="227"/>
                    </a:cubicBezTo>
                    <a:cubicBezTo>
                      <a:pt x="253" y="228"/>
                      <a:pt x="252" y="229"/>
                      <a:pt x="253" y="227"/>
                    </a:cubicBezTo>
                    <a:cubicBezTo>
                      <a:pt x="254" y="228"/>
                      <a:pt x="255" y="228"/>
                      <a:pt x="256" y="228"/>
                    </a:cubicBezTo>
                    <a:cubicBezTo>
                      <a:pt x="257" y="228"/>
                      <a:pt x="259" y="230"/>
                      <a:pt x="259" y="230"/>
                    </a:cubicBezTo>
                    <a:cubicBezTo>
                      <a:pt x="259" y="230"/>
                      <a:pt x="262" y="230"/>
                      <a:pt x="262" y="230"/>
                    </a:cubicBezTo>
                    <a:cubicBezTo>
                      <a:pt x="263" y="229"/>
                      <a:pt x="264" y="228"/>
                      <a:pt x="266" y="227"/>
                    </a:cubicBezTo>
                    <a:cubicBezTo>
                      <a:pt x="268" y="226"/>
                      <a:pt x="271" y="229"/>
                      <a:pt x="272" y="230"/>
                    </a:cubicBezTo>
                    <a:cubicBezTo>
                      <a:pt x="271" y="230"/>
                      <a:pt x="271" y="230"/>
                      <a:pt x="271" y="231"/>
                    </a:cubicBezTo>
                    <a:cubicBezTo>
                      <a:pt x="271" y="231"/>
                      <a:pt x="272" y="231"/>
                      <a:pt x="272" y="231"/>
                    </a:cubicBezTo>
                    <a:cubicBezTo>
                      <a:pt x="273" y="232"/>
                      <a:pt x="273" y="234"/>
                      <a:pt x="275" y="235"/>
                    </a:cubicBezTo>
                    <a:cubicBezTo>
                      <a:pt x="278" y="237"/>
                      <a:pt x="281" y="231"/>
                      <a:pt x="282" y="230"/>
                    </a:cubicBezTo>
                    <a:cubicBezTo>
                      <a:pt x="284" y="227"/>
                      <a:pt x="285" y="229"/>
                      <a:pt x="288" y="230"/>
                    </a:cubicBezTo>
                    <a:cubicBezTo>
                      <a:pt x="289" y="230"/>
                      <a:pt x="290" y="230"/>
                      <a:pt x="291" y="230"/>
                    </a:cubicBezTo>
                    <a:cubicBezTo>
                      <a:pt x="292" y="230"/>
                      <a:pt x="294" y="232"/>
                      <a:pt x="295" y="231"/>
                    </a:cubicBezTo>
                    <a:cubicBezTo>
                      <a:pt x="297" y="231"/>
                      <a:pt x="297" y="227"/>
                      <a:pt x="299" y="229"/>
                    </a:cubicBezTo>
                    <a:cubicBezTo>
                      <a:pt x="301" y="230"/>
                      <a:pt x="299" y="232"/>
                      <a:pt x="298" y="234"/>
                    </a:cubicBezTo>
                    <a:cubicBezTo>
                      <a:pt x="297" y="236"/>
                      <a:pt x="300" y="236"/>
                      <a:pt x="300" y="237"/>
                    </a:cubicBezTo>
                    <a:cubicBezTo>
                      <a:pt x="301" y="238"/>
                      <a:pt x="299" y="237"/>
                      <a:pt x="299" y="237"/>
                    </a:cubicBezTo>
                    <a:cubicBezTo>
                      <a:pt x="299" y="237"/>
                      <a:pt x="300" y="240"/>
                      <a:pt x="300" y="240"/>
                    </a:cubicBezTo>
                    <a:cubicBezTo>
                      <a:pt x="301" y="241"/>
                      <a:pt x="303" y="241"/>
                      <a:pt x="305" y="241"/>
                    </a:cubicBezTo>
                    <a:cubicBezTo>
                      <a:pt x="306" y="241"/>
                      <a:pt x="307" y="241"/>
                      <a:pt x="308" y="241"/>
                    </a:cubicBezTo>
                    <a:cubicBezTo>
                      <a:pt x="308" y="243"/>
                      <a:pt x="307" y="245"/>
                      <a:pt x="307" y="245"/>
                    </a:cubicBezTo>
                    <a:cubicBezTo>
                      <a:pt x="307" y="245"/>
                      <a:pt x="308" y="246"/>
                      <a:pt x="308" y="247"/>
                    </a:cubicBezTo>
                    <a:cubicBezTo>
                      <a:pt x="308" y="248"/>
                      <a:pt x="306" y="247"/>
                      <a:pt x="306" y="248"/>
                    </a:cubicBezTo>
                    <a:cubicBezTo>
                      <a:pt x="306" y="250"/>
                      <a:pt x="312" y="252"/>
                      <a:pt x="314" y="252"/>
                    </a:cubicBezTo>
                    <a:cubicBezTo>
                      <a:pt x="315" y="252"/>
                      <a:pt x="319" y="249"/>
                      <a:pt x="319" y="248"/>
                    </a:cubicBezTo>
                    <a:cubicBezTo>
                      <a:pt x="319" y="247"/>
                      <a:pt x="320" y="248"/>
                      <a:pt x="320" y="246"/>
                    </a:cubicBezTo>
                    <a:cubicBezTo>
                      <a:pt x="320" y="245"/>
                      <a:pt x="322" y="245"/>
                      <a:pt x="323" y="244"/>
                    </a:cubicBezTo>
                    <a:cubicBezTo>
                      <a:pt x="324" y="242"/>
                      <a:pt x="325" y="241"/>
                      <a:pt x="327" y="241"/>
                    </a:cubicBezTo>
                    <a:cubicBezTo>
                      <a:pt x="328" y="242"/>
                      <a:pt x="330" y="244"/>
                      <a:pt x="330" y="244"/>
                    </a:cubicBezTo>
                    <a:cubicBezTo>
                      <a:pt x="329" y="251"/>
                      <a:pt x="333" y="247"/>
                      <a:pt x="336" y="247"/>
                    </a:cubicBezTo>
                    <a:cubicBezTo>
                      <a:pt x="341" y="247"/>
                      <a:pt x="338" y="252"/>
                      <a:pt x="338" y="254"/>
                    </a:cubicBezTo>
                    <a:cubicBezTo>
                      <a:pt x="340" y="257"/>
                      <a:pt x="345" y="255"/>
                      <a:pt x="345" y="251"/>
                    </a:cubicBezTo>
                    <a:cubicBezTo>
                      <a:pt x="345" y="250"/>
                      <a:pt x="348" y="253"/>
                      <a:pt x="347" y="249"/>
                    </a:cubicBezTo>
                    <a:cubicBezTo>
                      <a:pt x="348" y="250"/>
                      <a:pt x="349" y="252"/>
                      <a:pt x="350" y="251"/>
                    </a:cubicBezTo>
                    <a:cubicBezTo>
                      <a:pt x="352" y="251"/>
                      <a:pt x="351" y="248"/>
                      <a:pt x="352" y="248"/>
                    </a:cubicBezTo>
                    <a:cubicBezTo>
                      <a:pt x="355" y="246"/>
                      <a:pt x="357" y="252"/>
                      <a:pt x="356" y="253"/>
                    </a:cubicBezTo>
                    <a:cubicBezTo>
                      <a:pt x="354" y="255"/>
                      <a:pt x="353" y="256"/>
                      <a:pt x="354" y="259"/>
                    </a:cubicBezTo>
                    <a:cubicBezTo>
                      <a:pt x="355" y="261"/>
                      <a:pt x="359" y="265"/>
                      <a:pt x="361" y="262"/>
                    </a:cubicBezTo>
                    <a:cubicBezTo>
                      <a:pt x="362" y="259"/>
                      <a:pt x="359" y="256"/>
                      <a:pt x="363" y="255"/>
                    </a:cubicBezTo>
                    <a:cubicBezTo>
                      <a:pt x="366" y="254"/>
                      <a:pt x="358" y="251"/>
                      <a:pt x="362" y="252"/>
                    </a:cubicBezTo>
                    <a:cubicBezTo>
                      <a:pt x="363" y="252"/>
                      <a:pt x="363" y="254"/>
                      <a:pt x="365" y="253"/>
                    </a:cubicBezTo>
                    <a:cubicBezTo>
                      <a:pt x="366" y="252"/>
                      <a:pt x="367" y="250"/>
                      <a:pt x="367" y="249"/>
                    </a:cubicBezTo>
                    <a:cubicBezTo>
                      <a:pt x="368" y="247"/>
                      <a:pt x="366" y="245"/>
                      <a:pt x="367" y="244"/>
                    </a:cubicBezTo>
                    <a:cubicBezTo>
                      <a:pt x="366" y="245"/>
                      <a:pt x="370" y="244"/>
                      <a:pt x="370" y="244"/>
                    </a:cubicBezTo>
                    <a:cubicBezTo>
                      <a:pt x="371" y="244"/>
                      <a:pt x="371" y="243"/>
                      <a:pt x="372" y="245"/>
                    </a:cubicBezTo>
                    <a:cubicBezTo>
                      <a:pt x="373" y="246"/>
                      <a:pt x="373" y="249"/>
                      <a:pt x="373" y="250"/>
                    </a:cubicBezTo>
                    <a:cubicBezTo>
                      <a:pt x="375" y="255"/>
                      <a:pt x="376" y="248"/>
                      <a:pt x="379" y="251"/>
                    </a:cubicBezTo>
                    <a:cubicBezTo>
                      <a:pt x="380" y="252"/>
                      <a:pt x="380" y="253"/>
                      <a:pt x="381" y="254"/>
                    </a:cubicBezTo>
                    <a:cubicBezTo>
                      <a:pt x="382" y="255"/>
                      <a:pt x="384" y="254"/>
                      <a:pt x="385" y="253"/>
                    </a:cubicBezTo>
                    <a:cubicBezTo>
                      <a:pt x="386" y="251"/>
                      <a:pt x="385" y="245"/>
                      <a:pt x="388" y="248"/>
                    </a:cubicBezTo>
                    <a:cubicBezTo>
                      <a:pt x="389" y="249"/>
                      <a:pt x="393" y="248"/>
                      <a:pt x="391" y="250"/>
                    </a:cubicBezTo>
                    <a:cubicBezTo>
                      <a:pt x="390" y="251"/>
                      <a:pt x="389" y="252"/>
                      <a:pt x="390" y="253"/>
                    </a:cubicBezTo>
                    <a:cubicBezTo>
                      <a:pt x="392" y="254"/>
                      <a:pt x="392" y="254"/>
                      <a:pt x="394" y="255"/>
                    </a:cubicBezTo>
                    <a:cubicBezTo>
                      <a:pt x="396" y="255"/>
                      <a:pt x="396" y="255"/>
                      <a:pt x="396" y="257"/>
                    </a:cubicBezTo>
                    <a:cubicBezTo>
                      <a:pt x="396" y="260"/>
                      <a:pt x="400" y="257"/>
                      <a:pt x="402" y="258"/>
                    </a:cubicBezTo>
                    <a:cubicBezTo>
                      <a:pt x="403" y="260"/>
                      <a:pt x="406" y="269"/>
                      <a:pt x="408" y="264"/>
                    </a:cubicBezTo>
                    <a:cubicBezTo>
                      <a:pt x="409" y="262"/>
                      <a:pt x="409" y="256"/>
                      <a:pt x="413" y="260"/>
                    </a:cubicBezTo>
                    <a:cubicBezTo>
                      <a:pt x="415" y="262"/>
                      <a:pt x="417" y="258"/>
                      <a:pt x="417" y="256"/>
                    </a:cubicBezTo>
                    <a:cubicBezTo>
                      <a:pt x="416" y="256"/>
                      <a:pt x="417" y="255"/>
                      <a:pt x="418" y="255"/>
                    </a:cubicBezTo>
                    <a:cubicBezTo>
                      <a:pt x="417" y="251"/>
                      <a:pt x="422" y="256"/>
                      <a:pt x="421" y="252"/>
                    </a:cubicBezTo>
                    <a:cubicBezTo>
                      <a:pt x="424" y="253"/>
                      <a:pt x="425" y="254"/>
                      <a:pt x="426" y="252"/>
                    </a:cubicBezTo>
                    <a:cubicBezTo>
                      <a:pt x="426" y="252"/>
                      <a:pt x="426" y="253"/>
                      <a:pt x="426" y="253"/>
                    </a:cubicBezTo>
                    <a:cubicBezTo>
                      <a:pt x="428" y="253"/>
                      <a:pt x="428" y="252"/>
                      <a:pt x="427" y="251"/>
                    </a:cubicBezTo>
                    <a:cubicBezTo>
                      <a:pt x="428" y="251"/>
                      <a:pt x="428" y="251"/>
                      <a:pt x="428" y="252"/>
                    </a:cubicBezTo>
                    <a:cubicBezTo>
                      <a:pt x="430" y="252"/>
                      <a:pt x="432" y="251"/>
                      <a:pt x="431" y="249"/>
                    </a:cubicBezTo>
                    <a:cubicBezTo>
                      <a:pt x="432" y="250"/>
                      <a:pt x="438" y="254"/>
                      <a:pt x="438" y="253"/>
                    </a:cubicBezTo>
                    <a:cubicBezTo>
                      <a:pt x="439" y="252"/>
                      <a:pt x="439" y="250"/>
                      <a:pt x="440" y="252"/>
                    </a:cubicBezTo>
                    <a:cubicBezTo>
                      <a:pt x="441" y="253"/>
                      <a:pt x="443" y="252"/>
                      <a:pt x="442" y="251"/>
                    </a:cubicBezTo>
                    <a:cubicBezTo>
                      <a:pt x="442" y="250"/>
                      <a:pt x="442" y="249"/>
                      <a:pt x="443" y="249"/>
                    </a:cubicBezTo>
                    <a:cubicBezTo>
                      <a:pt x="443" y="248"/>
                      <a:pt x="444" y="249"/>
                      <a:pt x="444" y="249"/>
                    </a:cubicBezTo>
                    <a:cubicBezTo>
                      <a:pt x="445" y="249"/>
                      <a:pt x="446" y="249"/>
                      <a:pt x="446" y="249"/>
                    </a:cubicBezTo>
                    <a:cubicBezTo>
                      <a:pt x="446" y="249"/>
                      <a:pt x="450" y="247"/>
                      <a:pt x="450" y="248"/>
                    </a:cubicBezTo>
                    <a:cubicBezTo>
                      <a:pt x="451" y="247"/>
                      <a:pt x="452" y="246"/>
                      <a:pt x="452" y="245"/>
                    </a:cubicBezTo>
                    <a:cubicBezTo>
                      <a:pt x="454" y="246"/>
                      <a:pt x="454" y="246"/>
                      <a:pt x="455" y="248"/>
                    </a:cubicBezTo>
                    <a:cubicBezTo>
                      <a:pt x="456" y="250"/>
                      <a:pt x="456" y="251"/>
                      <a:pt x="457" y="249"/>
                    </a:cubicBezTo>
                    <a:cubicBezTo>
                      <a:pt x="457" y="251"/>
                      <a:pt x="458" y="249"/>
                      <a:pt x="459" y="250"/>
                    </a:cubicBezTo>
                    <a:cubicBezTo>
                      <a:pt x="459" y="250"/>
                      <a:pt x="460" y="249"/>
                      <a:pt x="460" y="249"/>
                    </a:cubicBezTo>
                    <a:cubicBezTo>
                      <a:pt x="461" y="249"/>
                      <a:pt x="460" y="250"/>
                      <a:pt x="460" y="250"/>
                    </a:cubicBezTo>
                    <a:cubicBezTo>
                      <a:pt x="463" y="251"/>
                      <a:pt x="465" y="251"/>
                      <a:pt x="468" y="250"/>
                    </a:cubicBezTo>
                    <a:cubicBezTo>
                      <a:pt x="468" y="250"/>
                      <a:pt x="468" y="249"/>
                      <a:pt x="468" y="249"/>
                    </a:cubicBezTo>
                    <a:cubicBezTo>
                      <a:pt x="469" y="249"/>
                      <a:pt x="469" y="250"/>
                      <a:pt x="469" y="250"/>
                    </a:cubicBezTo>
                    <a:cubicBezTo>
                      <a:pt x="470" y="250"/>
                      <a:pt x="470" y="251"/>
                      <a:pt x="471" y="250"/>
                    </a:cubicBezTo>
                    <a:cubicBezTo>
                      <a:pt x="471" y="251"/>
                      <a:pt x="473" y="244"/>
                      <a:pt x="472" y="249"/>
                    </a:cubicBezTo>
                    <a:cubicBezTo>
                      <a:pt x="474" y="248"/>
                      <a:pt x="472" y="244"/>
                      <a:pt x="475" y="244"/>
                    </a:cubicBezTo>
                    <a:cubicBezTo>
                      <a:pt x="477" y="243"/>
                      <a:pt x="478" y="245"/>
                      <a:pt x="479" y="245"/>
                    </a:cubicBezTo>
                    <a:cubicBezTo>
                      <a:pt x="481" y="245"/>
                      <a:pt x="482" y="246"/>
                      <a:pt x="481" y="248"/>
                    </a:cubicBezTo>
                    <a:cubicBezTo>
                      <a:pt x="481" y="248"/>
                      <a:pt x="486" y="246"/>
                      <a:pt x="483" y="248"/>
                    </a:cubicBezTo>
                    <a:cubicBezTo>
                      <a:pt x="481" y="249"/>
                      <a:pt x="485" y="251"/>
                      <a:pt x="484" y="248"/>
                    </a:cubicBezTo>
                    <a:cubicBezTo>
                      <a:pt x="485" y="248"/>
                      <a:pt x="485" y="250"/>
                      <a:pt x="486" y="251"/>
                    </a:cubicBezTo>
                    <a:cubicBezTo>
                      <a:pt x="487" y="252"/>
                      <a:pt x="490" y="252"/>
                      <a:pt x="490" y="251"/>
                    </a:cubicBezTo>
                    <a:cubicBezTo>
                      <a:pt x="490" y="253"/>
                      <a:pt x="491" y="255"/>
                      <a:pt x="491" y="256"/>
                    </a:cubicBezTo>
                    <a:cubicBezTo>
                      <a:pt x="492" y="257"/>
                      <a:pt x="493" y="255"/>
                      <a:pt x="493" y="254"/>
                    </a:cubicBezTo>
                    <a:cubicBezTo>
                      <a:pt x="494" y="255"/>
                      <a:pt x="493" y="255"/>
                      <a:pt x="493" y="256"/>
                    </a:cubicBezTo>
                    <a:cubicBezTo>
                      <a:pt x="494" y="258"/>
                      <a:pt x="494" y="258"/>
                      <a:pt x="496" y="259"/>
                    </a:cubicBezTo>
                    <a:cubicBezTo>
                      <a:pt x="496" y="260"/>
                      <a:pt x="497" y="262"/>
                      <a:pt x="499" y="261"/>
                    </a:cubicBezTo>
                    <a:cubicBezTo>
                      <a:pt x="499" y="261"/>
                      <a:pt x="498" y="258"/>
                      <a:pt x="499" y="259"/>
                    </a:cubicBezTo>
                    <a:cubicBezTo>
                      <a:pt x="500" y="260"/>
                      <a:pt x="500" y="261"/>
                      <a:pt x="501" y="261"/>
                    </a:cubicBezTo>
                    <a:cubicBezTo>
                      <a:pt x="502" y="261"/>
                      <a:pt x="502" y="259"/>
                      <a:pt x="503" y="259"/>
                    </a:cubicBezTo>
                    <a:cubicBezTo>
                      <a:pt x="503" y="260"/>
                      <a:pt x="501" y="264"/>
                      <a:pt x="504" y="262"/>
                    </a:cubicBezTo>
                    <a:cubicBezTo>
                      <a:pt x="502" y="265"/>
                      <a:pt x="507" y="265"/>
                      <a:pt x="505" y="263"/>
                    </a:cubicBezTo>
                    <a:cubicBezTo>
                      <a:pt x="508" y="263"/>
                      <a:pt x="504" y="265"/>
                      <a:pt x="508" y="265"/>
                    </a:cubicBezTo>
                    <a:cubicBezTo>
                      <a:pt x="509" y="265"/>
                      <a:pt x="510" y="264"/>
                      <a:pt x="510" y="265"/>
                    </a:cubicBezTo>
                    <a:cubicBezTo>
                      <a:pt x="512" y="266"/>
                      <a:pt x="509" y="267"/>
                      <a:pt x="509" y="266"/>
                    </a:cubicBezTo>
                    <a:cubicBezTo>
                      <a:pt x="509" y="269"/>
                      <a:pt x="511" y="266"/>
                      <a:pt x="511" y="266"/>
                    </a:cubicBezTo>
                    <a:cubicBezTo>
                      <a:pt x="512" y="266"/>
                      <a:pt x="514" y="269"/>
                      <a:pt x="513" y="265"/>
                    </a:cubicBezTo>
                    <a:cubicBezTo>
                      <a:pt x="515" y="266"/>
                      <a:pt x="514" y="268"/>
                      <a:pt x="513" y="269"/>
                    </a:cubicBezTo>
                    <a:cubicBezTo>
                      <a:pt x="514" y="269"/>
                      <a:pt x="515" y="267"/>
                      <a:pt x="516" y="267"/>
                    </a:cubicBezTo>
                    <a:cubicBezTo>
                      <a:pt x="517" y="268"/>
                      <a:pt x="516" y="269"/>
                      <a:pt x="515" y="269"/>
                    </a:cubicBezTo>
                    <a:cubicBezTo>
                      <a:pt x="514" y="269"/>
                      <a:pt x="515" y="270"/>
                      <a:pt x="516" y="270"/>
                    </a:cubicBezTo>
                    <a:cubicBezTo>
                      <a:pt x="516" y="270"/>
                      <a:pt x="517" y="269"/>
                      <a:pt x="518" y="269"/>
                    </a:cubicBezTo>
                    <a:cubicBezTo>
                      <a:pt x="515" y="271"/>
                      <a:pt x="520" y="272"/>
                      <a:pt x="520" y="268"/>
                    </a:cubicBezTo>
                    <a:cubicBezTo>
                      <a:pt x="520" y="263"/>
                      <a:pt x="520" y="258"/>
                      <a:pt x="520" y="252"/>
                    </a:cubicBezTo>
                    <a:cubicBezTo>
                      <a:pt x="520" y="236"/>
                      <a:pt x="521" y="220"/>
                      <a:pt x="521" y="203"/>
                    </a:cubicBezTo>
                    <a:cubicBezTo>
                      <a:pt x="521" y="180"/>
                      <a:pt x="522" y="157"/>
                      <a:pt x="523" y="134"/>
                    </a:cubicBezTo>
                    <a:cubicBezTo>
                      <a:pt x="523" y="133"/>
                      <a:pt x="523" y="131"/>
                      <a:pt x="523" y="13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799" name="Freeform 10430"/>
              <p:cNvSpPr>
                <a:spLocks/>
              </p:cNvSpPr>
              <p:nvPr/>
            </p:nvSpPr>
            <p:spPr bwMode="auto">
              <a:xfrm>
                <a:off x="1642" y="2156"/>
                <a:ext cx="573" cy="705"/>
              </a:xfrm>
              <a:custGeom>
                <a:avLst/>
                <a:gdLst>
                  <a:gd name="T0" fmla="*/ 573 w 369"/>
                  <a:gd name="T1" fmla="*/ 62 h 455"/>
                  <a:gd name="T2" fmla="*/ 573 w 369"/>
                  <a:gd name="T3" fmla="*/ 2 h 455"/>
                  <a:gd name="T4" fmla="*/ 520 w 369"/>
                  <a:gd name="T5" fmla="*/ 2 h 455"/>
                  <a:gd name="T6" fmla="*/ 402 w 369"/>
                  <a:gd name="T7" fmla="*/ 2 h 455"/>
                  <a:gd name="T8" fmla="*/ 180 w 369"/>
                  <a:gd name="T9" fmla="*/ 2 h 455"/>
                  <a:gd name="T10" fmla="*/ 0 w 369"/>
                  <a:gd name="T11" fmla="*/ 2 h 455"/>
                  <a:gd name="T12" fmla="*/ 0 w 369"/>
                  <a:gd name="T13" fmla="*/ 243 h 455"/>
                  <a:gd name="T14" fmla="*/ 0 w 369"/>
                  <a:gd name="T15" fmla="*/ 469 h 455"/>
                  <a:gd name="T16" fmla="*/ 0 w 369"/>
                  <a:gd name="T17" fmla="*/ 685 h 455"/>
                  <a:gd name="T18" fmla="*/ 0 w 369"/>
                  <a:gd name="T19" fmla="*/ 703 h 455"/>
                  <a:gd name="T20" fmla="*/ 65 w 369"/>
                  <a:gd name="T21" fmla="*/ 703 h 455"/>
                  <a:gd name="T22" fmla="*/ 79 w 369"/>
                  <a:gd name="T23" fmla="*/ 700 h 455"/>
                  <a:gd name="T24" fmla="*/ 79 w 369"/>
                  <a:gd name="T25" fmla="*/ 663 h 455"/>
                  <a:gd name="T26" fmla="*/ 79 w 369"/>
                  <a:gd name="T27" fmla="*/ 652 h 455"/>
                  <a:gd name="T28" fmla="*/ 85 w 369"/>
                  <a:gd name="T29" fmla="*/ 646 h 455"/>
                  <a:gd name="T30" fmla="*/ 115 w 369"/>
                  <a:gd name="T31" fmla="*/ 648 h 455"/>
                  <a:gd name="T32" fmla="*/ 166 w 369"/>
                  <a:gd name="T33" fmla="*/ 646 h 455"/>
                  <a:gd name="T34" fmla="*/ 202 w 369"/>
                  <a:gd name="T35" fmla="*/ 646 h 455"/>
                  <a:gd name="T36" fmla="*/ 230 w 369"/>
                  <a:gd name="T37" fmla="*/ 646 h 455"/>
                  <a:gd name="T38" fmla="*/ 238 w 369"/>
                  <a:gd name="T39" fmla="*/ 646 h 455"/>
                  <a:gd name="T40" fmla="*/ 234 w 369"/>
                  <a:gd name="T41" fmla="*/ 643 h 455"/>
                  <a:gd name="T42" fmla="*/ 231 w 369"/>
                  <a:gd name="T43" fmla="*/ 640 h 455"/>
                  <a:gd name="T44" fmla="*/ 228 w 369"/>
                  <a:gd name="T45" fmla="*/ 632 h 455"/>
                  <a:gd name="T46" fmla="*/ 228 w 369"/>
                  <a:gd name="T47" fmla="*/ 629 h 455"/>
                  <a:gd name="T48" fmla="*/ 230 w 369"/>
                  <a:gd name="T49" fmla="*/ 626 h 455"/>
                  <a:gd name="T50" fmla="*/ 230 w 369"/>
                  <a:gd name="T51" fmla="*/ 626 h 455"/>
                  <a:gd name="T52" fmla="*/ 230 w 369"/>
                  <a:gd name="T53" fmla="*/ 620 h 455"/>
                  <a:gd name="T54" fmla="*/ 256 w 369"/>
                  <a:gd name="T55" fmla="*/ 620 h 455"/>
                  <a:gd name="T56" fmla="*/ 317 w 369"/>
                  <a:gd name="T57" fmla="*/ 620 h 455"/>
                  <a:gd name="T58" fmla="*/ 416 w 369"/>
                  <a:gd name="T59" fmla="*/ 620 h 455"/>
                  <a:gd name="T60" fmla="*/ 567 w 369"/>
                  <a:gd name="T61" fmla="*/ 620 h 455"/>
                  <a:gd name="T62" fmla="*/ 568 w 369"/>
                  <a:gd name="T63" fmla="*/ 387 h 455"/>
                  <a:gd name="T64" fmla="*/ 570 w 369"/>
                  <a:gd name="T65" fmla="*/ 158 h 455"/>
                  <a:gd name="T66" fmla="*/ 570 w 369"/>
                  <a:gd name="T67" fmla="*/ 105 h 455"/>
                  <a:gd name="T68" fmla="*/ 570 w 369"/>
                  <a:gd name="T69" fmla="*/ 88 h 455"/>
                  <a:gd name="T70" fmla="*/ 570 w 369"/>
                  <a:gd name="T71" fmla="*/ 70 h 455"/>
                  <a:gd name="T72" fmla="*/ 573 w 369"/>
                  <a:gd name="T73" fmla="*/ 62 h 45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69"/>
                  <a:gd name="T112" fmla="*/ 0 h 455"/>
                  <a:gd name="T113" fmla="*/ 369 w 369"/>
                  <a:gd name="T114" fmla="*/ 455 h 45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69" h="455">
                    <a:moveTo>
                      <a:pt x="369" y="40"/>
                    </a:moveTo>
                    <a:cubicBezTo>
                      <a:pt x="369" y="27"/>
                      <a:pt x="369" y="14"/>
                      <a:pt x="369" y="1"/>
                    </a:cubicBezTo>
                    <a:cubicBezTo>
                      <a:pt x="369" y="0"/>
                      <a:pt x="337" y="1"/>
                      <a:pt x="335" y="1"/>
                    </a:cubicBezTo>
                    <a:cubicBezTo>
                      <a:pt x="309" y="1"/>
                      <a:pt x="284" y="1"/>
                      <a:pt x="259" y="1"/>
                    </a:cubicBezTo>
                    <a:cubicBezTo>
                      <a:pt x="211" y="1"/>
                      <a:pt x="163" y="1"/>
                      <a:pt x="116" y="1"/>
                    </a:cubicBezTo>
                    <a:cubicBezTo>
                      <a:pt x="77" y="1"/>
                      <a:pt x="39" y="1"/>
                      <a:pt x="0" y="1"/>
                    </a:cubicBezTo>
                    <a:cubicBezTo>
                      <a:pt x="0" y="53"/>
                      <a:pt x="0" y="105"/>
                      <a:pt x="0" y="157"/>
                    </a:cubicBezTo>
                    <a:cubicBezTo>
                      <a:pt x="0" y="206"/>
                      <a:pt x="0" y="254"/>
                      <a:pt x="0" y="303"/>
                    </a:cubicBezTo>
                    <a:cubicBezTo>
                      <a:pt x="0" y="349"/>
                      <a:pt x="0" y="396"/>
                      <a:pt x="0" y="442"/>
                    </a:cubicBezTo>
                    <a:cubicBezTo>
                      <a:pt x="0" y="446"/>
                      <a:pt x="0" y="450"/>
                      <a:pt x="0" y="454"/>
                    </a:cubicBezTo>
                    <a:cubicBezTo>
                      <a:pt x="14" y="454"/>
                      <a:pt x="28" y="454"/>
                      <a:pt x="42" y="454"/>
                    </a:cubicBezTo>
                    <a:cubicBezTo>
                      <a:pt x="44" y="454"/>
                      <a:pt x="51" y="455"/>
                      <a:pt x="51" y="452"/>
                    </a:cubicBezTo>
                    <a:cubicBezTo>
                      <a:pt x="51" y="444"/>
                      <a:pt x="51" y="436"/>
                      <a:pt x="51" y="428"/>
                    </a:cubicBezTo>
                    <a:cubicBezTo>
                      <a:pt x="51" y="426"/>
                      <a:pt x="51" y="424"/>
                      <a:pt x="51" y="421"/>
                    </a:cubicBezTo>
                    <a:cubicBezTo>
                      <a:pt x="51" y="417"/>
                      <a:pt x="51" y="417"/>
                      <a:pt x="55" y="417"/>
                    </a:cubicBezTo>
                    <a:cubicBezTo>
                      <a:pt x="61" y="417"/>
                      <a:pt x="68" y="418"/>
                      <a:pt x="74" y="418"/>
                    </a:cubicBezTo>
                    <a:cubicBezTo>
                      <a:pt x="85" y="418"/>
                      <a:pt x="96" y="417"/>
                      <a:pt x="107" y="417"/>
                    </a:cubicBezTo>
                    <a:cubicBezTo>
                      <a:pt x="115" y="417"/>
                      <a:pt x="122" y="417"/>
                      <a:pt x="130" y="417"/>
                    </a:cubicBezTo>
                    <a:cubicBezTo>
                      <a:pt x="136" y="417"/>
                      <a:pt x="142" y="417"/>
                      <a:pt x="148" y="417"/>
                    </a:cubicBezTo>
                    <a:cubicBezTo>
                      <a:pt x="150" y="417"/>
                      <a:pt x="154" y="418"/>
                      <a:pt x="153" y="417"/>
                    </a:cubicBezTo>
                    <a:cubicBezTo>
                      <a:pt x="153" y="415"/>
                      <a:pt x="151" y="416"/>
                      <a:pt x="151" y="415"/>
                    </a:cubicBezTo>
                    <a:cubicBezTo>
                      <a:pt x="150" y="414"/>
                      <a:pt x="149" y="413"/>
                      <a:pt x="149" y="413"/>
                    </a:cubicBezTo>
                    <a:cubicBezTo>
                      <a:pt x="148" y="412"/>
                      <a:pt x="146" y="409"/>
                      <a:pt x="147" y="408"/>
                    </a:cubicBezTo>
                    <a:cubicBezTo>
                      <a:pt x="147" y="407"/>
                      <a:pt x="150" y="407"/>
                      <a:pt x="147" y="406"/>
                    </a:cubicBezTo>
                    <a:cubicBezTo>
                      <a:pt x="148" y="406"/>
                      <a:pt x="148" y="404"/>
                      <a:pt x="148" y="404"/>
                    </a:cubicBezTo>
                    <a:cubicBezTo>
                      <a:pt x="148" y="404"/>
                      <a:pt x="148" y="404"/>
                      <a:pt x="148" y="404"/>
                    </a:cubicBezTo>
                    <a:cubicBezTo>
                      <a:pt x="148" y="403"/>
                      <a:pt x="146" y="400"/>
                      <a:pt x="148" y="400"/>
                    </a:cubicBezTo>
                    <a:cubicBezTo>
                      <a:pt x="154" y="400"/>
                      <a:pt x="159" y="400"/>
                      <a:pt x="165" y="400"/>
                    </a:cubicBezTo>
                    <a:cubicBezTo>
                      <a:pt x="178" y="400"/>
                      <a:pt x="191" y="400"/>
                      <a:pt x="204" y="400"/>
                    </a:cubicBezTo>
                    <a:cubicBezTo>
                      <a:pt x="225" y="400"/>
                      <a:pt x="247" y="400"/>
                      <a:pt x="268" y="400"/>
                    </a:cubicBezTo>
                    <a:cubicBezTo>
                      <a:pt x="300" y="400"/>
                      <a:pt x="333" y="400"/>
                      <a:pt x="365" y="400"/>
                    </a:cubicBezTo>
                    <a:cubicBezTo>
                      <a:pt x="365" y="350"/>
                      <a:pt x="365" y="300"/>
                      <a:pt x="366" y="250"/>
                    </a:cubicBezTo>
                    <a:cubicBezTo>
                      <a:pt x="367" y="201"/>
                      <a:pt x="366" y="151"/>
                      <a:pt x="367" y="102"/>
                    </a:cubicBezTo>
                    <a:cubicBezTo>
                      <a:pt x="367" y="91"/>
                      <a:pt x="367" y="80"/>
                      <a:pt x="367" y="68"/>
                    </a:cubicBezTo>
                    <a:cubicBezTo>
                      <a:pt x="367" y="64"/>
                      <a:pt x="367" y="60"/>
                      <a:pt x="367" y="57"/>
                    </a:cubicBezTo>
                    <a:cubicBezTo>
                      <a:pt x="367" y="53"/>
                      <a:pt x="367" y="49"/>
                      <a:pt x="367" y="45"/>
                    </a:cubicBezTo>
                    <a:cubicBezTo>
                      <a:pt x="367" y="42"/>
                      <a:pt x="365" y="40"/>
                      <a:pt x="369" y="4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800" name="Freeform 10431"/>
              <p:cNvSpPr>
                <a:spLocks/>
              </p:cNvSpPr>
              <p:nvPr/>
            </p:nvSpPr>
            <p:spPr bwMode="auto">
              <a:xfrm>
                <a:off x="3415" y="2197"/>
                <a:ext cx="819" cy="210"/>
              </a:xfrm>
              <a:custGeom>
                <a:avLst/>
                <a:gdLst>
                  <a:gd name="T0" fmla="*/ 793 w 529"/>
                  <a:gd name="T1" fmla="*/ 11 h 136"/>
                  <a:gd name="T2" fmla="*/ 697 w 529"/>
                  <a:gd name="T3" fmla="*/ 11 h 136"/>
                  <a:gd name="T4" fmla="*/ 615 w 529"/>
                  <a:gd name="T5" fmla="*/ 12 h 136"/>
                  <a:gd name="T6" fmla="*/ 440 w 529"/>
                  <a:gd name="T7" fmla="*/ 8 h 136"/>
                  <a:gd name="T8" fmla="*/ 353 w 529"/>
                  <a:gd name="T9" fmla="*/ 3 h 136"/>
                  <a:gd name="T10" fmla="*/ 234 w 529"/>
                  <a:gd name="T11" fmla="*/ 6 h 136"/>
                  <a:gd name="T12" fmla="*/ 217 w 529"/>
                  <a:gd name="T13" fmla="*/ 19 h 136"/>
                  <a:gd name="T14" fmla="*/ 108 w 529"/>
                  <a:gd name="T15" fmla="*/ 22 h 136"/>
                  <a:gd name="T16" fmla="*/ 79 w 529"/>
                  <a:gd name="T17" fmla="*/ 22 h 136"/>
                  <a:gd name="T18" fmla="*/ 76 w 529"/>
                  <a:gd name="T19" fmla="*/ 39 h 136"/>
                  <a:gd name="T20" fmla="*/ 73 w 529"/>
                  <a:gd name="T21" fmla="*/ 53 h 136"/>
                  <a:gd name="T22" fmla="*/ 68 w 529"/>
                  <a:gd name="T23" fmla="*/ 65 h 136"/>
                  <a:gd name="T24" fmla="*/ 57 w 529"/>
                  <a:gd name="T25" fmla="*/ 88 h 136"/>
                  <a:gd name="T26" fmla="*/ 54 w 529"/>
                  <a:gd name="T27" fmla="*/ 102 h 136"/>
                  <a:gd name="T28" fmla="*/ 48 w 529"/>
                  <a:gd name="T29" fmla="*/ 114 h 136"/>
                  <a:gd name="T30" fmla="*/ 34 w 529"/>
                  <a:gd name="T31" fmla="*/ 120 h 136"/>
                  <a:gd name="T32" fmla="*/ 36 w 529"/>
                  <a:gd name="T33" fmla="*/ 133 h 136"/>
                  <a:gd name="T34" fmla="*/ 34 w 529"/>
                  <a:gd name="T35" fmla="*/ 141 h 136"/>
                  <a:gd name="T36" fmla="*/ 28 w 529"/>
                  <a:gd name="T37" fmla="*/ 159 h 136"/>
                  <a:gd name="T38" fmla="*/ 15 w 529"/>
                  <a:gd name="T39" fmla="*/ 161 h 136"/>
                  <a:gd name="T40" fmla="*/ 20 w 529"/>
                  <a:gd name="T41" fmla="*/ 165 h 136"/>
                  <a:gd name="T42" fmla="*/ 22 w 529"/>
                  <a:gd name="T43" fmla="*/ 178 h 136"/>
                  <a:gd name="T44" fmla="*/ 22 w 529"/>
                  <a:gd name="T45" fmla="*/ 193 h 136"/>
                  <a:gd name="T46" fmla="*/ 8 w 529"/>
                  <a:gd name="T47" fmla="*/ 204 h 136"/>
                  <a:gd name="T48" fmla="*/ 6 w 529"/>
                  <a:gd name="T49" fmla="*/ 208 h 136"/>
                  <a:gd name="T50" fmla="*/ 200 w 529"/>
                  <a:gd name="T51" fmla="*/ 208 h 136"/>
                  <a:gd name="T52" fmla="*/ 254 w 529"/>
                  <a:gd name="T53" fmla="*/ 207 h 136"/>
                  <a:gd name="T54" fmla="*/ 533 w 529"/>
                  <a:gd name="T55" fmla="*/ 208 h 136"/>
                  <a:gd name="T56" fmla="*/ 568 w 529"/>
                  <a:gd name="T57" fmla="*/ 205 h 136"/>
                  <a:gd name="T58" fmla="*/ 579 w 529"/>
                  <a:gd name="T59" fmla="*/ 178 h 136"/>
                  <a:gd name="T60" fmla="*/ 595 w 529"/>
                  <a:gd name="T61" fmla="*/ 165 h 136"/>
                  <a:gd name="T62" fmla="*/ 598 w 529"/>
                  <a:gd name="T63" fmla="*/ 156 h 136"/>
                  <a:gd name="T64" fmla="*/ 610 w 529"/>
                  <a:gd name="T65" fmla="*/ 144 h 136"/>
                  <a:gd name="T66" fmla="*/ 632 w 529"/>
                  <a:gd name="T67" fmla="*/ 137 h 136"/>
                  <a:gd name="T68" fmla="*/ 649 w 529"/>
                  <a:gd name="T69" fmla="*/ 133 h 136"/>
                  <a:gd name="T70" fmla="*/ 666 w 529"/>
                  <a:gd name="T71" fmla="*/ 124 h 136"/>
                  <a:gd name="T72" fmla="*/ 680 w 529"/>
                  <a:gd name="T73" fmla="*/ 113 h 136"/>
                  <a:gd name="T74" fmla="*/ 698 w 529"/>
                  <a:gd name="T75" fmla="*/ 103 h 136"/>
                  <a:gd name="T76" fmla="*/ 700 w 529"/>
                  <a:gd name="T77" fmla="*/ 93 h 136"/>
                  <a:gd name="T78" fmla="*/ 711 w 529"/>
                  <a:gd name="T79" fmla="*/ 91 h 136"/>
                  <a:gd name="T80" fmla="*/ 728 w 529"/>
                  <a:gd name="T81" fmla="*/ 77 h 136"/>
                  <a:gd name="T82" fmla="*/ 729 w 529"/>
                  <a:gd name="T83" fmla="*/ 86 h 136"/>
                  <a:gd name="T84" fmla="*/ 752 w 529"/>
                  <a:gd name="T85" fmla="*/ 71 h 136"/>
                  <a:gd name="T86" fmla="*/ 766 w 529"/>
                  <a:gd name="T87" fmla="*/ 65 h 136"/>
                  <a:gd name="T88" fmla="*/ 782 w 529"/>
                  <a:gd name="T89" fmla="*/ 69 h 136"/>
                  <a:gd name="T90" fmla="*/ 797 w 529"/>
                  <a:gd name="T91" fmla="*/ 45 h 136"/>
                  <a:gd name="T92" fmla="*/ 814 w 529"/>
                  <a:gd name="T93" fmla="*/ 42 h 136"/>
                  <a:gd name="T94" fmla="*/ 819 w 529"/>
                  <a:gd name="T95" fmla="*/ 8 h 1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29"/>
                  <a:gd name="T145" fmla="*/ 0 h 136"/>
                  <a:gd name="T146" fmla="*/ 529 w 529"/>
                  <a:gd name="T147" fmla="*/ 136 h 1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29" h="136">
                    <a:moveTo>
                      <a:pt x="519" y="5"/>
                    </a:moveTo>
                    <a:cubicBezTo>
                      <a:pt x="517" y="5"/>
                      <a:pt x="515" y="5"/>
                      <a:pt x="514" y="5"/>
                    </a:cubicBezTo>
                    <a:cubicBezTo>
                      <a:pt x="512" y="5"/>
                      <a:pt x="513" y="7"/>
                      <a:pt x="512" y="7"/>
                    </a:cubicBezTo>
                    <a:cubicBezTo>
                      <a:pt x="509" y="7"/>
                      <a:pt x="506" y="7"/>
                      <a:pt x="503" y="7"/>
                    </a:cubicBezTo>
                    <a:cubicBezTo>
                      <a:pt x="498" y="7"/>
                      <a:pt x="492" y="7"/>
                      <a:pt x="487" y="7"/>
                    </a:cubicBezTo>
                    <a:cubicBezTo>
                      <a:pt x="474" y="7"/>
                      <a:pt x="462" y="7"/>
                      <a:pt x="450" y="7"/>
                    </a:cubicBezTo>
                    <a:cubicBezTo>
                      <a:pt x="438" y="7"/>
                      <a:pt x="425" y="7"/>
                      <a:pt x="412" y="7"/>
                    </a:cubicBezTo>
                    <a:cubicBezTo>
                      <a:pt x="411" y="7"/>
                      <a:pt x="406" y="6"/>
                      <a:pt x="405" y="7"/>
                    </a:cubicBezTo>
                    <a:cubicBezTo>
                      <a:pt x="404" y="9"/>
                      <a:pt x="400" y="8"/>
                      <a:pt x="397" y="8"/>
                    </a:cubicBezTo>
                    <a:cubicBezTo>
                      <a:pt x="391" y="7"/>
                      <a:pt x="386" y="7"/>
                      <a:pt x="381" y="7"/>
                    </a:cubicBezTo>
                    <a:cubicBezTo>
                      <a:pt x="358" y="7"/>
                      <a:pt x="335" y="6"/>
                      <a:pt x="312" y="4"/>
                    </a:cubicBezTo>
                    <a:cubicBezTo>
                      <a:pt x="303" y="4"/>
                      <a:pt x="293" y="5"/>
                      <a:pt x="284" y="5"/>
                    </a:cubicBezTo>
                    <a:cubicBezTo>
                      <a:pt x="272" y="4"/>
                      <a:pt x="261" y="4"/>
                      <a:pt x="250" y="3"/>
                    </a:cubicBezTo>
                    <a:cubicBezTo>
                      <a:pt x="245" y="3"/>
                      <a:pt x="240" y="2"/>
                      <a:pt x="236" y="2"/>
                    </a:cubicBezTo>
                    <a:cubicBezTo>
                      <a:pt x="232" y="2"/>
                      <a:pt x="230" y="4"/>
                      <a:pt x="228" y="2"/>
                    </a:cubicBezTo>
                    <a:cubicBezTo>
                      <a:pt x="226" y="1"/>
                      <a:pt x="219" y="2"/>
                      <a:pt x="217" y="2"/>
                    </a:cubicBezTo>
                    <a:cubicBezTo>
                      <a:pt x="212" y="3"/>
                      <a:pt x="206" y="3"/>
                      <a:pt x="201" y="3"/>
                    </a:cubicBezTo>
                    <a:cubicBezTo>
                      <a:pt x="184" y="3"/>
                      <a:pt x="167" y="3"/>
                      <a:pt x="151" y="4"/>
                    </a:cubicBezTo>
                    <a:cubicBezTo>
                      <a:pt x="152" y="0"/>
                      <a:pt x="149" y="1"/>
                      <a:pt x="146" y="1"/>
                    </a:cubicBezTo>
                    <a:cubicBezTo>
                      <a:pt x="143" y="1"/>
                      <a:pt x="140" y="0"/>
                      <a:pt x="137" y="0"/>
                    </a:cubicBezTo>
                    <a:cubicBezTo>
                      <a:pt x="137" y="4"/>
                      <a:pt x="140" y="8"/>
                      <a:pt x="140" y="12"/>
                    </a:cubicBezTo>
                    <a:cubicBezTo>
                      <a:pt x="139" y="16"/>
                      <a:pt x="134" y="14"/>
                      <a:pt x="130" y="14"/>
                    </a:cubicBezTo>
                    <a:cubicBezTo>
                      <a:pt x="120" y="14"/>
                      <a:pt x="110" y="14"/>
                      <a:pt x="99" y="14"/>
                    </a:cubicBezTo>
                    <a:cubicBezTo>
                      <a:pt x="90" y="14"/>
                      <a:pt x="80" y="14"/>
                      <a:pt x="70" y="14"/>
                    </a:cubicBezTo>
                    <a:cubicBezTo>
                      <a:pt x="66" y="14"/>
                      <a:pt x="62" y="14"/>
                      <a:pt x="57" y="14"/>
                    </a:cubicBezTo>
                    <a:cubicBezTo>
                      <a:pt x="54" y="15"/>
                      <a:pt x="55" y="16"/>
                      <a:pt x="53" y="18"/>
                    </a:cubicBezTo>
                    <a:cubicBezTo>
                      <a:pt x="51" y="19"/>
                      <a:pt x="50" y="16"/>
                      <a:pt x="51" y="14"/>
                    </a:cubicBezTo>
                    <a:cubicBezTo>
                      <a:pt x="50" y="14"/>
                      <a:pt x="49" y="14"/>
                      <a:pt x="48" y="14"/>
                    </a:cubicBezTo>
                    <a:cubicBezTo>
                      <a:pt x="49" y="16"/>
                      <a:pt x="49" y="17"/>
                      <a:pt x="48" y="18"/>
                    </a:cubicBezTo>
                    <a:cubicBezTo>
                      <a:pt x="46" y="20"/>
                      <a:pt x="49" y="23"/>
                      <a:pt x="49" y="25"/>
                    </a:cubicBezTo>
                    <a:cubicBezTo>
                      <a:pt x="49" y="28"/>
                      <a:pt x="47" y="27"/>
                      <a:pt x="44" y="27"/>
                    </a:cubicBezTo>
                    <a:cubicBezTo>
                      <a:pt x="41" y="27"/>
                      <a:pt x="44" y="30"/>
                      <a:pt x="46" y="31"/>
                    </a:cubicBezTo>
                    <a:cubicBezTo>
                      <a:pt x="46" y="32"/>
                      <a:pt x="49" y="34"/>
                      <a:pt x="47" y="34"/>
                    </a:cubicBezTo>
                    <a:cubicBezTo>
                      <a:pt x="46" y="34"/>
                      <a:pt x="45" y="35"/>
                      <a:pt x="44" y="35"/>
                    </a:cubicBezTo>
                    <a:cubicBezTo>
                      <a:pt x="42" y="35"/>
                      <a:pt x="41" y="34"/>
                      <a:pt x="39" y="34"/>
                    </a:cubicBezTo>
                    <a:cubicBezTo>
                      <a:pt x="35" y="35"/>
                      <a:pt x="43" y="40"/>
                      <a:pt x="44" y="42"/>
                    </a:cubicBezTo>
                    <a:cubicBezTo>
                      <a:pt x="46" y="45"/>
                      <a:pt x="42" y="45"/>
                      <a:pt x="41" y="46"/>
                    </a:cubicBezTo>
                    <a:cubicBezTo>
                      <a:pt x="39" y="48"/>
                      <a:pt x="40" y="50"/>
                      <a:pt x="39" y="52"/>
                    </a:cubicBezTo>
                    <a:cubicBezTo>
                      <a:pt x="38" y="53"/>
                      <a:pt x="35" y="55"/>
                      <a:pt x="37" y="57"/>
                    </a:cubicBezTo>
                    <a:cubicBezTo>
                      <a:pt x="38" y="59"/>
                      <a:pt x="42" y="60"/>
                      <a:pt x="41" y="63"/>
                    </a:cubicBezTo>
                    <a:cubicBezTo>
                      <a:pt x="40" y="65"/>
                      <a:pt x="38" y="62"/>
                      <a:pt x="36" y="62"/>
                    </a:cubicBezTo>
                    <a:cubicBezTo>
                      <a:pt x="33" y="63"/>
                      <a:pt x="33" y="65"/>
                      <a:pt x="35" y="66"/>
                    </a:cubicBezTo>
                    <a:cubicBezTo>
                      <a:pt x="37" y="67"/>
                      <a:pt x="39" y="68"/>
                      <a:pt x="37" y="69"/>
                    </a:cubicBezTo>
                    <a:cubicBezTo>
                      <a:pt x="35" y="70"/>
                      <a:pt x="33" y="69"/>
                      <a:pt x="32" y="71"/>
                    </a:cubicBezTo>
                    <a:cubicBezTo>
                      <a:pt x="32" y="72"/>
                      <a:pt x="32" y="73"/>
                      <a:pt x="31" y="74"/>
                    </a:cubicBezTo>
                    <a:cubicBezTo>
                      <a:pt x="31" y="74"/>
                      <a:pt x="27" y="75"/>
                      <a:pt x="27" y="75"/>
                    </a:cubicBezTo>
                    <a:cubicBezTo>
                      <a:pt x="26" y="75"/>
                      <a:pt x="26" y="73"/>
                      <a:pt x="24" y="74"/>
                    </a:cubicBezTo>
                    <a:cubicBezTo>
                      <a:pt x="22" y="76"/>
                      <a:pt x="22" y="76"/>
                      <a:pt x="22" y="78"/>
                    </a:cubicBezTo>
                    <a:cubicBezTo>
                      <a:pt x="22" y="79"/>
                      <a:pt x="23" y="80"/>
                      <a:pt x="24" y="81"/>
                    </a:cubicBezTo>
                    <a:cubicBezTo>
                      <a:pt x="26" y="83"/>
                      <a:pt x="26" y="80"/>
                      <a:pt x="27" y="81"/>
                    </a:cubicBezTo>
                    <a:cubicBezTo>
                      <a:pt x="32" y="82"/>
                      <a:pt x="24" y="86"/>
                      <a:pt x="23" y="86"/>
                    </a:cubicBezTo>
                    <a:cubicBezTo>
                      <a:pt x="20" y="87"/>
                      <a:pt x="25" y="90"/>
                      <a:pt x="25" y="91"/>
                    </a:cubicBezTo>
                    <a:cubicBezTo>
                      <a:pt x="25" y="92"/>
                      <a:pt x="25" y="94"/>
                      <a:pt x="24" y="93"/>
                    </a:cubicBezTo>
                    <a:cubicBezTo>
                      <a:pt x="22" y="92"/>
                      <a:pt x="23" y="92"/>
                      <a:pt x="22" y="91"/>
                    </a:cubicBezTo>
                    <a:cubicBezTo>
                      <a:pt x="18" y="88"/>
                      <a:pt x="16" y="91"/>
                      <a:pt x="17" y="95"/>
                    </a:cubicBezTo>
                    <a:cubicBezTo>
                      <a:pt x="18" y="97"/>
                      <a:pt x="18" y="96"/>
                      <a:pt x="18" y="99"/>
                    </a:cubicBezTo>
                    <a:cubicBezTo>
                      <a:pt x="18" y="100"/>
                      <a:pt x="16" y="101"/>
                      <a:pt x="18" y="103"/>
                    </a:cubicBezTo>
                    <a:cubicBezTo>
                      <a:pt x="13" y="105"/>
                      <a:pt x="17" y="94"/>
                      <a:pt x="13" y="96"/>
                    </a:cubicBezTo>
                    <a:cubicBezTo>
                      <a:pt x="12" y="96"/>
                      <a:pt x="11" y="99"/>
                      <a:pt x="11" y="100"/>
                    </a:cubicBezTo>
                    <a:cubicBezTo>
                      <a:pt x="10" y="101"/>
                      <a:pt x="7" y="104"/>
                      <a:pt x="10" y="104"/>
                    </a:cubicBezTo>
                    <a:cubicBezTo>
                      <a:pt x="12" y="105"/>
                      <a:pt x="10" y="103"/>
                      <a:pt x="11" y="102"/>
                    </a:cubicBezTo>
                    <a:cubicBezTo>
                      <a:pt x="12" y="101"/>
                      <a:pt x="15" y="103"/>
                      <a:pt x="15" y="104"/>
                    </a:cubicBezTo>
                    <a:cubicBezTo>
                      <a:pt x="15" y="104"/>
                      <a:pt x="14" y="106"/>
                      <a:pt x="13" y="107"/>
                    </a:cubicBezTo>
                    <a:cubicBezTo>
                      <a:pt x="13" y="107"/>
                      <a:pt x="14" y="109"/>
                      <a:pt x="13" y="110"/>
                    </a:cubicBezTo>
                    <a:cubicBezTo>
                      <a:pt x="12" y="111"/>
                      <a:pt x="10" y="109"/>
                      <a:pt x="9" y="112"/>
                    </a:cubicBezTo>
                    <a:cubicBezTo>
                      <a:pt x="9" y="115"/>
                      <a:pt x="13" y="113"/>
                      <a:pt x="14" y="115"/>
                    </a:cubicBezTo>
                    <a:cubicBezTo>
                      <a:pt x="15" y="116"/>
                      <a:pt x="15" y="119"/>
                      <a:pt x="13" y="119"/>
                    </a:cubicBezTo>
                    <a:cubicBezTo>
                      <a:pt x="10" y="118"/>
                      <a:pt x="15" y="122"/>
                      <a:pt x="15" y="122"/>
                    </a:cubicBezTo>
                    <a:cubicBezTo>
                      <a:pt x="15" y="123"/>
                      <a:pt x="16" y="125"/>
                      <a:pt x="14" y="125"/>
                    </a:cubicBezTo>
                    <a:cubicBezTo>
                      <a:pt x="12" y="125"/>
                      <a:pt x="12" y="123"/>
                      <a:pt x="10" y="124"/>
                    </a:cubicBezTo>
                    <a:cubicBezTo>
                      <a:pt x="8" y="125"/>
                      <a:pt x="9" y="126"/>
                      <a:pt x="8" y="128"/>
                    </a:cubicBezTo>
                    <a:cubicBezTo>
                      <a:pt x="8" y="131"/>
                      <a:pt x="8" y="132"/>
                      <a:pt x="5" y="132"/>
                    </a:cubicBezTo>
                    <a:cubicBezTo>
                      <a:pt x="4" y="132"/>
                      <a:pt x="3" y="131"/>
                      <a:pt x="2" y="131"/>
                    </a:cubicBezTo>
                    <a:cubicBezTo>
                      <a:pt x="1" y="132"/>
                      <a:pt x="0" y="134"/>
                      <a:pt x="1" y="134"/>
                    </a:cubicBezTo>
                    <a:cubicBezTo>
                      <a:pt x="1" y="135"/>
                      <a:pt x="3" y="135"/>
                      <a:pt x="4" y="135"/>
                    </a:cubicBezTo>
                    <a:cubicBezTo>
                      <a:pt x="12" y="135"/>
                      <a:pt x="20" y="135"/>
                      <a:pt x="28" y="135"/>
                    </a:cubicBezTo>
                    <a:cubicBezTo>
                      <a:pt x="40" y="135"/>
                      <a:pt x="52" y="135"/>
                      <a:pt x="64" y="135"/>
                    </a:cubicBezTo>
                    <a:cubicBezTo>
                      <a:pt x="86" y="135"/>
                      <a:pt x="108" y="135"/>
                      <a:pt x="129" y="135"/>
                    </a:cubicBezTo>
                    <a:cubicBezTo>
                      <a:pt x="129" y="133"/>
                      <a:pt x="134" y="134"/>
                      <a:pt x="135" y="134"/>
                    </a:cubicBezTo>
                    <a:cubicBezTo>
                      <a:pt x="138" y="134"/>
                      <a:pt x="140" y="134"/>
                      <a:pt x="143" y="134"/>
                    </a:cubicBezTo>
                    <a:cubicBezTo>
                      <a:pt x="150" y="134"/>
                      <a:pt x="157" y="134"/>
                      <a:pt x="164" y="134"/>
                    </a:cubicBezTo>
                    <a:cubicBezTo>
                      <a:pt x="176" y="134"/>
                      <a:pt x="188" y="134"/>
                      <a:pt x="199" y="135"/>
                    </a:cubicBezTo>
                    <a:cubicBezTo>
                      <a:pt x="224" y="135"/>
                      <a:pt x="248" y="135"/>
                      <a:pt x="272" y="135"/>
                    </a:cubicBezTo>
                    <a:cubicBezTo>
                      <a:pt x="296" y="136"/>
                      <a:pt x="320" y="135"/>
                      <a:pt x="344" y="135"/>
                    </a:cubicBezTo>
                    <a:cubicBezTo>
                      <a:pt x="349" y="135"/>
                      <a:pt x="355" y="135"/>
                      <a:pt x="360" y="135"/>
                    </a:cubicBezTo>
                    <a:cubicBezTo>
                      <a:pt x="362" y="135"/>
                      <a:pt x="364" y="135"/>
                      <a:pt x="366" y="135"/>
                    </a:cubicBezTo>
                    <a:cubicBezTo>
                      <a:pt x="367" y="135"/>
                      <a:pt x="366" y="134"/>
                      <a:pt x="367" y="133"/>
                    </a:cubicBezTo>
                    <a:cubicBezTo>
                      <a:pt x="367" y="129"/>
                      <a:pt x="367" y="126"/>
                      <a:pt x="368" y="123"/>
                    </a:cubicBezTo>
                    <a:cubicBezTo>
                      <a:pt x="368" y="120"/>
                      <a:pt x="368" y="115"/>
                      <a:pt x="372" y="113"/>
                    </a:cubicBezTo>
                    <a:cubicBezTo>
                      <a:pt x="374" y="113"/>
                      <a:pt x="372" y="114"/>
                      <a:pt x="374" y="115"/>
                    </a:cubicBezTo>
                    <a:cubicBezTo>
                      <a:pt x="375" y="115"/>
                      <a:pt x="376" y="114"/>
                      <a:pt x="377" y="115"/>
                    </a:cubicBezTo>
                    <a:cubicBezTo>
                      <a:pt x="378" y="115"/>
                      <a:pt x="382" y="113"/>
                      <a:pt x="383" y="112"/>
                    </a:cubicBezTo>
                    <a:cubicBezTo>
                      <a:pt x="386" y="110"/>
                      <a:pt x="383" y="109"/>
                      <a:pt x="384" y="107"/>
                    </a:cubicBezTo>
                    <a:cubicBezTo>
                      <a:pt x="384" y="106"/>
                      <a:pt x="385" y="105"/>
                      <a:pt x="385" y="104"/>
                    </a:cubicBezTo>
                    <a:cubicBezTo>
                      <a:pt x="386" y="103"/>
                      <a:pt x="385" y="102"/>
                      <a:pt x="385" y="102"/>
                    </a:cubicBezTo>
                    <a:cubicBezTo>
                      <a:pt x="385" y="101"/>
                      <a:pt x="385" y="101"/>
                      <a:pt x="386" y="101"/>
                    </a:cubicBezTo>
                    <a:cubicBezTo>
                      <a:pt x="387" y="98"/>
                      <a:pt x="388" y="98"/>
                      <a:pt x="390" y="97"/>
                    </a:cubicBezTo>
                    <a:cubicBezTo>
                      <a:pt x="391" y="96"/>
                      <a:pt x="391" y="96"/>
                      <a:pt x="392" y="96"/>
                    </a:cubicBezTo>
                    <a:cubicBezTo>
                      <a:pt x="393" y="95"/>
                      <a:pt x="392" y="93"/>
                      <a:pt x="394" y="93"/>
                    </a:cubicBezTo>
                    <a:cubicBezTo>
                      <a:pt x="395" y="92"/>
                      <a:pt x="396" y="93"/>
                      <a:pt x="398" y="91"/>
                    </a:cubicBezTo>
                    <a:cubicBezTo>
                      <a:pt x="398" y="91"/>
                      <a:pt x="399" y="90"/>
                      <a:pt x="400" y="89"/>
                    </a:cubicBezTo>
                    <a:cubicBezTo>
                      <a:pt x="402" y="89"/>
                      <a:pt x="405" y="89"/>
                      <a:pt x="408" y="89"/>
                    </a:cubicBezTo>
                    <a:cubicBezTo>
                      <a:pt x="409" y="89"/>
                      <a:pt x="409" y="88"/>
                      <a:pt x="410" y="88"/>
                    </a:cubicBezTo>
                    <a:cubicBezTo>
                      <a:pt x="411" y="88"/>
                      <a:pt x="412" y="89"/>
                      <a:pt x="414" y="89"/>
                    </a:cubicBezTo>
                    <a:cubicBezTo>
                      <a:pt x="417" y="89"/>
                      <a:pt x="417" y="89"/>
                      <a:pt x="419" y="86"/>
                    </a:cubicBezTo>
                    <a:cubicBezTo>
                      <a:pt x="420" y="86"/>
                      <a:pt x="422" y="85"/>
                      <a:pt x="422" y="85"/>
                    </a:cubicBezTo>
                    <a:cubicBezTo>
                      <a:pt x="423" y="84"/>
                      <a:pt x="424" y="82"/>
                      <a:pt x="425" y="82"/>
                    </a:cubicBezTo>
                    <a:cubicBezTo>
                      <a:pt x="427" y="81"/>
                      <a:pt x="429" y="83"/>
                      <a:pt x="430" y="80"/>
                    </a:cubicBezTo>
                    <a:cubicBezTo>
                      <a:pt x="431" y="79"/>
                      <a:pt x="431" y="78"/>
                      <a:pt x="431" y="78"/>
                    </a:cubicBezTo>
                    <a:cubicBezTo>
                      <a:pt x="433" y="76"/>
                      <a:pt x="432" y="77"/>
                      <a:pt x="434" y="76"/>
                    </a:cubicBezTo>
                    <a:cubicBezTo>
                      <a:pt x="436" y="75"/>
                      <a:pt x="437" y="74"/>
                      <a:pt x="439" y="73"/>
                    </a:cubicBezTo>
                    <a:cubicBezTo>
                      <a:pt x="442" y="71"/>
                      <a:pt x="443" y="72"/>
                      <a:pt x="446" y="72"/>
                    </a:cubicBezTo>
                    <a:cubicBezTo>
                      <a:pt x="449" y="72"/>
                      <a:pt x="449" y="71"/>
                      <a:pt x="450" y="69"/>
                    </a:cubicBezTo>
                    <a:cubicBezTo>
                      <a:pt x="451" y="68"/>
                      <a:pt x="451" y="68"/>
                      <a:pt x="451" y="67"/>
                    </a:cubicBezTo>
                    <a:cubicBezTo>
                      <a:pt x="451" y="67"/>
                      <a:pt x="452" y="66"/>
                      <a:pt x="452" y="66"/>
                    </a:cubicBezTo>
                    <a:cubicBezTo>
                      <a:pt x="452" y="65"/>
                      <a:pt x="453" y="65"/>
                      <a:pt x="453" y="64"/>
                    </a:cubicBezTo>
                    <a:cubicBezTo>
                      <a:pt x="453" y="63"/>
                      <a:pt x="452" y="61"/>
                      <a:pt x="452" y="60"/>
                    </a:cubicBezTo>
                    <a:cubicBezTo>
                      <a:pt x="454" y="61"/>
                      <a:pt x="452" y="59"/>
                      <a:pt x="453" y="59"/>
                    </a:cubicBezTo>
                    <a:cubicBezTo>
                      <a:pt x="456" y="58"/>
                      <a:pt x="455" y="59"/>
                      <a:pt x="457" y="59"/>
                    </a:cubicBezTo>
                    <a:cubicBezTo>
                      <a:pt x="459" y="60"/>
                      <a:pt x="458" y="61"/>
                      <a:pt x="459" y="59"/>
                    </a:cubicBezTo>
                    <a:cubicBezTo>
                      <a:pt x="460" y="57"/>
                      <a:pt x="460" y="57"/>
                      <a:pt x="460" y="55"/>
                    </a:cubicBezTo>
                    <a:cubicBezTo>
                      <a:pt x="461" y="54"/>
                      <a:pt x="466" y="50"/>
                      <a:pt x="468" y="50"/>
                    </a:cubicBezTo>
                    <a:cubicBezTo>
                      <a:pt x="468" y="50"/>
                      <a:pt x="470" y="49"/>
                      <a:pt x="470" y="50"/>
                    </a:cubicBezTo>
                    <a:cubicBezTo>
                      <a:pt x="470" y="51"/>
                      <a:pt x="471" y="51"/>
                      <a:pt x="472" y="51"/>
                    </a:cubicBezTo>
                    <a:cubicBezTo>
                      <a:pt x="472" y="52"/>
                      <a:pt x="471" y="52"/>
                      <a:pt x="471" y="53"/>
                    </a:cubicBezTo>
                    <a:cubicBezTo>
                      <a:pt x="471" y="54"/>
                      <a:pt x="470" y="54"/>
                      <a:pt x="471" y="56"/>
                    </a:cubicBezTo>
                    <a:cubicBezTo>
                      <a:pt x="471" y="56"/>
                      <a:pt x="472" y="58"/>
                      <a:pt x="473" y="58"/>
                    </a:cubicBezTo>
                    <a:cubicBezTo>
                      <a:pt x="476" y="58"/>
                      <a:pt x="478" y="55"/>
                      <a:pt x="479" y="54"/>
                    </a:cubicBezTo>
                    <a:cubicBezTo>
                      <a:pt x="482" y="52"/>
                      <a:pt x="482" y="48"/>
                      <a:pt x="486" y="46"/>
                    </a:cubicBezTo>
                    <a:cubicBezTo>
                      <a:pt x="487" y="45"/>
                      <a:pt x="488" y="45"/>
                      <a:pt x="489" y="44"/>
                    </a:cubicBezTo>
                    <a:cubicBezTo>
                      <a:pt x="490" y="44"/>
                      <a:pt x="491" y="45"/>
                      <a:pt x="492" y="44"/>
                    </a:cubicBezTo>
                    <a:cubicBezTo>
                      <a:pt x="493" y="44"/>
                      <a:pt x="494" y="42"/>
                      <a:pt x="495" y="42"/>
                    </a:cubicBezTo>
                    <a:cubicBezTo>
                      <a:pt x="496" y="42"/>
                      <a:pt x="499" y="43"/>
                      <a:pt x="499" y="43"/>
                    </a:cubicBezTo>
                    <a:cubicBezTo>
                      <a:pt x="501" y="45"/>
                      <a:pt x="499" y="47"/>
                      <a:pt x="503" y="46"/>
                    </a:cubicBezTo>
                    <a:cubicBezTo>
                      <a:pt x="504" y="46"/>
                      <a:pt x="504" y="45"/>
                      <a:pt x="505" y="45"/>
                    </a:cubicBezTo>
                    <a:cubicBezTo>
                      <a:pt x="505" y="44"/>
                      <a:pt x="506" y="45"/>
                      <a:pt x="506" y="44"/>
                    </a:cubicBezTo>
                    <a:cubicBezTo>
                      <a:pt x="509" y="42"/>
                      <a:pt x="510" y="37"/>
                      <a:pt x="512" y="34"/>
                    </a:cubicBezTo>
                    <a:cubicBezTo>
                      <a:pt x="513" y="31"/>
                      <a:pt x="514" y="31"/>
                      <a:pt x="515" y="29"/>
                    </a:cubicBezTo>
                    <a:cubicBezTo>
                      <a:pt x="517" y="28"/>
                      <a:pt x="517" y="27"/>
                      <a:pt x="519" y="26"/>
                    </a:cubicBezTo>
                    <a:cubicBezTo>
                      <a:pt x="521" y="26"/>
                      <a:pt x="520" y="26"/>
                      <a:pt x="521" y="27"/>
                    </a:cubicBezTo>
                    <a:cubicBezTo>
                      <a:pt x="523" y="27"/>
                      <a:pt x="524" y="28"/>
                      <a:pt x="526" y="27"/>
                    </a:cubicBezTo>
                    <a:cubicBezTo>
                      <a:pt x="522" y="25"/>
                      <a:pt x="525" y="20"/>
                      <a:pt x="526" y="17"/>
                    </a:cubicBezTo>
                    <a:cubicBezTo>
                      <a:pt x="526" y="16"/>
                      <a:pt x="525" y="13"/>
                      <a:pt x="526" y="12"/>
                    </a:cubicBezTo>
                    <a:cubicBezTo>
                      <a:pt x="526" y="10"/>
                      <a:pt x="528" y="7"/>
                      <a:pt x="529" y="5"/>
                    </a:cubicBezTo>
                    <a:cubicBezTo>
                      <a:pt x="526" y="5"/>
                      <a:pt x="522" y="5"/>
                      <a:pt x="519" y="5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801" name="Group 11363"/>
              <p:cNvGrpSpPr>
                <a:grpSpLocks/>
              </p:cNvGrpSpPr>
              <p:nvPr/>
            </p:nvGrpSpPr>
            <p:grpSpPr bwMode="auto">
              <a:xfrm>
                <a:off x="3981" y="2207"/>
                <a:ext cx="840" cy="338"/>
                <a:chOff x="3981" y="2208"/>
                <a:chExt cx="840" cy="338"/>
              </a:xfrm>
            </p:grpSpPr>
            <p:sp>
              <p:nvSpPr>
                <p:cNvPr id="779802" name="Freeform 10461"/>
                <p:cNvSpPr>
                  <a:spLocks/>
                </p:cNvSpPr>
                <p:nvPr/>
              </p:nvSpPr>
              <p:spPr bwMode="auto">
                <a:xfrm>
                  <a:off x="3981" y="2208"/>
                  <a:ext cx="817" cy="338"/>
                </a:xfrm>
                <a:custGeom>
                  <a:avLst/>
                  <a:gdLst>
                    <a:gd name="T0" fmla="*/ 800 w 527"/>
                    <a:gd name="T1" fmla="*/ 81 h 218"/>
                    <a:gd name="T2" fmla="*/ 783 w 527"/>
                    <a:gd name="T3" fmla="*/ 115 h 218"/>
                    <a:gd name="T4" fmla="*/ 783 w 527"/>
                    <a:gd name="T5" fmla="*/ 101 h 218"/>
                    <a:gd name="T6" fmla="*/ 783 w 527"/>
                    <a:gd name="T7" fmla="*/ 79 h 218"/>
                    <a:gd name="T8" fmla="*/ 722 w 527"/>
                    <a:gd name="T9" fmla="*/ 82 h 218"/>
                    <a:gd name="T10" fmla="*/ 721 w 527"/>
                    <a:gd name="T11" fmla="*/ 34 h 218"/>
                    <a:gd name="T12" fmla="*/ 747 w 527"/>
                    <a:gd name="T13" fmla="*/ 60 h 218"/>
                    <a:gd name="T14" fmla="*/ 769 w 527"/>
                    <a:gd name="T15" fmla="*/ 57 h 218"/>
                    <a:gd name="T16" fmla="*/ 780 w 527"/>
                    <a:gd name="T17" fmla="*/ 43 h 218"/>
                    <a:gd name="T18" fmla="*/ 788 w 527"/>
                    <a:gd name="T19" fmla="*/ 37 h 218"/>
                    <a:gd name="T20" fmla="*/ 795 w 527"/>
                    <a:gd name="T21" fmla="*/ 29 h 218"/>
                    <a:gd name="T22" fmla="*/ 784 w 527"/>
                    <a:gd name="T23" fmla="*/ 8 h 218"/>
                    <a:gd name="T24" fmla="*/ 228 w 527"/>
                    <a:gd name="T25" fmla="*/ 39 h 218"/>
                    <a:gd name="T26" fmla="*/ 163 w 527"/>
                    <a:gd name="T27" fmla="*/ 68 h 218"/>
                    <a:gd name="T28" fmla="*/ 102 w 527"/>
                    <a:gd name="T29" fmla="*/ 109 h 218"/>
                    <a:gd name="T30" fmla="*/ 29 w 527"/>
                    <a:gd name="T31" fmla="*/ 147 h 218"/>
                    <a:gd name="T32" fmla="*/ 141 w 527"/>
                    <a:gd name="T33" fmla="*/ 189 h 218"/>
                    <a:gd name="T34" fmla="*/ 183 w 527"/>
                    <a:gd name="T35" fmla="*/ 171 h 218"/>
                    <a:gd name="T36" fmla="*/ 333 w 527"/>
                    <a:gd name="T37" fmla="*/ 220 h 218"/>
                    <a:gd name="T38" fmla="*/ 577 w 527"/>
                    <a:gd name="T39" fmla="*/ 327 h 218"/>
                    <a:gd name="T40" fmla="*/ 614 w 527"/>
                    <a:gd name="T41" fmla="*/ 293 h 218"/>
                    <a:gd name="T42" fmla="*/ 654 w 527"/>
                    <a:gd name="T43" fmla="*/ 251 h 218"/>
                    <a:gd name="T44" fmla="*/ 656 w 527"/>
                    <a:gd name="T45" fmla="*/ 250 h 218"/>
                    <a:gd name="T46" fmla="*/ 681 w 527"/>
                    <a:gd name="T47" fmla="*/ 231 h 218"/>
                    <a:gd name="T48" fmla="*/ 721 w 527"/>
                    <a:gd name="T49" fmla="*/ 229 h 218"/>
                    <a:gd name="T50" fmla="*/ 733 w 527"/>
                    <a:gd name="T51" fmla="*/ 229 h 218"/>
                    <a:gd name="T52" fmla="*/ 752 w 527"/>
                    <a:gd name="T53" fmla="*/ 212 h 218"/>
                    <a:gd name="T54" fmla="*/ 755 w 527"/>
                    <a:gd name="T55" fmla="*/ 194 h 218"/>
                    <a:gd name="T56" fmla="*/ 747 w 527"/>
                    <a:gd name="T57" fmla="*/ 205 h 218"/>
                    <a:gd name="T58" fmla="*/ 746 w 527"/>
                    <a:gd name="T59" fmla="*/ 194 h 218"/>
                    <a:gd name="T60" fmla="*/ 739 w 527"/>
                    <a:gd name="T61" fmla="*/ 197 h 218"/>
                    <a:gd name="T62" fmla="*/ 726 w 527"/>
                    <a:gd name="T63" fmla="*/ 203 h 218"/>
                    <a:gd name="T64" fmla="*/ 716 w 527"/>
                    <a:gd name="T65" fmla="*/ 216 h 218"/>
                    <a:gd name="T66" fmla="*/ 702 w 527"/>
                    <a:gd name="T67" fmla="*/ 203 h 218"/>
                    <a:gd name="T68" fmla="*/ 685 w 527"/>
                    <a:gd name="T69" fmla="*/ 178 h 218"/>
                    <a:gd name="T70" fmla="*/ 716 w 527"/>
                    <a:gd name="T71" fmla="*/ 198 h 218"/>
                    <a:gd name="T72" fmla="*/ 726 w 527"/>
                    <a:gd name="T73" fmla="*/ 192 h 218"/>
                    <a:gd name="T74" fmla="*/ 729 w 527"/>
                    <a:gd name="T75" fmla="*/ 185 h 218"/>
                    <a:gd name="T76" fmla="*/ 735 w 527"/>
                    <a:gd name="T77" fmla="*/ 178 h 218"/>
                    <a:gd name="T78" fmla="*/ 724 w 527"/>
                    <a:gd name="T79" fmla="*/ 180 h 218"/>
                    <a:gd name="T80" fmla="*/ 726 w 527"/>
                    <a:gd name="T81" fmla="*/ 172 h 218"/>
                    <a:gd name="T82" fmla="*/ 732 w 527"/>
                    <a:gd name="T83" fmla="*/ 172 h 218"/>
                    <a:gd name="T84" fmla="*/ 736 w 527"/>
                    <a:gd name="T85" fmla="*/ 167 h 218"/>
                    <a:gd name="T86" fmla="*/ 741 w 527"/>
                    <a:gd name="T87" fmla="*/ 164 h 218"/>
                    <a:gd name="T88" fmla="*/ 738 w 527"/>
                    <a:gd name="T89" fmla="*/ 158 h 218"/>
                    <a:gd name="T90" fmla="*/ 727 w 527"/>
                    <a:gd name="T91" fmla="*/ 160 h 218"/>
                    <a:gd name="T92" fmla="*/ 715 w 527"/>
                    <a:gd name="T93" fmla="*/ 149 h 218"/>
                    <a:gd name="T94" fmla="*/ 687 w 527"/>
                    <a:gd name="T95" fmla="*/ 129 h 218"/>
                    <a:gd name="T96" fmla="*/ 721 w 527"/>
                    <a:gd name="T97" fmla="*/ 143 h 218"/>
                    <a:gd name="T98" fmla="*/ 732 w 527"/>
                    <a:gd name="T99" fmla="*/ 146 h 218"/>
                    <a:gd name="T100" fmla="*/ 724 w 527"/>
                    <a:gd name="T101" fmla="*/ 138 h 218"/>
                    <a:gd name="T102" fmla="*/ 743 w 527"/>
                    <a:gd name="T103" fmla="*/ 129 h 218"/>
                    <a:gd name="T104" fmla="*/ 739 w 527"/>
                    <a:gd name="T105" fmla="*/ 138 h 218"/>
                    <a:gd name="T106" fmla="*/ 738 w 527"/>
                    <a:gd name="T107" fmla="*/ 143 h 218"/>
                    <a:gd name="T108" fmla="*/ 741 w 527"/>
                    <a:gd name="T109" fmla="*/ 149 h 218"/>
                    <a:gd name="T110" fmla="*/ 744 w 527"/>
                    <a:gd name="T111" fmla="*/ 147 h 218"/>
                    <a:gd name="T112" fmla="*/ 749 w 527"/>
                    <a:gd name="T113" fmla="*/ 144 h 218"/>
                    <a:gd name="T114" fmla="*/ 752 w 527"/>
                    <a:gd name="T115" fmla="*/ 150 h 218"/>
                    <a:gd name="T116" fmla="*/ 750 w 527"/>
                    <a:gd name="T117" fmla="*/ 155 h 218"/>
                    <a:gd name="T118" fmla="*/ 758 w 527"/>
                    <a:gd name="T119" fmla="*/ 149 h 218"/>
                    <a:gd name="T120" fmla="*/ 775 w 527"/>
                    <a:gd name="T121" fmla="*/ 155 h 218"/>
                    <a:gd name="T122" fmla="*/ 788 w 527"/>
                    <a:gd name="T123" fmla="*/ 141 h 218"/>
                    <a:gd name="T124" fmla="*/ 801 w 527"/>
                    <a:gd name="T125" fmla="*/ 119 h 218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527"/>
                    <a:gd name="T190" fmla="*/ 0 h 218"/>
                    <a:gd name="T191" fmla="*/ 527 w 527"/>
                    <a:gd name="T192" fmla="*/ 218 h 218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527" h="218">
                      <a:moveTo>
                        <a:pt x="523" y="79"/>
                      </a:moveTo>
                      <a:cubicBezTo>
                        <a:pt x="524" y="78"/>
                        <a:pt x="524" y="78"/>
                        <a:pt x="525" y="77"/>
                      </a:cubicBezTo>
                      <a:cubicBezTo>
                        <a:pt x="525" y="77"/>
                        <a:pt x="524" y="76"/>
                        <a:pt x="524" y="75"/>
                      </a:cubicBezTo>
                      <a:cubicBezTo>
                        <a:pt x="523" y="75"/>
                        <a:pt x="522" y="74"/>
                        <a:pt x="523" y="73"/>
                      </a:cubicBezTo>
                      <a:cubicBezTo>
                        <a:pt x="519" y="72"/>
                        <a:pt x="525" y="69"/>
                        <a:pt x="524" y="73"/>
                      </a:cubicBezTo>
                      <a:cubicBezTo>
                        <a:pt x="527" y="73"/>
                        <a:pt x="525" y="69"/>
                        <a:pt x="524" y="68"/>
                      </a:cubicBezTo>
                      <a:cubicBezTo>
                        <a:pt x="523" y="66"/>
                        <a:pt x="525" y="63"/>
                        <a:pt x="525" y="61"/>
                      </a:cubicBezTo>
                      <a:cubicBezTo>
                        <a:pt x="525" y="61"/>
                        <a:pt x="524" y="60"/>
                        <a:pt x="523" y="59"/>
                      </a:cubicBezTo>
                      <a:cubicBezTo>
                        <a:pt x="523" y="59"/>
                        <a:pt x="524" y="57"/>
                        <a:pt x="523" y="57"/>
                      </a:cubicBezTo>
                      <a:cubicBezTo>
                        <a:pt x="523" y="56"/>
                        <a:pt x="521" y="52"/>
                        <a:pt x="520" y="52"/>
                      </a:cubicBezTo>
                      <a:cubicBezTo>
                        <a:pt x="519" y="52"/>
                        <a:pt x="519" y="52"/>
                        <a:pt x="520" y="51"/>
                      </a:cubicBezTo>
                      <a:cubicBezTo>
                        <a:pt x="519" y="50"/>
                        <a:pt x="518" y="50"/>
                        <a:pt x="517" y="49"/>
                      </a:cubicBezTo>
                      <a:cubicBezTo>
                        <a:pt x="517" y="51"/>
                        <a:pt x="517" y="52"/>
                        <a:pt x="516" y="52"/>
                      </a:cubicBezTo>
                      <a:cubicBezTo>
                        <a:pt x="517" y="52"/>
                        <a:pt x="519" y="52"/>
                        <a:pt x="520" y="54"/>
                      </a:cubicBezTo>
                      <a:cubicBezTo>
                        <a:pt x="519" y="54"/>
                        <a:pt x="518" y="54"/>
                        <a:pt x="518" y="53"/>
                      </a:cubicBezTo>
                      <a:cubicBezTo>
                        <a:pt x="518" y="53"/>
                        <a:pt x="514" y="53"/>
                        <a:pt x="514" y="53"/>
                      </a:cubicBezTo>
                      <a:cubicBezTo>
                        <a:pt x="512" y="54"/>
                        <a:pt x="516" y="56"/>
                        <a:pt x="517" y="56"/>
                      </a:cubicBezTo>
                      <a:cubicBezTo>
                        <a:pt x="517" y="57"/>
                        <a:pt x="517" y="57"/>
                        <a:pt x="517" y="58"/>
                      </a:cubicBezTo>
                      <a:cubicBezTo>
                        <a:pt x="516" y="57"/>
                        <a:pt x="516" y="57"/>
                        <a:pt x="515" y="56"/>
                      </a:cubicBezTo>
                      <a:cubicBezTo>
                        <a:pt x="515" y="57"/>
                        <a:pt x="515" y="56"/>
                        <a:pt x="514" y="57"/>
                      </a:cubicBezTo>
                      <a:cubicBezTo>
                        <a:pt x="514" y="56"/>
                        <a:pt x="514" y="54"/>
                        <a:pt x="513" y="55"/>
                      </a:cubicBezTo>
                      <a:cubicBezTo>
                        <a:pt x="514" y="51"/>
                        <a:pt x="509" y="55"/>
                        <a:pt x="509" y="57"/>
                      </a:cubicBezTo>
                      <a:cubicBezTo>
                        <a:pt x="509" y="57"/>
                        <a:pt x="510" y="60"/>
                        <a:pt x="509" y="61"/>
                      </a:cubicBezTo>
                      <a:cubicBezTo>
                        <a:pt x="508" y="63"/>
                        <a:pt x="509" y="64"/>
                        <a:pt x="509" y="66"/>
                      </a:cubicBezTo>
                      <a:cubicBezTo>
                        <a:pt x="509" y="69"/>
                        <a:pt x="508" y="71"/>
                        <a:pt x="508" y="73"/>
                      </a:cubicBezTo>
                      <a:cubicBezTo>
                        <a:pt x="507" y="76"/>
                        <a:pt x="506" y="76"/>
                        <a:pt x="505" y="74"/>
                      </a:cubicBezTo>
                      <a:cubicBezTo>
                        <a:pt x="504" y="74"/>
                        <a:pt x="504" y="75"/>
                        <a:pt x="503" y="74"/>
                      </a:cubicBezTo>
                      <a:cubicBezTo>
                        <a:pt x="502" y="75"/>
                        <a:pt x="501" y="73"/>
                        <a:pt x="501" y="72"/>
                      </a:cubicBezTo>
                      <a:cubicBezTo>
                        <a:pt x="500" y="72"/>
                        <a:pt x="500" y="72"/>
                        <a:pt x="500" y="71"/>
                      </a:cubicBezTo>
                      <a:cubicBezTo>
                        <a:pt x="501" y="71"/>
                        <a:pt x="501" y="72"/>
                        <a:pt x="501" y="73"/>
                      </a:cubicBezTo>
                      <a:cubicBezTo>
                        <a:pt x="502" y="73"/>
                        <a:pt x="504" y="73"/>
                        <a:pt x="505" y="73"/>
                      </a:cubicBezTo>
                      <a:cubicBezTo>
                        <a:pt x="505" y="73"/>
                        <a:pt x="506" y="74"/>
                        <a:pt x="506" y="72"/>
                      </a:cubicBezTo>
                      <a:cubicBezTo>
                        <a:pt x="506" y="72"/>
                        <a:pt x="506" y="71"/>
                        <a:pt x="505" y="71"/>
                      </a:cubicBezTo>
                      <a:cubicBezTo>
                        <a:pt x="505" y="71"/>
                        <a:pt x="505" y="71"/>
                        <a:pt x="505" y="71"/>
                      </a:cubicBezTo>
                      <a:cubicBezTo>
                        <a:pt x="504" y="69"/>
                        <a:pt x="506" y="68"/>
                        <a:pt x="505" y="66"/>
                      </a:cubicBezTo>
                      <a:cubicBezTo>
                        <a:pt x="504" y="67"/>
                        <a:pt x="504" y="66"/>
                        <a:pt x="503" y="67"/>
                      </a:cubicBezTo>
                      <a:cubicBezTo>
                        <a:pt x="503" y="66"/>
                        <a:pt x="500" y="65"/>
                        <a:pt x="501" y="64"/>
                      </a:cubicBezTo>
                      <a:cubicBezTo>
                        <a:pt x="502" y="62"/>
                        <a:pt x="503" y="66"/>
                        <a:pt x="504" y="66"/>
                      </a:cubicBezTo>
                      <a:cubicBezTo>
                        <a:pt x="504" y="65"/>
                        <a:pt x="504" y="65"/>
                        <a:pt x="505" y="65"/>
                      </a:cubicBezTo>
                      <a:cubicBezTo>
                        <a:pt x="504" y="65"/>
                        <a:pt x="504" y="66"/>
                        <a:pt x="504" y="66"/>
                      </a:cubicBezTo>
                      <a:cubicBezTo>
                        <a:pt x="506" y="65"/>
                        <a:pt x="505" y="62"/>
                        <a:pt x="504" y="61"/>
                      </a:cubicBezTo>
                      <a:cubicBezTo>
                        <a:pt x="504" y="60"/>
                        <a:pt x="504" y="60"/>
                        <a:pt x="503" y="59"/>
                      </a:cubicBezTo>
                      <a:cubicBezTo>
                        <a:pt x="503" y="58"/>
                        <a:pt x="502" y="58"/>
                        <a:pt x="502" y="57"/>
                      </a:cubicBezTo>
                      <a:cubicBezTo>
                        <a:pt x="502" y="57"/>
                        <a:pt x="502" y="57"/>
                        <a:pt x="502" y="58"/>
                      </a:cubicBezTo>
                      <a:cubicBezTo>
                        <a:pt x="503" y="58"/>
                        <a:pt x="505" y="59"/>
                        <a:pt x="506" y="58"/>
                      </a:cubicBezTo>
                      <a:cubicBezTo>
                        <a:pt x="506" y="57"/>
                        <a:pt x="507" y="53"/>
                        <a:pt x="507" y="53"/>
                      </a:cubicBezTo>
                      <a:cubicBezTo>
                        <a:pt x="506" y="53"/>
                        <a:pt x="507" y="53"/>
                        <a:pt x="506" y="53"/>
                      </a:cubicBezTo>
                      <a:cubicBezTo>
                        <a:pt x="505" y="54"/>
                        <a:pt x="505" y="54"/>
                        <a:pt x="504" y="55"/>
                      </a:cubicBezTo>
                      <a:cubicBezTo>
                        <a:pt x="503" y="54"/>
                        <a:pt x="502" y="52"/>
                        <a:pt x="501" y="51"/>
                      </a:cubicBezTo>
                      <a:cubicBezTo>
                        <a:pt x="502" y="52"/>
                        <a:pt x="501" y="51"/>
                        <a:pt x="502" y="52"/>
                      </a:cubicBezTo>
                      <a:cubicBezTo>
                        <a:pt x="503" y="52"/>
                        <a:pt x="504" y="54"/>
                        <a:pt x="505" y="53"/>
                      </a:cubicBezTo>
                      <a:cubicBezTo>
                        <a:pt x="504" y="52"/>
                        <a:pt x="504" y="51"/>
                        <a:pt x="505" y="51"/>
                      </a:cubicBezTo>
                      <a:cubicBezTo>
                        <a:pt x="505" y="51"/>
                        <a:pt x="506" y="51"/>
                        <a:pt x="506" y="52"/>
                      </a:cubicBezTo>
                      <a:cubicBezTo>
                        <a:pt x="509" y="51"/>
                        <a:pt x="506" y="49"/>
                        <a:pt x="504" y="48"/>
                      </a:cubicBezTo>
                      <a:cubicBezTo>
                        <a:pt x="502" y="48"/>
                        <a:pt x="499" y="48"/>
                        <a:pt x="497" y="48"/>
                      </a:cubicBezTo>
                      <a:cubicBezTo>
                        <a:pt x="495" y="49"/>
                        <a:pt x="493" y="49"/>
                        <a:pt x="491" y="50"/>
                      </a:cubicBezTo>
                      <a:cubicBezTo>
                        <a:pt x="488" y="52"/>
                        <a:pt x="491" y="51"/>
                        <a:pt x="491" y="54"/>
                      </a:cubicBezTo>
                      <a:cubicBezTo>
                        <a:pt x="492" y="54"/>
                        <a:pt x="492" y="54"/>
                        <a:pt x="493" y="54"/>
                      </a:cubicBezTo>
                      <a:cubicBezTo>
                        <a:pt x="491" y="54"/>
                        <a:pt x="489" y="53"/>
                        <a:pt x="489" y="53"/>
                      </a:cubicBezTo>
                      <a:cubicBezTo>
                        <a:pt x="487" y="52"/>
                        <a:pt x="486" y="53"/>
                        <a:pt x="485" y="53"/>
                      </a:cubicBezTo>
                      <a:cubicBezTo>
                        <a:pt x="485" y="52"/>
                        <a:pt x="485" y="52"/>
                        <a:pt x="485" y="52"/>
                      </a:cubicBezTo>
                      <a:cubicBezTo>
                        <a:pt x="485" y="52"/>
                        <a:pt x="485" y="52"/>
                        <a:pt x="485" y="51"/>
                      </a:cubicBezTo>
                      <a:cubicBezTo>
                        <a:pt x="485" y="51"/>
                        <a:pt x="485" y="51"/>
                        <a:pt x="485" y="51"/>
                      </a:cubicBezTo>
                      <a:cubicBezTo>
                        <a:pt x="484" y="47"/>
                        <a:pt x="480" y="51"/>
                        <a:pt x="476" y="52"/>
                      </a:cubicBezTo>
                      <a:cubicBezTo>
                        <a:pt x="474" y="52"/>
                        <a:pt x="466" y="52"/>
                        <a:pt x="466" y="53"/>
                      </a:cubicBezTo>
                      <a:cubicBezTo>
                        <a:pt x="465" y="52"/>
                        <a:pt x="465" y="52"/>
                        <a:pt x="465" y="52"/>
                      </a:cubicBezTo>
                      <a:cubicBezTo>
                        <a:pt x="465" y="52"/>
                        <a:pt x="464" y="53"/>
                        <a:pt x="463" y="52"/>
                      </a:cubicBezTo>
                      <a:cubicBezTo>
                        <a:pt x="464" y="52"/>
                        <a:pt x="469" y="45"/>
                        <a:pt x="465" y="47"/>
                      </a:cubicBezTo>
                      <a:cubicBezTo>
                        <a:pt x="466" y="46"/>
                        <a:pt x="465" y="44"/>
                        <a:pt x="464" y="43"/>
                      </a:cubicBezTo>
                      <a:cubicBezTo>
                        <a:pt x="463" y="42"/>
                        <a:pt x="463" y="39"/>
                        <a:pt x="463" y="37"/>
                      </a:cubicBezTo>
                      <a:cubicBezTo>
                        <a:pt x="462" y="34"/>
                        <a:pt x="462" y="31"/>
                        <a:pt x="463" y="28"/>
                      </a:cubicBezTo>
                      <a:cubicBezTo>
                        <a:pt x="464" y="29"/>
                        <a:pt x="464" y="29"/>
                        <a:pt x="464" y="29"/>
                      </a:cubicBezTo>
                      <a:cubicBezTo>
                        <a:pt x="464" y="27"/>
                        <a:pt x="466" y="26"/>
                        <a:pt x="466" y="24"/>
                      </a:cubicBezTo>
                      <a:cubicBezTo>
                        <a:pt x="465" y="23"/>
                        <a:pt x="463" y="21"/>
                        <a:pt x="462" y="20"/>
                      </a:cubicBezTo>
                      <a:cubicBezTo>
                        <a:pt x="460" y="18"/>
                        <a:pt x="455" y="18"/>
                        <a:pt x="452" y="16"/>
                      </a:cubicBezTo>
                      <a:cubicBezTo>
                        <a:pt x="455" y="16"/>
                        <a:pt x="457" y="17"/>
                        <a:pt x="460" y="18"/>
                      </a:cubicBezTo>
                      <a:cubicBezTo>
                        <a:pt x="462" y="19"/>
                        <a:pt x="463" y="21"/>
                        <a:pt x="465" y="23"/>
                      </a:cubicBezTo>
                      <a:cubicBezTo>
                        <a:pt x="465" y="23"/>
                        <a:pt x="465" y="22"/>
                        <a:pt x="465" y="22"/>
                      </a:cubicBezTo>
                      <a:cubicBezTo>
                        <a:pt x="466" y="23"/>
                        <a:pt x="466" y="23"/>
                        <a:pt x="467" y="23"/>
                      </a:cubicBezTo>
                      <a:cubicBezTo>
                        <a:pt x="467" y="24"/>
                        <a:pt x="468" y="26"/>
                        <a:pt x="467" y="27"/>
                      </a:cubicBezTo>
                      <a:cubicBezTo>
                        <a:pt x="466" y="28"/>
                        <a:pt x="465" y="29"/>
                        <a:pt x="465" y="30"/>
                      </a:cubicBezTo>
                      <a:cubicBezTo>
                        <a:pt x="464" y="32"/>
                        <a:pt x="464" y="39"/>
                        <a:pt x="466" y="39"/>
                      </a:cubicBezTo>
                      <a:cubicBezTo>
                        <a:pt x="466" y="40"/>
                        <a:pt x="466" y="43"/>
                        <a:pt x="468" y="44"/>
                      </a:cubicBezTo>
                      <a:cubicBezTo>
                        <a:pt x="470" y="45"/>
                        <a:pt x="471" y="43"/>
                        <a:pt x="469" y="42"/>
                      </a:cubicBezTo>
                      <a:cubicBezTo>
                        <a:pt x="470" y="42"/>
                        <a:pt x="471" y="42"/>
                        <a:pt x="471" y="44"/>
                      </a:cubicBezTo>
                      <a:cubicBezTo>
                        <a:pt x="472" y="47"/>
                        <a:pt x="473" y="46"/>
                        <a:pt x="475" y="47"/>
                      </a:cubicBezTo>
                      <a:cubicBezTo>
                        <a:pt x="479" y="47"/>
                        <a:pt x="480" y="44"/>
                        <a:pt x="483" y="42"/>
                      </a:cubicBezTo>
                      <a:cubicBezTo>
                        <a:pt x="482" y="42"/>
                        <a:pt x="480" y="40"/>
                        <a:pt x="479" y="40"/>
                      </a:cubicBezTo>
                      <a:cubicBezTo>
                        <a:pt x="479" y="39"/>
                        <a:pt x="481" y="41"/>
                        <a:pt x="483" y="41"/>
                      </a:cubicBezTo>
                      <a:cubicBezTo>
                        <a:pt x="483" y="41"/>
                        <a:pt x="482" y="41"/>
                        <a:pt x="482" y="40"/>
                      </a:cubicBezTo>
                      <a:cubicBezTo>
                        <a:pt x="482" y="40"/>
                        <a:pt x="482" y="39"/>
                        <a:pt x="482" y="39"/>
                      </a:cubicBezTo>
                      <a:cubicBezTo>
                        <a:pt x="483" y="40"/>
                        <a:pt x="483" y="40"/>
                        <a:pt x="484" y="41"/>
                      </a:cubicBezTo>
                      <a:cubicBezTo>
                        <a:pt x="486" y="41"/>
                        <a:pt x="489" y="41"/>
                        <a:pt x="490" y="39"/>
                      </a:cubicBezTo>
                      <a:cubicBezTo>
                        <a:pt x="488" y="39"/>
                        <a:pt x="486" y="38"/>
                        <a:pt x="484" y="37"/>
                      </a:cubicBezTo>
                      <a:cubicBezTo>
                        <a:pt x="483" y="36"/>
                        <a:pt x="481" y="33"/>
                        <a:pt x="480" y="33"/>
                      </a:cubicBezTo>
                      <a:cubicBezTo>
                        <a:pt x="480" y="32"/>
                        <a:pt x="480" y="32"/>
                        <a:pt x="480" y="31"/>
                      </a:cubicBezTo>
                      <a:cubicBezTo>
                        <a:pt x="481" y="32"/>
                        <a:pt x="483" y="34"/>
                        <a:pt x="484" y="33"/>
                      </a:cubicBezTo>
                      <a:cubicBezTo>
                        <a:pt x="484" y="37"/>
                        <a:pt x="487" y="36"/>
                        <a:pt x="489" y="37"/>
                      </a:cubicBezTo>
                      <a:cubicBezTo>
                        <a:pt x="491" y="38"/>
                        <a:pt x="494" y="41"/>
                        <a:pt x="496" y="39"/>
                      </a:cubicBezTo>
                      <a:cubicBezTo>
                        <a:pt x="494" y="38"/>
                        <a:pt x="493" y="33"/>
                        <a:pt x="490" y="33"/>
                      </a:cubicBezTo>
                      <a:cubicBezTo>
                        <a:pt x="492" y="33"/>
                        <a:pt x="490" y="31"/>
                        <a:pt x="491" y="30"/>
                      </a:cubicBezTo>
                      <a:cubicBezTo>
                        <a:pt x="492" y="31"/>
                        <a:pt x="493" y="32"/>
                        <a:pt x="493" y="33"/>
                      </a:cubicBezTo>
                      <a:cubicBezTo>
                        <a:pt x="494" y="33"/>
                        <a:pt x="494" y="34"/>
                        <a:pt x="494" y="33"/>
                      </a:cubicBezTo>
                      <a:cubicBezTo>
                        <a:pt x="494" y="34"/>
                        <a:pt x="495" y="36"/>
                        <a:pt x="496" y="37"/>
                      </a:cubicBezTo>
                      <a:cubicBezTo>
                        <a:pt x="498" y="38"/>
                        <a:pt x="499" y="37"/>
                        <a:pt x="501" y="37"/>
                      </a:cubicBezTo>
                      <a:cubicBezTo>
                        <a:pt x="500" y="36"/>
                        <a:pt x="500" y="36"/>
                        <a:pt x="500" y="36"/>
                      </a:cubicBezTo>
                      <a:cubicBezTo>
                        <a:pt x="499" y="35"/>
                        <a:pt x="499" y="35"/>
                        <a:pt x="498" y="35"/>
                      </a:cubicBezTo>
                      <a:cubicBezTo>
                        <a:pt x="499" y="35"/>
                        <a:pt x="500" y="35"/>
                        <a:pt x="500" y="36"/>
                      </a:cubicBezTo>
                      <a:cubicBezTo>
                        <a:pt x="502" y="36"/>
                        <a:pt x="502" y="37"/>
                        <a:pt x="503" y="36"/>
                      </a:cubicBezTo>
                      <a:cubicBezTo>
                        <a:pt x="505" y="35"/>
                        <a:pt x="504" y="34"/>
                        <a:pt x="504" y="33"/>
                      </a:cubicBezTo>
                      <a:cubicBezTo>
                        <a:pt x="503" y="33"/>
                        <a:pt x="504" y="33"/>
                        <a:pt x="503" y="33"/>
                      </a:cubicBezTo>
                      <a:cubicBezTo>
                        <a:pt x="505" y="31"/>
                        <a:pt x="500" y="30"/>
                        <a:pt x="499" y="30"/>
                      </a:cubicBezTo>
                      <a:cubicBezTo>
                        <a:pt x="499" y="29"/>
                        <a:pt x="500" y="29"/>
                        <a:pt x="501" y="30"/>
                      </a:cubicBezTo>
                      <a:cubicBezTo>
                        <a:pt x="500" y="27"/>
                        <a:pt x="497" y="25"/>
                        <a:pt x="495" y="24"/>
                      </a:cubicBezTo>
                      <a:cubicBezTo>
                        <a:pt x="495" y="23"/>
                        <a:pt x="496" y="22"/>
                        <a:pt x="496" y="22"/>
                      </a:cubicBezTo>
                      <a:cubicBezTo>
                        <a:pt x="496" y="23"/>
                        <a:pt x="496" y="23"/>
                        <a:pt x="496" y="23"/>
                      </a:cubicBezTo>
                      <a:cubicBezTo>
                        <a:pt x="498" y="24"/>
                        <a:pt x="502" y="24"/>
                        <a:pt x="503" y="28"/>
                      </a:cubicBezTo>
                      <a:cubicBezTo>
                        <a:pt x="503" y="28"/>
                        <a:pt x="506" y="30"/>
                        <a:pt x="507" y="31"/>
                      </a:cubicBezTo>
                      <a:cubicBezTo>
                        <a:pt x="508" y="33"/>
                        <a:pt x="511" y="34"/>
                        <a:pt x="514" y="34"/>
                      </a:cubicBezTo>
                      <a:cubicBezTo>
                        <a:pt x="513" y="34"/>
                        <a:pt x="513" y="34"/>
                        <a:pt x="512" y="34"/>
                      </a:cubicBezTo>
                      <a:cubicBezTo>
                        <a:pt x="512" y="33"/>
                        <a:pt x="512" y="33"/>
                        <a:pt x="511" y="32"/>
                      </a:cubicBezTo>
                      <a:cubicBezTo>
                        <a:pt x="511" y="32"/>
                        <a:pt x="511" y="32"/>
                        <a:pt x="511" y="32"/>
                      </a:cubicBezTo>
                      <a:cubicBezTo>
                        <a:pt x="511" y="31"/>
                        <a:pt x="510" y="31"/>
                        <a:pt x="509" y="31"/>
                      </a:cubicBezTo>
                      <a:cubicBezTo>
                        <a:pt x="509" y="31"/>
                        <a:pt x="509" y="30"/>
                        <a:pt x="509" y="30"/>
                      </a:cubicBezTo>
                      <a:cubicBezTo>
                        <a:pt x="510" y="30"/>
                        <a:pt x="510" y="30"/>
                        <a:pt x="511" y="31"/>
                      </a:cubicBezTo>
                      <a:cubicBezTo>
                        <a:pt x="512" y="30"/>
                        <a:pt x="512" y="28"/>
                        <a:pt x="510" y="28"/>
                      </a:cubicBezTo>
                      <a:cubicBezTo>
                        <a:pt x="510" y="28"/>
                        <a:pt x="510" y="28"/>
                        <a:pt x="510" y="28"/>
                      </a:cubicBezTo>
                      <a:cubicBezTo>
                        <a:pt x="510" y="28"/>
                        <a:pt x="510" y="28"/>
                        <a:pt x="511" y="28"/>
                      </a:cubicBezTo>
                      <a:cubicBezTo>
                        <a:pt x="510" y="27"/>
                        <a:pt x="510" y="26"/>
                        <a:pt x="510" y="25"/>
                      </a:cubicBezTo>
                      <a:cubicBezTo>
                        <a:pt x="512" y="25"/>
                        <a:pt x="509" y="23"/>
                        <a:pt x="508" y="24"/>
                      </a:cubicBezTo>
                      <a:cubicBezTo>
                        <a:pt x="509" y="24"/>
                        <a:pt x="509" y="24"/>
                        <a:pt x="510" y="23"/>
                      </a:cubicBezTo>
                      <a:cubicBezTo>
                        <a:pt x="509" y="23"/>
                        <a:pt x="507" y="23"/>
                        <a:pt x="508" y="21"/>
                      </a:cubicBezTo>
                      <a:cubicBezTo>
                        <a:pt x="508" y="22"/>
                        <a:pt x="509" y="23"/>
                        <a:pt x="510" y="22"/>
                      </a:cubicBezTo>
                      <a:cubicBezTo>
                        <a:pt x="510" y="23"/>
                        <a:pt x="511" y="25"/>
                        <a:pt x="512" y="24"/>
                      </a:cubicBezTo>
                      <a:cubicBezTo>
                        <a:pt x="512" y="24"/>
                        <a:pt x="512" y="24"/>
                        <a:pt x="512" y="24"/>
                      </a:cubicBezTo>
                      <a:cubicBezTo>
                        <a:pt x="511" y="26"/>
                        <a:pt x="511" y="28"/>
                        <a:pt x="513" y="28"/>
                      </a:cubicBezTo>
                      <a:cubicBezTo>
                        <a:pt x="512" y="30"/>
                        <a:pt x="515" y="31"/>
                        <a:pt x="516" y="34"/>
                      </a:cubicBezTo>
                      <a:cubicBezTo>
                        <a:pt x="517" y="35"/>
                        <a:pt x="516" y="37"/>
                        <a:pt x="517" y="38"/>
                      </a:cubicBezTo>
                      <a:cubicBezTo>
                        <a:pt x="518" y="39"/>
                        <a:pt x="520" y="42"/>
                        <a:pt x="521" y="41"/>
                      </a:cubicBezTo>
                      <a:cubicBezTo>
                        <a:pt x="520" y="40"/>
                        <a:pt x="521" y="39"/>
                        <a:pt x="521" y="38"/>
                      </a:cubicBezTo>
                      <a:cubicBezTo>
                        <a:pt x="520" y="37"/>
                        <a:pt x="519" y="36"/>
                        <a:pt x="519" y="35"/>
                      </a:cubicBezTo>
                      <a:cubicBezTo>
                        <a:pt x="519" y="33"/>
                        <a:pt x="517" y="29"/>
                        <a:pt x="516" y="27"/>
                      </a:cubicBezTo>
                      <a:cubicBezTo>
                        <a:pt x="515" y="25"/>
                        <a:pt x="514" y="22"/>
                        <a:pt x="513" y="19"/>
                      </a:cubicBezTo>
                      <a:cubicBezTo>
                        <a:pt x="513" y="18"/>
                        <a:pt x="514" y="12"/>
                        <a:pt x="512" y="13"/>
                      </a:cubicBezTo>
                      <a:cubicBezTo>
                        <a:pt x="512" y="14"/>
                        <a:pt x="512" y="15"/>
                        <a:pt x="512" y="16"/>
                      </a:cubicBezTo>
                      <a:cubicBezTo>
                        <a:pt x="512" y="16"/>
                        <a:pt x="512" y="16"/>
                        <a:pt x="511" y="16"/>
                      </a:cubicBezTo>
                      <a:cubicBezTo>
                        <a:pt x="511" y="16"/>
                        <a:pt x="511" y="17"/>
                        <a:pt x="512" y="18"/>
                      </a:cubicBezTo>
                      <a:cubicBezTo>
                        <a:pt x="510" y="17"/>
                        <a:pt x="509" y="15"/>
                        <a:pt x="508" y="13"/>
                      </a:cubicBezTo>
                      <a:cubicBezTo>
                        <a:pt x="509" y="13"/>
                        <a:pt x="510" y="13"/>
                        <a:pt x="511" y="14"/>
                      </a:cubicBezTo>
                      <a:cubicBezTo>
                        <a:pt x="510" y="14"/>
                        <a:pt x="510" y="13"/>
                        <a:pt x="510" y="12"/>
                      </a:cubicBezTo>
                      <a:cubicBezTo>
                        <a:pt x="508" y="13"/>
                        <a:pt x="507" y="11"/>
                        <a:pt x="506" y="9"/>
                      </a:cubicBezTo>
                      <a:cubicBezTo>
                        <a:pt x="506" y="9"/>
                        <a:pt x="506" y="7"/>
                        <a:pt x="505" y="7"/>
                      </a:cubicBezTo>
                      <a:cubicBezTo>
                        <a:pt x="504" y="8"/>
                        <a:pt x="503" y="7"/>
                        <a:pt x="503" y="6"/>
                      </a:cubicBezTo>
                      <a:cubicBezTo>
                        <a:pt x="504" y="6"/>
                        <a:pt x="505" y="6"/>
                        <a:pt x="506" y="6"/>
                      </a:cubicBezTo>
                      <a:cubicBezTo>
                        <a:pt x="505" y="6"/>
                        <a:pt x="505" y="6"/>
                        <a:pt x="505" y="5"/>
                      </a:cubicBezTo>
                      <a:cubicBezTo>
                        <a:pt x="507" y="6"/>
                        <a:pt x="506" y="6"/>
                        <a:pt x="506" y="5"/>
                      </a:cubicBezTo>
                      <a:cubicBezTo>
                        <a:pt x="506" y="3"/>
                        <a:pt x="505" y="3"/>
                        <a:pt x="502" y="3"/>
                      </a:cubicBezTo>
                      <a:cubicBezTo>
                        <a:pt x="497" y="3"/>
                        <a:pt x="491" y="3"/>
                        <a:pt x="485" y="3"/>
                      </a:cubicBezTo>
                      <a:cubicBezTo>
                        <a:pt x="474" y="3"/>
                        <a:pt x="462" y="4"/>
                        <a:pt x="452" y="4"/>
                      </a:cubicBezTo>
                      <a:cubicBezTo>
                        <a:pt x="428" y="4"/>
                        <a:pt x="403" y="4"/>
                        <a:pt x="379" y="4"/>
                      </a:cubicBezTo>
                      <a:cubicBezTo>
                        <a:pt x="332" y="4"/>
                        <a:pt x="284" y="6"/>
                        <a:pt x="237" y="3"/>
                      </a:cubicBezTo>
                      <a:cubicBezTo>
                        <a:pt x="215" y="2"/>
                        <a:pt x="193" y="3"/>
                        <a:pt x="172" y="1"/>
                      </a:cubicBezTo>
                      <a:cubicBezTo>
                        <a:pt x="169" y="1"/>
                        <a:pt x="166" y="0"/>
                        <a:pt x="163" y="0"/>
                      </a:cubicBezTo>
                      <a:cubicBezTo>
                        <a:pt x="161" y="0"/>
                        <a:pt x="162" y="1"/>
                        <a:pt x="161" y="2"/>
                      </a:cubicBezTo>
                      <a:cubicBezTo>
                        <a:pt x="159" y="5"/>
                        <a:pt x="160" y="7"/>
                        <a:pt x="160" y="10"/>
                      </a:cubicBezTo>
                      <a:cubicBezTo>
                        <a:pt x="160" y="10"/>
                        <a:pt x="159" y="13"/>
                        <a:pt x="158" y="14"/>
                      </a:cubicBezTo>
                      <a:cubicBezTo>
                        <a:pt x="157" y="15"/>
                        <a:pt x="158" y="19"/>
                        <a:pt x="160" y="20"/>
                      </a:cubicBezTo>
                      <a:cubicBezTo>
                        <a:pt x="159" y="20"/>
                        <a:pt x="154" y="19"/>
                        <a:pt x="154" y="19"/>
                      </a:cubicBezTo>
                      <a:cubicBezTo>
                        <a:pt x="152" y="21"/>
                        <a:pt x="148" y="22"/>
                        <a:pt x="147" y="25"/>
                      </a:cubicBezTo>
                      <a:cubicBezTo>
                        <a:pt x="145" y="28"/>
                        <a:pt x="143" y="35"/>
                        <a:pt x="140" y="38"/>
                      </a:cubicBezTo>
                      <a:cubicBezTo>
                        <a:pt x="139" y="38"/>
                        <a:pt x="138" y="38"/>
                        <a:pt x="138" y="39"/>
                      </a:cubicBezTo>
                      <a:cubicBezTo>
                        <a:pt x="137" y="39"/>
                        <a:pt x="134" y="39"/>
                        <a:pt x="134" y="39"/>
                      </a:cubicBezTo>
                      <a:cubicBezTo>
                        <a:pt x="134" y="38"/>
                        <a:pt x="133" y="35"/>
                        <a:pt x="132" y="36"/>
                      </a:cubicBezTo>
                      <a:cubicBezTo>
                        <a:pt x="131" y="36"/>
                        <a:pt x="130" y="35"/>
                        <a:pt x="129" y="35"/>
                      </a:cubicBezTo>
                      <a:cubicBezTo>
                        <a:pt x="128" y="35"/>
                        <a:pt x="128" y="36"/>
                        <a:pt x="127" y="37"/>
                      </a:cubicBezTo>
                      <a:cubicBezTo>
                        <a:pt x="126" y="37"/>
                        <a:pt x="125" y="37"/>
                        <a:pt x="125" y="37"/>
                      </a:cubicBezTo>
                      <a:cubicBezTo>
                        <a:pt x="122" y="37"/>
                        <a:pt x="119" y="38"/>
                        <a:pt x="117" y="40"/>
                      </a:cubicBezTo>
                      <a:cubicBezTo>
                        <a:pt x="116" y="42"/>
                        <a:pt x="115" y="45"/>
                        <a:pt x="114" y="47"/>
                      </a:cubicBezTo>
                      <a:cubicBezTo>
                        <a:pt x="114" y="47"/>
                        <a:pt x="112" y="48"/>
                        <a:pt x="112" y="49"/>
                      </a:cubicBezTo>
                      <a:cubicBezTo>
                        <a:pt x="111" y="49"/>
                        <a:pt x="108" y="51"/>
                        <a:pt x="108" y="51"/>
                      </a:cubicBezTo>
                      <a:cubicBezTo>
                        <a:pt x="106" y="51"/>
                        <a:pt x="105" y="49"/>
                        <a:pt x="105" y="48"/>
                      </a:cubicBezTo>
                      <a:cubicBezTo>
                        <a:pt x="105" y="46"/>
                        <a:pt x="106" y="45"/>
                        <a:pt x="105" y="44"/>
                      </a:cubicBezTo>
                      <a:cubicBezTo>
                        <a:pt x="103" y="42"/>
                        <a:pt x="103" y="42"/>
                        <a:pt x="100" y="44"/>
                      </a:cubicBezTo>
                      <a:cubicBezTo>
                        <a:pt x="98" y="45"/>
                        <a:pt x="97" y="46"/>
                        <a:pt x="95" y="47"/>
                      </a:cubicBezTo>
                      <a:cubicBezTo>
                        <a:pt x="94" y="48"/>
                        <a:pt x="94" y="51"/>
                        <a:pt x="93" y="52"/>
                      </a:cubicBezTo>
                      <a:cubicBezTo>
                        <a:pt x="91" y="55"/>
                        <a:pt x="92" y="52"/>
                        <a:pt x="89" y="51"/>
                      </a:cubicBezTo>
                      <a:cubicBezTo>
                        <a:pt x="87" y="51"/>
                        <a:pt x="88" y="54"/>
                        <a:pt x="86" y="53"/>
                      </a:cubicBezTo>
                      <a:cubicBezTo>
                        <a:pt x="86" y="54"/>
                        <a:pt x="87" y="55"/>
                        <a:pt x="87" y="57"/>
                      </a:cubicBezTo>
                      <a:cubicBezTo>
                        <a:pt x="87" y="58"/>
                        <a:pt x="86" y="57"/>
                        <a:pt x="86" y="58"/>
                      </a:cubicBezTo>
                      <a:cubicBezTo>
                        <a:pt x="86" y="59"/>
                        <a:pt x="86" y="60"/>
                        <a:pt x="85" y="61"/>
                      </a:cubicBezTo>
                      <a:cubicBezTo>
                        <a:pt x="85" y="61"/>
                        <a:pt x="84" y="63"/>
                        <a:pt x="83" y="64"/>
                      </a:cubicBezTo>
                      <a:cubicBezTo>
                        <a:pt x="81" y="67"/>
                        <a:pt x="80" y="64"/>
                        <a:pt x="77" y="64"/>
                      </a:cubicBezTo>
                      <a:cubicBezTo>
                        <a:pt x="76" y="65"/>
                        <a:pt x="72" y="65"/>
                        <a:pt x="71" y="66"/>
                      </a:cubicBezTo>
                      <a:cubicBezTo>
                        <a:pt x="70" y="67"/>
                        <a:pt x="70" y="68"/>
                        <a:pt x="69" y="69"/>
                      </a:cubicBezTo>
                      <a:cubicBezTo>
                        <a:pt x="68" y="69"/>
                        <a:pt x="67" y="69"/>
                        <a:pt x="66" y="70"/>
                      </a:cubicBezTo>
                      <a:cubicBezTo>
                        <a:pt x="65" y="71"/>
                        <a:pt x="65" y="74"/>
                        <a:pt x="63" y="75"/>
                      </a:cubicBezTo>
                      <a:cubicBezTo>
                        <a:pt x="62" y="75"/>
                        <a:pt x="61" y="74"/>
                        <a:pt x="60" y="74"/>
                      </a:cubicBezTo>
                      <a:cubicBezTo>
                        <a:pt x="59" y="75"/>
                        <a:pt x="58" y="76"/>
                        <a:pt x="58" y="76"/>
                      </a:cubicBezTo>
                      <a:cubicBezTo>
                        <a:pt x="57" y="77"/>
                        <a:pt x="56" y="78"/>
                        <a:pt x="55" y="79"/>
                      </a:cubicBezTo>
                      <a:cubicBezTo>
                        <a:pt x="53" y="79"/>
                        <a:pt x="53" y="81"/>
                        <a:pt x="52" y="81"/>
                      </a:cubicBezTo>
                      <a:cubicBezTo>
                        <a:pt x="50" y="83"/>
                        <a:pt x="47" y="82"/>
                        <a:pt x="45" y="82"/>
                      </a:cubicBezTo>
                      <a:cubicBezTo>
                        <a:pt x="44" y="82"/>
                        <a:pt x="45" y="81"/>
                        <a:pt x="43" y="82"/>
                      </a:cubicBezTo>
                      <a:cubicBezTo>
                        <a:pt x="41" y="82"/>
                        <a:pt x="40" y="82"/>
                        <a:pt x="39" y="82"/>
                      </a:cubicBezTo>
                      <a:cubicBezTo>
                        <a:pt x="37" y="82"/>
                        <a:pt x="35" y="82"/>
                        <a:pt x="33" y="83"/>
                      </a:cubicBezTo>
                      <a:cubicBezTo>
                        <a:pt x="30" y="85"/>
                        <a:pt x="28" y="85"/>
                        <a:pt x="26" y="87"/>
                      </a:cubicBezTo>
                      <a:cubicBezTo>
                        <a:pt x="26" y="88"/>
                        <a:pt x="26" y="89"/>
                        <a:pt x="25" y="89"/>
                      </a:cubicBezTo>
                      <a:cubicBezTo>
                        <a:pt x="24" y="90"/>
                        <a:pt x="23" y="90"/>
                        <a:pt x="22" y="91"/>
                      </a:cubicBezTo>
                      <a:cubicBezTo>
                        <a:pt x="21" y="92"/>
                        <a:pt x="19" y="94"/>
                        <a:pt x="19" y="95"/>
                      </a:cubicBezTo>
                      <a:cubicBezTo>
                        <a:pt x="19" y="95"/>
                        <a:pt x="19" y="97"/>
                        <a:pt x="19" y="97"/>
                      </a:cubicBezTo>
                      <a:cubicBezTo>
                        <a:pt x="19" y="98"/>
                        <a:pt x="19" y="98"/>
                        <a:pt x="18" y="99"/>
                      </a:cubicBezTo>
                      <a:cubicBezTo>
                        <a:pt x="18" y="100"/>
                        <a:pt x="18" y="100"/>
                        <a:pt x="18" y="102"/>
                      </a:cubicBezTo>
                      <a:cubicBezTo>
                        <a:pt x="18" y="102"/>
                        <a:pt x="19" y="103"/>
                        <a:pt x="18" y="104"/>
                      </a:cubicBezTo>
                      <a:cubicBezTo>
                        <a:pt x="17" y="105"/>
                        <a:pt x="16" y="105"/>
                        <a:pt x="15" y="106"/>
                      </a:cubicBezTo>
                      <a:cubicBezTo>
                        <a:pt x="14" y="108"/>
                        <a:pt x="12" y="107"/>
                        <a:pt x="11" y="108"/>
                      </a:cubicBezTo>
                      <a:cubicBezTo>
                        <a:pt x="10" y="108"/>
                        <a:pt x="9" y="108"/>
                        <a:pt x="8" y="108"/>
                      </a:cubicBezTo>
                      <a:cubicBezTo>
                        <a:pt x="7" y="107"/>
                        <a:pt x="7" y="105"/>
                        <a:pt x="6" y="106"/>
                      </a:cubicBezTo>
                      <a:cubicBezTo>
                        <a:pt x="4" y="108"/>
                        <a:pt x="2" y="109"/>
                        <a:pt x="2" y="111"/>
                      </a:cubicBezTo>
                      <a:cubicBezTo>
                        <a:pt x="1" y="117"/>
                        <a:pt x="1" y="123"/>
                        <a:pt x="0" y="128"/>
                      </a:cubicBezTo>
                      <a:cubicBezTo>
                        <a:pt x="23" y="128"/>
                        <a:pt x="45" y="128"/>
                        <a:pt x="68" y="127"/>
                      </a:cubicBezTo>
                      <a:cubicBezTo>
                        <a:pt x="74" y="127"/>
                        <a:pt x="78" y="126"/>
                        <a:pt x="84" y="124"/>
                      </a:cubicBezTo>
                      <a:cubicBezTo>
                        <a:pt x="86" y="123"/>
                        <a:pt x="88" y="122"/>
                        <a:pt x="91" y="122"/>
                      </a:cubicBezTo>
                      <a:cubicBezTo>
                        <a:pt x="91" y="121"/>
                        <a:pt x="93" y="120"/>
                        <a:pt x="94" y="120"/>
                      </a:cubicBezTo>
                      <a:cubicBezTo>
                        <a:pt x="95" y="120"/>
                        <a:pt x="94" y="122"/>
                        <a:pt x="94" y="122"/>
                      </a:cubicBezTo>
                      <a:cubicBezTo>
                        <a:pt x="96" y="122"/>
                        <a:pt x="96" y="121"/>
                        <a:pt x="97" y="120"/>
                      </a:cubicBezTo>
                      <a:cubicBezTo>
                        <a:pt x="98" y="120"/>
                        <a:pt x="99" y="120"/>
                        <a:pt x="99" y="119"/>
                      </a:cubicBezTo>
                      <a:cubicBezTo>
                        <a:pt x="100" y="119"/>
                        <a:pt x="100" y="118"/>
                        <a:pt x="101" y="117"/>
                      </a:cubicBezTo>
                      <a:cubicBezTo>
                        <a:pt x="101" y="118"/>
                        <a:pt x="103" y="117"/>
                        <a:pt x="104" y="117"/>
                      </a:cubicBezTo>
                      <a:cubicBezTo>
                        <a:pt x="105" y="117"/>
                        <a:pt x="106" y="116"/>
                        <a:pt x="107" y="116"/>
                      </a:cubicBezTo>
                      <a:cubicBezTo>
                        <a:pt x="107" y="116"/>
                        <a:pt x="108" y="115"/>
                        <a:pt x="108" y="114"/>
                      </a:cubicBezTo>
                      <a:cubicBezTo>
                        <a:pt x="109" y="114"/>
                        <a:pt x="110" y="115"/>
                        <a:pt x="110" y="114"/>
                      </a:cubicBezTo>
                      <a:cubicBezTo>
                        <a:pt x="111" y="114"/>
                        <a:pt x="111" y="114"/>
                        <a:pt x="112" y="114"/>
                      </a:cubicBezTo>
                      <a:cubicBezTo>
                        <a:pt x="113" y="114"/>
                        <a:pt x="113" y="113"/>
                        <a:pt x="114" y="113"/>
                      </a:cubicBezTo>
                      <a:cubicBezTo>
                        <a:pt x="114" y="113"/>
                        <a:pt x="114" y="115"/>
                        <a:pt x="115" y="114"/>
                      </a:cubicBezTo>
                      <a:cubicBezTo>
                        <a:pt x="116" y="113"/>
                        <a:pt x="117" y="110"/>
                        <a:pt x="118" y="110"/>
                      </a:cubicBezTo>
                      <a:cubicBezTo>
                        <a:pt x="119" y="110"/>
                        <a:pt x="118" y="112"/>
                        <a:pt x="119" y="112"/>
                      </a:cubicBezTo>
                      <a:cubicBezTo>
                        <a:pt x="120" y="113"/>
                        <a:pt x="119" y="112"/>
                        <a:pt x="120" y="112"/>
                      </a:cubicBezTo>
                      <a:cubicBezTo>
                        <a:pt x="121" y="112"/>
                        <a:pt x="122" y="112"/>
                        <a:pt x="123" y="112"/>
                      </a:cubicBezTo>
                      <a:cubicBezTo>
                        <a:pt x="123" y="112"/>
                        <a:pt x="124" y="111"/>
                        <a:pt x="125" y="112"/>
                      </a:cubicBezTo>
                      <a:cubicBezTo>
                        <a:pt x="131" y="112"/>
                        <a:pt x="137" y="112"/>
                        <a:pt x="144" y="112"/>
                      </a:cubicBezTo>
                      <a:cubicBezTo>
                        <a:pt x="163" y="113"/>
                        <a:pt x="181" y="114"/>
                        <a:pt x="200" y="115"/>
                      </a:cubicBezTo>
                      <a:cubicBezTo>
                        <a:pt x="199" y="117"/>
                        <a:pt x="201" y="117"/>
                        <a:pt x="201" y="119"/>
                      </a:cubicBezTo>
                      <a:cubicBezTo>
                        <a:pt x="201" y="119"/>
                        <a:pt x="200" y="120"/>
                        <a:pt x="199" y="122"/>
                      </a:cubicBezTo>
                      <a:cubicBezTo>
                        <a:pt x="199" y="122"/>
                        <a:pt x="200" y="123"/>
                        <a:pt x="200" y="124"/>
                      </a:cubicBezTo>
                      <a:cubicBezTo>
                        <a:pt x="203" y="122"/>
                        <a:pt x="205" y="121"/>
                        <a:pt x="207" y="119"/>
                      </a:cubicBezTo>
                      <a:cubicBezTo>
                        <a:pt x="207" y="119"/>
                        <a:pt x="211" y="125"/>
                        <a:pt x="212" y="126"/>
                      </a:cubicBezTo>
                      <a:cubicBezTo>
                        <a:pt x="213" y="128"/>
                        <a:pt x="216" y="130"/>
                        <a:pt x="216" y="133"/>
                      </a:cubicBezTo>
                      <a:cubicBezTo>
                        <a:pt x="217" y="135"/>
                        <a:pt x="216" y="139"/>
                        <a:pt x="215" y="142"/>
                      </a:cubicBezTo>
                      <a:cubicBezTo>
                        <a:pt x="227" y="142"/>
                        <a:pt x="239" y="142"/>
                        <a:pt x="251" y="142"/>
                      </a:cubicBezTo>
                      <a:cubicBezTo>
                        <a:pt x="257" y="142"/>
                        <a:pt x="263" y="143"/>
                        <a:pt x="270" y="143"/>
                      </a:cubicBezTo>
                      <a:cubicBezTo>
                        <a:pt x="274" y="143"/>
                        <a:pt x="282" y="141"/>
                        <a:pt x="286" y="145"/>
                      </a:cubicBezTo>
                      <a:cubicBezTo>
                        <a:pt x="303" y="164"/>
                        <a:pt x="321" y="183"/>
                        <a:pt x="338" y="202"/>
                      </a:cubicBezTo>
                      <a:cubicBezTo>
                        <a:pt x="341" y="205"/>
                        <a:pt x="344" y="209"/>
                        <a:pt x="346" y="212"/>
                      </a:cubicBezTo>
                      <a:cubicBezTo>
                        <a:pt x="349" y="214"/>
                        <a:pt x="350" y="217"/>
                        <a:pt x="353" y="216"/>
                      </a:cubicBezTo>
                      <a:cubicBezTo>
                        <a:pt x="351" y="217"/>
                        <a:pt x="351" y="217"/>
                        <a:pt x="352" y="218"/>
                      </a:cubicBezTo>
                      <a:cubicBezTo>
                        <a:pt x="353" y="216"/>
                        <a:pt x="360" y="215"/>
                        <a:pt x="362" y="215"/>
                      </a:cubicBezTo>
                      <a:cubicBezTo>
                        <a:pt x="363" y="214"/>
                        <a:pt x="362" y="214"/>
                        <a:pt x="362" y="214"/>
                      </a:cubicBezTo>
                      <a:cubicBezTo>
                        <a:pt x="364" y="214"/>
                        <a:pt x="363" y="212"/>
                        <a:pt x="364" y="211"/>
                      </a:cubicBezTo>
                      <a:cubicBezTo>
                        <a:pt x="364" y="212"/>
                        <a:pt x="364" y="212"/>
                        <a:pt x="365" y="213"/>
                      </a:cubicBezTo>
                      <a:cubicBezTo>
                        <a:pt x="364" y="213"/>
                        <a:pt x="364" y="214"/>
                        <a:pt x="363" y="215"/>
                      </a:cubicBezTo>
                      <a:cubicBezTo>
                        <a:pt x="365" y="215"/>
                        <a:pt x="376" y="214"/>
                        <a:pt x="372" y="211"/>
                      </a:cubicBezTo>
                      <a:cubicBezTo>
                        <a:pt x="373" y="211"/>
                        <a:pt x="374" y="212"/>
                        <a:pt x="373" y="213"/>
                      </a:cubicBezTo>
                      <a:cubicBezTo>
                        <a:pt x="374" y="213"/>
                        <a:pt x="374" y="213"/>
                        <a:pt x="374" y="213"/>
                      </a:cubicBezTo>
                      <a:cubicBezTo>
                        <a:pt x="374" y="214"/>
                        <a:pt x="373" y="214"/>
                        <a:pt x="372" y="214"/>
                      </a:cubicBezTo>
                      <a:cubicBezTo>
                        <a:pt x="373" y="215"/>
                        <a:pt x="377" y="214"/>
                        <a:pt x="379" y="214"/>
                      </a:cubicBezTo>
                      <a:cubicBezTo>
                        <a:pt x="381" y="214"/>
                        <a:pt x="384" y="217"/>
                        <a:pt x="385" y="215"/>
                      </a:cubicBezTo>
                      <a:cubicBezTo>
                        <a:pt x="383" y="215"/>
                        <a:pt x="386" y="213"/>
                        <a:pt x="387" y="212"/>
                      </a:cubicBezTo>
                      <a:cubicBezTo>
                        <a:pt x="388" y="210"/>
                        <a:pt x="388" y="208"/>
                        <a:pt x="389" y="207"/>
                      </a:cubicBezTo>
                      <a:cubicBezTo>
                        <a:pt x="389" y="205"/>
                        <a:pt x="390" y="203"/>
                        <a:pt x="390" y="202"/>
                      </a:cubicBezTo>
                      <a:cubicBezTo>
                        <a:pt x="389" y="199"/>
                        <a:pt x="388" y="196"/>
                        <a:pt x="388" y="194"/>
                      </a:cubicBezTo>
                      <a:cubicBezTo>
                        <a:pt x="388" y="189"/>
                        <a:pt x="391" y="203"/>
                        <a:pt x="391" y="203"/>
                      </a:cubicBezTo>
                      <a:cubicBezTo>
                        <a:pt x="393" y="204"/>
                        <a:pt x="394" y="197"/>
                        <a:pt x="394" y="197"/>
                      </a:cubicBezTo>
                      <a:cubicBezTo>
                        <a:pt x="395" y="195"/>
                        <a:pt x="396" y="193"/>
                        <a:pt x="395" y="192"/>
                      </a:cubicBezTo>
                      <a:cubicBezTo>
                        <a:pt x="396" y="193"/>
                        <a:pt x="397" y="191"/>
                        <a:pt x="396" y="189"/>
                      </a:cubicBezTo>
                      <a:cubicBezTo>
                        <a:pt x="397" y="191"/>
                        <a:pt x="401" y="185"/>
                        <a:pt x="402" y="183"/>
                      </a:cubicBezTo>
                      <a:cubicBezTo>
                        <a:pt x="401" y="183"/>
                        <a:pt x="401" y="183"/>
                        <a:pt x="401" y="183"/>
                      </a:cubicBezTo>
                      <a:cubicBezTo>
                        <a:pt x="403" y="183"/>
                        <a:pt x="406" y="179"/>
                        <a:pt x="406" y="177"/>
                      </a:cubicBezTo>
                      <a:cubicBezTo>
                        <a:pt x="406" y="179"/>
                        <a:pt x="408" y="176"/>
                        <a:pt x="409" y="175"/>
                      </a:cubicBezTo>
                      <a:cubicBezTo>
                        <a:pt x="410" y="174"/>
                        <a:pt x="410" y="174"/>
                        <a:pt x="410" y="172"/>
                      </a:cubicBezTo>
                      <a:cubicBezTo>
                        <a:pt x="411" y="174"/>
                        <a:pt x="412" y="174"/>
                        <a:pt x="412" y="172"/>
                      </a:cubicBezTo>
                      <a:cubicBezTo>
                        <a:pt x="413" y="173"/>
                        <a:pt x="416" y="169"/>
                        <a:pt x="417" y="169"/>
                      </a:cubicBezTo>
                      <a:cubicBezTo>
                        <a:pt x="418" y="169"/>
                        <a:pt x="418" y="168"/>
                        <a:pt x="418" y="167"/>
                      </a:cubicBezTo>
                      <a:cubicBezTo>
                        <a:pt x="420" y="168"/>
                        <a:pt x="425" y="166"/>
                        <a:pt x="424" y="164"/>
                      </a:cubicBezTo>
                      <a:cubicBezTo>
                        <a:pt x="424" y="164"/>
                        <a:pt x="424" y="164"/>
                        <a:pt x="423" y="165"/>
                      </a:cubicBezTo>
                      <a:cubicBezTo>
                        <a:pt x="424" y="163"/>
                        <a:pt x="425" y="164"/>
                        <a:pt x="425" y="163"/>
                      </a:cubicBezTo>
                      <a:cubicBezTo>
                        <a:pt x="425" y="162"/>
                        <a:pt x="423" y="161"/>
                        <a:pt x="423" y="161"/>
                      </a:cubicBezTo>
                      <a:cubicBezTo>
                        <a:pt x="422" y="162"/>
                        <a:pt x="422" y="161"/>
                        <a:pt x="422" y="162"/>
                      </a:cubicBezTo>
                      <a:cubicBezTo>
                        <a:pt x="421" y="161"/>
                        <a:pt x="420" y="160"/>
                        <a:pt x="420" y="159"/>
                      </a:cubicBezTo>
                      <a:cubicBezTo>
                        <a:pt x="420" y="159"/>
                        <a:pt x="420" y="159"/>
                        <a:pt x="420" y="159"/>
                      </a:cubicBezTo>
                      <a:cubicBezTo>
                        <a:pt x="420" y="156"/>
                        <a:pt x="424" y="160"/>
                        <a:pt x="424" y="156"/>
                      </a:cubicBezTo>
                      <a:cubicBezTo>
                        <a:pt x="425" y="155"/>
                        <a:pt x="422" y="153"/>
                        <a:pt x="422" y="151"/>
                      </a:cubicBezTo>
                      <a:cubicBezTo>
                        <a:pt x="421" y="152"/>
                        <a:pt x="421" y="152"/>
                        <a:pt x="421" y="153"/>
                      </a:cubicBezTo>
                      <a:cubicBezTo>
                        <a:pt x="421" y="152"/>
                        <a:pt x="421" y="148"/>
                        <a:pt x="421" y="147"/>
                      </a:cubicBezTo>
                      <a:cubicBezTo>
                        <a:pt x="421" y="148"/>
                        <a:pt x="421" y="149"/>
                        <a:pt x="422" y="150"/>
                      </a:cubicBezTo>
                      <a:cubicBezTo>
                        <a:pt x="422" y="149"/>
                        <a:pt x="423" y="149"/>
                        <a:pt x="425" y="149"/>
                      </a:cubicBezTo>
                      <a:cubicBezTo>
                        <a:pt x="422" y="151"/>
                        <a:pt x="425" y="150"/>
                        <a:pt x="425" y="153"/>
                      </a:cubicBezTo>
                      <a:cubicBezTo>
                        <a:pt x="425" y="153"/>
                        <a:pt x="425" y="152"/>
                        <a:pt x="426" y="152"/>
                      </a:cubicBezTo>
                      <a:cubicBezTo>
                        <a:pt x="425" y="152"/>
                        <a:pt x="424" y="153"/>
                        <a:pt x="424" y="153"/>
                      </a:cubicBezTo>
                      <a:cubicBezTo>
                        <a:pt x="426" y="154"/>
                        <a:pt x="427" y="156"/>
                        <a:pt x="428" y="156"/>
                      </a:cubicBezTo>
                      <a:cubicBezTo>
                        <a:pt x="427" y="156"/>
                        <a:pt x="422" y="160"/>
                        <a:pt x="423" y="161"/>
                      </a:cubicBezTo>
                      <a:cubicBezTo>
                        <a:pt x="424" y="160"/>
                        <a:pt x="423" y="160"/>
                        <a:pt x="424" y="161"/>
                      </a:cubicBezTo>
                      <a:cubicBezTo>
                        <a:pt x="424" y="160"/>
                        <a:pt x="424" y="160"/>
                        <a:pt x="425" y="160"/>
                      </a:cubicBezTo>
                      <a:cubicBezTo>
                        <a:pt x="425" y="161"/>
                        <a:pt x="425" y="161"/>
                        <a:pt x="425" y="162"/>
                      </a:cubicBezTo>
                      <a:cubicBezTo>
                        <a:pt x="425" y="162"/>
                        <a:pt x="426" y="161"/>
                        <a:pt x="426" y="161"/>
                      </a:cubicBezTo>
                      <a:cubicBezTo>
                        <a:pt x="427" y="161"/>
                        <a:pt x="426" y="162"/>
                        <a:pt x="426" y="162"/>
                      </a:cubicBezTo>
                      <a:cubicBezTo>
                        <a:pt x="427" y="163"/>
                        <a:pt x="428" y="164"/>
                        <a:pt x="429" y="162"/>
                      </a:cubicBezTo>
                      <a:cubicBezTo>
                        <a:pt x="431" y="160"/>
                        <a:pt x="436" y="157"/>
                        <a:pt x="434" y="155"/>
                      </a:cubicBezTo>
                      <a:cubicBezTo>
                        <a:pt x="434" y="156"/>
                        <a:pt x="435" y="156"/>
                        <a:pt x="435" y="156"/>
                      </a:cubicBezTo>
                      <a:cubicBezTo>
                        <a:pt x="436" y="156"/>
                        <a:pt x="439" y="154"/>
                        <a:pt x="437" y="153"/>
                      </a:cubicBezTo>
                      <a:cubicBezTo>
                        <a:pt x="437" y="153"/>
                        <a:pt x="436" y="152"/>
                        <a:pt x="436" y="151"/>
                      </a:cubicBezTo>
                      <a:cubicBezTo>
                        <a:pt x="437" y="151"/>
                        <a:pt x="437" y="152"/>
                        <a:pt x="438" y="153"/>
                      </a:cubicBezTo>
                      <a:cubicBezTo>
                        <a:pt x="438" y="154"/>
                        <a:pt x="440" y="152"/>
                        <a:pt x="440" y="152"/>
                      </a:cubicBezTo>
                      <a:cubicBezTo>
                        <a:pt x="441" y="150"/>
                        <a:pt x="440" y="150"/>
                        <a:pt x="439" y="149"/>
                      </a:cubicBezTo>
                      <a:cubicBezTo>
                        <a:pt x="439" y="149"/>
                        <a:pt x="439" y="146"/>
                        <a:pt x="438" y="146"/>
                      </a:cubicBezTo>
                      <a:cubicBezTo>
                        <a:pt x="439" y="146"/>
                        <a:pt x="439" y="146"/>
                        <a:pt x="440" y="147"/>
                      </a:cubicBezTo>
                      <a:cubicBezTo>
                        <a:pt x="440" y="147"/>
                        <a:pt x="440" y="147"/>
                        <a:pt x="440" y="147"/>
                      </a:cubicBezTo>
                      <a:cubicBezTo>
                        <a:pt x="440" y="149"/>
                        <a:pt x="441" y="150"/>
                        <a:pt x="443" y="150"/>
                      </a:cubicBezTo>
                      <a:cubicBezTo>
                        <a:pt x="440" y="151"/>
                        <a:pt x="443" y="152"/>
                        <a:pt x="440" y="153"/>
                      </a:cubicBezTo>
                      <a:cubicBezTo>
                        <a:pt x="441" y="154"/>
                        <a:pt x="443" y="153"/>
                        <a:pt x="444" y="152"/>
                      </a:cubicBezTo>
                      <a:cubicBezTo>
                        <a:pt x="445" y="153"/>
                        <a:pt x="445" y="152"/>
                        <a:pt x="446" y="152"/>
                      </a:cubicBezTo>
                      <a:cubicBezTo>
                        <a:pt x="447" y="151"/>
                        <a:pt x="448" y="152"/>
                        <a:pt x="449" y="150"/>
                      </a:cubicBezTo>
                      <a:cubicBezTo>
                        <a:pt x="450" y="151"/>
                        <a:pt x="451" y="150"/>
                        <a:pt x="450" y="149"/>
                      </a:cubicBezTo>
                      <a:cubicBezTo>
                        <a:pt x="451" y="151"/>
                        <a:pt x="455" y="149"/>
                        <a:pt x="457" y="149"/>
                      </a:cubicBezTo>
                      <a:cubicBezTo>
                        <a:pt x="459" y="149"/>
                        <a:pt x="466" y="151"/>
                        <a:pt x="466" y="149"/>
                      </a:cubicBezTo>
                      <a:cubicBezTo>
                        <a:pt x="465" y="149"/>
                        <a:pt x="464" y="149"/>
                        <a:pt x="464" y="148"/>
                      </a:cubicBezTo>
                      <a:cubicBezTo>
                        <a:pt x="464" y="148"/>
                        <a:pt x="465" y="148"/>
                        <a:pt x="465" y="148"/>
                      </a:cubicBezTo>
                      <a:cubicBezTo>
                        <a:pt x="466" y="145"/>
                        <a:pt x="462" y="148"/>
                        <a:pt x="461" y="147"/>
                      </a:cubicBezTo>
                      <a:cubicBezTo>
                        <a:pt x="463" y="145"/>
                        <a:pt x="464" y="144"/>
                        <a:pt x="466" y="145"/>
                      </a:cubicBezTo>
                      <a:cubicBezTo>
                        <a:pt x="466" y="144"/>
                        <a:pt x="466" y="144"/>
                        <a:pt x="466" y="143"/>
                      </a:cubicBezTo>
                      <a:cubicBezTo>
                        <a:pt x="467" y="144"/>
                        <a:pt x="467" y="145"/>
                        <a:pt x="467" y="146"/>
                      </a:cubicBezTo>
                      <a:cubicBezTo>
                        <a:pt x="467" y="146"/>
                        <a:pt x="468" y="147"/>
                        <a:pt x="468" y="147"/>
                      </a:cubicBezTo>
                      <a:cubicBezTo>
                        <a:pt x="468" y="148"/>
                        <a:pt x="467" y="148"/>
                        <a:pt x="467" y="149"/>
                      </a:cubicBezTo>
                      <a:cubicBezTo>
                        <a:pt x="467" y="151"/>
                        <a:pt x="467" y="150"/>
                        <a:pt x="469" y="150"/>
                      </a:cubicBezTo>
                      <a:cubicBezTo>
                        <a:pt x="470" y="151"/>
                        <a:pt x="471" y="150"/>
                        <a:pt x="469" y="149"/>
                      </a:cubicBezTo>
                      <a:cubicBezTo>
                        <a:pt x="472" y="148"/>
                        <a:pt x="470" y="143"/>
                        <a:pt x="470" y="142"/>
                      </a:cubicBezTo>
                      <a:cubicBezTo>
                        <a:pt x="471" y="143"/>
                        <a:pt x="472" y="147"/>
                        <a:pt x="473" y="144"/>
                      </a:cubicBezTo>
                      <a:cubicBezTo>
                        <a:pt x="473" y="145"/>
                        <a:pt x="474" y="146"/>
                        <a:pt x="474" y="146"/>
                      </a:cubicBezTo>
                      <a:cubicBezTo>
                        <a:pt x="473" y="146"/>
                        <a:pt x="472" y="147"/>
                        <a:pt x="472" y="148"/>
                      </a:cubicBezTo>
                      <a:cubicBezTo>
                        <a:pt x="472" y="148"/>
                        <a:pt x="473" y="148"/>
                        <a:pt x="473" y="148"/>
                      </a:cubicBezTo>
                      <a:cubicBezTo>
                        <a:pt x="472" y="150"/>
                        <a:pt x="474" y="150"/>
                        <a:pt x="475" y="149"/>
                      </a:cubicBezTo>
                      <a:cubicBezTo>
                        <a:pt x="475" y="150"/>
                        <a:pt x="476" y="150"/>
                        <a:pt x="476" y="149"/>
                      </a:cubicBezTo>
                      <a:cubicBezTo>
                        <a:pt x="478" y="151"/>
                        <a:pt x="476" y="146"/>
                        <a:pt x="478" y="146"/>
                      </a:cubicBezTo>
                      <a:cubicBezTo>
                        <a:pt x="477" y="146"/>
                        <a:pt x="477" y="146"/>
                        <a:pt x="477" y="145"/>
                      </a:cubicBezTo>
                      <a:cubicBezTo>
                        <a:pt x="477" y="145"/>
                        <a:pt x="477" y="145"/>
                        <a:pt x="478" y="145"/>
                      </a:cubicBezTo>
                      <a:cubicBezTo>
                        <a:pt x="477" y="145"/>
                        <a:pt x="477" y="144"/>
                        <a:pt x="477" y="144"/>
                      </a:cubicBezTo>
                      <a:cubicBezTo>
                        <a:pt x="478" y="144"/>
                        <a:pt x="478" y="144"/>
                        <a:pt x="479" y="143"/>
                      </a:cubicBezTo>
                      <a:cubicBezTo>
                        <a:pt x="480" y="144"/>
                        <a:pt x="477" y="145"/>
                        <a:pt x="479" y="146"/>
                      </a:cubicBezTo>
                      <a:cubicBezTo>
                        <a:pt x="480" y="145"/>
                        <a:pt x="481" y="142"/>
                        <a:pt x="480" y="141"/>
                      </a:cubicBezTo>
                      <a:cubicBezTo>
                        <a:pt x="481" y="142"/>
                        <a:pt x="482" y="142"/>
                        <a:pt x="482" y="140"/>
                      </a:cubicBezTo>
                      <a:cubicBezTo>
                        <a:pt x="482" y="141"/>
                        <a:pt x="483" y="141"/>
                        <a:pt x="483" y="141"/>
                      </a:cubicBezTo>
                      <a:cubicBezTo>
                        <a:pt x="483" y="140"/>
                        <a:pt x="483" y="137"/>
                        <a:pt x="484" y="136"/>
                      </a:cubicBezTo>
                      <a:cubicBezTo>
                        <a:pt x="484" y="137"/>
                        <a:pt x="485" y="141"/>
                        <a:pt x="485" y="137"/>
                      </a:cubicBezTo>
                      <a:cubicBezTo>
                        <a:pt x="486" y="138"/>
                        <a:pt x="488" y="137"/>
                        <a:pt x="489" y="135"/>
                      </a:cubicBezTo>
                      <a:cubicBezTo>
                        <a:pt x="488" y="135"/>
                        <a:pt x="488" y="134"/>
                        <a:pt x="487" y="135"/>
                      </a:cubicBezTo>
                      <a:cubicBezTo>
                        <a:pt x="487" y="134"/>
                        <a:pt x="487" y="134"/>
                        <a:pt x="488" y="133"/>
                      </a:cubicBezTo>
                      <a:cubicBezTo>
                        <a:pt x="487" y="134"/>
                        <a:pt x="487" y="133"/>
                        <a:pt x="486" y="133"/>
                      </a:cubicBezTo>
                      <a:cubicBezTo>
                        <a:pt x="487" y="133"/>
                        <a:pt x="491" y="134"/>
                        <a:pt x="490" y="132"/>
                      </a:cubicBezTo>
                      <a:cubicBezTo>
                        <a:pt x="491" y="132"/>
                        <a:pt x="491" y="132"/>
                        <a:pt x="490" y="131"/>
                      </a:cubicBezTo>
                      <a:cubicBezTo>
                        <a:pt x="493" y="131"/>
                        <a:pt x="489" y="128"/>
                        <a:pt x="489" y="126"/>
                      </a:cubicBezTo>
                      <a:cubicBezTo>
                        <a:pt x="489" y="126"/>
                        <a:pt x="489" y="126"/>
                        <a:pt x="489" y="126"/>
                      </a:cubicBezTo>
                      <a:cubicBezTo>
                        <a:pt x="490" y="127"/>
                        <a:pt x="489" y="126"/>
                        <a:pt x="489" y="126"/>
                      </a:cubicBezTo>
                      <a:cubicBezTo>
                        <a:pt x="490" y="127"/>
                        <a:pt x="490" y="127"/>
                        <a:pt x="490" y="128"/>
                      </a:cubicBezTo>
                      <a:cubicBezTo>
                        <a:pt x="490" y="126"/>
                        <a:pt x="489" y="125"/>
                        <a:pt x="488" y="125"/>
                      </a:cubicBezTo>
                      <a:cubicBezTo>
                        <a:pt x="488" y="126"/>
                        <a:pt x="488" y="126"/>
                        <a:pt x="488" y="126"/>
                      </a:cubicBezTo>
                      <a:cubicBezTo>
                        <a:pt x="488" y="126"/>
                        <a:pt x="487" y="126"/>
                        <a:pt x="487" y="125"/>
                      </a:cubicBezTo>
                      <a:cubicBezTo>
                        <a:pt x="487" y="125"/>
                        <a:pt x="486" y="125"/>
                        <a:pt x="486" y="125"/>
                      </a:cubicBezTo>
                      <a:cubicBezTo>
                        <a:pt x="487" y="127"/>
                        <a:pt x="489" y="129"/>
                        <a:pt x="489" y="131"/>
                      </a:cubicBezTo>
                      <a:cubicBezTo>
                        <a:pt x="488" y="130"/>
                        <a:pt x="488" y="130"/>
                        <a:pt x="488" y="130"/>
                      </a:cubicBezTo>
                      <a:cubicBezTo>
                        <a:pt x="488" y="129"/>
                        <a:pt x="487" y="130"/>
                        <a:pt x="488" y="130"/>
                      </a:cubicBezTo>
                      <a:cubicBezTo>
                        <a:pt x="487" y="130"/>
                        <a:pt x="487" y="130"/>
                        <a:pt x="486" y="129"/>
                      </a:cubicBezTo>
                      <a:cubicBezTo>
                        <a:pt x="485" y="129"/>
                        <a:pt x="486" y="130"/>
                        <a:pt x="485" y="129"/>
                      </a:cubicBezTo>
                      <a:cubicBezTo>
                        <a:pt x="485" y="129"/>
                        <a:pt x="485" y="130"/>
                        <a:pt x="486" y="131"/>
                      </a:cubicBezTo>
                      <a:cubicBezTo>
                        <a:pt x="485" y="131"/>
                        <a:pt x="485" y="131"/>
                        <a:pt x="485" y="130"/>
                      </a:cubicBezTo>
                      <a:cubicBezTo>
                        <a:pt x="485" y="131"/>
                        <a:pt x="485" y="132"/>
                        <a:pt x="485" y="132"/>
                      </a:cubicBezTo>
                      <a:cubicBezTo>
                        <a:pt x="484" y="132"/>
                        <a:pt x="484" y="132"/>
                        <a:pt x="483" y="132"/>
                      </a:cubicBezTo>
                      <a:cubicBezTo>
                        <a:pt x="483" y="132"/>
                        <a:pt x="484" y="132"/>
                        <a:pt x="484" y="132"/>
                      </a:cubicBezTo>
                      <a:cubicBezTo>
                        <a:pt x="484" y="132"/>
                        <a:pt x="484" y="131"/>
                        <a:pt x="484" y="130"/>
                      </a:cubicBezTo>
                      <a:cubicBezTo>
                        <a:pt x="483" y="131"/>
                        <a:pt x="482" y="131"/>
                        <a:pt x="482" y="132"/>
                      </a:cubicBezTo>
                      <a:cubicBezTo>
                        <a:pt x="481" y="133"/>
                        <a:pt x="481" y="132"/>
                        <a:pt x="481" y="135"/>
                      </a:cubicBezTo>
                      <a:cubicBezTo>
                        <a:pt x="481" y="133"/>
                        <a:pt x="481" y="132"/>
                        <a:pt x="480" y="132"/>
                      </a:cubicBezTo>
                      <a:cubicBezTo>
                        <a:pt x="481" y="131"/>
                        <a:pt x="480" y="131"/>
                        <a:pt x="480" y="130"/>
                      </a:cubicBezTo>
                      <a:cubicBezTo>
                        <a:pt x="481" y="131"/>
                        <a:pt x="482" y="130"/>
                        <a:pt x="482" y="129"/>
                      </a:cubicBezTo>
                      <a:cubicBezTo>
                        <a:pt x="482" y="129"/>
                        <a:pt x="483" y="129"/>
                        <a:pt x="482" y="129"/>
                      </a:cubicBezTo>
                      <a:cubicBezTo>
                        <a:pt x="482" y="129"/>
                        <a:pt x="482" y="128"/>
                        <a:pt x="482" y="127"/>
                      </a:cubicBezTo>
                      <a:cubicBezTo>
                        <a:pt x="482" y="127"/>
                        <a:pt x="482" y="127"/>
                        <a:pt x="481" y="127"/>
                      </a:cubicBezTo>
                      <a:cubicBezTo>
                        <a:pt x="481" y="126"/>
                        <a:pt x="481" y="125"/>
                        <a:pt x="483" y="125"/>
                      </a:cubicBezTo>
                      <a:cubicBezTo>
                        <a:pt x="482" y="125"/>
                        <a:pt x="480" y="119"/>
                        <a:pt x="479" y="123"/>
                      </a:cubicBezTo>
                      <a:cubicBezTo>
                        <a:pt x="479" y="123"/>
                        <a:pt x="480" y="122"/>
                        <a:pt x="480" y="123"/>
                      </a:cubicBezTo>
                      <a:cubicBezTo>
                        <a:pt x="480" y="123"/>
                        <a:pt x="480" y="124"/>
                        <a:pt x="481" y="124"/>
                      </a:cubicBezTo>
                      <a:cubicBezTo>
                        <a:pt x="480" y="124"/>
                        <a:pt x="480" y="124"/>
                        <a:pt x="480" y="124"/>
                      </a:cubicBezTo>
                      <a:cubicBezTo>
                        <a:pt x="480" y="124"/>
                        <a:pt x="480" y="124"/>
                        <a:pt x="481" y="125"/>
                      </a:cubicBezTo>
                      <a:cubicBezTo>
                        <a:pt x="480" y="125"/>
                        <a:pt x="480" y="125"/>
                        <a:pt x="480" y="126"/>
                      </a:cubicBezTo>
                      <a:cubicBezTo>
                        <a:pt x="479" y="125"/>
                        <a:pt x="479" y="125"/>
                        <a:pt x="479" y="124"/>
                      </a:cubicBezTo>
                      <a:cubicBezTo>
                        <a:pt x="478" y="124"/>
                        <a:pt x="478" y="125"/>
                        <a:pt x="478" y="126"/>
                      </a:cubicBezTo>
                      <a:cubicBezTo>
                        <a:pt x="479" y="126"/>
                        <a:pt x="479" y="126"/>
                        <a:pt x="479" y="127"/>
                      </a:cubicBezTo>
                      <a:cubicBezTo>
                        <a:pt x="479" y="126"/>
                        <a:pt x="479" y="126"/>
                        <a:pt x="479" y="126"/>
                      </a:cubicBezTo>
                      <a:cubicBezTo>
                        <a:pt x="477" y="127"/>
                        <a:pt x="480" y="129"/>
                        <a:pt x="478" y="131"/>
                      </a:cubicBezTo>
                      <a:cubicBezTo>
                        <a:pt x="478" y="130"/>
                        <a:pt x="478" y="129"/>
                        <a:pt x="478" y="129"/>
                      </a:cubicBezTo>
                      <a:cubicBezTo>
                        <a:pt x="478" y="129"/>
                        <a:pt x="477" y="129"/>
                        <a:pt x="477" y="129"/>
                      </a:cubicBezTo>
                      <a:cubicBezTo>
                        <a:pt x="477" y="129"/>
                        <a:pt x="477" y="129"/>
                        <a:pt x="477" y="129"/>
                      </a:cubicBezTo>
                      <a:cubicBezTo>
                        <a:pt x="477" y="129"/>
                        <a:pt x="477" y="129"/>
                        <a:pt x="476" y="129"/>
                      </a:cubicBezTo>
                      <a:cubicBezTo>
                        <a:pt x="477" y="129"/>
                        <a:pt x="477" y="129"/>
                        <a:pt x="477" y="128"/>
                      </a:cubicBezTo>
                      <a:cubicBezTo>
                        <a:pt x="477" y="128"/>
                        <a:pt x="477" y="128"/>
                        <a:pt x="477" y="128"/>
                      </a:cubicBezTo>
                      <a:cubicBezTo>
                        <a:pt x="477" y="128"/>
                        <a:pt x="477" y="127"/>
                        <a:pt x="477" y="127"/>
                      </a:cubicBezTo>
                      <a:cubicBezTo>
                        <a:pt x="476" y="127"/>
                        <a:pt x="475" y="127"/>
                        <a:pt x="474" y="127"/>
                      </a:cubicBezTo>
                      <a:cubicBezTo>
                        <a:pt x="474" y="128"/>
                        <a:pt x="474" y="128"/>
                        <a:pt x="474" y="128"/>
                      </a:cubicBezTo>
                      <a:cubicBezTo>
                        <a:pt x="472" y="127"/>
                        <a:pt x="473" y="133"/>
                        <a:pt x="477" y="133"/>
                      </a:cubicBezTo>
                      <a:cubicBezTo>
                        <a:pt x="475" y="133"/>
                        <a:pt x="475" y="134"/>
                        <a:pt x="476" y="134"/>
                      </a:cubicBezTo>
                      <a:cubicBezTo>
                        <a:pt x="476" y="135"/>
                        <a:pt x="476" y="135"/>
                        <a:pt x="477" y="136"/>
                      </a:cubicBezTo>
                      <a:cubicBezTo>
                        <a:pt x="475" y="135"/>
                        <a:pt x="475" y="134"/>
                        <a:pt x="473" y="134"/>
                      </a:cubicBezTo>
                      <a:cubicBezTo>
                        <a:pt x="476" y="134"/>
                        <a:pt x="474" y="132"/>
                        <a:pt x="473" y="131"/>
                      </a:cubicBezTo>
                      <a:cubicBezTo>
                        <a:pt x="473" y="132"/>
                        <a:pt x="473" y="132"/>
                        <a:pt x="472" y="132"/>
                      </a:cubicBezTo>
                      <a:cubicBezTo>
                        <a:pt x="472" y="132"/>
                        <a:pt x="472" y="131"/>
                        <a:pt x="472" y="131"/>
                      </a:cubicBezTo>
                      <a:cubicBezTo>
                        <a:pt x="472" y="131"/>
                        <a:pt x="473" y="131"/>
                        <a:pt x="472" y="131"/>
                      </a:cubicBezTo>
                      <a:cubicBezTo>
                        <a:pt x="473" y="129"/>
                        <a:pt x="470" y="127"/>
                        <a:pt x="469" y="129"/>
                      </a:cubicBezTo>
                      <a:cubicBezTo>
                        <a:pt x="468" y="128"/>
                        <a:pt x="466" y="131"/>
                        <a:pt x="468" y="131"/>
                      </a:cubicBezTo>
                      <a:cubicBezTo>
                        <a:pt x="468" y="131"/>
                        <a:pt x="468" y="131"/>
                        <a:pt x="468" y="131"/>
                      </a:cubicBezTo>
                      <a:cubicBezTo>
                        <a:pt x="468" y="132"/>
                        <a:pt x="468" y="132"/>
                        <a:pt x="469" y="132"/>
                      </a:cubicBezTo>
                      <a:cubicBezTo>
                        <a:pt x="469" y="133"/>
                        <a:pt x="469" y="133"/>
                        <a:pt x="469" y="133"/>
                      </a:cubicBezTo>
                      <a:cubicBezTo>
                        <a:pt x="469" y="133"/>
                        <a:pt x="469" y="133"/>
                        <a:pt x="469" y="133"/>
                      </a:cubicBezTo>
                      <a:cubicBezTo>
                        <a:pt x="468" y="134"/>
                        <a:pt x="468" y="135"/>
                        <a:pt x="469" y="135"/>
                      </a:cubicBezTo>
                      <a:cubicBezTo>
                        <a:pt x="468" y="135"/>
                        <a:pt x="468" y="135"/>
                        <a:pt x="466" y="135"/>
                      </a:cubicBezTo>
                      <a:cubicBezTo>
                        <a:pt x="467" y="135"/>
                        <a:pt x="468" y="134"/>
                        <a:pt x="467" y="133"/>
                      </a:cubicBezTo>
                      <a:cubicBezTo>
                        <a:pt x="468" y="132"/>
                        <a:pt x="467" y="131"/>
                        <a:pt x="466" y="131"/>
                      </a:cubicBezTo>
                      <a:cubicBezTo>
                        <a:pt x="466" y="131"/>
                        <a:pt x="466" y="131"/>
                        <a:pt x="466" y="131"/>
                      </a:cubicBezTo>
                      <a:cubicBezTo>
                        <a:pt x="465" y="131"/>
                        <a:pt x="464" y="133"/>
                        <a:pt x="464" y="134"/>
                      </a:cubicBezTo>
                      <a:cubicBezTo>
                        <a:pt x="464" y="134"/>
                        <a:pt x="464" y="133"/>
                        <a:pt x="463" y="133"/>
                      </a:cubicBezTo>
                      <a:cubicBezTo>
                        <a:pt x="462" y="133"/>
                        <a:pt x="462" y="134"/>
                        <a:pt x="462" y="136"/>
                      </a:cubicBezTo>
                      <a:cubicBezTo>
                        <a:pt x="462" y="136"/>
                        <a:pt x="462" y="135"/>
                        <a:pt x="462" y="135"/>
                      </a:cubicBezTo>
                      <a:cubicBezTo>
                        <a:pt x="462" y="137"/>
                        <a:pt x="462" y="138"/>
                        <a:pt x="462" y="139"/>
                      </a:cubicBezTo>
                      <a:cubicBezTo>
                        <a:pt x="461" y="138"/>
                        <a:pt x="461" y="136"/>
                        <a:pt x="461" y="135"/>
                      </a:cubicBezTo>
                      <a:cubicBezTo>
                        <a:pt x="461" y="135"/>
                        <a:pt x="461" y="136"/>
                        <a:pt x="460" y="136"/>
                      </a:cubicBezTo>
                      <a:cubicBezTo>
                        <a:pt x="463" y="133"/>
                        <a:pt x="459" y="131"/>
                        <a:pt x="456" y="133"/>
                      </a:cubicBezTo>
                      <a:cubicBezTo>
                        <a:pt x="457" y="133"/>
                        <a:pt x="457" y="134"/>
                        <a:pt x="457" y="135"/>
                      </a:cubicBezTo>
                      <a:cubicBezTo>
                        <a:pt x="457" y="135"/>
                        <a:pt x="457" y="134"/>
                        <a:pt x="456" y="134"/>
                      </a:cubicBezTo>
                      <a:cubicBezTo>
                        <a:pt x="456" y="135"/>
                        <a:pt x="456" y="135"/>
                        <a:pt x="455" y="136"/>
                      </a:cubicBezTo>
                      <a:cubicBezTo>
                        <a:pt x="455" y="135"/>
                        <a:pt x="456" y="133"/>
                        <a:pt x="455" y="133"/>
                      </a:cubicBezTo>
                      <a:cubicBezTo>
                        <a:pt x="456" y="132"/>
                        <a:pt x="456" y="133"/>
                        <a:pt x="456" y="132"/>
                      </a:cubicBezTo>
                      <a:cubicBezTo>
                        <a:pt x="453" y="130"/>
                        <a:pt x="453" y="133"/>
                        <a:pt x="452" y="135"/>
                      </a:cubicBezTo>
                      <a:cubicBezTo>
                        <a:pt x="452" y="134"/>
                        <a:pt x="452" y="133"/>
                        <a:pt x="453" y="132"/>
                      </a:cubicBezTo>
                      <a:cubicBezTo>
                        <a:pt x="452" y="132"/>
                        <a:pt x="452" y="132"/>
                        <a:pt x="451" y="132"/>
                      </a:cubicBezTo>
                      <a:cubicBezTo>
                        <a:pt x="452" y="132"/>
                        <a:pt x="452" y="131"/>
                        <a:pt x="453" y="131"/>
                      </a:cubicBezTo>
                      <a:cubicBezTo>
                        <a:pt x="453" y="131"/>
                        <a:pt x="453" y="131"/>
                        <a:pt x="453" y="131"/>
                      </a:cubicBezTo>
                      <a:cubicBezTo>
                        <a:pt x="451" y="130"/>
                        <a:pt x="449" y="128"/>
                        <a:pt x="448" y="126"/>
                      </a:cubicBezTo>
                      <a:cubicBezTo>
                        <a:pt x="447" y="124"/>
                        <a:pt x="446" y="121"/>
                        <a:pt x="445" y="120"/>
                      </a:cubicBezTo>
                      <a:cubicBezTo>
                        <a:pt x="444" y="121"/>
                        <a:pt x="444" y="122"/>
                        <a:pt x="443" y="122"/>
                      </a:cubicBezTo>
                      <a:cubicBezTo>
                        <a:pt x="443" y="122"/>
                        <a:pt x="443" y="122"/>
                        <a:pt x="443" y="122"/>
                      </a:cubicBezTo>
                      <a:cubicBezTo>
                        <a:pt x="442" y="122"/>
                        <a:pt x="442" y="122"/>
                        <a:pt x="441" y="122"/>
                      </a:cubicBezTo>
                      <a:cubicBezTo>
                        <a:pt x="440" y="121"/>
                        <a:pt x="440" y="121"/>
                        <a:pt x="439" y="122"/>
                      </a:cubicBezTo>
                      <a:cubicBezTo>
                        <a:pt x="439" y="121"/>
                        <a:pt x="439" y="121"/>
                        <a:pt x="439" y="121"/>
                      </a:cubicBezTo>
                      <a:cubicBezTo>
                        <a:pt x="439" y="121"/>
                        <a:pt x="439" y="121"/>
                        <a:pt x="440" y="121"/>
                      </a:cubicBezTo>
                      <a:cubicBezTo>
                        <a:pt x="441" y="122"/>
                        <a:pt x="444" y="122"/>
                        <a:pt x="444" y="119"/>
                      </a:cubicBezTo>
                      <a:cubicBezTo>
                        <a:pt x="444" y="119"/>
                        <a:pt x="445" y="119"/>
                        <a:pt x="445" y="119"/>
                      </a:cubicBezTo>
                      <a:cubicBezTo>
                        <a:pt x="444" y="118"/>
                        <a:pt x="444" y="116"/>
                        <a:pt x="442" y="116"/>
                      </a:cubicBezTo>
                      <a:cubicBezTo>
                        <a:pt x="442" y="116"/>
                        <a:pt x="442" y="115"/>
                        <a:pt x="442" y="114"/>
                      </a:cubicBezTo>
                      <a:cubicBezTo>
                        <a:pt x="442" y="114"/>
                        <a:pt x="442" y="115"/>
                        <a:pt x="442" y="115"/>
                      </a:cubicBezTo>
                      <a:cubicBezTo>
                        <a:pt x="442" y="115"/>
                        <a:pt x="442" y="114"/>
                        <a:pt x="442" y="114"/>
                      </a:cubicBezTo>
                      <a:cubicBezTo>
                        <a:pt x="444" y="116"/>
                        <a:pt x="446" y="116"/>
                        <a:pt x="446" y="119"/>
                      </a:cubicBezTo>
                      <a:cubicBezTo>
                        <a:pt x="447" y="119"/>
                        <a:pt x="447" y="122"/>
                        <a:pt x="449" y="123"/>
                      </a:cubicBezTo>
                      <a:cubicBezTo>
                        <a:pt x="449" y="122"/>
                        <a:pt x="449" y="122"/>
                        <a:pt x="448" y="121"/>
                      </a:cubicBezTo>
                      <a:cubicBezTo>
                        <a:pt x="449" y="122"/>
                        <a:pt x="450" y="124"/>
                        <a:pt x="451" y="121"/>
                      </a:cubicBezTo>
                      <a:cubicBezTo>
                        <a:pt x="451" y="122"/>
                        <a:pt x="451" y="123"/>
                        <a:pt x="450" y="124"/>
                      </a:cubicBezTo>
                      <a:cubicBezTo>
                        <a:pt x="451" y="123"/>
                        <a:pt x="452" y="123"/>
                        <a:pt x="452" y="123"/>
                      </a:cubicBezTo>
                      <a:cubicBezTo>
                        <a:pt x="452" y="123"/>
                        <a:pt x="452" y="124"/>
                        <a:pt x="451" y="125"/>
                      </a:cubicBezTo>
                      <a:cubicBezTo>
                        <a:pt x="452" y="125"/>
                        <a:pt x="453" y="126"/>
                        <a:pt x="455" y="127"/>
                      </a:cubicBezTo>
                      <a:cubicBezTo>
                        <a:pt x="455" y="126"/>
                        <a:pt x="455" y="126"/>
                        <a:pt x="455" y="125"/>
                      </a:cubicBezTo>
                      <a:cubicBezTo>
                        <a:pt x="456" y="126"/>
                        <a:pt x="456" y="127"/>
                        <a:pt x="456" y="128"/>
                      </a:cubicBezTo>
                      <a:cubicBezTo>
                        <a:pt x="457" y="129"/>
                        <a:pt x="458" y="130"/>
                        <a:pt x="459" y="130"/>
                      </a:cubicBezTo>
                      <a:cubicBezTo>
                        <a:pt x="460" y="130"/>
                        <a:pt x="462" y="129"/>
                        <a:pt x="462" y="128"/>
                      </a:cubicBezTo>
                      <a:cubicBezTo>
                        <a:pt x="462" y="127"/>
                        <a:pt x="460" y="127"/>
                        <a:pt x="460" y="126"/>
                      </a:cubicBezTo>
                      <a:cubicBezTo>
                        <a:pt x="461" y="127"/>
                        <a:pt x="461" y="127"/>
                        <a:pt x="462" y="126"/>
                      </a:cubicBezTo>
                      <a:cubicBezTo>
                        <a:pt x="462" y="127"/>
                        <a:pt x="462" y="127"/>
                        <a:pt x="462" y="128"/>
                      </a:cubicBezTo>
                      <a:cubicBezTo>
                        <a:pt x="463" y="127"/>
                        <a:pt x="465" y="127"/>
                        <a:pt x="465" y="126"/>
                      </a:cubicBezTo>
                      <a:cubicBezTo>
                        <a:pt x="465" y="125"/>
                        <a:pt x="464" y="126"/>
                        <a:pt x="463" y="125"/>
                      </a:cubicBezTo>
                      <a:cubicBezTo>
                        <a:pt x="464" y="125"/>
                        <a:pt x="464" y="126"/>
                        <a:pt x="464" y="124"/>
                      </a:cubicBezTo>
                      <a:cubicBezTo>
                        <a:pt x="464" y="125"/>
                        <a:pt x="465" y="125"/>
                        <a:pt x="465" y="125"/>
                      </a:cubicBezTo>
                      <a:cubicBezTo>
                        <a:pt x="465" y="125"/>
                        <a:pt x="465" y="124"/>
                        <a:pt x="465" y="123"/>
                      </a:cubicBezTo>
                      <a:cubicBezTo>
                        <a:pt x="465" y="124"/>
                        <a:pt x="466" y="125"/>
                        <a:pt x="466" y="126"/>
                      </a:cubicBezTo>
                      <a:cubicBezTo>
                        <a:pt x="466" y="125"/>
                        <a:pt x="466" y="125"/>
                        <a:pt x="466" y="125"/>
                      </a:cubicBezTo>
                      <a:cubicBezTo>
                        <a:pt x="466" y="125"/>
                        <a:pt x="467" y="124"/>
                        <a:pt x="467" y="124"/>
                      </a:cubicBezTo>
                      <a:cubicBezTo>
                        <a:pt x="467" y="124"/>
                        <a:pt x="467" y="125"/>
                        <a:pt x="467" y="125"/>
                      </a:cubicBezTo>
                      <a:cubicBezTo>
                        <a:pt x="467" y="125"/>
                        <a:pt x="467" y="125"/>
                        <a:pt x="468" y="124"/>
                      </a:cubicBezTo>
                      <a:cubicBezTo>
                        <a:pt x="467" y="124"/>
                        <a:pt x="467" y="124"/>
                        <a:pt x="467" y="123"/>
                      </a:cubicBezTo>
                      <a:cubicBezTo>
                        <a:pt x="468" y="124"/>
                        <a:pt x="468" y="124"/>
                        <a:pt x="469" y="123"/>
                      </a:cubicBezTo>
                      <a:cubicBezTo>
                        <a:pt x="469" y="123"/>
                        <a:pt x="469" y="123"/>
                        <a:pt x="468" y="122"/>
                      </a:cubicBezTo>
                      <a:cubicBezTo>
                        <a:pt x="469" y="123"/>
                        <a:pt x="471" y="122"/>
                        <a:pt x="472" y="122"/>
                      </a:cubicBezTo>
                      <a:cubicBezTo>
                        <a:pt x="473" y="120"/>
                        <a:pt x="472" y="120"/>
                        <a:pt x="471" y="121"/>
                      </a:cubicBezTo>
                      <a:cubicBezTo>
                        <a:pt x="471" y="121"/>
                        <a:pt x="470" y="121"/>
                        <a:pt x="470" y="120"/>
                      </a:cubicBezTo>
                      <a:cubicBezTo>
                        <a:pt x="470" y="121"/>
                        <a:pt x="470" y="121"/>
                        <a:pt x="470" y="121"/>
                      </a:cubicBezTo>
                      <a:cubicBezTo>
                        <a:pt x="470" y="121"/>
                        <a:pt x="470" y="121"/>
                        <a:pt x="470" y="120"/>
                      </a:cubicBezTo>
                      <a:cubicBezTo>
                        <a:pt x="469" y="121"/>
                        <a:pt x="469" y="120"/>
                        <a:pt x="468" y="121"/>
                      </a:cubicBezTo>
                      <a:cubicBezTo>
                        <a:pt x="469" y="121"/>
                        <a:pt x="469" y="120"/>
                        <a:pt x="469" y="120"/>
                      </a:cubicBezTo>
                      <a:cubicBezTo>
                        <a:pt x="469" y="119"/>
                        <a:pt x="469" y="119"/>
                        <a:pt x="469" y="118"/>
                      </a:cubicBezTo>
                      <a:cubicBezTo>
                        <a:pt x="469" y="120"/>
                        <a:pt x="470" y="120"/>
                        <a:pt x="471" y="120"/>
                      </a:cubicBezTo>
                      <a:cubicBezTo>
                        <a:pt x="471" y="120"/>
                        <a:pt x="470" y="120"/>
                        <a:pt x="470" y="119"/>
                      </a:cubicBezTo>
                      <a:cubicBezTo>
                        <a:pt x="471" y="119"/>
                        <a:pt x="471" y="119"/>
                        <a:pt x="471" y="119"/>
                      </a:cubicBezTo>
                      <a:cubicBezTo>
                        <a:pt x="471" y="119"/>
                        <a:pt x="471" y="119"/>
                        <a:pt x="471" y="120"/>
                      </a:cubicBezTo>
                      <a:cubicBezTo>
                        <a:pt x="471" y="119"/>
                        <a:pt x="471" y="119"/>
                        <a:pt x="471" y="119"/>
                      </a:cubicBezTo>
                      <a:cubicBezTo>
                        <a:pt x="471" y="119"/>
                        <a:pt x="472" y="119"/>
                        <a:pt x="472" y="119"/>
                      </a:cubicBezTo>
                      <a:cubicBezTo>
                        <a:pt x="472" y="119"/>
                        <a:pt x="472" y="119"/>
                        <a:pt x="472" y="118"/>
                      </a:cubicBezTo>
                      <a:cubicBezTo>
                        <a:pt x="472" y="119"/>
                        <a:pt x="472" y="119"/>
                        <a:pt x="472" y="120"/>
                      </a:cubicBezTo>
                      <a:cubicBezTo>
                        <a:pt x="474" y="120"/>
                        <a:pt x="473" y="118"/>
                        <a:pt x="473" y="118"/>
                      </a:cubicBezTo>
                      <a:cubicBezTo>
                        <a:pt x="473" y="118"/>
                        <a:pt x="474" y="118"/>
                        <a:pt x="474" y="118"/>
                      </a:cubicBezTo>
                      <a:cubicBezTo>
                        <a:pt x="474" y="117"/>
                        <a:pt x="475" y="116"/>
                        <a:pt x="475" y="115"/>
                      </a:cubicBezTo>
                      <a:cubicBezTo>
                        <a:pt x="474" y="115"/>
                        <a:pt x="474" y="115"/>
                        <a:pt x="474" y="114"/>
                      </a:cubicBezTo>
                      <a:cubicBezTo>
                        <a:pt x="473" y="113"/>
                        <a:pt x="473" y="113"/>
                        <a:pt x="472" y="114"/>
                      </a:cubicBezTo>
                      <a:cubicBezTo>
                        <a:pt x="472" y="114"/>
                        <a:pt x="472" y="115"/>
                        <a:pt x="473" y="115"/>
                      </a:cubicBezTo>
                      <a:cubicBezTo>
                        <a:pt x="473" y="115"/>
                        <a:pt x="473" y="115"/>
                        <a:pt x="474" y="115"/>
                      </a:cubicBezTo>
                      <a:cubicBezTo>
                        <a:pt x="473" y="115"/>
                        <a:pt x="473" y="116"/>
                        <a:pt x="473" y="117"/>
                      </a:cubicBezTo>
                      <a:cubicBezTo>
                        <a:pt x="473" y="116"/>
                        <a:pt x="473" y="116"/>
                        <a:pt x="473" y="115"/>
                      </a:cubicBezTo>
                      <a:cubicBezTo>
                        <a:pt x="472" y="116"/>
                        <a:pt x="472" y="116"/>
                        <a:pt x="472" y="117"/>
                      </a:cubicBezTo>
                      <a:cubicBezTo>
                        <a:pt x="471" y="117"/>
                        <a:pt x="472" y="117"/>
                        <a:pt x="471" y="118"/>
                      </a:cubicBezTo>
                      <a:cubicBezTo>
                        <a:pt x="471" y="116"/>
                        <a:pt x="471" y="116"/>
                        <a:pt x="472" y="115"/>
                      </a:cubicBezTo>
                      <a:cubicBezTo>
                        <a:pt x="471" y="115"/>
                        <a:pt x="471" y="115"/>
                        <a:pt x="471" y="115"/>
                      </a:cubicBezTo>
                      <a:cubicBezTo>
                        <a:pt x="471" y="115"/>
                        <a:pt x="471" y="115"/>
                        <a:pt x="471" y="115"/>
                      </a:cubicBezTo>
                      <a:cubicBezTo>
                        <a:pt x="471" y="115"/>
                        <a:pt x="471" y="115"/>
                        <a:pt x="471" y="115"/>
                      </a:cubicBezTo>
                      <a:cubicBezTo>
                        <a:pt x="470" y="114"/>
                        <a:pt x="470" y="115"/>
                        <a:pt x="469" y="116"/>
                      </a:cubicBezTo>
                      <a:cubicBezTo>
                        <a:pt x="469" y="115"/>
                        <a:pt x="469" y="115"/>
                        <a:pt x="469" y="114"/>
                      </a:cubicBezTo>
                      <a:cubicBezTo>
                        <a:pt x="469" y="114"/>
                        <a:pt x="469" y="115"/>
                        <a:pt x="469" y="115"/>
                      </a:cubicBezTo>
                      <a:cubicBezTo>
                        <a:pt x="468" y="115"/>
                        <a:pt x="468" y="114"/>
                        <a:pt x="468" y="114"/>
                      </a:cubicBezTo>
                      <a:cubicBezTo>
                        <a:pt x="468" y="115"/>
                        <a:pt x="467" y="115"/>
                        <a:pt x="467" y="116"/>
                      </a:cubicBezTo>
                      <a:cubicBezTo>
                        <a:pt x="466" y="115"/>
                        <a:pt x="466" y="115"/>
                        <a:pt x="466" y="117"/>
                      </a:cubicBezTo>
                      <a:cubicBezTo>
                        <a:pt x="466" y="116"/>
                        <a:pt x="465" y="116"/>
                        <a:pt x="465" y="116"/>
                      </a:cubicBezTo>
                      <a:cubicBezTo>
                        <a:pt x="464" y="116"/>
                        <a:pt x="464" y="117"/>
                        <a:pt x="464" y="118"/>
                      </a:cubicBezTo>
                      <a:cubicBezTo>
                        <a:pt x="464" y="118"/>
                        <a:pt x="463" y="117"/>
                        <a:pt x="463" y="117"/>
                      </a:cubicBezTo>
                      <a:cubicBezTo>
                        <a:pt x="464" y="117"/>
                        <a:pt x="463" y="116"/>
                        <a:pt x="464" y="116"/>
                      </a:cubicBezTo>
                      <a:cubicBezTo>
                        <a:pt x="463" y="116"/>
                        <a:pt x="463" y="116"/>
                        <a:pt x="462" y="116"/>
                      </a:cubicBezTo>
                      <a:cubicBezTo>
                        <a:pt x="463" y="116"/>
                        <a:pt x="464" y="115"/>
                        <a:pt x="465" y="116"/>
                      </a:cubicBezTo>
                      <a:cubicBezTo>
                        <a:pt x="465" y="116"/>
                        <a:pt x="465" y="115"/>
                        <a:pt x="465" y="115"/>
                      </a:cubicBezTo>
                      <a:cubicBezTo>
                        <a:pt x="465" y="115"/>
                        <a:pt x="465" y="115"/>
                        <a:pt x="465" y="116"/>
                      </a:cubicBezTo>
                      <a:cubicBezTo>
                        <a:pt x="465" y="116"/>
                        <a:pt x="466" y="115"/>
                        <a:pt x="465" y="115"/>
                      </a:cubicBezTo>
                      <a:cubicBezTo>
                        <a:pt x="466" y="115"/>
                        <a:pt x="467" y="114"/>
                        <a:pt x="467" y="113"/>
                      </a:cubicBezTo>
                      <a:cubicBezTo>
                        <a:pt x="468" y="113"/>
                        <a:pt x="467" y="113"/>
                        <a:pt x="468" y="112"/>
                      </a:cubicBezTo>
                      <a:cubicBezTo>
                        <a:pt x="469" y="112"/>
                        <a:pt x="468" y="112"/>
                        <a:pt x="468" y="111"/>
                      </a:cubicBezTo>
                      <a:cubicBezTo>
                        <a:pt x="468" y="111"/>
                        <a:pt x="468" y="111"/>
                        <a:pt x="469" y="112"/>
                      </a:cubicBezTo>
                      <a:cubicBezTo>
                        <a:pt x="469" y="112"/>
                        <a:pt x="468" y="112"/>
                        <a:pt x="468" y="113"/>
                      </a:cubicBezTo>
                      <a:cubicBezTo>
                        <a:pt x="469" y="113"/>
                        <a:pt x="470" y="114"/>
                        <a:pt x="471" y="113"/>
                      </a:cubicBezTo>
                      <a:cubicBezTo>
                        <a:pt x="471" y="113"/>
                        <a:pt x="471" y="113"/>
                        <a:pt x="471" y="113"/>
                      </a:cubicBezTo>
                      <a:cubicBezTo>
                        <a:pt x="471" y="112"/>
                        <a:pt x="471" y="113"/>
                        <a:pt x="471" y="113"/>
                      </a:cubicBezTo>
                      <a:cubicBezTo>
                        <a:pt x="471" y="112"/>
                        <a:pt x="471" y="112"/>
                        <a:pt x="471" y="112"/>
                      </a:cubicBezTo>
                      <a:cubicBezTo>
                        <a:pt x="471" y="112"/>
                        <a:pt x="471" y="112"/>
                        <a:pt x="471" y="112"/>
                      </a:cubicBezTo>
                      <a:cubicBezTo>
                        <a:pt x="471" y="112"/>
                        <a:pt x="472" y="112"/>
                        <a:pt x="472" y="112"/>
                      </a:cubicBezTo>
                      <a:cubicBezTo>
                        <a:pt x="471" y="112"/>
                        <a:pt x="471" y="112"/>
                        <a:pt x="470" y="112"/>
                      </a:cubicBezTo>
                      <a:cubicBezTo>
                        <a:pt x="470" y="111"/>
                        <a:pt x="470" y="112"/>
                        <a:pt x="470" y="111"/>
                      </a:cubicBezTo>
                      <a:cubicBezTo>
                        <a:pt x="471" y="111"/>
                        <a:pt x="471" y="111"/>
                        <a:pt x="472" y="112"/>
                      </a:cubicBezTo>
                      <a:cubicBezTo>
                        <a:pt x="472" y="111"/>
                        <a:pt x="471" y="111"/>
                        <a:pt x="471" y="111"/>
                      </a:cubicBezTo>
                      <a:cubicBezTo>
                        <a:pt x="471" y="111"/>
                        <a:pt x="472" y="111"/>
                        <a:pt x="472" y="111"/>
                      </a:cubicBezTo>
                      <a:cubicBezTo>
                        <a:pt x="472" y="111"/>
                        <a:pt x="472" y="110"/>
                        <a:pt x="471" y="110"/>
                      </a:cubicBezTo>
                      <a:cubicBezTo>
                        <a:pt x="473" y="110"/>
                        <a:pt x="473" y="111"/>
                        <a:pt x="474" y="112"/>
                      </a:cubicBezTo>
                      <a:cubicBezTo>
                        <a:pt x="474" y="112"/>
                        <a:pt x="474" y="111"/>
                        <a:pt x="474" y="111"/>
                      </a:cubicBezTo>
                      <a:cubicBezTo>
                        <a:pt x="474" y="111"/>
                        <a:pt x="474" y="112"/>
                        <a:pt x="475" y="112"/>
                      </a:cubicBezTo>
                      <a:cubicBezTo>
                        <a:pt x="475" y="112"/>
                        <a:pt x="475" y="111"/>
                        <a:pt x="475" y="111"/>
                      </a:cubicBezTo>
                      <a:cubicBezTo>
                        <a:pt x="475" y="113"/>
                        <a:pt x="476" y="113"/>
                        <a:pt x="476" y="111"/>
                      </a:cubicBezTo>
                      <a:cubicBezTo>
                        <a:pt x="476" y="111"/>
                        <a:pt x="476" y="112"/>
                        <a:pt x="477" y="111"/>
                      </a:cubicBezTo>
                      <a:cubicBezTo>
                        <a:pt x="477" y="111"/>
                        <a:pt x="476" y="111"/>
                        <a:pt x="476" y="111"/>
                      </a:cubicBezTo>
                      <a:cubicBezTo>
                        <a:pt x="476" y="111"/>
                        <a:pt x="476" y="111"/>
                        <a:pt x="476" y="111"/>
                      </a:cubicBezTo>
                      <a:cubicBezTo>
                        <a:pt x="475" y="109"/>
                        <a:pt x="474" y="110"/>
                        <a:pt x="473" y="110"/>
                      </a:cubicBezTo>
                      <a:cubicBezTo>
                        <a:pt x="474" y="109"/>
                        <a:pt x="474" y="109"/>
                        <a:pt x="472" y="108"/>
                      </a:cubicBezTo>
                      <a:cubicBezTo>
                        <a:pt x="473" y="108"/>
                        <a:pt x="474" y="108"/>
                        <a:pt x="474" y="109"/>
                      </a:cubicBezTo>
                      <a:cubicBezTo>
                        <a:pt x="474" y="109"/>
                        <a:pt x="474" y="108"/>
                        <a:pt x="475" y="108"/>
                      </a:cubicBezTo>
                      <a:cubicBezTo>
                        <a:pt x="475" y="109"/>
                        <a:pt x="477" y="109"/>
                        <a:pt x="478" y="110"/>
                      </a:cubicBezTo>
                      <a:cubicBezTo>
                        <a:pt x="478" y="110"/>
                        <a:pt x="478" y="109"/>
                        <a:pt x="478" y="109"/>
                      </a:cubicBezTo>
                      <a:cubicBezTo>
                        <a:pt x="477" y="109"/>
                        <a:pt x="476" y="108"/>
                        <a:pt x="476" y="107"/>
                      </a:cubicBezTo>
                      <a:cubicBezTo>
                        <a:pt x="477" y="108"/>
                        <a:pt x="477" y="108"/>
                        <a:pt x="477" y="108"/>
                      </a:cubicBezTo>
                      <a:cubicBezTo>
                        <a:pt x="478" y="108"/>
                        <a:pt x="477" y="108"/>
                        <a:pt x="478" y="107"/>
                      </a:cubicBezTo>
                      <a:cubicBezTo>
                        <a:pt x="478" y="108"/>
                        <a:pt x="478" y="108"/>
                        <a:pt x="478" y="108"/>
                      </a:cubicBezTo>
                      <a:cubicBezTo>
                        <a:pt x="478" y="108"/>
                        <a:pt x="478" y="107"/>
                        <a:pt x="478" y="107"/>
                      </a:cubicBezTo>
                      <a:cubicBezTo>
                        <a:pt x="479" y="107"/>
                        <a:pt x="478" y="108"/>
                        <a:pt x="479" y="108"/>
                      </a:cubicBezTo>
                      <a:cubicBezTo>
                        <a:pt x="478" y="107"/>
                        <a:pt x="479" y="107"/>
                        <a:pt x="478" y="106"/>
                      </a:cubicBezTo>
                      <a:cubicBezTo>
                        <a:pt x="479" y="106"/>
                        <a:pt x="479" y="106"/>
                        <a:pt x="480" y="106"/>
                      </a:cubicBezTo>
                      <a:cubicBezTo>
                        <a:pt x="479" y="105"/>
                        <a:pt x="479" y="106"/>
                        <a:pt x="480" y="105"/>
                      </a:cubicBezTo>
                      <a:cubicBezTo>
                        <a:pt x="479" y="105"/>
                        <a:pt x="479" y="105"/>
                        <a:pt x="479" y="104"/>
                      </a:cubicBezTo>
                      <a:cubicBezTo>
                        <a:pt x="479" y="106"/>
                        <a:pt x="479" y="105"/>
                        <a:pt x="478" y="106"/>
                      </a:cubicBezTo>
                      <a:cubicBezTo>
                        <a:pt x="478" y="105"/>
                        <a:pt x="478" y="105"/>
                        <a:pt x="478" y="105"/>
                      </a:cubicBezTo>
                      <a:cubicBezTo>
                        <a:pt x="477" y="105"/>
                        <a:pt x="478" y="105"/>
                        <a:pt x="477" y="105"/>
                      </a:cubicBezTo>
                      <a:cubicBezTo>
                        <a:pt x="478" y="104"/>
                        <a:pt x="478" y="104"/>
                        <a:pt x="478" y="102"/>
                      </a:cubicBezTo>
                      <a:cubicBezTo>
                        <a:pt x="478" y="102"/>
                        <a:pt x="478" y="102"/>
                        <a:pt x="478" y="102"/>
                      </a:cubicBezTo>
                      <a:cubicBezTo>
                        <a:pt x="478" y="102"/>
                        <a:pt x="479" y="103"/>
                        <a:pt x="479" y="103"/>
                      </a:cubicBezTo>
                      <a:cubicBezTo>
                        <a:pt x="478" y="102"/>
                        <a:pt x="477" y="102"/>
                        <a:pt x="476" y="102"/>
                      </a:cubicBezTo>
                      <a:cubicBezTo>
                        <a:pt x="476" y="102"/>
                        <a:pt x="477" y="103"/>
                        <a:pt x="477" y="103"/>
                      </a:cubicBezTo>
                      <a:cubicBezTo>
                        <a:pt x="477" y="103"/>
                        <a:pt x="477" y="104"/>
                        <a:pt x="477" y="104"/>
                      </a:cubicBezTo>
                      <a:cubicBezTo>
                        <a:pt x="476" y="103"/>
                        <a:pt x="476" y="103"/>
                        <a:pt x="476" y="103"/>
                      </a:cubicBezTo>
                      <a:cubicBezTo>
                        <a:pt x="476" y="103"/>
                        <a:pt x="476" y="104"/>
                        <a:pt x="476" y="105"/>
                      </a:cubicBezTo>
                      <a:cubicBezTo>
                        <a:pt x="476" y="104"/>
                        <a:pt x="476" y="103"/>
                        <a:pt x="475" y="103"/>
                      </a:cubicBezTo>
                      <a:cubicBezTo>
                        <a:pt x="475" y="103"/>
                        <a:pt x="475" y="103"/>
                        <a:pt x="475" y="103"/>
                      </a:cubicBezTo>
                      <a:cubicBezTo>
                        <a:pt x="475" y="103"/>
                        <a:pt x="475" y="103"/>
                        <a:pt x="476" y="102"/>
                      </a:cubicBezTo>
                      <a:cubicBezTo>
                        <a:pt x="475" y="102"/>
                        <a:pt x="475" y="102"/>
                        <a:pt x="474" y="102"/>
                      </a:cubicBezTo>
                      <a:cubicBezTo>
                        <a:pt x="474" y="102"/>
                        <a:pt x="473" y="102"/>
                        <a:pt x="473" y="102"/>
                      </a:cubicBezTo>
                      <a:cubicBezTo>
                        <a:pt x="474" y="102"/>
                        <a:pt x="474" y="101"/>
                        <a:pt x="475" y="101"/>
                      </a:cubicBezTo>
                      <a:cubicBezTo>
                        <a:pt x="473" y="101"/>
                        <a:pt x="471" y="100"/>
                        <a:pt x="471" y="102"/>
                      </a:cubicBezTo>
                      <a:cubicBezTo>
                        <a:pt x="471" y="102"/>
                        <a:pt x="471" y="102"/>
                        <a:pt x="472" y="103"/>
                      </a:cubicBezTo>
                      <a:cubicBezTo>
                        <a:pt x="469" y="103"/>
                        <a:pt x="472" y="104"/>
                        <a:pt x="473" y="104"/>
                      </a:cubicBezTo>
                      <a:cubicBezTo>
                        <a:pt x="472" y="104"/>
                        <a:pt x="472" y="104"/>
                        <a:pt x="472" y="104"/>
                      </a:cubicBezTo>
                      <a:cubicBezTo>
                        <a:pt x="471" y="104"/>
                        <a:pt x="472" y="104"/>
                        <a:pt x="471" y="104"/>
                      </a:cubicBezTo>
                      <a:cubicBezTo>
                        <a:pt x="471" y="105"/>
                        <a:pt x="471" y="105"/>
                        <a:pt x="472" y="106"/>
                      </a:cubicBezTo>
                      <a:cubicBezTo>
                        <a:pt x="472" y="106"/>
                        <a:pt x="471" y="106"/>
                        <a:pt x="471" y="106"/>
                      </a:cubicBezTo>
                      <a:cubicBezTo>
                        <a:pt x="470" y="104"/>
                        <a:pt x="468" y="106"/>
                        <a:pt x="467" y="104"/>
                      </a:cubicBezTo>
                      <a:cubicBezTo>
                        <a:pt x="468" y="104"/>
                        <a:pt x="468" y="105"/>
                        <a:pt x="470" y="104"/>
                      </a:cubicBezTo>
                      <a:cubicBezTo>
                        <a:pt x="471" y="104"/>
                        <a:pt x="469" y="103"/>
                        <a:pt x="469" y="103"/>
                      </a:cubicBezTo>
                      <a:cubicBezTo>
                        <a:pt x="470" y="103"/>
                        <a:pt x="470" y="103"/>
                        <a:pt x="470" y="102"/>
                      </a:cubicBezTo>
                      <a:cubicBezTo>
                        <a:pt x="470" y="102"/>
                        <a:pt x="470" y="102"/>
                        <a:pt x="470" y="102"/>
                      </a:cubicBezTo>
                      <a:cubicBezTo>
                        <a:pt x="470" y="102"/>
                        <a:pt x="470" y="102"/>
                        <a:pt x="469" y="102"/>
                      </a:cubicBezTo>
                      <a:cubicBezTo>
                        <a:pt x="469" y="102"/>
                        <a:pt x="469" y="102"/>
                        <a:pt x="469" y="101"/>
                      </a:cubicBezTo>
                      <a:cubicBezTo>
                        <a:pt x="473" y="101"/>
                        <a:pt x="465" y="98"/>
                        <a:pt x="466" y="101"/>
                      </a:cubicBezTo>
                      <a:cubicBezTo>
                        <a:pt x="465" y="100"/>
                        <a:pt x="465" y="100"/>
                        <a:pt x="465" y="102"/>
                      </a:cubicBezTo>
                      <a:cubicBezTo>
                        <a:pt x="465" y="101"/>
                        <a:pt x="465" y="99"/>
                        <a:pt x="466" y="100"/>
                      </a:cubicBezTo>
                      <a:cubicBezTo>
                        <a:pt x="465" y="99"/>
                        <a:pt x="464" y="100"/>
                        <a:pt x="463" y="101"/>
                      </a:cubicBezTo>
                      <a:cubicBezTo>
                        <a:pt x="463" y="100"/>
                        <a:pt x="462" y="101"/>
                        <a:pt x="462" y="102"/>
                      </a:cubicBezTo>
                      <a:cubicBezTo>
                        <a:pt x="460" y="101"/>
                        <a:pt x="460" y="102"/>
                        <a:pt x="461" y="103"/>
                      </a:cubicBezTo>
                      <a:cubicBezTo>
                        <a:pt x="460" y="103"/>
                        <a:pt x="460" y="102"/>
                        <a:pt x="460" y="102"/>
                      </a:cubicBezTo>
                      <a:cubicBezTo>
                        <a:pt x="462" y="101"/>
                        <a:pt x="463" y="99"/>
                        <a:pt x="466" y="98"/>
                      </a:cubicBezTo>
                      <a:cubicBezTo>
                        <a:pt x="464" y="98"/>
                        <a:pt x="461" y="97"/>
                        <a:pt x="461" y="96"/>
                      </a:cubicBezTo>
                      <a:cubicBezTo>
                        <a:pt x="460" y="96"/>
                        <a:pt x="459" y="96"/>
                        <a:pt x="459" y="96"/>
                      </a:cubicBezTo>
                      <a:cubicBezTo>
                        <a:pt x="459" y="96"/>
                        <a:pt x="458" y="97"/>
                        <a:pt x="458" y="97"/>
                      </a:cubicBezTo>
                      <a:cubicBezTo>
                        <a:pt x="458" y="97"/>
                        <a:pt x="457" y="98"/>
                        <a:pt x="456" y="98"/>
                      </a:cubicBezTo>
                      <a:cubicBezTo>
                        <a:pt x="457" y="97"/>
                        <a:pt x="458" y="97"/>
                        <a:pt x="458" y="95"/>
                      </a:cubicBezTo>
                      <a:cubicBezTo>
                        <a:pt x="458" y="94"/>
                        <a:pt x="456" y="93"/>
                        <a:pt x="455" y="93"/>
                      </a:cubicBezTo>
                      <a:cubicBezTo>
                        <a:pt x="453" y="94"/>
                        <a:pt x="453" y="91"/>
                        <a:pt x="450" y="92"/>
                      </a:cubicBezTo>
                      <a:cubicBezTo>
                        <a:pt x="449" y="93"/>
                        <a:pt x="450" y="94"/>
                        <a:pt x="449" y="95"/>
                      </a:cubicBezTo>
                      <a:cubicBezTo>
                        <a:pt x="449" y="94"/>
                        <a:pt x="449" y="91"/>
                        <a:pt x="448" y="90"/>
                      </a:cubicBezTo>
                      <a:cubicBezTo>
                        <a:pt x="447" y="88"/>
                        <a:pt x="444" y="87"/>
                        <a:pt x="443" y="86"/>
                      </a:cubicBezTo>
                      <a:cubicBezTo>
                        <a:pt x="444" y="86"/>
                        <a:pt x="445" y="87"/>
                        <a:pt x="446" y="88"/>
                      </a:cubicBezTo>
                      <a:cubicBezTo>
                        <a:pt x="445" y="85"/>
                        <a:pt x="443" y="84"/>
                        <a:pt x="441" y="83"/>
                      </a:cubicBezTo>
                      <a:cubicBezTo>
                        <a:pt x="441" y="83"/>
                        <a:pt x="442" y="83"/>
                        <a:pt x="442" y="83"/>
                      </a:cubicBezTo>
                      <a:cubicBezTo>
                        <a:pt x="442" y="83"/>
                        <a:pt x="443" y="83"/>
                        <a:pt x="443" y="83"/>
                      </a:cubicBezTo>
                      <a:cubicBezTo>
                        <a:pt x="443" y="84"/>
                        <a:pt x="444" y="84"/>
                        <a:pt x="445" y="84"/>
                      </a:cubicBezTo>
                      <a:cubicBezTo>
                        <a:pt x="445" y="85"/>
                        <a:pt x="451" y="91"/>
                        <a:pt x="450" y="87"/>
                      </a:cubicBezTo>
                      <a:cubicBezTo>
                        <a:pt x="451" y="89"/>
                        <a:pt x="450" y="90"/>
                        <a:pt x="453" y="89"/>
                      </a:cubicBezTo>
                      <a:cubicBezTo>
                        <a:pt x="452" y="89"/>
                        <a:pt x="452" y="89"/>
                        <a:pt x="451" y="89"/>
                      </a:cubicBezTo>
                      <a:cubicBezTo>
                        <a:pt x="452" y="91"/>
                        <a:pt x="455" y="91"/>
                        <a:pt x="456" y="90"/>
                      </a:cubicBezTo>
                      <a:cubicBezTo>
                        <a:pt x="455" y="92"/>
                        <a:pt x="457" y="91"/>
                        <a:pt x="458" y="91"/>
                      </a:cubicBezTo>
                      <a:cubicBezTo>
                        <a:pt x="459" y="90"/>
                        <a:pt x="458" y="88"/>
                        <a:pt x="459" y="87"/>
                      </a:cubicBezTo>
                      <a:cubicBezTo>
                        <a:pt x="459" y="88"/>
                        <a:pt x="459" y="89"/>
                        <a:pt x="459" y="90"/>
                      </a:cubicBezTo>
                      <a:cubicBezTo>
                        <a:pt x="459" y="89"/>
                        <a:pt x="460" y="90"/>
                        <a:pt x="460" y="89"/>
                      </a:cubicBezTo>
                      <a:cubicBezTo>
                        <a:pt x="457" y="90"/>
                        <a:pt x="459" y="92"/>
                        <a:pt x="461" y="93"/>
                      </a:cubicBezTo>
                      <a:cubicBezTo>
                        <a:pt x="461" y="93"/>
                        <a:pt x="461" y="93"/>
                        <a:pt x="462" y="93"/>
                      </a:cubicBezTo>
                      <a:cubicBezTo>
                        <a:pt x="462" y="93"/>
                        <a:pt x="462" y="93"/>
                        <a:pt x="461" y="93"/>
                      </a:cubicBezTo>
                      <a:cubicBezTo>
                        <a:pt x="462" y="94"/>
                        <a:pt x="465" y="94"/>
                        <a:pt x="465" y="92"/>
                      </a:cubicBezTo>
                      <a:cubicBezTo>
                        <a:pt x="465" y="92"/>
                        <a:pt x="465" y="92"/>
                        <a:pt x="465" y="92"/>
                      </a:cubicBezTo>
                      <a:cubicBezTo>
                        <a:pt x="465" y="93"/>
                        <a:pt x="466" y="94"/>
                        <a:pt x="467" y="94"/>
                      </a:cubicBezTo>
                      <a:cubicBezTo>
                        <a:pt x="467" y="94"/>
                        <a:pt x="467" y="94"/>
                        <a:pt x="467" y="93"/>
                      </a:cubicBezTo>
                      <a:cubicBezTo>
                        <a:pt x="467" y="93"/>
                        <a:pt x="467" y="94"/>
                        <a:pt x="467" y="94"/>
                      </a:cubicBezTo>
                      <a:cubicBezTo>
                        <a:pt x="467" y="93"/>
                        <a:pt x="467" y="92"/>
                        <a:pt x="467" y="92"/>
                      </a:cubicBezTo>
                      <a:cubicBezTo>
                        <a:pt x="467" y="92"/>
                        <a:pt x="467" y="93"/>
                        <a:pt x="468" y="93"/>
                      </a:cubicBezTo>
                      <a:cubicBezTo>
                        <a:pt x="468" y="93"/>
                        <a:pt x="468" y="93"/>
                        <a:pt x="469" y="92"/>
                      </a:cubicBezTo>
                      <a:cubicBezTo>
                        <a:pt x="469" y="92"/>
                        <a:pt x="469" y="93"/>
                        <a:pt x="470" y="93"/>
                      </a:cubicBezTo>
                      <a:cubicBezTo>
                        <a:pt x="469" y="93"/>
                        <a:pt x="469" y="94"/>
                        <a:pt x="468" y="94"/>
                      </a:cubicBezTo>
                      <a:cubicBezTo>
                        <a:pt x="468" y="94"/>
                        <a:pt x="469" y="95"/>
                        <a:pt x="469" y="95"/>
                      </a:cubicBezTo>
                      <a:cubicBezTo>
                        <a:pt x="468" y="95"/>
                        <a:pt x="468" y="95"/>
                        <a:pt x="468" y="94"/>
                      </a:cubicBezTo>
                      <a:cubicBezTo>
                        <a:pt x="469" y="95"/>
                        <a:pt x="472" y="96"/>
                        <a:pt x="473" y="96"/>
                      </a:cubicBezTo>
                      <a:cubicBezTo>
                        <a:pt x="473" y="96"/>
                        <a:pt x="473" y="95"/>
                        <a:pt x="472" y="94"/>
                      </a:cubicBezTo>
                      <a:cubicBezTo>
                        <a:pt x="472" y="95"/>
                        <a:pt x="472" y="95"/>
                        <a:pt x="472" y="96"/>
                      </a:cubicBezTo>
                      <a:cubicBezTo>
                        <a:pt x="472" y="95"/>
                        <a:pt x="471" y="95"/>
                        <a:pt x="471" y="95"/>
                      </a:cubicBezTo>
                      <a:cubicBezTo>
                        <a:pt x="472" y="94"/>
                        <a:pt x="472" y="94"/>
                        <a:pt x="472" y="94"/>
                      </a:cubicBezTo>
                      <a:cubicBezTo>
                        <a:pt x="472" y="94"/>
                        <a:pt x="471" y="94"/>
                        <a:pt x="471" y="94"/>
                      </a:cubicBezTo>
                      <a:cubicBezTo>
                        <a:pt x="471" y="93"/>
                        <a:pt x="471" y="93"/>
                        <a:pt x="472" y="93"/>
                      </a:cubicBezTo>
                      <a:cubicBezTo>
                        <a:pt x="472" y="93"/>
                        <a:pt x="472" y="93"/>
                        <a:pt x="472" y="94"/>
                      </a:cubicBezTo>
                      <a:cubicBezTo>
                        <a:pt x="472" y="93"/>
                        <a:pt x="471" y="91"/>
                        <a:pt x="470" y="91"/>
                      </a:cubicBezTo>
                      <a:cubicBezTo>
                        <a:pt x="470" y="91"/>
                        <a:pt x="470" y="91"/>
                        <a:pt x="470" y="90"/>
                      </a:cubicBezTo>
                      <a:cubicBezTo>
                        <a:pt x="471" y="91"/>
                        <a:pt x="471" y="91"/>
                        <a:pt x="472" y="89"/>
                      </a:cubicBezTo>
                      <a:cubicBezTo>
                        <a:pt x="472" y="89"/>
                        <a:pt x="470" y="88"/>
                        <a:pt x="470" y="87"/>
                      </a:cubicBezTo>
                      <a:cubicBezTo>
                        <a:pt x="470" y="87"/>
                        <a:pt x="470" y="87"/>
                        <a:pt x="469" y="87"/>
                      </a:cubicBezTo>
                      <a:cubicBezTo>
                        <a:pt x="469" y="87"/>
                        <a:pt x="469" y="87"/>
                        <a:pt x="469" y="86"/>
                      </a:cubicBezTo>
                      <a:cubicBezTo>
                        <a:pt x="468" y="87"/>
                        <a:pt x="467" y="88"/>
                        <a:pt x="467" y="89"/>
                      </a:cubicBezTo>
                      <a:cubicBezTo>
                        <a:pt x="466" y="88"/>
                        <a:pt x="464" y="88"/>
                        <a:pt x="464" y="86"/>
                      </a:cubicBezTo>
                      <a:cubicBezTo>
                        <a:pt x="465" y="89"/>
                        <a:pt x="472" y="86"/>
                        <a:pt x="468" y="84"/>
                      </a:cubicBezTo>
                      <a:cubicBezTo>
                        <a:pt x="468" y="85"/>
                        <a:pt x="466" y="84"/>
                        <a:pt x="466" y="83"/>
                      </a:cubicBezTo>
                      <a:cubicBezTo>
                        <a:pt x="467" y="84"/>
                        <a:pt x="467" y="83"/>
                        <a:pt x="468" y="84"/>
                      </a:cubicBezTo>
                      <a:cubicBezTo>
                        <a:pt x="467" y="83"/>
                        <a:pt x="468" y="82"/>
                        <a:pt x="469" y="81"/>
                      </a:cubicBezTo>
                      <a:cubicBezTo>
                        <a:pt x="467" y="83"/>
                        <a:pt x="470" y="84"/>
                        <a:pt x="471" y="85"/>
                      </a:cubicBezTo>
                      <a:cubicBezTo>
                        <a:pt x="471" y="85"/>
                        <a:pt x="471" y="84"/>
                        <a:pt x="471" y="84"/>
                      </a:cubicBezTo>
                      <a:cubicBezTo>
                        <a:pt x="472" y="84"/>
                        <a:pt x="472" y="84"/>
                        <a:pt x="473" y="83"/>
                      </a:cubicBezTo>
                      <a:cubicBezTo>
                        <a:pt x="473" y="84"/>
                        <a:pt x="473" y="84"/>
                        <a:pt x="473" y="84"/>
                      </a:cubicBezTo>
                      <a:cubicBezTo>
                        <a:pt x="474" y="85"/>
                        <a:pt x="474" y="85"/>
                        <a:pt x="475" y="85"/>
                      </a:cubicBezTo>
                      <a:cubicBezTo>
                        <a:pt x="476" y="85"/>
                        <a:pt x="476" y="84"/>
                        <a:pt x="476" y="83"/>
                      </a:cubicBezTo>
                      <a:cubicBezTo>
                        <a:pt x="476" y="84"/>
                        <a:pt x="476" y="84"/>
                        <a:pt x="476" y="85"/>
                      </a:cubicBezTo>
                      <a:cubicBezTo>
                        <a:pt x="477" y="85"/>
                        <a:pt x="479" y="85"/>
                        <a:pt x="479" y="83"/>
                      </a:cubicBezTo>
                      <a:cubicBezTo>
                        <a:pt x="478" y="82"/>
                        <a:pt x="478" y="82"/>
                        <a:pt x="479" y="81"/>
                      </a:cubicBezTo>
                      <a:cubicBezTo>
                        <a:pt x="481" y="83"/>
                        <a:pt x="479" y="84"/>
                        <a:pt x="480" y="86"/>
                      </a:cubicBezTo>
                      <a:cubicBezTo>
                        <a:pt x="479" y="87"/>
                        <a:pt x="480" y="87"/>
                        <a:pt x="481" y="87"/>
                      </a:cubicBezTo>
                      <a:cubicBezTo>
                        <a:pt x="480" y="87"/>
                        <a:pt x="478" y="86"/>
                        <a:pt x="479" y="88"/>
                      </a:cubicBezTo>
                      <a:cubicBezTo>
                        <a:pt x="478" y="88"/>
                        <a:pt x="478" y="88"/>
                        <a:pt x="478" y="88"/>
                      </a:cubicBezTo>
                      <a:cubicBezTo>
                        <a:pt x="478" y="86"/>
                        <a:pt x="474" y="86"/>
                        <a:pt x="472" y="87"/>
                      </a:cubicBezTo>
                      <a:cubicBezTo>
                        <a:pt x="473" y="87"/>
                        <a:pt x="473" y="87"/>
                        <a:pt x="474" y="87"/>
                      </a:cubicBezTo>
                      <a:cubicBezTo>
                        <a:pt x="473" y="87"/>
                        <a:pt x="473" y="87"/>
                        <a:pt x="473" y="87"/>
                      </a:cubicBezTo>
                      <a:cubicBezTo>
                        <a:pt x="474" y="88"/>
                        <a:pt x="474" y="89"/>
                        <a:pt x="475" y="90"/>
                      </a:cubicBezTo>
                      <a:cubicBezTo>
                        <a:pt x="475" y="89"/>
                        <a:pt x="475" y="90"/>
                        <a:pt x="475" y="89"/>
                      </a:cubicBezTo>
                      <a:cubicBezTo>
                        <a:pt x="475" y="89"/>
                        <a:pt x="476" y="89"/>
                        <a:pt x="476" y="89"/>
                      </a:cubicBezTo>
                      <a:cubicBezTo>
                        <a:pt x="476" y="89"/>
                        <a:pt x="475" y="89"/>
                        <a:pt x="475" y="88"/>
                      </a:cubicBezTo>
                      <a:cubicBezTo>
                        <a:pt x="476" y="88"/>
                        <a:pt x="476" y="89"/>
                        <a:pt x="477" y="89"/>
                      </a:cubicBezTo>
                      <a:cubicBezTo>
                        <a:pt x="477" y="89"/>
                        <a:pt x="476" y="89"/>
                        <a:pt x="476" y="89"/>
                      </a:cubicBezTo>
                      <a:cubicBezTo>
                        <a:pt x="476" y="89"/>
                        <a:pt x="477" y="90"/>
                        <a:pt x="477" y="90"/>
                      </a:cubicBezTo>
                      <a:cubicBezTo>
                        <a:pt x="477" y="90"/>
                        <a:pt x="477" y="90"/>
                        <a:pt x="477" y="90"/>
                      </a:cubicBezTo>
                      <a:cubicBezTo>
                        <a:pt x="478" y="90"/>
                        <a:pt x="478" y="91"/>
                        <a:pt x="478" y="91"/>
                      </a:cubicBezTo>
                      <a:cubicBezTo>
                        <a:pt x="477" y="91"/>
                        <a:pt x="477" y="91"/>
                        <a:pt x="477" y="91"/>
                      </a:cubicBezTo>
                      <a:cubicBezTo>
                        <a:pt x="476" y="89"/>
                        <a:pt x="475" y="90"/>
                        <a:pt x="475" y="91"/>
                      </a:cubicBezTo>
                      <a:cubicBezTo>
                        <a:pt x="475" y="91"/>
                        <a:pt x="475" y="91"/>
                        <a:pt x="475" y="91"/>
                      </a:cubicBezTo>
                      <a:cubicBezTo>
                        <a:pt x="475" y="91"/>
                        <a:pt x="475" y="91"/>
                        <a:pt x="474" y="92"/>
                      </a:cubicBezTo>
                      <a:cubicBezTo>
                        <a:pt x="474" y="91"/>
                        <a:pt x="474" y="91"/>
                        <a:pt x="474" y="91"/>
                      </a:cubicBezTo>
                      <a:cubicBezTo>
                        <a:pt x="474" y="91"/>
                        <a:pt x="474" y="91"/>
                        <a:pt x="474" y="91"/>
                      </a:cubicBezTo>
                      <a:cubicBezTo>
                        <a:pt x="473" y="92"/>
                        <a:pt x="474" y="92"/>
                        <a:pt x="475" y="92"/>
                      </a:cubicBezTo>
                      <a:cubicBezTo>
                        <a:pt x="476" y="92"/>
                        <a:pt x="476" y="93"/>
                        <a:pt x="476" y="93"/>
                      </a:cubicBezTo>
                      <a:cubicBezTo>
                        <a:pt x="476" y="92"/>
                        <a:pt x="476" y="92"/>
                        <a:pt x="476" y="92"/>
                      </a:cubicBezTo>
                      <a:cubicBezTo>
                        <a:pt x="477" y="92"/>
                        <a:pt x="477" y="93"/>
                        <a:pt x="478" y="94"/>
                      </a:cubicBezTo>
                      <a:cubicBezTo>
                        <a:pt x="477" y="93"/>
                        <a:pt x="477" y="94"/>
                        <a:pt x="477" y="94"/>
                      </a:cubicBezTo>
                      <a:cubicBezTo>
                        <a:pt x="477" y="93"/>
                        <a:pt x="477" y="93"/>
                        <a:pt x="476" y="93"/>
                      </a:cubicBezTo>
                      <a:cubicBezTo>
                        <a:pt x="476" y="93"/>
                        <a:pt x="476" y="93"/>
                        <a:pt x="476" y="94"/>
                      </a:cubicBezTo>
                      <a:cubicBezTo>
                        <a:pt x="476" y="94"/>
                        <a:pt x="476" y="93"/>
                        <a:pt x="476" y="93"/>
                      </a:cubicBezTo>
                      <a:cubicBezTo>
                        <a:pt x="476" y="94"/>
                        <a:pt x="475" y="94"/>
                        <a:pt x="475" y="95"/>
                      </a:cubicBezTo>
                      <a:cubicBezTo>
                        <a:pt x="475" y="95"/>
                        <a:pt x="476" y="94"/>
                        <a:pt x="476" y="95"/>
                      </a:cubicBezTo>
                      <a:cubicBezTo>
                        <a:pt x="476" y="96"/>
                        <a:pt x="476" y="96"/>
                        <a:pt x="477" y="95"/>
                      </a:cubicBezTo>
                      <a:cubicBezTo>
                        <a:pt x="477" y="95"/>
                        <a:pt x="477" y="95"/>
                        <a:pt x="477" y="95"/>
                      </a:cubicBezTo>
                      <a:cubicBezTo>
                        <a:pt x="477" y="95"/>
                        <a:pt x="477" y="95"/>
                        <a:pt x="478" y="95"/>
                      </a:cubicBezTo>
                      <a:cubicBezTo>
                        <a:pt x="478" y="95"/>
                        <a:pt x="477" y="95"/>
                        <a:pt x="478" y="95"/>
                      </a:cubicBezTo>
                      <a:cubicBezTo>
                        <a:pt x="478" y="95"/>
                        <a:pt x="478" y="95"/>
                        <a:pt x="478" y="96"/>
                      </a:cubicBezTo>
                      <a:cubicBezTo>
                        <a:pt x="478" y="96"/>
                        <a:pt x="478" y="95"/>
                        <a:pt x="478" y="96"/>
                      </a:cubicBezTo>
                      <a:cubicBezTo>
                        <a:pt x="478" y="96"/>
                        <a:pt x="478" y="96"/>
                        <a:pt x="477" y="96"/>
                      </a:cubicBezTo>
                      <a:cubicBezTo>
                        <a:pt x="478" y="96"/>
                        <a:pt x="477" y="96"/>
                        <a:pt x="478" y="96"/>
                      </a:cubicBezTo>
                      <a:cubicBezTo>
                        <a:pt x="478" y="96"/>
                        <a:pt x="478" y="97"/>
                        <a:pt x="478" y="97"/>
                      </a:cubicBezTo>
                      <a:cubicBezTo>
                        <a:pt x="478" y="97"/>
                        <a:pt x="478" y="97"/>
                        <a:pt x="478" y="97"/>
                      </a:cubicBezTo>
                      <a:cubicBezTo>
                        <a:pt x="479" y="97"/>
                        <a:pt x="478" y="97"/>
                        <a:pt x="479" y="97"/>
                      </a:cubicBezTo>
                      <a:cubicBezTo>
                        <a:pt x="479" y="97"/>
                        <a:pt x="479" y="98"/>
                        <a:pt x="479" y="98"/>
                      </a:cubicBezTo>
                      <a:cubicBezTo>
                        <a:pt x="479" y="98"/>
                        <a:pt x="480" y="98"/>
                        <a:pt x="480" y="98"/>
                      </a:cubicBezTo>
                      <a:cubicBezTo>
                        <a:pt x="479" y="97"/>
                        <a:pt x="479" y="97"/>
                        <a:pt x="479" y="96"/>
                      </a:cubicBezTo>
                      <a:cubicBezTo>
                        <a:pt x="479" y="96"/>
                        <a:pt x="479" y="96"/>
                        <a:pt x="478" y="95"/>
                      </a:cubicBezTo>
                      <a:cubicBezTo>
                        <a:pt x="479" y="95"/>
                        <a:pt x="479" y="95"/>
                        <a:pt x="479" y="95"/>
                      </a:cubicBezTo>
                      <a:cubicBezTo>
                        <a:pt x="479" y="95"/>
                        <a:pt x="479" y="95"/>
                        <a:pt x="480" y="95"/>
                      </a:cubicBezTo>
                      <a:cubicBezTo>
                        <a:pt x="480" y="95"/>
                        <a:pt x="480" y="95"/>
                        <a:pt x="480" y="95"/>
                      </a:cubicBezTo>
                      <a:cubicBezTo>
                        <a:pt x="480" y="95"/>
                        <a:pt x="480" y="95"/>
                        <a:pt x="480" y="95"/>
                      </a:cubicBezTo>
                      <a:cubicBezTo>
                        <a:pt x="480" y="94"/>
                        <a:pt x="480" y="94"/>
                        <a:pt x="479" y="94"/>
                      </a:cubicBezTo>
                      <a:cubicBezTo>
                        <a:pt x="480" y="94"/>
                        <a:pt x="480" y="94"/>
                        <a:pt x="480" y="94"/>
                      </a:cubicBezTo>
                      <a:cubicBezTo>
                        <a:pt x="480" y="93"/>
                        <a:pt x="480" y="94"/>
                        <a:pt x="480" y="93"/>
                      </a:cubicBezTo>
                      <a:cubicBezTo>
                        <a:pt x="481" y="93"/>
                        <a:pt x="481" y="94"/>
                        <a:pt x="481" y="94"/>
                      </a:cubicBezTo>
                      <a:cubicBezTo>
                        <a:pt x="481" y="94"/>
                        <a:pt x="480" y="95"/>
                        <a:pt x="481" y="96"/>
                      </a:cubicBezTo>
                      <a:cubicBezTo>
                        <a:pt x="481" y="96"/>
                        <a:pt x="481" y="96"/>
                        <a:pt x="481" y="96"/>
                      </a:cubicBezTo>
                      <a:cubicBezTo>
                        <a:pt x="481" y="96"/>
                        <a:pt x="481" y="96"/>
                        <a:pt x="482" y="96"/>
                      </a:cubicBezTo>
                      <a:cubicBezTo>
                        <a:pt x="481" y="96"/>
                        <a:pt x="481" y="95"/>
                        <a:pt x="481" y="95"/>
                      </a:cubicBezTo>
                      <a:cubicBezTo>
                        <a:pt x="482" y="95"/>
                        <a:pt x="482" y="94"/>
                        <a:pt x="482" y="94"/>
                      </a:cubicBezTo>
                      <a:cubicBezTo>
                        <a:pt x="482" y="94"/>
                        <a:pt x="482" y="94"/>
                        <a:pt x="482" y="94"/>
                      </a:cubicBezTo>
                      <a:cubicBezTo>
                        <a:pt x="482" y="94"/>
                        <a:pt x="482" y="94"/>
                        <a:pt x="482" y="93"/>
                      </a:cubicBezTo>
                      <a:cubicBezTo>
                        <a:pt x="482" y="93"/>
                        <a:pt x="482" y="93"/>
                        <a:pt x="482" y="93"/>
                      </a:cubicBezTo>
                      <a:cubicBezTo>
                        <a:pt x="483" y="93"/>
                        <a:pt x="482" y="93"/>
                        <a:pt x="483" y="93"/>
                      </a:cubicBezTo>
                      <a:cubicBezTo>
                        <a:pt x="483" y="93"/>
                        <a:pt x="483" y="93"/>
                        <a:pt x="483" y="93"/>
                      </a:cubicBezTo>
                      <a:cubicBezTo>
                        <a:pt x="482" y="93"/>
                        <a:pt x="483" y="92"/>
                        <a:pt x="482" y="92"/>
                      </a:cubicBezTo>
                      <a:cubicBezTo>
                        <a:pt x="482" y="92"/>
                        <a:pt x="482" y="92"/>
                        <a:pt x="482" y="92"/>
                      </a:cubicBezTo>
                      <a:cubicBezTo>
                        <a:pt x="482" y="92"/>
                        <a:pt x="483" y="91"/>
                        <a:pt x="481" y="91"/>
                      </a:cubicBezTo>
                      <a:cubicBezTo>
                        <a:pt x="481" y="91"/>
                        <a:pt x="482" y="91"/>
                        <a:pt x="482" y="91"/>
                      </a:cubicBezTo>
                      <a:cubicBezTo>
                        <a:pt x="482" y="91"/>
                        <a:pt x="482" y="90"/>
                        <a:pt x="482" y="90"/>
                      </a:cubicBezTo>
                      <a:cubicBezTo>
                        <a:pt x="483" y="91"/>
                        <a:pt x="483" y="91"/>
                        <a:pt x="484" y="90"/>
                      </a:cubicBezTo>
                      <a:cubicBezTo>
                        <a:pt x="484" y="91"/>
                        <a:pt x="484" y="91"/>
                        <a:pt x="485" y="91"/>
                      </a:cubicBezTo>
                      <a:cubicBezTo>
                        <a:pt x="484" y="91"/>
                        <a:pt x="484" y="91"/>
                        <a:pt x="483" y="92"/>
                      </a:cubicBezTo>
                      <a:cubicBezTo>
                        <a:pt x="483" y="92"/>
                        <a:pt x="483" y="91"/>
                        <a:pt x="483" y="92"/>
                      </a:cubicBezTo>
                      <a:cubicBezTo>
                        <a:pt x="484" y="93"/>
                        <a:pt x="484" y="94"/>
                        <a:pt x="485" y="95"/>
                      </a:cubicBezTo>
                      <a:cubicBezTo>
                        <a:pt x="484" y="95"/>
                        <a:pt x="484" y="95"/>
                        <a:pt x="484" y="95"/>
                      </a:cubicBezTo>
                      <a:cubicBezTo>
                        <a:pt x="484" y="96"/>
                        <a:pt x="484" y="96"/>
                        <a:pt x="485" y="97"/>
                      </a:cubicBezTo>
                      <a:cubicBezTo>
                        <a:pt x="486" y="97"/>
                        <a:pt x="486" y="97"/>
                        <a:pt x="486" y="98"/>
                      </a:cubicBezTo>
                      <a:cubicBezTo>
                        <a:pt x="486" y="98"/>
                        <a:pt x="485" y="98"/>
                        <a:pt x="485" y="98"/>
                      </a:cubicBezTo>
                      <a:cubicBezTo>
                        <a:pt x="485" y="98"/>
                        <a:pt x="485" y="98"/>
                        <a:pt x="485" y="98"/>
                      </a:cubicBezTo>
                      <a:cubicBezTo>
                        <a:pt x="484" y="98"/>
                        <a:pt x="484" y="98"/>
                        <a:pt x="484" y="98"/>
                      </a:cubicBezTo>
                      <a:cubicBezTo>
                        <a:pt x="484" y="98"/>
                        <a:pt x="483" y="98"/>
                        <a:pt x="483" y="97"/>
                      </a:cubicBezTo>
                      <a:cubicBezTo>
                        <a:pt x="483" y="98"/>
                        <a:pt x="483" y="98"/>
                        <a:pt x="483" y="98"/>
                      </a:cubicBezTo>
                      <a:cubicBezTo>
                        <a:pt x="483" y="98"/>
                        <a:pt x="483" y="98"/>
                        <a:pt x="483" y="97"/>
                      </a:cubicBezTo>
                      <a:cubicBezTo>
                        <a:pt x="483" y="98"/>
                        <a:pt x="482" y="98"/>
                        <a:pt x="482" y="98"/>
                      </a:cubicBezTo>
                      <a:cubicBezTo>
                        <a:pt x="483" y="98"/>
                        <a:pt x="483" y="98"/>
                        <a:pt x="483" y="98"/>
                      </a:cubicBezTo>
                      <a:cubicBezTo>
                        <a:pt x="483" y="98"/>
                        <a:pt x="483" y="98"/>
                        <a:pt x="483" y="98"/>
                      </a:cubicBezTo>
                      <a:cubicBezTo>
                        <a:pt x="483" y="98"/>
                        <a:pt x="483" y="98"/>
                        <a:pt x="483" y="98"/>
                      </a:cubicBezTo>
                      <a:cubicBezTo>
                        <a:pt x="484" y="99"/>
                        <a:pt x="484" y="98"/>
                        <a:pt x="484" y="98"/>
                      </a:cubicBezTo>
                      <a:cubicBezTo>
                        <a:pt x="484" y="99"/>
                        <a:pt x="484" y="99"/>
                        <a:pt x="484" y="100"/>
                      </a:cubicBezTo>
                      <a:cubicBezTo>
                        <a:pt x="484" y="98"/>
                        <a:pt x="486" y="99"/>
                        <a:pt x="487" y="99"/>
                      </a:cubicBezTo>
                      <a:cubicBezTo>
                        <a:pt x="487" y="99"/>
                        <a:pt x="486" y="99"/>
                        <a:pt x="486" y="99"/>
                      </a:cubicBezTo>
                      <a:cubicBezTo>
                        <a:pt x="487" y="99"/>
                        <a:pt x="487" y="99"/>
                        <a:pt x="487" y="99"/>
                      </a:cubicBezTo>
                      <a:cubicBezTo>
                        <a:pt x="487" y="99"/>
                        <a:pt x="487" y="98"/>
                        <a:pt x="487" y="98"/>
                      </a:cubicBezTo>
                      <a:cubicBezTo>
                        <a:pt x="487" y="98"/>
                        <a:pt x="487" y="99"/>
                        <a:pt x="487" y="99"/>
                      </a:cubicBezTo>
                      <a:cubicBezTo>
                        <a:pt x="487" y="98"/>
                        <a:pt x="486" y="97"/>
                        <a:pt x="487" y="96"/>
                      </a:cubicBezTo>
                      <a:cubicBezTo>
                        <a:pt x="487" y="96"/>
                        <a:pt x="487" y="96"/>
                        <a:pt x="487" y="96"/>
                      </a:cubicBezTo>
                      <a:cubicBezTo>
                        <a:pt x="487" y="96"/>
                        <a:pt x="487" y="96"/>
                        <a:pt x="487" y="96"/>
                      </a:cubicBezTo>
                      <a:cubicBezTo>
                        <a:pt x="487" y="95"/>
                        <a:pt x="486" y="95"/>
                        <a:pt x="486" y="95"/>
                      </a:cubicBezTo>
                      <a:cubicBezTo>
                        <a:pt x="486" y="95"/>
                        <a:pt x="486" y="95"/>
                        <a:pt x="486" y="95"/>
                      </a:cubicBezTo>
                      <a:cubicBezTo>
                        <a:pt x="486" y="95"/>
                        <a:pt x="487" y="95"/>
                        <a:pt x="487" y="95"/>
                      </a:cubicBezTo>
                      <a:cubicBezTo>
                        <a:pt x="487" y="95"/>
                        <a:pt x="486" y="94"/>
                        <a:pt x="486" y="94"/>
                      </a:cubicBezTo>
                      <a:cubicBezTo>
                        <a:pt x="487" y="95"/>
                        <a:pt x="488" y="97"/>
                        <a:pt x="489" y="96"/>
                      </a:cubicBezTo>
                      <a:cubicBezTo>
                        <a:pt x="489" y="96"/>
                        <a:pt x="489" y="97"/>
                        <a:pt x="489" y="97"/>
                      </a:cubicBezTo>
                      <a:cubicBezTo>
                        <a:pt x="488" y="97"/>
                        <a:pt x="488" y="98"/>
                        <a:pt x="490" y="97"/>
                      </a:cubicBezTo>
                      <a:cubicBezTo>
                        <a:pt x="490" y="98"/>
                        <a:pt x="490" y="98"/>
                        <a:pt x="491" y="98"/>
                      </a:cubicBezTo>
                      <a:cubicBezTo>
                        <a:pt x="490" y="99"/>
                        <a:pt x="491" y="99"/>
                        <a:pt x="490" y="99"/>
                      </a:cubicBezTo>
                      <a:cubicBezTo>
                        <a:pt x="490" y="99"/>
                        <a:pt x="490" y="99"/>
                        <a:pt x="490" y="99"/>
                      </a:cubicBezTo>
                      <a:cubicBezTo>
                        <a:pt x="491" y="99"/>
                        <a:pt x="492" y="101"/>
                        <a:pt x="493" y="99"/>
                      </a:cubicBezTo>
                      <a:cubicBezTo>
                        <a:pt x="493" y="99"/>
                        <a:pt x="492" y="97"/>
                        <a:pt x="493" y="96"/>
                      </a:cubicBezTo>
                      <a:cubicBezTo>
                        <a:pt x="493" y="96"/>
                        <a:pt x="494" y="96"/>
                        <a:pt x="494" y="96"/>
                      </a:cubicBezTo>
                      <a:cubicBezTo>
                        <a:pt x="492" y="97"/>
                        <a:pt x="493" y="99"/>
                        <a:pt x="495" y="99"/>
                      </a:cubicBezTo>
                      <a:cubicBezTo>
                        <a:pt x="494" y="99"/>
                        <a:pt x="495" y="100"/>
                        <a:pt x="495" y="100"/>
                      </a:cubicBezTo>
                      <a:cubicBezTo>
                        <a:pt x="496" y="99"/>
                        <a:pt x="495" y="99"/>
                        <a:pt x="496" y="100"/>
                      </a:cubicBezTo>
                      <a:cubicBezTo>
                        <a:pt x="497" y="100"/>
                        <a:pt x="500" y="99"/>
                        <a:pt x="498" y="101"/>
                      </a:cubicBezTo>
                      <a:cubicBezTo>
                        <a:pt x="499" y="101"/>
                        <a:pt x="499" y="101"/>
                        <a:pt x="500" y="100"/>
                      </a:cubicBezTo>
                      <a:cubicBezTo>
                        <a:pt x="499" y="98"/>
                        <a:pt x="501" y="99"/>
                        <a:pt x="501" y="99"/>
                      </a:cubicBezTo>
                      <a:cubicBezTo>
                        <a:pt x="502" y="99"/>
                        <a:pt x="503" y="98"/>
                        <a:pt x="504" y="98"/>
                      </a:cubicBezTo>
                      <a:cubicBezTo>
                        <a:pt x="504" y="97"/>
                        <a:pt x="504" y="97"/>
                        <a:pt x="505" y="97"/>
                      </a:cubicBezTo>
                      <a:cubicBezTo>
                        <a:pt x="504" y="97"/>
                        <a:pt x="504" y="97"/>
                        <a:pt x="503" y="97"/>
                      </a:cubicBezTo>
                      <a:cubicBezTo>
                        <a:pt x="503" y="96"/>
                        <a:pt x="503" y="95"/>
                        <a:pt x="505" y="94"/>
                      </a:cubicBezTo>
                      <a:cubicBezTo>
                        <a:pt x="505" y="94"/>
                        <a:pt x="504" y="94"/>
                        <a:pt x="504" y="94"/>
                      </a:cubicBezTo>
                      <a:cubicBezTo>
                        <a:pt x="504" y="94"/>
                        <a:pt x="505" y="94"/>
                        <a:pt x="505" y="94"/>
                      </a:cubicBezTo>
                      <a:cubicBezTo>
                        <a:pt x="504" y="93"/>
                        <a:pt x="505" y="93"/>
                        <a:pt x="504" y="93"/>
                      </a:cubicBezTo>
                      <a:cubicBezTo>
                        <a:pt x="505" y="93"/>
                        <a:pt x="504" y="93"/>
                        <a:pt x="504" y="92"/>
                      </a:cubicBezTo>
                      <a:cubicBezTo>
                        <a:pt x="505" y="93"/>
                        <a:pt x="506" y="93"/>
                        <a:pt x="506" y="93"/>
                      </a:cubicBezTo>
                      <a:cubicBezTo>
                        <a:pt x="506" y="94"/>
                        <a:pt x="506" y="95"/>
                        <a:pt x="507" y="93"/>
                      </a:cubicBezTo>
                      <a:cubicBezTo>
                        <a:pt x="508" y="93"/>
                        <a:pt x="507" y="92"/>
                        <a:pt x="507" y="92"/>
                      </a:cubicBezTo>
                      <a:cubicBezTo>
                        <a:pt x="507" y="91"/>
                        <a:pt x="508" y="91"/>
                        <a:pt x="508" y="91"/>
                      </a:cubicBezTo>
                      <a:cubicBezTo>
                        <a:pt x="508" y="90"/>
                        <a:pt x="508" y="90"/>
                        <a:pt x="508" y="89"/>
                      </a:cubicBezTo>
                      <a:cubicBezTo>
                        <a:pt x="509" y="90"/>
                        <a:pt x="510" y="88"/>
                        <a:pt x="511" y="87"/>
                      </a:cubicBezTo>
                      <a:cubicBezTo>
                        <a:pt x="510" y="87"/>
                        <a:pt x="510" y="88"/>
                        <a:pt x="510" y="87"/>
                      </a:cubicBezTo>
                      <a:cubicBezTo>
                        <a:pt x="510" y="87"/>
                        <a:pt x="510" y="87"/>
                        <a:pt x="509" y="87"/>
                      </a:cubicBezTo>
                      <a:cubicBezTo>
                        <a:pt x="509" y="87"/>
                        <a:pt x="509" y="86"/>
                        <a:pt x="509" y="86"/>
                      </a:cubicBezTo>
                      <a:cubicBezTo>
                        <a:pt x="510" y="86"/>
                        <a:pt x="509" y="86"/>
                        <a:pt x="510" y="86"/>
                      </a:cubicBezTo>
                      <a:cubicBezTo>
                        <a:pt x="510" y="86"/>
                        <a:pt x="513" y="84"/>
                        <a:pt x="514" y="83"/>
                      </a:cubicBezTo>
                      <a:cubicBezTo>
                        <a:pt x="514" y="83"/>
                        <a:pt x="513" y="84"/>
                        <a:pt x="513" y="84"/>
                      </a:cubicBezTo>
                      <a:cubicBezTo>
                        <a:pt x="513" y="82"/>
                        <a:pt x="514" y="82"/>
                        <a:pt x="515" y="81"/>
                      </a:cubicBezTo>
                      <a:cubicBezTo>
                        <a:pt x="515" y="81"/>
                        <a:pt x="515" y="80"/>
                        <a:pt x="514" y="79"/>
                      </a:cubicBezTo>
                      <a:cubicBezTo>
                        <a:pt x="514" y="79"/>
                        <a:pt x="515" y="79"/>
                        <a:pt x="515" y="80"/>
                      </a:cubicBezTo>
                      <a:cubicBezTo>
                        <a:pt x="515" y="78"/>
                        <a:pt x="515" y="77"/>
                        <a:pt x="515" y="76"/>
                      </a:cubicBezTo>
                      <a:cubicBezTo>
                        <a:pt x="515" y="77"/>
                        <a:pt x="516" y="77"/>
                        <a:pt x="517" y="77"/>
                      </a:cubicBezTo>
                      <a:cubicBezTo>
                        <a:pt x="516" y="77"/>
                        <a:pt x="516" y="77"/>
                        <a:pt x="516" y="77"/>
                      </a:cubicBezTo>
                      <a:cubicBezTo>
                        <a:pt x="516" y="78"/>
                        <a:pt x="516" y="78"/>
                        <a:pt x="517" y="79"/>
                      </a:cubicBezTo>
                      <a:cubicBezTo>
                        <a:pt x="517" y="79"/>
                        <a:pt x="516" y="79"/>
                        <a:pt x="516" y="79"/>
                      </a:cubicBezTo>
                      <a:cubicBezTo>
                        <a:pt x="517" y="81"/>
                        <a:pt x="519" y="81"/>
                        <a:pt x="519" y="80"/>
                      </a:cubicBezTo>
                      <a:cubicBezTo>
                        <a:pt x="520" y="81"/>
                        <a:pt x="519" y="81"/>
                        <a:pt x="518" y="82"/>
                      </a:cubicBezTo>
                      <a:cubicBezTo>
                        <a:pt x="519" y="82"/>
                        <a:pt x="521" y="82"/>
                        <a:pt x="522" y="81"/>
                      </a:cubicBezTo>
                      <a:cubicBezTo>
                        <a:pt x="521" y="79"/>
                        <a:pt x="523" y="79"/>
                        <a:pt x="523" y="79"/>
                      </a:cubicBezTo>
                    </a:path>
                  </a:pathLst>
                </a:custGeom>
                <a:solidFill>
                  <a:srgbClr val="B2B2B2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779803" name="Group 11353"/>
                <p:cNvGrpSpPr>
                  <a:grpSpLocks/>
                </p:cNvGrpSpPr>
                <p:nvPr/>
              </p:nvGrpSpPr>
              <p:grpSpPr bwMode="auto">
                <a:xfrm>
                  <a:off x="4758" y="2213"/>
                  <a:ext cx="63" cy="191"/>
                  <a:chOff x="4758" y="2213"/>
                  <a:chExt cx="63" cy="191"/>
                </a:xfrm>
              </p:grpSpPr>
              <p:sp>
                <p:nvSpPr>
                  <p:cNvPr id="779804" name="Freeform 10432"/>
                  <p:cNvSpPr>
                    <a:spLocks/>
                  </p:cNvSpPr>
                  <p:nvPr/>
                </p:nvSpPr>
                <p:spPr bwMode="auto">
                  <a:xfrm>
                    <a:off x="4780" y="2213"/>
                    <a:ext cx="34" cy="96"/>
                  </a:xfrm>
                  <a:custGeom>
                    <a:avLst/>
                    <a:gdLst>
                      <a:gd name="T0" fmla="*/ 0 w 22"/>
                      <a:gd name="T1" fmla="*/ 2 h 62"/>
                      <a:gd name="T2" fmla="*/ 2 w 22"/>
                      <a:gd name="T3" fmla="*/ 6 h 62"/>
                      <a:gd name="T4" fmla="*/ 3 w 22"/>
                      <a:gd name="T5" fmla="*/ 14 h 62"/>
                      <a:gd name="T6" fmla="*/ 2 w 22"/>
                      <a:gd name="T7" fmla="*/ 15 h 62"/>
                      <a:gd name="T8" fmla="*/ 3 w 22"/>
                      <a:gd name="T9" fmla="*/ 17 h 62"/>
                      <a:gd name="T10" fmla="*/ 3 w 22"/>
                      <a:gd name="T11" fmla="*/ 17 h 62"/>
                      <a:gd name="T12" fmla="*/ 3 w 22"/>
                      <a:gd name="T13" fmla="*/ 19 h 62"/>
                      <a:gd name="T14" fmla="*/ 9 w 22"/>
                      <a:gd name="T15" fmla="*/ 39 h 62"/>
                      <a:gd name="T16" fmla="*/ 9 w 22"/>
                      <a:gd name="T17" fmla="*/ 39 h 62"/>
                      <a:gd name="T18" fmla="*/ 14 w 22"/>
                      <a:gd name="T19" fmla="*/ 56 h 62"/>
                      <a:gd name="T20" fmla="*/ 12 w 22"/>
                      <a:gd name="T21" fmla="*/ 53 h 62"/>
                      <a:gd name="T22" fmla="*/ 14 w 22"/>
                      <a:gd name="T23" fmla="*/ 59 h 62"/>
                      <a:gd name="T24" fmla="*/ 15 w 22"/>
                      <a:gd name="T25" fmla="*/ 62 h 62"/>
                      <a:gd name="T26" fmla="*/ 17 w 22"/>
                      <a:gd name="T27" fmla="*/ 62 h 62"/>
                      <a:gd name="T28" fmla="*/ 19 w 22"/>
                      <a:gd name="T29" fmla="*/ 65 h 62"/>
                      <a:gd name="T30" fmla="*/ 20 w 22"/>
                      <a:gd name="T31" fmla="*/ 68 h 62"/>
                      <a:gd name="T32" fmla="*/ 23 w 22"/>
                      <a:gd name="T33" fmla="*/ 73 h 62"/>
                      <a:gd name="T34" fmla="*/ 28 w 22"/>
                      <a:gd name="T35" fmla="*/ 85 h 62"/>
                      <a:gd name="T36" fmla="*/ 31 w 22"/>
                      <a:gd name="T37" fmla="*/ 94 h 62"/>
                      <a:gd name="T38" fmla="*/ 31 w 22"/>
                      <a:gd name="T39" fmla="*/ 93 h 62"/>
                      <a:gd name="T40" fmla="*/ 32 w 22"/>
                      <a:gd name="T41" fmla="*/ 94 h 62"/>
                      <a:gd name="T42" fmla="*/ 31 w 22"/>
                      <a:gd name="T43" fmla="*/ 88 h 62"/>
                      <a:gd name="T44" fmla="*/ 26 w 22"/>
                      <a:gd name="T45" fmla="*/ 76 h 62"/>
                      <a:gd name="T46" fmla="*/ 14 w 22"/>
                      <a:gd name="T47" fmla="*/ 48 h 62"/>
                      <a:gd name="T48" fmla="*/ 6 w 22"/>
                      <a:gd name="T49" fmla="*/ 25 h 62"/>
                      <a:gd name="T50" fmla="*/ 3 w 22"/>
                      <a:gd name="T51" fmla="*/ 8 h 62"/>
                      <a:gd name="T52" fmla="*/ 2 w 22"/>
                      <a:gd name="T53" fmla="*/ 2 h 62"/>
                      <a:gd name="T54" fmla="*/ 0 w 22"/>
                      <a:gd name="T55" fmla="*/ 2 h 6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2"/>
                      <a:gd name="T85" fmla="*/ 0 h 62"/>
                      <a:gd name="T86" fmla="*/ 22 w 22"/>
                      <a:gd name="T87" fmla="*/ 62 h 6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2" h="62">
                        <a:moveTo>
                          <a:pt x="0" y="1"/>
                        </a:moveTo>
                        <a:cubicBezTo>
                          <a:pt x="2" y="0"/>
                          <a:pt x="1" y="4"/>
                          <a:pt x="1" y="4"/>
                        </a:cubicBezTo>
                        <a:cubicBezTo>
                          <a:pt x="1" y="6"/>
                          <a:pt x="1" y="7"/>
                          <a:pt x="2" y="9"/>
                        </a:cubicBezTo>
                        <a:cubicBezTo>
                          <a:pt x="1" y="9"/>
                          <a:pt x="1" y="9"/>
                          <a:pt x="1" y="10"/>
                        </a:cubicBezTo>
                        <a:cubicBezTo>
                          <a:pt x="2" y="10"/>
                          <a:pt x="1" y="10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2"/>
                          <a:pt x="3" y="12"/>
                          <a:pt x="2" y="12"/>
                        </a:cubicBezTo>
                        <a:cubicBezTo>
                          <a:pt x="5" y="14"/>
                          <a:pt x="4" y="23"/>
                          <a:pt x="6" y="25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8" y="27"/>
                          <a:pt x="9" y="33"/>
                          <a:pt x="9" y="36"/>
                        </a:cubicBezTo>
                        <a:cubicBezTo>
                          <a:pt x="9" y="35"/>
                          <a:pt x="9" y="35"/>
                          <a:pt x="8" y="34"/>
                        </a:cubicBezTo>
                        <a:cubicBezTo>
                          <a:pt x="8" y="36"/>
                          <a:pt x="9" y="37"/>
                          <a:pt x="9" y="38"/>
                        </a:cubicBezTo>
                        <a:cubicBezTo>
                          <a:pt x="9" y="39"/>
                          <a:pt x="9" y="40"/>
                          <a:pt x="10" y="40"/>
                        </a:cubicBezTo>
                        <a:cubicBezTo>
                          <a:pt x="10" y="41"/>
                          <a:pt x="11" y="40"/>
                          <a:pt x="11" y="40"/>
                        </a:cubicBezTo>
                        <a:cubicBezTo>
                          <a:pt x="12" y="41"/>
                          <a:pt x="12" y="40"/>
                          <a:pt x="12" y="42"/>
                        </a:cubicBezTo>
                        <a:cubicBezTo>
                          <a:pt x="13" y="43"/>
                          <a:pt x="12" y="43"/>
                          <a:pt x="13" y="44"/>
                        </a:cubicBezTo>
                        <a:cubicBezTo>
                          <a:pt x="13" y="46"/>
                          <a:pt x="14" y="46"/>
                          <a:pt x="15" y="47"/>
                        </a:cubicBezTo>
                        <a:cubicBezTo>
                          <a:pt x="17" y="49"/>
                          <a:pt x="17" y="52"/>
                          <a:pt x="18" y="55"/>
                        </a:cubicBezTo>
                        <a:cubicBezTo>
                          <a:pt x="18" y="58"/>
                          <a:pt x="19" y="59"/>
                          <a:pt x="20" y="61"/>
                        </a:cubicBezTo>
                        <a:cubicBezTo>
                          <a:pt x="20" y="61"/>
                          <a:pt x="20" y="60"/>
                          <a:pt x="20" y="60"/>
                        </a:cubicBezTo>
                        <a:cubicBezTo>
                          <a:pt x="20" y="60"/>
                          <a:pt x="21" y="62"/>
                          <a:pt x="21" y="61"/>
                        </a:cubicBezTo>
                        <a:cubicBezTo>
                          <a:pt x="22" y="60"/>
                          <a:pt x="21" y="59"/>
                          <a:pt x="20" y="57"/>
                        </a:cubicBezTo>
                        <a:cubicBezTo>
                          <a:pt x="19" y="55"/>
                          <a:pt x="18" y="52"/>
                          <a:pt x="17" y="49"/>
                        </a:cubicBezTo>
                        <a:cubicBezTo>
                          <a:pt x="14" y="43"/>
                          <a:pt x="11" y="37"/>
                          <a:pt x="9" y="31"/>
                        </a:cubicBezTo>
                        <a:cubicBezTo>
                          <a:pt x="7" y="26"/>
                          <a:pt x="5" y="21"/>
                          <a:pt x="4" y="16"/>
                        </a:cubicBezTo>
                        <a:cubicBezTo>
                          <a:pt x="3" y="12"/>
                          <a:pt x="3" y="8"/>
                          <a:pt x="2" y="5"/>
                        </a:cubicBezTo>
                        <a:cubicBezTo>
                          <a:pt x="2" y="4"/>
                          <a:pt x="2" y="2"/>
                          <a:pt x="1" y="1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05" name="Freeform 10472"/>
                  <p:cNvSpPr>
                    <a:spLocks/>
                  </p:cNvSpPr>
                  <p:nvPr/>
                </p:nvSpPr>
                <p:spPr bwMode="auto">
                  <a:xfrm>
                    <a:off x="4789" y="2309"/>
                    <a:ext cx="32" cy="74"/>
                  </a:xfrm>
                  <a:custGeom>
                    <a:avLst/>
                    <a:gdLst>
                      <a:gd name="T0" fmla="*/ 30 w 21"/>
                      <a:gd name="T1" fmla="*/ 23 h 48"/>
                      <a:gd name="T2" fmla="*/ 24 w 21"/>
                      <a:gd name="T3" fmla="*/ 0 h 48"/>
                      <a:gd name="T4" fmla="*/ 26 w 21"/>
                      <a:gd name="T5" fmla="*/ 11 h 48"/>
                      <a:gd name="T6" fmla="*/ 27 w 21"/>
                      <a:gd name="T7" fmla="*/ 46 h 48"/>
                      <a:gd name="T8" fmla="*/ 23 w 21"/>
                      <a:gd name="T9" fmla="*/ 63 h 48"/>
                      <a:gd name="T10" fmla="*/ 15 w 21"/>
                      <a:gd name="T11" fmla="*/ 66 h 48"/>
                      <a:gd name="T12" fmla="*/ 9 w 21"/>
                      <a:gd name="T13" fmla="*/ 68 h 48"/>
                      <a:gd name="T14" fmla="*/ 9 w 21"/>
                      <a:gd name="T15" fmla="*/ 71 h 48"/>
                      <a:gd name="T16" fmla="*/ 17 w 21"/>
                      <a:gd name="T17" fmla="*/ 68 h 48"/>
                      <a:gd name="T18" fmla="*/ 24 w 21"/>
                      <a:gd name="T19" fmla="*/ 68 h 48"/>
                      <a:gd name="T20" fmla="*/ 27 w 21"/>
                      <a:gd name="T21" fmla="*/ 49 h 48"/>
                      <a:gd name="T22" fmla="*/ 30 w 21"/>
                      <a:gd name="T23" fmla="*/ 23 h 4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1"/>
                      <a:gd name="T37" fmla="*/ 0 h 48"/>
                      <a:gd name="T38" fmla="*/ 21 w 21"/>
                      <a:gd name="T39" fmla="*/ 48 h 4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1" h="48">
                        <a:moveTo>
                          <a:pt x="20" y="15"/>
                        </a:moveTo>
                        <a:cubicBezTo>
                          <a:pt x="20" y="12"/>
                          <a:pt x="19" y="0"/>
                          <a:pt x="16" y="0"/>
                        </a:cubicBezTo>
                        <a:cubicBezTo>
                          <a:pt x="16" y="2"/>
                          <a:pt x="18" y="6"/>
                          <a:pt x="17" y="7"/>
                        </a:cubicBezTo>
                        <a:cubicBezTo>
                          <a:pt x="21" y="7"/>
                          <a:pt x="18" y="27"/>
                          <a:pt x="18" y="30"/>
                        </a:cubicBezTo>
                        <a:cubicBezTo>
                          <a:pt x="18" y="31"/>
                          <a:pt x="16" y="41"/>
                          <a:pt x="15" y="41"/>
                        </a:cubicBezTo>
                        <a:cubicBezTo>
                          <a:pt x="13" y="41"/>
                          <a:pt x="12" y="41"/>
                          <a:pt x="10" y="43"/>
                        </a:cubicBezTo>
                        <a:cubicBezTo>
                          <a:pt x="9" y="44"/>
                          <a:pt x="7" y="46"/>
                          <a:pt x="6" y="44"/>
                        </a:cubicBezTo>
                        <a:cubicBezTo>
                          <a:pt x="5" y="46"/>
                          <a:pt x="0" y="48"/>
                          <a:pt x="6" y="46"/>
                        </a:cubicBezTo>
                        <a:cubicBezTo>
                          <a:pt x="7" y="45"/>
                          <a:pt x="9" y="45"/>
                          <a:pt x="11" y="44"/>
                        </a:cubicBezTo>
                        <a:cubicBezTo>
                          <a:pt x="12" y="44"/>
                          <a:pt x="15" y="44"/>
                          <a:pt x="16" y="44"/>
                        </a:cubicBezTo>
                        <a:cubicBezTo>
                          <a:pt x="18" y="43"/>
                          <a:pt x="18" y="34"/>
                          <a:pt x="18" y="32"/>
                        </a:cubicBezTo>
                        <a:cubicBezTo>
                          <a:pt x="19" y="27"/>
                          <a:pt x="20" y="20"/>
                          <a:pt x="20" y="15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06" name="Freeform 10475"/>
                  <p:cNvSpPr>
                    <a:spLocks/>
                  </p:cNvSpPr>
                  <p:nvPr/>
                </p:nvSpPr>
                <p:spPr bwMode="auto">
                  <a:xfrm>
                    <a:off x="4814" y="234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0 60000 65536"/>
                      <a:gd name="T4" fmla="*/ 0 60000 65536"/>
                      <a:gd name="T5" fmla="*/ 0 60000 65536"/>
                      <a:gd name="T6" fmla="*/ 0 h 1"/>
                      <a:gd name="T7" fmla="*/ 1 h 1"/>
                    </a:gdLst>
                    <a:ahLst/>
                    <a:cxnLst>
                      <a:cxn ang="T3">
                        <a:pos x="0" y="T0"/>
                      </a:cxn>
                      <a:cxn ang="T4">
                        <a:pos x="0" y="T1"/>
                      </a:cxn>
                      <a:cxn ang="T5">
                        <a:pos x="0" y="T2"/>
                      </a:cxn>
                    </a:cxnLst>
                    <a:rect l="0" t="T6" r="0" b="T7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07" name="Freeform 10484"/>
                  <p:cNvSpPr>
                    <a:spLocks/>
                  </p:cNvSpPr>
                  <p:nvPr/>
                </p:nvSpPr>
                <p:spPr bwMode="auto">
                  <a:xfrm>
                    <a:off x="4804" y="2368"/>
                    <a:ext cx="0" cy="0"/>
                  </a:xfrm>
                  <a:custGeom>
                    <a:avLst/>
                    <a:gdLst>
                      <a:gd name="T0" fmla="*/ 0 60000 65536"/>
                      <a:gd name="T1" fmla="*/ 0 60000 65536"/>
                    </a:gdLst>
                    <a:ahLst/>
                    <a:cxnLst>
                      <a:cxn ang="T0">
                        <a:pos x="0" y="0"/>
                      </a:cxn>
                      <a:cxn ang="T1">
                        <a:pos x="0" y="0"/>
                      </a:cxn>
                    </a:cxnLst>
                    <a:rect l="0" t="0" r="0" b="0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08" name="Freeform 10485"/>
                  <p:cNvSpPr>
                    <a:spLocks/>
                  </p:cNvSpPr>
                  <p:nvPr/>
                </p:nvSpPr>
                <p:spPr bwMode="auto">
                  <a:xfrm>
                    <a:off x="4801" y="2368"/>
                    <a:ext cx="0" cy="0"/>
                  </a:xfrm>
                  <a:custGeom>
                    <a:avLst/>
                    <a:gdLst>
                      <a:gd name="T0" fmla="*/ 0 60000 65536"/>
                      <a:gd name="T1" fmla="*/ 0 60000 65536"/>
                    </a:gdLst>
                    <a:ahLst/>
                    <a:cxnLst>
                      <a:cxn ang="T0">
                        <a:pos x="0" y="0"/>
                      </a:cxn>
                      <a:cxn ang="T1">
                        <a:pos x="0" y="0"/>
                      </a:cxn>
                    </a:cxnLst>
                    <a:rect l="0" t="0" r="0" b="0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09" name="Freeform 10486"/>
                  <p:cNvSpPr>
                    <a:spLocks/>
                  </p:cNvSpPr>
                  <p:nvPr/>
                </p:nvSpPr>
                <p:spPr bwMode="auto">
                  <a:xfrm>
                    <a:off x="4799" y="2368"/>
                    <a:ext cx="2" cy="1"/>
                  </a:xfrm>
                  <a:custGeom>
                    <a:avLst/>
                    <a:gdLst>
                      <a:gd name="T0" fmla="*/ 2 w 1"/>
                      <a:gd name="T1" fmla="*/ 1 h 1"/>
                      <a:gd name="T2" fmla="*/ 2 w 1"/>
                      <a:gd name="T3" fmla="*/ 1 h 1"/>
                      <a:gd name="T4" fmla="*/ 0 60000 65536"/>
                      <a:gd name="T5" fmla="*/ 0 60000 65536"/>
                      <a:gd name="T6" fmla="*/ 0 w 1"/>
                      <a:gd name="T7" fmla="*/ 0 h 1"/>
                      <a:gd name="T8" fmla="*/ 1 w 1"/>
                      <a:gd name="T9" fmla="*/ 1 h 1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" h="1">
                        <a:moveTo>
                          <a:pt x="1" y="1"/>
                        </a:moveTo>
                        <a:cubicBezTo>
                          <a:pt x="0" y="0"/>
                          <a:pt x="0" y="0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0" name="Freeform 10487"/>
                  <p:cNvSpPr>
                    <a:spLocks/>
                  </p:cNvSpPr>
                  <p:nvPr/>
                </p:nvSpPr>
                <p:spPr bwMode="auto">
                  <a:xfrm>
                    <a:off x="4803" y="236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0 60000 65536"/>
                      <a:gd name="T5" fmla="*/ 0 60000 65536"/>
                      <a:gd name="T6" fmla="*/ 0 w 1"/>
                      <a:gd name="T7" fmla="*/ 0 h 1"/>
                      <a:gd name="T8" fmla="*/ 1 w 1"/>
                      <a:gd name="T9" fmla="*/ 1 h 1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1" name="Freeform 10488"/>
                  <p:cNvSpPr>
                    <a:spLocks/>
                  </p:cNvSpPr>
                  <p:nvPr/>
                </p:nvSpPr>
                <p:spPr bwMode="auto">
                  <a:xfrm>
                    <a:off x="4801" y="2368"/>
                    <a:ext cx="2" cy="1"/>
                  </a:xfrm>
                  <a:custGeom>
                    <a:avLst/>
                    <a:gdLst>
                      <a:gd name="T0" fmla="*/ 2 w 1"/>
                      <a:gd name="T1" fmla="*/ 1 h 1"/>
                      <a:gd name="T2" fmla="*/ 0 w 1"/>
                      <a:gd name="T3" fmla="*/ 0 h 1"/>
                      <a:gd name="T4" fmla="*/ 2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2" name="Freeform 10489"/>
                  <p:cNvSpPr>
                    <a:spLocks/>
                  </p:cNvSpPr>
                  <p:nvPr/>
                </p:nvSpPr>
                <p:spPr bwMode="auto">
                  <a:xfrm>
                    <a:off x="4798" y="236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3" name="Freeform 10490"/>
                  <p:cNvSpPr>
                    <a:spLocks/>
                  </p:cNvSpPr>
                  <p:nvPr/>
                </p:nvSpPr>
                <p:spPr bwMode="auto">
                  <a:xfrm>
                    <a:off x="4812" y="2371"/>
                    <a:ext cx="2" cy="2"/>
                  </a:xfrm>
                  <a:custGeom>
                    <a:avLst/>
                    <a:gdLst>
                      <a:gd name="T0" fmla="*/ 2 w 1"/>
                      <a:gd name="T1" fmla="*/ 0 h 1"/>
                      <a:gd name="T2" fmla="*/ 2 w 1"/>
                      <a:gd name="T3" fmla="*/ 0 h 1"/>
                      <a:gd name="T4" fmla="*/ 0 60000 65536"/>
                      <a:gd name="T5" fmla="*/ 0 60000 65536"/>
                      <a:gd name="T6" fmla="*/ 0 w 1"/>
                      <a:gd name="T7" fmla="*/ 0 h 1"/>
                      <a:gd name="T8" fmla="*/ 1 w 1"/>
                      <a:gd name="T9" fmla="*/ 1 h 1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4" name="Freeform 10491"/>
                  <p:cNvSpPr>
                    <a:spLocks/>
                  </p:cNvSpPr>
                  <p:nvPr/>
                </p:nvSpPr>
                <p:spPr bwMode="auto">
                  <a:xfrm>
                    <a:off x="4806" y="2371"/>
                    <a:ext cx="0" cy="2"/>
                  </a:xfrm>
                  <a:custGeom>
                    <a:avLst/>
                    <a:gdLst>
                      <a:gd name="T0" fmla="*/ 2 h 1"/>
                      <a:gd name="T1" fmla="*/ 2 h 1"/>
                      <a:gd name="T2" fmla="*/ 0 60000 65536"/>
                      <a:gd name="T3" fmla="*/ 0 60000 65536"/>
                      <a:gd name="T4" fmla="*/ 0 h 1"/>
                      <a:gd name="T5" fmla="*/ 1 h 1"/>
                    </a:gdLst>
                    <a:ahLst/>
                    <a:cxnLst>
                      <a:cxn ang="T2">
                        <a:pos x="0" y="T0"/>
                      </a:cxn>
                      <a:cxn ang="T3">
                        <a:pos x="0" y="T1"/>
                      </a:cxn>
                    </a:cxnLst>
                    <a:rect l="0" t="T4" r="0" b="T5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1"/>
                          <a:pt x="0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5" name="Freeform 10493"/>
                  <p:cNvSpPr>
                    <a:spLocks/>
                  </p:cNvSpPr>
                  <p:nvPr/>
                </p:nvSpPr>
                <p:spPr bwMode="auto">
                  <a:xfrm>
                    <a:off x="4767" y="2382"/>
                    <a:ext cx="25" cy="16"/>
                  </a:xfrm>
                  <a:custGeom>
                    <a:avLst/>
                    <a:gdLst>
                      <a:gd name="T0" fmla="*/ 23 w 16"/>
                      <a:gd name="T1" fmla="*/ 0 h 10"/>
                      <a:gd name="T2" fmla="*/ 6 w 16"/>
                      <a:gd name="T3" fmla="*/ 10 h 10"/>
                      <a:gd name="T4" fmla="*/ 3 w 16"/>
                      <a:gd name="T5" fmla="*/ 11 h 10"/>
                      <a:gd name="T6" fmla="*/ 0 w 16"/>
                      <a:gd name="T7" fmla="*/ 16 h 10"/>
                      <a:gd name="T8" fmla="*/ 13 w 16"/>
                      <a:gd name="T9" fmla="*/ 6 h 10"/>
                      <a:gd name="T10" fmla="*/ 20 w 16"/>
                      <a:gd name="T11" fmla="*/ 3 h 10"/>
                      <a:gd name="T12" fmla="*/ 23 w 16"/>
                      <a:gd name="T13" fmla="*/ 0 h 1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6"/>
                      <a:gd name="T22" fmla="*/ 0 h 10"/>
                      <a:gd name="T23" fmla="*/ 16 w 16"/>
                      <a:gd name="T24" fmla="*/ 10 h 1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6" h="10">
                        <a:moveTo>
                          <a:pt x="15" y="0"/>
                        </a:moveTo>
                        <a:cubicBezTo>
                          <a:pt x="12" y="2"/>
                          <a:pt x="8" y="5"/>
                          <a:pt x="4" y="6"/>
                        </a:cubicBezTo>
                        <a:cubicBezTo>
                          <a:pt x="3" y="6"/>
                          <a:pt x="2" y="5"/>
                          <a:pt x="2" y="7"/>
                        </a:cubicBezTo>
                        <a:cubicBezTo>
                          <a:pt x="2" y="8"/>
                          <a:pt x="1" y="9"/>
                          <a:pt x="0" y="10"/>
                        </a:cubicBezTo>
                        <a:cubicBezTo>
                          <a:pt x="2" y="10"/>
                          <a:pt x="6" y="5"/>
                          <a:pt x="8" y="4"/>
                        </a:cubicBezTo>
                        <a:cubicBezTo>
                          <a:pt x="10" y="3"/>
                          <a:pt x="11" y="3"/>
                          <a:pt x="13" y="2"/>
                        </a:cubicBezTo>
                        <a:cubicBezTo>
                          <a:pt x="14" y="1"/>
                          <a:pt x="16" y="0"/>
                          <a:pt x="15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6" name="Freeform 10494"/>
                  <p:cNvSpPr>
                    <a:spLocks/>
                  </p:cNvSpPr>
                  <p:nvPr/>
                </p:nvSpPr>
                <p:spPr bwMode="auto">
                  <a:xfrm>
                    <a:off x="4786" y="238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1 w 1"/>
                      <a:gd name="T3" fmla="*/ 0 h 1"/>
                      <a:gd name="T4" fmla="*/ 1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1" y="0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7" name="Freeform 10495"/>
                  <p:cNvSpPr>
                    <a:spLocks/>
                  </p:cNvSpPr>
                  <p:nvPr/>
                </p:nvSpPr>
                <p:spPr bwMode="auto">
                  <a:xfrm>
                    <a:off x="4784" y="2382"/>
                    <a:ext cx="2" cy="1"/>
                  </a:xfrm>
                  <a:custGeom>
                    <a:avLst/>
                    <a:gdLst>
                      <a:gd name="T0" fmla="*/ 2 w 1"/>
                      <a:gd name="T1" fmla="*/ 1 h 1"/>
                      <a:gd name="T2" fmla="*/ 2 w 1"/>
                      <a:gd name="T3" fmla="*/ 1 h 1"/>
                      <a:gd name="T4" fmla="*/ 2 w 1"/>
                      <a:gd name="T5" fmla="*/ 1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1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8" name="Freeform 10496"/>
                  <p:cNvSpPr>
                    <a:spLocks/>
                  </p:cNvSpPr>
                  <p:nvPr/>
                </p:nvSpPr>
                <p:spPr bwMode="auto">
                  <a:xfrm>
                    <a:off x="4784" y="2383"/>
                    <a:ext cx="0" cy="0"/>
                  </a:xfrm>
                  <a:custGeom>
                    <a:avLst/>
                    <a:gdLst>
                      <a:gd name="T0" fmla="*/ 0 60000 65536"/>
                      <a:gd name="T1" fmla="*/ 0 60000 65536"/>
                    </a:gdLst>
                    <a:ahLst/>
                    <a:cxnLst>
                      <a:cxn ang="T0">
                        <a:pos x="0" y="0"/>
                      </a:cxn>
                      <a:cxn ang="T1">
                        <a:pos x="0" y="0"/>
                      </a:cxn>
                    </a:cxnLst>
                    <a:rect l="0" t="0" r="0" b="0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19" name="Freeform 10497"/>
                  <p:cNvSpPr>
                    <a:spLocks/>
                  </p:cNvSpPr>
                  <p:nvPr/>
                </p:nvSpPr>
                <p:spPr bwMode="auto">
                  <a:xfrm>
                    <a:off x="4761" y="2391"/>
                    <a:ext cx="2" cy="1"/>
                  </a:xfrm>
                  <a:custGeom>
                    <a:avLst/>
                    <a:gdLst>
                      <a:gd name="T0" fmla="*/ 2 w 1"/>
                      <a:gd name="T1" fmla="*/ 0 h 1"/>
                      <a:gd name="T2" fmla="*/ 2 w 1"/>
                      <a:gd name="T3" fmla="*/ 1 h 1"/>
                      <a:gd name="T4" fmla="*/ 2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20" name="Freeform 10498"/>
                  <p:cNvSpPr>
                    <a:spLocks/>
                  </p:cNvSpPr>
                  <p:nvPr/>
                </p:nvSpPr>
                <p:spPr bwMode="auto">
                  <a:xfrm>
                    <a:off x="4761" y="2391"/>
                    <a:ext cx="2" cy="1"/>
                  </a:xfrm>
                  <a:custGeom>
                    <a:avLst/>
                    <a:gdLst>
                      <a:gd name="T0" fmla="*/ 2 w 1"/>
                      <a:gd name="T1" fmla="*/ 0 h 1"/>
                      <a:gd name="T2" fmla="*/ 0 w 1"/>
                      <a:gd name="T3" fmla="*/ 1 h 1"/>
                      <a:gd name="T4" fmla="*/ 2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0"/>
                          <a:pt x="0" y="1"/>
                        </a:cubicBezTo>
                        <a:cubicBezTo>
                          <a:pt x="1" y="1"/>
                          <a:pt x="0" y="1"/>
                          <a:pt x="1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21" name="Freeform 10499"/>
                  <p:cNvSpPr>
                    <a:spLocks/>
                  </p:cNvSpPr>
                  <p:nvPr/>
                </p:nvSpPr>
                <p:spPr bwMode="auto">
                  <a:xfrm>
                    <a:off x="4763" y="2392"/>
                    <a:ext cx="0" cy="0"/>
                  </a:xfrm>
                  <a:custGeom>
                    <a:avLst/>
                    <a:gdLst>
                      <a:gd name="T0" fmla="*/ 0 60000 65536"/>
                      <a:gd name="T1" fmla="*/ 0 60000 65536"/>
                    </a:gdLst>
                    <a:ahLst/>
                    <a:cxnLst>
                      <a:cxn ang="T0">
                        <a:pos x="0" y="0"/>
                      </a:cxn>
                      <a:cxn ang="T1">
                        <a:pos x="0" y="0"/>
                      </a:cxn>
                    </a:cxnLst>
                    <a:rect l="0" t="0" r="0" b="0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22" name="Freeform 10500"/>
                  <p:cNvSpPr>
                    <a:spLocks/>
                  </p:cNvSpPr>
                  <p:nvPr/>
                </p:nvSpPr>
                <p:spPr bwMode="auto">
                  <a:xfrm>
                    <a:off x="4763" y="2394"/>
                    <a:ext cx="1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"/>
                      <a:gd name="T11" fmla="*/ 1 w 1"/>
                      <a:gd name="T12" fmla="*/ 1 h 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79823" name="Freeform 10502"/>
                  <p:cNvSpPr>
                    <a:spLocks/>
                  </p:cNvSpPr>
                  <p:nvPr/>
                </p:nvSpPr>
                <p:spPr bwMode="auto">
                  <a:xfrm>
                    <a:off x="4758" y="2396"/>
                    <a:ext cx="7" cy="8"/>
                  </a:xfrm>
                  <a:custGeom>
                    <a:avLst/>
                    <a:gdLst>
                      <a:gd name="T0" fmla="*/ 6 w 5"/>
                      <a:gd name="T1" fmla="*/ 0 h 5"/>
                      <a:gd name="T2" fmla="*/ 0 w 5"/>
                      <a:gd name="T3" fmla="*/ 8 h 5"/>
                      <a:gd name="T4" fmla="*/ 7 w 5"/>
                      <a:gd name="T5" fmla="*/ 2 h 5"/>
                      <a:gd name="T6" fmla="*/ 6 w 5"/>
                      <a:gd name="T7" fmla="*/ 0 h 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5"/>
                      <a:gd name="T13" fmla="*/ 0 h 5"/>
                      <a:gd name="T14" fmla="*/ 5 w 5"/>
                      <a:gd name="T15" fmla="*/ 5 h 5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5" h="5">
                        <a:moveTo>
                          <a:pt x="4" y="0"/>
                        </a:moveTo>
                        <a:cubicBezTo>
                          <a:pt x="3" y="0"/>
                          <a:pt x="0" y="4"/>
                          <a:pt x="0" y="5"/>
                        </a:cubicBezTo>
                        <a:cubicBezTo>
                          <a:pt x="2" y="4"/>
                          <a:pt x="4" y="2"/>
                          <a:pt x="5" y="1"/>
                        </a:cubicBezTo>
                        <a:cubicBezTo>
                          <a:pt x="5" y="1"/>
                          <a:pt x="5" y="0"/>
                          <a:pt x="4" y="0"/>
                        </a:cubicBezTo>
                      </a:path>
                    </a:pathLst>
                  </a:custGeom>
                  <a:solidFill>
                    <a:srgbClr val="B2B2B2"/>
                  </a:solidFill>
                  <a:ln w="3175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20000"/>
                      </a:spcBef>
                      <a:spcAft>
                        <a:spcPct val="0"/>
                      </a:spcAft>
                    </a:pPr>
                    <a:endParaRPr lang="de-DE" sz="1200">
                      <a:solidFill>
                        <a:srgbClr val="FFFFFF"/>
                      </a:solidFill>
                    </a:endParaRPr>
                  </a:p>
                </p:txBody>
              </p:sp>
            </p:grpSp>
          </p:grpSp>
          <p:grpSp>
            <p:nvGrpSpPr>
              <p:cNvPr id="779824" name="Group 11357"/>
              <p:cNvGrpSpPr>
                <a:grpSpLocks/>
              </p:cNvGrpSpPr>
              <p:nvPr/>
            </p:nvGrpSpPr>
            <p:grpSpPr bwMode="auto">
              <a:xfrm>
                <a:off x="1869" y="2218"/>
                <a:ext cx="1243" cy="1324"/>
                <a:chOff x="1869" y="2219"/>
                <a:chExt cx="1243" cy="1324"/>
              </a:xfrm>
            </p:grpSpPr>
            <p:sp>
              <p:nvSpPr>
                <p:cNvPr id="779825" name="Freeform 10584"/>
                <p:cNvSpPr>
                  <a:spLocks/>
                </p:cNvSpPr>
                <p:nvPr/>
              </p:nvSpPr>
              <p:spPr bwMode="auto">
                <a:xfrm>
                  <a:off x="1869" y="2219"/>
                  <a:ext cx="1243" cy="1324"/>
                </a:xfrm>
                <a:custGeom>
                  <a:avLst/>
                  <a:gdLst>
                    <a:gd name="T0" fmla="*/ 1229 w 802"/>
                    <a:gd name="T1" fmla="*/ 640 h 854"/>
                    <a:gd name="T2" fmla="*/ 1215 w 802"/>
                    <a:gd name="T3" fmla="*/ 600 h 854"/>
                    <a:gd name="T4" fmla="*/ 1193 w 802"/>
                    <a:gd name="T5" fmla="*/ 366 h 854"/>
                    <a:gd name="T6" fmla="*/ 1166 w 802"/>
                    <a:gd name="T7" fmla="*/ 366 h 854"/>
                    <a:gd name="T8" fmla="*/ 1144 w 802"/>
                    <a:gd name="T9" fmla="*/ 355 h 854"/>
                    <a:gd name="T10" fmla="*/ 1119 w 802"/>
                    <a:gd name="T11" fmla="*/ 343 h 854"/>
                    <a:gd name="T12" fmla="*/ 1088 w 802"/>
                    <a:gd name="T13" fmla="*/ 318 h 854"/>
                    <a:gd name="T14" fmla="*/ 1038 w 802"/>
                    <a:gd name="T15" fmla="*/ 324 h 854"/>
                    <a:gd name="T16" fmla="*/ 993 w 802"/>
                    <a:gd name="T17" fmla="*/ 333 h 854"/>
                    <a:gd name="T18" fmla="*/ 935 w 802"/>
                    <a:gd name="T19" fmla="*/ 330 h 854"/>
                    <a:gd name="T20" fmla="*/ 894 w 802"/>
                    <a:gd name="T21" fmla="*/ 333 h 854"/>
                    <a:gd name="T22" fmla="*/ 842 w 802"/>
                    <a:gd name="T23" fmla="*/ 319 h 854"/>
                    <a:gd name="T24" fmla="*/ 809 w 802"/>
                    <a:gd name="T25" fmla="*/ 304 h 854"/>
                    <a:gd name="T26" fmla="*/ 747 w 802"/>
                    <a:gd name="T27" fmla="*/ 295 h 854"/>
                    <a:gd name="T28" fmla="*/ 679 w 802"/>
                    <a:gd name="T29" fmla="*/ 262 h 854"/>
                    <a:gd name="T30" fmla="*/ 420 w 802"/>
                    <a:gd name="T31" fmla="*/ 0 h 854"/>
                    <a:gd name="T32" fmla="*/ 3 w 802"/>
                    <a:gd name="T33" fmla="*/ 564 h 854"/>
                    <a:gd name="T34" fmla="*/ 39 w 802"/>
                    <a:gd name="T35" fmla="*/ 617 h 854"/>
                    <a:gd name="T36" fmla="*/ 113 w 802"/>
                    <a:gd name="T37" fmla="*/ 693 h 854"/>
                    <a:gd name="T38" fmla="*/ 141 w 802"/>
                    <a:gd name="T39" fmla="*/ 710 h 854"/>
                    <a:gd name="T40" fmla="*/ 174 w 802"/>
                    <a:gd name="T41" fmla="*/ 763 h 854"/>
                    <a:gd name="T42" fmla="*/ 206 w 802"/>
                    <a:gd name="T43" fmla="*/ 854 h 854"/>
                    <a:gd name="T44" fmla="*/ 268 w 802"/>
                    <a:gd name="T45" fmla="*/ 896 h 854"/>
                    <a:gd name="T46" fmla="*/ 313 w 802"/>
                    <a:gd name="T47" fmla="*/ 926 h 854"/>
                    <a:gd name="T48" fmla="*/ 338 w 802"/>
                    <a:gd name="T49" fmla="*/ 924 h 854"/>
                    <a:gd name="T50" fmla="*/ 363 w 802"/>
                    <a:gd name="T51" fmla="*/ 881 h 854"/>
                    <a:gd name="T52" fmla="*/ 392 w 802"/>
                    <a:gd name="T53" fmla="*/ 836 h 854"/>
                    <a:gd name="T54" fmla="*/ 445 w 802"/>
                    <a:gd name="T55" fmla="*/ 831 h 854"/>
                    <a:gd name="T56" fmla="*/ 480 w 802"/>
                    <a:gd name="T57" fmla="*/ 834 h 854"/>
                    <a:gd name="T58" fmla="*/ 508 w 802"/>
                    <a:gd name="T59" fmla="*/ 853 h 854"/>
                    <a:gd name="T60" fmla="*/ 558 w 802"/>
                    <a:gd name="T61" fmla="*/ 910 h 854"/>
                    <a:gd name="T62" fmla="*/ 581 w 802"/>
                    <a:gd name="T63" fmla="*/ 971 h 854"/>
                    <a:gd name="T64" fmla="*/ 614 w 802"/>
                    <a:gd name="T65" fmla="*/ 1033 h 854"/>
                    <a:gd name="T66" fmla="*/ 648 w 802"/>
                    <a:gd name="T67" fmla="*/ 1087 h 854"/>
                    <a:gd name="T68" fmla="*/ 674 w 802"/>
                    <a:gd name="T69" fmla="*/ 1138 h 854"/>
                    <a:gd name="T70" fmla="*/ 687 w 802"/>
                    <a:gd name="T71" fmla="*/ 1184 h 854"/>
                    <a:gd name="T72" fmla="*/ 722 w 802"/>
                    <a:gd name="T73" fmla="*/ 1253 h 854"/>
                    <a:gd name="T74" fmla="*/ 759 w 802"/>
                    <a:gd name="T75" fmla="*/ 1271 h 854"/>
                    <a:gd name="T76" fmla="*/ 776 w 802"/>
                    <a:gd name="T77" fmla="*/ 1277 h 854"/>
                    <a:gd name="T78" fmla="*/ 803 w 802"/>
                    <a:gd name="T79" fmla="*/ 1296 h 854"/>
                    <a:gd name="T80" fmla="*/ 831 w 802"/>
                    <a:gd name="T81" fmla="*/ 1295 h 854"/>
                    <a:gd name="T82" fmla="*/ 852 w 802"/>
                    <a:gd name="T83" fmla="*/ 1304 h 854"/>
                    <a:gd name="T84" fmla="*/ 869 w 802"/>
                    <a:gd name="T85" fmla="*/ 1319 h 854"/>
                    <a:gd name="T86" fmla="*/ 893 w 802"/>
                    <a:gd name="T87" fmla="*/ 1307 h 854"/>
                    <a:gd name="T88" fmla="*/ 890 w 802"/>
                    <a:gd name="T89" fmla="*/ 1302 h 854"/>
                    <a:gd name="T90" fmla="*/ 883 w 802"/>
                    <a:gd name="T91" fmla="*/ 1287 h 854"/>
                    <a:gd name="T92" fmla="*/ 883 w 802"/>
                    <a:gd name="T93" fmla="*/ 1270 h 854"/>
                    <a:gd name="T94" fmla="*/ 869 w 802"/>
                    <a:gd name="T95" fmla="*/ 1253 h 854"/>
                    <a:gd name="T96" fmla="*/ 871 w 802"/>
                    <a:gd name="T97" fmla="*/ 1240 h 854"/>
                    <a:gd name="T98" fmla="*/ 866 w 802"/>
                    <a:gd name="T99" fmla="*/ 1194 h 854"/>
                    <a:gd name="T100" fmla="*/ 873 w 802"/>
                    <a:gd name="T101" fmla="*/ 1152 h 854"/>
                    <a:gd name="T102" fmla="*/ 911 w 802"/>
                    <a:gd name="T103" fmla="*/ 1051 h 854"/>
                    <a:gd name="T104" fmla="*/ 945 w 802"/>
                    <a:gd name="T105" fmla="*/ 1011 h 854"/>
                    <a:gd name="T106" fmla="*/ 986 w 802"/>
                    <a:gd name="T107" fmla="*/ 981 h 854"/>
                    <a:gd name="T108" fmla="*/ 1014 w 802"/>
                    <a:gd name="T109" fmla="*/ 971 h 854"/>
                    <a:gd name="T110" fmla="*/ 1082 w 802"/>
                    <a:gd name="T111" fmla="*/ 926 h 854"/>
                    <a:gd name="T112" fmla="*/ 1091 w 802"/>
                    <a:gd name="T113" fmla="*/ 905 h 854"/>
                    <a:gd name="T114" fmla="*/ 1113 w 802"/>
                    <a:gd name="T115" fmla="*/ 881 h 854"/>
                    <a:gd name="T116" fmla="*/ 1128 w 802"/>
                    <a:gd name="T117" fmla="*/ 836 h 854"/>
                    <a:gd name="T118" fmla="*/ 1133 w 802"/>
                    <a:gd name="T119" fmla="*/ 871 h 854"/>
                    <a:gd name="T120" fmla="*/ 1224 w 802"/>
                    <a:gd name="T121" fmla="*/ 798 h 854"/>
                    <a:gd name="T122" fmla="*/ 1224 w 802"/>
                    <a:gd name="T123" fmla="*/ 744 h 854"/>
                    <a:gd name="T124" fmla="*/ 1241 w 802"/>
                    <a:gd name="T125" fmla="*/ 691 h 854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802"/>
                    <a:gd name="T190" fmla="*/ 0 h 854"/>
                    <a:gd name="T191" fmla="*/ 802 w 802"/>
                    <a:gd name="T192" fmla="*/ 854 h 854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802" h="854">
                      <a:moveTo>
                        <a:pt x="802" y="438"/>
                      </a:moveTo>
                      <a:cubicBezTo>
                        <a:pt x="801" y="437"/>
                        <a:pt x="802" y="436"/>
                        <a:pt x="802" y="436"/>
                      </a:cubicBezTo>
                      <a:cubicBezTo>
                        <a:pt x="801" y="435"/>
                        <a:pt x="800" y="434"/>
                        <a:pt x="800" y="433"/>
                      </a:cubicBezTo>
                      <a:cubicBezTo>
                        <a:pt x="800" y="433"/>
                        <a:pt x="800" y="433"/>
                        <a:pt x="800" y="433"/>
                      </a:cubicBezTo>
                      <a:cubicBezTo>
                        <a:pt x="800" y="433"/>
                        <a:pt x="800" y="433"/>
                        <a:pt x="800" y="433"/>
                      </a:cubicBezTo>
                      <a:cubicBezTo>
                        <a:pt x="799" y="433"/>
                        <a:pt x="801" y="427"/>
                        <a:pt x="801" y="426"/>
                      </a:cubicBezTo>
                      <a:cubicBezTo>
                        <a:pt x="800" y="424"/>
                        <a:pt x="799" y="427"/>
                        <a:pt x="798" y="427"/>
                      </a:cubicBezTo>
                      <a:cubicBezTo>
                        <a:pt x="796" y="426"/>
                        <a:pt x="797" y="423"/>
                        <a:pt x="797" y="422"/>
                      </a:cubicBezTo>
                      <a:cubicBezTo>
                        <a:pt x="797" y="422"/>
                        <a:pt x="796" y="422"/>
                        <a:pt x="796" y="422"/>
                      </a:cubicBezTo>
                      <a:cubicBezTo>
                        <a:pt x="796" y="422"/>
                        <a:pt x="796" y="420"/>
                        <a:pt x="796" y="420"/>
                      </a:cubicBezTo>
                      <a:cubicBezTo>
                        <a:pt x="795" y="419"/>
                        <a:pt x="795" y="418"/>
                        <a:pt x="794" y="417"/>
                      </a:cubicBezTo>
                      <a:cubicBezTo>
                        <a:pt x="792" y="416"/>
                        <a:pt x="792" y="416"/>
                        <a:pt x="792" y="414"/>
                      </a:cubicBezTo>
                      <a:cubicBezTo>
                        <a:pt x="792" y="414"/>
                        <a:pt x="792" y="413"/>
                        <a:pt x="793" y="413"/>
                      </a:cubicBezTo>
                      <a:cubicBezTo>
                        <a:pt x="793" y="413"/>
                        <a:pt x="794" y="411"/>
                        <a:pt x="794" y="411"/>
                      </a:cubicBezTo>
                      <a:cubicBezTo>
                        <a:pt x="794" y="411"/>
                        <a:pt x="794" y="411"/>
                        <a:pt x="794" y="410"/>
                      </a:cubicBezTo>
                      <a:cubicBezTo>
                        <a:pt x="794" y="410"/>
                        <a:pt x="794" y="410"/>
                        <a:pt x="794" y="410"/>
                      </a:cubicBezTo>
                      <a:cubicBezTo>
                        <a:pt x="792" y="412"/>
                        <a:pt x="792" y="409"/>
                        <a:pt x="792" y="408"/>
                      </a:cubicBezTo>
                      <a:cubicBezTo>
                        <a:pt x="791" y="407"/>
                        <a:pt x="791" y="407"/>
                        <a:pt x="790" y="407"/>
                      </a:cubicBezTo>
                      <a:cubicBezTo>
                        <a:pt x="790" y="406"/>
                        <a:pt x="791" y="406"/>
                        <a:pt x="791" y="405"/>
                      </a:cubicBezTo>
                      <a:cubicBezTo>
                        <a:pt x="791" y="404"/>
                        <a:pt x="790" y="405"/>
                        <a:pt x="790" y="404"/>
                      </a:cubicBezTo>
                      <a:cubicBezTo>
                        <a:pt x="789" y="404"/>
                        <a:pt x="788" y="403"/>
                        <a:pt x="788" y="401"/>
                      </a:cubicBezTo>
                      <a:cubicBezTo>
                        <a:pt x="789" y="401"/>
                        <a:pt x="790" y="400"/>
                        <a:pt x="790" y="399"/>
                      </a:cubicBezTo>
                      <a:cubicBezTo>
                        <a:pt x="790" y="400"/>
                        <a:pt x="787" y="398"/>
                        <a:pt x="788" y="398"/>
                      </a:cubicBezTo>
                      <a:cubicBezTo>
                        <a:pt x="787" y="398"/>
                        <a:pt x="786" y="398"/>
                        <a:pt x="785" y="397"/>
                      </a:cubicBezTo>
                      <a:cubicBezTo>
                        <a:pt x="782" y="395"/>
                        <a:pt x="782" y="391"/>
                        <a:pt x="784" y="388"/>
                      </a:cubicBezTo>
                      <a:cubicBezTo>
                        <a:pt x="783" y="388"/>
                        <a:pt x="783" y="387"/>
                        <a:pt x="784" y="387"/>
                      </a:cubicBezTo>
                      <a:cubicBezTo>
                        <a:pt x="784" y="386"/>
                        <a:pt x="784" y="386"/>
                        <a:pt x="784" y="385"/>
                      </a:cubicBezTo>
                      <a:cubicBezTo>
                        <a:pt x="785" y="384"/>
                        <a:pt x="784" y="384"/>
                        <a:pt x="784" y="384"/>
                      </a:cubicBezTo>
                      <a:cubicBezTo>
                        <a:pt x="784" y="383"/>
                        <a:pt x="783" y="381"/>
                        <a:pt x="782" y="380"/>
                      </a:cubicBezTo>
                      <a:cubicBezTo>
                        <a:pt x="782" y="380"/>
                        <a:pt x="783" y="379"/>
                        <a:pt x="783" y="378"/>
                      </a:cubicBezTo>
                      <a:cubicBezTo>
                        <a:pt x="783" y="379"/>
                        <a:pt x="782" y="377"/>
                        <a:pt x="782" y="377"/>
                      </a:cubicBezTo>
                      <a:cubicBezTo>
                        <a:pt x="782" y="376"/>
                        <a:pt x="781" y="376"/>
                        <a:pt x="780" y="375"/>
                      </a:cubicBezTo>
                      <a:cubicBezTo>
                        <a:pt x="780" y="374"/>
                        <a:pt x="780" y="373"/>
                        <a:pt x="779" y="371"/>
                      </a:cubicBezTo>
                      <a:cubicBezTo>
                        <a:pt x="779" y="371"/>
                        <a:pt x="778" y="370"/>
                        <a:pt x="778" y="369"/>
                      </a:cubicBezTo>
                      <a:cubicBezTo>
                        <a:pt x="777" y="370"/>
                        <a:pt x="777" y="369"/>
                        <a:pt x="777" y="368"/>
                      </a:cubicBezTo>
                      <a:cubicBezTo>
                        <a:pt x="778" y="369"/>
                        <a:pt x="776" y="367"/>
                        <a:pt x="776" y="367"/>
                      </a:cubicBezTo>
                      <a:cubicBezTo>
                        <a:pt x="776" y="367"/>
                        <a:pt x="775" y="367"/>
                        <a:pt x="775" y="366"/>
                      </a:cubicBezTo>
                      <a:cubicBezTo>
                        <a:pt x="773" y="365"/>
                        <a:pt x="772" y="361"/>
                        <a:pt x="770" y="361"/>
                      </a:cubicBezTo>
                      <a:cubicBezTo>
                        <a:pt x="769" y="319"/>
                        <a:pt x="770" y="278"/>
                        <a:pt x="770" y="236"/>
                      </a:cubicBezTo>
                      <a:cubicBezTo>
                        <a:pt x="769" y="236"/>
                        <a:pt x="769" y="236"/>
                        <a:pt x="768" y="236"/>
                      </a:cubicBezTo>
                      <a:cubicBezTo>
                        <a:pt x="770" y="235"/>
                        <a:pt x="765" y="233"/>
                        <a:pt x="765" y="236"/>
                      </a:cubicBezTo>
                      <a:cubicBezTo>
                        <a:pt x="764" y="235"/>
                        <a:pt x="763" y="235"/>
                        <a:pt x="764" y="234"/>
                      </a:cubicBezTo>
                      <a:cubicBezTo>
                        <a:pt x="763" y="234"/>
                        <a:pt x="760" y="232"/>
                        <a:pt x="759" y="234"/>
                      </a:cubicBezTo>
                      <a:cubicBezTo>
                        <a:pt x="759" y="235"/>
                        <a:pt x="760" y="234"/>
                        <a:pt x="760" y="234"/>
                      </a:cubicBezTo>
                      <a:cubicBezTo>
                        <a:pt x="760" y="234"/>
                        <a:pt x="761" y="235"/>
                        <a:pt x="761" y="235"/>
                      </a:cubicBezTo>
                      <a:cubicBezTo>
                        <a:pt x="761" y="236"/>
                        <a:pt x="760" y="235"/>
                        <a:pt x="760" y="235"/>
                      </a:cubicBezTo>
                      <a:cubicBezTo>
                        <a:pt x="756" y="238"/>
                        <a:pt x="758" y="233"/>
                        <a:pt x="758" y="233"/>
                      </a:cubicBezTo>
                      <a:cubicBezTo>
                        <a:pt x="756" y="233"/>
                        <a:pt x="756" y="235"/>
                        <a:pt x="756" y="235"/>
                      </a:cubicBezTo>
                      <a:cubicBezTo>
                        <a:pt x="754" y="236"/>
                        <a:pt x="755" y="235"/>
                        <a:pt x="755" y="235"/>
                      </a:cubicBezTo>
                      <a:cubicBezTo>
                        <a:pt x="755" y="235"/>
                        <a:pt x="756" y="234"/>
                        <a:pt x="754" y="235"/>
                      </a:cubicBezTo>
                      <a:cubicBezTo>
                        <a:pt x="753" y="235"/>
                        <a:pt x="754" y="236"/>
                        <a:pt x="753" y="236"/>
                      </a:cubicBezTo>
                      <a:cubicBezTo>
                        <a:pt x="753" y="236"/>
                        <a:pt x="752" y="236"/>
                        <a:pt x="752" y="236"/>
                      </a:cubicBezTo>
                      <a:cubicBezTo>
                        <a:pt x="752" y="236"/>
                        <a:pt x="752" y="235"/>
                        <a:pt x="751" y="235"/>
                      </a:cubicBezTo>
                      <a:cubicBezTo>
                        <a:pt x="751" y="235"/>
                        <a:pt x="751" y="236"/>
                        <a:pt x="751" y="236"/>
                      </a:cubicBezTo>
                      <a:cubicBezTo>
                        <a:pt x="750" y="236"/>
                        <a:pt x="750" y="237"/>
                        <a:pt x="749" y="237"/>
                      </a:cubicBezTo>
                      <a:cubicBezTo>
                        <a:pt x="747" y="236"/>
                        <a:pt x="749" y="235"/>
                        <a:pt x="749" y="235"/>
                      </a:cubicBezTo>
                      <a:cubicBezTo>
                        <a:pt x="749" y="235"/>
                        <a:pt x="750" y="234"/>
                        <a:pt x="749" y="234"/>
                      </a:cubicBezTo>
                      <a:cubicBezTo>
                        <a:pt x="749" y="233"/>
                        <a:pt x="749" y="234"/>
                        <a:pt x="748" y="234"/>
                      </a:cubicBezTo>
                      <a:cubicBezTo>
                        <a:pt x="749" y="234"/>
                        <a:pt x="747" y="235"/>
                        <a:pt x="747" y="235"/>
                      </a:cubicBezTo>
                      <a:cubicBezTo>
                        <a:pt x="747" y="235"/>
                        <a:pt x="747" y="233"/>
                        <a:pt x="746" y="233"/>
                      </a:cubicBezTo>
                      <a:cubicBezTo>
                        <a:pt x="746" y="233"/>
                        <a:pt x="744" y="233"/>
                        <a:pt x="744" y="232"/>
                      </a:cubicBezTo>
                      <a:cubicBezTo>
                        <a:pt x="743" y="231"/>
                        <a:pt x="747" y="228"/>
                        <a:pt x="743" y="229"/>
                      </a:cubicBezTo>
                      <a:cubicBezTo>
                        <a:pt x="743" y="232"/>
                        <a:pt x="738" y="231"/>
                        <a:pt x="741" y="229"/>
                      </a:cubicBezTo>
                      <a:cubicBezTo>
                        <a:pt x="740" y="229"/>
                        <a:pt x="739" y="230"/>
                        <a:pt x="739" y="230"/>
                      </a:cubicBezTo>
                      <a:cubicBezTo>
                        <a:pt x="738" y="230"/>
                        <a:pt x="737" y="229"/>
                        <a:pt x="738" y="229"/>
                      </a:cubicBezTo>
                      <a:cubicBezTo>
                        <a:pt x="739" y="229"/>
                        <a:pt x="740" y="228"/>
                        <a:pt x="739" y="227"/>
                      </a:cubicBezTo>
                      <a:cubicBezTo>
                        <a:pt x="738" y="227"/>
                        <a:pt x="737" y="229"/>
                        <a:pt x="736" y="229"/>
                      </a:cubicBezTo>
                      <a:cubicBezTo>
                        <a:pt x="737" y="228"/>
                        <a:pt x="738" y="226"/>
                        <a:pt x="736" y="225"/>
                      </a:cubicBezTo>
                      <a:cubicBezTo>
                        <a:pt x="737" y="229"/>
                        <a:pt x="735" y="226"/>
                        <a:pt x="734" y="226"/>
                      </a:cubicBezTo>
                      <a:cubicBezTo>
                        <a:pt x="734" y="226"/>
                        <a:pt x="732" y="229"/>
                        <a:pt x="732" y="226"/>
                      </a:cubicBezTo>
                      <a:cubicBezTo>
                        <a:pt x="732" y="227"/>
                        <a:pt x="733" y="225"/>
                        <a:pt x="733" y="225"/>
                      </a:cubicBezTo>
                      <a:cubicBezTo>
                        <a:pt x="734" y="223"/>
                        <a:pt x="732" y="225"/>
                        <a:pt x="731" y="225"/>
                      </a:cubicBezTo>
                      <a:cubicBezTo>
                        <a:pt x="727" y="225"/>
                        <a:pt x="731" y="223"/>
                        <a:pt x="728" y="223"/>
                      </a:cubicBezTo>
                      <a:cubicBezTo>
                        <a:pt x="730" y="225"/>
                        <a:pt x="725" y="225"/>
                        <a:pt x="727" y="222"/>
                      </a:cubicBezTo>
                      <a:cubicBezTo>
                        <a:pt x="723" y="224"/>
                        <a:pt x="726" y="220"/>
                        <a:pt x="726" y="220"/>
                      </a:cubicBezTo>
                      <a:cubicBezTo>
                        <a:pt x="726" y="218"/>
                        <a:pt x="724" y="221"/>
                        <a:pt x="724" y="221"/>
                      </a:cubicBezTo>
                      <a:cubicBezTo>
                        <a:pt x="723" y="222"/>
                        <a:pt x="723" y="219"/>
                        <a:pt x="722" y="219"/>
                      </a:cubicBezTo>
                      <a:cubicBezTo>
                        <a:pt x="721" y="218"/>
                        <a:pt x="722" y="221"/>
                        <a:pt x="722" y="221"/>
                      </a:cubicBezTo>
                      <a:cubicBezTo>
                        <a:pt x="720" y="222"/>
                        <a:pt x="720" y="220"/>
                        <a:pt x="719" y="219"/>
                      </a:cubicBezTo>
                      <a:cubicBezTo>
                        <a:pt x="718" y="219"/>
                        <a:pt x="716" y="218"/>
                        <a:pt x="716" y="216"/>
                      </a:cubicBezTo>
                      <a:cubicBezTo>
                        <a:pt x="717" y="215"/>
                        <a:pt x="717" y="215"/>
                        <a:pt x="716" y="214"/>
                      </a:cubicBezTo>
                      <a:cubicBezTo>
                        <a:pt x="716" y="215"/>
                        <a:pt x="715" y="217"/>
                        <a:pt x="714" y="216"/>
                      </a:cubicBezTo>
                      <a:cubicBezTo>
                        <a:pt x="714" y="215"/>
                        <a:pt x="713" y="213"/>
                        <a:pt x="713" y="211"/>
                      </a:cubicBezTo>
                      <a:cubicBezTo>
                        <a:pt x="713" y="212"/>
                        <a:pt x="710" y="212"/>
                        <a:pt x="709" y="211"/>
                      </a:cubicBezTo>
                      <a:cubicBezTo>
                        <a:pt x="709" y="211"/>
                        <a:pt x="708" y="209"/>
                        <a:pt x="708" y="209"/>
                      </a:cubicBezTo>
                      <a:cubicBezTo>
                        <a:pt x="707" y="208"/>
                        <a:pt x="708" y="208"/>
                        <a:pt x="707" y="208"/>
                      </a:cubicBezTo>
                      <a:cubicBezTo>
                        <a:pt x="707" y="208"/>
                        <a:pt x="707" y="210"/>
                        <a:pt x="707" y="210"/>
                      </a:cubicBezTo>
                      <a:cubicBezTo>
                        <a:pt x="705" y="210"/>
                        <a:pt x="706" y="208"/>
                        <a:pt x="706" y="208"/>
                      </a:cubicBezTo>
                      <a:cubicBezTo>
                        <a:pt x="706" y="208"/>
                        <a:pt x="707" y="207"/>
                        <a:pt x="706" y="207"/>
                      </a:cubicBezTo>
                      <a:cubicBezTo>
                        <a:pt x="706" y="206"/>
                        <a:pt x="704" y="208"/>
                        <a:pt x="704" y="208"/>
                      </a:cubicBezTo>
                      <a:cubicBezTo>
                        <a:pt x="705" y="206"/>
                        <a:pt x="704" y="206"/>
                        <a:pt x="702" y="205"/>
                      </a:cubicBezTo>
                      <a:cubicBezTo>
                        <a:pt x="701" y="205"/>
                        <a:pt x="700" y="204"/>
                        <a:pt x="698" y="204"/>
                      </a:cubicBezTo>
                      <a:cubicBezTo>
                        <a:pt x="696" y="203"/>
                        <a:pt x="697" y="209"/>
                        <a:pt x="695" y="209"/>
                      </a:cubicBezTo>
                      <a:cubicBezTo>
                        <a:pt x="696" y="204"/>
                        <a:pt x="694" y="210"/>
                        <a:pt x="694" y="210"/>
                      </a:cubicBezTo>
                      <a:cubicBezTo>
                        <a:pt x="693" y="211"/>
                        <a:pt x="692" y="209"/>
                        <a:pt x="691" y="209"/>
                      </a:cubicBezTo>
                      <a:cubicBezTo>
                        <a:pt x="691" y="209"/>
                        <a:pt x="691" y="210"/>
                        <a:pt x="691" y="210"/>
                      </a:cubicBezTo>
                      <a:cubicBezTo>
                        <a:pt x="690" y="211"/>
                        <a:pt x="689" y="211"/>
                        <a:pt x="688" y="211"/>
                      </a:cubicBezTo>
                      <a:cubicBezTo>
                        <a:pt x="687" y="211"/>
                        <a:pt x="685" y="211"/>
                        <a:pt x="684" y="211"/>
                      </a:cubicBezTo>
                      <a:cubicBezTo>
                        <a:pt x="683" y="211"/>
                        <a:pt x="684" y="210"/>
                        <a:pt x="684" y="210"/>
                      </a:cubicBezTo>
                      <a:cubicBezTo>
                        <a:pt x="684" y="210"/>
                        <a:pt x="682" y="210"/>
                        <a:pt x="683" y="210"/>
                      </a:cubicBezTo>
                      <a:cubicBezTo>
                        <a:pt x="682" y="209"/>
                        <a:pt x="680" y="212"/>
                        <a:pt x="680" y="209"/>
                      </a:cubicBezTo>
                      <a:cubicBezTo>
                        <a:pt x="679" y="211"/>
                        <a:pt x="679" y="210"/>
                        <a:pt x="678" y="208"/>
                      </a:cubicBezTo>
                      <a:cubicBezTo>
                        <a:pt x="677" y="206"/>
                        <a:pt x="677" y="206"/>
                        <a:pt x="675" y="205"/>
                      </a:cubicBezTo>
                      <a:cubicBezTo>
                        <a:pt x="674" y="208"/>
                        <a:pt x="671" y="207"/>
                        <a:pt x="670" y="209"/>
                      </a:cubicBezTo>
                      <a:cubicBezTo>
                        <a:pt x="668" y="211"/>
                        <a:pt x="668" y="209"/>
                        <a:pt x="666" y="209"/>
                      </a:cubicBezTo>
                      <a:cubicBezTo>
                        <a:pt x="665" y="209"/>
                        <a:pt x="665" y="210"/>
                        <a:pt x="665" y="211"/>
                      </a:cubicBezTo>
                      <a:cubicBezTo>
                        <a:pt x="665" y="211"/>
                        <a:pt x="666" y="212"/>
                        <a:pt x="665" y="212"/>
                      </a:cubicBezTo>
                      <a:cubicBezTo>
                        <a:pt x="665" y="213"/>
                        <a:pt x="664" y="212"/>
                        <a:pt x="664" y="212"/>
                      </a:cubicBezTo>
                      <a:cubicBezTo>
                        <a:pt x="663" y="212"/>
                        <a:pt x="663" y="211"/>
                        <a:pt x="662" y="211"/>
                      </a:cubicBezTo>
                      <a:cubicBezTo>
                        <a:pt x="661" y="212"/>
                        <a:pt x="661" y="213"/>
                        <a:pt x="661" y="213"/>
                      </a:cubicBezTo>
                      <a:cubicBezTo>
                        <a:pt x="659" y="213"/>
                        <a:pt x="657" y="211"/>
                        <a:pt x="654" y="209"/>
                      </a:cubicBezTo>
                      <a:cubicBezTo>
                        <a:pt x="655" y="211"/>
                        <a:pt x="653" y="212"/>
                        <a:pt x="651" y="212"/>
                      </a:cubicBezTo>
                      <a:cubicBezTo>
                        <a:pt x="651" y="211"/>
                        <a:pt x="651" y="211"/>
                        <a:pt x="650" y="211"/>
                      </a:cubicBezTo>
                      <a:cubicBezTo>
                        <a:pt x="651" y="212"/>
                        <a:pt x="651" y="213"/>
                        <a:pt x="649" y="213"/>
                      </a:cubicBezTo>
                      <a:cubicBezTo>
                        <a:pt x="649" y="213"/>
                        <a:pt x="649" y="212"/>
                        <a:pt x="649" y="212"/>
                      </a:cubicBezTo>
                      <a:cubicBezTo>
                        <a:pt x="648" y="214"/>
                        <a:pt x="647" y="213"/>
                        <a:pt x="644" y="212"/>
                      </a:cubicBezTo>
                      <a:cubicBezTo>
                        <a:pt x="645" y="216"/>
                        <a:pt x="640" y="211"/>
                        <a:pt x="641" y="215"/>
                      </a:cubicBezTo>
                      <a:cubicBezTo>
                        <a:pt x="640" y="215"/>
                        <a:pt x="639" y="216"/>
                        <a:pt x="640" y="216"/>
                      </a:cubicBezTo>
                      <a:cubicBezTo>
                        <a:pt x="640" y="219"/>
                        <a:pt x="640" y="220"/>
                        <a:pt x="637" y="220"/>
                      </a:cubicBezTo>
                      <a:cubicBezTo>
                        <a:pt x="635" y="221"/>
                        <a:pt x="634" y="218"/>
                        <a:pt x="633" y="219"/>
                      </a:cubicBezTo>
                      <a:cubicBezTo>
                        <a:pt x="631" y="220"/>
                        <a:pt x="632" y="223"/>
                        <a:pt x="631" y="225"/>
                      </a:cubicBezTo>
                      <a:cubicBezTo>
                        <a:pt x="628" y="227"/>
                        <a:pt x="628" y="224"/>
                        <a:pt x="627" y="222"/>
                      </a:cubicBezTo>
                      <a:cubicBezTo>
                        <a:pt x="627" y="221"/>
                        <a:pt x="625" y="218"/>
                        <a:pt x="624" y="218"/>
                      </a:cubicBezTo>
                      <a:cubicBezTo>
                        <a:pt x="623" y="218"/>
                        <a:pt x="622" y="218"/>
                        <a:pt x="621" y="218"/>
                      </a:cubicBezTo>
                      <a:cubicBezTo>
                        <a:pt x="618" y="218"/>
                        <a:pt x="620" y="214"/>
                        <a:pt x="616" y="215"/>
                      </a:cubicBezTo>
                      <a:cubicBezTo>
                        <a:pt x="615" y="215"/>
                        <a:pt x="613" y="214"/>
                        <a:pt x="612" y="213"/>
                      </a:cubicBezTo>
                      <a:cubicBezTo>
                        <a:pt x="612" y="211"/>
                        <a:pt x="614" y="211"/>
                        <a:pt x="614" y="210"/>
                      </a:cubicBezTo>
                      <a:cubicBezTo>
                        <a:pt x="615" y="208"/>
                        <a:pt x="612" y="209"/>
                        <a:pt x="611" y="208"/>
                      </a:cubicBezTo>
                      <a:cubicBezTo>
                        <a:pt x="609" y="206"/>
                        <a:pt x="609" y="208"/>
                        <a:pt x="608" y="209"/>
                      </a:cubicBezTo>
                      <a:cubicBezTo>
                        <a:pt x="608" y="212"/>
                        <a:pt x="606" y="216"/>
                        <a:pt x="603" y="213"/>
                      </a:cubicBezTo>
                      <a:cubicBezTo>
                        <a:pt x="602" y="212"/>
                        <a:pt x="603" y="211"/>
                        <a:pt x="601" y="210"/>
                      </a:cubicBezTo>
                      <a:cubicBezTo>
                        <a:pt x="599" y="210"/>
                        <a:pt x="599" y="212"/>
                        <a:pt x="598" y="212"/>
                      </a:cubicBezTo>
                      <a:cubicBezTo>
                        <a:pt x="595" y="212"/>
                        <a:pt x="596" y="206"/>
                        <a:pt x="595" y="204"/>
                      </a:cubicBezTo>
                      <a:cubicBezTo>
                        <a:pt x="593" y="203"/>
                        <a:pt x="592" y="205"/>
                        <a:pt x="591" y="205"/>
                      </a:cubicBezTo>
                      <a:cubicBezTo>
                        <a:pt x="590" y="205"/>
                        <a:pt x="589" y="202"/>
                        <a:pt x="590" y="205"/>
                      </a:cubicBezTo>
                      <a:cubicBezTo>
                        <a:pt x="590" y="207"/>
                        <a:pt x="591" y="208"/>
                        <a:pt x="590" y="209"/>
                      </a:cubicBezTo>
                      <a:cubicBezTo>
                        <a:pt x="590" y="210"/>
                        <a:pt x="588" y="213"/>
                        <a:pt x="587" y="213"/>
                      </a:cubicBezTo>
                      <a:cubicBezTo>
                        <a:pt x="586" y="213"/>
                        <a:pt x="586" y="212"/>
                        <a:pt x="585" y="212"/>
                      </a:cubicBezTo>
                      <a:cubicBezTo>
                        <a:pt x="583" y="212"/>
                        <a:pt x="585" y="213"/>
                        <a:pt x="586" y="213"/>
                      </a:cubicBezTo>
                      <a:cubicBezTo>
                        <a:pt x="587" y="214"/>
                        <a:pt x="586" y="215"/>
                        <a:pt x="585" y="215"/>
                      </a:cubicBezTo>
                      <a:cubicBezTo>
                        <a:pt x="583" y="216"/>
                        <a:pt x="584" y="217"/>
                        <a:pt x="584" y="218"/>
                      </a:cubicBezTo>
                      <a:cubicBezTo>
                        <a:pt x="583" y="220"/>
                        <a:pt x="584" y="225"/>
                        <a:pt x="579" y="222"/>
                      </a:cubicBezTo>
                      <a:cubicBezTo>
                        <a:pt x="578" y="221"/>
                        <a:pt x="577" y="217"/>
                        <a:pt x="577" y="215"/>
                      </a:cubicBezTo>
                      <a:cubicBezTo>
                        <a:pt x="577" y="214"/>
                        <a:pt x="579" y="214"/>
                        <a:pt x="579" y="213"/>
                      </a:cubicBezTo>
                      <a:cubicBezTo>
                        <a:pt x="579" y="212"/>
                        <a:pt x="578" y="208"/>
                        <a:pt x="577" y="208"/>
                      </a:cubicBezTo>
                      <a:cubicBezTo>
                        <a:pt x="576" y="207"/>
                        <a:pt x="574" y="208"/>
                        <a:pt x="574" y="209"/>
                      </a:cubicBezTo>
                      <a:cubicBezTo>
                        <a:pt x="574" y="213"/>
                        <a:pt x="572" y="210"/>
                        <a:pt x="570" y="209"/>
                      </a:cubicBezTo>
                      <a:cubicBezTo>
                        <a:pt x="570" y="211"/>
                        <a:pt x="570" y="211"/>
                        <a:pt x="569" y="211"/>
                      </a:cubicBezTo>
                      <a:cubicBezTo>
                        <a:pt x="569" y="211"/>
                        <a:pt x="569" y="210"/>
                        <a:pt x="568" y="211"/>
                      </a:cubicBezTo>
                      <a:cubicBezTo>
                        <a:pt x="568" y="211"/>
                        <a:pt x="568" y="212"/>
                        <a:pt x="568" y="213"/>
                      </a:cubicBezTo>
                      <a:cubicBezTo>
                        <a:pt x="566" y="216"/>
                        <a:pt x="560" y="216"/>
                        <a:pt x="561" y="212"/>
                      </a:cubicBezTo>
                      <a:cubicBezTo>
                        <a:pt x="562" y="209"/>
                        <a:pt x="561" y="207"/>
                        <a:pt x="558" y="207"/>
                      </a:cubicBezTo>
                      <a:cubicBezTo>
                        <a:pt x="556" y="207"/>
                        <a:pt x="556" y="208"/>
                        <a:pt x="554" y="208"/>
                      </a:cubicBezTo>
                      <a:cubicBezTo>
                        <a:pt x="552" y="208"/>
                        <a:pt x="553" y="204"/>
                        <a:pt x="552" y="203"/>
                      </a:cubicBezTo>
                      <a:cubicBezTo>
                        <a:pt x="549" y="199"/>
                        <a:pt x="547" y="203"/>
                        <a:pt x="545" y="205"/>
                      </a:cubicBezTo>
                      <a:cubicBezTo>
                        <a:pt x="544" y="206"/>
                        <a:pt x="543" y="205"/>
                        <a:pt x="543" y="206"/>
                      </a:cubicBezTo>
                      <a:cubicBezTo>
                        <a:pt x="543" y="205"/>
                        <a:pt x="542" y="207"/>
                        <a:pt x="542" y="207"/>
                      </a:cubicBezTo>
                      <a:cubicBezTo>
                        <a:pt x="542" y="207"/>
                        <a:pt x="542" y="209"/>
                        <a:pt x="541" y="209"/>
                      </a:cubicBezTo>
                      <a:cubicBezTo>
                        <a:pt x="540" y="211"/>
                        <a:pt x="538" y="212"/>
                        <a:pt x="535" y="212"/>
                      </a:cubicBezTo>
                      <a:cubicBezTo>
                        <a:pt x="535" y="212"/>
                        <a:pt x="532" y="210"/>
                        <a:pt x="531" y="210"/>
                      </a:cubicBezTo>
                      <a:cubicBezTo>
                        <a:pt x="530" y="210"/>
                        <a:pt x="530" y="209"/>
                        <a:pt x="529" y="209"/>
                      </a:cubicBezTo>
                      <a:cubicBezTo>
                        <a:pt x="529" y="207"/>
                        <a:pt x="530" y="208"/>
                        <a:pt x="530" y="207"/>
                      </a:cubicBezTo>
                      <a:cubicBezTo>
                        <a:pt x="530" y="207"/>
                        <a:pt x="532" y="207"/>
                        <a:pt x="531" y="206"/>
                      </a:cubicBezTo>
                      <a:cubicBezTo>
                        <a:pt x="531" y="206"/>
                        <a:pt x="530" y="205"/>
                        <a:pt x="530" y="205"/>
                      </a:cubicBezTo>
                      <a:cubicBezTo>
                        <a:pt x="530" y="204"/>
                        <a:pt x="531" y="203"/>
                        <a:pt x="531" y="201"/>
                      </a:cubicBezTo>
                      <a:cubicBezTo>
                        <a:pt x="530" y="201"/>
                        <a:pt x="529" y="201"/>
                        <a:pt x="528" y="201"/>
                      </a:cubicBezTo>
                      <a:cubicBezTo>
                        <a:pt x="526" y="201"/>
                        <a:pt x="524" y="200"/>
                        <a:pt x="523" y="200"/>
                      </a:cubicBezTo>
                      <a:cubicBezTo>
                        <a:pt x="523" y="199"/>
                        <a:pt x="522" y="197"/>
                        <a:pt x="522" y="197"/>
                      </a:cubicBezTo>
                      <a:cubicBezTo>
                        <a:pt x="522" y="198"/>
                        <a:pt x="524" y="198"/>
                        <a:pt x="522" y="196"/>
                      </a:cubicBezTo>
                      <a:cubicBezTo>
                        <a:pt x="520" y="194"/>
                        <a:pt x="522" y="194"/>
                        <a:pt x="522" y="192"/>
                      </a:cubicBezTo>
                      <a:cubicBezTo>
                        <a:pt x="523" y="191"/>
                        <a:pt x="523" y="188"/>
                        <a:pt x="521" y="188"/>
                      </a:cubicBezTo>
                      <a:cubicBezTo>
                        <a:pt x="519" y="188"/>
                        <a:pt x="519" y="193"/>
                        <a:pt x="516" y="191"/>
                      </a:cubicBezTo>
                      <a:cubicBezTo>
                        <a:pt x="514" y="189"/>
                        <a:pt x="511" y="190"/>
                        <a:pt x="509" y="189"/>
                      </a:cubicBezTo>
                      <a:cubicBezTo>
                        <a:pt x="506" y="188"/>
                        <a:pt x="505" y="188"/>
                        <a:pt x="504" y="191"/>
                      </a:cubicBezTo>
                      <a:cubicBezTo>
                        <a:pt x="503" y="193"/>
                        <a:pt x="503" y="193"/>
                        <a:pt x="501" y="194"/>
                      </a:cubicBezTo>
                      <a:cubicBezTo>
                        <a:pt x="498" y="196"/>
                        <a:pt x="498" y="195"/>
                        <a:pt x="496" y="193"/>
                      </a:cubicBezTo>
                      <a:cubicBezTo>
                        <a:pt x="495" y="191"/>
                        <a:pt x="495" y="190"/>
                        <a:pt x="494" y="190"/>
                      </a:cubicBezTo>
                      <a:cubicBezTo>
                        <a:pt x="493" y="189"/>
                        <a:pt x="493" y="188"/>
                        <a:pt x="492" y="187"/>
                      </a:cubicBezTo>
                      <a:cubicBezTo>
                        <a:pt x="490" y="187"/>
                        <a:pt x="488" y="188"/>
                        <a:pt x="487" y="188"/>
                      </a:cubicBezTo>
                      <a:cubicBezTo>
                        <a:pt x="487" y="189"/>
                        <a:pt x="487" y="190"/>
                        <a:pt x="486" y="190"/>
                      </a:cubicBezTo>
                      <a:cubicBezTo>
                        <a:pt x="486" y="189"/>
                        <a:pt x="485" y="190"/>
                        <a:pt x="485" y="190"/>
                      </a:cubicBezTo>
                      <a:cubicBezTo>
                        <a:pt x="483" y="190"/>
                        <a:pt x="483" y="190"/>
                        <a:pt x="482" y="190"/>
                      </a:cubicBezTo>
                      <a:cubicBezTo>
                        <a:pt x="479" y="189"/>
                        <a:pt x="479" y="188"/>
                        <a:pt x="476" y="187"/>
                      </a:cubicBezTo>
                      <a:cubicBezTo>
                        <a:pt x="475" y="189"/>
                        <a:pt x="475" y="189"/>
                        <a:pt x="475" y="187"/>
                      </a:cubicBezTo>
                      <a:cubicBezTo>
                        <a:pt x="475" y="187"/>
                        <a:pt x="472" y="185"/>
                        <a:pt x="471" y="184"/>
                      </a:cubicBezTo>
                      <a:cubicBezTo>
                        <a:pt x="469" y="183"/>
                        <a:pt x="470" y="184"/>
                        <a:pt x="469" y="184"/>
                      </a:cubicBezTo>
                      <a:cubicBezTo>
                        <a:pt x="469" y="184"/>
                        <a:pt x="468" y="183"/>
                        <a:pt x="468" y="183"/>
                      </a:cubicBezTo>
                      <a:cubicBezTo>
                        <a:pt x="468" y="183"/>
                        <a:pt x="467" y="183"/>
                        <a:pt x="467" y="183"/>
                      </a:cubicBezTo>
                      <a:cubicBezTo>
                        <a:pt x="467" y="183"/>
                        <a:pt x="465" y="184"/>
                        <a:pt x="465" y="184"/>
                      </a:cubicBezTo>
                      <a:cubicBezTo>
                        <a:pt x="462" y="184"/>
                        <a:pt x="458" y="181"/>
                        <a:pt x="456" y="180"/>
                      </a:cubicBezTo>
                      <a:cubicBezTo>
                        <a:pt x="454" y="179"/>
                        <a:pt x="455" y="176"/>
                        <a:pt x="454" y="174"/>
                      </a:cubicBezTo>
                      <a:cubicBezTo>
                        <a:pt x="454" y="173"/>
                        <a:pt x="452" y="170"/>
                        <a:pt x="451" y="169"/>
                      </a:cubicBezTo>
                      <a:cubicBezTo>
                        <a:pt x="450" y="168"/>
                        <a:pt x="447" y="167"/>
                        <a:pt x="446" y="165"/>
                      </a:cubicBezTo>
                      <a:cubicBezTo>
                        <a:pt x="443" y="161"/>
                        <a:pt x="444" y="167"/>
                        <a:pt x="443" y="168"/>
                      </a:cubicBezTo>
                      <a:cubicBezTo>
                        <a:pt x="442" y="171"/>
                        <a:pt x="440" y="171"/>
                        <a:pt x="438" y="169"/>
                      </a:cubicBezTo>
                      <a:cubicBezTo>
                        <a:pt x="436" y="167"/>
                        <a:pt x="435" y="167"/>
                        <a:pt x="433" y="167"/>
                      </a:cubicBezTo>
                      <a:cubicBezTo>
                        <a:pt x="431" y="167"/>
                        <a:pt x="432" y="170"/>
                        <a:pt x="430" y="170"/>
                      </a:cubicBezTo>
                      <a:cubicBezTo>
                        <a:pt x="429" y="171"/>
                        <a:pt x="427" y="170"/>
                        <a:pt x="426" y="170"/>
                      </a:cubicBezTo>
                      <a:cubicBezTo>
                        <a:pt x="424" y="170"/>
                        <a:pt x="424" y="168"/>
                        <a:pt x="422" y="167"/>
                      </a:cubicBezTo>
                      <a:cubicBezTo>
                        <a:pt x="418" y="165"/>
                        <a:pt x="417" y="160"/>
                        <a:pt x="414" y="157"/>
                      </a:cubicBezTo>
                      <a:cubicBezTo>
                        <a:pt x="413" y="157"/>
                        <a:pt x="411" y="154"/>
                        <a:pt x="410" y="154"/>
                      </a:cubicBezTo>
                      <a:cubicBezTo>
                        <a:pt x="409" y="154"/>
                        <a:pt x="408" y="155"/>
                        <a:pt x="406" y="156"/>
                      </a:cubicBezTo>
                      <a:cubicBezTo>
                        <a:pt x="406" y="106"/>
                        <a:pt x="406" y="55"/>
                        <a:pt x="406" y="5"/>
                      </a:cubicBezTo>
                      <a:cubicBezTo>
                        <a:pt x="406" y="5"/>
                        <a:pt x="406" y="0"/>
                        <a:pt x="406" y="0"/>
                      </a:cubicBezTo>
                      <a:cubicBezTo>
                        <a:pt x="403" y="0"/>
                        <a:pt x="401" y="0"/>
                        <a:pt x="398" y="0"/>
                      </a:cubicBezTo>
                      <a:cubicBezTo>
                        <a:pt x="390" y="0"/>
                        <a:pt x="382" y="0"/>
                        <a:pt x="374" y="1"/>
                      </a:cubicBezTo>
                      <a:cubicBezTo>
                        <a:pt x="363" y="1"/>
                        <a:pt x="351" y="0"/>
                        <a:pt x="340" y="0"/>
                      </a:cubicBezTo>
                      <a:cubicBezTo>
                        <a:pt x="317" y="0"/>
                        <a:pt x="294" y="0"/>
                        <a:pt x="271" y="0"/>
                      </a:cubicBezTo>
                      <a:cubicBezTo>
                        <a:pt x="255" y="0"/>
                        <a:pt x="240" y="0"/>
                        <a:pt x="225" y="0"/>
                      </a:cubicBezTo>
                      <a:cubicBezTo>
                        <a:pt x="224" y="0"/>
                        <a:pt x="221" y="0"/>
                        <a:pt x="221" y="0"/>
                      </a:cubicBezTo>
                      <a:cubicBezTo>
                        <a:pt x="220" y="1"/>
                        <a:pt x="221" y="9"/>
                        <a:pt x="221" y="10"/>
                      </a:cubicBezTo>
                      <a:cubicBezTo>
                        <a:pt x="221" y="16"/>
                        <a:pt x="221" y="22"/>
                        <a:pt x="221" y="28"/>
                      </a:cubicBezTo>
                      <a:cubicBezTo>
                        <a:pt x="220" y="54"/>
                        <a:pt x="220" y="79"/>
                        <a:pt x="220" y="104"/>
                      </a:cubicBezTo>
                      <a:cubicBezTo>
                        <a:pt x="220" y="153"/>
                        <a:pt x="220" y="201"/>
                        <a:pt x="220" y="249"/>
                      </a:cubicBezTo>
                      <a:cubicBezTo>
                        <a:pt x="219" y="286"/>
                        <a:pt x="219" y="323"/>
                        <a:pt x="219" y="360"/>
                      </a:cubicBezTo>
                      <a:cubicBezTo>
                        <a:pt x="172" y="360"/>
                        <a:pt x="124" y="360"/>
                        <a:pt x="76" y="360"/>
                      </a:cubicBezTo>
                      <a:cubicBezTo>
                        <a:pt x="62" y="360"/>
                        <a:pt x="48" y="360"/>
                        <a:pt x="33" y="360"/>
                      </a:cubicBezTo>
                      <a:cubicBezTo>
                        <a:pt x="25" y="360"/>
                        <a:pt x="16" y="360"/>
                        <a:pt x="8" y="360"/>
                      </a:cubicBezTo>
                      <a:cubicBezTo>
                        <a:pt x="6" y="360"/>
                        <a:pt x="2" y="359"/>
                        <a:pt x="1" y="361"/>
                      </a:cubicBezTo>
                      <a:cubicBezTo>
                        <a:pt x="1" y="363"/>
                        <a:pt x="3" y="362"/>
                        <a:pt x="2" y="364"/>
                      </a:cubicBezTo>
                      <a:cubicBezTo>
                        <a:pt x="2" y="364"/>
                        <a:pt x="2" y="364"/>
                        <a:pt x="2" y="364"/>
                      </a:cubicBezTo>
                      <a:cubicBezTo>
                        <a:pt x="2" y="364"/>
                        <a:pt x="2" y="366"/>
                        <a:pt x="1" y="366"/>
                      </a:cubicBezTo>
                      <a:cubicBezTo>
                        <a:pt x="3" y="367"/>
                        <a:pt x="2" y="367"/>
                        <a:pt x="1" y="367"/>
                      </a:cubicBezTo>
                      <a:cubicBezTo>
                        <a:pt x="1" y="367"/>
                        <a:pt x="1" y="368"/>
                        <a:pt x="1" y="368"/>
                      </a:cubicBezTo>
                      <a:cubicBezTo>
                        <a:pt x="0" y="369"/>
                        <a:pt x="1" y="369"/>
                        <a:pt x="1" y="369"/>
                      </a:cubicBezTo>
                      <a:cubicBezTo>
                        <a:pt x="1" y="371"/>
                        <a:pt x="3" y="373"/>
                        <a:pt x="4" y="374"/>
                      </a:cubicBezTo>
                      <a:cubicBezTo>
                        <a:pt x="5" y="376"/>
                        <a:pt x="7" y="375"/>
                        <a:pt x="8" y="377"/>
                      </a:cubicBezTo>
                      <a:cubicBezTo>
                        <a:pt x="8" y="377"/>
                        <a:pt x="8" y="378"/>
                        <a:pt x="8" y="379"/>
                      </a:cubicBezTo>
                      <a:cubicBezTo>
                        <a:pt x="9" y="380"/>
                        <a:pt x="10" y="380"/>
                        <a:pt x="12" y="380"/>
                      </a:cubicBezTo>
                      <a:cubicBezTo>
                        <a:pt x="13" y="380"/>
                        <a:pt x="14" y="380"/>
                        <a:pt x="15" y="381"/>
                      </a:cubicBezTo>
                      <a:cubicBezTo>
                        <a:pt x="16" y="382"/>
                        <a:pt x="17" y="383"/>
                        <a:pt x="18" y="384"/>
                      </a:cubicBezTo>
                      <a:cubicBezTo>
                        <a:pt x="20" y="385"/>
                        <a:pt x="21" y="389"/>
                        <a:pt x="21" y="391"/>
                      </a:cubicBezTo>
                      <a:cubicBezTo>
                        <a:pt x="22" y="392"/>
                        <a:pt x="22" y="394"/>
                        <a:pt x="23" y="395"/>
                      </a:cubicBezTo>
                      <a:cubicBezTo>
                        <a:pt x="24" y="396"/>
                        <a:pt x="25" y="396"/>
                        <a:pt x="25" y="398"/>
                      </a:cubicBezTo>
                      <a:cubicBezTo>
                        <a:pt x="26" y="401"/>
                        <a:pt x="27" y="403"/>
                        <a:pt x="30" y="404"/>
                      </a:cubicBezTo>
                      <a:cubicBezTo>
                        <a:pt x="31" y="405"/>
                        <a:pt x="32" y="406"/>
                        <a:pt x="33" y="406"/>
                      </a:cubicBezTo>
                      <a:cubicBezTo>
                        <a:pt x="34" y="407"/>
                        <a:pt x="34" y="408"/>
                        <a:pt x="35" y="408"/>
                      </a:cubicBezTo>
                      <a:cubicBezTo>
                        <a:pt x="38" y="409"/>
                        <a:pt x="41" y="409"/>
                        <a:pt x="43" y="411"/>
                      </a:cubicBezTo>
                      <a:cubicBezTo>
                        <a:pt x="43" y="412"/>
                        <a:pt x="43" y="413"/>
                        <a:pt x="43" y="414"/>
                      </a:cubicBezTo>
                      <a:cubicBezTo>
                        <a:pt x="44" y="415"/>
                        <a:pt x="45" y="415"/>
                        <a:pt x="46" y="416"/>
                      </a:cubicBezTo>
                      <a:cubicBezTo>
                        <a:pt x="48" y="417"/>
                        <a:pt x="49" y="419"/>
                        <a:pt x="50" y="421"/>
                      </a:cubicBezTo>
                      <a:cubicBezTo>
                        <a:pt x="52" y="423"/>
                        <a:pt x="53" y="426"/>
                        <a:pt x="55" y="427"/>
                      </a:cubicBezTo>
                      <a:cubicBezTo>
                        <a:pt x="57" y="429"/>
                        <a:pt x="59" y="430"/>
                        <a:pt x="61" y="431"/>
                      </a:cubicBezTo>
                      <a:cubicBezTo>
                        <a:pt x="62" y="431"/>
                        <a:pt x="64" y="433"/>
                        <a:pt x="64" y="434"/>
                      </a:cubicBezTo>
                      <a:cubicBezTo>
                        <a:pt x="65" y="435"/>
                        <a:pt x="65" y="436"/>
                        <a:pt x="65" y="437"/>
                      </a:cubicBezTo>
                      <a:cubicBezTo>
                        <a:pt x="66" y="440"/>
                        <a:pt x="67" y="441"/>
                        <a:pt x="69" y="442"/>
                      </a:cubicBezTo>
                      <a:cubicBezTo>
                        <a:pt x="70" y="443"/>
                        <a:pt x="73" y="446"/>
                        <a:pt x="73" y="447"/>
                      </a:cubicBezTo>
                      <a:cubicBezTo>
                        <a:pt x="73" y="447"/>
                        <a:pt x="73" y="447"/>
                        <a:pt x="74" y="447"/>
                      </a:cubicBezTo>
                      <a:cubicBezTo>
                        <a:pt x="74" y="448"/>
                        <a:pt x="76" y="449"/>
                        <a:pt x="77" y="450"/>
                      </a:cubicBezTo>
                      <a:cubicBezTo>
                        <a:pt x="77" y="451"/>
                        <a:pt x="76" y="451"/>
                        <a:pt x="77" y="452"/>
                      </a:cubicBezTo>
                      <a:cubicBezTo>
                        <a:pt x="78" y="453"/>
                        <a:pt x="79" y="452"/>
                        <a:pt x="79" y="453"/>
                      </a:cubicBezTo>
                      <a:cubicBezTo>
                        <a:pt x="81" y="453"/>
                        <a:pt x="81" y="455"/>
                        <a:pt x="82" y="455"/>
                      </a:cubicBezTo>
                      <a:cubicBezTo>
                        <a:pt x="83" y="455"/>
                        <a:pt x="82" y="454"/>
                        <a:pt x="83" y="454"/>
                      </a:cubicBezTo>
                      <a:cubicBezTo>
                        <a:pt x="84" y="454"/>
                        <a:pt x="84" y="455"/>
                        <a:pt x="85" y="456"/>
                      </a:cubicBezTo>
                      <a:cubicBezTo>
                        <a:pt x="85" y="456"/>
                        <a:pt x="85" y="456"/>
                        <a:pt x="85" y="456"/>
                      </a:cubicBezTo>
                      <a:cubicBezTo>
                        <a:pt x="86" y="456"/>
                        <a:pt x="86" y="456"/>
                        <a:pt x="87" y="456"/>
                      </a:cubicBezTo>
                      <a:cubicBezTo>
                        <a:pt x="87" y="456"/>
                        <a:pt x="87" y="456"/>
                        <a:pt x="88" y="456"/>
                      </a:cubicBezTo>
                      <a:cubicBezTo>
                        <a:pt x="88" y="456"/>
                        <a:pt x="88" y="457"/>
                        <a:pt x="87" y="457"/>
                      </a:cubicBezTo>
                      <a:cubicBezTo>
                        <a:pt x="88" y="457"/>
                        <a:pt x="89" y="457"/>
                        <a:pt x="89" y="457"/>
                      </a:cubicBezTo>
                      <a:cubicBezTo>
                        <a:pt x="90" y="458"/>
                        <a:pt x="90" y="460"/>
                        <a:pt x="91" y="458"/>
                      </a:cubicBezTo>
                      <a:cubicBezTo>
                        <a:pt x="91" y="459"/>
                        <a:pt x="91" y="459"/>
                        <a:pt x="91" y="460"/>
                      </a:cubicBezTo>
                      <a:cubicBezTo>
                        <a:pt x="92" y="460"/>
                        <a:pt x="93" y="460"/>
                        <a:pt x="93" y="461"/>
                      </a:cubicBezTo>
                      <a:cubicBezTo>
                        <a:pt x="94" y="461"/>
                        <a:pt x="94" y="460"/>
                        <a:pt x="94" y="460"/>
                      </a:cubicBezTo>
                      <a:cubicBezTo>
                        <a:pt x="94" y="463"/>
                        <a:pt x="97" y="465"/>
                        <a:pt x="98" y="466"/>
                      </a:cubicBezTo>
                      <a:cubicBezTo>
                        <a:pt x="99" y="464"/>
                        <a:pt x="101" y="466"/>
                        <a:pt x="102" y="467"/>
                      </a:cubicBezTo>
                      <a:cubicBezTo>
                        <a:pt x="103" y="470"/>
                        <a:pt x="102" y="470"/>
                        <a:pt x="104" y="472"/>
                      </a:cubicBezTo>
                      <a:cubicBezTo>
                        <a:pt x="105" y="473"/>
                        <a:pt x="106" y="472"/>
                        <a:pt x="107" y="474"/>
                      </a:cubicBezTo>
                      <a:cubicBezTo>
                        <a:pt x="107" y="476"/>
                        <a:pt x="108" y="478"/>
                        <a:pt x="108" y="479"/>
                      </a:cubicBezTo>
                      <a:cubicBezTo>
                        <a:pt x="109" y="481"/>
                        <a:pt x="109" y="483"/>
                        <a:pt x="109" y="484"/>
                      </a:cubicBezTo>
                      <a:cubicBezTo>
                        <a:pt x="109" y="485"/>
                        <a:pt x="110" y="486"/>
                        <a:pt x="110" y="486"/>
                      </a:cubicBezTo>
                      <a:cubicBezTo>
                        <a:pt x="110" y="487"/>
                        <a:pt x="109" y="488"/>
                        <a:pt x="110" y="489"/>
                      </a:cubicBezTo>
                      <a:cubicBezTo>
                        <a:pt x="110" y="490"/>
                        <a:pt x="112" y="490"/>
                        <a:pt x="112" y="490"/>
                      </a:cubicBezTo>
                      <a:cubicBezTo>
                        <a:pt x="112" y="491"/>
                        <a:pt x="112" y="492"/>
                        <a:pt x="112" y="492"/>
                      </a:cubicBezTo>
                      <a:cubicBezTo>
                        <a:pt x="113" y="493"/>
                        <a:pt x="114" y="495"/>
                        <a:pt x="115" y="496"/>
                      </a:cubicBezTo>
                      <a:cubicBezTo>
                        <a:pt x="116" y="497"/>
                        <a:pt x="116" y="498"/>
                        <a:pt x="117" y="499"/>
                      </a:cubicBezTo>
                      <a:cubicBezTo>
                        <a:pt x="118" y="501"/>
                        <a:pt x="118" y="501"/>
                        <a:pt x="119" y="503"/>
                      </a:cubicBezTo>
                      <a:cubicBezTo>
                        <a:pt x="120" y="506"/>
                        <a:pt x="120" y="510"/>
                        <a:pt x="120" y="513"/>
                      </a:cubicBezTo>
                      <a:cubicBezTo>
                        <a:pt x="120" y="515"/>
                        <a:pt x="119" y="516"/>
                        <a:pt x="119" y="517"/>
                      </a:cubicBezTo>
                      <a:cubicBezTo>
                        <a:pt x="119" y="518"/>
                        <a:pt x="120" y="520"/>
                        <a:pt x="120" y="521"/>
                      </a:cubicBezTo>
                      <a:cubicBezTo>
                        <a:pt x="120" y="522"/>
                        <a:pt x="120" y="523"/>
                        <a:pt x="121" y="524"/>
                      </a:cubicBezTo>
                      <a:cubicBezTo>
                        <a:pt x="121" y="525"/>
                        <a:pt x="119" y="529"/>
                        <a:pt x="122" y="528"/>
                      </a:cubicBezTo>
                      <a:cubicBezTo>
                        <a:pt x="122" y="529"/>
                        <a:pt x="123" y="531"/>
                        <a:pt x="124" y="532"/>
                      </a:cubicBezTo>
                      <a:cubicBezTo>
                        <a:pt x="124" y="533"/>
                        <a:pt x="124" y="533"/>
                        <a:pt x="125" y="534"/>
                      </a:cubicBezTo>
                      <a:cubicBezTo>
                        <a:pt x="126" y="535"/>
                        <a:pt x="128" y="540"/>
                        <a:pt x="128" y="541"/>
                      </a:cubicBezTo>
                      <a:cubicBezTo>
                        <a:pt x="129" y="542"/>
                        <a:pt x="128" y="544"/>
                        <a:pt x="130" y="545"/>
                      </a:cubicBezTo>
                      <a:cubicBezTo>
                        <a:pt x="128" y="546"/>
                        <a:pt x="132" y="550"/>
                        <a:pt x="133" y="551"/>
                      </a:cubicBezTo>
                      <a:cubicBezTo>
                        <a:pt x="134" y="552"/>
                        <a:pt x="135" y="554"/>
                        <a:pt x="137" y="554"/>
                      </a:cubicBezTo>
                      <a:cubicBezTo>
                        <a:pt x="139" y="554"/>
                        <a:pt x="138" y="558"/>
                        <a:pt x="140" y="557"/>
                      </a:cubicBezTo>
                      <a:cubicBezTo>
                        <a:pt x="140" y="558"/>
                        <a:pt x="141" y="558"/>
                        <a:pt x="141" y="558"/>
                      </a:cubicBezTo>
                      <a:cubicBezTo>
                        <a:pt x="142" y="559"/>
                        <a:pt x="142" y="558"/>
                        <a:pt x="142" y="558"/>
                      </a:cubicBezTo>
                      <a:cubicBezTo>
                        <a:pt x="142" y="558"/>
                        <a:pt x="143" y="558"/>
                        <a:pt x="143" y="558"/>
                      </a:cubicBezTo>
                      <a:cubicBezTo>
                        <a:pt x="145" y="558"/>
                        <a:pt x="146" y="559"/>
                        <a:pt x="148" y="561"/>
                      </a:cubicBezTo>
                      <a:cubicBezTo>
                        <a:pt x="148" y="561"/>
                        <a:pt x="149" y="562"/>
                        <a:pt x="149" y="562"/>
                      </a:cubicBezTo>
                      <a:cubicBezTo>
                        <a:pt x="149" y="562"/>
                        <a:pt x="149" y="563"/>
                        <a:pt x="149" y="563"/>
                      </a:cubicBezTo>
                      <a:cubicBezTo>
                        <a:pt x="149" y="564"/>
                        <a:pt x="150" y="564"/>
                        <a:pt x="150" y="565"/>
                      </a:cubicBezTo>
                      <a:cubicBezTo>
                        <a:pt x="151" y="567"/>
                        <a:pt x="152" y="568"/>
                        <a:pt x="153" y="569"/>
                      </a:cubicBezTo>
                      <a:cubicBezTo>
                        <a:pt x="155" y="571"/>
                        <a:pt x="155" y="571"/>
                        <a:pt x="157" y="572"/>
                      </a:cubicBezTo>
                      <a:cubicBezTo>
                        <a:pt x="158" y="574"/>
                        <a:pt x="161" y="575"/>
                        <a:pt x="162" y="576"/>
                      </a:cubicBezTo>
                      <a:cubicBezTo>
                        <a:pt x="166" y="577"/>
                        <a:pt x="169" y="577"/>
                        <a:pt x="173" y="578"/>
                      </a:cubicBezTo>
                      <a:cubicBezTo>
                        <a:pt x="173" y="579"/>
                        <a:pt x="175" y="579"/>
                        <a:pt x="176" y="580"/>
                      </a:cubicBezTo>
                      <a:cubicBezTo>
                        <a:pt x="176" y="580"/>
                        <a:pt x="175" y="584"/>
                        <a:pt x="177" y="581"/>
                      </a:cubicBezTo>
                      <a:cubicBezTo>
                        <a:pt x="177" y="583"/>
                        <a:pt x="178" y="585"/>
                        <a:pt x="180" y="586"/>
                      </a:cubicBezTo>
                      <a:cubicBezTo>
                        <a:pt x="181" y="586"/>
                        <a:pt x="183" y="586"/>
                        <a:pt x="183" y="587"/>
                      </a:cubicBezTo>
                      <a:cubicBezTo>
                        <a:pt x="184" y="588"/>
                        <a:pt x="184" y="587"/>
                        <a:pt x="185" y="587"/>
                      </a:cubicBezTo>
                      <a:cubicBezTo>
                        <a:pt x="187" y="588"/>
                        <a:pt x="189" y="588"/>
                        <a:pt x="190" y="588"/>
                      </a:cubicBezTo>
                      <a:cubicBezTo>
                        <a:pt x="191" y="589"/>
                        <a:pt x="192" y="591"/>
                        <a:pt x="193" y="592"/>
                      </a:cubicBezTo>
                      <a:cubicBezTo>
                        <a:pt x="193" y="592"/>
                        <a:pt x="194" y="593"/>
                        <a:pt x="194" y="594"/>
                      </a:cubicBezTo>
                      <a:cubicBezTo>
                        <a:pt x="194" y="594"/>
                        <a:pt x="194" y="595"/>
                        <a:pt x="194" y="595"/>
                      </a:cubicBezTo>
                      <a:cubicBezTo>
                        <a:pt x="194" y="595"/>
                        <a:pt x="195" y="594"/>
                        <a:pt x="195" y="594"/>
                      </a:cubicBezTo>
                      <a:cubicBezTo>
                        <a:pt x="197" y="596"/>
                        <a:pt x="197" y="597"/>
                        <a:pt x="199" y="597"/>
                      </a:cubicBezTo>
                      <a:cubicBezTo>
                        <a:pt x="200" y="598"/>
                        <a:pt x="200" y="598"/>
                        <a:pt x="201" y="598"/>
                      </a:cubicBezTo>
                      <a:cubicBezTo>
                        <a:pt x="202" y="598"/>
                        <a:pt x="202" y="597"/>
                        <a:pt x="202" y="597"/>
                      </a:cubicBezTo>
                      <a:cubicBezTo>
                        <a:pt x="203" y="596"/>
                        <a:pt x="203" y="597"/>
                        <a:pt x="203" y="598"/>
                      </a:cubicBezTo>
                      <a:cubicBezTo>
                        <a:pt x="203" y="597"/>
                        <a:pt x="202" y="598"/>
                        <a:pt x="202" y="598"/>
                      </a:cubicBezTo>
                      <a:cubicBezTo>
                        <a:pt x="203" y="599"/>
                        <a:pt x="204" y="598"/>
                        <a:pt x="203" y="598"/>
                      </a:cubicBezTo>
                      <a:cubicBezTo>
                        <a:pt x="204" y="599"/>
                        <a:pt x="204" y="600"/>
                        <a:pt x="205" y="600"/>
                      </a:cubicBezTo>
                      <a:cubicBezTo>
                        <a:pt x="206" y="600"/>
                        <a:pt x="206" y="601"/>
                        <a:pt x="206" y="602"/>
                      </a:cubicBezTo>
                      <a:cubicBezTo>
                        <a:pt x="206" y="601"/>
                        <a:pt x="207" y="601"/>
                        <a:pt x="207" y="601"/>
                      </a:cubicBezTo>
                      <a:cubicBezTo>
                        <a:pt x="207" y="601"/>
                        <a:pt x="207" y="602"/>
                        <a:pt x="208" y="602"/>
                      </a:cubicBezTo>
                      <a:cubicBezTo>
                        <a:pt x="208" y="602"/>
                        <a:pt x="209" y="601"/>
                        <a:pt x="209" y="601"/>
                      </a:cubicBezTo>
                      <a:cubicBezTo>
                        <a:pt x="211" y="601"/>
                        <a:pt x="212" y="602"/>
                        <a:pt x="214" y="602"/>
                      </a:cubicBezTo>
                      <a:cubicBezTo>
                        <a:pt x="215" y="602"/>
                        <a:pt x="216" y="601"/>
                        <a:pt x="216" y="599"/>
                      </a:cubicBezTo>
                      <a:cubicBezTo>
                        <a:pt x="216" y="599"/>
                        <a:pt x="217" y="597"/>
                        <a:pt x="217" y="597"/>
                      </a:cubicBezTo>
                      <a:cubicBezTo>
                        <a:pt x="217" y="597"/>
                        <a:pt x="217" y="596"/>
                        <a:pt x="217" y="595"/>
                      </a:cubicBezTo>
                      <a:cubicBezTo>
                        <a:pt x="217" y="595"/>
                        <a:pt x="217" y="596"/>
                        <a:pt x="218" y="596"/>
                      </a:cubicBezTo>
                      <a:cubicBezTo>
                        <a:pt x="218" y="594"/>
                        <a:pt x="218" y="592"/>
                        <a:pt x="220" y="592"/>
                      </a:cubicBezTo>
                      <a:cubicBezTo>
                        <a:pt x="221" y="592"/>
                        <a:pt x="222" y="589"/>
                        <a:pt x="223" y="588"/>
                      </a:cubicBezTo>
                      <a:cubicBezTo>
                        <a:pt x="224" y="585"/>
                        <a:pt x="224" y="586"/>
                        <a:pt x="226" y="586"/>
                      </a:cubicBezTo>
                      <a:cubicBezTo>
                        <a:pt x="226" y="586"/>
                        <a:pt x="228" y="584"/>
                        <a:pt x="228" y="584"/>
                      </a:cubicBezTo>
                      <a:cubicBezTo>
                        <a:pt x="228" y="584"/>
                        <a:pt x="228" y="583"/>
                        <a:pt x="228" y="583"/>
                      </a:cubicBezTo>
                      <a:cubicBezTo>
                        <a:pt x="228" y="583"/>
                        <a:pt x="229" y="583"/>
                        <a:pt x="229" y="583"/>
                      </a:cubicBezTo>
                      <a:cubicBezTo>
                        <a:pt x="230" y="583"/>
                        <a:pt x="231" y="583"/>
                        <a:pt x="231" y="582"/>
                      </a:cubicBezTo>
                      <a:cubicBezTo>
                        <a:pt x="231" y="580"/>
                        <a:pt x="230" y="581"/>
                        <a:pt x="229" y="580"/>
                      </a:cubicBezTo>
                      <a:cubicBezTo>
                        <a:pt x="229" y="579"/>
                        <a:pt x="229" y="578"/>
                        <a:pt x="230" y="576"/>
                      </a:cubicBezTo>
                      <a:cubicBezTo>
                        <a:pt x="230" y="575"/>
                        <a:pt x="230" y="574"/>
                        <a:pt x="230" y="573"/>
                      </a:cubicBezTo>
                      <a:cubicBezTo>
                        <a:pt x="230" y="573"/>
                        <a:pt x="230" y="572"/>
                        <a:pt x="230" y="572"/>
                      </a:cubicBezTo>
                      <a:cubicBezTo>
                        <a:pt x="231" y="572"/>
                        <a:pt x="231" y="572"/>
                        <a:pt x="231" y="572"/>
                      </a:cubicBezTo>
                      <a:cubicBezTo>
                        <a:pt x="232" y="571"/>
                        <a:pt x="234" y="569"/>
                        <a:pt x="234" y="568"/>
                      </a:cubicBezTo>
                      <a:cubicBezTo>
                        <a:pt x="234" y="567"/>
                        <a:pt x="234" y="566"/>
                        <a:pt x="234" y="564"/>
                      </a:cubicBezTo>
                      <a:cubicBezTo>
                        <a:pt x="234" y="564"/>
                        <a:pt x="235" y="562"/>
                        <a:pt x="235" y="561"/>
                      </a:cubicBezTo>
                      <a:cubicBezTo>
                        <a:pt x="235" y="560"/>
                        <a:pt x="235" y="559"/>
                        <a:pt x="235" y="558"/>
                      </a:cubicBezTo>
                      <a:cubicBezTo>
                        <a:pt x="236" y="556"/>
                        <a:pt x="236" y="557"/>
                        <a:pt x="237" y="555"/>
                      </a:cubicBezTo>
                      <a:cubicBezTo>
                        <a:pt x="237" y="554"/>
                        <a:pt x="237" y="554"/>
                        <a:pt x="238" y="554"/>
                      </a:cubicBezTo>
                      <a:cubicBezTo>
                        <a:pt x="238" y="553"/>
                        <a:pt x="237" y="553"/>
                        <a:pt x="237" y="552"/>
                      </a:cubicBezTo>
                      <a:cubicBezTo>
                        <a:pt x="237" y="552"/>
                        <a:pt x="238" y="553"/>
                        <a:pt x="238" y="553"/>
                      </a:cubicBezTo>
                      <a:cubicBezTo>
                        <a:pt x="239" y="552"/>
                        <a:pt x="239" y="550"/>
                        <a:pt x="240" y="549"/>
                      </a:cubicBezTo>
                      <a:cubicBezTo>
                        <a:pt x="240" y="547"/>
                        <a:pt x="241" y="546"/>
                        <a:pt x="241" y="545"/>
                      </a:cubicBezTo>
                      <a:cubicBezTo>
                        <a:pt x="242" y="544"/>
                        <a:pt x="242" y="542"/>
                        <a:pt x="243" y="541"/>
                      </a:cubicBezTo>
                      <a:cubicBezTo>
                        <a:pt x="244" y="543"/>
                        <a:pt x="248" y="540"/>
                        <a:pt x="249" y="540"/>
                      </a:cubicBezTo>
                      <a:cubicBezTo>
                        <a:pt x="250" y="540"/>
                        <a:pt x="249" y="537"/>
                        <a:pt x="250" y="540"/>
                      </a:cubicBezTo>
                      <a:cubicBezTo>
                        <a:pt x="250" y="541"/>
                        <a:pt x="252" y="539"/>
                        <a:pt x="253" y="539"/>
                      </a:cubicBezTo>
                      <a:cubicBezTo>
                        <a:pt x="254" y="538"/>
                        <a:pt x="252" y="538"/>
                        <a:pt x="254" y="538"/>
                      </a:cubicBezTo>
                      <a:cubicBezTo>
                        <a:pt x="254" y="537"/>
                        <a:pt x="255" y="538"/>
                        <a:pt x="256" y="538"/>
                      </a:cubicBezTo>
                      <a:cubicBezTo>
                        <a:pt x="257" y="538"/>
                        <a:pt x="259" y="539"/>
                        <a:pt x="260" y="539"/>
                      </a:cubicBezTo>
                      <a:cubicBezTo>
                        <a:pt x="260" y="538"/>
                        <a:pt x="263" y="530"/>
                        <a:pt x="264" y="531"/>
                      </a:cubicBezTo>
                      <a:cubicBezTo>
                        <a:pt x="264" y="528"/>
                        <a:pt x="266" y="531"/>
                        <a:pt x="268" y="531"/>
                      </a:cubicBezTo>
                      <a:cubicBezTo>
                        <a:pt x="268" y="532"/>
                        <a:pt x="268" y="532"/>
                        <a:pt x="269" y="531"/>
                      </a:cubicBezTo>
                      <a:cubicBezTo>
                        <a:pt x="269" y="532"/>
                        <a:pt x="269" y="532"/>
                        <a:pt x="270" y="532"/>
                      </a:cubicBezTo>
                      <a:cubicBezTo>
                        <a:pt x="270" y="533"/>
                        <a:pt x="273" y="533"/>
                        <a:pt x="272" y="533"/>
                      </a:cubicBezTo>
                      <a:cubicBezTo>
                        <a:pt x="273" y="533"/>
                        <a:pt x="274" y="535"/>
                        <a:pt x="276" y="536"/>
                      </a:cubicBezTo>
                      <a:cubicBezTo>
                        <a:pt x="276" y="537"/>
                        <a:pt x="280" y="538"/>
                        <a:pt x="281" y="537"/>
                      </a:cubicBezTo>
                      <a:cubicBezTo>
                        <a:pt x="282" y="537"/>
                        <a:pt x="283" y="535"/>
                        <a:pt x="285" y="536"/>
                      </a:cubicBezTo>
                      <a:cubicBezTo>
                        <a:pt x="285" y="535"/>
                        <a:pt x="285" y="535"/>
                        <a:pt x="286" y="535"/>
                      </a:cubicBezTo>
                      <a:cubicBezTo>
                        <a:pt x="286" y="535"/>
                        <a:pt x="286" y="536"/>
                        <a:pt x="287" y="536"/>
                      </a:cubicBezTo>
                      <a:cubicBezTo>
                        <a:pt x="287" y="536"/>
                        <a:pt x="288" y="536"/>
                        <a:pt x="288" y="536"/>
                      </a:cubicBezTo>
                      <a:cubicBezTo>
                        <a:pt x="289" y="536"/>
                        <a:pt x="288" y="537"/>
                        <a:pt x="289" y="537"/>
                      </a:cubicBezTo>
                      <a:cubicBezTo>
                        <a:pt x="289" y="537"/>
                        <a:pt x="289" y="536"/>
                        <a:pt x="290" y="536"/>
                      </a:cubicBezTo>
                      <a:cubicBezTo>
                        <a:pt x="291" y="536"/>
                        <a:pt x="292" y="537"/>
                        <a:pt x="293" y="536"/>
                      </a:cubicBezTo>
                      <a:cubicBezTo>
                        <a:pt x="294" y="539"/>
                        <a:pt x="295" y="535"/>
                        <a:pt x="295" y="535"/>
                      </a:cubicBezTo>
                      <a:cubicBezTo>
                        <a:pt x="297" y="536"/>
                        <a:pt x="295" y="537"/>
                        <a:pt x="297" y="538"/>
                      </a:cubicBezTo>
                      <a:cubicBezTo>
                        <a:pt x="297" y="538"/>
                        <a:pt x="297" y="537"/>
                        <a:pt x="297" y="537"/>
                      </a:cubicBezTo>
                      <a:cubicBezTo>
                        <a:pt x="298" y="537"/>
                        <a:pt x="298" y="538"/>
                        <a:pt x="299" y="538"/>
                      </a:cubicBezTo>
                      <a:cubicBezTo>
                        <a:pt x="299" y="538"/>
                        <a:pt x="300" y="538"/>
                        <a:pt x="301" y="538"/>
                      </a:cubicBezTo>
                      <a:cubicBezTo>
                        <a:pt x="301" y="539"/>
                        <a:pt x="303" y="539"/>
                        <a:pt x="304" y="539"/>
                      </a:cubicBezTo>
                      <a:cubicBezTo>
                        <a:pt x="304" y="539"/>
                        <a:pt x="305" y="538"/>
                        <a:pt x="305" y="539"/>
                      </a:cubicBezTo>
                      <a:cubicBezTo>
                        <a:pt x="305" y="540"/>
                        <a:pt x="307" y="539"/>
                        <a:pt x="308" y="538"/>
                      </a:cubicBezTo>
                      <a:cubicBezTo>
                        <a:pt x="309" y="538"/>
                        <a:pt x="310" y="539"/>
                        <a:pt x="310" y="538"/>
                      </a:cubicBezTo>
                      <a:cubicBezTo>
                        <a:pt x="310" y="537"/>
                        <a:pt x="310" y="535"/>
                        <a:pt x="312" y="535"/>
                      </a:cubicBezTo>
                      <a:cubicBezTo>
                        <a:pt x="313" y="535"/>
                        <a:pt x="312" y="537"/>
                        <a:pt x="312" y="538"/>
                      </a:cubicBezTo>
                      <a:cubicBezTo>
                        <a:pt x="313" y="540"/>
                        <a:pt x="312" y="539"/>
                        <a:pt x="314" y="539"/>
                      </a:cubicBezTo>
                      <a:cubicBezTo>
                        <a:pt x="315" y="539"/>
                        <a:pt x="315" y="537"/>
                        <a:pt x="316" y="537"/>
                      </a:cubicBezTo>
                      <a:cubicBezTo>
                        <a:pt x="318" y="537"/>
                        <a:pt x="316" y="538"/>
                        <a:pt x="317" y="539"/>
                      </a:cubicBezTo>
                      <a:cubicBezTo>
                        <a:pt x="319" y="540"/>
                        <a:pt x="318" y="539"/>
                        <a:pt x="319" y="539"/>
                      </a:cubicBezTo>
                      <a:cubicBezTo>
                        <a:pt x="320" y="539"/>
                        <a:pt x="320" y="538"/>
                        <a:pt x="321" y="539"/>
                      </a:cubicBezTo>
                      <a:cubicBezTo>
                        <a:pt x="321" y="539"/>
                        <a:pt x="320" y="540"/>
                        <a:pt x="320" y="540"/>
                      </a:cubicBezTo>
                      <a:cubicBezTo>
                        <a:pt x="320" y="542"/>
                        <a:pt x="322" y="543"/>
                        <a:pt x="322" y="545"/>
                      </a:cubicBezTo>
                      <a:cubicBezTo>
                        <a:pt x="323" y="545"/>
                        <a:pt x="322" y="547"/>
                        <a:pt x="323" y="547"/>
                      </a:cubicBezTo>
                      <a:cubicBezTo>
                        <a:pt x="324" y="549"/>
                        <a:pt x="323" y="547"/>
                        <a:pt x="325" y="547"/>
                      </a:cubicBezTo>
                      <a:cubicBezTo>
                        <a:pt x="328" y="547"/>
                        <a:pt x="325" y="551"/>
                        <a:pt x="326" y="553"/>
                      </a:cubicBezTo>
                      <a:cubicBezTo>
                        <a:pt x="328" y="557"/>
                        <a:pt x="328" y="550"/>
                        <a:pt x="328" y="550"/>
                      </a:cubicBezTo>
                      <a:cubicBezTo>
                        <a:pt x="330" y="549"/>
                        <a:pt x="330" y="554"/>
                        <a:pt x="330" y="555"/>
                      </a:cubicBezTo>
                      <a:cubicBezTo>
                        <a:pt x="330" y="558"/>
                        <a:pt x="328" y="558"/>
                        <a:pt x="332" y="559"/>
                      </a:cubicBezTo>
                      <a:cubicBezTo>
                        <a:pt x="333" y="559"/>
                        <a:pt x="334" y="559"/>
                        <a:pt x="335" y="560"/>
                      </a:cubicBezTo>
                      <a:cubicBezTo>
                        <a:pt x="336" y="561"/>
                        <a:pt x="335" y="562"/>
                        <a:pt x="337" y="562"/>
                      </a:cubicBezTo>
                      <a:cubicBezTo>
                        <a:pt x="338" y="563"/>
                        <a:pt x="340" y="562"/>
                        <a:pt x="342" y="564"/>
                      </a:cubicBezTo>
                      <a:cubicBezTo>
                        <a:pt x="343" y="566"/>
                        <a:pt x="343" y="569"/>
                        <a:pt x="344" y="570"/>
                      </a:cubicBezTo>
                      <a:cubicBezTo>
                        <a:pt x="345" y="571"/>
                        <a:pt x="346" y="571"/>
                        <a:pt x="347" y="572"/>
                      </a:cubicBezTo>
                      <a:cubicBezTo>
                        <a:pt x="348" y="573"/>
                        <a:pt x="348" y="573"/>
                        <a:pt x="349" y="574"/>
                      </a:cubicBezTo>
                      <a:cubicBezTo>
                        <a:pt x="350" y="574"/>
                        <a:pt x="351" y="575"/>
                        <a:pt x="352" y="575"/>
                      </a:cubicBezTo>
                      <a:cubicBezTo>
                        <a:pt x="352" y="576"/>
                        <a:pt x="352" y="578"/>
                        <a:pt x="353" y="578"/>
                      </a:cubicBezTo>
                      <a:cubicBezTo>
                        <a:pt x="354" y="579"/>
                        <a:pt x="356" y="579"/>
                        <a:pt x="356" y="580"/>
                      </a:cubicBezTo>
                      <a:cubicBezTo>
                        <a:pt x="357" y="580"/>
                        <a:pt x="359" y="583"/>
                        <a:pt x="359" y="585"/>
                      </a:cubicBezTo>
                      <a:cubicBezTo>
                        <a:pt x="360" y="586"/>
                        <a:pt x="359" y="586"/>
                        <a:pt x="360" y="587"/>
                      </a:cubicBezTo>
                      <a:cubicBezTo>
                        <a:pt x="360" y="588"/>
                        <a:pt x="362" y="590"/>
                        <a:pt x="363" y="590"/>
                      </a:cubicBezTo>
                      <a:cubicBezTo>
                        <a:pt x="364" y="592"/>
                        <a:pt x="365" y="592"/>
                        <a:pt x="365" y="593"/>
                      </a:cubicBezTo>
                      <a:cubicBezTo>
                        <a:pt x="366" y="595"/>
                        <a:pt x="366" y="597"/>
                        <a:pt x="366" y="599"/>
                      </a:cubicBezTo>
                      <a:cubicBezTo>
                        <a:pt x="367" y="601"/>
                        <a:pt x="366" y="602"/>
                        <a:pt x="366" y="604"/>
                      </a:cubicBezTo>
                      <a:cubicBezTo>
                        <a:pt x="367" y="605"/>
                        <a:pt x="368" y="606"/>
                        <a:pt x="367" y="607"/>
                      </a:cubicBezTo>
                      <a:cubicBezTo>
                        <a:pt x="368" y="608"/>
                        <a:pt x="369" y="608"/>
                        <a:pt x="370" y="609"/>
                      </a:cubicBezTo>
                      <a:cubicBezTo>
                        <a:pt x="370" y="609"/>
                        <a:pt x="370" y="610"/>
                        <a:pt x="370" y="610"/>
                      </a:cubicBezTo>
                      <a:cubicBezTo>
                        <a:pt x="370" y="611"/>
                        <a:pt x="371" y="611"/>
                        <a:pt x="371" y="612"/>
                      </a:cubicBezTo>
                      <a:cubicBezTo>
                        <a:pt x="371" y="612"/>
                        <a:pt x="371" y="613"/>
                        <a:pt x="371" y="613"/>
                      </a:cubicBezTo>
                      <a:cubicBezTo>
                        <a:pt x="371" y="614"/>
                        <a:pt x="372" y="614"/>
                        <a:pt x="372" y="614"/>
                      </a:cubicBezTo>
                      <a:cubicBezTo>
                        <a:pt x="374" y="616"/>
                        <a:pt x="373" y="617"/>
                        <a:pt x="374" y="619"/>
                      </a:cubicBezTo>
                      <a:cubicBezTo>
                        <a:pt x="374" y="620"/>
                        <a:pt x="375" y="621"/>
                        <a:pt x="375" y="621"/>
                      </a:cubicBezTo>
                      <a:cubicBezTo>
                        <a:pt x="375" y="623"/>
                        <a:pt x="374" y="624"/>
                        <a:pt x="375" y="626"/>
                      </a:cubicBezTo>
                      <a:cubicBezTo>
                        <a:pt x="376" y="628"/>
                        <a:pt x="378" y="629"/>
                        <a:pt x="379" y="629"/>
                      </a:cubicBezTo>
                      <a:cubicBezTo>
                        <a:pt x="379" y="630"/>
                        <a:pt x="379" y="632"/>
                        <a:pt x="380" y="632"/>
                      </a:cubicBezTo>
                      <a:cubicBezTo>
                        <a:pt x="381" y="633"/>
                        <a:pt x="382" y="633"/>
                        <a:pt x="382" y="635"/>
                      </a:cubicBezTo>
                      <a:cubicBezTo>
                        <a:pt x="381" y="638"/>
                        <a:pt x="382" y="638"/>
                        <a:pt x="384" y="639"/>
                      </a:cubicBezTo>
                      <a:cubicBezTo>
                        <a:pt x="386" y="641"/>
                        <a:pt x="385" y="639"/>
                        <a:pt x="385" y="641"/>
                      </a:cubicBezTo>
                      <a:cubicBezTo>
                        <a:pt x="385" y="642"/>
                        <a:pt x="382" y="641"/>
                        <a:pt x="384" y="643"/>
                      </a:cubicBezTo>
                      <a:cubicBezTo>
                        <a:pt x="385" y="644"/>
                        <a:pt x="386" y="645"/>
                        <a:pt x="385" y="646"/>
                      </a:cubicBezTo>
                      <a:cubicBezTo>
                        <a:pt x="385" y="649"/>
                        <a:pt x="385" y="649"/>
                        <a:pt x="386" y="651"/>
                      </a:cubicBezTo>
                      <a:cubicBezTo>
                        <a:pt x="387" y="653"/>
                        <a:pt x="389" y="655"/>
                        <a:pt x="388" y="657"/>
                      </a:cubicBezTo>
                      <a:cubicBezTo>
                        <a:pt x="388" y="658"/>
                        <a:pt x="389" y="659"/>
                        <a:pt x="389" y="660"/>
                      </a:cubicBezTo>
                      <a:cubicBezTo>
                        <a:pt x="390" y="661"/>
                        <a:pt x="391" y="661"/>
                        <a:pt x="392" y="661"/>
                      </a:cubicBezTo>
                      <a:cubicBezTo>
                        <a:pt x="393" y="662"/>
                        <a:pt x="393" y="663"/>
                        <a:pt x="393" y="664"/>
                      </a:cubicBezTo>
                      <a:cubicBezTo>
                        <a:pt x="393" y="665"/>
                        <a:pt x="395" y="665"/>
                        <a:pt x="396" y="666"/>
                      </a:cubicBezTo>
                      <a:cubicBezTo>
                        <a:pt x="397" y="668"/>
                        <a:pt x="400" y="667"/>
                        <a:pt x="401" y="670"/>
                      </a:cubicBezTo>
                      <a:cubicBezTo>
                        <a:pt x="402" y="672"/>
                        <a:pt x="403" y="673"/>
                        <a:pt x="405" y="674"/>
                      </a:cubicBezTo>
                      <a:cubicBezTo>
                        <a:pt x="406" y="675"/>
                        <a:pt x="405" y="678"/>
                        <a:pt x="406" y="679"/>
                      </a:cubicBezTo>
                      <a:cubicBezTo>
                        <a:pt x="407" y="680"/>
                        <a:pt x="408" y="680"/>
                        <a:pt x="409" y="681"/>
                      </a:cubicBezTo>
                      <a:cubicBezTo>
                        <a:pt x="410" y="683"/>
                        <a:pt x="410" y="682"/>
                        <a:pt x="410" y="684"/>
                      </a:cubicBezTo>
                      <a:cubicBezTo>
                        <a:pt x="410" y="685"/>
                        <a:pt x="410" y="686"/>
                        <a:pt x="411" y="687"/>
                      </a:cubicBezTo>
                      <a:cubicBezTo>
                        <a:pt x="412" y="687"/>
                        <a:pt x="413" y="688"/>
                        <a:pt x="412" y="689"/>
                      </a:cubicBezTo>
                      <a:cubicBezTo>
                        <a:pt x="411" y="691"/>
                        <a:pt x="413" y="692"/>
                        <a:pt x="413" y="693"/>
                      </a:cubicBezTo>
                      <a:cubicBezTo>
                        <a:pt x="414" y="694"/>
                        <a:pt x="413" y="695"/>
                        <a:pt x="414" y="697"/>
                      </a:cubicBezTo>
                      <a:cubicBezTo>
                        <a:pt x="414" y="696"/>
                        <a:pt x="415" y="697"/>
                        <a:pt x="415" y="697"/>
                      </a:cubicBezTo>
                      <a:cubicBezTo>
                        <a:pt x="415" y="697"/>
                        <a:pt x="415" y="698"/>
                        <a:pt x="415" y="698"/>
                      </a:cubicBezTo>
                      <a:cubicBezTo>
                        <a:pt x="416" y="699"/>
                        <a:pt x="417" y="698"/>
                        <a:pt x="418" y="699"/>
                      </a:cubicBezTo>
                      <a:cubicBezTo>
                        <a:pt x="418" y="699"/>
                        <a:pt x="418" y="700"/>
                        <a:pt x="418" y="701"/>
                      </a:cubicBezTo>
                      <a:cubicBezTo>
                        <a:pt x="419" y="702"/>
                        <a:pt x="419" y="701"/>
                        <a:pt x="420" y="702"/>
                      </a:cubicBezTo>
                      <a:cubicBezTo>
                        <a:pt x="421" y="703"/>
                        <a:pt x="424" y="709"/>
                        <a:pt x="425" y="707"/>
                      </a:cubicBezTo>
                      <a:cubicBezTo>
                        <a:pt x="426" y="707"/>
                        <a:pt x="429" y="712"/>
                        <a:pt x="429" y="709"/>
                      </a:cubicBezTo>
                      <a:cubicBezTo>
                        <a:pt x="430" y="709"/>
                        <a:pt x="430" y="709"/>
                        <a:pt x="431" y="709"/>
                      </a:cubicBezTo>
                      <a:cubicBezTo>
                        <a:pt x="431" y="710"/>
                        <a:pt x="432" y="712"/>
                        <a:pt x="431" y="712"/>
                      </a:cubicBezTo>
                      <a:cubicBezTo>
                        <a:pt x="432" y="712"/>
                        <a:pt x="433" y="710"/>
                        <a:pt x="434" y="711"/>
                      </a:cubicBezTo>
                      <a:cubicBezTo>
                        <a:pt x="434" y="712"/>
                        <a:pt x="435" y="714"/>
                        <a:pt x="436" y="715"/>
                      </a:cubicBezTo>
                      <a:cubicBezTo>
                        <a:pt x="436" y="716"/>
                        <a:pt x="434" y="719"/>
                        <a:pt x="435" y="720"/>
                      </a:cubicBezTo>
                      <a:cubicBezTo>
                        <a:pt x="436" y="721"/>
                        <a:pt x="437" y="720"/>
                        <a:pt x="438" y="721"/>
                      </a:cubicBezTo>
                      <a:cubicBezTo>
                        <a:pt x="438" y="722"/>
                        <a:pt x="437" y="724"/>
                        <a:pt x="437" y="725"/>
                      </a:cubicBezTo>
                      <a:cubicBezTo>
                        <a:pt x="437" y="727"/>
                        <a:pt x="437" y="729"/>
                        <a:pt x="436" y="732"/>
                      </a:cubicBezTo>
                      <a:cubicBezTo>
                        <a:pt x="436" y="732"/>
                        <a:pt x="436" y="733"/>
                        <a:pt x="436" y="733"/>
                      </a:cubicBezTo>
                      <a:cubicBezTo>
                        <a:pt x="436" y="734"/>
                        <a:pt x="435" y="734"/>
                        <a:pt x="435" y="734"/>
                      </a:cubicBezTo>
                      <a:cubicBezTo>
                        <a:pt x="434" y="735"/>
                        <a:pt x="434" y="736"/>
                        <a:pt x="436" y="736"/>
                      </a:cubicBezTo>
                      <a:cubicBezTo>
                        <a:pt x="438" y="735"/>
                        <a:pt x="437" y="736"/>
                        <a:pt x="437" y="737"/>
                      </a:cubicBezTo>
                      <a:cubicBezTo>
                        <a:pt x="437" y="738"/>
                        <a:pt x="436" y="738"/>
                        <a:pt x="437" y="739"/>
                      </a:cubicBezTo>
                      <a:cubicBezTo>
                        <a:pt x="437" y="739"/>
                        <a:pt x="438" y="739"/>
                        <a:pt x="438" y="739"/>
                      </a:cubicBezTo>
                      <a:cubicBezTo>
                        <a:pt x="439" y="739"/>
                        <a:pt x="440" y="738"/>
                        <a:pt x="440" y="740"/>
                      </a:cubicBezTo>
                      <a:cubicBezTo>
                        <a:pt x="440" y="741"/>
                        <a:pt x="440" y="742"/>
                        <a:pt x="440" y="743"/>
                      </a:cubicBezTo>
                      <a:cubicBezTo>
                        <a:pt x="441" y="745"/>
                        <a:pt x="441" y="748"/>
                        <a:pt x="441" y="750"/>
                      </a:cubicBezTo>
                      <a:cubicBezTo>
                        <a:pt x="441" y="751"/>
                        <a:pt x="441" y="752"/>
                        <a:pt x="441" y="752"/>
                      </a:cubicBezTo>
                      <a:cubicBezTo>
                        <a:pt x="440" y="753"/>
                        <a:pt x="440" y="754"/>
                        <a:pt x="440" y="755"/>
                      </a:cubicBezTo>
                      <a:cubicBezTo>
                        <a:pt x="440" y="755"/>
                        <a:pt x="440" y="756"/>
                        <a:pt x="440" y="757"/>
                      </a:cubicBezTo>
                      <a:cubicBezTo>
                        <a:pt x="440" y="759"/>
                        <a:pt x="441" y="758"/>
                        <a:pt x="441" y="759"/>
                      </a:cubicBezTo>
                      <a:cubicBezTo>
                        <a:pt x="442" y="759"/>
                        <a:pt x="443" y="760"/>
                        <a:pt x="444" y="761"/>
                      </a:cubicBezTo>
                      <a:cubicBezTo>
                        <a:pt x="444" y="763"/>
                        <a:pt x="443" y="763"/>
                        <a:pt x="443" y="764"/>
                      </a:cubicBezTo>
                      <a:cubicBezTo>
                        <a:pt x="444" y="766"/>
                        <a:pt x="446" y="765"/>
                        <a:pt x="447" y="767"/>
                      </a:cubicBezTo>
                      <a:cubicBezTo>
                        <a:pt x="448" y="767"/>
                        <a:pt x="447" y="769"/>
                        <a:pt x="447" y="769"/>
                      </a:cubicBezTo>
                      <a:cubicBezTo>
                        <a:pt x="448" y="771"/>
                        <a:pt x="448" y="771"/>
                        <a:pt x="450" y="771"/>
                      </a:cubicBezTo>
                      <a:cubicBezTo>
                        <a:pt x="451" y="772"/>
                        <a:pt x="450" y="773"/>
                        <a:pt x="451" y="774"/>
                      </a:cubicBezTo>
                      <a:cubicBezTo>
                        <a:pt x="451" y="776"/>
                        <a:pt x="452" y="781"/>
                        <a:pt x="454" y="782"/>
                      </a:cubicBezTo>
                      <a:cubicBezTo>
                        <a:pt x="455" y="782"/>
                        <a:pt x="455" y="788"/>
                        <a:pt x="456" y="790"/>
                      </a:cubicBezTo>
                      <a:cubicBezTo>
                        <a:pt x="456" y="790"/>
                        <a:pt x="456" y="790"/>
                        <a:pt x="457" y="791"/>
                      </a:cubicBezTo>
                      <a:cubicBezTo>
                        <a:pt x="457" y="791"/>
                        <a:pt x="456" y="792"/>
                        <a:pt x="456" y="793"/>
                      </a:cubicBezTo>
                      <a:cubicBezTo>
                        <a:pt x="456" y="793"/>
                        <a:pt x="457" y="794"/>
                        <a:pt x="457" y="795"/>
                      </a:cubicBezTo>
                      <a:cubicBezTo>
                        <a:pt x="457" y="795"/>
                        <a:pt x="457" y="796"/>
                        <a:pt x="457" y="797"/>
                      </a:cubicBezTo>
                      <a:cubicBezTo>
                        <a:pt x="457" y="799"/>
                        <a:pt x="461" y="798"/>
                        <a:pt x="461" y="802"/>
                      </a:cubicBezTo>
                      <a:cubicBezTo>
                        <a:pt x="462" y="804"/>
                        <a:pt x="459" y="806"/>
                        <a:pt x="462" y="808"/>
                      </a:cubicBezTo>
                      <a:cubicBezTo>
                        <a:pt x="463" y="809"/>
                        <a:pt x="465" y="806"/>
                        <a:pt x="466" y="808"/>
                      </a:cubicBezTo>
                      <a:cubicBezTo>
                        <a:pt x="467" y="810"/>
                        <a:pt x="468" y="808"/>
                        <a:pt x="469" y="808"/>
                      </a:cubicBezTo>
                      <a:cubicBezTo>
                        <a:pt x="470" y="809"/>
                        <a:pt x="469" y="810"/>
                        <a:pt x="471" y="810"/>
                      </a:cubicBezTo>
                      <a:cubicBezTo>
                        <a:pt x="472" y="811"/>
                        <a:pt x="471" y="809"/>
                        <a:pt x="472" y="809"/>
                      </a:cubicBezTo>
                      <a:cubicBezTo>
                        <a:pt x="471" y="809"/>
                        <a:pt x="473" y="812"/>
                        <a:pt x="473" y="811"/>
                      </a:cubicBezTo>
                      <a:cubicBezTo>
                        <a:pt x="473" y="812"/>
                        <a:pt x="476" y="811"/>
                        <a:pt x="476" y="811"/>
                      </a:cubicBezTo>
                      <a:cubicBezTo>
                        <a:pt x="476" y="811"/>
                        <a:pt x="478" y="810"/>
                        <a:pt x="479" y="811"/>
                      </a:cubicBezTo>
                      <a:cubicBezTo>
                        <a:pt x="480" y="811"/>
                        <a:pt x="480" y="813"/>
                        <a:pt x="481" y="814"/>
                      </a:cubicBezTo>
                      <a:cubicBezTo>
                        <a:pt x="482" y="815"/>
                        <a:pt x="482" y="813"/>
                        <a:pt x="483" y="814"/>
                      </a:cubicBezTo>
                      <a:cubicBezTo>
                        <a:pt x="484" y="815"/>
                        <a:pt x="483" y="816"/>
                        <a:pt x="482" y="815"/>
                      </a:cubicBezTo>
                      <a:cubicBezTo>
                        <a:pt x="483" y="816"/>
                        <a:pt x="488" y="818"/>
                        <a:pt x="484" y="818"/>
                      </a:cubicBezTo>
                      <a:cubicBezTo>
                        <a:pt x="485" y="818"/>
                        <a:pt x="487" y="819"/>
                        <a:pt x="487" y="820"/>
                      </a:cubicBezTo>
                      <a:cubicBezTo>
                        <a:pt x="488" y="820"/>
                        <a:pt x="489" y="821"/>
                        <a:pt x="487" y="820"/>
                      </a:cubicBezTo>
                      <a:cubicBezTo>
                        <a:pt x="487" y="822"/>
                        <a:pt x="489" y="821"/>
                        <a:pt x="490" y="820"/>
                      </a:cubicBezTo>
                      <a:cubicBezTo>
                        <a:pt x="489" y="821"/>
                        <a:pt x="488" y="819"/>
                        <a:pt x="490" y="819"/>
                      </a:cubicBezTo>
                      <a:cubicBezTo>
                        <a:pt x="490" y="819"/>
                        <a:pt x="491" y="820"/>
                        <a:pt x="491" y="820"/>
                      </a:cubicBezTo>
                      <a:cubicBezTo>
                        <a:pt x="492" y="818"/>
                        <a:pt x="492" y="820"/>
                        <a:pt x="493" y="820"/>
                      </a:cubicBezTo>
                      <a:cubicBezTo>
                        <a:pt x="493" y="820"/>
                        <a:pt x="493" y="821"/>
                        <a:pt x="493" y="821"/>
                      </a:cubicBezTo>
                      <a:cubicBezTo>
                        <a:pt x="494" y="821"/>
                        <a:pt x="494" y="821"/>
                        <a:pt x="494" y="822"/>
                      </a:cubicBezTo>
                      <a:cubicBezTo>
                        <a:pt x="494" y="821"/>
                        <a:pt x="495" y="821"/>
                        <a:pt x="494" y="820"/>
                      </a:cubicBezTo>
                      <a:cubicBezTo>
                        <a:pt x="495" y="821"/>
                        <a:pt x="495" y="822"/>
                        <a:pt x="496" y="821"/>
                      </a:cubicBezTo>
                      <a:cubicBezTo>
                        <a:pt x="496" y="822"/>
                        <a:pt x="496" y="822"/>
                        <a:pt x="496" y="822"/>
                      </a:cubicBezTo>
                      <a:cubicBezTo>
                        <a:pt x="497" y="822"/>
                        <a:pt x="498" y="822"/>
                        <a:pt x="497" y="823"/>
                      </a:cubicBezTo>
                      <a:cubicBezTo>
                        <a:pt x="499" y="823"/>
                        <a:pt x="498" y="823"/>
                        <a:pt x="499" y="824"/>
                      </a:cubicBezTo>
                      <a:cubicBezTo>
                        <a:pt x="499" y="823"/>
                        <a:pt x="499" y="822"/>
                        <a:pt x="500" y="822"/>
                      </a:cubicBezTo>
                      <a:cubicBezTo>
                        <a:pt x="500" y="822"/>
                        <a:pt x="500" y="822"/>
                        <a:pt x="500" y="823"/>
                      </a:cubicBezTo>
                      <a:cubicBezTo>
                        <a:pt x="502" y="822"/>
                        <a:pt x="501" y="823"/>
                        <a:pt x="501" y="824"/>
                      </a:cubicBezTo>
                      <a:cubicBezTo>
                        <a:pt x="502" y="824"/>
                        <a:pt x="503" y="825"/>
                        <a:pt x="503" y="826"/>
                      </a:cubicBezTo>
                      <a:cubicBezTo>
                        <a:pt x="504" y="826"/>
                        <a:pt x="504" y="827"/>
                        <a:pt x="504" y="827"/>
                      </a:cubicBezTo>
                      <a:cubicBezTo>
                        <a:pt x="504" y="827"/>
                        <a:pt x="506" y="828"/>
                        <a:pt x="506" y="827"/>
                      </a:cubicBezTo>
                      <a:cubicBezTo>
                        <a:pt x="506" y="827"/>
                        <a:pt x="506" y="826"/>
                        <a:pt x="507" y="828"/>
                      </a:cubicBezTo>
                      <a:cubicBezTo>
                        <a:pt x="508" y="826"/>
                        <a:pt x="508" y="830"/>
                        <a:pt x="510" y="832"/>
                      </a:cubicBezTo>
                      <a:cubicBezTo>
                        <a:pt x="510" y="831"/>
                        <a:pt x="510" y="830"/>
                        <a:pt x="510" y="830"/>
                      </a:cubicBezTo>
                      <a:cubicBezTo>
                        <a:pt x="510" y="830"/>
                        <a:pt x="510" y="830"/>
                        <a:pt x="511" y="830"/>
                      </a:cubicBezTo>
                      <a:cubicBezTo>
                        <a:pt x="512" y="831"/>
                        <a:pt x="511" y="832"/>
                        <a:pt x="511" y="832"/>
                      </a:cubicBezTo>
                      <a:cubicBezTo>
                        <a:pt x="511" y="832"/>
                        <a:pt x="512" y="834"/>
                        <a:pt x="513" y="834"/>
                      </a:cubicBezTo>
                      <a:cubicBezTo>
                        <a:pt x="513" y="834"/>
                        <a:pt x="514" y="834"/>
                        <a:pt x="515" y="834"/>
                      </a:cubicBezTo>
                      <a:cubicBezTo>
                        <a:pt x="515" y="834"/>
                        <a:pt x="516" y="836"/>
                        <a:pt x="516" y="836"/>
                      </a:cubicBezTo>
                      <a:cubicBezTo>
                        <a:pt x="517" y="836"/>
                        <a:pt x="517" y="835"/>
                        <a:pt x="517" y="834"/>
                      </a:cubicBezTo>
                      <a:cubicBezTo>
                        <a:pt x="518" y="835"/>
                        <a:pt x="518" y="835"/>
                        <a:pt x="518" y="836"/>
                      </a:cubicBezTo>
                      <a:cubicBezTo>
                        <a:pt x="519" y="836"/>
                        <a:pt x="520" y="835"/>
                        <a:pt x="520" y="834"/>
                      </a:cubicBezTo>
                      <a:cubicBezTo>
                        <a:pt x="520" y="834"/>
                        <a:pt x="520" y="835"/>
                        <a:pt x="520" y="835"/>
                      </a:cubicBezTo>
                      <a:cubicBezTo>
                        <a:pt x="522" y="835"/>
                        <a:pt x="522" y="835"/>
                        <a:pt x="523" y="834"/>
                      </a:cubicBezTo>
                      <a:cubicBezTo>
                        <a:pt x="524" y="835"/>
                        <a:pt x="524" y="836"/>
                        <a:pt x="523" y="837"/>
                      </a:cubicBezTo>
                      <a:cubicBezTo>
                        <a:pt x="524" y="836"/>
                        <a:pt x="525" y="837"/>
                        <a:pt x="526" y="836"/>
                      </a:cubicBezTo>
                      <a:cubicBezTo>
                        <a:pt x="527" y="836"/>
                        <a:pt x="526" y="835"/>
                        <a:pt x="527" y="835"/>
                      </a:cubicBezTo>
                      <a:cubicBezTo>
                        <a:pt x="527" y="835"/>
                        <a:pt x="527" y="835"/>
                        <a:pt x="527" y="835"/>
                      </a:cubicBezTo>
                      <a:cubicBezTo>
                        <a:pt x="528" y="835"/>
                        <a:pt x="529" y="834"/>
                        <a:pt x="529" y="835"/>
                      </a:cubicBezTo>
                      <a:cubicBezTo>
                        <a:pt x="530" y="836"/>
                        <a:pt x="531" y="835"/>
                        <a:pt x="532" y="836"/>
                      </a:cubicBezTo>
                      <a:cubicBezTo>
                        <a:pt x="532" y="835"/>
                        <a:pt x="532" y="835"/>
                        <a:pt x="532" y="835"/>
                      </a:cubicBezTo>
                      <a:cubicBezTo>
                        <a:pt x="533" y="835"/>
                        <a:pt x="533" y="836"/>
                        <a:pt x="534" y="835"/>
                      </a:cubicBezTo>
                      <a:cubicBezTo>
                        <a:pt x="534" y="837"/>
                        <a:pt x="535" y="836"/>
                        <a:pt x="535" y="835"/>
                      </a:cubicBezTo>
                      <a:cubicBezTo>
                        <a:pt x="536" y="835"/>
                        <a:pt x="536" y="835"/>
                        <a:pt x="536" y="835"/>
                      </a:cubicBezTo>
                      <a:cubicBezTo>
                        <a:pt x="537" y="836"/>
                        <a:pt x="538" y="836"/>
                        <a:pt x="539" y="835"/>
                      </a:cubicBezTo>
                      <a:cubicBezTo>
                        <a:pt x="539" y="836"/>
                        <a:pt x="539" y="836"/>
                        <a:pt x="539" y="836"/>
                      </a:cubicBezTo>
                      <a:cubicBezTo>
                        <a:pt x="539" y="836"/>
                        <a:pt x="540" y="835"/>
                        <a:pt x="540" y="835"/>
                      </a:cubicBezTo>
                      <a:cubicBezTo>
                        <a:pt x="541" y="836"/>
                        <a:pt x="540" y="836"/>
                        <a:pt x="542" y="837"/>
                      </a:cubicBezTo>
                      <a:cubicBezTo>
                        <a:pt x="541" y="837"/>
                        <a:pt x="543" y="835"/>
                        <a:pt x="543" y="838"/>
                      </a:cubicBezTo>
                      <a:cubicBezTo>
                        <a:pt x="544" y="838"/>
                        <a:pt x="544" y="838"/>
                        <a:pt x="544" y="838"/>
                      </a:cubicBezTo>
                      <a:cubicBezTo>
                        <a:pt x="544" y="837"/>
                        <a:pt x="546" y="837"/>
                        <a:pt x="547" y="838"/>
                      </a:cubicBezTo>
                      <a:cubicBezTo>
                        <a:pt x="547" y="838"/>
                        <a:pt x="547" y="838"/>
                        <a:pt x="547" y="837"/>
                      </a:cubicBezTo>
                      <a:cubicBezTo>
                        <a:pt x="547" y="837"/>
                        <a:pt x="548" y="837"/>
                        <a:pt x="549" y="837"/>
                      </a:cubicBezTo>
                      <a:cubicBezTo>
                        <a:pt x="548" y="839"/>
                        <a:pt x="548" y="838"/>
                        <a:pt x="549" y="839"/>
                      </a:cubicBezTo>
                      <a:cubicBezTo>
                        <a:pt x="549" y="839"/>
                        <a:pt x="550" y="837"/>
                        <a:pt x="550" y="838"/>
                      </a:cubicBezTo>
                      <a:cubicBezTo>
                        <a:pt x="550" y="838"/>
                        <a:pt x="550" y="839"/>
                        <a:pt x="550" y="839"/>
                      </a:cubicBezTo>
                      <a:cubicBezTo>
                        <a:pt x="551" y="839"/>
                        <a:pt x="552" y="840"/>
                        <a:pt x="550" y="841"/>
                      </a:cubicBezTo>
                      <a:cubicBezTo>
                        <a:pt x="552" y="841"/>
                        <a:pt x="551" y="842"/>
                        <a:pt x="552" y="843"/>
                      </a:cubicBezTo>
                      <a:cubicBezTo>
                        <a:pt x="553" y="844"/>
                        <a:pt x="554" y="842"/>
                        <a:pt x="553" y="844"/>
                      </a:cubicBezTo>
                      <a:cubicBezTo>
                        <a:pt x="553" y="845"/>
                        <a:pt x="554" y="844"/>
                        <a:pt x="554" y="844"/>
                      </a:cubicBezTo>
                      <a:cubicBezTo>
                        <a:pt x="554" y="844"/>
                        <a:pt x="554" y="845"/>
                        <a:pt x="553" y="845"/>
                      </a:cubicBezTo>
                      <a:cubicBezTo>
                        <a:pt x="555" y="846"/>
                        <a:pt x="555" y="845"/>
                        <a:pt x="556" y="845"/>
                      </a:cubicBezTo>
                      <a:cubicBezTo>
                        <a:pt x="556" y="846"/>
                        <a:pt x="556" y="846"/>
                        <a:pt x="556" y="846"/>
                      </a:cubicBezTo>
                      <a:cubicBezTo>
                        <a:pt x="556" y="846"/>
                        <a:pt x="556" y="846"/>
                        <a:pt x="557" y="846"/>
                      </a:cubicBezTo>
                      <a:cubicBezTo>
                        <a:pt x="557" y="848"/>
                        <a:pt x="557" y="850"/>
                        <a:pt x="559" y="848"/>
                      </a:cubicBezTo>
                      <a:cubicBezTo>
                        <a:pt x="559" y="848"/>
                        <a:pt x="559" y="849"/>
                        <a:pt x="559" y="850"/>
                      </a:cubicBezTo>
                      <a:cubicBezTo>
                        <a:pt x="560" y="849"/>
                        <a:pt x="560" y="850"/>
                        <a:pt x="561" y="849"/>
                      </a:cubicBezTo>
                      <a:cubicBezTo>
                        <a:pt x="560" y="849"/>
                        <a:pt x="560" y="850"/>
                        <a:pt x="560" y="850"/>
                      </a:cubicBezTo>
                      <a:cubicBezTo>
                        <a:pt x="561" y="850"/>
                        <a:pt x="561" y="849"/>
                        <a:pt x="561" y="849"/>
                      </a:cubicBezTo>
                      <a:cubicBezTo>
                        <a:pt x="561" y="850"/>
                        <a:pt x="561" y="850"/>
                        <a:pt x="561" y="851"/>
                      </a:cubicBezTo>
                      <a:cubicBezTo>
                        <a:pt x="562" y="851"/>
                        <a:pt x="562" y="850"/>
                        <a:pt x="562" y="850"/>
                      </a:cubicBezTo>
                      <a:cubicBezTo>
                        <a:pt x="562" y="851"/>
                        <a:pt x="562" y="851"/>
                        <a:pt x="562" y="851"/>
                      </a:cubicBezTo>
                      <a:cubicBezTo>
                        <a:pt x="563" y="852"/>
                        <a:pt x="564" y="854"/>
                        <a:pt x="564" y="851"/>
                      </a:cubicBezTo>
                      <a:cubicBezTo>
                        <a:pt x="565" y="852"/>
                        <a:pt x="565" y="852"/>
                        <a:pt x="564" y="853"/>
                      </a:cubicBezTo>
                      <a:cubicBezTo>
                        <a:pt x="566" y="853"/>
                        <a:pt x="566" y="852"/>
                        <a:pt x="567" y="851"/>
                      </a:cubicBezTo>
                      <a:cubicBezTo>
                        <a:pt x="567" y="850"/>
                        <a:pt x="566" y="849"/>
                        <a:pt x="567" y="849"/>
                      </a:cubicBezTo>
                      <a:cubicBezTo>
                        <a:pt x="566" y="847"/>
                        <a:pt x="567" y="846"/>
                        <a:pt x="568" y="845"/>
                      </a:cubicBezTo>
                      <a:cubicBezTo>
                        <a:pt x="568" y="846"/>
                        <a:pt x="569" y="846"/>
                        <a:pt x="569" y="846"/>
                      </a:cubicBezTo>
                      <a:cubicBezTo>
                        <a:pt x="569" y="846"/>
                        <a:pt x="569" y="846"/>
                        <a:pt x="569" y="846"/>
                      </a:cubicBezTo>
                      <a:cubicBezTo>
                        <a:pt x="569" y="846"/>
                        <a:pt x="569" y="847"/>
                        <a:pt x="569" y="847"/>
                      </a:cubicBezTo>
                      <a:cubicBezTo>
                        <a:pt x="569" y="846"/>
                        <a:pt x="570" y="845"/>
                        <a:pt x="570" y="846"/>
                      </a:cubicBezTo>
                      <a:cubicBezTo>
                        <a:pt x="571" y="845"/>
                        <a:pt x="573" y="845"/>
                        <a:pt x="572" y="843"/>
                      </a:cubicBezTo>
                      <a:cubicBezTo>
                        <a:pt x="573" y="845"/>
                        <a:pt x="574" y="844"/>
                        <a:pt x="576" y="843"/>
                      </a:cubicBezTo>
                      <a:cubicBezTo>
                        <a:pt x="577" y="843"/>
                        <a:pt x="578" y="843"/>
                        <a:pt x="580" y="843"/>
                      </a:cubicBezTo>
                      <a:cubicBezTo>
                        <a:pt x="580" y="843"/>
                        <a:pt x="580" y="844"/>
                        <a:pt x="580" y="844"/>
                      </a:cubicBezTo>
                      <a:cubicBezTo>
                        <a:pt x="581" y="843"/>
                        <a:pt x="580" y="837"/>
                        <a:pt x="580" y="835"/>
                      </a:cubicBezTo>
                      <a:cubicBezTo>
                        <a:pt x="578" y="835"/>
                        <a:pt x="577" y="837"/>
                        <a:pt x="575" y="837"/>
                      </a:cubicBezTo>
                      <a:cubicBezTo>
                        <a:pt x="577" y="838"/>
                        <a:pt x="578" y="836"/>
                        <a:pt x="579" y="835"/>
                      </a:cubicBezTo>
                      <a:cubicBezTo>
                        <a:pt x="579" y="836"/>
                        <a:pt x="579" y="837"/>
                        <a:pt x="579" y="838"/>
                      </a:cubicBezTo>
                      <a:cubicBezTo>
                        <a:pt x="579" y="838"/>
                        <a:pt x="579" y="838"/>
                        <a:pt x="579" y="838"/>
                      </a:cubicBezTo>
                      <a:cubicBezTo>
                        <a:pt x="579" y="838"/>
                        <a:pt x="579" y="839"/>
                        <a:pt x="580" y="840"/>
                      </a:cubicBezTo>
                      <a:cubicBezTo>
                        <a:pt x="578" y="839"/>
                        <a:pt x="578" y="841"/>
                        <a:pt x="577" y="841"/>
                      </a:cubicBezTo>
                      <a:cubicBezTo>
                        <a:pt x="577" y="841"/>
                        <a:pt x="577" y="841"/>
                        <a:pt x="577" y="841"/>
                      </a:cubicBezTo>
                      <a:cubicBezTo>
                        <a:pt x="576" y="841"/>
                        <a:pt x="575" y="843"/>
                        <a:pt x="574" y="842"/>
                      </a:cubicBezTo>
                      <a:cubicBezTo>
                        <a:pt x="574" y="842"/>
                        <a:pt x="574" y="840"/>
                        <a:pt x="574" y="839"/>
                      </a:cubicBezTo>
                      <a:cubicBezTo>
                        <a:pt x="574" y="840"/>
                        <a:pt x="574" y="840"/>
                        <a:pt x="574" y="840"/>
                      </a:cubicBezTo>
                      <a:cubicBezTo>
                        <a:pt x="574" y="840"/>
                        <a:pt x="574" y="839"/>
                        <a:pt x="574" y="839"/>
                      </a:cubicBezTo>
                      <a:cubicBezTo>
                        <a:pt x="573" y="839"/>
                        <a:pt x="572" y="840"/>
                        <a:pt x="572" y="840"/>
                      </a:cubicBezTo>
                      <a:cubicBezTo>
                        <a:pt x="571" y="840"/>
                        <a:pt x="570" y="841"/>
                        <a:pt x="570" y="842"/>
                      </a:cubicBezTo>
                      <a:cubicBezTo>
                        <a:pt x="570" y="842"/>
                        <a:pt x="570" y="842"/>
                        <a:pt x="570" y="842"/>
                      </a:cubicBezTo>
                      <a:cubicBezTo>
                        <a:pt x="570" y="842"/>
                        <a:pt x="570" y="842"/>
                        <a:pt x="569" y="842"/>
                      </a:cubicBezTo>
                      <a:cubicBezTo>
                        <a:pt x="570" y="840"/>
                        <a:pt x="572" y="840"/>
                        <a:pt x="573" y="839"/>
                      </a:cubicBezTo>
                      <a:cubicBezTo>
                        <a:pt x="575" y="837"/>
                        <a:pt x="574" y="837"/>
                        <a:pt x="575" y="835"/>
                      </a:cubicBezTo>
                      <a:cubicBezTo>
                        <a:pt x="575" y="835"/>
                        <a:pt x="576" y="836"/>
                        <a:pt x="576" y="836"/>
                      </a:cubicBezTo>
                      <a:cubicBezTo>
                        <a:pt x="576" y="836"/>
                        <a:pt x="576" y="835"/>
                        <a:pt x="576" y="835"/>
                      </a:cubicBezTo>
                      <a:cubicBezTo>
                        <a:pt x="576" y="835"/>
                        <a:pt x="577" y="836"/>
                        <a:pt x="577" y="836"/>
                      </a:cubicBezTo>
                      <a:cubicBezTo>
                        <a:pt x="577" y="836"/>
                        <a:pt x="577" y="835"/>
                        <a:pt x="577" y="834"/>
                      </a:cubicBezTo>
                      <a:cubicBezTo>
                        <a:pt x="576" y="833"/>
                        <a:pt x="574" y="834"/>
                        <a:pt x="573" y="833"/>
                      </a:cubicBezTo>
                      <a:cubicBezTo>
                        <a:pt x="572" y="832"/>
                        <a:pt x="571" y="831"/>
                        <a:pt x="570" y="830"/>
                      </a:cubicBezTo>
                      <a:cubicBezTo>
                        <a:pt x="570" y="830"/>
                        <a:pt x="571" y="830"/>
                        <a:pt x="571" y="830"/>
                      </a:cubicBezTo>
                      <a:cubicBezTo>
                        <a:pt x="571" y="830"/>
                        <a:pt x="572" y="830"/>
                        <a:pt x="572" y="831"/>
                      </a:cubicBezTo>
                      <a:cubicBezTo>
                        <a:pt x="571" y="829"/>
                        <a:pt x="570" y="827"/>
                        <a:pt x="570" y="826"/>
                      </a:cubicBezTo>
                      <a:cubicBezTo>
                        <a:pt x="571" y="826"/>
                        <a:pt x="571" y="826"/>
                        <a:pt x="571" y="826"/>
                      </a:cubicBezTo>
                      <a:cubicBezTo>
                        <a:pt x="571" y="825"/>
                        <a:pt x="571" y="823"/>
                        <a:pt x="570" y="823"/>
                      </a:cubicBezTo>
                      <a:cubicBezTo>
                        <a:pt x="569" y="822"/>
                        <a:pt x="569" y="824"/>
                        <a:pt x="569" y="826"/>
                      </a:cubicBezTo>
                      <a:cubicBezTo>
                        <a:pt x="568" y="825"/>
                        <a:pt x="568" y="824"/>
                        <a:pt x="568" y="823"/>
                      </a:cubicBezTo>
                      <a:cubicBezTo>
                        <a:pt x="568" y="823"/>
                        <a:pt x="568" y="823"/>
                        <a:pt x="568" y="824"/>
                      </a:cubicBezTo>
                      <a:cubicBezTo>
                        <a:pt x="569" y="822"/>
                        <a:pt x="568" y="821"/>
                        <a:pt x="570" y="821"/>
                      </a:cubicBezTo>
                      <a:cubicBezTo>
                        <a:pt x="570" y="821"/>
                        <a:pt x="570" y="821"/>
                        <a:pt x="570" y="820"/>
                      </a:cubicBezTo>
                      <a:cubicBezTo>
                        <a:pt x="570" y="820"/>
                        <a:pt x="570" y="820"/>
                        <a:pt x="571" y="820"/>
                      </a:cubicBezTo>
                      <a:cubicBezTo>
                        <a:pt x="570" y="820"/>
                        <a:pt x="568" y="821"/>
                        <a:pt x="569" y="819"/>
                      </a:cubicBezTo>
                      <a:cubicBezTo>
                        <a:pt x="569" y="819"/>
                        <a:pt x="570" y="819"/>
                        <a:pt x="570" y="819"/>
                      </a:cubicBezTo>
                      <a:cubicBezTo>
                        <a:pt x="570" y="819"/>
                        <a:pt x="570" y="818"/>
                        <a:pt x="570" y="818"/>
                      </a:cubicBezTo>
                      <a:cubicBezTo>
                        <a:pt x="569" y="819"/>
                        <a:pt x="569" y="819"/>
                        <a:pt x="568" y="819"/>
                      </a:cubicBezTo>
                      <a:cubicBezTo>
                        <a:pt x="568" y="818"/>
                        <a:pt x="568" y="817"/>
                        <a:pt x="568" y="815"/>
                      </a:cubicBezTo>
                      <a:cubicBezTo>
                        <a:pt x="568" y="814"/>
                        <a:pt x="569" y="813"/>
                        <a:pt x="569" y="812"/>
                      </a:cubicBezTo>
                      <a:cubicBezTo>
                        <a:pt x="568" y="812"/>
                        <a:pt x="568" y="813"/>
                        <a:pt x="567" y="814"/>
                      </a:cubicBezTo>
                      <a:cubicBezTo>
                        <a:pt x="566" y="812"/>
                        <a:pt x="569" y="813"/>
                        <a:pt x="568" y="811"/>
                      </a:cubicBezTo>
                      <a:cubicBezTo>
                        <a:pt x="568" y="810"/>
                        <a:pt x="565" y="811"/>
                        <a:pt x="565" y="812"/>
                      </a:cubicBezTo>
                      <a:cubicBezTo>
                        <a:pt x="565" y="811"/>
                        <a:pt x="567" y="808"/>
                        <a:pt x="565" y="810"/>
                      </a:cubicBezTo>
                      <a:cubicBezTo>
                        <a:pt x="565" y="809"/>
                        <a:pt x="565" y="809"/>
                        <a:pt x="565" y="808"/>
                      </a:cubicBezTo>
                      <a:cubicBezTo>
                        <a:pt x="564" y="809"/>
                        <a:pt x="564" y="809"/>
                        <a:pt x="563" y="810"/>
                      </a:cubicBezTo>
                      <a:cubicBezTo>
                        <a:pt x="564" y="809"/>
                        <a:pt x="564" y="808"/>
                        <a:pt x="565" y="807"/>
                      </a:cubicBezTo>
                      <a:cubicBezTo>
                        <a:pt x="564" y="807"/>
                        <a:pt x="564" y="807"/>
                        <a:pt x="563" y="806"/>
                      </a:cubicBezTo>
                      <a:cubicBezTo>
                        <a:pt x="563" y="808"/>
                        <a:pt x="562" y="808"/>
                        <a:pt x="561" y="808"/>
                      </a:cubicBezTo>
                      <a:cubicBezTo>
                        <a:pt x="562" y="807"/>
                        <a:pt x="562" y="808"/>
                        <a:pt x="562" y="807"/>
                      </a:cubicBezTo>
                      <a:cubicBezTo>
                        <a:pt x="562" y="807"/>
                        <a:pt x="562" y="807"/>
                        <a:pt x="562" y="807"/>
                      </a:cubicBezTo>
                      <a:cubicBezTo>
                        <a:pt x="563" y="806"/>
                        <a:pt x="563" y="805"/>
                        <a:pt x="563" y="804"/>
                      </a:cubicBezTo>
                      <a:cubicBezTo>
                        <a:pt x="562" y="803"/>
                        <a:pt x="561" y="805"/>
                        <a:pt x="560" y="804"/>
                      </a:cubicBezTo>
                      <a:cubicBezTo>
                        <a:pt x="560" y="804"/>
                        <a:pt x="561" y="803"/>
                        <a:pt x="561" y="802"/>
                      </a:cubicBezTo>
                      <a:cubicBezTo>
                        <a:pt x="561" y="803"/>
                        <a:pt x="561" y="803"/>
                        <a:pt x="561" y="804"/>
                      </a:cubicBezTo>
                      <a:cubicBezTo>
                        <a:pt x="562" y="803"/>
                        <a:pt x="562" y="803"/>
                        <a:pt x="563" y="804"/>
                      </a:cubicBezTo>
                      <a:cubicBezTo>
                        <a:pt x="563" y="803"/>
                        <a:pt x="563" y="803"/>
                        <a:pt x="563" y="802"/>
                      </a:cubicBezTo>
                      <a:cubicBezTo>
                        <a:pt x="562" y="803"/>
                        <a:pt x="562" y="802"/>
                        <a:pt x="562" y="803"/>
                      </a:cubicBezTo>
                      <a:cubicBezTo>
                        <a:pt x="563" y="802"/>
                        <a:pt x="563" y="802"/>
                        <a:pt x="563" y="801"/>
                      </a:cubicBezTo>
                      <a:cubicBezTo>
                        <a:pt x="561" y="802"/>
                        <a:pt x="559" y="800"/>
                        <a:pt x="560" y="800"/>
                      </a:cubicBezTo>
                      <a:cubicBezTo>
                        <a:pt x="561" y="800"/>
                        <a:pt x="562" y="803"/>
                        <a:pt x="563" y="800"/>
                      </a:cubicBezTo>
                      <a:cubicBezTo>
                        <a:pt x="563" y="800"/>
                        <a:pt x="562" y="800"/>
                        <a:pt x="562" y="800"/>
                      </a:cubicBezTo>
                      <a:cubicBezTo>
                        <a:pt x="563" y="798"/>
                        <a:pt x="562" y="798"/>
                        <a:pt x="563" y="796"/>
                      </a:cubicBezTo>
                      <a:cubicBezTo>
                        <a:pt x="563" y="796"/>
                        <a:pt x="563" y="796"/>
                        <a:pt x="563" y="796"/>
                      </a:cubicBezTo>
                      <a:cubicBezTo>
                        <a:pt x="563" y="798"/>
                        <a:pt x="564" y="799"/>
                        <a:pt x="564" y="801"/>
                      </a:cubicBezTo>
                      <a:cubicBezTo>
                        <a:pt x="566" y="800"/>
                        <a:pt x="562" y="793"/>
                        <a:pt x="562" y="791"/>
                      </a:cubicBezTo>
                      <a:cubicBezTo>
                        <a:pt x="561" y="787"/>
                        <a:pt x="562" y="780"/>
                        <a:pt x="559" y="777"/>
                      </a:cubicBezTo>
                      <a:cubicBezTo>
                        <a:pt x="559" y="776"/>
                        <a:pt x="557" y="774"/>
                        <a:pt x="556" y="774"/>
                      </a:cubicBezTo>
                      <a:cubicBezTo>
                        <a:pt x="556" y="774"/>
                        <a:pt x="556" y="775"/>
                        <a:pt x="556" y="775"/>
                      </a:cubicBezTo>
                      <a:cubicBezTo>
                        <a:pt x="555" y="774"/>
                        <a:pt x="555" y="773"/>
                        <a:pt x="555" y="772"/>
                      </a:cubicBezTo>
                      <a:cubicBezTo>
                        <a:pt x="556" y="772"/>
                        <a:pt x="555" y="771"/>
                        <a:pt x="555" y="770"/>
                      </a:cubicBezTo>
                      <a:cubicBezTo>
                        <a:pt x="555" y="769"/>
                        <a:pt x="556" y="769"/>
                        <a:pt x="556" y="768"/>
                      </a:cubicBezTo>
                      <a:cubicBezTo>
                        <a:pt x="557" y="769"/>
                        <a:pt x="559" y="773"/>
                        <a:pt x="560" y="772"/>
                      </a:cubicBezTo>
                      <a:cubicBezTo>
                        <a:pt x="561" y="771"/>
                        <a:pt x="559" y="769"/>
                        <a:pt x="558" y="768"/>
                      </a:cubicBezTo>
                      <a:cubicBezTo>
                        <a:pt x="558" y="768"/>
                        <a:pt x="558" y="769"/>
                        <a:pt x="559" y="770"/>
                      </a:cubicBezTo>
                      <a:cubicBezTo>
                        <a:pt x="556" y="771"/>
                        <a:pt x="555" y="764"/>
                        <a:pt x="555" y="763"/>
                      </a:cubicBezTo>
                      <a:cubicBezTo>
                        <a:pt x="555" y="763"/>
                        <a:pt x="555" y="762"/>
                        <a:pt x="555" y="762"/>
                      </a:cubicBezTo>
                      <a:cubicBezTo>
                        <a:pt x="555" y="762"/>
                        <a:pt x="555" y="762"/>
                        <a:pt x="555" y="762"/>
                      </a:cubicBezTo>
                      <a:cubicBezTo>
                        <a:pt x="555" y="759"/>
                        <a:pt x="558" y="760"/>
                        <a:pt x="560" y="760"/>
                      </a:cubicBezTo>
                      <a:cubicBezTo>
                        <a:pt x="560" y="758"/>
                        <a:pt x="559" y="757"/>
                        <a:pt x="559" y="756"/>
                      </a:cubicBezTo>
                      <a:cubicBezTo>
                        <a:pt x="559" y="756"/>
                        <a:pt x="559" y="756"/>
                        <a:pt x="559" y="756"/>
                      </a:cubicBezTo>
                      <a:cubicBezTo>
                        <a:pt x="559" y="756"/>
                        <a:pt x="560" y="756"/>
                        <a:pt x="559" y="756"/>
                      </a:cubicBezTo>
                      <a:cubicBezTo>
                        <a:pt x="561" y="755"/>
                        <a:pt x="558" y="753"/>
                        <a:pt x="560" y="752"/>
                      </a:cubicBezTo>
                      <a:cubicBezTo>
                        <a:pt x="562" y="753"/>
                        <a:pt x="562" y="749"/>
                        <a:pt x="562" y="747"/>
                      </a:cubicBezTo>
                      <a:cubicBezTo>
                        <a:pt x="562" y="748"/>
                        <a:pt x="562" y="748"/>
                        <a:pt x="562" y="749"/>
                      </a:cubicBezTo>
                      <a:cubicBezTo>
                        <a:pt x="561" y="747"/>
                        <a:pt x="562" y="746"/>
                        <a:pt x="562" y="744"/>
                      </a:cubicBezTo>
                      <a:cubicBezTo>
                        <a:pt x="562" y="742"/>
                        <a:pt x="561" y="741"/>
                        <a:pt x="563" y="741"/>
                      </a:cubicBezTo>
                      <a:cubicBezTo>
                        <a:pt x="563" y="742"/>
                        <a:pt x="563" y="742"/>
                        <a:pt x="563" y="743"/>
                      </a:cubicBezTo>
                      <a:cubicBezTo>
                        <a:pt x="564" y="739"/>
                        <a:pt x="564" y="735"/>
                        <a:pt x="565" y="731"/>
                      </a:cubicBezTo>
                      <a:cubicBezTo>
                        <a:pt x="566" y="728"/>
                        <a:pt x="567" y="724"/>
                        <a:pt x="568" y="721"/>
                      </a:cubicBezTo>
                      <a:cubicBezTo>
                        <a:pt x="569" y="717"/>
                        <a:pt x="570" y="714"/>
                        <a:pt x="571" y="710"/>
                      </a:cubicBezTo>
                      <a:cubicBezTo>
                        <a:pt x="572" y="709"/>
                        <a:pt x="573" y="705"/>
                        <a:pt x="574" y="705"/>
                      </a:cubicBezTo>
                      <a:cubicBezTo>
                        <a:pt x="574" y="704"/>
                        <a:pt x="568" y="702"/>
                        <a:pt x="567" y="701"/>
                      </a:cubicBezTo>
                      <a:cubicBezTo>
                        <a:pt x="566" y="700"/>
                        <a:pt x="565" y="697"/>
                        <a:pt x="565" y="696"/>
                      </a:cubicBezTo>
                      <a:cubicBezTo>
                        <a:pt x="566" y="693"/>
                        <a:pt x="568" y="690"/>
                        <a:pt x="571" y="690"/>
                      </a:cubicBezTo>
                      <a:cubicBezTo>
                        <a:pt x="574" y="689"/>
                        <a:pt x="574" y="692"/>
                        <a:pt x="576" y="692"/>
                      </a:cubicBezTo>
                      <a:cubicBezTo>
                        <a:pt x="576" y="693"/>
                        <a:pt x="575" y="693"/>
                        <a:pt x="574" y="693"/>
                      </a:cubicBezTo>
                      <a:cubicBezTo>
                        <a:pt x="577" y="695"/>
                        <a:pt x="577" y="694"/>
                        <a:pt x="578" y="692"/>
                      </a:cubicBezTo>
                      <a:cubicBezTo>
                        <a:pt x="579" y="690"/>
                        <a:pt x="581" y="689"/>
                        <a:pt x="582" y="686"/>
                      </a:cubicBezTo>
                      <a:cubicBezTo>
                        <a:pt x="584" y="683"/>
                        <a:pt x="585" y="680"/>
                        <a:pt x="587" y="677"/>
                      </a:cubicBezTo>
                      <a:cubicBezTo>
                        <a:pt x="587" y="678"/>
                        <a:pt x="587" y="677"/>
                        <a:pt x="588" y="678"/>
                      </a:cubicBezTo>
                      <a:cubicBezTo>
                        <a:pt x="588" y="676"/>
                        <a:pt x="587" y="670"/>
                        <a:pt x="589" y="669"/>
                      </a:cubicBezTo>
                      <a:cubicBezTo>
                        <a:pt x="589" y="669"/>
                        <a:pt x="591" y="670"/>
                        <a:pt x="592" y="670"/>
                      </a:cubicBezTo>
                      <a:cubicBezTo>
                        <a:pt x="593" y="670"/>
                        <a:pt x="594" y="669"/>
                        <a:pt x="595" y="668"/>
                      </a:cubicBezTo>
                      <a:cubicBezTo>
                        <a:pt x="595" y="669"/>
                        <a:pt x="595" y="669"/>
                        <a:pt x="595" y="670"/>
                      </a:cubicBezTo>
                      <a:cubicBezTo>
                        <a:pt x="596" y="669"/>
                        <a:pt x="597" y="668"/>
                        <a:pt x="597" y="667"/>
                      </a:cubicBezTo>
                      <a:cubicBezTo>
                        <a:pt x="595" y="667"/>
                        <a:pt x="599" y="664"/>
                        <a:pt x="600" y="663"/>
                      </a:cubicBezTo>
                      <a:cubicBezTo>
                        <a:pt x="603" y="661"/>
                        <a:pt x="602" y="662"/>
                        <a:pt x="602" y="659"/>
                      </a:cubicBezTo>
                      <a:cubicBezTo>
                        <a:pt x="601" y="658"/>
                        <a:pt x="601" y="657"/>
                        <a:pt x="601" y="656"/>
                      </a:cubicBezTo>
                      <a:cubicBezTo>
                        <a:pt x="601" y="655"/>
                        <a:pt x="602" y="655"/>
                        <a:pt x="602" y="654"/>
                      </a:cubicBezTo>
                      <a:cubicBezTo>
                        <a:pt x="602" y="651"/>
                        <a:pt x="602" y="648"/>
                        <a:pt x="604" y="646"/>
                      </a:cubicBezTo>
                      <a:cubicBezTo>
                        <a:pt x="605" y="648"/>
                        <a:pt x="606" y="647"/>
                        <a:pt x="607" y="648"/>
                      </a:cubicBezTo>
                      <a:cubicBezTo>
                        <a:pt x="608" y="648"/>
                        <a:pt x="607" y="650"/>
                        <a:pt x="607" y="651"/>
                      </a:cubicBezTo>
                      <a:cubicBezTo>
                        <a:pt x="608" y="654"/>
                        <a:pt x="608" y="654"/>
                        <a:pt x="610" y="652"/>
                      </a:cubicBezTo>
                      <a:cubicBezTo>
                        <a:pt x="610" y="653"/>
                        <a:pt x="610" y="653"/>
                        <a:pt x="609" y="654"/>
                      </a:cubicBezTo>
                      <a:cubicBezTo>
                        <a:pt x="609" y="654"/>
                        <a:pt x="610" y="654"/>
                        <a:pt x="611" y="654"/>
                      </a:cubicBezTo>
                      <a:cubicBezTo>
                        <a:pt x="610" y="654"/>
                        <a:pt x="610" y="655"/>
                        <a:pt x="610" y="655"/>
                      </a:cubicBezTo>
                      <a:cubicBezTo>
                        <a:pt x="612" y="655"/>
                        <a:pt x="618" y="650"/>
                        <a:pt x="620" y="648"/>
                      </a:cubicBezTo>
                      <a:cubicBezTo>
                        <a:pt x="623" y="647"/>
                        <a:pt x="627" y="646"/>
                        <a:pt x="625" y="643"/>
                      </a:cubicBezTo>
                      <a:cubicBezTo>
                        <a:pt x="625" y="643"/>
                        <a:pt x="624" y="643"/>
                        <a:pt x="624" y="644"/>
                      </a:cubicBezTo>
                      <a:cubicBezTo>
                        <a:pt x="624" y="643"/>
                        <a:pt x="624" y="642"/>
                        <a:pt x="624" y="642"/>
                      </a:cubicBezTo>
                      <a:cubicBezTo>
                        <a:pt x="624" y="642"/>
                        <a:pt x="624" y="643"/>
                        <a:pt x="624" y="643"/>
                      </a:cubicBezTo>
                      <a:cubicBezTo>
                        <a:pt x="623" y="642"/>
                        <a:pt x="617" y="636"/>
                        <a:pt x="619" y="636"/>
                      </a:cubicBezTo>
                      <a:cubicBezTo>
                        <a:pt x="621" y="635"/>
                        <a:pt x="624" y="633"/>
                        <a:pt x="626" y="632"/>
                      </a:cubicBezTo>
                      <a:cubicBezTo>
                        <a:pt x="628" y="630"/>
                        <a:pt x="632" y="629"/>
                        <a:pt x="633" y="627"/>
                      </a:cubicBezTo>
                      <a:cubicBezTo>
                        <a:pt x="635" y="628"/>
                        <a:pt x="637" y="629"/>
                        <a:pt x="637" y="631"/>
                      </a:cubicBezTo>
                      <a:cubicBezTo>
                        <a:pt x="637" y="632"/>
                        <a:pt x="636" y="632"/>
                        <a:pt x="636" y="633"/>
                      </a:cubicBezTo>
                      <a:cubicBezTo>
                        <a:pt x="636" y="633"/>
                        <a:pt x="636" y="634"/>
                        <a:pt x="636" y="634"/>
                      </a:cubicBezTo>
                      <a:cubicBezTo>
                        <a:pt x="638" y="633"/>
                        <a:pt x="648" y="627"/>
                        <a:pt x="649" y="629"/>
                      </a:cubicBezTo>
                      <a:cubicBezTo>
                        <a:pt x="650" y="628"/>
                        <a:pt x="650" y="628"/>
                        <a:pt x="651" y="627"/>
                      </a:cubicBezTo>
                      <a:cubicBezTo>
                        <a:pt x="651" y="627"/>
                        <a:pt x="651" y="628"/>
                        <a:pt x="652" y="628"/>
                      </a:cubicBezTo>
                      <a:cubicBezTo>
                        <a:pt x="650" y="630"/>
                        <a:pt x="652" y="631"/>
                        <a:pt x="650" y="633"/>
                      </a:cubicBezTo>
                      <a:cubicBezTo>
                        <a:pt x="646" y="634"/>
                        <a:pt x="643" y="636"/>
                        <a:pt x="640" y="637"/>
                      </a:cubicBezTo>
                      <a:cubicBezTo>
                        <a:pt x="636" y="640"/>
                        <a:pt x="630" y="644"/>
                        <a:pt x="627" y="648"/>
                      </a:cubicBezTo>
                      <a:cubicBezTo>
                        <a:pt x="631" y="647"/>
                        <a:pt x="634" y="643"/>
                        <a:pt x="636" y="641"/>
                      </a:cubicBezTo>
                      <a:cubicBezTo>
                        <a:pt x="640" y="639"/>
                        <a:pt x="644" y="637"/>
                        <a:pt x="647" y="635"/>
                      </a:cubicBezTo>
                      <a:cubicBezTo>
                        <a:pt x="650" y="633"/>
                        <a:pt x="653" y="632"/>
                        <a:pt x="656" y="630"/>
                      </a:cubicBezTo>
                      <a:cubicBezTo>
                        <a:pt x="659" y="629"/>
                        <a:pt x="668" y="625"/>
                        <a:pt x="669" y="622"/>
                      </a:cubicBezTo>
                      <a:cubicBezTo>
                        <a:pt x="663" y="624"/>
                        <a:pt x="659" y="630"/>
                        <a:pt x="653" y="630"/>
                      </a:cubicBezTo>
                      <a:cubicBezTo>
                        <a:pt x="653" y="629"/>
                        <a:pt x="653" y="627"/>
                        <a:pt x="654" y="626"/>
                      </a:cubicBezTo>
                      <a:cubicBezTo>
                        <a:pt x="655" y="624"/>
                        <a:pt x="656" y="624"/>
                        <a:pt x="658" y="623"/>
                      </a:cubicBezTo>
                      <a:cubicBezTo>
                        <a:pt x="661" y="622"/>
                        <a:pt x="663" y="621"/>
                        <a:pt x="665" y="621"/>
                      </a:cubicBezTo>
                      <a:cubicBezTo>
                        <a:pt x="666" y="621"/>
                        <a:pt x="666" y="622"/>
                        <a:pt x="667" y="621"/>
                      </a:cubicBezTo>
                      <a:cubicBezTo>
                        <a:pt x="669" y="621"/>
                        <a:pt x="670" y="619"/>
                        <a:pt x="671" y="619"/>
                      </a:cubicBezTo>
                      <a:cubicBezTo>
                        <a:pt x="671" y="620"/>
                        <a:pt x="669" y="621"/>
                        <a:pt x="669" y="622"/>
                      </a:cubicBezTo>
                      <a:cubicBezTo>
                        <a:pt x="672" y="621"/>
                        <a:pt x="676" y="618"/>
                        <a:pt x="679" y="616"/>
                      </a:cubicBezTo>
                      <a:cubicBezTo>
                        <a:pt x="681" y="614"/>
                        <a:pt x="685" y="612"/>
                        <a:pt x="687" y="609"/>
                      </a:cubicBezTo>
                      <a:cubicBezTo>
                        <a:pt x="688" y="610"/>
                        <a:pt x="688" y="610"/>
                        <a:pt x="688" y="611"/>
                      </a:cubicBezTo>
                      <a:cubicBezTo>
                        <a:pt x="688" y="608"/>
                        <a:pt x="692" y="607"/>
                        <a:pt x="694" y="605"/>
                      </a:cubicBezTo>
                      <a:cubicBezTo>
                        <a:pt x="697" y="601"/>
                        <a:pt x="700" y="598"/>
                        <a:pt x="704" y="595"/>
                      </a:cubicBezTo>
                      <a:cubicBezTo>
                        <a:pt x="702" y="595"/>
                        <a:pt x="702" y="595"/>
                        <a:pt x="701" y="597"/>
                      </a:cubicBezTo>
                      <a:cubicBezTo>
                        <a:pt x="699" y="598"/>
                        <a:pt x="698" y="599"/>
                        <a:pt x="697" y="600"/>
                      </a:cubicBezTo>
                      <a:cubicBezTo>
                        <a:pt x="697" y="599"/>
                        <a:pt x="697" y="598"/>
                        <a:pt x="698" y="597"/>
                      </a:cubicBezTo>
                      <a:cubicBezTo>
                        <a:pt x="698" y="597"/>
                        <a:pt x="698" y="595"/>
                        <a:pt x="699" y="594"/>
                      </a:cubicBezTo>
                      <a:cubicBezTo>
                        <a:pt x="700" y="594"/>
                        <a:pt x="699" y="593"/>
                        <a:pt x="699" y="592"/>
                      </a:cubicBezTo>
                      <a:cubicBezTo>
                        <a:pt x="698" y="593"/>
                        <a:pt x="698" y="594"/>
                        <a:pt x="698" y="594"/>
                      </a:cubicBezTo>
                      <a:cubicBezTo>
                        <a:pt x="697" y="595"/>
                        <a:pt x="696" y="594"/>
                        <a:pt x="695" y="594"/>
                      </a:cubicBezTo>
                      <a:cubicBezTo>
                        <a:pt x="693" y="595"/>
                        <a:pt x="696" y="591"/>
                        <a:pt x="697" y="594"/>
                      </a:cubicBezTo>
                      <a:cubicBezTo>
                        <a:pt x="697" y="593"/>
                        <a:pt x="700" y="590"/>
                        <a:pt x="701" y="592"/>
                      </a:cubicBezTo>
                      <a:cubicBezTo>
                        <a:pt x="701" y="592"/>
                        <a:pt x="703" y="596"/>
                        <a:pt x="703" y="594"/>
                      </a:cubicBezTo>
                      <a:cubicBezTo>
                        <a:pt x="703" y="592"/>
                        <a:pt x="701" y="592"/>
                        <a:pt x="701" y="589"/>
                      </a:cubicBezTo>
                      <a:cubicBezTo>
                        <a:pt x="702" y="588"/>
                        <a:pt x="702" y="586"/>
                        <a:pt x="702" y="585"/>
                      </a:cubicBezTo>
                      <a:cubicBezTo>
                        <a:pt x="700" y="585"/>
                        <a:pt x="698" y="583"/>
                        <a:pt x="698" y="582"/>
                      </a:cubicBezTo>
                      <a:cubicBezTo>
                        <a:pt x="699" y="583"/>
                        <a:pt x="700" y="584"/>
                        <a:pt x="701" y="584"/>
                      </a:cubicBezTo>
                      <a:cubicBezTo>
                        <a:pt x="702" y="584"/>
                        <a:pt x="702" y="585"/>
                        <a:pt x="703" y="585"/>
                      </a:cubicBezTo>
                      <a:cubicBezTo>
                        <a:pt x="703" y="585"/>
                        <a:pt x="704" y="584"/>
                        <a:pt x="704" y="584"/>
                      </a:cubicBezTo>
                      <a:cubicBezTo>
                        <a:pt x="704" y="585"/>
                        <a:pt x="705" y="586"/>
                        <a:pt x="704" y="586"/>
                      </a:cubicBezTo>
                      <a:cubicBezTo>
                        <a:pt x="705" y="586"/>
                        <a:pt x="704" y="586"/>
                        <a:pt x="706" y="586"/>
                      </a:cubicBezTo>
                      <a:cubicBezTo>
                        <a:pt x="706" y="586"/>
                        <a:pt x="708" y="584"/>
                        <a:pt x="709" y="584"/>
                      </a:cubicBezTo>
                      <a:cubicBezTo>
                        <a:pt x="710" y="583"/>
                        <a:pt x="711" y="581"/>
                        <a:pt x="712" y="579"/>
                      </a:cubicBezTo>
                      <a:cubicBezTo>
                        <a:pt x="711" y="579"/>
                        <a:pt x="711" y="578"/>
                        <a:pt x="711" y="578"/>
                      </a:cubicBezTo>
                      <a:cubicBezTo>
                        <a:pt x="713" y="577"/>
                        <a:pt x="711" y="580"/>
                        <a:pt x="713" y="578"/>
                      </a:cubicBezTo>
                      <a:cubicBezTo>
                        <a:pt x="714" y="577"/>
                        <a:pt x="715" y="575"/>
                        <a:pt x="714" y="574"/>
                      </a:cubicBezTo>
                      <a:cubicBezTo>
                        <a:pt x="715" y="575"/>
                        <a:pt x="716" y="575"/>
                        <a:pt x="717" y="575"/>
                      </a:cubicBezTo>
                      <a:cubicBezTo>
                        <a:pt x="718" y="575"/>
                        <a:pt x="717" y="575"/>
                        <a:pt x="718" y="574"/>
                      </a:cubicBezTo>
                      <a:cubicBezTo>
                        <a:pt x="718" y="573"/>
                        <a:pt x="718" y="570"/>
                        <a:pt x="718" y="569"/>
                      </a:cubicBezTo>
                      <a:cubicBezTo>
                        <a:pt x="720" y="570"/>
                        <a:pt x="721" y="571"/>
                        <a:pt x="723" y="571"/>
                      </a:cubicBezTo>
                      <a:cubicBezTo>
                        <a:pt x="723" y="571"/>
                        <a:pt x="723" y="571"/>
                        <a:pt x="723" y="571"/>
                      </a:cubicBezTo>
                      <a:cubicBezTo>
                        <a:pt x="722" y="570"/>
                        <a:pt x="718" y="569"/>
                        <a:pt x="718" y="568"/>
                      </a:cubicBezTo>
                      <a:cubicBezTo>
                        <a:pt x="718" y="566"/>
                        <a:pt x="718" y="564"/>
                        <a:pt x="716" y="565"/>
                      </a:cubicBezTo>
                      <a:cubicBezTo>
                        <a:pt x="719" y="566"/>
                        <a:pt x="715" y="567"/>
                        <a:pt x="714" y="566"/>
                      </a:cubicBezTo>
                      <a:cubicBezTo>
                        <a:pt x="717" y="565"/>
                        <a:pt x="715" y="562"/>
                        <a:pt x="713" y="564"/>
                      </a:cubicBezTo>
                      <a:cubicBezTo>
                        <a:pt x="713" y="563"/>
                        <a:pt x="715" y="561"/>
                        <a:pt x="716" y="563"/>
                      </a:cubicBezTo>
                      <a:cubicBezTo>
                        <a:pt x="719" y="559"/>
                        <a:pt x="712" y="560"/>
                        <a:pt x="711" y="558"/>
                      </a:cubicBezTo>
                      <a:cubicBezTo>
                        <a:pt x="710" y="556"/>
                        <a:pt x="711" y="555"/>
                        <a:pt x="712" y="553"/>
                      </a:cubicBezTo>
                      <a:cubicBezTo>
                        <a:pt x="713" y="551"/>
                        <a:pt x="710" y="551"/>
                        <a:pt x="710" y="549"/>
                      </a:cubicBezTo>
                      <a:cubicBezTo>
                        <a:pt x="711" y="548"/>
                        <a:pt x="711" y="547"/>
                        <a:pt x="712" y="546"/>
                      </a:cubicBezTo>
                      <a:cubicBezTo>
                        <a:pt x="714" y="544"/>
                        <a:pt x="714" y="544"/>
                        <a:pt x="715" y="545"/>
                      </a:cubicBezTo>
                      <a:cubicBezTo>
                        <a:pt x="716" y="546"/>
                        <a:pt x="715" y="549"/>
                        <a:pt x="718" y="547"/>
                      </a:cubicBezTo>
                      <a:cubicBezTo>
                        <a:pt x="720" y="546"/>
                        <a:pt x="719" y="543"/>
                        <a:pt x="721" y="541"/>
                      </a:cubicBezTo>
                      <a:cubicBezTo>
                        <a:pt x="722" y="540"/>
                        <a:pt x="724" y="539"/>
                        <a:pt x="726" y="538"/>
                      </a:cubicBezTo>
                      <a:cubicBezTo>
                        <a:pt x="729" y="536"/>
                        <a:pt x="727" y="539"/>
                        <a:pt x="728" y="539"/>
                      </a:cubicBezTo>
                      <a:cubicBezTo>
                        <a:pt x="729" y="539"/>
                        <a:pt x="729" y="538"/>
                        <a:pt x="730" y="539"/>
                      </a:cubicBezTo>
                      <a:cubicBezTo>
                        <a:pt x="730" y="539"/>
                        <a:pt x="730" y="545"/>
                        <a:pt x="730" y="545"/>
                      </a:cubicBezTo>
                      <a:cubicBezTo>
                        <a:pt x="730" y="547"/>
                        <a:pt x="729" y="550"/>
                        <a:pt x="729" y="552"/>
                      </a:cubicBezTo>
                      <a:cubicBezTo>
                        <a:pt x="728" y="552"/>
                        <a:pt x="727" y="556"/>
                        <a:pt x="727" y="556"/>
                      </a:cubicBezTo>
                      <a:cubicBezTo>
                        <a:pt x="726" y="556"/>
                        <a:pt x="724" y="556"/>
                        <a:pt x="725" y="556"/>
                      </a:cubicBezTo>
                      <a:cubicBezTo>
                        <a:pt x="724" y="557"/>
                        <a:pt x="725" y="558"/>
                        <a:pt x="726" y="558"/>
                      </a:cubicBezTo>
                      <a:cubicBezTo>
                        <a:pt x="727" y="559"/>
                        <a:pt x="731" y="557"/>
                        <a:pt x="732" y="556"/>
                      </a:cubicBezTo>
                      <a:cubicBezTo>
                        <a:pt x="734" y="556"/>
                        <a:pt x="737" y="554"/>
                        <a:pt x="738" y="554"/>
                      </a:cubicBezTo>
                      <a:cubicBezTo>
                        <a:pt x="740" y="555"/>
                        <a:pt x="740" y="557"/>
                        <a:pt x="741" y="557"/>
                      </a:cubicBezTo>
                      <a:cubicBezTo>
                        <a:pt x="742" y="557"/>
                        <a:pt x="743" y="554"/>
                        <a:pt x="744" y="556"/>
                      </a:cubicBezTo>
                      <a:cubicBezTo>
                        <a:pt x="742" y="557"/>
                        <a:pt x="743" y="561"/>
                        <a:pt x="739" y="558"/>
                      </a:cubicBezTo>
                      <a:cubicBezTo>
                        <a:pt x="737" y="556"/>
                        <a:pt x="736" y="561"/>
                        <a:pt x="734" y="562"/>
                      </a:cubicBezTo>
                      <a:cubicBezTo>
                        <a:pt x="733" y="562"/>
                        <a:pt x="732" y="562"/>
                        <a:pt x="731" y="562"/>
                      </a:cubicBezTo>
                      <a:cubicBezTo>
                        <a:pt x="730" y="563"/>
                        <a:pt x="729" y="564"/>
                        <a:pt x="729" y="565"/>
                      </a:cubicBezTo>
                      <a:cubicBezTo>
                        <a:pt x="727" y="567"/>
                        <a:pt x="724" y="569"/>
                        <a:pt x="725" y="571"/>
                      </a:cubicBezTo>
                      <a:cubicBezTo>
                        <a:pt x="728" y="571"/>
                        <a:pt x="729" y="567"/>
                        <a:pt x="732" y="565"/>
                      </a:cubicBezTo>
                      <a:cubicBezTo>
                        <a:pt x="735" y="563"/>
                        <a:pt x="738" y="562"/>
                        <a:pt x="740" y="560"/>
                      </a:cubicBezTo>
                      <a:cubicBezTo>
                        <a:pt x="747" y="557"/>
                        <a:pt x="755" y="553"/>
                        <a:pt x="762" y="550"/>
                      </a:cubicBezTo>
                      <a:cubicBezTo>
                        <a:pt x="766" y="548"/>
                        <a:pt x="770" y="546"/>
                        <a:pt x="774" y="546"/>
                      </a:cubicBezTo>
                      <a:cubicBezTo>
                        <a:pt x="776" y="546"/>
                        <a:pt x="782" y="548"/>
                        <a:pt x="782" y="545"/>
                      </a:cubicBezTo>
                      <a:cubicBezTo>
                        <a:pt x="783" y="545"/>
                        <a:pt x="781" y="542"/>
                        <a:pt x="780" y="542"/>
                      </a:cubicBezTo>
                      <a:cubicBezTo>
                        <a:pt x="780" y="541"/>
                        <a:pt x="779" y="540"/>
                        <a:pt x="779" y="539"/>
                      </a:cubicBezTo>
                      <a:cubicBezTo>
                        <a:pt x="777" y="536"/>
                        <a:pt x="776" y="536"/>
                        <a:pt x="779" y="533"/>
                      </a:cubicBezTo>
                      <a:cubicBezTo>
                        <a:pt x="781" y="531"/>
                        <a:pt x="782" y="530"/>
                        <a:pt x="783" y="527"/>
                      </a:cubicBezTo>
                      <a:cubicBezTo>
                        <a:pt x="784" y="525"/>
                        <a:pt x="784" y="524"/>
                        <a:pt x="785" y="522"/>
                      </a:cubicBezTo>
                      <a:cubicBezTo>
                        <a:pt x="786" y="520"/>
                        <a:pt x="789" y="518"/>
                        <a:pt x="790" y="515"/>
                      </a:cubicBezTo>
                      <a:cubicBezTo>
                        <a:pt x="792" y="517"/>
                        <a:pt x="789" y="513"/>
                        <a:pt x="789" y="513"/>
                      </a:cubicBezTo>
                      <a:cubicBezTo>
                        <a:pt x="789" y="513"/>
                        <a:pt x="789" y="513"/>
                        <a:pt x="789" y="513"/>
                      </a:cubicBezTo>
                      <a:cubicBezTo>
                        <a:pt x="789" y="511"/>
                        <a:pt x="792" y="510"/>
                        <a:pt x="791" y="508"/>
                      </a:cubicBezTo>
                      <a:cubicBezTo>
                        <a:pt x="791" y="508"/>
                        <a:pt x="790" y="508"/>
                        <a:pt x="790" y="508"/>
                      </a:cubicBezTo>
                      <a:cubicBezTo>
                        <a:pt x="791" y="506"/>
                        <a:pt x="789" y="505"/>
                        <a:pt x="789" y="503"/>
                      </a:cubicBezTo>
                      <a:cubicBezTo>
                        <a:pt x="790" y="502"/>
                        <a:pt x="790" y="501"/>
                        <a:pt x="790" y="500"/>
                      </a:cubicBezTo>
                      <a:cubicBezTo>
                        <a:pt x="790" y="498"/>
                        <a:pt x="790" y="498"/>
                        <a:pt x="789" y="496"/>
                      </a:cubicBezTo>
                      <a:cubicBezTo>
                        <a:pt x="789" y="496"/>
                        <a:pt x="787" y="494"/>
                        <a:pt x="787" y="494"/>
                      </a:cubicBezTo>
                      <a:cubicBezTo>
                        <a:pt x="787" y="492"/>
                        <a:pt x="787" y="490"/>
                        <a:pt x="787" y="489"/>
                      </a:cubicBezTo>
                      <a:cubicBezTo>
                        <a:pt x="788" y="488"/>
                        <a:pt x="789" y="487"/>
                        <a:pt x="789" y="486"/>
                      </a:cubicBezTo>
                      <a:cubicBezTo>
                        <a:pt x="789" y="486"/>
                        <a:pt x="789" y="486"/>
                        <a:pt x="789" y="486"/>
                      </a:cubicBezTo>
                      <a:cubicBezTo>
                        <a:pt x="789" y="486"/>
                        <a:pt x="789" y="486"/>
                        <a:pt x="790" y="486"/>
                      </a:cubicBezTo>
                      <a:cubicBezTo>
                        <a:pt x="792" y="485"/>
                        <a:pt x="790" y="481"/>
                        <a:pt x="790" y="480"/>
                      </a:cubicBezTo>
                      <a:cubicBezTo>
                        <a:pt x="790" y="479"/>
                        <a:pt x="790" y="479"/>
                        <a:pt x="790" y="478"/>
                      </a:cubicBezTo>
                      <a:cubicBezTo>
                        <a:pt x="787" y="478"/>
                        <a:pt x="789" y="473"/>
                        <a:pt x="791" y="473"/>
                      </a:cubicBezTo>
                      <a:cubicBezTo>
                        <a:pt x="791" y="473"/>
                        <a:pt x="791" y="473"/>
                        <a:pt x="791" y="473"/>
                      </a:cubicBezTo>
                      <a:cubicBezTo>
                        <a:pt x="791" y="473"/>
                        <a:pt x="791" y="473"/>
                        <a:pt x="791" y="473"/>
                      </a:cubicBezTo>
                      <a:cubicBezTo>
                        <a:pt x="791" y="473"/>
                        <a:pt x="791" y="473"/>
                        <a:pt x="791" y="473"/>
                      </a:cubicBezTo>
                      <a:cubicBezTo>
                        <a:pt x="792" y="472"/>
                        <a:pt x="792" y="471"/>
                        <a:pt x="791" y="470"/>
                      </a:cubicBezTo>
                      <a:cubicBezTo>
                        <a:pt x="793" y="468"/>
                        <a:pt x="795" y="466"/>
                        <a:pt x="796" y="463"/>
                      </a:cubicBezTo>
                      <a:cubicBezTo>
                        <a:pt x="796" y="460"/>
                        <a:pt x="796" y="460"/>
                        <a:pt x="798" y="458"/>
                      </a:cubicBezTo>
                      <a:cubicBezTo>
                        <a:pt x="799" y="456"/>
                        <a:pt x="799" y="453"/>
                        <a:pt x="799" y="451"/>
                      </a:cubicBezTo>
                      <a:cubicBezTo>
                        <a:pt x="799" y="450"/>
                        <a:pt x="798" y="450"/>
                        <a:pt x="798" y="449"/>
                      </a:cubicBezTo>
                      <a:cubicBezTo>
                        <a:pt x="799" y="449"/>
                        <a:pt x="800" y="448"/>
                        <a:pt x="800" y="448"/>
                      </a:cubicBezTo>
                      <a:cubicBezTo>
                        <a:pt x="800" y="448"/>
                        <a:pt x="799" y="447"/>
                        <a:pt x="800" y="446"/>
                      </a:cubicBezTo>
                      <a:cubicBezTo>
                        <a:pt x="800" y="446"/>
                        <a:pt x="801" y="447"/>
                        <a:pt x="801" y="446"/>
                      </a:cubicBezTo>
                      <a:cubicBezTo>
                        <a:pt x="802" y="444"/>
                        <a:pt x="800" y="444"/>
                        <a:pt x="800" y="443"/>
                      </a:cubicBezTo>
                      <a:cubicBezTo>
                        <a:pt x="799" y="442"/>
                        <a:pt x="799" y="443"/>
                        <a:pt x="799" y="441"/>
                      </a:cubicBezTo>
                      <a:cubicBezTo>
                        <a:pt x="798" y="439"/>
                        <a:pt x="799" y="440"/>
                        <a:pt x="800" y="439"/>
                      </a:cubicBezTo>
                      <a:cubicBezTo>
                        <a:pt x="801" y="439"/>
                        <a:pt x="802" y="438"/>
                        <a:pt x="802" y="438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26" name="Freeform 10588"/>
                <p:cNvSpPr>
                  <a:spLocks/>
                </p:cNvSpPr>
                <p:nvPr/>
              </p:nvSpPr>
              <p:spPr bwMode="auto">
                <a:xfrm>
                  <a:off x="2960" y="3107"/>
                  <a:ext cx="37" cy="32"/>
                </a:xfrm>
                <a:custGeom>
                  <a:avLst/>
                  <a:gdLst>
                    <a:gd name="T0" fmla="*/ 35 w 24"/>
                    <a:gd name="T1" fmla="*/ 0 h 20"/>
                    <a:gd name="T2" fmla="*/ 23 w 24"/>
                    <a:gd name="T3" fmla="*/ 8 h 20"/>
                    <a:gd name="T4" fmla="*/ 26 w 24"/>
                    <a:gd name="T5" fmla="*/ 6 h 20"/>
                    <a:gd name="T6" fmla="*/ 28 w 24"/>
                    <a:gd name="T7" fmla="*/ 8 h 20"/>
                    <a:gd name="T8" fmla="*/ 17 w 24"/>
                    <a:gd name="T9" fmla="*/ 13 h 20"/>
                    <a:gd name="T10" fmla="*/ 12 w 24"/>
                    <a:gd name="T11" fmla="*/ 18 h 20"/>
                    <a:gd name="T12" fmla="*/ 11 w 24"/>
                    <a:gd name="T13" fmla="*/ 21 h 20"/>
                    <a:gd name="T14" fmla="*/ 6 w 24"/>
                    <a:gd name="T15" fmla="*/ 24 h 20"/>
                    <a:gd name="T16" fmla="*/ 0 w 24"/>
                    <a:gd name="T17" fmla="*/ 32 h 20"/>
                    <a:gd name="T18" fmla="*/ 20 w 24"/>
                    <a:gd name="T19" fmla="*/ 16 h 20"/>
                    <a:gd name="T20" fmla="*/ 35 w 24"/>
                    <a:gd name="T21" fmla="*/ 0 h 2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20"/>
                    <a:gd name="T35" fmla="*/ 24 w 24"/>
                    <a:gd name="T36" fmla="*/ 20 h 2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20">
                      <a:moveTo>
                        <a:pt x="23" y="0"/>
                      </a:moveTo>
                      <a:cubicBezTo>
                        <a:pt x="22" y="0"/>
                        <a:pt x="15" y="3"/>
                        <a:pt x="15" y="5"/>
                      </a:cubicBezTo>
                      <a:cubicBezTo>
                        <a:pt x="16" y="4"/>
                        <a:pt x="17" y="4"/>
                        <a:pt x="17" y="4"/>
                      </a:cubicBezTo>
                      <a:cubicBezTo>
                        <a:pt x="18" y="4"/>
                        <a:pt x="18" y="5"/>
                        <a:pt x="18" y="5"/>
                      </a:cubicBezTo>
                      <a:cubicBezTo>
                        <a:pt x="15" y="5"/>
                        <a:pt x="12" y="6"/>
                        <a:pt x="11" y="8"/>
                      </a:cubicBezTo>
                      <a:cubicBezTo>
                        <a:pt x="10" y="9"/>
                        <a:pt x="9" y="11"/>
                        <a:pt x="8" y="11"/>
                      </a:cubicBezTo>
                      <a:cubicBezTo>
                        <a:pt x="8" y="12"/>
                        <a:pt x="7" y="12"/>
                        <a:pt x="7" y="13"/>
                      </a:cubicBezTo>
                      <a:cubicBezTo>
                        <a:pt x="6" y="13"/>
                        <a:pt x="5" y="14"/>
                        <a:pt x="4" y="15"/>
                      </a:cubicBezTo>
                      <a:cubicBezTo>
                        <a:pt x="3" y="17"/>
                        <a:pt x="1" y="17"/>
                        <a:pt x="0" y="20"/>
                      </a:cubicBezTo>
                      <a:cubicBezTo>
                        <a:pt x="5" y="17"/>
                        <a:pt x="9" y="13"/>
                        <a:pt x="13" y="10"/>
                      </a:cubicBezTo>
                      <a:cubicBezTo>
                        <a:pt x="14" y="8"/>
                        <a:pt x="24" y="1"/>
                        <a:pt x="23" y="0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27" name="Freeform 10594"/>
                <p:cNvSpPr>
                  <a:spLocks/>
                </p:cNvSpPr>
                <p:nvPr/>
              </p:nvSpPr>
              <p:spPr bwMode="auto">
                <a:xfrm>
                  <a:off x="2777" y="3222"/>
                  <a:ext cx="63" cy="72"/>
                </a:xfrm>
                <a:custGeom>
                  <a:avLst/>
                  <a:gdLst>
                    <a:gd name="T0" fmla="*/ 61 w 41"/>
                    <a:gd name="T1" fmla="*/ 6 h 46"/>
                    <a:gd name="T2" fmla="*/ 58 w 41"/>
                    <a:gd name="T3" fmla="*/ 3 h 46"/>
                    <a:gd name="T4" fmla="*/ 57 w 41"/>
                    <a:gd name="T5" fmla="*/ 8 h 46"/>
                    <a:gd name="T6" fmla="*/ 58 w 41"/>
                    <a:gd name="T7" fmla="*/ 8 h 46"/>
                    <a:gd name="T8" fmla="*/ 51 w 41"/>
                    <a:gd name="T9" fmla="*/ 11 h 46"/>
                    <a:gd name="T10" fmla="*/ 46 w 41"/>
                    <a:gd name="T11" fmla="*/ 14 h 46"/>
                    <a:gd name="T12" fmla="*/ 48 w 41"/>
                    <a:gd name="T13" fmla="*/ 14 h 46"/>
                    <a:gd name="T14" fmla="*/ 45 w 41"/>
                    <a:gd name="T15" fmla="*/ 16 h 46"/>
                    <a:gd name="T16" fmla="*/ 45 w 41"/>
                    <a:gd name="T17" fmla="*/ 14 h 46"/>
                    <a:gd name="T18" fmla="*/ 41 w 41"/>
                    <a:gd name="T19" fmla="*/ 16 h 46"/>
                    <a:gd name="T20" fmla="*/ 43 w 41"/>
                    <a:gd name="T21" fmla="*/ 17 h 46"/>
                    <a:gd name="T22" fmla="*/ 40 w 41"/>
                    <a:gd name="T23" fmla="*/ 17 h 46"/>
                    <a:gd name="T24" fmla="*/ 41 w 41"/>
                    <a:gd name="T25" fmla="*/ 19 h 46"/>
                    <a:gd name="T26" fmla="*/ 32 w 41"/>
                    <a:gd name="T27" fmla="*/ 25 h 46"/>
                    <a:gd name="T28" fmla="*/ 34 w 41"/>
                    <a:gd name="T29" fmla="*/ 25 h 46"/>
                    <a:gd name="T30" fmla="*/ 26 w 41"/>
                    <a:gd name="T31" fmla="*/ 33 h 46"/>
                    <a:gd name="T32" fmla="*/ 25 w 41"/>
                    <a:gd name="T33" fmla="*/ 34 h 46"/>
                    <a:gd name="T34" fmla="*/ 25 w 41"/>
                    <a:gd name="T35" fmla="*/ 28 h 46"/>
                    <a:gd name="T36" fmla="*/ 22 w 41"/>
                    <a:gd name="T37" fmla="*/ 38 h 46"/>
                    <a:gd name="T38" fmla="*/ 15 w 41"/>
                    <a:gd name="T39" fmla="*/ 38 h 46"/>
                    <a:gd name="T40" fmla="*/ 15 w 41"/>
                    <a:gd name="T41" fmla="*/ 38 h 46"/>
                    <a:gd name="T42" fmla="*/ 11 w 41"/>
                    <a:gd name="T43" fmla="*/ 45 h 46"/>
                    <a:gd name="T44" fmla="*/ 8 w 41"/>
                    <a:gd name="T45" fmla="*/ 52 h 46"/>
                    <a:gd name="T46" fmla="*/ 9 w 41"/>
                    <a:gd name="T47" fmla="*/ 53 h 46"/>
                    <a:gd name="T48" fmla="*/ 8 w 41"/>
                    <a:gd name="T49" fmla="*/ 55 h 46"/>
                    <a:gd name="T50" fmla="*/ 3 w 41"/>
                    <a:gd name="T51" fmla="*/ 63 h 46"/>
                    <a:gd name="T52" fmla="*/ 0 w 41"/>
                    <a:gd name="T53" fmla="*/ 72 h 46"/>
                    <a:gd name="T54" fmla="*/ 26 w 41"/>
                    <a:gd name="T55" fmla="*/ 38 h 46"/>
                    <a:gd name="T56" fmla="*/ 45 w 41"/>
                    <a:gd name="T57" fmla="*/ 19 h 46"/>
                    <a:gd name="T58" fmla="*/ 61 w 41"/>
                    <a:gd name="T59" fmla="*/ 6 h 4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1"/>
                    <a:gd name="T91" fmla="*/ 0 h 46"/>
                    <a:gd name="T92" fmla="*/ 41 w 41"/>
                    <a:gd name="T93" fmla="*/ 46 h 4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1" h="46">
                      <a:moveTo>
                        <a:pt x="40" y="4"/>
                      </a:moveTo>
                      <a:cubicBezTo>
                        <a:pt x="40" y="3"/>
                        <a:pt x="40" y="0"/>
                        <a:pt x="38" y="2"/>
                      </a:cubicBezTo>
                      <a:cubicBezTo>
                        <a:pt x="37" y="3"/>
                        <a:pt x="38" y="4"/>
                        <a:pt x="37" y="5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36" y="7"/>
                        <a:pt x="35" y="6"/>
                        <a:pt x="33" y="7"/>
                      </a:cubicBezTo>
                      <a:cubicBezTo>
                        <a:pt x="31" y="7"/>
                        <a:pt x="32" y="9"/>
                        <a:pt x="30" y="9"/>
                      </a:cubicBezTo>
                      <a:cubicBezTo>
                        <a:pt x="30" y="9"/>
                        <a:pt x="31" y="9"/>
                        <a:pt x="31" y="9"/>
                      </a:cubicBezTo>
                      <a:cubicBezTo>
                        <a:pt x="30" y="9"/>
                        <a:pt x="30" y="10"/>
                        <a:pt x="29" y="10"/>
                      </a:cubicBezTo>
                      <a:cubicBezTo>
                        <a:pt x="29" y="9"/>
                        <a:pt x="30" y="9"/>
                        <a:pt x="29" y="9"/>
                      </a:cubicBezTo>
                      <a:cubicBezTo>
                        <a:pt x="29" y="10"/>
                        <a:pt x="28" y="10"/>
                        <a:pt x="27" y="10"/>
                      </a:cubicBezTo>
                      <a:cubicBezTo>
                        <a:pt x="27" y="10"/>
                        <a:pt x="28" y="10"/>
                        <a:pt x="28" y="11"/>
                      </a:cubicBezTo>
                      <a:cubicBezTo>
                        <a:pt x="27" y="11"/>
                        <a:pt x="27" y="11"/>
                        <a:pt x="26" y="11"/>
                      </a:cubicBezTo>
                      <a:cubicBezTo>
                        <a:pt x="26" y="11"/>
                        <a:pt x="26" y="12"/>
                        <a:pt x="27" y="12"/>
                      </a:cubicBezTo>
                      <a:cubicBezTo>
                        <a:pt x="24" y="12"/>
                        <a:pt x="24" y="15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0" y="19"/>
                        <a:pt x="16" y="18"/>
                        <a:pt x="17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6" y="20"/>
                        <a:pt x="17" y="19"/>
                        <a:pt x="16" y="18"/>
                      </a:cubicBezTo>
                      <a:cubicBezTo>
                        <a:pt x="12" y="20"/>
                        <a:pt x="17" y="22"/>
                        <a:pt x="14" y="24"/>
                      </a:cubicBezTo>
                      <a:cubicBezTo>
                        <a:pt x="12" y="25"/>
                        <a:pt x="11" y="21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8" y="25"/>
                        <a:pt x="7" y="27"/>
                        <a:pt x="7" y="29"/>
                      </a:cubicBezTo>
                      <a:cubicBezTo>
                        <a:pt x="6" y="31"/>
                        <a:pt x="5" y="32"/>
                        <a:pt x="5" y="33"/>
                      </a:cubicBezTo>
                      <a:cubicBezTo>
                        <a:pt x="5" y="33"/>
                        <a:pt x="6" y="33"/>
                        <a:pt x="6" y="34"/>
                      </a:cubicBezTo>
                      <a:cubicBezTo>
                        <a:pt x="6" y="34"/>
                        <a:pt x="6" y="34"/>
                        <a:pt x="5" y="35"/>
                      </a:cubicBezTo>
                      <a:cubicBezTo>
                        <a:pt x="5" y="37"/>
                        <a:pt x="2" y="39"/>
                        <a:pt x="2" y="40"/>
                      </a:cubicBezTo>
                      <a:cubicBezTo>
                        <a:pt x="1" y="41"/>
                        <a:pt x="0" y="45"/>
                        <a:pt x="0" y="46"/>
                      </a:cubicBezTo>
                      <a:cubicBezTo>
                        <a:pt x="2" y="38"/>
                        <a:pt x="11" y="29"/>
                        <a:pt x="17" y="24"/>
                      </a:cubicBezTo>
                      <a:cubicBezTo>
                        <a:pt x="20" y="20"/>
                        <a:pt x="25" y="16"/>
                        <a:pt x="29" y="12"/>
                      </a:cubicBezTo>
                      <a:cubicBezTo>
                        <a:pt x="31" y="11"/>
                        <a:pt x="41" y="8"/>
                        <a:pt x="40" y="4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28" name="Freeform 10613"/>
                <p:cNvSpPr>
                  <a:spLocks/>
                </p:cNvSpPr>
                <p:nvPr/>
              </p:nvSpPr>
              <p:spPr bwMode="auto">
                <a:xfrm>
                  <a:off x="2745" y="3294"/>
                  <a:ext cx="32" cy="80"/>
                </a:xfrm>
                <a:custGeom>
                  <a:avLst/>
                  <a:gdLst>
                    <a:gd name="T0" fmla="*/ 32 w 21"/>
                    <a:gd name="T1" fmla="*/ 0 h 52"/>
                    <a:gd name="T2" fmla="*/ 27 w 21"/>
                    <a:gd name="T3" fmla="*/ 2 h 52"/>
                    <a:gd name="T4" fmla="*/ 30 w 21"/>
                    <a:gd name="T5" fmla="*/ 2 h 52"/>
                    <a:gd name="T6" fmla="*/ 27 w 21"/>
                    <a:gd name="T7" fmla="*/ 5 h 52"/>
                    <a:gd name="T8" fmla="*/ 24 w 21"/>
                    <a:gd name="T9" fmla="*/ 11 h 52"/>
                    <a:gd name="T10" fmla="*/ 20 w 21"/>
                    <a:gd name="T11" fmla="*/ 18 h 52"/>
                    <a:gd name="T12" fmla="*/ 20 w 21"/>
                    <a:gd name="T13" fmla="*/ 23 h 52"/>
                    <a:gd name="T14" fmla="*/ 17 w 21"/>
                    <a:gd name="T15" fmla="*/ 28 h 52"/>
                    <a:gd name="T16" fmla="*/ 14 w 21"/>
                    <a:gd name="T17" fmla="*/ 23 h 52"/>
                    <a:gd name="T18" fmla="*/ 14 w 21"/>
                    <a:gd name="T19" fmla="*/ 32 h 52"/>
                    <a:gd name="T20" fmla="*/ 8 w 21"/>
                    <a:gd name="T21" fmla="*/ 49 h 52"/>
                    <a:gd name="T22" fmla="*/ 3 w 21"/>
                    <a:gd name="T23" fmla="*/ 62 h 52"/>
                    <a:gd name="T24" fmla="*/ 2 w 21"/>
                    <a:gd name="T25" fmla="*/ 72 h 52"/>
                    <a:gd name="T26" fmla="*/ 3 w 21"/>
                    <a:gd name="T27" fmla="*/ 71 h 52"/>
                    <a:gd name="T28" fmla="*/ 2 w 21"/>
                    <a:gd name="T29" fmla="*/ 77 h 52"/>
                    <a:gd name="T30" fmla="*/ 5 w 21"/>
                    <a:gd name="T31" fmla="*/ 68 h 52"/>
                    <a:gd name="T32" fmla="*/ 14 w 21"/>
                    <a:gd name="T33" fmla="*/ 38 h 52"/>
                    <a:gd name="T34" fmla="*/ 23 w 21"/>
                    <a:gd name="T35" fmla="*/ 17 h 52"/>
                    <a:gd name="T36" fmla="*/ 32 w 21"/>
                    <a:gd name="T37" fmla="*/ 0 h 5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1"/>
                    <a:gd name="T58" fmla="*/ 0 h 52"/>
                    <a:gd name="T59" fmla="*/ 21 w 21"/>
                    <a:gd name="T60" fmla="*/ 52 h 5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1" h="52">
                      <a:moveTo>
                        <a:pt x="21" y="0"/>
                      </a:moveTo>
                      <a:cubicBezTo>
                        <a:pt x="20" y="0"/>
                        <a:pt x="18" y="0"/>
                        <a:pt x="18" y="1"/>
                      </a:cubicBezTo>
                      <a:cubicBezTo>
                        <a:pt x="18" y="1"/>
                        <a:pt x="19" y="1"/>
                        <a:pt x="20" y="1"/>
                      </a:cubicBezTo>
                      <a:cubicBezTo>
                        <a:pt x="20" y="2"/>
                        <a:pt x="19" y="2"/>
                        <a:pt x="18" y="3"/>
                      </a:cubicBezTo>
                      <a:cubicBezTo>
                        <a:pt x="18" y="4"/>
                        <a:pt x="17" y="6"/>
                        <a:pt x="16" y="7"/>
                      </a:cubicBezTo>
                      <a:cubicBezTo>
                        <a:pt x="16" y="8"/>
                        <a:pt x="13" y="12"/>
                        <a:pt x="13" y="12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2" y="16"/>
                        <a:pt x="12" y="17"/>
                        <a:pt x="11" y="18"/>
                      </a:cubicBezTo>
                      <a:cubicBezTo>
                        <a:pt x="11" y="17"/>
                        <a:pt x="10" y="16"/>
                        <a:pt x="9" y="15"/>
                      </a:cubicBezTo>
                      <a:cubicBezTo>
                        <a:pt x="11" y="18"/>
                        <a:pt x="9" y="19"/>
                        <a:pt x="9" y="21"/>
                      </a:cubicBezTo>
                      <a:cubicBezTo>
                        <a:pt x="7" y="24"/>
                        <a:pt x="6" y="28"/>
                        <a:pt x="5" y="32"/>
                      </a:cubicBezTo>
                      <a:cubicBezTo>
                        <a:pt x="4" y="34"/>
                        <a:pt x="2" y="37"/>
                        <a:pt x="2" y="40"/>
                      </a:cubicBezTo>
                      <a:cubicBezTo>
                        <a:pt x="2" y="42"/>
                        <a:pt x="2" y="44"/>
                        <a:pt x="1" y="47"/>
                      </a:cubicBezTo>
                      <a:cubicBezTo>
                        <a:pt x="1" y="47"/>
                        <a:pt x="1" y="47"/>
                        <a:pt x="2" y="46"/>
                      </a:cubicBezTo>
                      <a:cubicBezTo>
                        <a:pt x="2" y="48"/>
                        <a:pt x="0" y="49"/>
                        <a:pt x="1" y="50"/>
                      </a:cubicBezTo>
                      <a:cubicBezTo>
                        <a:pt x="2" y="52"/>
                        <a:pt x="3" y="45"/>
                        <a:pt x="3" y="44"/>
                      </a:cubicBezTo>
                      <a:cubicBezTo>
                        <a:pt x="4" y="38"/>
                        <a:pt x="6" y="31"/>
                        <a:pt x="9" y="25"/>
                      </a:cubicBezTo>
                      <a:cubicBezTo>
                        <a:pt x="11" y="20"/>
                        <a:pt x="13" y="16"/>
                        <a:pt x="15" y="11"/>
                      </a:cubicBezTo>
                      <a:cubicBezTo>
                        <a:pt x="16" y="9"/>
                        <a:pt x="21" y="1"/>
                        <a:pt x="21" y="0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29" name="Freeform 10637"/>
                <p:cNvSpPr>
                  <a:spLocks/>
                </p:cNvSpPr>
                <p:nvPr/>
              </p:nvSpPr>
              <p:spPr bwMode="auto">
                <a:xfrm>
                  <a:off x="2745" y="3372"/>
                  <a:ext cx="23" cy="140"/>
                </a:xfrm>
                <a:custGeom>
                  <a:avLst/>
                  <a:gdLst>
                    <a:gd name="T0" fmla="*/ 21 w 15"/>
                    <a:gd name="T1" fmla="*/ 137 h 90"/>
                    <a:gd name="T2" fmla="*/ 23 w 15"/>
                    <a:gd name="T3" fmla="*/ 140 h 90"/>
                    <a:gd name="T4" fmla="*/ 18 w 15"/>
                    <a:gd name="T5" fmla="*/ 109 h 90"/>
                    <a:gd name="T6" fmla="*/ 11 w 15"/>
                    <a:gd name="T7" fmla="*/ 79 h 90"/>
                    <a:gd name="T8" fmla="*/ 3 w 15"/>
                    <a:gd name="T9" fmla="*/ 0 h 90"/>
                    <a:gd name="T10" fmla="*/ 0 w 15"/>
                    <a:gd name="T11" fmla="*/ 12 h 90"/>
                    <a:gd name="T12" fmla="*/ 2 w 15"/>
                    <a:gd name="T13" fmla="*/ 30 h 90"/>
                    <a:gd name="T14" fmla="*/ 2 w 15"/>
                    <a:gd name="T15" fmla="*/ 42 h 90"/>
                    <a:gd name="T16" fmla="*/ 3 w 15"/>
                    <a:gd name="T17" fmla="*/ 50 h 90"/>
                    <a:gd name="T18" fmla="*/ 5 w 15"/>
                    <a:gd name="T19" fmla="*/ 58 h 90"/>
                    <a:gd name="T20" fmla="*/ 5 w 15"/>
                    <a:gd name="T21" fmla="*/ 56 h 90"/>
                    <a:gd name="T22" fmla="*/ 3 w 15"/>
                    <a:gd name="T23" fmla="*/ 58 h 90"/>
                    <a:gd name="T24" fmla="*/ 6 w 15"/>
                    <a:gd name="T25" fmla="*/ 61 h 90"/>
                    <a:gd name="T26" fmla="*/ 6 w 15"/>
                    <a:gd name="T27" fmla="*/ 62 h 90"/>
                    <a:gd name="T28" fmla="*/ 5 w 15"/>
                    <a:gd name="T29" fmla="*/ 59 h 90"/>
                    <a:gd name="T30" fmla="*/ 8 w 15"/>
                    <a:gd name="T31" fmla="*/ 67 h 90"/>
                    <a:gd name="T32" fmla="*/ 6 w 15"/>
                    <a:gd name="T33" fmla="*/ 70 h 90"/>
                    <a:gd name="T34" fmla="*/ 6 w 15"/>
                    <a:gd name="T35" fmla="*/ 72 h 90"/>
                    <a:gd name="T36" fmla="*/ 8 w 15"/>
                    <a:gd name="T37" fmla="*/ 68 h 90"/>
                    <a:gd name="T38" fmla="*/ 8 w 15"/>
                    <a:gd name="T39" fmla="*/ 72 h 90"/>
                    <a:gd name="T40" fmla="*/ 9 w 15"/>
                    <a:gd name="T41" fmla="*/ 72 h 90"/>
                    <a:gd name="T42" fmla="*/ 11 w 15"/>
                    <a:gd name="T43" fmla="*/ 84 h 90"/>
                    <a:gd name="T44" fmla="*/ 12 w 15"/>
                    <a:gd name="T45" fmla="*/ 84 h 90"/>
                    <a:gd name="T46" fmla="*/ 11 w 15"/>
                    <a:gd name="T47" fmla="*/ 86 h 90"/>
                    <a:gd name="T48" fmla="*/ 12 w 15"/>
                    <a:gd name="T49" fmla="*/ 86 h 90"/>
                    <a:gd name="T50" fmla="*/ 14 w 15"/>
                    <a:gd name="T51" fmla="*/ 95 h 90"/>
                    <a:gd name="T52" fmla="*/ 15 w 15"/>
                    <a:gd name="T53" fmla="*/ 93 h 90"/>
                    <a:gd name="T54" fmla="*/ 15 w 15"/>
                    <a:gd name="T55" fmla="*/ 100 h 90"/>
                    <a:gd name="T56" fmla="*/ 15 w 15"/>
                    <a:gd name="T57" fmla="*/ 98 h 90"/>
                    <a:gd name="T58" fmla="*/ 17 w 15"/>
                    <a:gd name="T59" fmla="*/ 107 h 90"/>
                    <a:gd name="T60" fmla="*/ 18 w 15"/>
                    <a:gd name="T61" fmla="*/ 117 h 90"/>
                    <a:gd name="T62" fmla="*/ 21 w 15"/>
                    <a:gd name="T63" fmla="*/ 137 h 9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5"/>
                    <a:gd name="T97" fmla="*/ 0 h 90"/>
                    <a:gd name="T98" fmla="*/ 15 w 15"/>
                    <a:gd name="T99" fmla="*/ 90 h 9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5" h="90">
                      <a:moveTo>
                        <a:pt x="14" y="88"/>
                      </a:moveTo>
                      <a:cubicBezTo>
                        <a:pt x="14" y="89"/>
                        <a:pt x="14" y="90"/>
                        <a:pt x="15" y="90"/>
                      </a:cubicBezTo>
                      <a:cubicBezTo>
                        <a:pt x="13" y="84"/>
                        <a:pt x="13" y="76"/>
                        <a:pt x="12" y="70"/>
                      </a:cubicBezTo>
                      <a:cubicBezTo>
                        <a:pt x="11" y="64"/>
                        <a:pt x="9" y="57"/>
                        <a:pt x="7" y="51"/>
                      </a:cubicBezTo>
                      <a:cubicBezTo>
                        <a:pt x="3" y="34"/>
                        <a:pt x="0" y="17"/>
                        <a:pt x="2" y="0"/>
                      </a:cubicBezTo>
                      <a:cubicBezTo>
                        <a:pt x="0" y="0"/>
                        <a:pt x="0" y="7"/>
                        <a:pt x="0" y="8"/>
                      </a:cubicBezTo>
                      <a:cubicBezTo>
                        <a:pt x="1" y="12"/>
                        <a:pt x="1" y="16"/>
                        <a:pt x="1" y="19"/>
                      </a:cubicBezTo>
                      <a:cubicBezTo>
                        <a:pt x="1" y="22"/>
                        <a:pt x="0" y="24"/>
                        <a:pt x="1" y="27"/>
                      </a:cubicBezTo>
                      <a:cubicBezTo>
                        <a:pt x="2" y="28"/>
                        <a:pt x="1" y="30"/>
                        <a:pt x="2" y="32"/>
                      </a:cubicBezTo>
                      <a:cubicBezTo>
                        <a:pt x="2" y="33"/>
                        <a:pt x="3" y="35"/>
                        <a:pt x="3" y="37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2" y="36"/>
                        <a:pt x="2" y="37"/>
                        <a:pt x="2" y="37"/>
                      </a:cubicBezTo>
                      <a:cubicBezTo>
                        <a:pt x="3" y="37"/>
                        <a:pt x="3" y="38"/>
                        <a:pt x="4" y="39"/>
                      </a:cubicBezTo>
                      <a:cubicBezTo>
                        <a:pt x="4" y="39"/>
                        <a:pt x="4" y="39"/>
                        <a:pt x="4" y="40"/>
                      </a:cubicBezTo>
                      <a:cubicBezTo>
                        <a:pt x="3" y="39"/>
                        <a:pt x="3" y="39"/>
                        <a:pt x="3" y="38"/>
                      </a:cubicBezTo>
                      <a:cubicBezTo>
                        <a:pt x="3" y="40"/>
                        <a:pt x="4" y="43"/>
                        <a:pt x="5" y="43"/>
                      </a:cubicBezTo>
                      <a:cubicBezTo>
                        <a:pt x="4" y="44"/>
                        <a:pt x="4" y="44"/>
                        <a:pt x="4" y="45"/>
                      </a:cubicBezTo>
                      <a:cubicBezTo>
                        <a:pt x="4" y="45"/>
                        <a:pt x="5" y="45"/>
                        <a:pt x="4" y="46"/>
                      </a:cubicBezTo>
                      <a:cubicBezTo>
                        <a:pt x="5" y="46"/>
                        <a:pt x="5" y="45"/>
                        <a:pt x="5" y="44"/>
                      </a:cubicBezTo>
                      <a:cubicBezTo>
                        <a:pt x="5" y="45"/>
                        <a:pt x="5" y="46"/>
                        <a:pt x="5" y="46"/>
                      </a:cubicBezTo>
                      <a:cubicBezTo>
                        <a:pt x="5" y="46"/>
                        <a:pt x="5" y="46"/>
                        <a:pt x="6" y="46"/>
                      </a:cubicBezTo>
                      <a:cubicBezTo>
                        <a:pt x="6" y="48"/>
                        <a:pt x="8" y="52"/>
                        <a:pt x="7" y="54"/>
                      </a:cubicBezTo>
                      <a:cubicBezTo>
                        <a:pt x="7" y="54"/>
                        <a:pt x="8" y="54"/>
                        <a:pt x="8" y="54"/>
                      </a:cubicBezTo>
                      <a:cubicBezTo>
                        <a:pt x="8" y="54"/>
                        <a:pt x="7" y="55"/>
                        <a:pt x="7" y="55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8" y="57"/>
                        <a:pt x="10" y="59"/>
                        <a:pt x="9" y="61"/>
                      </a:cubicBezTo>
                      <a:cubicBezTo>
                        <a:pt x="9" y="61"/>
                        <a:pt x="9" y="60"/>
                        <a:pt x="10" y="60"/>
                      </a:cubicBezTo>
                      <a:cubicBezTo>
                        <a:pt x="9" y="61"/>
                        <a:pt x="9" y="62"/>
                        <a:pt x="10" y="64"/>
                      </a:cubicBezTo>
                      <a:cubicBezTo>
                        <a:pt x="10" y="63"/>
                        <a:pt x="10" y="63"/>
                        <a:pt x="10" y="63"/>
                      </a:cubicBezTo>
                      <a:cubicBezTo>
                        <a:pt x="10" y="65"/>
                        <a:pt x="11" y="68"/>
                        <a:pt x="11" y="69"/>
                      </a:cubicBezTo>
                      <a:cubicBezTo>
                        <a:pt x="12" y="71"/>
                        <a:pt x="12" y="73"/>
                        <a:pt x="12" y="75"/>
                      </a:cubicBezTo>
                      <a:cubicBezTo>
                        <a:pt x="13" y="79"/>
                        <a:pt x="12" y="84"/>
                        <a:pt x="14" y="88"/>
                      </a:cubicBezTo>
                    </a:path>
                  </a:pathLst>
                </a:custGeom>
                <a:solidFill>
                  <a:srgbClr val="969696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830" name="Freeform 10644"/>
              <p:cNvSpPr>
                <a:spLocks/>
              </p:cNvSpPr>
              <p:nvPr/>
            </p:nvSpPr>
            <p:spPr bwMode="auto">
              <a:xfrm>
                <a:off x="3008" y="2219"/>
                <a:ext cx="469" cy="435"/>
              </a:xfrm>
              <a:custGeom>
                <a:avLst/>
                <a:gdLst>
                  <a:gd name="T0" fmla="*/ 401 w 303"/>
                  <a:gd name="T1" fmla="*/ 62 h 280"/>
                  <a:gd name="T2" fmla="*/ 415 w 303"/>
                  <a:gd name="T3" fmla="*/ 39 h 280"/>
                  <a:gd name="T4" fmla="*/ 427 w 303"/>
                  <a:gd name="T5" fmla="*/ 28 h 280"/>
                  <a:gd name="T6" fmla="*/ 423 w 303"/>
                  <a:gd name="T7" fmla="*/ 8 h 280"/>
                  <a:gd name="T8" fmla="*/ 197 w 303"/>
                  <a:gd name="T9" fmla="*/ 0 h 280"/>
                  <a:gd name="T10" fmla="*/ 17 w 303"/>
                  <a:gd name="T11" fmla="*/ 138 h 280"/>
                  <a:gd name="T12" fmla="*/ 14 w 303"/>
                  <a:gd name="T13" fmla="*/ 278 h 280"/>
                  <a:gd name="T14" fmla="*/ 12 w 303"/>
                  <a:gd name="T15" fmla="*/ 354 h 280"/>
                  <a:gd name="T16" fmla="*/ 14 w 303"/>
                  <a:gd name="T17" fmla="*/ 357 h 280"/>
                  <a:gd name="T18" fmla="*/ 22 w 303"/>
                  <a:gd name="T19" fmla="*/ 362 h 280"/>
                  <a:gd name="T20" fmla="*/ 25 w 303"/>
                  <a:gd name="T21" fmla="*/ 364 h 280"/>
                  <a:gd name="T22" fmla="*/ 29 w 303"/>
                  <a:gd name="T23" fmla="*/ 362 h 280"/>
                  <a:gd name="T24" fmla="*/ 34 w 303"/>
                  <a:gd name="T25" fmla="*/ 360 h 280"/>
                  <a:gd name="T26" fmla="*/ 39 w 303"/>
                  <a:gd name="T27" fmla="*/ 362 h 280"/>
                  <a:gd name="T28" fmla="*/ 46 w 303"/>
                  <a:gd name="T29" fmla="*/ 365 h 280"/>
                  <a:gd name="T30" fmla="*/ 54 w 303"/>
                  <a:gd name="T31" fmla="*/ 432 h 280"/>
                  <a:gd name="T32" fmla="*/ 330 w 303"/>
                  <a:gd name="T33" fmla="*/ 427 h 280"/>
                  <a:gd name="T34" fmla="*/ 333 w 303"/>
                  <a:gd name="T35" fmla="*/ 416 h 280"/>
                  <a:gd name="T36" fmla="*/ 334 w 303"/>
                  <a:gd name="T37" fmla="*/ 398 h 280"/>
                  <a:gd name="T38" fmla="*/ 333 w 303"/>
                  <a:gd name="T39" fmla="*/ 385 h 280"/>
                  <a:gd name="T40" fmla="*/ 324 w 303"/>
                  <a:gd name="T41" fmla="*/ 382 h 280"/>
                  <a:gd name="T42" fmla="*/ 324 w 303"/>
                  <a:gd name="T43" fmla="*/ 379 h 280"/>
                  <a:gd name="T44" fmla="*/ 319 w 303"/>
                  <a:gd name="T45" fmla="*/ 365 h 280"/>
                  <a:gd name="T46" fmla="*/ 330 w 303"/>
                  <a:gd name="T47" fmla="*/ 351 h 280"/>
                  <a:gd name="T48" fmla="*/ 330 w 303"/>
                  <a:gd name="T49" fmla="*/ 337 h 280"/>
                  <a:gd name="T50" fmla="*/ 342 w 303"/>
                  <a:gd name="T51" fmla="*/ 336 h 280"/>
                  <a:gd name="T52" fmla="*/ 339 w 303"/>
                  <a:gd name="T53" fmla="*/ 309 h 280"/>
                  <a:gd name="T54" fmla="*/ 353 w 303"/>
                  <a:gd name="T55" fmla="*/ 305 h 280"/>
                  <a:gd name="T56" fmla="*/ 347 w 303"/>
                  <a:gd name="T57" fmla="*/ 292 h 280"/>
                  <a:gd name="T58" fmla="*/ 356 w 303"/>
                  <a:gd name="T59" fmla="*/ 286 h 280"/>
                  <a:gd name="T60" fmla="*/ 358 w 303"/>
                  <a:gd name="T61" fmla="*/ 278 h 280"/>
                  <a:gd name="T62" fmla="*/ 364 w 303"/>
                  <a:gd name="T63" fmla="*/ 266 h 280"/>
                  <a:gd name="T64" fmla="*/ 371 w 303"/>
                  <a:gd name="T65" fmla="*/ 270 h 280"/>
                  <a:gd name="T66" fmla="*/ 379 w 303"/>
                  <a:gd name="T67" fmla="*/ 249 h 280"/>
                  <a:gd name="T68" fmla="*/ 384 w 303"/>
                  <a:gd name="T69" fmla="*/ 228 h 280"/>
                  <a:gd name="T70" fmla="*/ 382 w 303"/>
                  <a:gd name="T71" fmla="*/ 219 h 280"/>
                  <a:gd name="T72" fmla="*/ 389 w 303"/>
                  <a:gd name="T73" fmla="*/ 219 h 280"/>
                  <a:gd name="T74" fmla="*/ 392 w 303"/>
                  <a:gd name="T75" fmla="*/ 205 h 280"/>
                  <a:gd name="T76" fmla="*/ 399 w 303"/>
                  <a:gd name="T77" fmla="*/ 205 h 280"/>
                  <a:gd name="T78" fmla="*/ 409 w 303"/>
                  <a:gd name="T79" fmla="*/ 200 h 280"/>
                  <a:gd name="T80" fmla="*/ 412 w 303"/>
                  <a:gd name="T81" fmla="*/ 180 h 280"/>
                  <a:gd name="T82" fmla="*/ 429 w 303"/>
                  <a:gd name="T83" fmla="*/ 168 h 280"/>
                  <a:gd name="T84" fmla="*/ 426 w 303"/>
                  <a:gd name="T85" fmla="*/ 154 h 280"/>
                  <a:gd name="T86" fmla="*/ 426 w 303"/>
                  <a:gd name="T87" fmla="*/ 144 h 280"/>
                  <a:gd name="T88" fmla="*/ 423 w 303"/>
                  <a:gd name="T89" fmla="*/ 138 h 280"/>
                  <a:gd name="T90" fmla="*/ 429 w 303"/>
                  <a:gd name="T91" fmla="*/ 127 h 280"/>
                  <a:gd name="T92" fmla="*/ 432 w 303"/>
                  <a:gd name="T93" fmla="*/ 120 h 280"/>
                  <a:gd name="T94" fmla="*/ 449 w 303"/>
                  <a:gd name="T95" fmla="*/ 107 h 280"/>
                  <a:gd name="T96" fmla="*/ 440 w 303"/>
                  <a:gd name="T97" fmla="*/ 99 h 280"/>
                  <a:gd name="T98" fmla="*/ 449 w 303"/>
                  <a:gd name="T99" fmla="*/ 92 h 280"/>
                  <a:gd name="T100" fmla="*/ 458 w 303"/>
                  <a:gd name="T101" fmla="*/ 75 h 28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3"/>
                  <a:gd name="T154" fmla="*/ 0 h 280"/>
                  <a:gd name="T155" fmla="*/ 303 w 303"/>
                  <a:gd name="T156" fmla="*/ 280 h 28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3" h="280">
                    <a:moveTo>
                      <a:pt x="303" y="47"/>
                    </a:moveTo>
                    <a:cubicBezTo>
                      <a:pt x="302" y="43"/>
                      <a:pt x="298" y="43"/>
                      <a:pt x="299" y="39"/>
                    </a:cubicBezTo>
                    <a:cubicBezTo>
                      <a:pt x="285" y="39"/>
                      <a:pt x="272" y="39"/>
                      <a:pt x="259" y="40"/>
                    </a:cubicBezTo>
                    <a:cubicBezTo>
                      <a:pt x="260" y="38"/>
                      <a:pt x="260" y="36"/>
                      <a:pt x="261" y="34"/>
                    </a:cubicBezTo>
                    <a:cubicBezTo>
                      <a:pt x="262" y="32"/>
                      <a:pt x="263" y="31"/>
                      <a:pt x="265" y="30"/>
                    </a:cubicBezTo>
                    <a:cubicBezTo>
                      <a:pt x="267" y="28"/>
                      <a:pt x="267" y="27"/>
                      <a:pt x="268" y="25"/>
                    </a:cubicBezTo>
                    <a:cubicBezTo>
                      <a:pt x="269" y="23"/>
                      <a:pt x="271" y="23"/>
                      <a:pt x="273" y="21"/>
                    </a:cubicBezTo>
                    <a:cubicBezTo>
                      <a:pt x="273" y="21"/>
                      <a:pt x="273" y="20"/>
                      <a:pt x="274" y="20"/>
                    </a:cubicBezTo>
                    <a:cubicBezTo>
                      <a:pt x="274" y="19"/>
                      <a:pt x="276" y="18"/>
                      <a:pt x="276" y="18"/>
                    </a:cubicBezTo>
                    <a:cubicBezTo>
                      <a:pt x="278" y="16"/>
                      <a:pt x="277" y="15"/>
                      <a:pt x="277" y="13"/>
                    </a:cubicBezTo>
                    <a:cubicBezTo>
                      <a:pt x="277" y="11"/>
                      <a:pt x="278" y="9"/>
                      <a:pt x="277" y="8"/>
                    </a:cubicBezTo>
                    <a:cubicBezTo>
                      <a:pt x="275" y="6"/>
                      <a:pt x="273" y="7"/>
                      <a:pt x="273" y="5"/>
                    </a:cubicBezTo>
                    <a:cubicBezTo>
                      <a:pt x="273" y="5"/>
                      <a:pt x="273" y="3"/>
                      <a:pt x="273" y="2"/>
                    </a:cubicBezTo>
                    <a:cubicBezTo>
                      <a:pt x="273" y="1"/>
                      <a:pt x="272" y="1"/>
                      <a:pt x="272" y="0"/>
                    </a:cubicBezTo>
                    <a:cubicBezTo>
                      <a:pt x="224" y="0"/>
                      <a:pt x="176" y="0"/>
                      <a:pt x="127" y="0"/>
                    </a:cubicBezTo>
                    <a:cubicBezTo>
                      <a:pt x="85" y="0"/>
                      <a:pt x="42" y="0"/>
                      <a:pt x="0" y="0"/>
                    </a:cubicBezTo>
                    <a:cubicBezTo>
                      <a:pt x="3" y="24"/>
                      <a:pt x="6" y="49"/>
                      <a:pt x="9" y="73"/>
                    </a:cubicBezTo>
                    <a:cubicBezTo>
                      <a:pt x="10" y="78"/>
                      <a:pt x="11" y="84"/>
                      <a:pt x="11" y="89"/>
                    </a:cubicBezTo>
                    <a:cubicBezTo>
                      <a:pt x="11" y="94"/>
                      <a:pt x="11" y="99"/>
                      <a:pt x="11" y="104"/>
                    </a:cubicBezTo>
                    <a:cubicBezTo>
                      <a:pt x="10" y="116"/>
                      <a:pt x="11" y="129"/>
                      <a:pt x="10" y="141"/>
                    </a:cubicBezTo>
                    <a:cubicBezTo>
                      <a:pt x="8" y="153"/>
                      <a:pt x="9" y="167"/>
                      <a:pt x="9" y="179"/>
                    </a:cubicBezTo>
                    <a:cubicBezTo>
                      <a:pt x="9" y="189"/>
                      <a:pt x="8" y="200"/>
                      <a:pt x="8" y="211"/>
                    </a:cubicBezTo>
                    <a:cubicBezTo>
                      <a:pt x="8" y="215"/>
                      <a:pt x="8" y="220"/>
                      <a:pt x="8" y="224"/>
                    </a:cubicBezTo>
                    <a:cubicBezTo>
                      <a:pt x="8" y="225"/>
                      <a:pt x="8" y="226"/>
                      <a:pt x="8" y="228"/>
                    </a:cubicBezTo>
                    <a:cubicBezTo>
                      <a:pt x="8" y="229"/>
                      <a:pt x="8" y="228"/>
                      <a:pt x="9" y="228"/>
                    </a:cubicBezTo>
                    <a:cubicBezTo>
                      <a:pt x="9" y="228"/>
                      <a:pt x="9" y="227"/>
                      <a:pt x="10" y="228"/>
                    </a:cubicBezTo>
                    <a:cubicBezTo>
                      <a:pt x="10" y="228"/>
                      <a:pt x="9" y="230"/>
                      <a:pt x="9" y="230"/>
                    </a:cubicBezTo>
                    <a:cubicBezTo>
                      <a:pt x="9" y="232"/>
                      <a:pt x="9" y="231"/>
                      <a:pt x="10" y="232"/>
                    </a:cubicBezTo>
                    <a:cubicBezTo>
                      <a:pt x="9" y="231"/>
                      <a:pt x="13" y="233"/>
                      <a:pt x="12" y="233"/>
                    </a:cubicBezTo>
                    <a:cubicBezTo>
                      <a:pt x="12" y="233"/>
                      <a:pt x="15" y="233"/>
                      <a:pt x="14" y="233"/>
                    </a:cubicBezTo>
                    <a:cubicBezTo>
                      <a:pt x="15" y="234"/>
                      <a:pt x="13" y="234"/>
                      <a:pt x="13" y="234"/>
                    </a:cubicBezTo>
                    <a:cubicBezTo>
                      <a:pt x="13" y="237"/>
                      <a:pt x="15" y="235"/>
                      <a:pt x="16" y="235"/>
                    </a:cubicBezTo>
                    <a:cubicBezTo>
                      <a:pt x="16" y="235"/>
                      <a:pt x="16" y="234"/>
                      <a:pt x="16" y="234"/>
                    </a:cubicBezTo>
                    <a:cubicBezTo>
                      <a:pt x="16" y="234"/>
                      <a:pt x="17" y="234"/>
                      <a:pt x="17" y="234"/>
                    </a:cubicBezTo>
                    <a:cubicBezTo>
                      <a:pt x="17" y="234"/>
                      <a:pt x="18" y="235"/>
                      <a:pt x="18" y="235"/>
                    </a:cubicBezTo>
                    <a:cubicBezTo>
                      <a:pt x="19" y="235"/>
                      <a:pt x="19" y="233"/>
                      <a:pt x="19" y="233"/>
                    </a:cubicBezTo>
                    <a:cubicBezTo>
                      <a:pt x="21" y="232"/>
                      <a:pt x="20" y="234"/>
                      <a:pt x="20" y="234"/>
                    </a:cubicBezTo>
                    <a:cubicBezTo>
                      <a:pt x="20" y="234"/>
                      <a:pt x="19" y="235"/>
                      <a:pt x="21" y="234"/>
                    </a:cubicBezTo>
                    <a:cubicBezTo>
                      <a:pt x="21" y="234"/>
                      <a:pt x="21" y="233"/>
                      <a:pt x="22" y="232"/>
                    </a:cubicBezTo>
                    <a:cubicBezTo>
                      <a:pt x="24" y="231"/>
                      <a:pt x="21" y="234"/>
                      <a:pt x="23" y="235"/>
                    </a:cubicBezTo>
                    <a:cubicBezTo>
                      <a:pt x="24" y="236"/>
                      <a:pt x="26" y="234"/>
                      <a:pt x="26" y="234"/>
                    </a:cubicBezTo>
                    <a:cubicBezTo>
                      <a:pt x="26" y="233"/>
                      <a:pt x="22" y="233"/>
                      <a:pt x="25" y="233"/>
                    </a:cubicBezTo>
                    <a:cubicBezTo>
                      <a:pt x="27" y="232"/>
                      <a:pt x="26" y="232"/>
                      <a:pt x="28" y="233"/>
                    </a:cubicBezTo>
                    <a:cubicBezTo>
                      <a:pt x="28" y="233"/>
                      <a:pt x="28" y="233"/>
                      <a:pt x="29" y="233"/>
                    </a:cubicBezTo>
                    <a:cubicBezTo>
                      <a:pt x="28" y="234"/>
                      <a:pt x="29" y="234"/>
                      <a:pt x="30" y="235"/>
                    </a:cubicBezTo>
                    <a:cubicBezTo>
                      <a:pt x="30" y="232"/>
                      <a:pt x="35" y="234"/>
                      <a:pt x="33" y="235"/>
                    </a:cubicBezTo>
                    <a:cubicBezTo>
                      <a:pt x="34" y="235"/>
                      <a:pt x="34" y="235"/>
                      <a:pt x="35" y="235"/>
                    </a:cubicBezTo>
                    <a:cubicBezTo>
                      <a:pt x="35" y="249"/>
                      <a:pt x="35" y="264"/>
                      <a:pt x="35" y="278"/>
                    </a:cubicBezTo>
                    <a:cubicBezTo>
                      <a:pt x="85" y="278"/>
                      <a:pt x="135" y="278"/>
                      <a:pt x="185" y="279"/>
                    </a:cubicBezTo>
                    <a:cubicBezTo>
                      <a:pt x="189" y="279"/>
                      <a:pt x="211" y="280"/>
                      <a:pt x="211" y="279"/>
                    </a:cubicBezTo>
                    <a:cubicBezTo>
                      <a:pt x="211" y="277"/>
                      <a:pt x="213" y="277"/>
                      <a:pt x="213" y="275"/>
                    </a:cubicBezTo>
                    <a:cubicBezTo>
                      <a:pt x="213" y="273"/>
                      <a:pt x="209" y="273"/>
                      <a:pt x="208" y="271"/>
                    </a:cubicBezTo>
                    <a:cubicBezTo>
                      <a:pt x="207" y="269"/>
                      <a:pt x="209" y="268"/>
                      <a:pt x="211" y="268"/>
                    </a:cubicBezTo>
                    <a:cubicBezTo>
                      <a:pt x="212" y="268"/>
                      <a:pt x="214" y="271"/>
                      <a:pt x="215" y="268"/>
                    </a:cubicBezTo>
                    <a:cubicBezTo>
                      <a:pt x="216" y="266"/>
                      <a:pt x="214" y="263"/>
                      <a:pt x="215" y="262"/>
                    </a:cubicBezTo>
                    <a:cubicBezTo>
                      <a:pt x="215" y="260"/>
                      <a:pt x="218" y="260"/>
                      <a:pt x="218" y="258"/>
                    </a:cubicBezTo>
                    <a:cubicBezTo>
                      <a:pt x="218" y="257"/>
                      <a:pt x="217" y="256"/>
                      <a:pt x="216" y="256"/>
                    </a:cubicBezTo>
                    <a:cubicBezTo>
                      <a:pt x="215" y="257"/>
                      <a:pt x="215" y="259"/>
                      <a:pt x="215" y="260"/>
                    </a:cubicBezTo>
                    <a:cubicBezTo>
                      <a:pt x="213" y="259"/>
                      <a:pt x="211" y="255"/>
                      <a:pt x="212" y="253"/>
                    </a:cubicBezTo>
                    <a:cubicBezTo>
                      <a:pt x="212" y="251"/>
                      <a:pt x="214" y="249"/>
                      <a:pt x="215" y="248"/>
                    </a:cubicBezTo>
                    <a:cubicBezTo>
                      <a:pt x="216" y="247"/>
                      <a:pt x="219" y="243"/>
                      <a:pt x="216" y="243"/>
                    </a:cubicBezTo>
                    <a:cubicBezTo>
                      <a:pt x="214" y="243"/>
                      <a:pt x="215" y="248"/>
                      <a:pt x="212" y="249"/>
                    </a:cubicBezTo>
                    <a:cubicBezTo>
                      <a:pt x="210" y="249"/>
                      <a:pt x="207" y="248"/>
                      <a:pt x="209" y="246"/>
                    </a:cubicBezTo>
                    <a:cubicBezTo>
                      <a:pt x="210" y="244"/>
                      <a:pt x="212" y="246"/>
                      <a:pt x="213" y="243"/>
                    </a:cubicBezTo>
                    <a:cubicBezTo>
                      <a:pt x="214" y="242"/>
                      <a:pt x="210" y="237"/>
                      <a:pt x="210" y="241"/>
                    </a:cubicBezTo>
                    <a:cubicBezTo>
                      <a:pt x="210" y="242"/>
                      <a:pt x="211" y="244"/>
                      <a:pt x="209" y="244"/>
                    </a:cubicBezTo>
                    <a:cubicBezTo>
                      <a:pt x="207" y="245"/>
                      <a:pt x="206" y="245"/>
                      <a:pt x="206" y="243"/>
                    </a:cubicBezTo>
                    <a:cubicBezTo>
                      <a:pt x="207" y="241"/>
                      <a:pt x="210" y="241"/>
                      <a:pt x="209" y="238"/>
                    </a:cubicBezTo>
                    <a:cubicBezTo>
                      <a:pt x="209" y="237"/>
                      <a:pt x="207" y="237"/>
                      <a:pt x="206" y="235"/>
                    </a:cubicBezTo>
                    <a:cubicBezTo>
                      <a:pt x="206" y="233"/>
                      <a:pt x="210" y="234"/>
                      <a:pt x="211" y="233"/>
                    </a:cubicBezTo>
                    <a:cubicBezTo>
                      <a:pt x="217" y="228"/>
                      <a:pt x="204" y="227"/>
                      <a:pt x="208" y="224"/>
                    </a:cubicBezTo>
                    <a:cubicBezTo>
                      <a:pt x="210" y="221"/>
                      <a:pt x="212" y="225"/>
                      <a:pt x="213" y="226"/>
                    </a:cubicBezTo>
                    <a:cubicBezTo>
                      <a:pt x="215" y="227"/>
                      <a:pt x="219" y="227"/>
                      <a:pt x="219" y="224"/>
                    </a:cubicBezTo>
                    <a:cubicBezTo>
                      <a:pt x="217" y="220"/>
                      <a:pt x="214" y="224"/>
                      <a:pt x="212" y="221"/>
                    </a:cubicBezTo>
                    <a:cubicBezTo>
                      <a:pt x="211" y="219"/>
                      <a:pt x="212" y="217"/>
                      <a:pt x="213" y="217"/>
                    </a:cubicBezTo>
                    <a:cubicBezTo>
                      <a:pt x="213" y="217"/>
                      <a:pt x="215" y="217"/>
                      <a:pt x="216" y="217"/>
                    </a:cubicBezTo>
                    <a:cubicBezTo>
                      <a:pt x="217" y="217"/>
                      <a:pt x="217" y="218"/>
                      <a:pt x="218" y="218"/>
                    </a:cubicBezTo>
                    <a:cubicBezTo>
                      <a:pt x="219" y="218"/>
                      <a:pt x="222" y="218"/>
                      <a:pt x="221" y="216"/>
                    </a:cubicBezTo>
                    <a:cubicBezTo>
                      <a:pt x="220" y="214"/>
                      <a:pt x="218" y="214"/>
                      <a:pt x="217" y="212"/>
                    </a:cubicBezTo>
                    <a:cubicBezTo>
                      <a:pt x="215" y="210"/>
                      <a:pt x="217" y="208"/>
                      <a:pt x="219" y="207"/>
                    </a:cubicBezTo>
                    <a:cubicBezTo>
                      <a:pt x="222" y="202"/>
                      <a:pt x="209" y="204"/>
                      <a:pt x="219" y="199"/>
                    </a:cubicBezTo>
                    <a:cubicBezTo>
                      <a:pt x="220" y="200"/>
                      <a:pt x="220" y="203"/>
                      <a:pt x="222" y="202"/>
                    </a:cubicBezTo>
                    <a:cubicBezTo>
                      <a:pt x="224" y="201"/>
                      <a:pt x="222" y="199"/>
                      <a:pt x="221" y="198"/>
                    </a:cubicBezTo>
                    <a:cubicBezTo>
                      <a:pt x="223" y="197"/>
                      <a:pt x="227" y="199"/>
                      <a:pt x="228" y="196"/>
                    </a:cubicBezTo>
                    <a:cubicBezTo>
                      <a:pt x="228" y="195"/>
                      <a:pt x="228" y="194"/>
                      <a:pt x="228" y="193"/>
                    </a:cubicBezTo>
                    <a:cubicBezTo>
                      <a:pt x="229" y="191"/>
                      <a:pt x="227" y="192"/>
                      <a:pt x="226" y="192"/>
                    </a:cubicBezTo>
                    <a:cubicBezTo>
                      <a:pt x="224" y="192"/>
                      <a:pt x="222" y="189"/>
                      <a:pt x="224" y="188"/>
                    </a:cubicBezTo>
                    <a:cubicBezTo>
                      <a:pt x="225" y="187"/>
                      <a:pt x="225" y="186"/>
                      <a:pt x="227" y="187"/>
                    </a:cubicBezTo>
                    <a:cubicBezTo>
                      <a:pt x="228" y="187"/>
                      <a:pt x="229" y="189"/>
                      <a:pt x="230" y="188"/>
                    </a:cubicBezTo>
                    <a:cubicBezTo>
                      <a:pt x="233" y="187"/>
                      <a:pt x="233" y="184"/>
                      <a:pt x="230" y="184"/>
                    </a:cubicBezTo>
                    <a:cubicBezTo>
                      <a:pt x="228" y="184"/>
                      <a:pt x="224" y="184"/>
                      <a:pt x="224" y="181"/>
                    </a:cubicBezTo>
                    <a:cubicBezTo>
                      <a:pt x="224" y="178"/>
                      <a:pt x="228" y="183"/>
                      <a:pt x="229" y="182"/>
                    </a:cubicBezTo>
                    <a:cubicBezTo>
                      <a:pt x="231" y="182"/>
                      <a:pt x="231" y="180"/>
                      <a:pt x="231" y="179"/>
                    </a:cubicBezTo>
                    <a:cubicBezTo>
                      <a:pt x="231" y="175"/>
                      <a:pt x="233" y="178"/>
                      <a:pt x="235" y="177"/>
                    </a:cubicBezTo>
                    <a:cubicBezTo>
                      <a:pt x="236" y="177"/>
                      <a:pt x="236" y="175"/>
                      <a:pt x="236" y="174"/>
                    </a:cubicBezTo>
                    <a:cubicBezTo>
                      <a:pt x="236" y="173"/>
                      <a:pt x="235" y="172"/>
                      <a:pt x="235" y="171"/>
                    </a:cubicBezTo>
                    <a:cubicBezTo>
                      <a:pt x="235" y="169"/>
                      <a:pt x="235" y="170"/>
                      <a:pt x="237" y="170"/>
                    </a:cubicBezTo>
                    <a:cubicBezTo>
                      <a:pt x="237" y="170"/>
                      <a:pt x="240" y="170"/>
                      <a:pt x="239" y="170"/>
                    </a:cubicBezTo>
                    <a:cubicBezTo>
                      <a:pt x="241" y="170"/>
                      <a:pt x="238" y="173"/>
                      <a:pt x="240" y="174"/>
                    </a:cubicBezTo>
                    <a:cubicBezTo>
                      <a:pt x="242" y="175"/>
                      <a:pt x="241" y="170"/>
                      <a:pt x="242" y="169"/>
                    </a:cubicBezTo>
                    <a:cubicBezTo>
                      <a:pt x="243" y="167"/>
                      <a:pt x="247" y="168"/>
                      <a:pt x="247" y="164"/>
                    </a:cubicBezTo>
                    <a:cubicBezTo>
                      <a:pt x="247" y="163"/>
                      <a:pt x="245" y="162"/>
                      <a:pt x="245" y="160"/>
                    </a:cubicBezTo>
                    <a:cubicBezTo>
                      <a:pt x="246" y="157"/>
                      <a:pt x="249" y="157"/>
                      <a:pt x="248" y="154"/>
                    </a:cubicBezTo>
                    <a:cubicBezTo>
                      <a:pt x="247" y="152"/>
                      <a:pt x="246" y="151"/>
                      <a:pt x="246" y="148"/>
                    </a:cubicBezTo>
                    <a:cubicBezTo>
                      <a:pt x="245" y="144"/>
                      <a:pt x="250" y="143"/>
                      <a:pt x="248" y="147"/>
                    </a:cubicBezTo>
                    <a:cubicBezTo>
                      <a:pt x="246" y="150"/>
                      <a:pt x="251" y="148"/>
                      <a:pt x="252" y="147"/>
                    </a:cubicBezTo>
                    <a:cubicBezTo>
                      <a:pt x="255" y="143"/>
                      <a:pt x="251" y="144"/>
                      <a:pt x="249" y="143"/>
                    </a:cubicBezTo>
                    <a:cubicBezTo>
                      <a:pt x="247" y="143"/>
                      <a:pt x="247" y="142"/>
                      <a:pt x="247" y="141"/>
                    </a:cubicBezTo>
                    <a:cubicBezTo>
                      <a:pt x="247" y="140"/>
                      <a:pt x="249" y="139"/>
                      <a:pt x="249" y="139"/>
                    </a:cubicBezTo>
                    <a:cubicBezTo>
                      <a:pt x="249" y="139"/>
                      <a:pt x="247" y="134"/>
                      <a:pt x="250" y="135"/>
                    </a:cubicBezTo>
                    <a:cubicBezTo>
                      <a:pt x="253" y="137"/>
                      <a:pt x="248" y="140"/>
                      <a:pt x="251" y="141"/>
                    </a:cubicBezTo>
                    <a:cubicBezTo>
                      <a:pt x="254" y="142"/>
                      <a:pt x="254" y="140"/>
                      <a:pt x="254" y="138"/>
                    </a:cubicBezTo>
                    <a:cubicBezTo>
                      <a:pt x="253" y="136"/>
                      <a:pt x="253" y="136"/>
                      <a:pt x="253" y="134"/>
                    </a:cubicBezTo>
                    <a:cubicBezTo>
                      <a:pt x="253" y="133"/>
                      <a:pt x="254" y="133"/>
                      <a:pt x="253" y="132"/>
                    </a:cubicBezTo>
                    <a:cubicBezTo>
                      <a:pt x="252" y="130"/>
                      <a:pt x="251" y="127"/>
                      <a:pt x="254" y="128"/>
                    </a:cubicBezTo>
                    <a:cubicBezTo>
                      <a:pt x="255" y="129"/>
                      <a:pt x="255" y="131"/>
                      <a:pt x="256" y="132"/>
                    </a:cubicBezTo>
                    <a:cubicBezTo>
                      <a:pt x="256" y="134"/>
                      <a:pt x="257" y="132"/>
                      <a:pt x="258" y="132"/>
                    </a:cubicBezTo>
                    <a:cubicBezTo>
                      <a:pt x="259" y="131"/>
                      <a:pt x="260" y="131"/>
                      <a:pt x="261" y="131"/>
                    </a:cubicBezTo>
                    <a:cubicBezTo>
                      <a:pt x="261" y="131"/>
                      <a:pt x="262" y="132"/>
                      <a:pt x="263" y="132"/>
                    </a:cubicBezTo>
                    <a:cubicBezTo>
                      <a:pt x="263" y="131"/>
                      <a:pt x="263" y="130"/>
                      <a:pt x="264" y="129"/>
                    </a:cubicBezTo>
                    <a:cubicBezTo>
                      <a:pt x="264" y="128"/>
                      <a:pt x="266" y="128"/>
                      <a:pt x="266" y="127"/>
                    </a:cubicBezTo>
                    <a:cubicBezTo>
                      <a:pt x="269" y="123"/>
                      <a:pt x="264" y="123"/>
                      <a:pt x="263" y="120"/>
                    </a:cubicBezTo>
                    <a:cubicBezTo>
                      <a:pt x="262" y="117"/>
                      <a:pt x="264" y="116"/>
                      <a:pt x="266" y="116"/>
                    </a:cubicBezTo>
                    <a:cubicBezTo>
                      <a:pt x="269" y="117"/>
                      <a:pt x="269" y="118"/>
                      <a:pt x="270" y="114"/>
                    </a:cubicBezTo>
                    <a:cubicBezTo>
                      <a:pt x="270" y="113"/>
                      <a:pt x="270" y="111"/>
                      <a:pt x="271" y="110"/>
                    </a:cubicBezTo>
                    <a:cubicBezTo>
                      <a:pt x="273" y="107"/>
                      <a:pt x="277" y="112"/>
                      <a:pt x="277" y="108"/>
                    </a:cubicBezTo>
                    <a:cubicBezTo>
                      <a:pt x="278" y="106"/>
                      <a:pt x="273" y="106"/>
                      <a:pt x="275" y="104"/>
                    </a:cubicBezTo>
                    <a:cubicBezTo>
                      <a:pt x="275" y="103"/>
                      <a:pt x="278" y="104"/>
                      <a:pt x="277" y="101"/>
                    </a:cubicBezTo>
                    <a:cubicBezTo>
                      <a:pt x="277" y="101"/>
                      <a:pt x="276" y="99"/>
                      <a:pt x="275" y="99"/>
                    </a:cubicBezTo>
                    <a:cubicBezTo>
                      <a:pt x="274" y="99"/>
                      <a:pt x="273" y="99"/>
                      <a:pt x="272" y="99"/>
                    </a:cubicBezTo>
                    <a:cubicBezTo>
                      <a:pt x="270" y="95"/>
                      <a:pt x="273" y="96"/>
                      <a:pt x="274" y="95"/>
                    </a:cubicBezTo>
                    <a:cubicBezTo>
                      <a:pt x="275" y="94"/>
                      <a:pt x="275" y="94"/>
                      <a:pt x="275" y="93"/>
                    </a:cubicBezTo>
                    <a:cubicBezTo>
                      <a:pt x="276" y="92"/>
                      <a:pt x="276" y="91"/>
                      <a:pt x="277" y="90"/>
                    </a:cubicBezTo>
                    <a:cubicBezTo>
                      <a:pt x="277" y="89"/>
                      <a:pt x="275" y="86"/>
                      <a:pt x="273" y="86"/>
                    </a:cubicBezTo>
                    <a:cubicBezTo>
                      <a:pt x="272" y="87"/>
                      <a:pt x="274" y="89"/>
                      <a:pt x="273" y="89"/>
                    </a:cubicBezTo>
                    <a:cubicBezTo>
                      <a:pt x="270" y="91"/>
                      <a:pt x="270" y="87"/>
                      <a:pt x="271" y="86"/>
                    </a:cubicBezTo>
                    <a:cubicBezTo>
                      <a:pt x="272" y="85"/>
                      <a:pt x="274" y="84"/>
                      <a:pt x="274" y="83"/>
                    </a:cubicBezTo>
                    <a:cubicBezTo>
                      <a:pt x="275" y="81"/>
                      <a:pt x="276" y="80"/>
                      <a:pt x="277" y="82"/>
                    </a:cubicBezTo>
                    <a:cubicBezTo>
                      <a:pt x="278" y="83"/>
                      <a:pt x="276" y="90"/>
                      <a:pt x="280" y="88"/>
                    </a:cubicBezTo>
                    <a:cubicBezTo>
                      <a:pt x="277" y="86"/>
                      <a:pt x="281" y="85"/>
                      <a:pt x="280" y="82"/>
                    </a:cubicBezTo>
                    <a:cubicBezTo>
                      <a:pt x="280" y="80"/>
                      <a:pt x="278" y="80"/>
                      <a:pt x="279" y="77"/>
                    </a:cubicBezTo>
                    <a:cubicBezTo>
                      <a:pt x="280" y="70"/>
                      <a:pt x="285" y="79"/>
                      <a:pt x="287" y="78"/>
                    </a:cubicBezTo>
                    <a:cubicBezTo>
                      <a:pt x="289" y="77"/>
                      <a:pt x="283" y="74"/>
                      <a:pt x="285" y="71"/>
                    </a:cubicBezTo>
                    <a:cubicBezTo>
                      <a:pt x="286" y="70"/>
                      <a:pt x="289" y="70"/>
                      <a:pt x="290" y="69"/>
                    </a:cubicBezTo>
                    <a:cubicBezTo>
                      <a:pt x="291" y="68"/>
                      <a:pt x="291" y="67"/>
                      <a:pt x="290" y="66"/>
                    </a:cubicBezTo>
                    <a:cubicBezTo>
                      <a:pt x="289" y="65"/>
                      <a:pt x="289" y="67"/>
                      <a:pt x="288" y="67"/>
                    </a:cubicBezTo>
                    <a:cubicBezTo>
                      <a:pt x="286" y="67"/>
                      <a:pt x="285" y="66"/>
                      <a:pt x="284" y="64"/>
                    </a:cubicBezTo>
                    <a:cubicBezTo>
                      <a:pt x="283" y="61"/>
                      <a:pt x="285" y="60"/>
                      <a:pt x="287" y="59"/>
                    </a:cubicBezTo>
                    <a:cubicBezTo>
                      <a:pt x="288" y="58"/>
                      <a:pt x="288" y="60"/>
                      <a:pt x="289" y="60"/>
                    </a:cubicBezTo>
                    <a:cubicBezTo>
                      <a:pt x="289" y="60"/>
                      <a:pt x="290" y="59"/>
                      <a:pt x="290" y="59"/>
                    </a:cubicBezTo>
                    <a:cubicBezTo>
                      <a:pt x="292" y="59"/>
                      <a:pt x="294" y="58"/>
                      <a:pt x="294" y="56"/>
                    </a:cubicBezTo>
                    <a:cubicBezTo>
                      <a:pt x="294" y="55"/>
                      <a:pt x="302" y="54"/>
                      <a:pt x="299" y="52"/>
                    </a:cubicBezTo>
                    <a:cubicBezTo>
                      <a:pt x="298" y="52"/>
                      <a:pt x="293" y="50"/>
                      <a:pt x="296" y="48"/>
                    </a:cubicBezTo>
                    <a:cubicBezTo>
                      <a:pt x="299" y="46"/>
                      <a:pt x="301" y="49"/>
                      <a:pt x="302" y="48"/>
                    </a:cubicBezTo>
                    <a:cubicBezTo>
                      <a:pt x="303" y="48"/>
                      <a:pt x="303" y="47"/>
                      <a:pt x="303" y="47"/>
                    </a:cubicBezTo>
                  </a:path>
                </a:pathLst>
              </a:custGeom>
              <a:solidFill>
                <a:srgbClr val="B2B2B2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831" name="Freeform 10645"/>
              <p:cNvSpPr>
                <a:spLocks/>
              </p:cNvSpPr>
              <p:nvPr/>
            </p:nvSpPr>
            <p:spPr bwMode="auto">
              <a:xfrm>
                <a:off x="4072" y="2378"/>
                <a:ext cx="455" cy="393"/>
              </a:xfrm>
              <a:custGeom>
                <a:avLst/>
                <a:gdLst>
                  <a:gd name="T0" fmla="*/ 357 w 293"/>
                  <a:gd name="T1" fmla="*/ 59 h 254"/>
                  <a:gd name="T2" fmla="*/ 244 w 293"/>
                  <a:gd name="T3" fmla="*/ 36 h 254"/>
                  <a:gd name="T4" fmla="*/ 221 w 293"/>
                  <a:gd name="T5" fmla="*/ 14 h 254"/>
                  <a:gd name="T6" fmla="*/ 92 w 293"/>
                  <a:gd name="T7" fmla="*/ 0 h 254"/>
                  <a:gd name="T8" fmla="*/ 76 w 293"/>
                  <a:gd name="T9" fmla="*/ 6 h 254"/>
                  <a:gd name="T10" fmla="*/ 56 w 293"/>
                  <a:gd name="T11" fmla="*/ 19 h 254"/>
                  <a:gd name="T12" fmla="*/ 22 w 293"/>
                  <a:gd name="T13" fmla="*/ 34 h 254"/>
                  <a:gd name="T14" fmla="*/ 8 w 293"/>
                  <a:gd name="T15" fmla="*/ 50 h 254"/>
                  <a:gd name="T16" fmla="*/ 22 w 293"/>
                  <a:gd name="T17" fmla="*/ 82 h 254"/>
                  <a:gd name="T18" fmla="*/ 54 w 293"/>
                  <a:gd name="T19" fmla="*/ 113 h 254"/>
                  <a:gd name="T20" fmla="*/ 104 w 293"/>
                  <a:gd name="T21" fmla="*/ 181 h 254"/>
                  <a:gd name="T22" fmla="*/ 130 w 293"/>
                  <a:gd name="T23" fmla="*/ 214 h 254"/>
                  <a:gd name="T24" fmla="*/ 135 w 293"/>
                  <a:gd name="T25" fmla="*/ 229 h 254"/>
                  <a:gd name="T26" fmla="*/ 138 w 293"/>
                  <a:gd name="T27" fmla="*/ 232 h 254"/>
                  <a:gd name="T28" fmla="*/ 144 w 293"/>
                  <a:gd name="T29" fmla="*/ 244 h 254"/>
                  <a:gd name="T30" fmla="*/ 166 w 293"/>
                  <a:gd name="T31" fmla="*/ 263 h 254"/>
                  <a:gd name="T32" fmla="*/ 175 w 293"/>
                  <a:gd name="T33" fmla="*/ 279 h 254"/>
                  <a:gd name="T34" fmla="*/ 183 w 293"/>
                  <a:gd name="T35" fmla="*/ 303 h 254"/>
                  <a:gd name="T36" fmla="*/ 185 w 293"/>
                  <a:gd name="T37" fmla="*/ 316 h 254"/>
                  <a:gd name="T38" fmla="*/ 196 w 293"/>
                  <a:gd name="T39" fmla="*/ 330 h 254"/>
                  <a:gd name="T40" fmla="*/ 205 w 293"/>
                  <a:gd name="T41" fmla="*/ 340 h 254"/>
                  <a:gd name="T42" fmla="*/ 211 w 293"/>
                  <a:gd name="T43" fmla="*/ 364 h 254"/>
                  <a:gd name="T44" fmla="*/ 213 w 293"/>
                  <a:gd name="T45" fmla="*/ 382 h 254"/>
                  <a:gd name="T46" fmla="*/ 231 w 293"/>
                  <a:gd name="T47" fmla="*/ 391 h 254"/>
                  <a:gd name="T48" fmla="*/ 239 w 293"/>
                  <a:gd name="T49" fmla="*/ 373 h 254"/>
                  <a:gd name="T50" fmla="*/ 244 w 293"/>
                  <a:gd name="T51" fmla="*/ 367 h 254"/>
                  <a:gd name="T52" fmla="*/ 253 w 293"/>
                  <a:gd name="T53" fmla="*/ 368 h 254"/>
                  <a:gd name="T54" fmla="*/ 234 w 293"/>
                  <a:gd name="T55" fmla="*/ 357 h 254"/>
                  <a:gd name="T56" fmla="*/ 241 w 293"/>
                  <a:gd name="T57" fmla="*/ 345 h 254"/>
                  <a:gd name="T58" fmla="*/ 242 w 293"/>
                  <a:gd name="T59" fmla="*/ 343 h 254"/>
                  <a:gd name="T60" fmla="*/ 253 w 293"/>
                  <a:gd name="T61" fmla="*/ 347 h 254"/>
                  <a:gd name="T62" fmla="*/ 258 w 293"/>
                  <a:gd name="T63" fmla="*/ 365 h 254"/>
                  <a:gd name="T64" fmla="*/ 273 w 293"/>
                  <a:gd name="T65" fmla="*/ 354 h 254"/>
                  <a:gd name="T66" fmla="*/ 275 w 293"/>
                  <a:gd name="T67" fmla="*/ 348 h 254"/>
                  <a:gd name="T68" fmla="*/ 253 w 293"/>
                  <a:gd name="T69" fmla="*/ 337 h 254"/>
                  <a:gd name="T70" fmla="*/ 262 w 293"/>
                  <a:gd name="T71" fmla="*/ 331 h 254"/>
                  <a:gd name="T72" fmla="*/ 281 w 293"/>
                  <a:gd name="T73" fmla="*/ 339 h 254"/>
                  <a:gd name="T74" fmla="*/ 281 w 293"/>
                  <a:gd name="T75" fmla="*/ 317 h 254"/>
                  <a:gd name="T76" fmla="*/ 284 w 293"/>
                  <a:gd name="T77" fmla="*/ 333 h 254"/>
                  <a:gd name="T78" fmla="*/ 289 w 293"/>
                  <a:gd name="T79" fmla="*/ 319 h 254"/>
                  <a:gd name="T80" fmla="*/ 293 w 293"/>
                  <a:gd name="T81" fmla="*/ 320 h 254"/>
                  <a:gd name="T82" fmla="*/ 312 w 293"/>
                  <a:gd name="T83" fmla="*/ 323 h 254"/>
                  <a:gd name="T84" fmla="*/ 323 w 293"/>
                  <a:gd name="T85" fmla="*/ 317 h 254"/>
                  <a:gd name="T86" fmla="*/ 321 w 293"/>
                  <a:gd name="T87" fmla="*/ 300 h 254"/>
                  <a:gd name="T88" fmla="*/ 325 w 293"/>
                  <a:gd name="T89" fmla="*/ 299 h 254"/>
                  <a:gd name="T90" fmla="*/ 325 w 293"/>
                  <a:gd name="T91" fmla="*/ 286 h 254"/>
                  <a:gd name="T92" fmla="*/ 339 w 293"/>
                  <a:gd name="T93" fmla="*/ 283 h 254"/>
                  <a:gd name="T94" fmla="*/ 328 w 293"/>
                  <a:gd name="T95" fmla="*/ 300 h 254"/>
                  <a:gd name="T96" fmla="*/ 345 w 293"/>
                  <a:gd name="T97" fmla="*/ 296 h 254"/>
                  <a:gd name="T98" fmla="*/ 354 w 293"/>
                  <a:gd name="T99" fmla="*/ 282 h 254"/>
                  <a:gd name="T100" fmla="*/ 368 w 293"/>
                  <a:gd name="T101" fmla="*/ 271 h 254"/>
                  <a:gd name="T102" fmla="*/ 373 w 293"/>
                  <a:gd name="T103" fmla="*/ 271 h 254"/>
                  <a:gd name="T104" fmla="*/ 385 w 293"/>
                  <a:gd name="T105" fmla="*/ 261 h 254"/>
                  <a:gd name="T106" fmla="*/ 390 w 293"/>
                  <a:gd name="T107" fmla="*/ 252 h 254"/>
                  <a:gd name="T108" fmla="*/ 390 w 293"/>
                  <a:gd name="T109" fmla="*/ 243 h 254"/>
                  <a:gd name="T110" fmla="*/ 396 w 293"/>
                  <a:gd name="T111" fmla="*/ 220 h 254"/>
                  <a:gd name="T112" fmla="*/ 387 w 293"/>
                  <a:gd name="T113" fmla="*/ 237 h 254"/>
                  <a:gd name="T114" fmla="*/ 398 w 293"/>
                  <a:gd name="T115" fmla="*/ 232 h 254"/>
                  <a:gd name="T116" fmla="*/ 413 w 293"/>
                  <a:gd name="T117" fmla="*/ 204 h 25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93"/>
                  <a:gd name="T178" fmla="*/ 0 h 254"/>
                  <a:gd name="T179" fmla="*/ 293 w 293"/>
                  <a:gd name="T180" fmla="*/ 254 h 25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93" h="254">
                    <a:moveTo>
                      <a:pt x="293" y="109"/>
                    </a:moveTo>
                    <a:cubicBezTo>
                      <a:pt x="292" y="107"/>
                      <a:pt x="291" y="109"/>
                      <a:pt x="289" y="108"/>
                    </a:cubicBezTo>
                    <a:cubicBezTo>
                      <a:pt x="290" y="108"/>
                      <a:pt x="291" y="107"/>
                      <a:pt x="292" y="107"/>
                    </a:cubicBezTo>
                    <a:cubicBezTo>
                      <a:pt x="276" y="89"/>
                      <a:pt x="260" y="70"/>
                      <a:pt x="243" y="53"/>
                    </a:cubicBezTo>
                    <a:cubicBezTo>
                      <a:pt x="239" y="48"/>
                      <a:pt x="234" y="43"/>
                      <a:pt x="230" y="38"/>
                    </a:cubicBezTo>
                    <a:cubicBezTo>
                      <a:pt x="229" y="37"/>
                      <a:pt x="226" y="33"/>
                      <a:pt x="224" y="33"/>
                    </a:cubicBezTo>
                    <a:cubicBezTo>
                      <a:pt x="221" y="33"/>
                      <a:pt x="218" y="33"/>
                      <a:pt x="215" y="33"/>
                    </a:cubicBezTo>
                    <a:cubicBezTo>
                      <a:pt x="202" y="32"/>
                      <a:pt x="188" y="32"/>
                      <a:pt x="175" y="32"/>
                    </a:cubicBezTo>
                    <a:cubicBezTo>
                      <a:pt x="169" y="32"/>
                      <a:pt x="163" y="32"/>
                      <a:pt x="156" y="32"/>
                    </a:cubicBezTo>
                    <a:cubicBezTo>
                      <a:pt x="157" y="29"/>
                      <a:pt x="157" y="26"/>
                      <a:pt x="157" y="23"/>
                    </a:cubicBezTo>
                    <a:cubicBezTo>
                      <a:pt x="157" y="21"/>
                      <a:pt x="153" y="16"/>
                      <a:pt x="152" y="15"/>
                    </a:cubicBezTo>
                    <a:cubicBezTo>
                      <a:pt x="151" y="14"/>
                      <a:pt x="149" y="9"/>
                      <a:pt x="148" y="9"/>
                    </a:cubicBezTo>
                    <a:cubicBezTo>
                      <a:pt x="147" y="9"/>
                      <a:pt x="143" y="13"/>
                      <a:pt x="141" y="14"/>
                    </a:cubicBezTo>
                    <a:cubicBezTo>
                      <a:pt x="141" y="13"/>
                      <a:pt x="141" y="13"/>
                      <a:pt x="140" y="12"/>
                    </a:cubicBezTo>
                    <a:cubicBezTo>
                      <a:pt x="140" y="11"/>
                      <a:pt x="142" y="10"/>
                      <a:pt x="142" y="9"/>
                    </a:cubicBezTo>
                    <a:cubicBezTo>
                      <a:pt x="142" y="8"/>
                      <a:pt x="140" y="7"/>
                      <a:pt x="141" y="5"/>
                    </a:cubicBezTo>
                    <a:cubicBezTo>
                      <a:pt x="117" y="4"/>
                      <a:pt x="92" y="2"/>
                      <a:pt x="68" y="2"/>
                    </a:cubicBezTo>
                    <a:cubicBezTo>
                      <a:pt x="65" y="2"/>
                      <a:pt x="64" y="2"/>
                      <a:pt x="61" y="2"/>
                    </a:cubicBezTo>
                    <a:cubicBezTo>
                      <a:pt x="61" y="2"/>
                      <a:pt x="60" y="3"/>
                      <a:pt x="60" y="3"/>
                    </a:cubicBezTo>
                    <a:cubicBezTo>
                      <a:pt x="60" y="2"/>
                      <a:pt x="60" y="1"/>
                      <a:pt x="59" y="0"/>
                    </a:cubicBezTo>
                    <a:cubicBezTo>
                      <a:pt x="58" y="0"/>
                      <a:pt x="57" y="3"/>
                      <a:pt x="56" y="3"/>
                    </a:cubicBezTo>
                    <a:cubicBezTo>
                      <a:pt x="55" y="4"/>
                      <a:pt x="55" y="3"/>
                      <a:pt x="55" y="3"/>
                    </a:cubicBezTo>
                    <a:cubicBezTo>
                      <a:pt x="55" y="3"/>
                      <a:pt x="54" y="3"/>
                      <a:pt x="53" y="4"/>
                    </a:cubicBezTo>
                    <a:cubicBezTo>
                      <a:pt x="52" y="4"/>
                      <a:pt x="51" y="5"/>
                      <a:pt x="50" y="5"/>
                    </a:cubicBezTo>
                    <a:cubicBezTo>
                      <a:pt x="50" y="5"/>
                      <a:pt x="50" y="4"/>
                      <a:pt x="49" y="4"/>
                    </a:cubicBezTo>
                    <a:cubicBezTo>
                      <a:pt x="49" y="5"/>
                      <a:pt x="48" y="6"/>
                      <a:pt x="48" y="6"/>
                    </a:cubicBezTo>
                    <a:cubicBezTo>
                      <a:pt x="46" y="7"/>
                      <a:pt x="42" y="8"/>
                      <a:pt x="42" y="7"/>
                    </a:cubicBezTo>
                    <a:cubicBezTo>
                      <a:pt x="41" y="8"/>
                      <a:pt x="41" y="9"/>
                      <a:pt x="40" y="9"/>
                    </a:cubicBezTo>
                    <a:cubicBezTo>
                      <a:pt x="40" y="10"/>
                      <a:pt x="38" y="11"/>
                      <a:pt x="38" y="11"/>
                    </a:cubicBezTo>
                    <a:cubicBezTo>
                      <a:pt x="37" y="11"/>
                      <a:pt x="37" y="12"/>
                      <a:pt x="36" y="12"/>
                    </a:cubicBezTo>
                    <a:cubicBezTo>
                      <a:pt x="35" y="12"/>
                      <a:pt x="36" y="10"/>
                      <a:pt x="35" y="11"/>
                    </a:cubicBezTo>
                    <a:cubicBezTo>
                      <a:pt x="31" y="12"/>
                      <a:pt x="12" y="16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4" y="21"/>
                      <a:pt x="14" y="21"/>
                    </a:cubicBezTo>
                    <a:cubicBezTo>
                      <a:pt x="15" y="22"/>
                      <a:pt x="15" y="23"/>
                      <a:pt x="14" y="22"/>
                    </a:cubicBezTo>
                    <a:cubicBezTo>
                      <a:pt x="13" y="24"/>
                      <a:pt x="12" y="22"/>
                      <a:pt x="12" y="24"/>
                    </a:cubicBezTo>
                    <a:cubicBezTo>
                      <a:pt x="11" y="24"/>
                      <a:pt x="10" y="27"/>
                      <a:pt x="9" y="26"/>
                    </a:cubicBezTo>
                    <a:cubicBezTo>
                      <a:pt x="8" y="27"/>
                      <a:pt x="7" y="27"/>
                      <a:pt x="7" y="28"/>
                    </a:cubicBezTo>
                    <a:cubicBezTo>
                      <a:pt x="7" y="29"/>
                      <a:pt x="7" y="29"/>
                      <a:pt x="7" y="30"/>
                    </a:cubicBezTo>
                    <a:cubicBezTo>
                      <a:pt x="5" y="29"/>
                      <a:pt x="6" y="31"/>
                      <a:pt x="5" y="32"/>
                    </a:cubicBezTo>
                    <a:cubicBezTo>
                      <a:pt x="5" y="32"/>
                      <a:pt x="4" y="32"/>
                      <a:pt x="3" y="33"/>
                    </a:cubicBezTo>
                    <a:cubicBezTo>
                      <a:pt x="2" y="35"/>
                      <a:pt x="2" y="36"/>
                      <a:pt x="2" y="38"/>
                    </a:cubicBezTo>
                    <a:cubicBezTo>
                      <a:pt x="1" y="39"/>
                      <a:pt x="0" y="40"/>
                      <a:pt x="1" y="42"/>
                    </a:cubicBezTo>
                    <a:cubicBezTo>
                      <a:pt x="1" y="43"/>
                      <a:pt x="7" y="48"/>
                      <a:pt x="8" y="48"/>
                    </a:cubicBezTo>
                    <a:cubicBezTo>
                      <a:pt x="12" y="48"/>
                      <a:pt x="12" y="51"/>
                      <a:pt x="14" y="53"/>
                    </a:cubicBezTo>
                    <a:cubicBezTo>
                      <a:pt x="16" y="55"/>
                      <a:pt x="18" y="58"/>
                      <a:pt x="21" y="59"/>
                    </a:cubicBezTo>
                    <a:cubicBezTo>
                      <a:pt x="23" y="60"/>
                      <a:pt x="26" y="58"/>
                      <a:pt x="28" y="59"/>
                    </a:cubicBezTo>
                    <a:cubicBezTo>
                      <a:pt x="32" y="60"/>
                      <a:pt x="31" y="66"/>
                      <a:pt x="32" y="68"/>
                    </a:cubicBezTo>
                    <a:cubicBezTo>
                      <a:pt x="33" y="69"/>
                      <a:pt x="34" y="69"/>
                      <a:pt x="34" y="70"/>
                    </a:cubicBezTo>
                    <a:cubicBezTo>
                      <a:pt x="35" y="71"/>
                      <a:pt x="35" y="72"/>
                      <a:pt x="35" y="73"/>
                    </a:cubicBezTo>
                    <a:cubicBezTo>
                      <a:pt x="37" y="76"/>
                      <a:pt x="37" y="77"/>
                      <a:pt x="38" y="79"/>
                    </a:cubicBezTo>
                    <a:cubicBezTo>
                      <a:pt x="39" y="87"/>
                      <a:pt x="46" y="91"/>
                      <a:pt x="47" y="98"/>
                    </a:cubicBezTo>
                    <a:cubicBezTo>
                      <a:pt x="48" y="101"/>
                      <a:pt x="49" y="100"/>
                      <a:pt x="51" y="102"/>
                    </a:cubicBezTo>
                    <a:cubicBezTo>
                      <a:pt x="53" y="104"/>
                      <a:pt x="55" y="106"/>
                      <a:pt x="57" y="108"/>
                    </a:cubicBezTo>
                    <a:cubicBezTo>
                      <a:pt x="61" y="111"/>
                      <a:pt x="65" y="113"/>
                      <a:pt x="67" y="117"/>
                    </a:cubicBezTo>
                    <a:cubicBezTo>
                      <a:pt x="68" y="118"/>
                      <a:pt x="68" y="120"/>
                      <a:pt x="69" y="122"/>
                    </a:cubicBezTo>
                    <a:cubicBezTo>
                      <a:pt x="70" y="123"/>
                      <a:pt x="70" y="124"/>
                      <a:pt x="71" y="126"/>
                    </a:cubicBezTo>
                    <a:cubicBezTo>
                      <a:pt x="73" y="130"/>
                      <a:pt x="76" y="129"/>
                      <a:pt x="80" y="132"/>
                    </a:cubicBezTo>
                    <a:cubicBezTo>
                      <a:pt x="81" y="133"/>
                      <a:pt x="82" y="134"/>
                      <a:pt x="83" y="136"/>
                    </a:cubicBezTo>
                    <a:cubicBezTo>
                      <a:pt x="83" y="137"/>
                      <a:pt x="83" y="138"/>
                      <a:pt x="84" y="138"/>
                    </a:cubicBezTo>
                    <a:cubicBezTo>
                      <a:pt x="85" y="139"/>
                      <a:pt x="86" y="139"/>
                      <a:pt x="86" y="140"/>
                    </a:cubicBezTo>
                    <a:cubicBezTo>
                      <a:pt x="89" y="141"/>
                      <a:pt x="88" y="142"/>
                      <a:pt x="87" y="143"/>
                    </a:cubicBezTo>
                    <a:cubicBezTo>
                      <a:pt x="87" y="143"/>
                      <a:pt x="87" y="145"/>
                      <a:pt x="87" y="145"/>
                    </a:cubicBezTo>
                    <a:cubicBezTo>
                      <a:pt x="87" y="145"/>
                      <a:pt x="87" y="146"/>
                      <a:pt x="87" y="146"/>
                    </a:cubicBezTo>
                    <a:cubicBezTo>
                      <a:pt x="87" y="146"/>
                      <a:pt x="87" y="148"/>
                      <a:pt x="87" y="148"/>
                    </a:cubicBezTo>
                    <a:cubicBezTo>
                      <a:pt x="87" y="148"/>
                      <a:pt x="86" y="147"/>
                      <a:pt x="86" y="148"/>
                    </a:cubicBezTo>
                    <a:cubicBezTo>
                      <a:pt x="86" y="149"/>
                      <a:pt x="87" y="150"/>
                      <a:pt x="88" y="150"/>
                    </a:cubicBezTo>
                    <a:cubicBezTo>
                      <a:pt x="88" y="150"/>
                      <a:pt x="88" y="151"/>
                      <a:pt x="88" y="152"/>
                    </a:cubicBezTo>
                    <a:cubicBezTo>
                      <a:pt x="89" y="151"/>
                      <a:pt x="89" y="151"/>
                      <a:pt x="89" y="150"/>
                    </a:cubicBezTo>
                    <a:cubicBezTo>
                      <a:pt x="89" y="150"/>
                      <a:pt x="89" y="150"/>
                      <a:pt x="89" y="150"/>
                    </a:cubicBezTo>
                    <a:cubicBezTo>
                      <a:pt x="90" y="153"/>
                      <a:pt x="91" y="152"/>
                      <a:pt x="92" y="153"/>
                    </a:cubicBezTo>
                    <a:cubicBezTo>
                      <a:pt x="93" y="154"/>
                      <a:pt x="91" y="153"/>
                      <a:pt x="91" y="154"/>
                    </a:cubicBezTo>
                    <a:cubicBezTo>
                      <a:pt x="92" y="155"/>
                      <a:pt x="93" y="155"/>
                      <a:pt x="93" y="156"/>
                    </a:cubicBezTo>
                    <a:cubicBezTo>
                      <a:pt x="93" y="156"/>
                      <a:pt x="93" y="156"/>
                      <a:pt x="92" y="156"/>
                    </a:cubicBezTo>
                    <a:cubicBezTo>
                      <a:pt x="92" y="158"/>
                      <a:pt x="92" y="157"/>
                      <a:pt x="93" y="158"/>
                    </a:cubicBezTo>
                    <a:cubicBezTo>
                      <a:pt x="94" y="159"/>
                      <a:pt x="96" y="162"/>
                      <a:pt x="96" y="160"/>
                    </a:cubicBezTo>
                    <a:cubicBezTo>
                      <a:pt x="98" y="161"/>
                      <a:pt x="97" y="161"/>
                      <a:pt x="97" y="162"/>
                    </a:cubicBezTo>
                    <a:cubicBezTo>
                      <a:pt x="97" y="164"/>
                      <a:pt x="98" y="165"/>
                      <a:pt x="99" y="166"/>
                    </a:cubicBezTo>
                    <a:cubicBezTo>
                      <a:pt x="101" y="168"/>
                      <a:pt x="107" y="170"/>
                      <a:pt x="107" y="171"/>
                    </a:cubicBezTo>
                    <a:cubicBezTo>
                      <a:pt x="107" y="171"/>
                      <a:pt x="107" y="171"/>
                      <a:pt x="107" y="170"/>
                    </a:cubicBezTo>
                    <a:cubicBezTo>
                      <a:pt x="107" y="172"/>
                      <a:pt x="109" y="172"/>
                      <a:pt x="109" y="173"/>
                    </a:cubicBezTo>
                    <a:cubicBezTo>
                      <a:pt x="109" y="173"/>
                      <a:pt x="109" y="173"/>
                      <a:pt x="109" y="172"/>
                    </a:cubicBezTo>
                    <a:cubicBezTo>
                      <a:pt x="110" y="174"/>
                      <a:pt x="113" y="174"/>
                      <a:pt x="113" y="176"/>
                    </a:cubicBezTo>
                    <a:cubicBezTo>
                      <a:pt x="114" y="176"/>
                      <a:pt x="114" y="179"/>
                      <a:pt x="113" y="180"/>
                    </a:cubicBezTo>
                    <a:cubicBezTo>
                      <a:pt x="113" y="180"/>
                      <a:pt x="113" y="180"/>
                      <a:pt x="113" y="180"/>
                    </a:cubicBezTo>
                    <a:cubicBezTo>
                      <a:pt x="113" y="182"/>
                      <a:pt x="114" y="183"/>
                      <a:pt x="115" y="186"/>
                    </a:cubicBezTo>
                    <a:cubicBezTo>
                      <a:pt x="116" y="185"/>
                      <a:pt x="115" y="186"/>
                      <a:pt x="115" y="187"/>
                    </a:cubicBezTo>
                    <a:cubicBezTo>
                      <a:pt x="115" y="188"/>
                      <a:pt x="117" y="188"/>
                      <a:pt x="116" y="190"/>
                    </a:cubicBezTo>
                    <a:cubicBezTo>
                      <a:pt x="117" y="189"/>
                      <a:pt x="119" y="190"/>
                      <a:pt x="118" y="191"/>
                    </a:cubicBezTo>
                    <a:cubicBezTo>
                      <a:pt x="119" y="192"/>
                      <a:pt x="118" y="195"/>
                      <a:pt x="118" y="196"/>
                    </a:cubicBezTo>
                    <a:cubicBezTo>
                      <a:pt x="119" y="196"/>
                      <a:pt x="119" y="197"/>
                      <a:pt x="118" y="197"/>
                    </a:cubicBezTo>
                    <a:cubicBezTo>
                      <a:pt x="120" y="198"/>
                      <a:pt x="119" y="199"/>
                      <a:pt x="119" y="200"/>
                    </a:cubicBezTo>
                    <a:cubicBezTo>
                      <a:pt x="119" y="201"/>
                      <a:pt x="118" y="201"/>
                      <a:pt x="119" y="202"/>
                    </a:cubicBezTo>
                    <a:cubicBezTo>
                      <a:pt x="119" y="202"/>
                      <a:pt x="120" y="204"/>
                      <a:pt x="120" y="204"/>
                    </a:cubicBezTo>
                    <a:cubicBezTo>
                      <a:pt x="119" y="204"/>
                      <a:pt x="120" y="204"/>
                      <a:pt x="119" y="204"/>
                    </a:cubicBezTo>
                    <a:cubicBezTo>
                      <a:pt x="120" y="205"/>
                      <a:pt x="119" y="205"/>
                      <a:pt x="119" y="206"/>
                    </a:cubicBezTo>
                    <a:cubicBezTo>
                      <a:pt x="119" y="207"/>
                      <a:pt x="118" y="206"/>
                      <a:pt x="119" y="208"/>
                    </a:cubicBezTo>
                    <a:cubicBezTo>
                      <a:pt x="120" y="210"/>
                      <a:pt x="122" y="210"/>
                      <a:pt x="122" y="211"/>
                    </a:cubicBezTo>
                    <a:cubicBezTo>
                      <a:pt x="123" y="212"/>
                      <a:pt x="125" y="213"/>
                      <a:pt x="126" y="212"/>
                    </a:cubicBezTo>
                    <a:cubicBezTo>
                      <a:pt x="126" y="212"/>
                      <a:pt x="126" y="212"/>
                      <a:pt x="126" y="213"/>
                    </a:cubicBezTo>
                    <a:cubicBezTo>
                      <a:pt x="126" y="212"/>
                      <a:pt x="126" y="212"/>
                      <a:pt x="126" y="212"/>
                    </a:cubicBezTo>
                    <a:cubicBezTo>
                      <a:pt x="127" y="213"/>
                      <a:pt x="127" y="213"/>
                      <a:pt x="127" y="213"/>
                    </a:cubicBezTo>
                    <a:cubicBezTo>
                      <a:pt x="127" y="214"/>
                      <a:pt x="127" y="214"/>
                      <a:pt x="128" y="215"/>
                    </a:cubicBezTo>
                    <a:cubicBezTo>
                      <a:pt x="128" y="215"/>
                      <a:pt x="129" y="215"/>
                      <a:pt x="129" y="216"/>
                    </a:cubicBezTo>
                    <a:cubicBezTo>
                      <a:pt x="130" y="216"/>
                      <a:pt x="132" y="220"/>
                      <a:pt x="132" y="220"/>
                    </a:cubicBezTo>
                    <a:cubicBezTo>
                      <a:pt x="132" y="221"/>
                      <a:pt x="132" y="221"/>
                      <a:pt x="132" y="222"/>
                    </a:cubicBezTo>
                    <a:cubicBezTo>
                      <a:pt x="132" y="224"/>
                      <a:pt x="132" y="224"/>
                      <a:pt x="133" y="226"/>
                    </a:cubicBezTo>
                    <a:cubicBezTo>
                      <a:pt x="134" y="227"/>
                      <a:pt x="134" y="229"/>
                      <a:pt x="134" y="230"/>
                    </a:cubicBezTo>
                    <a:cubicBezTo>
                      <a:pt x="135" y="230"/>
                      <a:pt x="135" y="229"/>
                      <a:pt x="135" y="229"/>
                    </a:cubicBezTo>
                    <a:cubicBezTo>
                      <a:pt x="136" y="230"/>
                      <a:pt x="137" y="233"/>
                      <a:pt x="136" y="235"/>
                    </a:cubicBezTo>
                    <a:cubicBezTo>
                      <a:pt x="136" y="235"/>
                      <a:pt x="135" y="236"/>
                      <a:pt x="135" y="236"/>
                    </a:cubicBezTo>
                    <a:cubicBezTo>
                      <a:pt x="135" y="238"/>
                      <a:pt x="135" y="238"/>
                      <a:pt x="135" y="239"/>
                    </a:cubicBezTo>
                    <a:cubicBezTo>
                      <a:pt x="136" y="240"/>
                      <a:pt x="136" y="241"/>
                      <a:pt x="137" y="242"/>
                    </a:cubicBezTo>
                    <a:cubicBezTo>
                      <a:pt x="137" y="243"/>
                      <a:pt x="136" y="243"/>
                      <a:pt x="136" y="244"/>
                    </a:cubicBezTo>
                    <a:cubicBezTo>
                      <a:pt x="136" y="245"/>
                      <a:pt x="137" y="246"/>
                      <a:pt x="137" y="247"/>
                    </a:cubicBezTo>
                    <a:cubicBezTo>
                      <a:pt x="137" y="248"/>
                      <a:pt x="137" y="248"/>
                      <a:pt x="138" y="248"/>
                    </a:cubicBezTo>
                    <a:cubicBezTo>
                      <a:pt x="141" y="251"/>
                      <a:pt x="141" y="248"/>
                      <a:pt x="144" y="249"/>
                    </a:cubicBezTo>
                    <a:cubicBezTo>
                      <a:pt x="146" y="250"/>
                      <a:pt x="147" y="253"/>
                      <a:pt x="149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49" y="253"/>
                      <a:pt x="149" y="253"/>
                      <a:pt x="149" y="253"/>
                    </a:cubicBezTo>
                    <a:cubicBezTo>
                      <a:pt x="150" y="254"/>
                      <a:pt x="151" y="251"/>
                      <a:pt x="151" y="250"/>
                    </a:cubicBezTo>
                    <a:cubicBezTo>
                      <a:pt x="153" y="251"/>
                      <a:pt x="156" y="243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6"/>
                      <a:pt x="158" y="242"/>
                      <a:pt x="156" y="242"/>
                    </a:cubicBezTo>
                    <a:cubicBezTo>
                      <a:pt x="155" y="242"/>
                      <a:pt x="154" y="241"/>
                      <a:pt x="154" y="241"/>
                    </a:cubicBezTo>
                    <a:cubicBezTo>
                      <a:pt x="153" y="241"/>
                      <a:pt x="152" y="242"/>
                      <a:pt x="152" y="242"/>
                    </a:cubicBezTo>
                    <a:cubicBezTo>
                      <a:pt x="150" y="241"/>
                      <a:pt x="152" y="240"/>
                      <a:pt x="151" y="239"/>
                    </a:cubicBezTo>
                    <a:cubicBezTo>
                      <a:pt x="153" y="238"/>
                      <a:pt x="153" y="239"/>
                      <a:pt x="152" y="240"/>
                    </a:cubicBezTo>
                    <a:cubicBezTo>
                      <a:pt x="153" y="240"/>
                      <a:pt x="155" y="241"/>
                      <a:pt x="156" y="241"/>
                    </a:cubicBezTo>
                    <a:cubicBezTo>
                      <a:pt x="157" y="240"/>
                      <a:pt x="157" y="239"/>
                      <a:pt x="157" y="237"/>
                    </a:cubicBezTo>
                    <a:cubicBezTo>
                      <a:pt x="158" y="240"/>
                      <a:pt x="157" y="242"/>
                      <a:pt x="156" y="245"/>
                    </a:cubicBezTo>
                    <a:cubicBezTo>
                      <a:pt x="156" y="245"/>
                      <a:pt x="156" y="245"/>
                      <a:pt x="157" y="244"/>
                    </a:cubicBezTo>
                    <a:cubicBezTo>
                      <a:pt x="156" y="245"/>
                      <a:pt x="153" y="249"/>
                      <a:pt x="155" y="249"/>
                    </a:cubicBezTo>
                    <a:cubicBezTo>
                      <a:pt x="157" y="249"/>
                      <a:pt x="161" y="245"/>
                      <a:pt x="162" y="244"/>
                    </a:cubicBezTo>
                    <a:cubicBezTo>
                      <a:pt x="163" y="242"/>
                      <a:pt x="165" y="240"/>
                      <a:pt x="163" y="238"/>
                    </a:cubicBezTo>
                    <a:cubicBezTo>
                      <a:pt x="162" y="236"/>
                      <a:pt x="161" y="235"/>
                      <a:pt x="160" y="237"/>
                    </a:cubicBezTo>
                    <a:cubicBezTo>
                      <a:pt x="159" y="236"/>
                      <a:pt x="159" y="236"/>
                      <a:pt x="158" y="236"/>
                    </a:cubicBezTo>
                    <a:cubicBezTo>
                      <a:pt x="159" y="234"/>
                      <a:pt x="157" y="229"/>
                      <a:pt x="156" y="234"/>
                    </a:cubicBezTo>
                    <a:cubicBezTo>
                      <a:pt x="156" y="236"/>
                      <a:pt x="151" y="233"/>
                      <a:pt x="151" y="232"/>
                    </a:cubicBezTo>
                    <a:cubicBezTo>
                      <a:pt x="151" y="232"/>
                      <a:pt x="151" y="231"/>
                      <a:pt x="151" y="231"/>
                    </a:cubicBezTo>
                    <a:cubicBezTo>
                      <a:pt x="152" y="232"/>
                      <a:pt x="155" y="234"/>
                      <a:pt x="156" y="233"/>
                    </a:cubicBezTo>
                    <a:cubicBezTo>
                      <a:pt x="157" y="231"/>
                      <a:pt x="156" y="229"/>
                      <a:pt x="154" y="228"/>
                    </a:cubicBezTo>
                    <a:cubicBezTo>
                      <a:pt x="155" y="228"/>
                      <a:pt x="156" y="229"/>
                      <a:pt x="156" y="230"/>
                    </a:cubicBezTo>
                    <a:cubicBezTo>
                      <a:pt x="158" y="228"/>
                      <a:pt x="156" y="227"/>
                      <a:pt x="156" y="226"/>
                    </a:cubicBezTo>
                    <a:cubicBezTo>
                      <a:pt x="155" y="224"/>
                      <a:pt x="155" y="225"/>
                      <a:pt x="155" y="223"/>
                    </a:cubicBezTo>
                    <a:cubicBezTo>
                      <a:pt x="155" y="222"/>
                      <a:pt x="154" y="221"/>
                      <a:pt x="154" y="221"/>
                    </a:cubicBezTo>
                    <a:cubicBezTo>
                      <a:pt x="154" y="220"/>
                      <a:pt x="154" y="220"/>
                      <a:pt x="154" y="219"/>
                    </a:cubicBezTo>
                    <a:cubicBezTo>
                      <a:pt x="154" y="217"/>
                      <a:pt x="152" y="216"/>
                      <a:pt x="152" y="214"/>
                    </a:cubicBezTo>
                    <a:cubicBezTo>
                      <a:pt x="154" y="215"/>
                      <a:pt x="156" y="220"/>
                      <a:pt x="157" y="217"/>
                    </a:cubicBezTo>
                    <a:cubicBezTo>
                      <a:pt x="158" y="219"/>
                      <a:pt x="155" y="220"/>
                      <a:pt x="156" y="222"/>
                    </a:cubicBezTo>
                    <a:cubicBezTo>
                      <a:pt x="156" y="224"/>
                      <a:pt x="158" y="229"/>
                      <a:pt x="161" y="229"/>
                    </a:cubicBezTo>
                    <a:cubicBezTo>
                      <a:pt x="161" y="229"/>
                      <a:pt x="163" y="234"/>
                      <a:pt x="164" y="233"/>
                    </a:cubicBezTo>
                    <a:cubicBezTo>
                      <a:pt x="166" y="233"/>
                      <a:pt x="164" y="230"/>
                      <a:pt x="164" y="229"/>
                    </a:cubicBezTo>
                    <a:cubicBezTo>
                      <a:pt x="164" y="228"/>
                      <a:pt x="163" y="229"/>
                      <a:pt x="164" y="227"/>
                    </a:cubicBezTo>
                    <a:cubicBezTo>
                      <a:pt x="164" y="227"/>
                      <a:pt x="164" y="225"/>
                      <a:pt x="163" y="224"/>
                    </a:cubicBezTo>
                    <a:cubicBezTo>
                      <a:pt x="162" y="223"/>
                      <a:pt x="165" y="222"/>
                      <a:pt x="163" y="221"/>
                    </a:cubicBezTo>
                    <a:cubicBezTo>
                      <a:pt x="166" y="220"/>
                      <a:pt x="163" y="228"/>
                      <a:pt x="165" y="229"/>
                    </a:cubicBezTo>
                    <a:cubicBezTo>
                      <a:pt x="165" y="228"/>
                      <a:pt x="166" y="228"/>
                      <a:pt x="166" y="227"/>
                    </a:cubicBezTo>
                    <a:cubicBezTo>
                      <a:pt x="166" y="229"/>
                      <a:pt x="165" y="233"/>
                      <a:pt x="166" y="235"/>
                    </a:cubicBezTo>
                    <a:cubicBezTo>
                      <a:pt x="166" y="235"/>
                      <a:pt x="166" y="235"/>
                      <a:pt x="166" y="236"/>
                    </a:cubicBezTo>
                    <a:cubicBezTo>
                      <a:pt x="165" y="237"/>
                      <a:pt x="167" y="237"/>
                      <a:pt x="168" y="236"/>
                    </a:cubicBezTo>
                    <a:cubicBezTo>
                      <a:pt x="169" y="235"/>
                      <a:pt x="171" y="233"/>
                      <a:pt x="171" y="231"/>
                    </a:cubicBezTo>
                    <a:cubicBezTo>
                      <a:pt x="172" y="234"/>
                      <a:pt x="167" y="237"/>
                      <a:pt x="173" y="234"/>
                    </a:cubicBezTo>
                    <a:cubicBezTo>
                      <a:pt x="174" y="233"/>
                      <a:pt x="176" y="232"/>
                      <a:pt x="177" y="232"/>
                    </a:cubicBezTo>
                    <a:cubicBezTo>
                      <a:pt x="178" y="232"/>
                      <a:pt x="176" y="229"/>
                      <a:pt x="176" y="229"/>
                    </a:cubicBezTo>
                    <a:cubicBezTo>
                      <a:pt x="177" y="231"/>
                      <a:pt x="179" y="229"/>
                      <a:pt x="179" y="227"/>
                    </a:cubicBezTo>
                    <a:cubicBezTo>
                      <a:pt x="179" y="226"/>
                      <a:pt x="179" y="225"/>
                      <a:pt x="179" y="224"/>
                    </a:cubicBezTo>
                    <a:cubicBezTo>
                      <a:pt x="178" y="224"/>
                      <a:pt x="178" y="225"/>
                      <a:pt x="177" y="225"/>
                    </a:cubicBezTo>
                    <a:cubicBezTo>
                      <a:pt x="176" y="227"/>
                      <a:pt x="173" y="228"/>
                      <a:pt x="171" y="230"/>
                    </a:cubicBezTo>
                    <a:cubicBezTo>
                      <a:pt x="170" y="228"/>
                      <a:pt x="177" y="226"/>
                      <a:pt x="177" y="225"/>
                    </a:cubicBezTo>
                    <a:cubicBezTo>
                      <a:pt x="178" y="223"/>
                      <a:pt x="175" y="221"/>
                      <a:pt x="173" y="221"/>
                    </a:cubicBezTo>
                    <a:cubicBezTo>
                      <a:pt x="171" y="221"/>
                      <a:pt x="170" y="221"/>
                      <a:pt x="168" y="222"/>
                    </a:cubicBezTo>
                    <a:cubicBezTo>
                      <a:pt x="169" y="220"/>
                      <a:pt x="171" y="221"/>
                      <a:pt x="171" y="220"/>
                    </a:cubicBezTo>
                    <a:cubicBezTo>
                      <a:pt x="172" y="218"/>
                      <a:pt x="170" y="219"/>
                      <a:pt x="170" y="218"/>
                    </a:cubicBezTo>
                    <a:cubicBezTo>
                      <a:pt x="168" y="217"/>
                      <a:pt x="166" y="217"/>
                      <a:pt x="163" y="218"/>
                    </a:cubicBezTo>
                    <a:cubicBezTo>
                      <a:pt x="165" y="216"/>
                      <a:pt x="162" y="216"/>
                      <a:pt x="161" y="215"/>
                    </a:cubicBezTo>
                    <a:cubicBezTo>
                      <a:pt x="162" y="215"/>
                      <a:pt x="163" y="215"/>
                      <a:pt x="164" y="216"/>
                    </a:cubicBezTo>
                    <a:cubicBezTo>
                      <a:pt x="165" y="216"/>
                      <a:pt x="166" y="216"/>
                      <a:pt x="167" y="216"/>
                    </a:cubicBezTo>
                    <a:cubicBezTo>
                      <a:pt x="168" y="216"/>
                      <a:pt x="170" y="218"/>
                      <a:pt x="171" y="216"/>
                    </a:cubicBezTo>
                    <a:cubicBezTo>
                      <a:pt x="171" y="216"/>
                      <a:pt x="169" y="214"/>
                      <a:pt x="169" y="214"/>
                    </a:cubicBezTo>
                    <a:cubicBezTo>
                      <a:pt x="170" y="211"/>
                      <a:pt x="170" y="216"/>
                      <a:pt x="171" y="216"/>
                    </a:cubicBezTo>
                    <a:cubicBezTo>
                      <a:pt x="174" y="218"/>
                      <a:pt x="171" y="213"/>
                      <a:pt x="172" y="212"/>
                    </a:cubicBezTo>
                    <a:cubicBezTo>
                      <a:pt x="173" y="213"/>
                      <a:pt x="173" y="216"/>
                      <a:pt x="175" y="217"/>
                    </a:cubicBezTo>
                    <a:cubicBezTo>
                      <a:pt x="177" y="219"/>
                      <a:pt x="180" y="217"/>
                      <a:pt x="180" y="215"/>
                    </a:cubicBezTo>
                    <a:cubicBezTo>
                      <a:pt x="181" y="217"/>
                      <a:pt x="178" y="220"/>
                      <a:pt x="181" y="219"/>
                    </a:cubicBezTo>
                    <a:cubicBezTo>
                      <a:pt x="182" y="219"/>
                      <a:pt x="183" y="217"/>
                      <a:pt x="182" y="216"/>
                    </a:cubicBezTo>
                    <a:cubicBezTo>
                      <a:pt x="182" y="215"/>
                      <a:pt x="179" y="214"/>
                      <a:pt x="179" y="213"/>
                    </a:cubicBezTo>
                    <a:cubicBezTo>
                      <a:pt x="180" y="211"/>
                      <a:pt x="182" y="210"/>
                      <a:pt x="181" y="208"/>
                    </a:cubicBezTo>
                    <a:cubicBezTo>
                      <a:pt x="179" y="211"/>
                      <a:pt x="178" y="206"/>
                      <a:pt x="180" y="206"/>
                    </a:cubicBezTo>
                    <a:cubicBezTo>
                      <a:pt x="180" y="206"/>
                      <a:pt x="180" y="206"/>
                      <a:pt x="181" y="205"/>
                    </a:cubicBezTo>
                    <a:cubicBezTo>
                      <a:pt x="180" y="205"/>
                      <a:pt x="180" y="205"/>
                      <a:pt x="180" y="204"/>
                    </a:cubicBezTo>
                    <a:cubicBezTo>
                      <a:pt x="183" y="206"/>
                      <a:pt x="178" y="207"/>
                      <a:pt x="180" y="209"/>
                    </a:cubicBezTo>
                    <a:cubicBezTo>
                      <a:pt x="181" y="207"/>
                      <a:pt x="181" y="208"/>
                      <a:pt x="181" y="209"/>
                    </a:cubicBezTo>
                    <a:cubicBezTo>
                      <a:pt x="182" y="210"/>
                      <a:pt x="181" y="212"/>
                      <a:pt x="181" y="213"/>
                    </a:cubicBezTo>
                    <a:cubicBezTo>
                      <a:pt x="181" y="214"/>
                      <a:pt x="182" y="214"/>
                      <a:pt x="183" y="215"/>
                    </a:cubicBezTo>
                    <a:cubicBezTo>
                      <a:pt x="184" y="217"/>
                      <a:pt x="184" y="218"/>
                      <a:pt x="185" y="219"/>
                    </a:cubicBezTo>
                    <a:cubicBezTo>
                      <a:pt x="186" y="218"/>
                      <a:pt x="188" y="216"/>
                      <a:pt x="189" y="215"/>
                    </a:cubicBezTo>
                    <a:cubicBezTo>
                      <a:pt x="190" y="215"/>
                      <a:pt x="195" y="212"/>
                      <a:pt x="192" y="212"/>
                    </a:cubicBezTo>
                    <a:cubicBezTo>
                      <a:pt x="191" y="211"/>
                      <a:pt x="189" y="209"/>
                      <a:pt x="189" y="208"/>
                    </a:cubicBezTo>
                    <a:cubicBezTo>
                      <a:pt x="188" y="207"/>
                      <a:pt x="184" y="209"/>
                      <a:pt x="186" y="206"/>
                    </a:cubicBezTo>
                    <a:cubicBezTo>
                      <a:pt x="187" y="207"/>
                      <a:pt x="190" y="206"/>
                      <a:pt x="190" y="203"/>
                    </a:cubicBezTo>
                    <a:cubicBezTo>
                      <a:pt x="190" y="203"/>
                      <a:pt x="190" y="204"/>
                      <a:pt x="190" y="204"/>
                    </a:cubicBezTo>
                    <a:cubicBezTo>
                      <a:pt x="189" y="203"/>
                      <a:pt x="192" y="201"/>
                      <a:pt x="192" y="200"/>
                    </a:cubicBezTo>
                    <a:cubicBezTo>
                      <a:pt x="196" y="199"/>
                      <a:pt x="192" y="204"/>
                      <a:pt x="191" y="203"/>
                    </a:cubicBezTo>
                    <a:cubicBezTo>
                      <a:pt x="191" y="204"/>
                      <a:pt x="190" y="207"/>
                      <a:pt x="189" y="207"/>
                    </a:cubicBezTo>
                    <a:cubicBezTo>
                      <a:pt x="189" y="208"/>
                      <a:pt x="191" y="208"/>
                      <a:pt x="191" y="209"/>
                    </a:cubicBezTo>
                    <a:cubicBezTo>
                      <a:pt x="192" y="210"/>
                      <a:pt x="192" y="211"/>
                      <a:pt x="193" y="210"/>
                    </a:cubicBezTo>
                    <a:cubicBezTo>
                      <a:pt x="193" y="211"/>
                      <a:pt x="193" y="211"/>
                      <a:pt x="194" y="212"/>
                    </a:cubicBezTo>
                    <a:cubicBezTo>
                      <a:pt x="195" y="213"/>
                      <a:pt x="195" y="212"/>
                      <a:pt x="195" y="212"/>
                    </a:cubicBezTo>
                    <a:cubicBezTo>
                      <a:pt x="197" y="211"/>
                      <a:pt x="199" y="209"/>
                      <a:pt x="201" y="209"/>
                    </a:cubicBezTo>
                    <a:cubicBezTo>
                      <a:pt x="202" y="209"/>
                      <a:pt x="205" y="209"/>
                      <a:pt x="205" y="208"/>
                    </a:cubicBezTo>
                    <a:cubicBezTo>
                      <a:pt x="206" y="207"/>
                      <a:pt x="203" y="206"/>
                      <a:pt x="202" y="206"/>
                    </a:cubicBezTo>
                    <a:cubicBezTo>
                      <a:pt x="204" y="206"/>
                      <a:pt x="205" y="203"/>
                      <a:pt x="205" y="202"/>
                    </a:cubicBezTo>
                    <a:cubicBezTo>
                      <a:pt x="206" y="203"/>
                      <a:pt x="205" y="204"/>
                      <a:pt x="204" y="205"/>
                    </a:cubicBezTo>
                    <a:cubicBezTo>
                      <a:pt x="204" y="207"/>
                      <a:pt x="207" y="205"/>
                      <a:pt x="208" y="205"/>
                    </a:cubicBezTo>
                    <a:cubicBezTo>
                      <a:pt x="207" y="205"/>
                      <a:pt x="207" y="206"/>
                      <a:pt x="207" y="206"/>
                    </a:cubicBezTo>
                    <a:cubicBezTo>
                      <a:pt x="208" y="205"/>
                      <a:pt x="213" y="203"/>
                      <a:pt x="212" y="202"/>
                    </a:cubicBezTo>
                    <a:cubicBezTo>
                      <a:pt x="213" y="201"/>
                      <a:pt x="213" y="199"/>
                      <a:pt x="213" y="198"/>
                    </a:cubicBezTo>
                    <a:cubicBezTo>
                      <a:pt x="212" y="200"/>
                      <a:pt x="211" y="198"/>
                      <a:pt x="211" y="197"/>
                    </a:cubicBezTo>
                    <a:cubicBezTo>
                      <a:pt x="209" y="198"/>
                      <a:pt x="207" y="196"/>
                      <a:pt x="207" y="194"/>
                    </a:cubicBezTo>
                    <a:cubicBezTo>
                      <a:pt x="206" y="192"/>
                      <a:pt x="207" y="192"/>
                      <a:pt x="206" y="191"/>
                    </a:cubicBezTo>
                    <a:cubicBezTo>
                      <a:pt x="205" y="190"/>
                      <a:pt x="204" y="192"/>
                      <a:pt x="204" y="190"/>
                    </a:cubicBezTo>
                    <a:cubicBezTo>
                      <a:pt x="207" y="190"/>
                      <a:pt x="207" y="190"/>
                      <a:pt x="207" y="193"/>
                    </a:cubicBezTo>
                    <a:cubicBezTo>
                      <a:pt x="207" y="194"/>
                      <a:pt x="209" y="196"/>
                      <a:pt x="209" y="196"/>
                    </a:cubicBezTo>
                    <a:cubicBezTo>
                      <a:pt x="210" y="195"/>
                      <a:pt x="209" y="193"/>
                      <a:pt x="209" y="193"/>
                    </a:cubicBezTo>
                    <a:cubicBezTo>
                      <a:pt x="209" y="192"/>
                      <a:pt x="209" y="190"/>
                      <a:pt x="209" y="190"/>
                    </a:cubicBezTo>
                    <a:cubicBezTo>
                      <a:pt x="208" y="189"/>
                      <a:pt x="207" y="188"/>
                      <a:pt x="207" y="187"/>
                    </a:cubicBezTo>
                    <a:cubicBezTo>
                      <a:pt x="207" y="186"/>
                      <a:pt x="207" y="185"/>
                      <a:pt x="208" y="184"/>
                    </a:cubicBezTo>
                    <a:cubicBezTo>
                      <a:pt x="209" y="184"/>
                      <a:pt x="209" y="183"/>
                      <a:pt x="210" y="182"/>
                    </a:cubicBezTo>
                    <a:cubicBezTo>
                      <a:pt x="209" y="183"/>
                      <a:pt x="210" y="184"/>
                      <a:pt x="209" y="185"/>
                    </a:cubicBezTo>
                    <a:cubicBezTo>
                      <a:pt x="208" y="185"/>
                      <a:pt x="208" y="185"/>
                      <a:pt x="207" y="186"/>
                    </a:cubicBezTo>
                    <a:cubicBezTo>
                      <a:pt x="207" y="188"/>
                      <a:pt x="210" y="192"/>
                      <a:pt x="211" y="190"/>
                    </a:cubicBezTo>
                    <a:cubicBezTo>
                      <a:pt x="212" y="189"/>
                      <a:pt x="212" y="189"/>
                      <a:pt x="212" y="188"/>
                    </a:cubicBezTo>
                    <a:cubicBezTo>
                      <a:pt x="213" y="187"/>
                      <a:pt x="214" y="187"/>
                      <a:pt x="214" y="186"/>
                    </a:cubicBezTo>
                    <a:cubicBezTo>
                      <a:pt x="216" y="183"/>
                      <a:pt x="215" y="184"/>
                      <a:pt x="218" y="183"/>
                    </a:cubicBezTo>
                    <a:cubicBezTo>
                      <a:pt x="218" y="183"/>
                      <a:pt x="218" y="183"/>
                      <a:pt x="218" y="183"/>
                    </a:cubicBezTo>
                    <a:cubicBezTo>
                      <a:pt x="217" y="183"/>
                      <a:pt x="216" y="183"/>
                      <a:pt x="216" y="184"/>
                    </a:cubicBezTo>
                    <a:cubicBezTo>
                      <a:pt x="215" y="185"/>
                      <a:pt x="215" y="187"/>
                      <a:pt x="213" y="188"/>
                    </a:cubicBezTo>
                    <a:cubicBezTo>
                      <a:pt x="211" y="189"/>
                      <a:pt x="212" y="189"/>
                      <a:pt x="212" y="191"/>
                    </a:cubicBezTo>
                    <a:cubicBezTo>
                      <a:pt x="212" y="192"/>
                      <a:pt x="210" y="193"/>
                      <a:pt x="211" y="194"/>
                    </a:cubicBezTo>
                    <a:cubicBezTo>
                      <a:pt x="211" y="195"/>
                      <a:pt x="212" y="194"/>
                      <a:pt x="213" y="194"/>
                    </a:cubicBezTo>
                    <a:cubicBezTo>
                      <a:pt x="213" y="195"/>
                      <a:pt x="214" y="195"/>
                      <a:pt x="214" y="196"/>
                    </a:cubicBezTo>
                    <a:cubicBezTo>
                      <a:pt x="214" y="196"/>
                      <a:pt x="214" y="196"/>
                      <a:pt x="213" y="196"/>
                    </a:cubicBezTo>
                    <a:cubicBezTo>
                      <a:pt x="215" y="198"/>
                      <a:pt x="217" y="195"/>
                      <a:pt x="218" y="195"/>
                    </a:cubicBezTo>
                    <a:cubicBezTo>
                      <a:pt x="219" y="194"/>
                      <a:pt x="223" y="193"/>
                      <a:pt x="222" y="191"/>
                    </a:cubicBezTo>
                    <a:cubicBezTo>
                      <a:pt x="223" y="191"/>
                      <a:pt x="224" y="190"/>
                      <a:pt x="223" y="189"/>
                    </a:cubicBezTo>
                    <a:cubicBezTo>
                      <a:pt x="224" y="189"/>
                      <a:pt x="227" y="188"/>
                      <a:pt x="226" y="186"/>
                    </a:cubicBezTo>
                    <a:cubicBezTo>
                      <a:pt x="227" y="187"/>
                      <a:pt x="232" y="185"/>
                      <a:pt x="231" y="183"/>
                    </a:cubicBezTo>
                    <a:cubicBezTo>
                      <a:pt x="230" y="183"/>
                      <a:pt x="229" y="184"/>
                      <a:pt x="228" y="184"/>
                    </a:cubicBezTo>
                    <a:cubicBezTo>
                      <a:pt x="229" y="183"/>
                      <a:pt x="229" y="182"/>
                      <a:pt x="228" y="182"/>
                    </a:cubicBezTo>
                    <a:cubicBezTo>
                      <a:pt x="228" y="182"/>
                      <a:pt x="228" y="182"/>
                      <a:pt x="229" y="182"/>
                    </a:cubicBezTo>
                    <a:cubicBezTo>
                      <a:pt x="229" y="181"/>
                      <a:pt x="231" y="178"/>
                      <a:pt x="230" y="177"/>
                    </a:cubicBezTo>
                    <a:cubicBezTo>
                      <a:pt x="230" y="177"/>
                      <a:pt x="233" y="175"/>
                      <a:pt x="233" y="175"/>
                    </a:cubicBezTo>
                    <a:cubicBezTo>
                      <a:pt x="235" y="174"/>
                      <a:pt x="235" y="175"/>
                      <a:pt x="236" y="177"/>
                    </a:cubicBezTo>
                    <a:cubicBezTo>
                      <a:pt x="237" y="176"/>
                      <a:pt x="237" y="176"/>
                      <a:pt x="237" y="175"/>
                    </a:cubicBezTo>
                    <a:cubicBezTo>
                      <a:pt x="237" y="176"/>
                      <a:pt x="236" y="177"/>
                      <a:pt x="236" y="178"/>
                    </a:cubicBezTo>
                    <a:cubicBezTo>
                      <a:pt x="238" y="177"/>
                      <a:pt x="240" y="176"/>
                      <a:pt x="242" y="176"/>
                    </a:cubicBezTo>
                    <a:cubicBezTo>
                      <a:pt x="245" y="177"/>
                      <a:pt x="241" y="174"/>
                      <a:pt x="240" y="176"/>
                    </a:cubicBezTo>
                    <a:cubicBezTo>
                      <a:pt x="240" y="176"/>
                      <a:pt x="240" y="176"/>
                      <a:pt x="240" y="176"/>
                    </a:cubicBezTo>
                    <a:cubicBezTo>
                      <a:pt x="240" y="175"/>
                      <a:pt x="240" y="175"/>
                      <a:pt x="240" y="175"/>
                    </a:cubicBezTo>
                    <a:cubicBezTo>
                      <a:pt x="240" y="175"/>
                      <a:pt x="239" y="175"/>
                      <a:pt x="239" y="175"/>
                    </a:cubicBezTo>
                    <a:cubicBezTo>
                      <a:pt x="241" y="174"/>
                      <a:pt x="242" y="175"/>
                      <a:pt x="243" y="175"/>
                    </a:cubicBezTo>
                    <a:cubicBezTo>
                      <a:pt x="244" y="174"/>
                      <a:pt x="243" y="173"/>
                      <a:pt x="242" y="173"/>
                    </a:cubicBezTo>
                    <a:cubicBezTo>
                      <a:pt x="243" y="173"/>
                      <a:pt x="243" y="172"/>
                      <a:pt x="244" y="171"/>
                    </a:cubicBezTo>
                    <a:cubicBezTo>
                      <a:pt x="245" y="170"/>
                      <a:pt x="246" y="170"/>
                      <a:pt x="248" y="169"/>
                    </a:cubicBezTo>
                    <a:cubicBezTo>
                      <a:pt x="251" y="167"/>
                      <a:pt x="246" y="167"/>
                      <a:pt x="245" y="165"/>
                    </a:cubicBezTo>
                    <a:cubicBezTo>
                      <a:pt x="246" y="165"/>
                      <a:pt x="252" y="165"/>
                      <a:pt x="249" y="168"/>
                    </a:cubicBezTo>
                    <a:cubicBezTo>
                      <a:pt x="254" y="167"/>
                      <a:pt x="247" y="163"/>
                      <a:pt x="247" y="163"/>
                    </a:cubicBezTo>
                    <a:cubicBezTo>
                      <a:pt x="248" y="163"/>
                      <a:pt x="248" y="163"/>
                      <a:pt x="249" y="163"/>
                    </a:cubicBezTo>
                    <a:cubicBezTo>
                      <a:pt x="250" y="162"/>
                      <a:pt x="249" y="163"/>
                      <a:pt x="251" y="163"/>
                    </a:cubicBezTo>
                    <a:cubicBezTo>
                      <a:pt x="252" y="164"/>
                      <a:pt x="252" y="166"/>
                      <a:pt x="252" y="167"/>
                    </a:cubicBezTo>
                    <a:cubicBezTo>
                      <a:pt x="252" y="165"/>
                      <a:pt x="256" y="163"/>
                      <a:pt x="255" y="162"/>
                    </a:cubicBezTo>
                    <a:cubicBezTo>
                      <a:pt x="254" y="163"/>
                      <a:pt x="254" y="163"/>
                      <a:pt x="254" y="164"/>
                    </a:cubicBezTo>
                    <a:cubicBezTo>
                      <a:pt x="254" y="163"/>
                      <a:pt x="254" y="161"/>
                      <a:pt x="254" y="160"/>
                    </a:cubicBezTo>
                    <a:cubicBezTo>
                      <a:pt x="253" y="158"/>
                      <a:pt x="253" y="158"/>
                      <a:pt x="251" y="157"/>
                    </a:cubicBezTo>
                    <a:cubicBezTo>
                      <a:pt x="247" y="154"/>
                      <a:pt x="249" y="152"/>
                      <a:pt x="249" y="149"/>
                    </a:cubicBezTo>
                    <a:cubicBezTo>
                      <a:pt x="249" y="149"/>
                      <a:pt x="249" y="149"/>
                      <a:pt x="249" y="149"/>
                    </a:cubicBezTo>
                    <a:cubicBezTo>
                      <a:pt x="250" y="148"/>
                      <a:pt x="250" y="147"/>
                      <a:pt x="250" y="146"/>
                    </a:cubicBezTo>
                    <a:cubicBezTo>
                      <a:pt x="250" y="147"/>
                      <a:pt x="250" y="148"/>
                      <a:pt x="250" y="149"/>
                    </a:cubicBezTo>
                    <a:cubicBezTo>
                      <a:pt x="251" y="147"/>
                      <a:pt x="253" y="143"/>
                      <a:pt x="255" y="142"/>
                    </a:cubicBezTo>
                    <a:cubicBezTo>
                      <a:pt x="255" y="142"/>
                      <a:pt x="255" y="142"/>
                      <a:pt x="255" y="142"/>
                    </a:cubicBezTo>
                    <a:cubicBezTo>
                      <a:pt x="255" y="143"/>
                      <a:pt x="253" y="145"/>
                      <a:pt x="252" y="146"/>
                    </a:cubicBezTo>
                    <a:cubicBezTo>
                      <a:pt x="251" y="148"/>
                      <a:pt x="251" y="150"/>
                      <a:pt x="250" y="151"/>
                    </a:cubicBezTo>
                    <a:cubicBezTo>
                      <a:pt x="250" y="151"/>
                      <a:pt x="250" y="151"/>
                      <a:pt x="250" y="150"/>
                    </a:cubicBezTo>
                    <a:cubicBezTo>
                      <a:pt x="250" y="151"/>
                      <a:pt x="249" y="153"/>
                      <a:pt x="249" y="153"/>
                    </a:cubicBezTo>
                    <a:cubicBezTo>
                      <a:pt x="251" y="154"/>
                      <a:pt x="252" y="153"/>
                      <a:pt x="253" y="153"/>
                    </a:cubicBezTo>
                    <a:cubicBezTo>
                      <a:pt x="255" y="154"/>
                      <a:pt x="253" y="160"/>
                      <a:pt x="256" y="161"/>
                    </a:cubicBezTo>
                    <a:cubicBezTo>
                      <a:pt x="255" y="158"/>
                      <a:pt x="257" y="151"/>
                      <a:pt x="255" y="150"/>
                    </a:cubicBezTo>
                    <a:cubicBezTo>
                      <a:pt x="255" y="150"/>
                      <a:pt x="255" y="149"/>
                      <a:pt x="255" y="148"/>
                    </a:cubicBezTo>
                    <a:cubicBezTo>
                      <a:pt x="255" y="149"/>
                      <a:pt x="256" y="150"/>
                      <a:pt x="256" y="150"/>
                    </a:cubicBezTo>
                    <a:cubicBezTo>
                      <a:pt x="256" y="150"/>
                      <a:pt x="256" y="150"/>
                      <a:pt x="257" y="149"/>
                    </a:cubicBezTo>
                    <a:cubicBezTo>
                      <a:pt x="256" y="150"/>
                      <a:pt x="256" y="150"/>
                      <a:pt x="256" y="151"/>
                    </a:cubicBezTo>
                    <a:cubicBezTo>
                      <a:pt x="257" y="149"/>
                      <a:pt x="257" y="147"/>
                      <a:pt x="258" y="145"/>
                    </a:cubicBezTo>
                    <a:cubicBezTo>
                      <a:pt x="258" y="143"/>
                      <a:pt x="259" y="141"/>
                      <a:pt x="260" y="140"/>
                    </a:cubicBezTo>
                    <a:cubicBezTo>
                      <a:pt x="262" y="137"/>
                      <a:pt x="264" y="134"/>
                      <a:pt x="266" y="132"/>
                    </a:cubicBezTo>
                    <a:cubicBezTo>
                      <a:pt x="269" y="126"/>
                      <a:pt x="274" y="120"/>
                      <a:pt x="279" y="116"/>
                    </a:cubicBezTo>
                    <a:cubicBezTo>
                      <a:pt x="284" y="113"/>
                      <a:pt x="288" y="111"/>
                      <a:pt x="293" y="109"/>
                    </a:cubicBezTo>
                    <a:cubicBezTo>
                      <a:pt x="293" y="109"/>
                      <a:pt x="293" y="109"/>
                      <a:pt x="293" y="109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832" name="Freeform 10667"/>
              <p:cNvSpPr>
                <a:spLocks/>
              </p:cNvSpPr>
              <p:nvPr/>
            </p:nvSpPr>
            <p:spPr bwMode="auto">
              <a:xfrm>
                <a:off x="3586" y="2404"/>
                <a:ext cx="343" cy="593"/>
              </a:xfrm>
              <a:custGeom>
                <a:avLst/>
                <a:gdLst>
                  <a:gd name="T0" fmla="*/ 332 w 221"/>
                  <a:gd name="T1" fmla="*/ 334 h 382"/>
                  <a:gd name="T2" fmla="*/ 335 w 221"/>
                  <a:gd name="T3" fmla="*/ 320 h 382"/>
                  <a:gd name="T4" fmla="*/ 324 w 221"/>
                  <a:gd name="T5" fmla="*/ 298 h 382"/>
                  <a:gd name="T6" fmla="*/ 321 w 221"/>
                  <a:gd name="T7" fmla="*/ 289 h 382"/>
                  <a:gd name="T8" fmla="*/ 318 w 221"/>
                  <a:gd name="T9" fmla="*/ 281 h 382"/>
                  <a:gd name="T10" fmla="*/ 315 w 221"/>
                  <a:gd name="T11" fmla="*/ 270 h 382"/>
                  <a:gd name="T12" fmla="*/ 314 w 221"/>
                  <a:gd name="T13" fmla="*/ 265 h 382"/>
                  <a:gd name="T14" fmla="*/ 276 w 221"/>
                  <a:gd name="T15" fmla="*/ 14 h 382"/>
                  <a:gd name="T16" fmla="*/ 202 w 221"/>
                  <a:gd name="T17" fmla="*/ 2 h 382"/>
                  <a:gd name="T18" fmla="*/ 29 w 221"/>
                  <a:gd name="T19" fmla="*/ 3 h 382"/>
                  <a:gd name="T20" fmla="*/ 37 w 221"/>
                  <a:gd name="T21" fmla="*/ 28 h 382"/>
                  <a:gd name="T22" fmla="*/ 6 w 221"/>
                  <a:gd name="T23" fmla="*/ 478 h 382"/>
                  <a:gd name="T24" fmla="*/ 11 w 221"/>
                  <a:gd name="T25" fmla="*/ 573 h 382"/>
                  <a:gd name="T26" fmla="*/ 17 w 221"/>
                  <a:gd name="T27" fmla="*/ 576 h 382"/>
                  <a:gd name="T28" fmla="*/ 29 w 221"/>
                  <a:gd name="T29" fmla="*/ 576 h 382"/>
                  <a:gd name="T30" fmla="*/ 34 w 221"/>
                  <a:gd name="T31" fmla="*/ 581 h 382"/>
                  <a:gd name="T32" fmla="*/ 37 w 221"/>
                  <a:gd name="T33" fmla="*/ 564 h 382"/>
                  <a:gd name="T34" fmla="*/ 37 w 221"/>
                  <a:gd name="T35" fmla="*/ 545 h 382"/>
                  <a:gd name="T36" fmla="*/ 47 w 221"/>
                  <a:gd name="T37" fmla="*/ 536 h 382"/>
                  <a:gd name="T38" fmla="*/ 56 w 221"/>
                  <a:gd name="T39" fmla="*/ 546 h 382"/>
                  <a:gd name="T40" fmla="*/ 56 w 221"/>
                  <a:gd name="T41" fmla="*/ 567 h 382"/>
                  <a:gd name="T42" fmla="*/ 64 w 221"/>
                  <a:gd name="T43" fmla="*/ 577 h 382"/>
                  <a:gd name="T44" fmla="*/ 71 w 221"/>
                  <a:gd name="T45" fmla="*/ 585 h 382"/>
                  <a:gd name="T46" fmla="*/ 53 w 221"/>
                  <a:gd name="T47" fmla="*/ 590 h 382"/>
                  <a:gd name="T48" fmla="*/ 45 w 221"/>
                  <a:gd name="T49" fmla="*/ 593 h 382"/>
                  <a:gd name="T50" fmla="*/ 88 w 221"/>
                  <a:gd name="T51" fmla="*/ 587 h 382"/>
                  <a:gd name="T52" fmla="*/ 92 w 221"/>
                  <a:gd name="T53" fmla="*/ 584 h 382"/>
                  <a:gd name="T54" fmla="*/ 85 w 221"/>
                  <a:gd name="T55" fmla="*/ 577 h 382"/>
                  <a:gd name="T56" fmla="*/ 87 w 221"/>
                  <a:gd name="T57" fmla="*/ 579 h 382"/>
                  <a:gd name="T58" fmla="*/ 90 w 221"/>
                  <a:gd name="T59" fmla="*/ 581 h 382"/>
                  <a:gd name="T60" fmla="*/ 93 w 221"/>
                  <a:gd name="T61" fmla="*/ 579 h 382"/>
                  <a:gd name="T62" fmla="*/ 95 w 221"/>
                  <a:gd name="T63" fmla="*/ 579 h 382"/>
                  <a:gd name="T64" fmla="*/ 99 w 221"/>
                  <a:gd name="T65" fmla="*/ 573 h 382"/>
                  <a:gd name="T66" fmla="*/ 101 w 221"/>
                  <a:gd name="T67" fmla="*/ 560 h 382"/>
                  <a:gd name="T68" fmla="*/ 88 w 221"/>
                  <a:gd name="T69" fmla="*/ 522 h 382"/>
                  <a:gd name="T70" fmla="*/ 315 w 221"/>
                  <a:gd name="T71" fmla="*/ 497 h 382"/>
                  <a:gd name="T72" fmla="*/ 323 w 221"/>
                  <a:gd name="T73" fmla="*/ 475 h 382"/>
                  <a:gd name="T74" fmla="*/ 323 w 221"/>
                  <a:gd name="T75" fmla="*/ 453 h 382"/>
                  <a:gd name="T76" fmla="*/ 326 w 221"/>
                  <a:gd name="T77" fmla="*/ 424 h 382"/>
                  <a:gd name="T78" fmla="*/ 318 w 221"/>
                  <a:gd name="T79" fmla="*/ 399 h 382"/>
                  <a:gd name="T80" fmla="*/ 324 w 221"/>
                  <a:gd name="T81" fmla="*/ 376 h 382"/>
                  <a:gd name="T82" fmla="*/ 327 w 221"/>
                  <a:gd name="T83" fmla="*/ 354 h 382"/>
                  <a:gd name="T84" fmla="*/ 341 w 221"/>
                  <a:gd name="T85" fmla="*/ 340 h 38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21"/>
                  <a:gd name="T130" fmla="*/ 0 h 382"/>
                  <a:gd name="T131" fmla="*/ 221 w 221"/>
                  <a:gd name="T132" fmla="*/ 382 h 38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21" h="382">
                    <a:moveTo>
                      <a:pt x="220" y="219"/>
                    </a:moveTo>
                    <a:cubicBezTo>
                      <a:pt x="219" y="218"/>
                      <a:pt x="219" y="217"/>
                      <a:pt x="218" y="217"/>
                    </a:cubicBezTo>
                    <a:cubicBezTo>
                      <a:pt x="217" y="216"/>
                      <a:pt x="215" y="216"/>
                      <a:pt x="214" y="215"/>
                    </a:cubicBezTo>
                    <a:cubicBezTo>
                      <a:pt x="213" y="213"/>
                      <a:pt x="214" y="211"/>
                      <a:pt x="215" y="210"/>
                    </a:cubicBezTo>
                    <a:cubicBezTo>
                      <a:pt x="214" y="210"/>
                      <a:pt x="214" y="209"/>
                      <a:pt x="216" y="209"/>
                    </a:cubicBezTo>
                    <a:cubicBezTo>
                      <a:pt x="214" y="207"/>
                      <a:pt x="216" y="207"/>
                      <a:pt x="216" y="206"/>
                    </a:cubicBezTo>
                    <a:cubicBezTo>
                      <a:pt x="216" y="205"/>
                      <a:pt x="214" y="205"/>
                      <a:pt x="214" y="203"/>
                    </a:cubicBezTo>
                    <a:cubicBezTo>
                      <a:pt x="213" y="201"/>
                      <a:pt x="214" y="200"/>
                      <a:pt x="212" y="197"/>
                    </a:cubicBezTo>
                    <a:cubicBezTo>
                      <a:pt x="211" y="196"/>
                      <a:pt x="210" y="194"/>
                      <a:pt x="209" y="192"/>
                    </a:cubicBezTo>
                    <a:cubicBezTo>
                      <a:pt x="209" y="191"/>
                      <a:pt x="209" y="190"/>
                      <a:pt x="209" y="190"/>
                    </a:cubicBezTo>
                    <a:cubicBezTo>
                      <a:pt x="208" y="189"/>
                      <a:pt x="208" y="189"/>
                      <a:pt x="208" y="188"/>
                    </a:cubicBezTo>
                    <a:cubicBezTo>
                      <a:pt x="207" y="187"/>
                      <a:pt x="209" y="187"/>
                      <a:pt x="207" y="186"/>
                    </a:cubicBezTo>
                    <a:cubicBezTo>
                      <a:pt x="207" y="185"/>
                      <a:pt x="207" y="184"/>
                      <a:pt x="206" y="183"/>
                    </a:cubicBezTo>
                    <a:cubicBezTo>
                      <a:pt x="206" y="182"/>
                      <a:pt x="207" y="182"/>
                      <a:pt x="207" y="181"/>
                    </a:cubicBezTo>
                    <a:cubicBezTo>
                      <a:pt x="207" y="181"/>
                      <a:pt x="205" y="181"/>
                      <a:pt x="205" y="181"/>
                    </a:cubicBezTo>
                    <a:cubicBezTo>
                      <a:pt x="205" y="180"/>
                      <a:pt x="206" y="178"/>
                      <a:pt x="206" y="178"/>
                    </a:cubicBezTo>
                    <a:cubicBezTo>
                      <a:pt x="206" y="178"/>
                      <a:pt x="205" y="177"/>
                      <a:pt x="204" y="176"/>
                    </a:cubicBezTo>
                    <a:cubicBezTo>
                      <a:pt x="204" y="175"/>
                      <a:pt x="204" y="175"/>
                      <a:pt x="203" y="174"/>
                    </a:cubicBezTo>
                    <a:cubicBezTo>
                      <a:pt x="203" y="173"/>
                      <a:pt x="204" y="173"/>
                      <a:pt x="204" y="173"/>
                    </a:cubicBezTo>
                    <a:cubicBezTo>
                      <a:pt x="204" y="172"/>
                      <a:pt x="204" y="172"/>
                      <a:pt x="204" y="172"/>
                    </a:cubicBezTo>
                    <a:cubicBezTo>
                      <a:pt x="204" y="172"/>
                      <a:pt x="203" y="172"/>
                      <a:pt x="202" y="171"/>
                    </a:cubicBezTo>
                    <a:cubicBezTo>
                      <a:pt x="202" y="171"/>
                      <a:pt x="202" y="169"/>
                      <a:pt x="202" y="168"/>
                    </a:cubicBezTo>
                    <a:cubicBezTo>
                      <a:pt x="195" y="121"/>
                      <a:pt x="188" y="73"/>
                      <a:pt x="180" y="26"/>
                    </a:cubicBezTo>
                    <a:cubicBezTo>
                      <a:pt x="180" y="20"/>
                      <a:pt x="179" y="15"/>
                      <a:pt x="178" y="9"/>
                    </a:cubicBezTo>
                    <a:cubicBezTo>
                      <a:pt x="178" y="9"/>
                      <a:pt x="177" y="2"/>
                      <a:pt x="177" y="2"/>
                    </a:cubicBezTo>
                    <a:cubicBezTo>
                      <a:pt x="174" y="2"/>
                      <a:pt x="172" y="1"/>
                      <a:pt x="170" y="1"/>
                    </a:cubicBezTo>
                    <a:cubicBezTo>
                      <a:pt x="156" y="1"/>
                      <a:pt x="143" y="1"/>
                      <a:pt x="130" y="1"/>
                    </a:cubicBezTo>
                    <a:cubicBezTo>
                      <a:pt x="106" y="1"/>
                      <a:pt x="82" y="0"/>
                      <a:pt x="59" y="0"/>
                    </a:cubicBezTo>
                    <a:cubicBezTo>
                      <a:pt x="46" y="0"/>
                      <a:pt x="33" y="0"/>
                      <a:pt x="21" y="0"/>
                    </a:cubicBezTo>
                    <a:cubicBezTo>
                      <a:pt x="18" y="0"/>
                      <a:pt x="18" y="0"/>
                      <a:pt x="19" y="2"/>
                    </a:cubicBezTo>
                    <a:cubicBezTo>
                      <a:pt x="21" y="4"/>
                      <a:pt x="21" y="6"/>
                      <a:pt x="22" y="7"/>
                    </a:cubicBezTo>
                    <a:cubicBezTo>
                      <a:pt x="24" y="9"/>
                      <a:pt x="25" y="8"/>
                      <a:pt x="24" y="11"/>
                    </a:cubicBezTo>
                    <a:cubicBezTo>
                      <a:pt x="24" y="14"/>
                      <a:pt x="24" y="16"/>
                      <a:pt x="24" y="18"/>
                    </a:cubicBezTo>
                    <a:cubicBezTo>
                      <a:pt x="21" y="42"/>
                      <a:pt x="19" y="65"/>
                      <a:pt x="17" y="89"/>
                    </a:cubicBezTo>
                    <a:cubicBezTo>
                      <a:pt x="12" y="139"/>
                      <a:pt x="8" y="190"/>
                      <a:pt x="3" y="240"/>
                    </a:cubicBezTo>
                    <a:cubicBezTo>
                      <a:pt x="0" y="263"/>
                      <a:pt x="3" y="286"/>
                      <a:pt x="4" y="308"/>
                    </a:cubicBezTo>
                    <a:cubicBezTo>
                      <a:pt x="5" y="320"/>
                      <a:pt x="5" y="331"/>
                      <a:pt x="6" y="343"/>
                    </a:cubicBezTo>
                    <a:cubicBezTo>
                      <a:pt x="6" y="347"/>
                      <a:pt x="5" y="369"/>
                      <a:pt x="8" y="369"/>
                    </a:cubicBezTo>
                    <a:cubicBezTo>
                      <a:pt x="8" y="369"/>
                      <a:pt x="7" y="369"/>
                      <a:pt x="7" y="369"/>
                    </a:cubicBezTo>
                    <a:cubicBezTo>
                      <a:pt x="8" y="369"/>
                      <a:pt x="8" y="369"/>
                      <a:pt x="8" y="368"/>
                    </a:cubicBezTo>
                    <a:cubicBezTo>
                      <a:pt x="8" y="369"/>
                      <a:pt x="8" y="368"/>
                      <a:pt x="8" y="369"/>
                    </a:cubicBezTo>
                    <a:cubicBezTo>
                      <a:pt x="9" y="367"/>
                      <a:pt x="12" y="368"/>
                      <a:pt x="11" y="371"/>
                    </a:cubicBezTo>
                    <a:cubicBezTo>
                      <a:pt x="12" y="370"/>
                      <a:pt x="13" y="369"/>
                      <a:pt x="13" y="368"/>
                    </a:cubicBezTo>
                    <a:cubicBezTo>
                      <a:pt x="13" y="369"/>
                      <a:pt x="13" y="369"/>
                      <a:pt x="13" y="369"/>
                    </a:cubicBezTo>
                    <a:cubicBezTo>
                      <a:pt x="15" y="370"/>
                      <a:pt x="18" y="372"/>
                      <a:pt x="19" y="371"/>
                    </a:cubicBezTo>
                    <a:cubicBezTo>
                      <a:pt x="19" y="372"/>
                      <a:pt x="18" y="374"/>
                      <a:pt x="19" y="374"/>
                    </a:cubicBezTo>
                    <a:cubicBezTo>
                      <a:pt x="20" y="376"/>
                      <a:pt x="21" y="374"/>
                      <a:pt x="21" y="373"/>
                    </a:cubicBezTo>
                    <a:cubicBezTo>
                      <a:pt x="21" y="373"/>
                      <a:pt x="22" y="373"/>
                      <a:pt x="22" y="374"/>
                    </a:cubicBezTo>
                    <a:cubicBezTo>
                      <a:pt x="22" y="373"/>
                      <a:pt x="22" y="373"/>
                      <a:pt x="22" y="373"/>
                    </a:cubicBezTo>
                    <a:cubicBezTo>
                      <a:pt x="22" y="374"/>
                      <a:pt x="21" y="374"/>
                      <a:pt x="22" y="375"/>
                    </a:cubicBezTo>
                    <a:cubicBezTo>
                      <a:pt x="23" y="372"/>
                      <a:pt x="25" y="367"/>
                      <a:pt x="24" y="363"/>
                    </a:cubicBezTo>
                    <a:cubicBezTo>
                      <a:pt x="25" y="363"/>
                      <a:pt x="25" y="359"/>
                      <a:pt x="25" y="358"/>
                    </a:cubicBezTo>
                    <a:cubicBezTo>
                      <a:pt x="25" y="357"/>
                      <a:pt x="25" y="352"/>
                      <a:pt x="23" y="354"/>
                    </a:cubicBezTo>
                    <a:cubicBezTo>
                      <a:pt x="23" y="352"/>
                      <a:pt x="23" y="352"/>
                      <a:pt x="24" y="351"/>
                    </a:cubicBezTo>
                    <a:cubicBezTo>
                      <a:pt x="23" y="352"/>
                      <a:pt x="24" y="354"/>
                      <a:pt x="25" y="355"/>
                    </a:cubicBezTo>
                    <a:cubicBezTo>
                      <a:pt x="28" y="353"/>
                      <a:pt x="26" y="351"/>
                      <a:pt x="27" y="348"/>
                    </a:cubicBezTo>
                    <a:cubicBezTo>
                      <a:pt x="27" y="347"/>
                      <a:pt x="29" y="345"/>
                      <a:pt x="30" y="345"/>
                    </a:cubicBezTo>
                    <a:cubicBezTo>
                      <a:pt x="31" y="346"/>
                      <a:pt x="32" y="346"/>
                      <a:pt x="33" y="347"/>
                    </a:cubicBezTo>
                    <a:cubicBezTo>
                      <a:pt x="35" y="347"/>
                      <a:pt x="34" y="347"/>
                      <a:pt x="34" y="348"/>
                    </a:cubicBezTo>
                    <a:cubicBezTo>
                      <a:pt x="35" y="349"/>
                      <a:pt x="36" y="350"/>
                      <a:pt x="36" y="352"/>
                    </a:cubicBezTo>
                    <a:cubicBezTo>
                      <a:pt x="36" y="354"/>
                      <a:pt x="37" y="356"/>
                      <a:pt x="36" y="358"/>
                    </a:cubicBezTo>
                    <a:cubicBezTo>
                      <a:pt x="35" y="359"/>
                      <a:pt x="34" y="361"/>
                      <a:pt x="34" y="362"/>
                    </a:cubicBezTo>
                    <a:cubicBezTo>
                      <a:pt x="34" y="362"/>
                      <a:pt x="36" y="364"/>
                      <a:pt x="36" y="365"/>
                    </a:cubicBezTo>
                    <a:cubicBezTo>
                      <a:pt x="36" y="366"/>
                      <a:pt x="37" y="371"/>
                      <a:pt x="40" y="370"/>
                    </a:cubicBezTo>
                    <a:cubicBezTo>
                      <a:pt x="41" y="370"/>
                      <a:pt x="40" y="367"/>
                      <a:pt x="41" y="368"/>
                    </a:cubicBezTo>
                    <a:cubicBezTo>
                      <a:pt x="43" y="368"/>
                      <a:pt x="40" y="370"/>
                      <a:pt x="41" y="372"/>
                    </a:cubicBezTo>
                    <a:cubicBezTo>
                      <a:pt x="42" y="374"/>
                      <a:pt x="44" y="375"/>
                      <a:pt x="45" y="377"/>
                    </a:cubicBezTo>
                    <a:cubicBezTo>
                      <a:pt x="46" y="376"/>
                      <a:pt x="47" y="377"/>
                      <a:pt x="47" y="378"/>
                    </a:cubicBezTo>
                    <a:cubicBezTo>
                      <a:pt x="48" y="380"/>
                      <a:pt x="46" y="379"/>
                      <a:pt x="46" y="377"/>
                    </a:cubicBezTo>
                    <a:cubicBezTo>
                      <a:pt x="44" y="379"/>
                      <a:pt x="44" y="380"/>
                      <a:pt x="41" y="380"/>
                    </a:cubicBezTo>
                    <a:cubicBezTo>
                      <a:pt x="39" y="381"/>
                      <a:pt x="38" y="381"/>
                      <a:pt x="36" y="381"/>
                    </a:cubicBezTo>
                    <a:cubicBezTo>
                      <a:pt x="35" y="380"/>
                      <a:pt x="34" y="378"/>
                      <a:pt x="34" y="380"/>
                    </a:cubicBezTo>
                    <a:cubicBezTo>
                      <a:pt x="33" y="380"/>
                      <a:pt x="33" y="380"/>
                      <a:pt x="33" y="381"/>
                    </a:cubicBezTo>
                    <a:cubicBezTo>
                      <a:pt x="33" y="381"/>
                      <a:pt x="33" y="381"/>
                      <a:pt x="33" y="381"/>
                    </a:cubicBezTo>
                    <a:cubicBezTo>
                      <a:pt x="33" y="381"/>
                      <a:pt x="29" y="381"/>
                      <a:pt x="29" y="382"/>
                    </a:cubicBezTo>
                    <a:cubicBezTo>
                      <a:pt x="29" y="382"/>
                      <a:pt x="38" y="382"/>
                      <a:pt x="39" y="382"/>
                    </a:cubicBezTo>
                    <a:cubicBezTo>
                      <a:pt x="42" y="382"/>
                      <a:pt x="45" y="382"/>
                      <a:pt x="49" y="381"/>
                    </a:cubicBezTo>
                    <a:cubicBezTo>
                      <a:pt x="51" y="380"/>
                      <a:pt x="57" y="380"/>
                      <a:pt x="57" y="378"/>
                    </a:cubicBezTo>
                    <a:cubicBezTo>
                      <a:pt x="57" y="378"/>
                      <a:pt x="57" y="378"/>
                      <a:pt x="57" y="378"/>
                    </a:cubicBezTo>
                    <a:cubicBezTo>
                      <a:pt x="57" y="378"/>
                      <a:pt x="57" y="378"/>
                      <a:pt x="57" y="378"/>
                    </a:cubicBezTo>
                    <a:cubicBezTo>
                      <a:pt x="57" y="377"/>
                      <a:pt x="62" y="376"/>
                      <a:pt x="59" y="376"/>
                    </a:cubicBezTo>
                    <a:cubicBezTo>
                      <a:pt x="57" y="376"/>
                      <a:pt x="56" y="377"/>
                      <a:pt x="54" y="376"/>
                    </a:cubicBezTo>
                    <a:cubicBezTo>
                      <a:pt x="55" y="375"/>
                      <a:pt x="55" y="374"/>
                      <a:pt x="54" y="373"/>
                    </a:cubicBezTo>
                    <a:cubicBezTo>
                      <a:pt x="54" y="373"/>
                      <a:pt x="55" y="373"/>
                      <a:pt x="55" y="372"/>
                    </a:cubicBezTo>
                    <a:cubicBezTo>
                      <a:pt x="54" y="372"/>
                      <a:pt x="54" y="372"/>
                      <a:pt x="54" y="372"/>
                    </a:cubicBezTo>
                    <a:cubicBezTo>
                      <a:pt x="54" y="372"/>
                      <a:pt x="55" y="371"/>
                      <a:pt x="55" y="371"/>
                    </a:cubicBezTo>
                    <a:cubicBezTo>
                      <a:pt x="55" y="372"/>
                      <a:pt x="56" y="373"/>
                      <a:pt x="56" y="373"/>
                    </a:cubicBezTo>
                    <a:cubicBezTo>
                      <a:pt x="56" y="373"/>
                      <a:pt x="56" y="372"/>
                      <a:pt x="57" y="372"/>
                    </a:cubicBezTo>
                    <a:cubicBezTo>
                      <a:pt x="56" y="374"/>
                      <a:pt x="55" y="377"/>
                      <a:pt x="58" y="375"/>
                    </a:cubicBezTo>
                    <a:cubicBezTo>
                      <a:pt x="58" y="375"/>
                      <a:pt x="58" y="375"/>
                      <a:pt x="58" y="374"/>
                    </a:cubicBezTo>
                    <a:cubicBezTo>
                      <a:pt x="59" y="377"/>
                      <a:pt x="58" y="375"/>
                      <a:pt x="59" y="375"/>
                    </a:cubicBezTo>
                    <a:cubicBezTo>
                      <a:pt x="59" y="374"/>
                      <a:pt x="60" y="375"/>
                      <a:pt x="60" y="373"/>
                    </a:cubicBezTo>
                    <a:cubicBezTo>
                      <a:pt x="60" y="373"/>
                      <a:pt x="60" y="373"/>
                      <a:pt x="60" y="373"/>
                    </a:cubicBezTo>
                    <a:cubicBezTo>
                      <a:pt x="60" y="373"/>
                      <a:pt x="60" y="372"/>
                      <a:pt x="60" y="371"/>
                    </a:cubicBezTo>
                    <a:cubicBezTo>
                      <a:pt x="60" y="372"/>
                      <a:pt x="61" y="372"/>
                      <a:pt x="61" y="373"/>
                    </a:cubicBezTo>
                    <a:cubicBezTo>
                      <a:pt x="61" y="373"/>
                      <a:pt x="61" y="373"/>
                      <a:pt x="61" y="373"/>
                    </a:cubicBezTo>
                    <a:cubicBezTo>
                      <a:pt x="61" y="372"/>
                      <a:pt x="61" y="371"/>
                      <a:pt x="61" y="371"/>
                    </a:cubicBezTo>
                    <a:cubicBezTo>
                      <a:pt x="61" y="371"/>
                      <a:pt x="62" y="372"/>
                      <a:pt x="62" y="373"/>
                    </a:cubicBezTo>
                    <a:cubicBezTo>
                      <a:pt x="63" y="372"/>
                      <a:pt x="64" y="371"/>
                      <a:pt x="64" y="369"/>
                    </a:cubicBezTo>
                    <a:cubicBezTo>
                      <a:pt x="64" y="367"/>
                      <a:pt x="66" y="368"/>
                      <a:pt x="67" y="367"/>
                    </a:cubicBezTo>
                    <a:cubicBezTo>
                      <a:pt x="68" y="365"/>
                      <a:pt x="67" y="366"/>
                      <a:pt x="67" y="364"/>
                    </a:cubicBezTo>
                    <a:cubicBezTo>
                      <a:pt x="66" y="363"/>
                      <a:pt x="64" y="362"/>
                      <a:pt x="65" y="361"/>
                    </a:cubicBezTo>
                    <a:cubicBezTo>
                      <a:pt x="63" y="356"/>
                      <a:pt x="72" y="350"/>
                      <a:pt x="65" y="345"/>
                    </a:cubicBezTo>
                    <a:cubicBezTo>
                      <a:pt x="63" y="343"/>
                      <a:pt x="60" y="343"/>
                      <a:pt x="59" y="340"/>
                    </a:cubicBezTo>
                    <a:cubicBezTo>
                      <a:pt x="58" y="339"/>
                      <a:pt x="58" y="337"/>
                      <a:pt x="57" y="336"/>
                    </a:cubicBezTo>
                    <a:cubicBezTo>
                      <a:pt x="55" y="334"/>
                      <a:pt x="54" y="333"/>
                      <a:pt x="53" y="331"/>
                    </a:cubicBezTo>
                    <a:cubicBezTo>
                      <a:pt x="52" y="328"/>
                      <a:pt x="57" y="324"/>
                      <a:pt x="55" y="320"/>
                    </a:cubicBezTo>
                    <a:cubicBezTo>
                      <a:pt x="104" y="320"/>
                      <a:pt x="153" y="320"/>
                      <a:pt x="203" y="320"/>
                    </a:cubicBezTo>
                    <a:cubicBezTo>
                      <a:pt x="206" y="320"/>
                      <a:pt x="210" y="320"/>
                      <a:pt x="214" y="320"/>
                    </a:cubicBezTo>
                    <a:cubicBezTo>
                      <a:pt x="213" y="316"/>
                      <a:pt x="212" y="312"/>
                      <a:pt x="209" y="308"/>
                    </a:cubicBezTo>
                    <a:cubicBezTo>
                      <a:pt x="209" y="307"/>
                      <a:pt x="208" y="307"/>
                      <a:pt x="208" y="306"/>
                    </a:cubicBezTo>
                    <a:cubicBezTo>
                      <a:pt x="207" y="305"/>
                      <a:pt x="208" y="304"/>
                      <a:pt x="207" y="303"/>
                    </a:cubicBezTo>
                    <a:cubicBezTo>
                      <a:pt x="207" y="301"/>
                      <a:pt x="207" y="299"/>
                      <a:pt x="207" y="297"/>
                    </a:cubicBezTo>
                    <a:cubicBezTo>
                      <a:pt x="208" y="295"/>
                      <a:pt x="208" y="294"/>
                      <a:pt x="208" y="292"/>
                    </a:cubicBezTo>
                    <a:cubicBezTo>
                      <a:pt x="208" y="290"/>
                      <a:pt x="209" y="288"/>
                      <a:pt x="209" y="286"/>
                    </a:cubicBezTo>
                    <a:cubicBezTo>
                      <a:pt x="209" y="284"/>
                      <a:pt x="210" y="281"/>
                      <a:pt x="211" y="279"/>
                    </a:cubicBezTo>
                    <a:cubicBezTo>
                      <a:pt x="211" y="277"/>
                      <a:pt x="210" y="275"/>
                      <a:pt x="210" y="273"/>
                    </a:cubicBezTo>
                    <a:cubicBezTo>
                      <a:pt x="210" y="271"/>
                      <a:pt x="209" y="270"/>
                      <a:pt x="208" y="269"/>
                    </a:cubicBezTo>
                    <a:cubicBezTo>
                      <a:pt x="208" y="268"/>
                      <a:pt x="206" y="265"/>
                      <a:pt x="206" y="263"/>
                    </a:cubicBezTo>
                    <a:cubicBezTo>
                      <a:pt x="207" y="260"/>
                      <a:pt x="205" y="259"/>
                      <a:pt x="205" y="257"/>
                    </a:cubicBezTo>
                    <a:cubicBezTo>
                      <a:pt x="206" y="254"/>
                      <a:pt x="205" y="253"/>
                      <a:pt x="206" y="251"/>
                    </a:cubicBezTo>
                    <a:cubicBezTo>
                      <a:pt x="206" y="249"/>
                      <a:pt x="206" y="248"/>
                      <a:pt x="207" y="247"/>
                    </a:cubicBezTo>
                    <a:cubicBezTo>
                      <a:pt x="208" y="245"/>
                      <a:pt x="209" y="244"/>
                      <a:pt x="209" y="242"/>
                    </a:cubicBezTo>
                    <a:cubicBezTo>
                      <a:pt x="210" y="240"/>
                      <a:pt x="210" y="238"/>
                      <a:pt x="210" y="235"/>
                    </a:cubicBezTo>
                    <a:cubicBezTo>
                      <a:pt x="210" y="234"/>
                      <a:pt x="211" y="233"/>
                      <a:pt x="210" y="232"/>
                    </a:cubicBezTo>
                    <a:cubicBezTo>
                      <a:pt x="210" y="230"/>
                      <a:pt x="210" y="230"/>
                      <a:pt x="211" y="228"/>
                    </a:cubicBezTo>
                    <a:cubicBezTo>
                      <a:pt x="212" y="226"/>
                      <a:pt x="214" y="226"/>
                      <a:pt x="216" y="224"/>
                    </a:cubicBezTo>
                    <a:cubicBezTo>
                      <a:pt x="212" y="223"/>
                      <a:pt x="221" y="222"/>
                      <a:pt x="218" y="221"/>
                    </a:cubicBezTo>
                    <a:cubicBezTo>
                      <a:pt x="219" y="220"/>
                      <a:pt x="220" y="220"/>
                      <a:pt x="220" y="219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833" name="Freeform 10686"/>
              <p:cNvSpPr>
                <a:spLocks/>
              </p:cNvSpPr>
              <p:nvPr/>
            </p:nvSpPr>
            <p:spPr bwMode="auto">
              <a:xfrm>
                <a:off x="3860" y="2402"/>
                <a:ext cx="451" cy="579"/>
              </a:xfrm>
              <a:custGeom>
                <a:avLst/>
                <a:gdLst>
                  <a:gd name="T0" fmla="*/ 436 w 291"/>
                  <a:gd name="T1" fmla="*/ 363 h 373"/>
                  <a:gd name="T2" fmla="*/ 425 w 291"/>
                  <a:gd name="T3" fmla="*/ 351 h 373"/>
                  <a:gd name="T4" fmla="*/ 420 w 291"/>
                  <a:gd name="T5" fmla="*/ 332 h 373"/>
                  <a:gd name="T6" fmla="*/ 409 w 291"/>
                  <a:gd name="T7" fmla="*/ 307 h 373"/>
                  <a:gd name="T8" fmla="*/ 397 w 291"/>
                  <a:gd name="T9" fmla="*/ 298 h 373"/>
                  <a:gd name="T10" fmla="*/ 397 w 291"/>
                  <a:gd name="T11" fmla="*/ 286 h 373"/>
                  <a:gd name="T12" fmla="*/ 391 w 291"/>
                  <a:gd name="T13" fmla="*/ 265 h 373"/>
                  <a:gd name="T14" fmla="*/ 381 w 291"/>
                  <a:gd name="T15" fmla="*/ 242 h 373"/>
                  <a:gd name="T16" fmla="*/ 366 w 291"/>
                  <a:gd name="T17" fmla="*/ 233 h 373"/>
                  <a:gd name="T18" fmla="*/ 356 w 291"/>
                  <a:gd name="T19" fmla="*/ 217 h 373"/>
                  <a:gd name="T20" fmla="*/ 349 w 291"/>
                  <a:gd name="T21" fmla="*/ 211 h 373"/>
                  <a:gd name="T22" fmla="*/ 349 w 291"/>
                  <a:gd name="T23" fmla="*/ 197 h 373"/>
                  <a:gd name="T24" fmla="*/ 322 w 291"/>
                  <a:gd name="T25" fmla="*/ 169 h 373"/>
                  <a:gd name="T26" fmla="*/ 282 w 291"/>
                  <a:gd name="T27" fmla="*/ 118 h 373"/>
                  <a:gd name="T28" fmla="*/ 254 w 291"/>
                  <a:gd name="T29" fmla="*/ 67 h 373"/>
                  <a:gd name="T30" fmla="*/ 223 w 291"/>
                  <a:gd name="T31" fmla="*/ 48 h 373"/>
                  <a:gd name="T32" fmla="*/ 220 w 291"/>
                  <a:gd name="T33" fmla="*/ 25 h 373"/>
                  <a:gd name="T34" fmla="*/ 234 w 291"/>
                  <a:gd name="T35" fmla="*/ 9 h 373"/>
                  <a:gd name="T36" fmla="*/ 214 w 291"/>
                  <a:gd name="T37" fmla="*/ 3 h 373"/>
                  <a:gd name="T38" fmla="*/ 34 w 291"/>
                  <a:gd name="T39" fmla="*/ 227 h 373"/>
                  <a:gd name="T40" fmla="*/ 43 w 291"/>
                  <a:gd name="T41" fmla="*/ 276 h 373"/>
                  <a:gd name="T42" fmla="*/ 46 w 291"/>
                  <a:gd name="T43" fmla="*/ 286 h 373"/>
                  <a:gd name="T44" fmla="*/ 57 w 291"/>
                  <a:gd name="T45" fmla="*/ 314 h 373"/>
                  <a:gd name="T46" fmla="*/ 57 w 291"/>
                  <a:gd name="T47" fmla="*/ 335 h 373"/>
                  <a:gd name="T48" fmla="*/ 53 w 291"/>
                  <a:gd name="T49" fmla="*/ 355 h 373"/>
                  <a:gd name="T50" fmla="*/ 43 w 291"/>
                  <a:gd name="T51" fmla="*/ 400 h 373"/>
                  <a:gd name="T52" fmla="*/ 46 w 291"/>
                  <a:gd name="T53" fmla="*/ 472 h 373"/>
                  <a:gd name="T54" fmla="*/ 57 w 291"/>
                  <a:gd name="T55" fmla="*/ 501 h 373"/>
                  <a:gd name="T56" fmla="*/ 65 w 291"/>
                  <a:gd name="T57" fmla="*/ 528 h 373"/>
                  <a:gd name="T58" fmla="*/ 321 w 291"/>
                  <a:gd name="T59" fmla="*/ 560 h 373"/>
                  <a:gd name="T60" fmla="*/ 336 w 291"/>
                  <a:gd name="T61" fmla="*/ 573 h 373"/>
                  <a:gd name="T62" fmla="*/ 339 w 291"/>
                  <a:gd name="T63" fmla="*/ 526 h 373"/>
                  <a:gd name="T64" fmla="*/ 358 w 291"/>
                  <a:gd name="T65" fmla="*/ 525 h 373"/>
                  <a:gd name="T66" fmla="*/ 372 w 291"/>
                  <a:gd name="T67" fmla="*/ 531 h 373"/>
                  <a:gd name="T68" fmla="*/ 380 w 291"/>
                  <a:gd name="T69" fmla="*/ 532 h 373"/>
                  <a:gd name="T70" fmla="*/ 384 w 291"/>
                  <a:gd name="T71" fmla="*/ 529 h 373"/>
                  <a:gd name="T72" fmla="*/ 387 w 291"/>
                  <a:gd name="T73" fmla="*/ 518 h 373"/>
                  <a:gd name="T74" fmla="*/ 389 w 291"/>
                  <a:gd name="T75" fmla="*/ 517 h 373"/>
                  <a:gd name="T76" fmla="*/ 384 w 291"/>
                  <a:gd name="T77" fmla="*/ 501 h 373"/>
                  <a:gd name="T78" fmla="*/ 381 w 291"/>
                  <a:gd name="T79" fmla="*/ 500 h 373"/>
                  <a:gd name="T80" fmla="*/ 387 w 291"/>
                  <a:gd name="T81" fmla="*/ 494 h 373"/>
                  <a:gd name="T82" fmla="*/ 387 w 291"/>
                  <a:gd name="T83" fmla="*/ 484 h 373"/>
                  <a:gd name="T84" fmla="*/ 377 w 291"/>
                  <a:gd name="T85" fmla="*/ 473 h 373"/>
                  <a:gd name="T86" fmla="*/ 394 w 291"/>
                  <a:gd name="T87" fmla="*/ 480 h 373"/>
                  <a:gd name="T88" fmla="*/ 406 w 291"/>
                  <a:gd name="T89" fmla="*/ 472 h 373"/>
                  <a:gd name="T90" fmla="*/ 409 w 291"/>
                  <a:gd name="T91" fmla="*/ 466 h 373"/>
                  <a:gd name="T92" fmla="*/ 400 w 291"/>
                  <a:gd name="T93" fmla="*/ 458 h 373"/>
                  <a:gd name="T94" fmla="*/ 400 w 291"/>
                  <a:gd name="T95" fmla="*/ 456 h 373"/>
                  <a:gd name="T96" fmla="*/ 406 w 291"/>
                  <a:gd name="T97" fmla="*/ 444 h 373"/>
                  <a:gd name="T98" fmla="*/ 415 w 291"/>
                  <a:gd name="T99" fmla="*/ 433 h 373"/>
                  <a:gd name="T100" fmla="*/ 401 w 291"/>
                  <a:gd name="T101" fmla="*/ 430 h 373"/>
                  <a:gd name="T102" fmla="*/ 411 w 291"/>
                  <a:gd name="T103" fmla="*/ 427 h 373"/>
                  <a:gd name="T104" fmla="*/ 417 w 291"/>
                  <a:gd name="T105" fmla="*/ 422 h 373"/>
                  <a:gd name="T106" fmla="*/ 411 w 291"/>
                  <a:gd name="T107" fmla="*/ 416 h 373"/>
                  <a:gd name="T108" fmla="*/ 411 w 291"/>
                  <a:gd name="T109" fmla="*/ 400 h 373"/>
                  <a:gd name="T110" fmla="*/ 425 w 291"/>
                  <a:gd name="T111" fmla="*/ 407 h 373"/>
                  <a:gd name="T112" fmla="*/ 412 w 291"/>
                  <a:gd name="T113" fmla="*/ 385 h 373"/>
                  <a:gd name="T114" fmla="*/ 422 w 291"/>
                  <a:gd name="T115" fmla="*/ 391 h 373"/>
                  <a:gd name="T116" fmla="*/ 420 w 291"/>
                  <a:gd name="T117" fmla="*/ 383 h 373"/>
                  <a:gd name="T118" fmla="*/ 434 w 291"/>
                  <a:gd name="T119" fmla="*/ 391 h 373"/>
                  <a:gd name="T120" fmla="*/ 436 w 291"/>
                  <a:gd name="T121" fmla="*/ 379 h 373"/>
                  <a:gd name="T122" fmla="*/ 449 w 291"/>
                  <a:gd name="T123" fmla="*/ 374 h 37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91"/>
                  <a:gd name="T187" fmla="*/ 0 h 373"/>
                  <a:gd name="T188" fmla="*/ 291 w 291"/>
                  <a:gd name="T189" fmla="*/ 373 h 37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91" h="373">
                    <a:moveTo>
                      <a:pt x="291" y="239"/>
                    </a:moveTo>
                    <a:cubicBezTo>
                      <a:pt x="290" y="239"/>
                      <a:pt x="289" y="240"/>
                      <a:pt x="288" y="240"/>
                    </a:cubicBezTo>
                    <a:cubicBezTo>
                      <a:pt x="288" y="240"/>
                      <a:pt x="288" y="238"/>
                      <a:pt x="288" y="238"/>
                    </a:cubicBezTo>
                    <a:cubicBezTo>
                      <a:pt x="287" y="237"/>
                      <a:pt x="285" y="237"/>
                      <a:pt x="284" y="236"/>
                    </a:cubicBezTo>
                    <a:cubicBezTo>
                      <a:pt x="283" y="236"/>
                      <a:pt x="282" y="234"/>
                      <a:pt x="281" y="234"/>
                    </a:cubicBezTo>
                    <a:cubicBezTo>
                      <a:pt x="280" y="233"/>
                      <a:pt x="279" y="234"/>
                      <a:pt x="277" y="234"/>
                    </a:cubicBezTo>
                    <a:cubicBezTo>
                      <a:pt x="275" y="234"/>
                      <a:pt x="274" y="231"/>
                      <a:pt x="274" y="229"/>
                    </a:cubicBezTo>
                    <a:cubicBezTo>
                      <a:pt x="274" y="229"/>
                      <a:pt x="273" y="229"/>
                      <a:pt x="273" y="228"/>
                    </a:cubicBezTo>
                    <a:cubicBezTo>
                      <a:pt x="273" y="228"/>
                      <a:pt x="274" y="227"/>
                      <a:pt x="274" y="228"/>
                    </a:cubicBezTo>
                    <a:cubicBezTo>
                      <a:pt x="274" y="227"/>
                      <a:pt x="274" y="226"/>
                      <a:pt x="274" y="226"/>
                    </a:cubicBezTo>
                    <a:cubicBezTo>
                      <a:pt x="273" y="225"/>
                      <a:pt x="273" y="224"/>
                      <a:pt x="272" y="223"/>
                    </a:cubicBezTo>
                    <a:cubicBezTo>
                      <a:pt x="272" y="223"/>
                      <a:pt x="272" y="222"/>
                      <a:pt x="272" y="221"/>
                    </a:cubicBezTo>
                    <a:cubicBezTo>
                      <a:pt x="272" y="220"/>
                      <a:pt x="273" y="220"/>
                      <a:pt x="273" y="219"/>
                    </a:cubicBezTo>
                    <a:cubicBezTo>
                      <a:pt x="274" y="217"/>
                      <a:pt x="273" y="214"/>
                      <a:pt x="272" y="213"/>
                    </a:cubicBezTo>
                    <a:cubicBezTo>
                      <a:pt x="272" y="213"/>
                      <a:pt x="272" y="214"/>
                      <a:pt x="271" y="214"/>
                    </a:cubicBezTo>
                    <a:cubicBezTo>
                      <a:pt x="271" y="213"/>
                      <a:pt x="271" y="211"/>
                      <a:pt x="270" y="210"/>
                    </a:cubicBezTo>
                    <a:cubicBezTo>
                      <a:pt x="270" y="209"/>
                      <a:pt x="268" y="208"/>
                      <a:pt x="269" y="206"/>
                    </a:cubicBezTo>
                    <a:cubicBezTo>
                      <a:pt x="269" y="206"/>
                      <a:pt x="269" y="205"/>
                      <a:pt x="269" y="205"/>
                    </a:cubicBezTo>
                    <a:cubicBezTo>
                      <a:pt x="269" y="204"/>
                      <a:pt x="267" y="200"/>
                      <a:pt x="266" y="200"/>
                    </a:cubicBezTo>
                    <a:cubicBezTo>
                      <a:pt x="266" y="199"/>
                      <a:pt x="265" y="198"/>
                      <a:pt x="264" y="198"/>
                    </a:cubicBezTo>
                    <a:cubicBezTo>
                      <a:pt x="264" y="197"/>
                      <a:pt x="264" y="197"/>
                      <a:pt x="263" y="196"/>
                    </a:cubicBezTo>
                    <a:cubicBezTo>
                      <a:pt x="263" y="196"/>
                      <a:pt x="263" y="196"/>
                      <a:pt x="263" y="197"/>
                    </a:cubicBezTo>
                    <a:cubicBezTo>
                      <a:pt x="263" y="196"/>
                      <a:pt x="263" y="196"/>
                      <a:pt x="263" y="196"/>
                    </a:cubicBezTo>
                    <a:cubicBezTo>
                      <a:pt x="262" y="197"/>
                      <a:pt x="260" y="196"/>
                      <a:pt x="259" y="195"/>
                    </a:cubicBezTo>
                    <a:cubicBezTo>
                      <a:pt x="259" y="194"/>
                      <a:pt x="257" y="194"/>
                      <a:pt x="256" y="192"/>
                    </a:cubicBezTo>
                    <a:cubicBezTo>
                      <a:pt x="255" y="190"/>
                      <a:pt x="256" y="191"/>
                      <a:pt x="256" y="190"/>
                    </a:cubicBezTo>
                    <a:cubicBezTo>
                      <a:pt x="256" y="189"/>
                      <a:pt x="257" y="189"/>
                      <a:pt x="256" y="188"/>
                    </a:cubicBezTo>
                    <a:cubicBezTo>
                      <a:pt x="257" y="188"/>
                      <a:pt x="256" y="188"/>
                      <a:pt x="257" y="188"/>
                    </a:cubicBezTo>
                    <a:cubicBezTo>
                      <a:pt x="257" y="187"/>
                      <a:pt x="256" y="186"/>
                      <a:pt x="256" y="186"/>
                    </a:cubicBezTo>
                    <a:cubicBezTo>
                      <a:pt x="256" y="185"/>
                      <a:pt x="256" y="185"/>
                      <a:pt x="256" y="184"/>
                    </a:cubicBezTo>
                    <a:cubicBezTo>
                      <a:pt x="256" y="183"/>
                      <a:pt x="257" y="182"/>
                      <a:pt x="255" y="181"/>
                    </a:cubicBezTo>
                    <a:cubicBezTo>
                      <a:pt x="256" y="181"/>
                      <a:pt x="256" y="180"/>
                      <a:pt x="255" y="180"/>
                    </a:cubicBezTo>
                    <a:cubicBezTo>
                      <a:pt x="255" y="179"/>
                      <a:pt x="256" y="176"/>
                      <a:pt x="255" y="175"/>
                    </a:cubicBezTo>
                    <a:cubicBezTo>
                      <a:pt x="256" y="174"/>
                      <a:pt x="254" y="173"/>
                      <a:pt x="253" y="174"/>
                    </a:cubicBezTo>
                    <a:cubicBezTo>
                      <a:pt x="254" y="172"/>
                      <a:pt x="252" y="172"/>
                      <a:pt x="252" y="171"/>
                    </a:cubicBezTo>
                    <a:cubicBezTo>
                      <a:pt x="252" y="170"/>
                      <a:pt x="253" y="169"/>
                      <a:pt x="252" y="170"/>
                    </a:cubicBezTo>
                    <a:cubicBezTo>
                      <a:pt x="251" y="167"/>
                      <a:pt x="250" y="166"/>
                      <a:pt x="250" y="164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1" y="163"/>
                      <a:pt x="251" y="160"/>
                      <a:pt x="250" y="160"/>
                    </a:cubicBezTo>
                    <a:cubicBezTo>
                      <a:pt x="250" y="158"/>
                      <a:pt x="247" y="158"/>
                      <a:pt x="246" y="156"/>
                    </a:cubicBezTo>
                    <a:cubicBezTo>
                      <a:pt x="246" y="157"/>
                      <a:pt x="246" y="157"/>
                      <a:pt x="246" y="157"/>
                    </a:cubicBezTo>
                    <a:cubicBezTo>
                      <a:pt x="246" y="156"/>
                      <a:pt x="244" y="156"/>
                      <a:pt x="244" y="154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54"/>
                      <a:pt x="242" y="153"/>
                      <a:pt x="241" y="153"/>
                    </a:cubicBezTo>
                    <a:cubicBezTo>
                      <a:pt x="239" y="152"/>
                      <a:pt x="237" y="152"/>
                      <a:pt x="236" y="150"/>
                    </a:cubicBezTo>
                    <a:cubicBezTo>
                      <a:pt x="235" y="149"/>
                      <a:pt x="234" y="148"/>
                      <a:pt x="234" y="147"/>
                    </a:cubicBezTo>
                    <a:cubicBezTo>
                      <a:pt x="234" y="145"/>
                      <a:pt x="235" y="145"/>
                      <a:pt x="233" y="144"/>
                    </a:cubicBezTo>
                    <a:cubicBezTo>
                      <a:pt x="233" y="146"/>
                      <a:pt x="231" y="143"/>
                      <a:pt x="230" y="142"/>
                    </a:cubicBezTo>
                    <a:cubicBezTo>
                      <a:pt x="229" y="141"/>
                      <a:pt x="229" y="142"/>
                      <a:pt x="229" y="140"/>
                    </a:cubicBezTo>
                    <a:cubicBezTo>
                      <a:pt x="230" y="140"/>
                      <a:pt x="230" y="140"/>
                      <a:pt x="230" y="140"/>
                    </a:cubicBezTo>
                    <a:cubicBezTo>
                      <a:pt x="230" y="140"/>
                      <a:pt x="229" y="139"/>
                      <a:pt x="229" y="138"/>
                    </a:cubicBezTo>
                    <a:cubicBezTo>
                      <a:pt x="228" y="137"/>
                      <a:pt x="230" y="138"/>
                      <a:pt x="229" y="137"/>
                    </a:cubicBezTo>
                    <a:cubicBezTo>
                      <a:pt x="228" y="136"/>
                      <a:pt x="227" y="137"/>
                      <a:pt x="226" y="134"/>
                    </a:cubicBezTo>
                    <a:cubicBezTo>
                      <a:pt x="226" y="134"/>
                      <a:pt x="226" y="134"/>
                      <a:pt x="226" y="134"/>
                    </a:cubicBezTo>
                    <a:cubicBezTo>
                      <a:pt x="226" y="135"/>
                      <a:pt x="226" y="135"/>
                      <a:pt x="225" y="136"/>
                    </a:cubicBezTo>
                    <a:cubicBezTo>
                      <a:pt x="225" y="135"/>
                      <a:pt x="225" y="134"/>
                      <a:pt x="225" y="134"/>
                    </a:cubicBezTo>
                    <a:cubicBezTo>
                      <a:pt x="224" y="134"/>
                      <a:pt x="223" y="133"/>
                      <a:pt x="223" y="132"/>
                    </a:cubicBezTo>
                    <a:cubicBezTo>
                      <a:pt x="223" y="131"/>
                      <a:pt x="225" y="132"/>
                      <a:pt x="224" y="132"/>
                    </a:cubicBezTo>
                    <a:cubicBezTo>
                      <a:pt x="224" y="131"/>
                      <a:pt x="224" y="130"/>
                      <a:pt x="224" y="129"/>
                    </a:cubicBezTo>
                    <a:cubicBezTo>
                      <a:pt x="224" y="129"/>
                      <a:pt x="225" y="127"/>
                      <a:pt x="225" y="127"/>
                    </a:cubicBezTo>
                    <a:cubicBezTo>
                      <a:pt x="225" y="125"/>
                      <a:pt x="224" y="124"/>
                      <a:pt x="222" y="123"/>
                    </a:cubicBezTo>
                    <a:cubicBezTo>
                      <a:pt x="221" y="122"/>
                      <a:pt x="221" y="121"/>
                      <a:pt x="219" y="119"/>
                    </a:cubicBezTo>
                    <a:cubicBezTo>
                      <a:pt x="218" y="117"/>
                      <a:pt x="217" y="116"/>
                      <a:pt x="215" y="115"/>
                    </a:cubicBezTo>
                    <a:cubicBezTo>
                      <a:pt x="213" y="114"/>
                      <a:pt x="213" y="114"/>
                      <a:pt x="211" y="113"/>
                    </a:cubicBezTo>
                    <a:cubicBezTo>
                      <a:pt x="209" y="112"/>
                      <a:pt x="208" y="111"/>
                      <a:pt x="208" y="109"/>
                    </a:cubicBezTo>
                    <a:cubicBezTo>
                      <a:pt x="207" y="106"/>
                      <a:pt x="205" y="102"/>
                      <a:pt x="203" y="99"/>
                    </a:cubicBezTo>
                    <a:cubicBezTo>
                      <a:pt x="200" y="96"/>
                      <a:pt x="197" y="94"/>
                      <a:pt x="193" y="91"/>
                    </a:cubicBezTo>
                    <a:cubicBezTo>
                      <a:pt x="191" y="89"/>
                      <a:pt x="189" y="87"/>
                      <a:pt x="187" y="86"/>
                    </a:cubicBezTo>
                    <a:cubicBezTo>
                      <a:pt x="185" y="84"/>
                      <a:pt x="185" y="83"/>
                      <a:pt x="184" y="81"/>
                    </a:cubicBezTo>
                    <a:cubicBezTo>
                      <a:pt x="183" y="79"/>
                      <a:pt x="183" y="78"/>
                      <a:pt x="182" y="76"/>
                    </a:cubicBezTo>
                    <a:cubicBezTo>
                      <a:pt x="181" y="75"/>
                      <a:pt x="180" y="73"/>
                      <a:pt x="179" y="72"/>
                    </a:cubicBezTo>
                    <a:cubicBezTo>
                      <a:pt x="178" y="70"/>
                      <a:pt x="176" y="69"/>
                      <a:pt x="176" y="68"/>
                    </a:cubicBezTo>
                    <a:cubicBezTo>
                      <a:pt x="175" y="66"/>
                      <a:pt x="175" y="64"/>
                      <a:pt x="175" y="62"/>
                    </a:cubicBezTo>
                    <a:cubicBezTo>
                      <a:pt x="174" y="58"/>
                      <a:pt x="171" y="55"/>
                      <a:pt x="169" y="51"/>
                    </a:cubicBezTo>
                    <a:cubicBezTo>
                      <a:pt x="167" y="48"/>
                      <a:pt x="168" y="43"/>
                      <a:pt x="164" y="43"/>
                    </a:cubicBezTo>
                    <a:cubicBezTo>
                      <a:pt x="161" y="42"/>
                      <a:pt x="159" y="44"/>
                      <a:pt x="156" y="42"/>
                    </a:cubicBezTo>
                    <a:cubicBezTo>
                      <a:pt x="155" y="42"/>
                      <a:pt x="155" y="40"/>
                      <a:pt x="154" y="39"/>
                    </a:cubicBezTo>
                    <a:cubicBezTo>
                      <a:pt x="153" y="38"/>
                      <a:pt x="152" y="37"/>
                      <a:pt x="151" y="36"/>
                    </a:cubicBezTo>
                    <a:cubicBezTo>
                      <a:pt x="150" y="36"/>
                      <a:pt x="149" y="33"/>
                      <a:pt x="149" y="33"/>
                    </a:cubicBezTo>
                    <a:cubicBezTo>
                      <a:pt x="148" y="33"/>
                      <a:pt x="145" y="32"/>
                      <a:pt x="144" y="31"/>
                    </a:cubicBezTo>
                    <a:cubicBezTo>
                      <a:pt x="142" y="30"/>
                      <a:pt x="138" y="27"/>
                      <a:pt x="138" y="25"/>
                    </a:cubicBezTo>
                    <a:cubicBezTo>
                      <a:pt x="137" y="23"/>
                      <a:pt x="138" y="23"/>
                      <a:pt x="139" y="21"/>
                    </a:cubicBezTo>
                    <a:cubicBezTo>
                      <a:pt x="140" y="19"/>
                      <a:pt x="139" y="18"/>
                      <a:pt x="141" y="17"/>
                    </a:cubicBezTo>
                    <a:cubicBezTo>
                      <a:pt x="141" y="16"/>
                      <a:pt x="141" y="16"/>
                      <a:pt x="141" y="16"/>
                    </a:cubicBezTo>
                    <a:cubicBezTo>
                      <a:pt x="142" y="15"/>
                      <a:pt x="142" y="16"/>
                      <a:pt x="142" y="16"/>
                    </a:cubicBezTo>
                    <a:cubicBezTo>
                      <a:pt x="143" y="15"/>
                      <a:pt x="142" y="13"/>
                      <a:pt x="144" y="14"/>
                    </a:cubicBezTo>
                    <a:cubicBezTo>
                      <a:pt x="144" y="13"/>
                      <a:pt x="144" y="13"/>
                      <a:pt x="144" y="12"/>
                    </a:cubicBezTo>
                    <a:cubicBezTo>
                      <a:pt x="144" y="11"/>
                      <a:pt x="145" y="11"/>
                      <a:pt x="146" y="10"/>
                    </a:cubicBezTo>
                    <a:cubicBezTo>
                      <a:pt x="147" y="11"/>
                      <a:pt x="148" y="8"/>
                      <a:pt x="149" y="8"/>
                    </a:cubicBezTo>
                    <a:cubicBezTo>
                      <a:pt x="149" y="6"/>
                      <a:pt x="150" y="8"/>
                      <a:pt x="151" y="6"/>
                    </a:cubicBezTo>
                    <a:cubicBezTo>
                      <a:pt x="152" y="7"/>
                      <a:pt x="152" y="6"/>
                      <a:pt x="151" y="5"/>
                    </a:cubicBezTo>
                    <a:cubicBezTo>
                      <a:pt x="151" y="5"/>
                      <a:pt x="152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1" y="4"/>
                      <a:pt x="153" y="3"/>
                      <a:pt x="153" y="2"/>
                    </a:cubicBezTo>
                    <a:cubicBezTo>
                      <a:pt x="152" y="0"/>
                      <a:pt x="140" y="2"/>
                      <a:pt x="138" y="2"/>
                    </a:cubicBezTo>
                    <a:cubicBezTo>
                      <a:pt x="127" y="2"/>
                      <a:pt x="117" y="2"/>
                      <a:pt x="106" y="2"/>
                    </a:cubicBezTo>
                    <a:cubicBezTo>
                      <a:pt x="83" y="3"/>
                      <a:pt x="60" y="2"/>
                      <a:pt x="37" y="2"/>
                    </a:cubicBezTo>
                    <a:cubicBezTo>
                      <a:pt x="25" y="2"/>
                      <a:pt x="12" y="3"/>
                      <a:pt x="0" y="3"/>
                    </a:cubicBezTo>
                    <a:cubicBezTo>
                      <a:pt x="3" y="27"/>
                      <a:pt x="7" y="50"/>
                      <a:pt x="11" y="74"/>
                    </a:cubicBezTo>
                    <a:cubicBezTo>
                      <a:pt x="15" y="98"/>
                      <a:pt x="18" y="122"/>
                      <a:pt x="22" y="146"/>
                    </a:cubicBezTo>
                    <a:cubicBezTo>
                      <a:pt x="22" y="152"/>
                      <a:pt x="23" y="157"/>
                      <a:pt x="24" y="162"/>
                    </a:cubicBezTo>
                    <a:cubicBezTo>
                      <a:pt x="24" y="165"/>
                      <a:pt x="25" y="168"/>
                      <a:pt x="25" y="171"/>
                    </a:cubicBezTo>
                    <a:cubicBezTo>
                      <a:pt x="26" y="173"/>
                      <a:pt x="26" y="172"/>
                      <a:pt x="27" y="173"/>
                    </a:cubicBezTo>
                    <a:cubicBezTo>
                      <a:pt x="27" y="174"/>
                      <a:pt x="26" y="175"/>
                      <a:pt x="27" y="176"/>
                    </a:cubicBezTo>
                    <a:cubicBezTo>
                      <a:pt x="27" y="177"/>
                      <a:pt x="28" y="177"/>
                      <a:pt x="28" y="178"/>
                    </a:cubicBezTo>
                    <a:cubicBezTo>
                      <a:pt x="28" y="178"/>
                      <a:pt x="29" y="179"/>
                      <a:pt x="29" y="179"/>
                    </a:cubicBezTo>
                    <a:cubicBezTo>
                      <a:pt x="29" y="179"/>
                      <a:pt x="28" y="180"/>
                      <a:pt x="28" y="180"/>
                    </a:cubicBezTo>
                    <a:cubicBezTo>
                      <a:pt x="28" y="180"/>
                      <a:pt x="28" y="180"/>
                      <a:pt x="28" y="181"/>
                    </a:cubicBezTo>
                    <a:cubicBezTo>
                      <a:pt x="28" y="182"/>
                      <a:pt x="29" y="181"/>
                      <a:pt x="29" y="182"/>
                    </a:cubicBezTo>
                    <a:cubicBezTo>
                      <a:pt x="30" y="183"/>
                      <a:pt x="29" y="183"/>
                      <a:pt x="30" y="184"/>
                    </a:cubicBezTo>
                    <a:cubicBezTo>
                      <a:pt x="30" y="186"/>
                      <a:pt x="31" y="187"/>
                      <a:pt x="31" y="188"/>
                    </a:cubicBezTo>
                    <a:cubicBezTo>
                      <a:pt x="31" y="189"/>
                      <a:pt x="30" y="189"/>
                      <a:pt x="31" y="190"/>
                    </a:cubicBezTo>
                    <a:cubicBezTo>
                      <a:pt x="31" y="190"/>
                      <a:pt x="32" y="190"/>
                      <a:pt x="32" y="190"/>
                    </a:cubicBezTo>
                    <a:cubicBezTo>
                      <a:pt x="32" y="191"/>
                      <a:pt x="31" y="191"/>
                      <a:pt x="31" y="192"/>
                    </a:cubicBezTo>
                    <a:cubicBezTo>
                      <a:pt x="33" y="195"/>
                      <a:pt x="37" y="198"/>
                      <a:pt x="37" y="202"/>
                    </a:cubicBezTo>
                    <a:cubicBezTo>
                      <a:pt x="37" y="203"/>
                      <a:pt x="37" y="204"/>
                      <a:pt x="37" y="204"/>
                    </a:cubicBezTo>
                    <a:cubicBezTo>
                      <a:pt x="37" y="205"/>
                      <a:pt x="38" y="205"/>
                      <a:pt x="38" y="206"/>
                    </a:cubicBezTo>
                    <a:cubicBezTo>
                      <a:pt x="39" y="207"/>
                      <a:pt x="37" y="209"/>
                      <a:pt x="39" y="210"/>
                    </a:cubicBezTo>
                    <a:cubicBezTo>
                      <a:pt x="37" y="210"/>
                      <a:pt x="37" y="211"/>
                      <a:pt x="38" y="211"/>
                    </a:cubicBezTo>
                    <a:cubicBezTo>
                      <a:pt x="37" y="212"/>
                      <a:pt x="36" y="214"/>
                      <a:pt x="37" y="216"/>
                    </a:cubicBezTo>
                    <a:cubicBezTo>
                      <a:pt x="38" y="217"/>
                      <a:pt x="40" y="217"/>
                      <a:pt x="41" y="218"/>
                    </a:cubicBezTo>
                    <a:cubicBezTo>
                      <a:pt x="42" y="219"/>
                      <a:pt x="42" y="219"/>
                      <a:pt x="43" y="220"/>
                    </a:cubicBezTo>
                    <a:cubicBezTo>
                      <a:pt x="43" y="221"/>
                      <a:pt x="42" y="221"/>
                      <a:pt x="41" y="222"/>
                    </a:cubicBezTo>
                    <a:cubicBezTo>
                      <a:pt x="44" y="223"/>
                      <a:pt x="35" y="224"/>
                      <a:pt x="39" y="225"/>
                    </a:cubicBezTo>
                    <a:cubicBezTo>
                      <a:pt x="37" y="227"/>
                      <a:pt x="35" y="227"/>
                      <a:pt x="34" y="229"/>
                    </a:cubicBezTo>
                    <a:cubicBezTo>
                      <a:pt x="33" y="231"/>
                      <a:pt x="33" y="230"/>
                      <a:pt x="33" y="232"/>
                    </a:cubicBezTo>
                    <a:cubicBezTo>
                      <a:pt x="33" y="234"/>
                      <a:pt x="33" y="235"/>
                      <a:pt x="33" y="236"/>
                    </a:cubicBezTo>
                    <a:cubicBezTo>
                      <a:pt x="33" y="241"/>
                      <a:pt x="33" y="244"/>
                      <a:pt x="30" y="248"/>
                    </a:cubicBezTo>
                    <a:cubicBezTo>
                      <a:pt x="29" y="249"/>
                      <a:pt x="29" y="250"/>
                      <a:pt x="28" y="252"/>
                    </a:cubicBezTo>
                    <a:cubicBezTo>
                      <a:pt x="28" y="253"/>
                      <a:pt x="28" y="256"/>
                      <a:pt x="28" y="258"/>
                    </a:cubicBezTo>
                    <a:cubicBezTo>
                      <a:pt x="29" y="262"/>
                      <a:pt x="29" y="266"/>
                      <a:pt x="31" y="270"/>
                    </a:cubicBezTo>
                    <a:cubicBezTo>
                      <a:pt x="33" y="272"/>
                      <a:pt x="34" y="277"/>
                      <a:pt x="34" y="280"/>
                    </a:cubicBezTo>
                    <a:cubicBezTo>
                      <a:pt x="33" y="284"/>
                      <a:pt x="31" y="288"/>
                      <a:pt x="31" y="293"/>
                    </a:cubicBezTo>
                    <a:cubicBezTo>
                      <a:pt x="31" y="295"/>
                      <a:pt x="31" y="296"/>
                      <a:pt x="30" y="298"/>
                    </a:cubicBezTo>
                    <a:cubicBezTo>
                      <a:pt x="30" y="300"/>
                      <a:pt x="30" y="302"/>
                      <a:pt x="30" y="304"/>
                    </a:cubicBezTo>
                    <a:cubicBezTo>
                      <a:pt x="31" y="305"/>
                      <a:pt x="30" y="306"/>
                      <a:pt x="31" y="307"/>
                    </a:cubicBezTo>
                    <a:cubicBezTo>
                      <a:pt x="31" y="308"/>
                      <a:pt x="31" y="308"/>
                      <a:pt x="32" y="309"/>
                    </a:cubicBezTo>
                    <a:cubicBezTo>
                      <a:pt x="34" y="311"/>
                      <a:pt x="34" y="313"/>
                      <a:pt x="35" y="315"/>
                    </a:cubicBezTo>
                    <a:cubicBezTo>
                      <a:pt x="36" y="317"/>
                      <a:pt x="36" y="319"/>
                      <a:pt x="37" y="321"/>
                    </a:cubicBezTo>
                    <a:cubicBezTo>
                      <a:pt x="37" y="322"/>
                      <a:pt x="37" y="323"/>
                      <a:pt x="37" y="323"/>
                    </a:cubicBezTo>
                    <a:cubicBezTo>
                      <a:pt x="37" y="324"/>
                      <a:pt x="38" y="324"/>
                      <a:pt x="38" y="324"/>
                    </a:cubicBezTo>
                    <a:cubicBezTo>
                      <a:pt x="38" y="325"/>
                      <a:pt x="38" y="326"/>
                      <a:pt x="38" y="326"/>
                    </a:cubicBezTo>
                    <a:cubicBezTo>
                      <a:pt x="39" y="328"/>
                      <a:pt x="40" y="330"/>
                      <a:pt x="41" y="332"/>
                    </a:cubicBezTo>
                    <a:cubicBezTo>
                      <a:pt x="41" y="334"/>
                      <a:pt x="41" y="335"/>
                      <a:pt x="41" y="337"/>
                    </a:cubicBezTo>
                    <a:cubicBezTo>
                      <a:pt x="41" y="338"/>
                      <a:pt x="41" y="339"/>
                      <a:pt x="42" y="340"/>
                    </a:cubicBezTo>
                    <a:cubicBezTo>
                      <a:pt x="42" y="341"/>
                      <a:pt x="43" y="341"/>
                      <a:pt x="44" y="342"/>
                    </a:cubicBezTo>
                    <a:cubicBezTo>
                      <a:pt x="45" y="346"/>
                      <a:pt x="52" y="345"/>
                      <a:pt x="55" y="345"/>
                    </a:cubicBezTo>
                    <a:cubicBezTo>
                      <a:pt x="67" y="346"/>
                      <a:pt x="80" y="346"/>
                      <a:pt x="93" y="347"/>
                    </a:cubicBezTo>
                    <a:cubicBezTo>
                      <a:pt x="131" y="349"/>
                      <a:pt x="169" y="353"/>
                      <a:pt x="206" y="356"/>
                    </a:cubicBezTo>
                    <a:cubicBezTo>
                      <a:pt x="204" y="358"/>
                      <a:pt x="206" y="359"/>
                      <a:pt x="207" y="361"/>
                    </a:cubicBezTo>
                    <a:cubicBezTo>
                      <a:pt x="208" y="363"/>
                      <a:pt x="207" y="364"/>
                      <a:pt x="207" y="367"/>
                    </a:cubicBezTo>
                    <a:cubicBezTo>
                      <a:pt x="207" y="368"/>
                      <a:pt x="208" y="370"/>
                      <a:pt x="209" y="371"/>
                    </a:cubicBezTo>
                    <a:cubicBezTo>
                      <a:pt x="210" y="373"/>
                      <a:pt x="210" y="372"/>
                      <a:pt x="212" y="372"/>
                    </a:cubicBezTo>
                    <a:cubicBezTo>
                      <a:pt x="213" y="372"/>
                      <a:pt x="215" y="373"/>
                      <a:pt x="216" y="373"/>
                    </a:cubicBezTo>
                    <a:cubicBezTo>
                      <a:pt x="218" y="372"/>
                      <a:pt x="217" y="370"/>
                      <a:pt x="217" y="369"/>
                    </a:cubicBezTo>
                    <a:cubicBezTo>
                      <a:pt x="217" y="366"/>
                      <a:pt x="219" y="363"/>
                      <a:pt x="219" y="360"/>
                    </a:cubicBezTo>
                    <a:cubicBezTo>
                      <a:pt x="219" y="356"/>
                      <a:pt x="219" y="354"/>
                      <a:pt x="218" y="351"/>
                    </a:cubicBezTo>
                    <a:cubicBezTo>
                      <a:pt x="216" y="347"/>
                      <a:pt x="217" y="345"/>
                      <a:pt x="217" y="342"/>
                    </a:cubicBezTo>
                    <a:cubicBezTo>
                      <a:pt x="217" y="340"/>
                      <a:pt x="218" y="342"/>
                      <a:pt x="219" y="341"/>
                    </a:cubicBezTo>
                    <a:cubicBezTo>
                      <a:pt x="219" y="341"/>
                      <a:pt x="219" y="339"/>
                      <a:pt x="219" y="339"/>
                    </a:cubicBezTo>
                    <a:cubicBezTo>
                      <a:pt x="220" y="337"/>
                      <a:pt x="220" y="340"/>
                      <a:pt x="222" y="339"/>
                    </a:cubicBezTo>
                    <a:cubicBezTo>
                      <a:pt x="223" y="338"/>
                      <a:pt x="221" y="336"/>
                      <a:pt x="223" y="335"/>
                    </a:cubicBezTo>
                    <a:cubicBezTo>
                      <a:pt x="224" y="335"/>
                      <a:pt x="226" y="337"/>
                      <a:pt x="226" y="335"/>
                    </a:cubicBezTo>
                    <a:cubicBezTo>
                      <a:pt x="227" y="336"/>
                      <a:pt x="227" y="337"/>
                      <a:pt x="229" y="338"/>
                    </a:cubicBezTo>
                    <a:cubicBezTo>
                      <a:pt x="230" y="338"/>
                      <a:pt x="231" y="338"/>
                      <a:pt x="231" y="338"/>
                    </a:cubicBezTo>
                    <a:cubicBezTo>
                      <a:pt x="232" y="338"/>
                      <a:pt x="233" y="339"/>
                      <a:pt x="233" y="340"/>
                    </a:cubicBezTo>
                    <a:cubicBezTo>
                      <a:pt x="234" y="340"/>
                      <a:pt x="234" y="339"/>
                      <a:pt x="234" y="339"/>
                    </a:cubicBezTo>
                    <a:cubicBezTo>
                      <a:pt x="235" y="340"/>
                      <a:pt x="236" y="341"/>
                      <a:pt x="236" y="341"/>
                    </a:cubicBezTo>
                    <a:cubicBezTo>
                      <a:pt x="237" y="342"/>
                      <a:pt x="241" y="342"/>
                      <a:pt x="239" y="342"/>
                    </a:cubicBezTo>
                    <a:cubicBezTo>
                      <a:pt x="240" y="341"/>
                      <a:pt x="240" y="341"/>
                      <a:pt x="240" y="342"/>
                    </a:cubicBezTo>
                    <a:cubicBezTo>
                      <a:pt x="241" y="342"/>
                      <a:pt x="241" y="342"/>
                      <a:pt x="241" y="342"/>
                    </a:cubicBezTo>
                    <a:cubicBezTo>
                      <a:pt x="241" y="343"/>
                      <a:pt x="242" y="343"/>
                      <a:pt x="243" y="342"/>
                    </a:cubicBezTo>
                    <a:cubicBezTo>
                      <a:pt x="243" y="343"/>
                      <a:pt x="244" y="343"/>
                      <a:pt x="244" y="344"/>
                    </a:cubicBezTo>
                    <a:cubicBezTo>
                      <a:pt x="244" y="344"/>
                      <a:pt x="244" y="344"/>
                      <a:pt x="244" y="344"/>
                    </a:cubicBezTo>
                    <a:cubicBezTo>
                      <a:pt x="244" y="343"/>
                      <a:pt x="244" y="342"/>
                      <a:pt x="245" y="343"/>
                    </a:cubicBezTo>
                    <a:cubicBezTo>
                      <a:pt x="245" y="343"/>
                      <a:pt x="246" y="343"/>
                      <a:pt x="246" y="343"/>
                    </a:cubicBezTo>
                    <a:cubicBezTo>
                      <a:pt x="246" y="343"/>
                      <a:pt x="246" y="342"/>
                      <a:pt x="246" y="342"/>
                    </a:cubicBezTo>
                    <a:cubicBezTo>
                      <a:pt x="246" y="343"/>
                      <a:pt x="246" y="343"/>
                      <a:pt x="247" y="344"/>
                    </a:cubicBezTo>
                    <a:cubicBezTo>
                      <a:pt x="247" y="344"/>
                      <a:pt x="248" y="344"/>
                      <a:pt x="248" y="344"/>
                    </a:cubicBezTo>
                    <a:cubicBezTo>
                      <a:pt x="249" y="343"/>
                      <a:pt x="249" y="342"/>
                      <a:pt x="248" y="341"/>
                    </a:cubicBezTo>
                    <a:cubicBezTo>
                      <a:pt x="249" y="342"/>
                      <a:pt x="249" y="342"/>
                      <a:pt x="249" y="343"/>
                    </a:cubicBezTo>
                    <a:cubicBezTo>
                      <a:pt x="251" y="343"/>
                      <a:pt x="251" y="342"/>
                      <a:pt x="251" y="341"/>
                    </a:cubicBezTo>
                    <a:cubicBezTo>
                      <a:pt x="251" y="340"/>
                      <a:pt x="251" y="340"/>
                      <a:pt x="251" y="339"/>
                    </a:cubicBezTo>
                    <a:cubicBezTo>
                      <a:pt x="251" y="338"/>
                      <a:pt x="250" y="338"/>
                      <a:pt x="249" y="337"/>
                    </a:cubicBezTo>
                    <a:cubicBezTo>
                      <a:pt x="249" y="336"/>
                      <a:pt x="250" y="334"/>
                      <a:pt x="250" y="334"/>
                    </a:cubicBezTo>
                    <a:cubicBezTo>
                      <a:pt x="248" y="334"/>
                      <a:pt x="246" y="334"/>
                      <a:pt x="246" y="332"/>
                    </a:cubicBezTo>
                    <a:cubicBezTo>
                      <a:pt x="246" y="332"/>
                      <a:pt x="246" y="332"/>
                      <a:pt x="246" y="333"/>
                    </a:cubicBezTo>
                    <a:cubicBezTo>
                      <a:pt x="245" y="332"/>
                      <a:pt x="245" y="330"/>
                      <a:pt x="247" y="331"/>
                    </a:cubicBezTo>
                    <a:cubicBezTo>
                      <a:pt x="248" y="332"/>
                      <a:pt x="246" y="333"/>
                      <a:pt x="248" y="333"/>
                    </a:cubicBezTo>
                    <a:cubicBezTo>
                      <a:pt x="249" y="333"/>
                      <a:pt x="251" y="335"/>
                      <a:pt x="251" y="333"/>
                    </a:cubicBezTo>
                    <a:cubicBezTo>
                      <a:pt x="251" y="332"/>
                      <a:pt x="249" y="332"/>
                      <a:pt x="249" y="331"/>
                    </a:cubicBezTo>
                    <a:cubicBezTo>
                      <a:pt x="249" y="329"/>
                      <a:pt x="251" y="329"/>
                      <a:pt x="251" y="328"/>
                    </a:cubicBezTo>
                    <a:cubicBezTo>
                      <a:pt x="252" y="327"/>
                      <a:pt x="254" y="326"/>
                      <a:pt x="253" y="324"/>
                    </a:cubicBezTo>
                    <a:cubicBezTo>
                      <a:pt x="252" y="323"/>
                      <a:pt x="252" y="325"/>
                      <a:pt x="251" y="325"/>
                    </a:cubicBezTo>
                    <a:cubicBezTo>
                      <a:pt x="249" y="324"/>
                      <a:pt x="249" y="324"/>
                      <a:pt x="248" y="323"/>
                    </a:cubicBezTo>
                    <a:cubicBezTo>
                      <a:pt x="247" y="323"/>
                      <a:pt x="246" y="324"/>
                      <a:pt x="244" y="323"/>
                    </a:cubicBezTo>
                    <a:cubicBezTo>
                      <a:pt x="243" y="323"/>
                      <a:pt x="242" y="321"/>
                      <a:pt x="241" y="323"/>
                    </a:cubicBezTo>
                    <a:cubicBezTo>
                      <a:pt x="241" y="321"/>
                      <a:pt x="242" y="322"/>
                      <a:pt x="244" y="322"/>
                    </a:cubicBezTo>
                    <a:cubicBezTo>
                      <a:pt x="244" y="322"/>
                      <a:pt x="244" y="323"/>
                      <a:pt x="244" y="323"/>
                    </a:cubicBezTo>
                    <a:cubicBezTo>
                      <a:pt x="245" y="323"/>
                      <a:pt x="245" y="322"/>
                      <a:pt x="246" y="322"/>
                    </a:cubicBezTo>
                    <a:cubicBezTo>
                      <a:pt x="247" y="322"/>
                      <a:pt x="248" y="321"/>
                      <a:pt x="249" y="322"/>
                    </a:cubicBezTo>
                    <a:cubicBezTo>
                      <a:pt x="250" y="323"/>
                      <a:pt x="251" y="324"/>
                      <a:pt x="251" y="322"/>
                    </a:cubicBezTo>
                    <a:cubicBezTo>
                      <a:pt x="251" y="322"/>
                      <a:pt x="251" y="322"/>
                      <a:pt x="251" y="322"/>
                    </a:cubicBezTo>
                    <a:cubicBezTo>
                      <a:pt x="252" y="322"/>
                      <a:pt x="253" y="321"/>
                      <a:pt x="253" y="320"/>
                    </a:cubicBezTo>
                    <a:cubicBezTo>
                      <a:pt x="251" y="321"/>
                      <a:pt x="252" y="319"/>
                      <a:pt x="250" y="318"/>
                    </a:cubicBezTo>
                    <a:cubicBezTo>
                      <a:pt x="250" y="317"/>
                      <a:pt x="248" y="316"/>
                      <a:pt x="248" y="315"/>
                    </a:cubicBezTo>
                    <a:cubicBezTo>
                      <a:pt x="249" y="316"/>
                      <a:pt x="249" y="316"/>
                      <a:pt x="250" y="316"/>
                    </a:cubicBezTo>
                    <a:cubicBezTo>
                      <a:pt x="251" y="316"/>
                      <a:pt x="251" y="318"/>
                      <a:pt x="251" y="318"/>
                    </a:cubicBezTo>
                    <a:cubicBezTo>
                      <a:pt x="254" y="318"/>
                      <a:pt x="251" y="315"/>
                      <a:pt x="250" y="315"/>
                    </a:cubicBezTo>
                    <a:cubicBezTo>
                      <a:pt x="248" y="315"/>
                      <a:pt x="250" y="313"/>
                      <a:pt x="250" y="312"/>
                    </a:cubicBezTo>
                    <a:cubicBezTo>
                      <a:pt x="250" y="311"/>
                      <a:pt x="248" y="311"/>
                      <a:pt x="247" y="309"/>
                    </a:cubicBezTo>
                    <a:cubicBezTo>
                      <a:pt x="248" y="309"/>
                      <a:pt x="248" y="310"/>
                      <a:pt x="248" y="310"/>
                    </a:cubicBezTo>
                    <a:cubicBezTo>
                      <a:pt x="248" y="308"/>
                      <a:pt x="248" y="307"/>
                      <a:pt x="247" y="305"/>
                    </a:cubicBezTo>
                    <a:cubicBezTo>
                      <a:pt x="246" y="304"/>
                      <a:pt x="247" y="305"/>
                      <a:pt x="246" y="304"/>
                    </a:cubicBezTo>
                    <a:cubicBezTo>
                      <a:pt x="245" y="304"/>
                      <a:pt x="244" y="305"/>
                      <a:pt x="243" y="305"/>
                    </a:cubicBezTo>
                    <a:cubicBezTo>
                      <a:pt x="244" y="304"/>
                      <a:pt x="245" y="303"/>
                      <a:pt x="246" y="303"/>
                    </a:cubicBezTo>
                    <a:cubicBezTo>
                      <a:pt x="248" y="304"/>
                      <a:pt x="246" y="304"/>
                      <a:pt x="248" y="305"/>
                    </a:cubicBezTo>
                    <a:cubicBezTo>
                      <a:pt x="249" y="306"/>
                      <a:pt x="249" y="306"/>
                      <a:pt x="249" y="307"/>
                    </a:cubicBezTo>
                    <a:cubicBezTo>
                      <a:pt x="249" y="309"/>
                      <a:pt x="251" y="309"/>
                      <a:pt x="251" y="310"/>
                    </a:cubicBezTo>
                    <a:cubicBezTo>
                      <a:pt x="251" y="313"/>
                      <a:pt x="254" y="312"/>
                      <a:pt x="254" y="309"/>
                    </a:cubicBezTo>
                    <a:cubicBezTo>
                      <a:pt x="253" y="306"/>
                      <a:pt x="253" y="306"/>
                      <a:pt x="255" y="303"/>
                    </a:cubicBezTo>
                    <a:cubicBezTo>
                      <a:pt x="256" y="305"/>
                      <a:pt x="255" y="307"/>
                      <a:pt x="255" y="309"/>
                    </a:cubicBezTo>
                    <a:cubicBezTo>
                      <a:pt x="256" y="312"/>
                      <a:pt x="259" y="310"/>
                      <a:pt x="258" y="307"/>
                    </a:cubicBezTo>
                    <a:cubicBezTo>
                      <a:pt x="259" y="308"/>
                      <a:pt x="259" y="308"/>
                      <a:pt x="259" y="308"/>
                    </a:cubicBezTo>
                    <a:cubicBezTo>
                      <a:pt x="260" y="307"/>
                      <a:pt x="262" y="305"/>
                      <a:pt x="262" y="304"/>
                    </a:cubicBezTo>
                    <a:cubicBezTo>
                      <a:pt x="262" y="303"/>
                      <a:pt x="259" y="300"/>
                      <a:pt x="262" y="300"/>
                    </a:cubicBezTo>
                    <a:cubicBezTo>
                      <a:pt x="260" y="301"/>
                      <a:pt x="261" y="303"/>
                      <a:pt x="263" y="303"/>
                    </a:cubicBezTo>
                    <a:cubicBezTo>
                      <a:pt x="264" y="304"/>
                      <a:pt x="263" y="301"/>
                      <a:pt x="265" y="300"/>
                    </a:cubicBezTo>
                    <a:cubicBezTo>
                      <a:pt x="265" y="300"/>
                      <a:pt x="265" y="300"/>
                      <a:pt x="265" y="300"/>
                    </a:cubicBezTo>
                    <a:cubicBezTo>
                      <a:pt x="265" y="300"/>
                      <a:pt x="264" y="300"/>
                      <a:pt x="264" y="300"/>
                    </a:cubicBezTo>
                    <a:cubicBezTo>
                      <a:pt x="263" y="300"/>
                      <a:pt x="263" y="299"/>
                      <a:pt x="264" y="298"/>
                    </a:cubicBezTo>
                    <a:cubicBezTo>
                      <a:pt x="262" y="298"/>
                      <a:pt x="261" y="295"/>
                      <a:pt x="258" y="296"/>
                    </a:cubicBezTo>
                    <a:cubicBezTo>
                      <a:pt x="255" y="297"/>
                      <a:pt x="259" y="299"/>
                      <a:pt x="257" y="300"/>
                    </a:cubicBezTo>
                    <a:cubicBezTo>
                      <a:pt x="257" y="299"/>
                      <a:pt x="256" y="298"/>
                      <a:pt x="256" y="298"/>
                    </a:cubicBezTo>
                    <a:cubicBezTo>
                      <a:pt x="256" y="297"/>
                      <a:pt x="258" y="295"/>
                      <a:pt x="258" y="295"/>
                    </a:cubicBezTo>
                    <a:cubicBezTo>
                      <a:pt x="258" y="294"/>
                      <a:pt x="253" y="295"/>
                      <a:pt x="253" y="293"/>
                    </a:cubicBezTo>
                    <a:cubicBezTo>
                      <a:pt x="251" y="294"/>
                      <a:pt x="251" y="292"/>
                      <a:pt x="252" y="291"/>
                    </a:cubicBezTo>
                    <a:cubicBezTo>
                      <a:pt x="253" y="291"/>
                      <a:pt x="254" y="293"/>
                      <a:pt x="254" y="293"/>
                    </a:cubicBezTo>
                    <a:cubicBezTo>
                      <a:pt x="255" y="293"/>
                      <a:pt x="254" y="293"/>
                      <a:pt x="255" y="294"/>
                    </a:cubicBezTo>
                    <a:cubicBezTo>
                      <a:pt x="256" y="294"/>
                      <a:pt x="257" y="294"/>
                      <a:pt x="258" y="294"/>
                    </a:cubicBezTo>
                    <a:cubicBezTo>
                      <a:pt x="259" y="294"/>
                      <a:pt x="260" y="295"/>
                      <a:pt x="261" y="294"/>
                    </a:cubicBezTo>
                    <a:cubicBezTo>
                      <a:pt x="261" y="294"/>
                      <a:pt x="263" y="296"/>
                      <a:pt x="263" y="295"/>
                    </a:cubicBezTo>
                    <a:cubicBezTo>
                      <a:pt x="264" y="295"/>
                      <a:pt x="263" y="292"/>
                      <a:pt x="263" y="292"/>
                    </a:cubicBezTo>
                    <a:cubicBezTo>
                      <a:pt x="263" y="290"/>
                      <a:pt x="260" y="286"/>
                      <a:pt x="260" y="285"/>
                    </a:cubicBezTo>
                    <a:cubicBezTo>
                      <a:pt x="260" y="286"/>
                      <a:pt x="261" y="287"/>
                      <a:pt x="262" y="286"/>
                    </a:cubicBezTo>
                    <a:cubicBezTo>
                      <a:pt x="262" y="287"/>
                      <a:pt x="263" y="291"/>
                      <a:pt x="264" y="291"/>
                    </a:cubicBezTo>
                    <a:cubicBezTo>
                      <a:pt x="265" y="290"/>
                      <a:pt x="266" y="286"/>
                      <a:pt x="267" y="285"/>
                    </a:cubicBezTo>
                    <a:cubicBezTo>
                      <a:pt x="267" y="284"/>
                      <a:pt x="271" y="281"/>
                      <a:pt x="270" y="279"/>
                    </a:cubicBezTo>
                    <a:cubicBezTo>
                      <a:pt x="270" y="277"/>
                      <a:pt x="268" y="280"/>
                      <a:pt x="267" y="280"/>
                    </a:cubicBezTo>
                    <a:cubicBezTo>
                      <a:pt x="267" y="279"/>
                      <a:pt x="268" y="279"/>
                      <a:pt x="268" y="279"/>
                    </a:cubicBezTo>
                    <a:cubicBezTo>
                      <a:pt x="266" y="279"/>
                      <a:pt x="265" y="282"/>
                      <a:pt x="263" y="282"/>
                    </a:cubicBezTo>
                    <a:cubicBezTo>
                      <a:pt x="263" y="281"/>
                      <a:pt x="266" y="280"/>
                      <a:pt x="265" y="278"/>
                    </a:cubicBezTo>
                    <a:cubicBezTo>
                      <a:pt x="265" y="278"/>
                      <a:pt x="263" y="280"/>
                      <a:pt x="263" y="279"/>
                    </a:cubicBezTo>
                    <a:cubicBezTo>
                      <a:pt x="263" y="278"/>
                      <a:pt x="262" y="278"/>
                      <a:pt x="261" y="278"/>
                    </a:cubicBezTo>
                    <a:cubicBezTo>
                      <a:pt x="260" y="276"/>
                      <a:pt x="259" y="280"/>
                      <a:pt x="259" y="277"/>
                    </a:cubicBezTo>
                    <a:cubicBezTo>
                      <a:pt x="260" y="277"/>
                      <a:pt x="260" y="277"/>
                      <a:pt x="261" y="277"/>
                    </a:cubicBezTo>
                    <a:cubicBezTo>
                      <a:pt x="261" y="276"/>
                      <a:pt x="262" y="276"/>
                      <a:pt x="262" y="275"/>
                    </a:cubicBezTo>
                    <a:cubicBezTo>
                      <a:pt x="262" y="275"/>
                      <a:pt x="262" y="276"/>
                      <a:pt x="262" y="277"/>
                    </a:cubicBezTo>
                    <a:cubicBezTo>
                      <a:pt x="263" y="276"/>
                      <a:pt x="264" y="276"/>
                      <a:pt x="265" y="277"/>
                    </a:cubicBezTo>
                    <a:cubicBezTo>
                      <a:pt x="265" y="276"/>
                      <a:pt x="265" y="276"/>
                      <a:pt x="265" y="275"/>
                    </a:cubicBezTo>
                    <a:cubicBezTo>
                      <a:pt x="265" y="276"/>
                      <a:pt x="266" y="276"/>
                      <a:pt x="267" y="277"/>
                    </a:cubicBezTo>
                    <a:cubicBezTo>
                      <a:pt x="267" y="276"/>
                      <a:pt x="267" y="276"/>
                      <a:pt x="267" y="276"/>
                    </a:cubicBezTo>
                    <a:cubicBezTo>
                      <a:pt x="268" y="277"/>
                      <a:pt x="269" y="275"/>
                      <a:pt x="269" y="274"/>
                    </a:cubicBezTo>
                    <a:cubicBezTo>
                      <a:pt x="269" y="272"/>
                      <a:pt x="267" y="270"/>
                      <a:pt x="266" y="270"/>
                    </a:cubicBezTo>
                    <a:cubicBezTo>
                      <a:pt x="267" y="270"/>
                      <a:pt x="269" y="272"/>
                      <a:pt x="269" y="272"/>
                    </a:cubicBezTo>
                    <a:cubicBezTo>
                      <a:pt x="270" y="273"/>
                      <a:pt x="269" y="274"/>
                      <a:pt x="270" y="275"/>
                    </a:cubicBezTo>
                    <a:cubicBezTo>
                      <a:pt x="271" y="278"/>
                      <a:pt x="274" y="271"/>
                      <a:pt x="272" y="270"/>
                    </a:cubicBezTo>
                    <a:cubicBezTo>
                      <a:pt x="273" y="269"/>
                      <a:pt x="273" y="266"/>
                      <a:pt x="272" y="265"/>
                    </a:cubicBezTo>
                    <a:cubicBezTo>
                      <a:pt x="271" y="265"/>
                      <a:pt x="267" y="268"/>
                      <a:pt x="271" y="267"/>
                    </a:cubicBezTo>
                    <a:cubicBezTo>
                      <a:pt x="270" y="268"/>
                      <a:pt x="266" y="269"/>
                      <a:pt x="265" y="268"/>
                    </a:cubicBezTo>
                    <a:cubicBezTo>
                      <a:pt x="264" y="266"/>
                      <a:pt x="269" y="267"/>
                      <a:pt x="269" y="265"/>
                    </a:cubicBezTo>
                    <a:cubicBezTo>
                      <a:pt x="270" y="263"/>
                      <a:pt x="265" y="262"/>
                      <a:pt x="264" y="261"/>
                    </a:cubicBezTo>
                    <a:cubicBezTo>
                      <a:pt x="264" y="260"/>
                      <a:pt x="264" y="259"/>
                      <a:pt x="264" y="258"/>
                    </a:cubicBezTo>
                    <a:cubicBezTo>
                      <a:pt x="263" y="257"/>
                      <a:pt x="260" y="258"/>
                      <a:pt x="262" y="256"/>
                    </a:cubicBezTo>
                    <a:cubicBezTo>
                      <a:pt x="262" y="258"/>
                      <a:pt x="264" y="257"/>
                      <a:pt x="265" y="258"/>
                    </a:cubicBezTo>
                    <a:cubicBezTo>
                      <a:pt x="265" y="259"/>
                      <a:pt x="265" y="259"/>
                      <a:pt x="265" y="260"/>
                    </a:cubicBezTo>
                    <a:cubicBezTo>
                      <a:pt x="266" y="261"/>
                      <a:pt x="267" y="261"/>
                      <a:pt x="267" y="261"/>
                    </a:cubicBezTo>
                    <a:cubicBezTo>
                      <a:pt x="269" y="262"/>
                      <a:pt x="270" y="264"/>
                      <a:pt x="271" y="262"/>
                    </a:cubicBezTo>
                    <a:cubicBezTo>
                      <a:pt x="271" y="262"/>
                      <a:pt x="270" y="258"/>
                      <a:pt x="270" y="257"/>
                    </a:cubicBezTo>
                    <a:cubicBezTo>
                      <a:pt x="271" y="258"/>
                      <a:pt x="271" y="265"/>
                      <a:pt x="274" y="262"/>
                    </a:cubicBezTo>
                    <a:cubicBezTo>
                      <a:pt x="276" y="260"/>
                      <a:pt x="280" y="258"/>
                      <a:pt x="278" y="255"/>
                    </a:cubicBezTo>
                    <a:cubicBezTo>
                      <a:pt x="277" y="254"/>
                      <a:pt x="273" y="254"/>
                      <a:pt x="271" y="252"/>
                    </a:cubicBezTo>
                    <a:cubicBezTo>
                      <a:pt x="271" y="252"/>
                      <a:pt x="270" y="248"/>
                      <a:pt x="269" y="249"/>
                    </a:cubicBezTo>
                    <a:cubicBezTo>
                      <a:pt x="267" y="251"/>
                      <a:pt x="268" y="248"/>
                      <a:pt x="268" y="248"/>
                    </a:cubicBezTo>
                    <a:cubicBezTo>
                      <a:pt x="266" y="250"/>
                      <a:pt x="267" y="250"/>
                      <a:pt x="266" y="248"/>
                    </a:cubicBezTo>
                    <a:cubicBezTo>
                      <a:pt x="265" y="248"/>
                      <a:pt x="264" y="247"/>
                      <a:pt x="263" y="245"/>
                    </a:cubicBezTo>
                    <a:cubicBezTo>
                      <a:pt x="265" y="246"/>
                      <a:pt x="265" y="247"/>
                      <a:pt x="265" y="248"/>
                    </a:cubicBezTo>
                    <a:cubicBezTo>
                      <a:pt x="266" y="248"/>
                      <a:pt x="266" y="249"/>
                      <a:pt x="267" y="249"/>
                    </a:cubicBezTo>
                    <a:cubicBezTo>
                      <a:pt x="268" y="247"/>
                      <a:pt x="270" y="247"/>
                      <a:pt x="268" y="249"/>
                    </a:cubicBezTo>
                    <a:cubicBezTo>
                      <a:pt x="270" y="247"/>
                      <a:pt x="271" y="250"/>
                      <a:pt x="272" y="252"/>
                    </a:cubicBezTo>
                    <a:cubicBezTo>
                      <a:pt x="272" y="252"/>
                      <a:pt x="275" y="252"/>
                      <a:pt x="275" y="252"/>
                    </a:cubicBezTo>
                    <a:cubicBezTo>
                      <a:pt x="277" y="250"/>
                      <a:pt x="273" y="251"/>
                      <a:pt x="273" y="250"/>
                    </a:cubicBezTo>
                    <a:cubicBezTo>
                      <a:pt x="272" y="249"/>
                      <a:pt x="273" y="248"/>
                      <a:pt x="272" y="248"/>
                    </a:cubicBezTo>
                    <a:cubicBezTo>
                      <a:pt x="271" y="247"/>
                      <a:pt x="270" y="248"/>
                      <a:pt x="269" y="247"/>
                    </a:cubicBezTo>
                    <a:cubicBezTo>
                      <a:pt x="270" y="247"/>
                      <a:pt x="271" y="247"/>
                      <a:pt x="271" y="247"/>
                    </a:cubicBezTo>
                    <a:cubicBezTo>
                      <a:pt x="271" y="247"/>
                      <a:pt x="270" y="246"/>
                      <a:pt x="270" y="245"/>
                    </a:cubicBezTo>
                    <a:cubicBezTo>
                      <a:pt x="272" y="245"/>
                      <a:pt x="272" y="250"/>
                      <a:pt x="274" y="250"/>
                    </a:cubicBezTo>
                    <a:cubicBezTo>
                      <a:pt x="276" y="250"/>
                      <a:pt x="271" y="245"/>
                      <a:pt x="273" y="244"/>
                    </a:cubicBezTo>
                    <a:cubicBezTo>
                      <a:pt x="272" y="246"/>
                      <a:pt x="274" y="246"/>
                      <a:pt x="275" y="247"/>
                    </a:cubicBezTo>
                    <a:cubicBezTo>
                      <a:pt x="274" y="250"/>
                      <a:pt x="278" y="251"/>
                      <a:pt x="280" y="252"/>
                    </a:cubicBezTo>
                    <a:cubicBezTo>
                      <a:pt x="282" y="253"/>
                      <a:pt x="284" y="251"/>
                      <a:pt x="285" y="248"/>
                    </a:cubicBezTo>
                    <a:cubicBezTo>
                      <a:pt x="283" y="248"/>
                      <a:pt x="282" y="247"/>
                      <a:pt x="281" y="245"/>
                    </a:cubicBezTo>
                    <a:cubicBezTo>
                      <a:pt x="280" y="244"/>
                      <a:pt x="280" y="241"/>
                      <a:pt x="280" y="241"/>
                    </a:cubicBezTo>
                    <a:cubicBezTo>
                      <a:pt x="279" y="240"/>
                      <a:pt x="280" y="240"/>
                      <a:pt x="279" y="240"/>
                    </a:cubicBezTo>
                    <a:cubicBezTo>
                      <a:pt x="282" y="240"/>
                      <a:pt x="280" y="243"/>
                      <a:pt x="281" y="244"/>
                    </a:cubicBezTo>
                    <a:cubicBezTo>
                      <a:pt x="282" y="247"/>
                      <a:pt x="285" y="245"/>
                      <a:pt x="283" y="244"/>
                    </a:cubicBezTo>
                    <a:cubicBezTo>
                      <a:pt x="285" y="245"/>
                      <a:pt x="286" y="243"/>
                      <a:pt x="285" y="241"/>
                    </a:cubicBezTo>
                    <a:cubicBezTo>
                      <a:pt x="285" y="240"/>
                      <a:pt x="284" y="239"/>
                      <a:pt x="283" y="238"/>
                    </a:cubicBezTo>
                    <a:cubicBezTo>
                      <a:pt x="287" y="240"/>
                      <a:pt x="285" y="242"/>
                      <a:pt x="285" y="246"/>
                    </a:cubicBezTo>
                    <a:cubicBezTo>
                      <a:pt x="287" y="245"/>
                      <a:pt x="291" y="244"/>
                      <a:pt x="290" y="241"/>
                    </a:cubicBezTo>
                    <a:cubicBezTo>
                      <a:pt x="290" y="241"/>
                      <a:pt x="290" y="241"/>
                      <a:pt x="290" y="241"/>
                    </a:cubicBezTo>
                    <a:cubicBezTo>
                      <a:pt x="290" y="242"/>
                      <a:pt x="290" y="242"/>
                      <a:pt x="290" y="242"/>
                    </a:cubicBezTo>
                    <a:cubicBezTo>
                      <a:pt x="291" y="241"/>
                      <a:pt x="291" y="240"/>
                      <a:pt x="291" y="239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79834" name="Group 11355"/>
              <p:cNvGrpSpPr>
                <a:grpSpLocks/>
              </p:cNvGrpSpPr>
              <p:nvPr/>
            </p:nvGrpSpPr>
            <p:grpSpPr bwMode="auto">
              <a:xfrm>
                <a:off x="3283" y="2404"/>
                <a:ext cx="343" cy="619"/>
                <a:chOff x="3283" y="2405"/>
                <a:chExt cx="343" cy="619"/>
              </a:xfrm>
            </p:grpSpPr>
            <p:sp>
              <p:nvSpPr>
                <p:cNvPr id="779835" name="Freeform 10710"/>
                <p:cNvSpPr>
                  <a:spLocks/>
                </p:cNvSpPr>
                <p:nvPr/>
              </p:nvSpPr>
              <p:spPr bwMode="auto">
                <a:xfrm>
                  <a:off x="3283" y="2405"/>
                  <a:ext cx="343" cy="598"/>
                </a:xfrm>
                <a:custGeom>
                  <a:avLst/>
                  <a:gdLst>
                    <a:gd name="T0" fmla="*/ 307 w 222"/>
                    <a:gd name="T1" fmla="*/ 2 h 386"/>
                    <a:gd name="T2" fmla="*/ 139 w 222"/>
                    <a:gd name="T3" fmla="*/ 12 h 386"/>
                    <a:gd name="T4" fmla="*/ 122 w 222"/>
                    <a:gd name="T5" fmla="*/ 22 h 386"/>
                    <a:gd name="T6" fmla="*/ 119 w 222"/>
                    <a:gd name="T7" fmla="*/ 28 h 386"/>
                    <a:gd name="T8" fmla="*/ 110 w 222"/>
                    <a:gd name="T9" fmla="*/ 37 h 386"/>
                    <a:gd name="T10" fmla="*/ 107 w 222"/>
                    <a:gd name="T11" fmla="*/ 45 h 386"/>
                    <a:gd name="T12" fmla="*/ 100 w 222"/>
                    <a:gd name="T13" fmla="*/ 77 h 386"/>
                    <a:gd name="T14" fmla="*/ 90 w 222"/>
                    <a:gd name="T15" fmla="*/ 81 h 386"/>
                    <a:gd name="T16" fmla="*/ 80 w 222"/>
                    <a:gd name="T17" fmla="*/ 98 h 386"/>
                    <a:gd name="T18" fmla="*/ 74 w 222"/>
                    <a:gd name="T19" fmla="*/ 105 h 386"/>
                    <a:gd name="T20" fmla="*/ 68 w 222"/>
                    <a:gd name="T21" fmla="*/ 122 h 386"/>
                    <a:gd name="T22" fmla="*/ 66 w 222"/>
                    <a:gd name="T23" fmla="*/ 132 h 386"/>
                    <a:gd name="T24" fmla="*/ 63 w 222"/>
                    <a:gd name="T25" fmla="*/ 152 h 386"/>
                    <a:gd name="T26" fmla="*/ 59 w 222"/>
                    <a:gd name="T27" fmla="*/ 161 h 386"/>
                    <a:gd name="T28" fmla="*/ 48 w 222"/>
                    <a:gd name="T29" fmla="*/ 167 h 386"/>
                    <a:gd name="T30" fmla="*/ 48 w 222"/>
                    <a:gd name="T31" fmla="*/ 191 h 386"/>
                    <a:gd name="T32" fmla="*/ 57 w 222"/>
                    <a:gd name="T33" fmla="*/ 197 h 386"/>
                    <a:gd name="T34" fmla="*/ 59 w 222"/>
                    <a:gd name="T35" fmla="*/ 218 h 386"/>
                    <a:gd name="T36" fmla="*/ 59 w 222"/>
                    <a:gd name="T37" fmla="*/ 229 h 386"/>
                    <a:gd name="T38" fmla="*/ 53 w 222"/>
                    <a:gd name="T39" fmla="*/ 246 h 386"/>
                    <a:gd name="T40" fmla="*/ 57 w 222"/>
                    <a:gd name="T41" fmla="*/ 249 h 386"/>
                    <a:gd name="T42" fmla="*/ 53 w 222"/>
                    <a:gd name="T43" fmla="*/ 277 h 386"/>
                    <a:gd name="T44" fmla="*/ 63 w 222"/>
                    <a:gd name="T45" fmla="*/ 294 h 386"/>
                    <a:gd name="T46" fmla="*/ 68 w 222"/>
                    <a:gd name="T47" fmla="*/ 311 h 386"/>
                    <a:gd name="T48" fmla="*/ 70 w 222"/>
                    <a:gd name="T49" fmla="*/ 318 h 386"/>
                    <a:gd name="T50" fmla="*/ 76 w 222"/>
                    <a:gd name="T51" fmla="*/ 333 h 386"/>
                    <a:gd name="T52" fmla="*/ 66 w 222"/>
                    <a:gd name="T53" fmla="*/ 345 h 386"/>
                    <a:gd name="T54" fmla="*/ 53 w 222"/>
                    <a:gd name="T55" fmla="*/ 347 h 386"/>
                    <a:gd name="T56" fmla="*/ 66 w 222"/>
                    <a:gd name="T57" fmla="*/ 352 h 386"/>
                    <a:gd name="T58" fmla="*/ 53 w 222"/>
                    <a:gd name="T59" fmla="*/ 366 h 386"/>
                    <a:gd name="T60" fmla="*/ 43 w 222"/>
                    <a:gd name="T61" fmla="*/ 389 h 386"/>
                    <a:gd name="T62" fmla="*/ 43 w 222"/>
                    <a:gd name="T63" fmla="*/ 403 h 386"/>
                    <a:gd name="T64" fmla="*/ 19 w 222"/>
                    <a:gd name="T65" fmla="*/ 420 h 386"/>
                    <a:gd name="T66" fmla="*/ 20 w 222"/>
                    <a:gd name="T67" fmla="*/ 451 h 386"/>
                    <a:gd name="T68" fmla="*/ 9 w 222"/>
                    <a:gd name="T69" fmla="*/ 468 h 386"/>
                    <a:gd name="T70" fmla="*/ 121 w 222"/>
                    <a:gd name="T71" fmla="*/ 496 h 386"/>
                    <a:gd name="T72" fmla="*/ 182 w 222"/>
                    <a:gd name="T73" fmla="*/ 511 h 386"/>
                    <a:gd name="T74" fmla="*/ 181 w 222"/>
                    <a:gd name="T75" fmla="*/ 517 h 386"/>
                    <a:gd name="T76" fmla="*/ 176 w 222"/>
                    <a:gd name="T77" fmla="*/ 536 h 386"/>
                    <a:gd name="T78" fmla="*/ 192 w 222"/>
                    <a:gd name="T79" fmla="*/ 564 h 386"/>
                    <a:gd name="T80" fmla="*/ 205 w 222"/>
                    <a:gd name="T81" fmla="*/ 596 h 386"/>
                    <a:gd name="T82" fmla="*/ 218 w 222"/>
                    <a:gd name="T83" fmla="*/ 587 h 386"/>
                    <a:gd name="T84" fmla="*/ 230 w 222"/>
                    <a:gd name="T85" fmla="*/ 575 h 386"/>
                    <a:gd name="T86" fmla="*/ 247 w 222"/>
                    <a:gd name="T87" fmla="*/ 575 h 386"/>
                    <a:gd name="T88" fmla="*/ 269 w 222"/>
                    <a:gd name="T89" fmla="*/ 572 h 386"/>
                    <a:gd name="T90" fmla="*/ 264 w 222"/>
                    <a:gd name="T91" fmla="*/ 567 h 386"/>
                    <a:gd name="T92" fmla="*/ 269 w 222"/>
                    <a:gd name="T93" fmla="*/ 567 h 386"/>
                    <a:gd name="T94" fmla="*/ 290 w 222"/>
                    <a:gd name="T95" fmla="*/ 575 h 386"/>
                    <a:gd name="T96" fmla="*/ 294 w 222"/>
                    <a:gd name="T97" fmla="*/ 575 h 386"/>
                    <a:gd name="T98" fmla="*/ 306 w 222"/>
                    <a:gd name="T99" fmla="*/ 579 h 386"/>
                    <a:gd name="T100" fmla="*/ 309 w 222"/>
                    <a:gd name="T101" fmla="*/ 455 h 386"/>
                    <a:gd name="T102" fmla="*/ 335 w 222"/>
                    <a:gd name="T103" fmla="*/ 64 h 38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22"/>
                    <a:gd name="T157" fmla="*/ 0 h 386"/>
                    <a:gd name="T158" fmla="*/ 222 w 222"/>
                    <a:gd name="T159" fmla="*/ 386 h 38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22" h="386">
                      <a:moveTo>
                        <a:pt x="220" y="8"/>
                      </a:moveTo>
                      <a:cubicBezTo>
                        <a:pt x="216" y="7"/>
                        <a:pt x="217" y="2"/>
                        <a:pt x="214" y="1"/>
                      </a:cubicBezTo>
                      <a:cubicBezTo>
                        <a:pt x="212" y="0"/>
                        <a:pt x="207" y="1"/>
                        <a:pt x="205" y="1"/>
                      </a:cubicBezTo>
                      <a:cubicBezTo>
                        <a:pt x="203" y="1"/>
                        <a:pt x="201" y="1"/>
                        <a:pt x="199" y="1"/>
                      </a:cubicBezTo>
                      <a:cubicBezTo>
                        <a:pt x="187" y="1"/>
                        <a:pt x="174" y="1"/>
                        <a:pt x="161" y="1"/>
                      </a:cubicBezTo>
                      <a:cubicBezTo>
                        <a:pt x="136" y="1"/>
                        <a:pt x="111" y="1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3"/>
                        <a:pt x="92" y="4"/>
                        <a:pt x="90" y="8"/>
                      </a:cubicBezTo>
                      <a:cubicBezTo>
                        <a:pt x="89" y="9"/>
                        <a:pt x="88" y="9"/>
                        <a:pt x="87" y="10"/>
                      </a:cubicBezTo>
                      <a:cubicBezTo>
                        <a:pt x="87" y="10"/>
                        <a:pt x="86" y="12"/>
                        <a:pt x="86" y="12"/>
                      </a:cubicBezTo>
                      <a:cubicBezTo>
                        <a:pt x="85" y="13"/>
                        <a:pt x="83" y="11"/>
                        <a:pt x="81" y="13"/>
                      </a:cubicBezTo>
                      <a:cubicBezTo>
                        <a:pt x="80" y="13"/>
                        <a:pt x="80" y="14"/>
                        <a:pt x="79" y="14"/>
                      </a:cubicBezTo>
                      <a:cubicBezTo>
                        <a:pt x="78" y="14"/>
                        <a:pt x="79" y="10"/>
                        <a:pt x="77" y="9"/>
                      </a:cubicBezTo>
                      <a:cubicBezTo>
                        <a:pt x="74" y="8"/>
                        <a:pt x="75" y="11"/>
                        <a:pt x="76" y="12"/>
                      </a:cubicBezTo>
                      <a:cubicBezTo>
                        <a:pt x="76" y="13"/>
                        <a:pt x="76" y="14"/>
                        <a:pt x="76" y="15"/>
                      </a:cubicBezTo>
                      <a:cubicBezTo>
                        <a:pt x="77" y="16"/>
                        <a:pt x="75" y="17"/>
                        <a:pt x="77" y="18"/>
                      </a:cubicBezTo>
                      <a:cubicBezTo>
                        <a:pt x="78" y="20"/>
                        <a:pt x="76" y="23"/>
                        <a:pt x="74" y="22"/>
                      </a:cubicBezTo>
                      <a:cubicBezTo>
                        <a:pt x="71" y="21"/>
                        <a:pt x="76" y="19"/>
                        <a:pt x="73" y="17"/>
                      </a:cubicBezTo>
                      <a:cubicBezTo>
                        <a:pt x="71" y="14"/>
                        <a:pt x="72" y="19"/>
                        <a:pt x="72" y="20"/>
                      </a:cubicBezTo>
                      <a:cubicBezTo>
                        <a:pt x="71" y="21"/>
                        <a:pt x="68" y="22"/>
                        <a:pt x="71" y="24"/>
                      </a:cubicBezTo>
                      <a:cubicBezTo>
                        <a:pt x="73" y="25"/>
                        <a:pt x="79" y="24"/>
                        <a:pt x="75" y="27"/>
                      </a:cubicBezTo>
                      <a:cubicBezTo>
                        <a:pt x="73" y="29"/>
                        <a:pt x="71" y="32"/>
                        <a:pt x="71" y="28"/>
                      </a:cubicBezTo>
                      <a:cubicBezTo>
                        <a:pt x="70" y="27"/>
                        <a:pt x="72" y="27"/>
                        <a:pt x="71" y="25"/>
                      </a:cubicBezTo>
                      <a:cubicBezTo>
                        <a:pt x="70" y="23"/>
                        <a:pt x="69" y="28"/>
                        <a:pt x="69" y="29"/>
                      </a:cubicBezTo>
                      <a:cubicBezTo>
                        <a:pt x="69" y="32"/>
                        <a:pt x="70" y="33"/>
                        <a:pt x="71" y="35"/>
                      </a:cubicBezTo>
                      <a:cubicBezTo>
                        <a:pt x="72" y="38"/>
                        <a:pt x="69" y="38"/>
                        <a:pt x="68" y="41"/>
                      </a:cubicBezTo>
                      <a:cubicBezTo>
                        <a:pt x="68" y="42"/>
                        <a:pt x="69" y="43"/>
                        <a:pt x="70" y="45"/>
                      </a:cubicBezTo>
                      <a:cubicBezTo>
                        <a:pt x="71" y="47"/>
                        <a:pt x="67" y="50"/>
                        <a:pt x="65" y="50"/>
                      </a:cubicBezTo>
                      <a:cubicBezTo>
                        <a:pt x="62" y="50"/>
                        <a:pt x="65" y="54"/>
                        <a:pt x="64" y="55"/>
                      </a:cubicBezTo>
                      <a:cubicBezTo>
                        <a:pt x="62" y="57"/>
                        <a:pt x="63" y="51"/>
                        <a:pt x="63" y="50"/>
                      </a:cubicBezTo>
                      <a:cubicBezTo>
                        <a:pt x="63" y="51"/>
                        <a:pt x="60" y="51"/>
                        <a:pt x="60" y="51"/>
                      </a:cubicBezTo>
                      <a:cubicBezTo>
                        <a:pt x="59" y="51"/>
                        <a:pt x="58" y="50"/>
                        <a:pt x="58" y="52"/>
                      </a:cubicBezTo>
                      <a:cubicBezTo>
                        <a:pt x="58" y="53"/>
                        <a:pt x="59" y="54"/>
                        <a:pt x="59" y="55"/>
                      </a:cubicBezTo>
                      <a:cubicBezTo>
                        <a:pt x="59" y="55"/>
                        <a:pt x="59" y="57"/>
                        <a:pt x="58" y="58"/>
                      </a:cubicBezTo>
                      <a:cubicBezTo>
                        <a:pt x="57" y="59"/>
                        <a:pt x="55" y="57"/>
                        <a:pt x="54" y="59"/>
                      </a:cubicBezTo>
                      <a:cubicBezTo>
                        <a:pt x="53" y="60"/>
                        <a:pt x="55" y="63"/>
                        <a:pt x="52" y="63"/>
                      </a:cubicBezTo>
                      <a:cubicBezTo>
                        <a:pt x="50" y="64"/>
                        <a:pt x="48" y="59"/>
                        <a:pt x="47" y="62"/>
                      </a:cubicBezTo>
                      <a:cubicBezTo>
                        <a:pt x="46" y="65"/>
                        <a:pt x="51" y="65"/>
                        <a:pt x="53" y="65"/>
                      </a:cubicBezTo>
                      <a:cubicBezTo>
                        <a:pt x="55" y="65"/>
                        <a:pt x="57" y="68"/>
                        <a:pt x="54" y="69"/>
                      </a:cubicBezTo>
                      <a:cubicBezTo>
                        <a:pt x="51" y="70"/>
                        <a:pt x="50" y="66"/>
                        <a:pt x="48" y="68"/>
                      </a:cubicBezTo>
                      <a:cubicBezTo>
                        <a:pt x="46" y="70"/>
                        <a:pt x="45" y="71"/>
                        <a:pt x="48" y="73"/>
                      </a:cubicBezTo>
                      <a:cubicBezTo>
                        <a:pt x="49" y="73"/>
                        <a:pt x="50" y="72"/>
                        <a:pt x="51" y="73"/>
                      </a:cubicBezTo>
                      <a:cubicBezTo>
                        <a:pt x="52" y="74"/>
                        <a:pt x="51" y="75"/>
                        <a:pt x="51" y="76"/>
                      </a:cubicBezTo>
                      <a:cubicBezTo>
                        <a:pt x="50" y="80"/>
                        <a:pt x="47" y="78"/>
                        <a:pt x="44" y="79"/>
                      </a:cubicBezTo>
                      <a:cubicBezTo>
                        <a:pt x="45" y="80"/>
                        <a:pt x="47" y="82"/>
                        <a:pt x="45" y="83"/>
                      </a:cubicBezTo>
                      <a:cubicBezTo>
                        <a:pt x="43" y="84"/>
                        <a:pt x="43" y="81"/>
                        <a:pt x="42" y="80"/>
                      </a:cubicBezTo>
                      <a:cubicBezTo>
                        <a:pt x="42" y="80"/>
                        <a:pt x="36" y="83"/>
                        <a:pt x="39" y="84"/>
                      </a:cubicBezTo>
                      <a:cubicBezTo>
                        <a:pt x="40" y="84"/>
                        <a:pt x="42" y="84"/>
                        <a:pt x="43" y="85"/>
                      </a:cubicBezTo>
                      <a:cubicBezTo>
                        <a:pt x="44" y="87"/>
                        <a:pt x="41" y="89"/>
                        <a:pt x="40" y="90"/>
                      </a:cubicBezTo>
                      <a:cubicBezTo>
                        <a:pt x="36" y="95"/>
                        <a:pt x="45" y="95"/>
                        <a:pt x="44" y="98"/>
                      </a:cubicBezTo>
                      <a:cubicBezTo>
                        <a:pt x="44" y="99"/>
                        <a:pt x="43" y="99"/>
                        <a:pt x="42" y="99"/>
                      </a:cubicBezTo>
                      <a:cubicBezTo>
                        <a:pt x="41" y="99"/>
                        <a:pt x="41" y="98"/>
                        <a:pt x="41" y="98"/>
                      </a:cubicBezTo>
                      <a:cubicBezTo>
                        <a:pt x="39" y="98"/>
                        <a:pt x="38" y="99"/>
                        <a:pt x="37" y="99"/>
                      </a:cubicBezTo>
                      <a:cubicBezTo>
                        <a:pt x="36" y="99"/>
                        <a:pt x="36" y="97"/>
                        <a:pt x="35" y="98"/>
                      </a:cubicBezTo>
                      <a:cubicBezTo>
                        <a:pt x="35" y="99"/>
                        <a:pt x="35" y="102"/>
                        <a:pt x="35" y="102"/>
                      </a:cubicBezTo>
                      <a:cubicBezTo>
                        <a:pt x="35" y="103"/>
                        <a:pt x="36" y="104"/>
                        <a:pt x="38" y="104"/>
                      </a:cubicBezTo>
                      <a:cubicBezTo>
                        <a:pt x="42" y="102"/>
                        <a:pt x="42" y="108"/>
                        <a:pt x="38" y="108"/>
                      </a:cubicBezTo>
                      <a:cubicBezTo>
                        <a:pt x="36" y="108"/>
                        <a:pt x="35" y="104"/>
                        <a:pt x="33" y="104"/>
                      </a:cubicBezTo>
                      <a:cubicBezTo>
                        <a:pt x="32" y="104"/>
                        <a:pt x="30" y="104"/>
                        <a:pt x="30" y="105"/>
                      </a:cubicBezTo>
                      <a:cubicBezTo>
                        <a:pt x="29" y="107"/>
                        <a:pt x="30" y="107"/>
                        <a:pt x="31" y="108"/>
                      </a:cubicBezTo>
                      <a:cubicBezTo>
                        <a:pt x="33" y="109"/>
                        <a:pt x="38" y="111"/>
                        <a:pt x="35" y="113"/>
                      </a:cubicBezTo>
                      <a:cubicBezTo>
                        <a:pt x="34" y="114"/>
                        <a:pt x="30" y="114"/>
                        <a:pt x="29" y="115"/>
                      </a:cubicBezTo>
                      <a:cubicBezTo>
                        <a:pt x="29" y="118"/>
                        <a:pt x="32" y="118"/>
                        <a:pt x="32" y="119"/>
                      </a:cubicBezTo>
                      <a:cubicBezTo>
                        <a:pt x="33" y="120"/>
                        <a:pt x="32" y="122"/>
                        <a:pt x="31" y="123"/>
                      </a:cubicBezTo>
                      <a:cubicBezTo>
                        <a:pt x="28" y="125"/>
                        <a:pt x="31" y="127"/>
                        <a:pt x="33" y="125"/>
                      </a:cubicBezTo>
                      <a:cubicBezTo>
                        <a:pt x="34" y="123"/>
                        <a:pt x="31" y="119"/>
                        <a:pt x="35" y="122"/>
                      </a:cubicBezTo>
                      <a:cubicBezTo>
                        <a:pt x="37" y="123"/>
                        <a:pt x="37" y="126"/>
                        <a:pt x="34" y="126"/>
                      </a:cubicBezTo>
                      <a:cubicBezTo>
                        <a:pt x="27" y="128"/>
                        <a:pt x="36" y="132"/>
                        <a:pt x="37" y="127"/>
                      </a:cubicBezTo>
                      <a:cubicBezTo>
                        <a:pt x="38" y="126"/>
                        <a:pt x="37" y="124"/>
                        <a:pt x="38" y="124"/>
                      </a:cubicBezTo>
                      <a:cubicBezTo>
                        <a:pt x="39" y="123"/>
                        <a:pt x="40" y="125"/>
                        <a:pt x="40" y="125"/>
                      </a:cubicBezTo>
                      <a:cubicBezTo>
                        <a:pt x="40" y="127"/>
                        <a:pt x="38" y="129"/>
                        <a:pt x="37" y="130"/>
                      </a:cubicBezTo>
                      <a:cubicBezTo>
                        <a:pt x="34" y="134"/>
                        <a:pt x="34" y="138"/>
                        <a:pt x="38" y="141"/>
                      </a:cubicBezTo>
                      <a:cubicBezTo>
                        <a:pt x="38" y="140"/>
                        <a:pt x="38" y="137"/>
                        <a:pt x="39" y="137"/>
                      </a:cubicBezTo>
                      <a:cubicBezTo>
                        <a:pt x="41" y="137"/>
                        <a:pt x="41" y="139"/>
                        <a:pt x="41" y="140"/>
                      </a:cubicBezTo>
                      <a:cubicBezTo>
                        <a:pt x="40" y="141"/>
                        <a:pt x="39" y="141"/>
                        <a:pt x="39" y="142"/>
                      </a:cubicBezTo>
                      <a:cubicBezTo>
                        <a:pt x="38" y="144"/>
                        <a:pt x="39" y="146"/>
                        <a:pt x="38" y="148"/>
                      </a:cubicBezTo>
                      <a:cubicBezTo>
                        <a:pt x="37" y="152"/>
                        <a:pt x="32" y="147"/>
                        <a:pt x="31" y="150"/>
                      </a:cubicBezTo>
                      <a:cubicBezTo>
                        <a:pt x="31" y="153"/>
                        <a:pt x="36" y="153"/>
                        <a:pt x="36" y="156"/>
                      </a:cubicBezTo>
                      <a:cubicBezTo>
                        <a:pt x="36" y="157"/>
                        <a:pt x="35" y="157"/>
                        <a:pt x="35" y="158"/>
                      </a:cubicBezTo>
                      <a:cubicBezTo>
                        <a:pt x="35" y="158"/>
                        <a:pt x="34" y="159"/>
                        <a:pt x="34" y="159"/>
                      </a:cubicBezTo>
                      <a:cubicBezTo>
                        <a:pt x="33" y="159"/>
                        <a:pt x="34" y="160"/>
                        <a:pt x="33" y="161"/>
                      </a:cubicBezTo>
                      <a:cubicBezTo>
                        <a:pt x="32" y="162"/>
                        <a:pt x="30" y="164"/>
                        <a:pt x="31" y="167"/>
                      </a:cubicBezTo>
                      <a:cubicBezTo>
                        <a:pt x="31" y="169"/>
                        <a:pt x="35" y="169"/>
                        <a:pt x="35" y="167"/>
                      </a:cubicBezTo>
                      <a:cubicBezTo>
                        <a:pt x="36" y="165"/>
                        <a:pt x="34" y="161"/>
                        <a:pt x="37" y="161"/>
                      </a:cubicBezTo>
                      <a:cubicBezTo>
                        <a:pt x="38" y="161"/>
                        <a:pt x="38" y="162"/>
                        <a:pt x="38" y="163"/>
                      </a:cubicBezTo>
                      <a:cubicBezTo>
                        <a:pt x="40" y="166"/>
                        <a:pt x="40" y="169"/>
                        <a:pt x="38" y="171"/>
                      </a:cubicBezTo>
                      <a:cubicBezTo>
                        <a:pt x="36" y="173"/>
                        <a:pt x="34" y="173"/>
                        <a:pt x="34" y="175"/>
                      </a:cubicBezTo>
                      <a:cubicBezTo>
                        <a:pt x="34" y="176"/>
                        <a:pt x="33" y="179"/>
                        <a:pt x="34" y="179"/>
                      </a:cubicBezTo>
                      <a:cubicBezTo>
                        <a:pt x="35" y="182"/>
                        <a:pt x="37" y="180"/>
                        <a:pt x="39" y="182"/>
                      </a:cubicBezTo>
                      <a:cubicBezTo>
                        <a:pt x="42" y="183"/>
                        <a:pt x="38" y="185"/>
                        <a:pt x="37" y="186"/>
                      </a:cubicBezTo>
                      <a:cubicBezTo>
                        <a:pt x="35" y="188"/>
                        <a:pt x="33" y="189"/>
                        <a:pt x="35" y="192"/>
                      </a:cubicBezTo>
                      <a:cubicBezTo>
                        <a:pt x="37" y="195"/>
                        <a:pt x="40" y="190"/>
                        <a:pt x="41" y="190"/>
                      </a:cubicBezTo>
                      <a:cubicBezTo>
                        <a:pt x="42" y="189"/>
                        <a:pt x="42" y="188"/>
                        <a:pt x="43" y="190"/>
                      </a:cubicBezTo>
                      <a:cubicBezTo>
                        <a:pt x="44" y="191"/>
                        <a:pt x="43" y="192"/>
                        <a:pt x="42" y="193"/>
                      </a:cubicBezTo>
                      <a:cubicBezTo>
                        <a:pt x="41" y="194"/>
                        <a:pt x="38" y="195"/>
                        <a:pt x="40" y="197"/>
                      </a:cubicBezTo>
                      <a:cubicBezTo>
                        <a:pt x="40" y="198"/>
                        <a:pt x="45" y="199"/>
                        <a:pt x="44" y="201"/>
                      </a:cubicBezTo>
                      <a:cubicBezTo>
                        <a:pt x="44" y="203"/>
                        <a:pt x="41" y="200"/>
                        <a:pt x="40" y="199"/>
                      </a:cubicBezTo>
                      <a:cubicBezTo>
                        <a:pt x="39" y="197"/>
                        <a:pt x="38" y="195"/>
                        <a:pt x="37" y="198"/>
                      </a:cubicBezTo>
                      <a:cubicBezTo>
                        <a:pt x="36" y="201"/>
                        <a:pt x="37" y="204"/>
                        <a:pt x="40" y="205"/>
                      </a:cubicBezTo>
                      <a:cubicBezTo>
                        <a:pt x="42" y="206"/>
                        <a:pt x="44" y="203"/>
                        <a:pt x="45" y="205"/>
                      </a:cubicBezTo>
                      <a:cubicBezTo>
                        <a:pt x="47" y="206"/>
                        <a:pt x="44" y="208"/>
                        <a:pt x="44" y="209"/>
                      </a:cubicBezTo>
                      <a:cubicBezTo>
                        <a:pt x="43" y="212"/>
                        <a:pt x="44" y="212"/>
                        <a:pt x="47" y="213"/>
                      </a:cubicBezTo>
                      <a:cubicBezTo>
                        <a:pt x="50" y="213"/>
                        <a:pt x="49" y="212"/>
                        <a:pt x="51" y="210"/>
                      </a:cubicBezTo>
                      <a:cubicBezTo>
                        <a:pt x="51" y="211"/>
                        <a:pt x="50" y="214"/>
                        <a:pt x="49" y="215"/>
                      </a:cubicBezTo>
                      <a:cubicBezTo>
                        <a:pt x="49" y="216"/>
                        <a:pt x="48" y="217"/>
                        <a:pt x="47" y="217"/>
                      </a:cubicBezTo>
                      <a:cubicBezTo>
                        <a:pt x="46" y="218"/>
                        <a:pt x="46" y="216"/>
                        <a:pt x="45" y="217"/>
                      </a:cubicBezTo>
                      <a:cubicBezTo>
                        <a:pt x="44" y="217"/>
                        <a:pt x="45" y="220"/>
                        <a:pt x="45" y="221"/>
                      </a:cubicBezTo>
                      <a:cubicBezTo>
                        <a:pt x="45" y="223"/>
                        <a:pt x="43" y="226"/>
                        <a:pt x="43" y="223"/>
                      </a:cubicBezTo>
                      <a:cubicBezTo>
                        <a:pt x="43" y="220"/>
                        <a:pt x="40" y="222"/>
                        <a:pt x="39" y="223"/>
                      </a:cubicBezTo>
                      <a:cubicBezTo>
                        <a:pt x="40" y="222"/>
                        <a:pt x="38" y="222"/>
                        <a:pt x="38" y="222"/>
                      </a:cubicBezTo>
                      <a:cubicBezTo>
                        <a:pt x="38" y="222"/>
                        <a:pt x="38" y="223"/>
                        <a:pt x="37" y="223"/>
                      </a:cubicBezTo>
                      <a:cubicBezTo>
                        <a:pt x="36" y="223"/>
                        <a:pt x="36" y="223"/>
                        <a:pt x="34" y="224"/>
                      </a:cubicBezTo>
                      <a:cubicBezTo>
                        <a:pt x="33" y="225"/>
                        <a:pt x="32" y="228"/>
                        <a:pt x="33" y="229"/>
                      </a:cubicBezTo>
                      <a:cubicBezTo>
                        <a:pt x="35" y="231"/>
                        <a:pt x="39" y="229"/>
                        <a:pt x="40" y="230"/>
                      </a:cubicBezTo>
                      <a:cubicBezTo>
                        <a:pt x="41" y="229"/>
                        <a:pt x="40" y="227"/>
                        <a:pt x="40" y="226"/>
                      </a:cubicBezTo>
                      <a:cubicBezTo>
                        <a:pt x="41" y="227"/>
                        <a:pt x="42" y="227"/>
                        <a:pt x="43" y="227"/>
                      </a:cubicBezTo>
                      <a:cubicBezTo>
                        <a:pt x="43" y="229"/>
                        <a:pt x="42" y="232"/>
                        <a:pt x="40" y="233"/>
                      </a:cubicBezTo>
                      <a:cubicBezTo>
                        <a:pt x="38" y="234"/>
                        <a:pt x="39" y="238"/>
                        <a:pt x="37" y="236"/>
                      </a:cubicBezTo>
                      <a:cubicBezTo>
                        <a:pt x="36" y="235"/>
                        <a:pt x="36" y="233"/>
                        <a:pt x="35" y="234"/>
                      </a:cubicBezTo>
                      <a:cubicBezTo>
                        <a:pt x="34" y="234"/>
                        <a:pt x="34" y="235"/>
                        <a:pt x="34" y="236"/>
                      </a:cubicBezTo>
                      <a:cubicBezTo>
                        <a:pt x="35" y="238"/>
                        <a:pt x="41" y="236"/>
                        <a:pt x="38" y="240"/>
                      </a:cubicBezTo>
                      <a:cubicBezTo>
                        <a:pt x="37" y="242"/>
                        <a:pt x="34" y="241"/>
                        <a:pt x="32" y="243"/>
                      </a:cubicBezTo>
                      <a:cubicBezTo>
                        <a:pt x="31" y="245"/>
                        <a:pt x="33" y="246"/>
                        <a:pt x="31" y="248"/>
                      </a:cubicBezTo>
                      <a:cubicBezTo>
                        <a:pt x="30" y="249"/>
                        <a:pt x="29" y="250"/>
                        <a:pt x="28" y="251"/>
                      </a:cubicBezTo>
                      <a:cubicBezTo>
                        <a:pt x="26" y="253"/>
                        <a:pt x="29" y="252"/>
                        <a:pt x="28" y="253"/>
                      </a:cubicBezTo>
                      <a:cubicBezTo>
                        <a:pt x="28" y="258"/>
                        <a:pt x="26" y="253"/>
                        <a:pt x="26" y="252"/>
                      </a:cubicBezTo>
                      <a:cubicBezTo>
                        <a:pt x="23" y="250"/>
                        <a:pt x="22" y="257"/>
                        <a:pt x="21" y="258"/>
                      </a:cubicBezTo>
                      <a:cubicBezTo>
                        <a:pt x="20" y="262"/>
                        <a:pt x="27" y="257"/>
                        <a:pt x="28" y="260"/>
                      </a:cubicBezTo>
                      <a:cubicBezTo>
                        <a:pt x="28" y="262"/>
                        <a:pt x="24" y="260"/>
                        <a:pt x="22" y="260"/>
                      </a:cubicBezTo>
                      <a:cubicBezTo>
                        <a:pt x="19" y="261"/>
                        <a:pt x="19" y="263"/>
                        <a:pt x="19" y="266"/>
                      </a:cubicBezTo>
                      <a:cubicBezTo>
                        <a:pt x="20" y="269"/>
                        <a:pt x="19" y="272"/>
                        <a:pt x="16" y="271"/>
                      </a:cubicBezTo>
                      <a:cubicBezTo>
                        <a:pt x="14" y="270"/>
                        <a:pt x="11" y="267"/>
                        <a:pt x="12" y="271"/>
                      </a:cubicBezTo>
                      <a:cubicBezTo>
                        <a:pt x="13" y="276"/>
                        <a:pt x="17" y="271"/>
                        <a:pt x="18" y="273"/>
                      </a:cubicBezTo>
                      <a:cubicBezTo>
                        <a:pt x="21" y="276"/>
                        <a:pt x="13" y="277"/>
                        <a:pt x="12" y="278"/>
                      </a:cubicBezTo>
                      <a:cubicBezTo>
                        <a:pt x="11" y="279"/>
                        <a:pt x="12" y="284"/>
                        <a:pt x="13" y="285"/>
                      </a:cubicBezTo>
                      <a:cubicBezTo>
                        <a:pt x="14" y="286"/>
                        <a:pt x="17" y="290"/>
                        <a:pt x="13" y="291"/>
                      </a:cubicBezTo>
                      <a:cubicBezTo>
                        <a:pt x="10" y="291"/>
                        <a:pt x="11" y="286"/>
                        <a:pt x="10" y="286"/>
                      </a:cubicBezTo>
                      <a:cubicBezTo>
                        <a:pt x="7" y="286"/>
                        <a:pt x="8" y="291"/>
                        <a:pt x="10" y="290"/>
                      </a:cubicBezTo>
                      <a:cubicBezTo>
                        <a:pt x="8" y="293"/>
                        <a:pt x="15" y="295"/>
                        <a:pt x="11" y="298"/>
                      </a:cubicBezTo>
                      <a:cubicBezTo>
                        <a:pt x="9" y="300"/>
                        <a:pt x="0" y="297"/>
                        <a:pt x="6" y="302"/>
                      </a:cubicBezTo>
                      <a:cubicBezTo>
                        <a:pt x="9" y="306"/>
                        <a:pt x="4" y="308"/>
                        <a:pt x="6" y="312"/>
                      </a:cubicBezTo>
                      <a:cubicBezTo>
                        <a:pt x="7" y="313"/>
                        <a:pt x="9" y="315"/>
                        <a:pt x="9" y="316"/>
                      </a:cubicBezTo>
                      <a:cubicBezTo>
                        <a:pt x="9" y="318"/>
                        <a:pt x="6" y="319"/>
                        <a:pt x="5" y="320"/>
                      </a:cubicBezTo>
                      <a:cubicBezTo>
                        <a:pt x="29" y="320"/>
                        <a:pt x="54" y="320"/>
                        <a:pt x="78" y="320"/>
                      </a:cubicBezTo>
                      <a:cubicBezTo>
                        <a:pt x="90" y="320"/>
                        <a:pt x="102" y="320"/>
                        <a:pt x="115" y="320"/>
                      </a:cubicBezTo>
                      <a:cubicBezTo>
                        <a:pt x="118" y="320"/>
                        <a:pt x="121" y="319"/>
                        <a:pt x="121" y="322"/>
                      </a:cubicBezTo>
                      <a:cubicBezTo>
                        <a:pt x="121" y="323"/>
                        <a:pt x="120" y="325"/>
                        <a:pt x="120" y="326"/>
                      </a:cubicBezTo>
                      <a:cubicBezTo>
                        <a:pt x="119" y="327"/>
                        <a:pt x="119" y="328"/>
                        <a:pt x="118" y="330"/>
                      </a:cubicBezTo>
                      <a:cubicBezTo>
                        <a:pt x="118" y="330"/>
                        <a:pt x="119" y="331"/>
                        <a:pt x="119" y="332"/>
                      </a:cubicBezTo>
                      <a:cubicBezTo>
                        <a:pt x="118" y="332"/>
                        <a:pt x="118" y="331"/>
                        <a:pt x="118" y="332"/>
                      </a:cubicBezTo>
                      <a:cubicBezTo>
                        <a:pt x="118" y="333"/>
                        <a:pt x="118" y="334"/>
                        <a:pt x="118" y="335"/>
                      </a:cubicBezTo>
                      <a:cubicBezTo>
                        <a:pt x="118" y="335"/>
                        <a:pt x="117" y="335"/>
                        <a:pt x="117" y="334"/>
                      </a:cubicBezTo>
                      <a:cubicBezTo>
                        <a:pt x="117" y="336"/>
                        <a:pt x="117" y="336"/>
                        <a:pt x="116" y="336"/>
                      </a:cubicBezTo>
                      <a:cubicBezTo>
                        <a:pt x="116" y="336"/>
                        <a:pt x="116" y="336"/>
                        <a:pt x="117" y="336"/>
                      </a:cubicBezTo>
                      <a:cubicBezTo>
                        <a:pt x="115" y="338"/>
                        <a:pt x="116" y="338"/>
                        <a:pt x="115" y="341"/>
                      </a:cubicBezTo>
                      <a:cubicBezTo>
                        <a:pt x="115" y="343"/>
                        <a:pt x="114" y="344"/>
                        <a:pt x="114" y="346"/>
                      </a:cubicBezTo>
                      <a:cubicBezTo>
                        <a:pt x="114" y="348"/>
                        <a:pt x="115" y="347"/>
                        <a:pt x="115" y="348"/>
                      </a:cubicBezTo>
                      <a:cubicBezTo>
                        <a:pt x="115" y="349"/>
                        <a:pt x="115" y="350"/>
                        <a:pt x="115" y="351"/>
                      </a:cubicBezTo>
                      <a:cubicBezTo>
                        <a:pt x="115" y="352"/>
                        <a:pt x="116" y="355"/>
                        <a:pt x="117" y="355"/>
                      </a:cubicBezTo>
                      <a:cubicBezTo>
                        <a:pt x="115" y="356"/>
                        <a:pt x="123" y="362"/>
                        <a:pt x="124" y="364"/>
                      </a:cubicBezTo>
                      <a:cubicBezTo>
                        <a:pt x="125" y="366"/>
                        <a:pt x="124" y="368"/>
                        <a:pt x="125" y="371"/>
                      </a:cubicBezTo>
                      <a:cubicBezTo>
                        <a:pt x="127" y="374"/>
                        <a:pt x="127" y="374"/>
                        <a:pt x="126" y="377"/>
                      </a:cubicBezTo>
                      <a:cubicBezTo>
                        <a:pt x="128" y="378"/>
                        <a:pt x="127" y="384"/>
                        <a:pt x="131" y="386"/>
                      </a:cubicBezTo>
                      <a:cubicBezTo>
                        <a:pt x="132" y="386"/>
                        <a:pt x="133" y="384"/>
                        <a:pt x="133" y="385"/>
                      </a:cubicBezTo>
                      <a:cubicBezTo>
                        <a:pt x="134" y="386"/>
                        <a:pt x="135" y="385"/>
                        <a:pt x="136" y="386"/>
                      </a:cubicBezTo>
                      <a:cubicBezTo>
                        <a:pt x="136" y="386"/>
                        <a:pt x="139" y="384"/>
                        <a:pt x="137" y="386"/>
                      </a:cubicBezTo>
                      <a:cubicBezTo>
                        <a:pt x="138" y="386"/>
                        <a:pt x="138" y="386"/>
                        <a:pt x="139" y="385"/>
                      </a:cubicBezTo>
                      <a:cubicBezTo>
                        <a:pt x="138" y="384"/>
                        <a:pt x="140" y="380"/>
                        <a:pt x="141" y="379"/>
                      </a:cubicBezTo>
                      <a:cubicBezTo>
                        <a:pt x="142" y="378"/>
                        <a:pt x="147" y="376"/>
                        <a:pt x="145" y="374"/>
                      </a:cubicBezTo>
                      <a:cubicBezTo>
                        <a:pt x="145" y="372"/>
                        <a:pt x="142" y="374"/>
                        <a:pt x="143" y="372"/>
                      </a:cubicBezTo>
                      <a:cubicBezTo>
                        <a:pt x="144" y="371"/>
                        <a:pt x="147" y="369"/>
                        <a:pt x="147" y="371"/>
                      </a:cubicBezTo>
                      <a:cubicBezTo>
                        <a:pt x="147" y="371"/>
                        <a:pt x="148" y="371"/>
                        <a:pt x="149" y="371"/>
                      </a:cubicBezTo>
                      <a:cubicBezTo>
                        <a:pt x="149" y="371"/>
                        <a:pt x="148" y="372"/>
                        <a:pt x="148" y="372"/>
                      </a:cubicBezTo>
                      <a:cubicBezTo>
                        <a:pt x="149" y="372"/>
                        <a:pt x="150" y="373"/>
                        <a:pt x="150" y="373"/>
                      </a:cubicBezTo>
                      <a:cubicBezTo>
                        <a:pt x="148" y="373"/>
                        <a:pt x="146" y="377"/>
                        <a:pt x="151" y="375"/>
                      </a:cubicBezTo>
                      <a:cubicBezTo>
                        <a:pt x="154" y="374"/>
                        <a:pt x="157" y="373"/>
                        <a:pt x="160" y="371"/>
                      </a:cubicBezTo>
                      <a:cubicBezTo>
                        <a:pt x="160" y="371"/>
                        <a:pt x="160" y="372"/>
                        <a:pt x="160" y="372"/>
                      </a:cubicBezTo>
                      <a:cubicBezTo>
                        <a:pt x="160" y="372"/>
                        <a:pt x="160" y="372"/>
                        <a:pt x="160" y="372"/>
                      </a:cubicBezTo>
                      <a:cubicBezTo>
                        <a:pt x="160" y="372"/>
                        <a:pt x="160" y="372"/>
                        <a:pt x="160" y="372"/>
                      </a:cubicBezTo>
                      <a:cubicBezTo>
                        <a:pt x="159" y="369"/>
                        <a:pt x="172" y="369"/>
                        <a:pt x="174" y="369"/>
                      </a:cubicBezTo>
                      <a:cubicBezTo>
                        <a:pt x="175" y="366"/>
                        <a:pt x="171" y="367"/>
                        <a:pt x="170" y="367"/>
                      </a:cubicBezTo>
                      <a:cubicBezTo>
                        <a:pt x="169" y="367"/>
                        <a:pt x="167" y="367"/>
                        <a:pt x="167" y="367"/>
                      </a:cubicBezTo>
                      <a:cubicBezTo>
                        <a:pt x="166" y="367"/>
                        <a:pt x="166" y="365"/>
                        <a:pt x="167" y="367"/>
                      </a:cubicBezTo>
                      <a:cubicBezTo>
                        <a:pt x="168" y="366"/>
                        <a:pt x="170" y="366"/>
                        <a:pt x="171" y="366"/>
                      </a:cubicBezTo>
                      <a:cubicBezTo>
                        <a:pt x="171" y="366"/>
                        <a:pt x="173" y="366"/>
                        <a:pt x="173" y="366"/>
                      </a:cubicBezTo>
                      <a:cubicBezTo>
                        <a:pt x="174" y="366"/>
                        <a:pt x="175" y="365"/>
                        <a:pt x="176" y="366"/>
                      </a:cubicBezTo>
                      <a:cubicBezTo>
                        <a:pt x="176" y="366"/>
                        <a:pt x="175" y="366"/>
                        <a:pt x="175" y="366"/>
                      </a:cubicBezTo>
                      <a:cubicBezTo>
                        <a:pt x="175" y="366"/>
                        <a:pt x="175" y="366"/>
                        <a:pt x="174" y="366"/>
                      </a:cubicBezTo>
                      <a:cubicBezTo>
                        <a:pt x="176" y="368"/>
                        <a:pt x="177" y="369"/>
                        <a:pt x="179" y="369"/>
                      </a:cubicBezTo>
                      <a:cubicBezTo>
                        <a:pt x="179" y="370"/>
                        <a:pt x="178" y="369"/>
                        <a:pt x="177" y="369"/>
                      </a:cubicBezTo>
                      <a:cubicBezTo>
                        <a:pt x="179" y="371"/>
                        <a:pt x="181" y="373"/>
                        <a:pt x="184" y="373"/>
                      </a:cubicBezTo>
                      <a:cubicBezTo>
                        <a:pt x="184" y="373"/>
                        <a:pt x="188" y="371"/>
                        <a:pt x="188" y="371"/>
                      </a:cubicBezTo>
                      <a:cubicBezTo>
                        <a:pt x="189" y="370"/>
                        <a:pt x="189" y="370"/>
                        <a:pt x="190" y="369"/>
                      </a:cubicBezTo>
                      <a:cubicBezTo>
                        <a:pt x="190" y="369"/>
                        <a:pt x="190" y="370"/>
                        <a:pt x="190" y="371"/>
                      </a:cubicBezTo>
                      <a:cubicBezTo>
                        <a:pt x="190" y="371"/>
                        <a:pt x="190" y="370"/>
                        <a:pt x="190" y="370"/>
                      </a:cubicBezTo>
                      <a:cubicBezTo>
                        <a:pt x="191" y="370"/>
                        <a:pt x="190" y="371"/>
                        <a:pt x="190" y="371"/>
                      </a:cubicBezTo>
                      <a:cubicBezTo>
                        <a:pt x="191" y="371"/>
                        <a:pt x="191" y="371"/>
                        <a:pt x="192" y="371"/>
                      </a:cubicBezTo>
                      <a:cubicBezTo>
                        <a:pt x="190" y="373"/>
                        <a:pt x="194" y="372"/>
                        <a:pt x="195" y="373"/>
                      </a:cubicBezTo>
                      <a:cubicBezTo>
                        <a:pt x="195" y="373"/>
                        <a:pt x="195" y="373"/>
                        <a:pt x="195" y="373"/>
                      </a:cubicBezTo>
                      <a:cubicBezTo>
                        <a:pt x="196" y="374"/>
                        <a:pt x="197" y="375"/>
                        <a:pt x="198" y="374"/>
                      </a:cubicBezTo>
                      <a:cubicBezTo>
                        <a:pt x="200" y="373"/>
                        <a:pt x="199" y="372"/>
                        <a:pt x="200" y="372"/>
                      </a:cubicBezTo>
                      <a:cubicBezTo>
                        <a:pt x="201" y="371"/>
                        <a:pt x="202" y="372"/>
                        <a:pt x="202" y="373"/>
                      </a:cubicBezTo>
                      <a:cubicBezTo>
                        <a:pt x="203" y="372"/>
                        <a:pt x="201" y="370"/>
                        <a:pt x="202" y="369"/>
                      </a:cubicBezTo>
                      <a:cubicBezTo>
                        <a:pt x="202" y="344"/>
                        <a:pt x="201" y="319"/>
                        <a:pt x="200" y="294"/>
                      </a:cubicBezTo>
                      <a:cubicBezTo>
                        <a:pt x="199" y="281"/>
                        <a:pt x="199" y="269"/>
                        <a:pt x="198" y="257"/>
                      </a:cubicBezTo>
                      <a:cubicBezTo>
                        <a:pt x="198" y="246"/>
                        <a:pt x="199" y="234"/>
                        <a:pt x="200" y="223"/>
                      </a:cubicBezTo>
                      <a:cubicBezTo>
                        <a:pt x="205" y="174"/>
                        <a:pt x="209" y="125"/>
                        <a:pt x="214" y="77"/>
                      </a:cubicBezTo>
                      <a:cubicBezTo>
                        <a:pt x="215" y="65"/>
                        <a:pt x="216" y="53"/>
                        <a:pt x="217" y="41"/>
                      </a:cubicBezTo>
                      <a:cubicBezTo>
                        <a:pt x="218" y="35"/>
                        <a:pt x="219" y="30"/>
                        <a:pt x="219" y="24"/>
                      </a:cubicBezTo>
                      <a:cubicBezTo>
                        <a:pt x="219" y="21"/>
                        <a:pt x="222" y="10"/>
                        <a:pt x="220" y="8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36" name="Freeform 10711"/>
                <p:cNvSpPr>
                  <a:spLocks/>
                </p:cNvSpPr>
                <p:nvPr/>
              </p:nvSpPr>
              <p:spPr bwMode="auto">
                <a:xfrm>
                  <a:off x="3550" y="2977"/>
                  <a:ext cx="5" cy="3"/>
                </a:xfrm>
                <a:custGeom>
                  <a:avLst/>
                  <a:gdLst>
                    <a:gd name="T0" fmla="*/ 5 w 3"/>
                    <a:gd name="T1" fmla="*/ 2 h 2"/>
                    <a:gd name="T2" fmla="*/ 0 w 3"/>
                    <a:gd name="T3" fmla="*/ 0 h 2"/>
                    <a:gd name="T4" fmla="*/ 5 w 3"/>
                    <a:gd name="T5" fmla="*/ 3 h 2"/>
                    <a:gd name="T6" fmla="*/ 5 w 3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2"/>
                    <a:gd name="T14" fmla="*/ 3 w 3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2">
                      <a:moveTo>
                        <a:pt x="3" y="1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1"/>
                        <a:pt x="2" y="2"/>
                        <a:pt x="3" y="2"/>
                      </a:cubicBezTo>
                      <a:cubicBezTo>
                        <a:pt x="3" y="2"/>
                        <a:pt x="3" y="2"/>
                        <a:pt x="3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37" name="Freeform 10712"/>
                <p:cNvSpPr>
                  <a:spLocks/>
                </p:cNvSpPr>
                <p:nvPr/>
              </p:nvSpPr>
              <p:spPr bwMode="auto">
                <a:xfrm>
                  <a:off x="3557" y="2980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38" name="Freeform 10715"/>
                <p:cNvSpPr>
                  <a:spLocks/>
                </p:cNvSpPr>
                <p:nvPr/>
              </p:nvSpPr>
              <p:spPr bwMode="auto">
                <a:xfrm>
                  <a:off x="3561" y="2994"/>
                  <a:ext cx="23" cy="6"/>
                </a:xfrm>
                <a:custGeom>
                  <a:avLst/>
                  <a:gdLst>
                    <a:gd name="T0" fmla="*/ 21 w 15"/>
                    <a:gd name="T1" fmla="*/ 3 h 4"/>
                    <a:gd name="T2" fmla="*/ 11 w 15"/>
                    <a:gd name="T3" fmla="*/ 2 h 4"/>
                    <a:gd name="T4" fmla="*/ 5 w 15"/>
                    <a:gd name="T5" fmla="*/ 0 h 4"/>
                    <a:gd name="T6" fmla="*/ 0 w 15"/>
                    <a:gd name="T7" fmla="*/ 0 h 4"/>
                    <a:gd name="T8" fmla="*/ 3 w 15"/>
                    <a:gd name="T9" fmla="*/ 2 h 4"/>
                    <a:gd name="T10" fmla="*/ 11 w 15"/>
                    <a:gd name="T11" fmla="*/ 3 h 4"/>
                    <a:gd name="T12" fmla="*/ 21 w 15"/>
                    <a:gd name="T13" fmla="*/ 3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5"/>
                    <a:gd name="T22" fmla="*/ 0 h 4"/>
                    <a:gd name="T23" fmla="*/ 15 w 15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5" h="4">
                      <a:moveTo>
                        <a:pt x="14" y="2"/>
                      </a:moveTo>
                      <a:cubicBezTo>
                        <a:pt x="12" y="3"/>
                        <a:pt x="9" y="2"/>
                        <a:pt x="7" y="1"/>
                      </a:cubicBezTo>
                      <a:cubicBezTo>
                        <a:pt x="6" y="1"/>
                        <a:pt x="4" y="1"/>
                        <a:pt x="3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4" y="0"/>
                        <a:pt x="6" y="2"/>
                        <a:pt x="7" y="2"/>
                      </a:cubicBezTo>
                      <a:cubicBezTo>
                        <a:pt x="8" y="2"/>
                        <a:pt x="15" y="4"/>
                        <a:pt x="14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39" name="Freeform 10716"/>
                <p:cNvSpPr>
                  <a:spLocks/>
                </p:cNvSpPr>
                <p:nvPr/>
              </p:nvSpPr>
              <p:spPr bwMode="auto">
                <a:xfrm>
                  <a:off x="3524" y="2994"/>
                  <a:ext cx="9" cy="8"/>
                </a:xfrm>
                <a:custGeom>
                  <a:avLst/>
                  <a:gdLst>
                    <a:gd name="T0" fmla="*/ 8 w 6"/>
                    <a:gd name="T1" fmla="*/ 0 h 5"/>
                    <a:gd name="T2" fmla="*/ 0 w 6"/>
                    <a:gd name="T3" fmla="*/ 2 h 5"/>
                    <a:gd name="T4" fmla="*/ 6 w 6"/>
                    <a:gd name="T5" fmla="*/ 3 h 5"/>
                    <a:gd name="T6" fmla="*/ 5 w 6"/>
                    <a:gd name="T7" fmla="*/ 5 h 5"/>
                    <a:gd name="T8" fmla="*/ 6 w 6"/>
                    <a:gd name="T9" fmla="*/ 5 h 5"/>
                    <a:gd name="T10" fmla="*/ 5 w 6"/>
                    <a:gd name="T11" fmla="*/ 8 h 5"/>
                    <a:gd name="T12" fmla="*/ 8 w 6"/>
                    <a:gd name="T13" fmla="*/ 0 h 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"/>
                    <a:gd name="T22" fmla="*/ 0 h 5"/>
                    <a:gd name="T23" fmla="*/ 6 w 6"/>
                    <a:gd name="T24" fmla="*/ 5 h 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" h="5">
                      <a:moveTo>
                        <a:pt x="5" y="0"/>
                      </a:moveTo>
                      <a:cubicBezTo>
                        <a:pt x="5" y="3"/>
                        <a:pt x="2" y="1"/>
                        <a:pt x="0" y="1"/>
                      </a:cubicBezTo>
                      <a:cubicBezTo>
                        <a:pt x="1" y="2"/>
                        <a:pt x="3" y="2"/>
                        <a:pt x="4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4"/>
                        <a:pt x="3" y="5"/>
                        <a:pt x="3" y="5"/>
                      </a:cubicBezTo>
                      <a:cubicBezTo>
                        <a:pt x="4" y="4"/>
                        <a:pt x="6" y="1"/>
                        <a:pt x="5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0" name="Freeform 10717"/>
                <p:cNvSpPr>
                  <a:spLocks/>
                </p:cNvSpPr>
                <p:nvPr/>
              </p:nvSpPr>
              <p:spPr bwMode="auto">
                <a:xfrm>
                  <a:off x="3549" y="2996"/>
                  <a:ext cx="1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2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1" name="Freeform 10718"/>
                <p:cNvSpPr>
                  <a:spLocks/>
                </p:cNvSpPr>
                <p:nvPr/>
              </p:nvSpPr>
              <p:spPr bwMode="auto">
                <a:xfrm>
                  <a:off x="3541" y="2999"/>
                  <a:ext cx="3" cy="1"/>
                </a:xfrm>
                <a:custGeom>
                  <a:avLst/>
                  <a:gdLst>
                    <a:gd name="T0" fmla="*/ 3 w 2"/>
                    <a:gd name="T1" fmla="*/ 0 h 1"/>
                    <a:gd name="T2" fmla="*/ 0 w 2"/>
                    <a:gd name="T3" fmla="*/ 0 h 1"/>
                    <a:gd name="T4" fmla="*/ 3 w 2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2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1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2" name="Freeform 10722"/>
                <p:cNvSpPr>
                  <a:spLocks/>
                </p:cNvSpPr>
                <p:nvPr/>
              </p:nvSpPr>
              <p:spPr bwMode="auto">
                <a:xfrm>
                  <a:off x="3493" y="3007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1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3" name="Freeform 10723"/>
                <p:cNvSpPr>
                  <a:spLocks/>
                </p:cNvSpPr>
                <p:nvPr/>
              </p:nvSpPr>
              <p:spPr bwMode="auto">
                <a:xfrm>
                  <a:off x="3496" y="3007"/>
                  <a:ext cx="5" cy="4"/>
                </a:xfrm>
                <a:custGeom>
                  <a:avLst/>
                  <a:gdLst>
                    <a:gd name="T0" fmla="*/ 0 w 3"/>
                    <a:gd name="T1" fmla="*/ 1 h 3"/>
                    <a:gd name="T2" fmla="*/ 0 w 3"/>
                    <a:gd name="T3" fmla="*/ 3 h 3"/>
                    <a:gd name="T4" fmla="*/ 2 w 3"/>
                    <a:gd name="T5" fmla="*/ 0 h 3"/>
                    <a:gd name="T6" fmla="*/ 0 w 3"/>
                    <a:gd name="T7" fmla="*/ 1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"/>
                    <a:gd name="T13" fmla="*/ 0 h 3"/>
                    <a:gd name="T14" fmla="*/ 3 w 3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" h="3">
                      <a:moveTo>
                        <a:pt x="0" y="1"/>
                      </a:moveTo>
                      <a:cubicBezTo>
                        <a:pt x="0" y="1"/>
                        <a:pt x="1" y="1"/>
                        <a:pt x="0" y="2"/>
                      </a:cubicBezTo>
                      <a:cubicBezTo>
                        <a:pt x="1" y="3"/>
                        <a:pt x="3" y="1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4" name="Freeform 10729"/>
                <p:cNvSpPr>
                  <a:spLocks/>
                </p:cNvSpPr>
                <p:nvPr/>
              </p:nvSpPr>
              <p:spPr bwMode="auto">
                <a:xfrm>
                  <a:off x="3493" y="3015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5" name="Freeform 10732"/>
                <p:cNvSpPr>
                  <a:spLocks/>
                </p:cNvSpPr>
                <p:nvPr/>
              </p:nvSpPr>
              <p:spPr bwMode="auto">
                <a:xfrm>
                  <a:off x="3492" y="3015"/>
                  <a:ext cx="4" cy="7"/>
                </a:xfrm>
                <a:custGeom>
                  <a:avLst/>
                  <a:gdLst>
                    <a:gd name="T0" fmla="*/ 1 w 3"/>
                    <a:gd name="T1" fmla="*/ 6 h 5"/>
                    <a:gd name="T2" fmla="*/ 3 w 3"/>
                    <a:gd name="T3" fmla="*/ 1 h 5"/>
                    <a:gd name="T4" fmla="*/ 1 w 3"/>
                    <a:gd name="T5" fmla="*/ 6 h 5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5"/>
                    <a:gd name="T11" fmla="*/ 3 w 3"/>
                    <a:gd name="T12" fmla="*/ 5 h 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5">
                      <a:moveTo>
                        <a:pt x="1" y="4"/>
                      </a:moveTo>
                      <a:cubicBezTo>
                        <a:pt x="1" y="5"/>
                        <a:pt x="3" y="3"/>
                        <a:pt x="2" y="1"/>
                      </a:cubicBezTo>
                      <a:cubicBezTo>
                        <a:pt x="0" y="0"/>
                        <a:pt x="0" y="3"/>
                        <a:pt x="1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6" name="Freeform 10735"/>
                <p:cNvSpPr>
                  <a:spLocks/>
                </p:cNvSpPr>
                <p:nvPr/>
              </p:nvSpPr>
              <p:spPr bwMode="auto">
                <a:xfrm>
                  <a:off x="3550" y="3017"/>
                  <a:ext cx="3" cy="7"/>
                </a:xfrm>
                <a:custGeom>
                  <a:avLst/>
                  <a:gdLst>
                    <a:gd name="T0" fmla="*/ 0 w 2"/>
                    <a:gd name="T1" fmla="*/ 2 h 4"/>
                    <a:gd name="T2" fmla="*/ 3 w 2"/>
                    <a:gd name="T3" fmla="*/ 7 h 4"/>
                    <a:gd name="T4" fmla="*/ 0 w 2"/>
                    <a:gd name="T5" fmla="*/ 2 h 4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4"/>
                    <a:gd name="T11" fmla="*/ 2 w 2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4">
                      <a:moveTo>
                        <a:pt x="0" y="1"/>
                      </a:moveTo>
                      <a:cubicBezTo>
                        <a:pt x="1" y="2"/>
                        <a:pt x="1" y="3"/>
                        <a:pt x="2" y="4"/>
                      </a:cubicBezTo>
                      <a:cubicBezTo>
                        <a:pt x="2" y="2"/>
                        <a:pt x="1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779847" name="Group 11356"/>
              <p:cNvGrpSpPr>
                <a:grpSpLocks/>
              </p:cNvGrpSpPr>
              <p:nvPr/>
            </p:nvGrpSpPr>
            <p:grpSpPr bwMode="auto">
              <a:xfrm>
                <a:off x="3061" y="2651"/>
                <a:ext cx="496" cy="508"/>
                <a:chOff x="3061" y="2652"/>
                <a:chExt cx="496" cy="508"/>
              </a:xfrm>
            </p:grpSpPr>
            <p:sp>
              <p:nvSpPr>
                <p:cNvPr id="779848" name="Freeform 10749"/>
                <p:cNvSpPr>
                  <a:spLocks/>
                </p:cNvSpPr>
                <p:nvPr/>
              </p:nvSpPr>
              <p:spPr bwMode="auto">
                <a:xfrm>
                  <a:off x="3552" y="3025"/>
                  <a:ext cx="5" cy="33"/>
                </a:xfrm>
                <a:custGeom>
                  <a:avLst/>
                  <a:gdLst>
                    <a:gd name="T0" fmla="*/ 5 w 3"/>
                    <a:gd name="T1" fmla="*/ 9 h 21"/>
                    <a:gd name="T2" fmla="*/ 2 w 3"/>
                    <a:gd name="T3" fmla="*/ 0 h 21"/>
                    <a:gd name="T4" fmla="*/ 3 w 3"/>
                    <a:gd name="T5" fmla="*/ 5 h 21"/>
                    <a:gd name="T6" fmla="*/ 3 w 3"/>
                    <a:gd name="T7" fmla="*/ 8 h 21"/>
                    <a:gd name="T8" fmla="*/ 0 w 3"/>
                    <a:gd name="T9" fmla="*/ 33 h 21"/>
                    <a:gd name="T10" fmla="*/ 5 w 3"/>
                    <a:gd name="T11" fmla="*/ 9 h 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"/>
                    <a:gd name="T19" fmla="*/ 0 h 21"/>
                    <a:gd name="T20" fmla="*/ 3 w 3"/>
                    <a:gd name="T21" fmla="*/ 21 h 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" h="21">
                      <a:moveTo>
                        <a:pt x="3" y="6"/>
                      </a:moveTo>
                      <a:cubicBezTo>
                        <a:pt x="3" y="4"/>
                        <a:pt x="3" y="1"/>
                        <a:pt x="1" y="0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2" y="4"/>
                        <a:pt x="2" y="4"/>
                        <a:pt x="2" y="5"/>
                      </a:cubicBezTo>
                      <a:cubicBezTo>
                        <a:pt x="2" y="11"/>
                        <a:pt x="1" y="15"/>
                        <a:pt x="0" y="21"/>
                      </a:cubicBezTo>
                      <a:cubicBezTo>
                        <a:pt x="2" y="18"/>
                        <a:pt x="3" y="10"/>
                        <a:pt x="3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49" name="Freeform 10778"/>
                <p:cNvSpPr>
                  <a:spLocks/>
                </p:cNvSpPr>
                <p:nvPr/>
              </p:nvSpPr>
              <p:spPr bwMode="auto">
                <a:xfrm>
                  <a:off x="3061" y="2652"/>
                  <a:ext cx="475" cy="508"/>
                </a:xfrm>
                <a:custGeom>
                  <a:avLst/>
                  <a:gdLst>
                    <a:gd name="T0" fmla="*/ 470 w 307"/>
                    <a:gd name="T1" fmla="*/ 471 h 328"/>
                    <a:gd name="T2" fmla="*/ 466 w 307"/>
                    <a:gd name="T3" fmla="*/ 468 h 328"/>
                    <a:gd name="T4" fmla="*/ 458 w 307"/>
                    <a:gd name="T5" fmla="*/ 458 h 328"/>
                    <a:gd name="T6" fmla="*/ 446 w 307"/>
                    <a:gd name="T7" fmla="*/ 454 h 328"/>
                    <a:gd name="T8" fmla="*/ 441 w 307"/>
                    <a:gd name="T9" fmla="*/ 448 h 328"/>
                    <a:gd name="T10" fmla="*/ 425 w 307"/>
                    <a:gd name="T11" fmla="*/ 440 h 328"/>
                    <a:gd name="T12" fmla="*/ 412 w 307"/>
                    <a:gd name="T13" fmla="*/ 426 h 328"/>
                    <a:gd name="T14" fmla="*/ 419 w 307"/>
                    <a:gd name="T15" fmla="*/ 421 h 328"/>
                    <a:gd name="T16" fmla="*/ 427 w 307"/>
                    <a:gd name="T17" fmla="*/ 414 h 328"/>
                    <a:gd name="T18" fmla="*/ 427 w 307"/>
                    <a:gd name="T19" fmla="*/ 406 h 328"/>
                    <a:gd name="T20" fmla="*/ 427 w 307"/>
                    <a:gd name="T21" fmla="*/ 395 h 328"/>
                    <a:gd name="T22" fmla="*/ 439 w 307"/>
                    <a:gd name="T23" fmla="*/ 395 h 328"/>
                    <a:gd name="T24" fmla="*/ 441 w 307"/>
                    <a:gd name="T25" fmla="*/ 378 h 328"/>
                    <a:gd name="T26" fmla="*/ 436 w 307"/>
                    <a:gd name="T27" fmla="*/ 375 h 328"/>
                    <a:gd name="T28" fmla="*/ 422 w 307"/>
                    <a:gd name="T29" fmla="*/ 379 h 328"/>
                    <a:gd name="T30" fmla="*/ 413 w 307"/>
                    <a:gd name="T31" fmla="*/ 362 h 328"/>
                    <a:gd name="T32" fmla="*/ 416 w 307"/>
                    <a:gd name="T33" fmla="*/ 338 h 328"/>
                    <a:gd name="T34" fmla="*/ 401 w 307"/>
                    <a:gd name="T35" fmla="*/ 274 h 328"/>
                    <a:gd name="T36" fmla="*/ 362 w 307"/>
                    <a:gd name="T37" fmla="*/ 249 h 328"/>
                    <a:gd name="T38" fmla="*/ 241 w 307"/>
                    <a:gd name="T39" fmla="*/ 195 h 328"/>
                    <a:gd name="T40" fmla="*/ 261 w 307"/>
                    <a:gd name="T41" fmla="*/ 144 h 328"/>
                    <a:gd name="T42" fmla="*/ 283 w 307"/>
                    <a:gd name="T43" fmla="*/ 115 h 328"/>
                    <a:gd name="T44" fmla="*/ 291 w 307"/>
                    <a:gd name="T45" fmla="*/ 90 h 328"/>
                    <a:gd name="T46" fmla="*/ 289 w 307"/>
                    <a:gd name="T47" fmla="*/ 64 h 328"/>
                    <a:gd name="T48" fmla="*/ 275 w 307"/>
                    <a:gd name="T49" fmla="*/ 6 h 328"/>
                    <a:gd name="T50" fmla="*/ 15 w 307"/>
                    <a:gd name="T51" fmla="*/ 142 h 328"/>
                    <a:gd name="T52" fmla="*/ 28 w 307"/>
                    <a:gd name="T53" fmla="*/ 184 h 328"/>
                    <a:gd name="T54" fmla="*/ 42 w 307"/>
                    <a:gd name="T55" fmla="*/ 218 h 328"/>
                    <a:gd name="T56" fmla="*/ 50 w 307"/>
                    <a:gd name="T57" fmla="*/ 240 h 328"/>
                    <a:gd name="T58" fmla="*/ 45 w 307"/>
                    <a:gd name="T59" fmla="*/ 274 h 328"/>
                    <a:gd name="T60" fmla="*/ 32 w 307"/>
                    <a:gd name="T61" fmla="*/ 311 h 328"/>
                    <a:gd name="T62" fmla="*/ 34 w 307"/>
                    <a:gd name="T63" fmla="*/ 355 h 328"/>
                    <a:gd name="T64" fmla="*/ 74 w 307"/>
                    <a:gd name="T65" fmla="*/ 401 h 328"/>
                    <a:gd name="T66" fmla="*/ 186 w 307"/>
                    <a:gd name="T67" fmla="*/ 421 h 328"/>
                    <a:gd name="T68" fmla="*/ 196 w 307"/>
                    <a:gd name="T69" fmla="*/ 398 h 328"/>
                    <a:gd name="T70" fmla="*/ 234 w 307"/>
                    <a:gd name="T71" fmla="*/ 404 h 328"/>
                    <a:gd name="T72" fmla="*/ 263 w 307"/>
                    <a:gd name="T73" fmla="*/ 434 h 328"/>
                    <a:gd name="T74" fmla="*/ 296 w 307"/>
                    <a:gd name="T75" fmla="*/ 458 h 328"/>
                    <a:gd name="T76" fmla="*/ 300 w 307"/>
                    <a:gd name="T77" fmla="*/ 466 h 328"/>
                    <a:gd name="T78" fmla="*/ 296 w 307"/>
                    <a:gd name="T79" fmla="*/ 479 h 328"/>
                    <a:gd name="T80" fmla="*/ 317 w 307"/>
                    <a:gd name="T81" fmla="*/ 482 h 328"/>
                    <a:gd name="T82" fmla="*/ 323 w 307"/>
                    <a:gd name="T83" fmla="*/ 474 h 328"/>
                    <a:gd name="T84" fmla="*/ 328 w 307"/>
                    <a:gd name="T85" fmla="*/ 463 h 328"/>
                    <a:gd name="T86" fmla="*/ 337 w 307"/>
                    <a:gd name="T87" fmla="*/ 455 h 328"/>
                    <a:gd name="T88" fmla="*/ 353 w 307"/>
                    <a:gd name="T89" fmla="*/ 465 h 328"/>
                    <a:gd name="T90" fmla="*/ 357 w 307"/>
                    <a:gd name="T91" fmla="*/ 472 h 328"/>
                    <a:gd name="T92" fmla="*/ 368 w 307"/>
                    <a:gd name="T93" fmla="*/ 483 h 328"/>
                    <a:gd name="T94" fmla="*/ 373 w 307"/>
                    <a:gd name="T95" fmla="*/ 455 h 328"/>
                    <a:gd name="T96" fmla="*/ 379 w 307"/>
                    <a:gd name="T97" fmla="*/ 446 h 328"/>
                    <a:gd name="T98" fmla="*/ 367 w 307"/>
                    <a:gd name="T99" fmla="*/ 414 h 328"/>
                    <a:gd name="T100" fmla="*/ 371 w 307"/>
                    <a:gd name="T101" fmla="*/ 424 h 328"/>
                    <a:gd name="T102" fmla="*/ 387 w 307"/>
                    <a:gd name="T103" fmla="*/ 437 h 328"/>
                    <a:gd name="T104" fmla="*/ 395 w 307"/>
                    <a:gd name="T105" fmla="*/ 437 h 328"/>
                    <a:gd name="T106" fmla="*/ 405 w 307"/>
                    <a:gd name="T107" fmla="*/ 448 h 328"/>
                    <a:gd name="T108" fmla="*/ 418 w 307"/>
                    <a:gd name="T109" fmla="*/ 455 h 328"/>
                    <a:gd name="T110" fmla="*/ 410 w 307"/>
                    <a:gd name="T111" fmla="*/ 440 h 328"/>
                    <a:gd name="T112" fmla="*/ 424 w 307"/>
                    <a:gd name="T113" fmla="*/ 466 h 328"/>
                    <a:gd name="T114" fmla="*/ 439 w 307"/>
                    <a:gd name="T115" fmla="*/ 486 h 328"/>
                    <a:gd name="T116" fmla="*/ 449 w 307"/>
                    <a:gd name="T117" fmla="*/ 479 h 328"/>
                    <a:gd name="T118" fmla="*/ 447 w 307"/>
                    <a:gd name="T119" fmla="*/ 497 h 328"/>
                    <a:gd name="T120" fmla="*/ 463 w 307"/>
                    <a:gd name="T121" fmla="*/ 493 h 328"/>
                    <a:gd name="T122" fmla="*/ 469 w 307"/>
                    <a:gd name="T123" fmla="*/ 489 h 32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307"/>
                    <a:gd name="T187" fmla="*/ 0 h 328"/>
                    <a:gd name="T188" fmla="*/ 307 w 307"/>
                    <a:gd name="T189" fmla="*/ 328 h 32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307" h="328">
                      <a:moveTo>
                        <a:pt x="307" y="310"/>
                      </a:moveTo>
                      <a:cubicBezTo>
                        <a:pt x="306" y="310"/>
                        <a:pt x="304" y="312"/>
                        <a:pt x="305" y="310"/>
                      </a:cubicBezTo>
                      <a:cubicBezTo>
                        <a:pt x="305" y="310"/>
                        <a:pt x="304" y="310"/>
                        <a:pt x="304" y="309"/>
                      </a:cubicBezTo>
                      <a:cubicBezTo>
                        <a:pt x="304" y="312"/>
                        <a:pt x="301" y="310"/>
                        <a:pt x="302" y="308"/>
                      </a:cubicBezTo>
                      <a:cubicBezTo>
                        <a:pt x="303" y="309"/>
                        <a:pt x="303" y="308"/>
                        <a:pt x="304" y="309"/>
                      </a:cubicBezTo>
                      <a:cubicBezTo>
                        <a:pt x="304" y="308"/>
                        <a:pt x="304" y="306"/>
                        <a:pt x="304" y="305"/>
                      </a:cubicBezTo>
                      <a:cubicBezTo>
                        <a:pt x="305" y="304"/>
                        <a:pt x="307" y="305"/>
                        <a:pt x="307" y="304"/>
                      </a:cubicBezTo>
                      <a:cubicBezTo>
                        <a:pt x="306" y="304"/>
                        <a:pt x="305" y="304"/>
                        <a:pt x="305" y="304"/>
                      </a:cubicBezTo>
                      <a:cubicBezTo>
                        <a:pt x="305" y="304"/>
                        <a:pt x="305" y="304"/>
                        <a:pt x="304" y="304"/>
                      </a:cubicBezTo>
                      <a:cubicBezTo>
                        <a:pt x="304" y="304"/>
                        <a:pt x="304" y="304"/>
                        <a:pt x="304" y="304"/>
                      </a:cubicBezTo>
                      <a:cubicBezTo>
                        <a:pt x="304" y="304"/>
                        <a:pt x="304" y="304"/>
                        <a:pt x="304" y="304"/>
                      </a:cubicBezTo>
                      <a:cubicBezTo>
                        <a:pt x="304" y="305"/>
                        <a:pt x="304" y="305"/>
                        <a:pt x="304" y="305"/>
                      </a:cubicBezTo>
                      <a:cubicBezTo>
                        <a:pt x="304" y="306"/>
                        <a:pt x="302" y="303"/>
                        <a:pt x="302" y="306"/>
                      </a:cubicBezTo>
                      <a:cubicBezTo>
                        <a:pt x="301" y="306"/>
                        <a:pt x="300" y="306"/>
                        <a:pt x="299" y="307"/>
                      </a:cubicBezTo>
                      <a:cubicBezTo>
                        <a:pt x="300" y="306"/>
                        <a:pt x="300" y="305"/>
                        <a:pt x="301" y="305"/>
                      </a:cubicBezTo>
                      <a:cubicBezTo>
                        <a:pt x="302" y="305"/>
                        <a:pt x="302" y="304"/>
                        <a:pt x="302" y="303"/>
                      </a:cubicBezTo>
                      <a:cubicBezTo>
                        <a:pt x="301" y="302"/>
                        <a:pt x="300" y="304"/>
                        <a:pt x="299" y="304"/>
                      </a:cubicBezTo>
                      <a:cubicBezTo>
                        <a:pt x="299" y="304"/>
                        <a:pt x="299" y="304"/>
                        <a:pt x="300" y="303"/>
                      </a:cubicBezTo>
                      <a:cubicBezTo>
                        <a:pt x="299" y="303"/>
                        <a:pt x="299" y="303"/>
                        <a:pt x="298" y="303"/>
                      </a:cubicBezTo>
                      <a:cubicBezTo>
                        <a:pt x="299" y="303"/>
                        <a:pt x="300" y="303"/>
                        <a:pt x="301" y="302"/>
                      </a:cubicBezTo>
                      <a:cubicBezTo>
                        <a:pt x="300" y="302"/>
                        <a:pt x="300" y="302"/>
                        <a:pt x="299" y="302"/>
                      </a:cubicBezTo>
                      <a:cubicBezTo>
                        <a:pt x="300" y="301"/>
                        <a:pt x="301" y="301"/>
                        <a:pt x="302" y="302"/>
                      </a:cubicBezTo>
                      <a:cubicBezTo>
                        <a:pt x="302" y="301"/>
                        <a:pt x="302" y="301"/>
                        <a:pt x="301" y="300"/>
                      </a:cubicBezTo>
                      <a:cubicBezTo>
                        <a:pt x="299" y="301"/>
                        <a:pt x="300" y="300"/>
                        <a:pt x="300" y="299"/>
                      </a:cubicBezTo>
                      <a:cubicBezTo>
                        <a:pt x="302" y="298"/>
                        <a:pt x="299" y="298"/>
                        <a:pt x="298" y="299"/>
                      </a:cubicBezTo>
                      <a:cubicBezTo>
                        <a:pt x="299" y="298"/>
                        <a:pt x="300" y="297"/>
                        <a:pt x="298" y="297"/>
                      </a:cubicBezTo>
                      <a:cubicBezTo>
                        <a:pt x="299" y="295"/>
                        <a:pt x="297" y="295"/>
                        <a:pt x="297" y="293"/>
                      </a:cubicBezTo>
                      <a:cubicBezTo>
                        <a:pt x="296" y="294"/>
                        <a:pt x="296" y="294"/>
                        <a:pt x="296" y="295"/>
                      </a:cubicBezTo>
                      <a:cubicBezTo>
                        <a:pt x="296" y="295"/>
                        <a:pt x="296" y="295"/>
                        <a:pt x="296" y="295"/>
                      </a:cubicBezTo>
                      <a:cubicBezTo>
                        <a:pt x="296" y="295"/>
                        <a:pt x="296" y="295"/>
                        <a:pt x="296" y="296"/>
                      </a:cubicBezTo>
                      <a:cubicBezTo>
                        <a:pt x="295" y="295"/>
                        <a:pt x="295" y="295"/>
                        <a:pt x="295" y="295"/>
                      </a:cubicBezTo>
                      <a:cubicBezTo>
                        <a:pt x="295" y="296"/>
                        <a:pt x="295" y="297"/>
                        <a:pt x="294" y="296"/>
                      </a:cubicBezTo>
                      <a:cubicBezTo>
                        <a:pt x="293" y="297"/>
                        <a:pt x="293" y="298"/>
                        <a:pt x="293" y="299"/>
                      </a:cubicBezTo>
                      <a:cubicBezTo>
                        <a:pt x="293" y="299"/>
                        <a:pt x="292" y="299"/>
                        <a:pt x="292" y="299"/>
                      </a:cubicBezTo>
                      <a:cubicBezTo>
                        <a:pt x="292" y="299"/>
                        <a:pt x="292" y="298"/>
                        <a:pt x="292" y="298"/>
                      </a:cubicBezTo>
                      <a:cubicBezTo>
                        <a:pt x="292" y="298"/>
                        <a:pt x="292" y="298"/>
                        <a:pt x="292" y="298"/>
                      </a:cubicBezTo>
                      <a:cubicBezTo>
                        <a:pt x="294" y="296"/>
                        <a:pt x="292" y="294"/>
                        <a:pt x="290" y="293"/>
                      </a:cubicBezTo>
                      <a:cubicBezTo>
                        <a:pt x="290" y="293"/>
                        <a:pt x="290" y="293"/>
                        <a:pt x="290" y="293"/>
                      </a:cubicBezTo>
                      <a:cubicBezTo>
                        <a:pt x="289" y="294"/>
                        <a:pt x="289" y="294"/>
                        <a:pt x="288" y="294"/>
                      </a:cubicBezTo>
                      <a:cubicBezTo>
                        <a:pt x="288" y="293"/>
                        <a:pt x="289" y="293"/>
                        <a:pt x="288" y="293"/>
                      </a:cubicBezTo>
                      <a:cubicBezTo>
                        <a:pt x="287" y="296"/>
                        <a:pt x="286" y="293"/>
                        <a:pt x="284" y="292"/>
                      </a:cubicBezTo>
                      <a:cubicBezTo>
                        <a:pt x="284" y="292"/>
                        <a:pt x="285" y="292"/>
                        <a:pt x="285" y="293"/>
                      </a:cubicBezTo>
                      <a:cubicBezTo>
                        <a:pt x="285" y="292"/>
                        <a:pt x="285" y="292"/>
                        <a:pt x="285" y="292"/>
                      </a:cubicBezTo>
                      <a:cubicBezTo>
                        <a:pt x="285" y="292"/>
                        <a:pt x="285" y="292"/>
                        <a:pt x="285" y="292"/>
                      </a:cubicBezTo>
                      <a:cubicBezTo>
                        <a:pt x="285" y="291"/>
                        <a:pt x="286" y="291"/>
                        <a:pt x="286" y="291"/>
                      </a:cubicBezTo>
                      <a:cubicBezTo>
                        <a:pt x="286" y="291"/>
                        <a:pt x="286" y="291"/>
                        <a:pt x="286" y="291"/>
                      </a:cubicBezTo>
                      <a:cubicBezTo>
                        <a:pt x="287" y="292"/>
                        <a:pt x="286" y="291"/>
                        <a:pt x="287" y="292"/>
                      </a:cubicBezTo>
                      <a:cubicBezTo>
                        <a:pt x="288" y="291"/>
                        <a:pt x="288" y="292"/>
                        <a:pt x="288" y="291"/>
                      </a:cubicBezTo>
                      <a:cubicBezTo>
                        <a:pt x="289" y="291"/>
                        <a:pt x="288" y="291"/>
                        <a:pt x="288" y="290"/>
                      </a:cubicBezTo>
                      <a:cubicBezTo>
                        <a:pt x="288" y="291"/>
                        <a:pt x="286" y="290"/>
                        <a:pt x="285" y="289"/>
                      </a:cubicBezTo>
                      <a:cubicBezTo>
                        <a:pt x="285" y="290"/>
                        <a:pt x="284" y="291"/>
                        <a:pt x="284" y="291"/>
                      </a:cubicBezTo>
                      <a:cubicBezTo>
                        <a:pt x="285" y="289"/>
                        <a:pt x="284" y="289"/>
                        <a:pt x="283" y="291"/>
                      </a:cubicBezTo>
                      <a:cubicBezTo>
                        <a:pt x="284" y="288"/>
                        <a:pt x="280" y="290"/>
                        <a:pt x="278" y="290"/>
                      </a:cubicBezTo>
                      <a:cubicBezTo>
                        <a:pt x="276" y="291"/>
                        <a:pt x="274" y="290"/>
                        <a:pt x="274" y="287"/>
                      </a:cubicBezTo>
                      <a:cubicBezTo>
                        <a:pt x="274" y="287"/>
                        <a:pt x="275" y="287"/>
                        <a:pt x="275" y="288"/>
                      </a:cubicBezTo>
                      <a:cubicBezTo>
                        <a:pt x="276" y="289"/>
                        <a:pt x="275" y="288"/>
                        <a:pt x="277" y="289"/>
                      </a:cubicBezTo>
                      <a:cubicBezTo>
                        <a:pt x="276" y="288"/>
                        <a:pt x="276" y="287"/>
                        <a:pt x="275" y="286"/>
                      </a:cubicBezTo>
                      <a:cubicBezTo>
                        <a:pt x="274" y="286"/>
                        <a:pt x="274" y="286"/>
                        <a:pt x="275" y="285"/>
                      </a:cubicBezTo>
                      <a:cubicBezTo>
                        <a:pt x="275" y="285"/>
                        <a:pt x="277" y="286"/>
                        <a:pt x="277" y="284"/>
                      </a:cubicBezTo>
                      <a:cubicBezTo>
                        <a:pt x="276" y="285"/>
                        <a:pt x="275" y="286"/>
                        <a:pt x="275" y="284"/>
                      </a:cubicBezTo>
                      <a:cubicBezTo>
                        <a:pt x="275" y="284"/>
                        <a:pt x="275" y="284"/>
                        <a:pt x="274" y="284"/>
                      </a:cubicBezTo>
                      <a:cubicBezTo>
                        <a:pt x="274" y="284"/>
                        <a:pt x="274" y="283"/>
                        <a:pt x="274" y="283"/>
                      </a:cubicBezTo>
                      <a:cubicBezTo>
                        <a:pt x="274" y="283"/>
                        <a:pt x="274" y="284"/>
                        <a:pt x="274" y="284"/>
                      </a:cubicBezTo>
                      <a:cubicBezTo>
                        <a:pt x="273" y="283"/>
                        <a:pt x="272" y="282"/>
                        <a:pt x="273" y="282"/>
                      </a:cubicBezTo>
                      <a:cubicBezTo>
                        <a:pt x="272" y="282"/>
                        <a:pt x="271" y="282"/>
                        <a:pt x="270" y="282"/>
                      </a:cubicBezTo>
                      <a:cubicBezTo>
                        <a:pt x="270" y="282"/>
                        <a:pt x="271" y="281"/>
                        <a:pt x="271" y="281"/>
                      </a:cubicBezTo>
                      <a:cubicBezTo>
                        <a:pt x="271" y="281"/>
                        <a:pt x="270" y="281"/>
                        <a:pt x="270" y="281"/>
                      </a:cubicBezTo>
                      <a:cubicBezTo>
                        <a:pt x="269" y="280"/>
                        <a:pt x="268" y="280"/>
                        <a:pt x="266" y="279"/>
                      </a:cubicBezTo>
                      <a:cubicBezTo>
                        <a:pt x="268" y="278"/>
                        <a:pt x="266" y="277"/>
                        <a:pt x="266" y="275"/>
                      </a:cubicBezTo>
                      <a:cubicBezTo>
                        <a:pt x="266" y="275"/>
                        <a:pt x="266" y="275"/>
                        <a:pt x="266" y="275"/>
                      </a:cubicBezTo>
                      <a:cubicBezTo>
                        <a:pt x="264" y="274"/>
                        <a:pt x="261" y="274"/>
                        <a:pt x="261" y="271"/>
                      </a:cubicBezTo>
                      <a:cubicBezTo>
                        <a:pt x="261" y="271"/>
                        <a:pt x="262" y="272"/>
                        <a:pt x="263" y="272"/>
                      </a:cubicBezTo>
                      <a:cubicBezTo>
                        <a:pt x="262" y="272"/>
                        <a:pt x="262" y="272"/>
                        <a:pt x="262" y="272"/>
                      </a:cubicBezTo>
                      <a:cubicBezTo>
                        <a:pt x="263" y="273"/>
                        <a:pt x="264" y="274"/>
                        <a:pt x="265" y="273"/>
                      </a:cubicBezTo>
                      <a:cubicBezTo>
                        <a:pt x="265" y="273"/>
                        <a:pt x="264" y="273"/>
                        <a:pt x="264" y="272"/>
                      </a:cubicBezTo>
                      <a:cubicBezTo>
                        <a:pt x="264" y="272"/>
                        <a:pt x="265" y="272"/>
                        <a:pt x="265" y="272"/>
                      </a:cubicBezTo>
                      <a:cubicBezTo>
                        <a:pt x="264" y="271"/>
                        <a:pt x="263" y="271"/>
                        <a:pt x="262" y="271"/>
                      </a:cubicBezTo>
                      <a:cubicBezTo>
                        <a:pt x="263" y="270"/>
                        <a:pt x="264" y="270"/>
                        <a:pt x="266" y="271"/>
                      </a:cubicBezTo>
                      <a:cubicBezTo>
                        <a:pt x="267" y="272"/>
                        <a:pt x="266" y="274"/>
                        <a:pt x="268" y="272"/>
                      </a:cubicBezTo>
                      <a:cubicBezTo>
                        <a:pt x="265" y="270"/>
                        <a:pt x="270" y="272"/>
                        <a:pt x="271" y="272"/>
                      </a:cubicBezTo>
                      <a:cubicBezTo>
                        <a:pt x="271" y="272"/>
                        <a:pt x="271" y="271"/>
                        <a:pt x="270" y="270"/>
                      </a:cubicBezTo>
                      <a:cubicBezTo>
                        <a:pt x="269" y="271"/>
                        <a:pt x="268" y="270"/>
                        <a:pt x="268" y="269"/>
                      </a:cubicBezTo>
                      <a:cubicBezTo>
                        <a:pt x="270" y="269"/>
                        <a:pt x="270" y="268"/>
                        <a:pt x="269" y="268"/>
                      </a:cubicBezTo>
                      <a:cubicBezTo>
                        <a:pt x="269" y="271"/>
                        <a:pt x="268" y="267"/>
                        <a:pt x="268" y="267"/>
                      </a:cubicBezTo>
                      <a:cubicBezTo>
                        <a:pt x="267" y="266"/>
                        <a:pt x="265" y="267"/>
                        <a:pt x="265" y="265"/>
                      </a:cubicBezTo>
                      <a:cubicBezTo>
                        <a:pt x="265" y="265"/>
                        <a:pt x="270" y="268"/>
                        <a:pt x="271" y="268"/>
                      </a:cubicBezTo>
                      <a:cubicBezTo>
                        <a:pt x="271" y="268"/>
                        <a:pt x="271" y="268"/>
                        <a:pt x="271" y="268"/>
                      </a:cubicBezTo>
                      <a:cubicBezTo>
                        <a:pt x="274" y="268"/>
                        <a:pt x="277" y="270"/>
                        <a:pt x="279" y="271"/>
                      </a:cubicBezTo>
                      <a:cubicBezTo>
                        <a:pt x="278" y="270"/>
                        <a:pt x="277" y="268"/>
                        <a:pt x="275" y="268"/>
                      </a:cubicBezTo>
                      <a:cubicBezTo>
                        <a:pt x="276" y="268"/>
                        <a:pt x="276" y="268"/>
                        <a:pt x="276" y="267"/>
                      </a:cubicBezTo>
                      <a:cubicBezTo>
                        <a:pt x="274" y="267"/>
                        <a:pt x="273" y="267"/>
                        <a:pt x="271" y="266"/>
                      </a:cubicBezTo>
                      <a:cubicBezTo>
                        <a:pt x="271" y="266"/>
                        <a:pt x="272" y="265"/>
                        <a:pt x="273" y="265"/>
                      </a:cubicBezTo>
                      <a:cubicBezTo>
                        <a:pt x="273" y="265"/>
                        <a:pt x="272" y="265"/>
                        <a:pt x="272" y="265"/>
                      </a:cubicBezTo>
                      <a:cubicBezTo>
                        <a:pt x="272" y="265"/>
                        <a:pt x="272" y="265"/>
                        <a:pt x="272" y="264"/>
                      </a:cubicBezTo>
                      <a:cubicBezTo>
                        <a:pt x="269" y="265"/>
                        <a:pt x="270" y="262"/>
                        <a:pt x="268" y="261"/>
                      </a:cubicBezTo>
                      <a:cubicBezTo>
                        <a:pt x="269" y="262"/>
                        <a:pt x="270" y="261"/>
                        <a:pt x="269" y="260"/>
                      </a:cubicBezTo>
                      <a:cubicBezTo>
                        <a:pt x="271" y="260"/>
                        <a:pt x="269" y="259"/>
                        <a:pt x="270" y="258"/>
                      </a:cubicBezTo>
                      <a:cubicBezTo>
                        <a:pt x="270" y="259"/>
                        <a:pt x="272" y="260"/>
                        <a:pt x="270" y="260"/>
                      </a:cubicBezTo>
                      <a:cubicBezTo>
                        <a:pt x="271" y="261"/>
                        <a:pt x="271" y="262"/>
                        <a:pt x="272" y="262"/>
                      </a:cubicBezTo>
                      <a:cubicBezTo>
                        <a:pt x="273" y="260"/>
                        <a:pt x="274" y="262"/>
                        <a:pt x="276" y="262"/>
                      </a:cubicBezTo>
                      <a:cubicBezTo>
                        <a:pt x="276" y="261"/>
                        <a:pt x="276" y="261"/>
                        <a:pt x="275" y="260"/>
                      </a:cubicBezTo>
                      <a:cubicBezTo>
                        <a:pt x="276" y="260"/>
                        <a:pt x="277" y="260"/>
                        <a:pt x="277" y="260"/>
                      </a:cubicBezTo>
                      <a:cubicBezTo>
                        <a:pt x="277" y="260"/>
                        <a:pt x="277" y="260"/>
                        <a:pt x="276" y="259"/>
                      </a:cubicBezTo>
                      <a:cubicBezTo>
                        <a:pt x="276" y="258"/>
                        <a:pt x="276" y="258"/>
                        <a:pt x="277" y="258"/>
                      </a:cubicBezTo>
                      <a:cubicBezTo>
                        <a:pt x="277" y="258"/>
                        <a:pt x="277" y="258"/>
                        <a:pt x="277" y="258"/>
                      </a:cubicBezTo>
                      <a:cubicBezTo>
                        <a:pt x="277" y="259"/>
                        <a:pt x="278" y="259"/>
                        <a:pt x="278" y="259"/>
                      </a:cubicBezTo>
                      <a:cubicBezTo>
                        <a:pt x="277" y="256"/>
                        <a:pt x="280" y="258"/>
                        <a:pt x="281" y="256"/>
                      </a:cubicBezTo>
                      <a:cubicBezTo>
                        <a:pt x="280" y="256"/>
                        <a:pt x="278" y="254"/>
                        <a:pt x="277" y="256"/>
                      </a:cubicBezTo>
                      <a:cubicBezTo>
                        <a:pt x="278" y="256"/>
                        <a:pt x="278" y="256"/>
                        <a:pt x="278" y="256"/>
                      </a:cubicBezTo>
                      <a:cubicBezTo>
                        <a:pt x="278" y="257"/>
                        <a:pt x="275" y="258"/>
                        <a:pt x="276" y="255"/>
                      </a:cubicBezTo>
                      <a:cubicBezTo>
                        <a:pt x="276" y="256"/>
                        <a:pt x="276" y="256"/>
                        <a:pt x="276" y="256"/>
                      </a:cubicBezTo>
                      <a:cubicBezTo>
                        <a:pt x="277" y="255"/>
                        <a:pt x="277" y="254"/>
                        <a:pt x="277" y="253"/>
                      </a:cubicBezTo>
                      <a:cubicBezTo>
                        <a:pt x="277" y="256"/>
                        <a:pt x="279" y="254"/>
                        <a:pt x="281" y="255"/>
                      </a:cubicBezTo>
                      <a:cubicBezTo>
                        <a:pt x="282" y="256"/>
                        <a:pt x="281" y="258"/>
                        <a:pt x="283" y="259"/>
                      </a:cubicBezTo>
                      <a:cubicBezTo>
                        <a:pt x="283" y="258"/>
                        <a:pt x="283" y="258"/>
                        <a:pt x="283" y="258"/>
                      </a:cubicBezTo>
                      <a:cubicBezTo>
                        <a:pt x="284" y="259"/>
                        <a:pt x="283" y="260"/>
                        <a:pt x="283" y="261"/>
                      </a:cubicBezTo>
                      <a:cubicBezTo>
                        <a:pt x="284" y="260"/>
                        <a:pt x="284" y="258"/>
                        <a:pt x="285" y="258"/>
                      </a:cubicBezTo>
                      <a:cubicBezTo>
                        <a:pt x="286" y="258"/>
                        <a:pt x="286" y="259"/>
                        <a:pt x="288" y="259"/>
                      </a:cubicBezTo>
                      <a:cubicBezTo>
                        <a:pt x="287" y="258"/>
                        <a:pt x="287" y="258"/>
                        <a:pt x="287" y="258"/>
                      </a:cubicBezTo>
                      <a:cubicBezTo>
                        <a:pt x="286" y="256"/>
                        <a:pt x="281" y="256"/>
                        <a:pt x="284" y="255"/>
                      </a:cubicBezTo>
                      <a:cubicBezTo>
                        <a:pt x="283" y="254"/>
                        <a:pt x="282" y="254"/>
                        <a:pt x="282" y="253"/>
                      </a:cubicBezTo>
                      <a:cubicBezTo>
                        <a:pt x="282" y="253"/>
                        <a:pt x="282" y="252"/>
                        <a:pt x="283" y="253"/>
                      </a:cubicBezTo>
                      <a:cubicBezTo>
                        <a:pt x="283" y="253"/>
                        <a:pt x="282" y="251"/>
                        <a:pt x="282" y="252"/>
                      </a:cubicBezTo>
                      <a:cubicBezTo>
                        <a:pt x="282" y="252"/>
                        <a:pt x="281" y="248"/>
                        <a:pt x="282" y="250"/>
                      </a:cubicBezTo>
                      <a:cubicBezTo>
                        <a:pt x="283" y="250"/>
                        <a:pt x="284" y="251"/>
                        <a:pt x="285" y="251"/>
                      </a:cubicBezTo>
                      <a:cubicBezTo>
                        <a:pt x="284" y="250"/>
                        <a:pt x="282" y="249"/>
                        <a:pt x="282" y="248"/>
                      </a:cubicBezTo>
                      <a:cubicBezTo>
                        <a:pt x="281" y="247"/>
                        <a:pt x="280" y="246"/>
                        <a:pt x="282" y="247"/>
                      </a:cubicBezTo>
                      <a:cubicBezTo>
                        <a:pt x="282" y="245"/>
                        <a:pt x="284" y="246"/>
                        <a:pt x="286" y="246"/>
                      </a:cubicBezTo>
                      <a:cubicBezTo>
                        <a:pt x="285" y="246"/>
                        <a:pt x="285" y="245"/>
                        <a:pt x="285" y="245"/>
                      </a:cubicBezTo>
                      <a:cubicBezTo>
                        <a:pt x="285" y="244"/>
                        <a:pt x="285" y="244"/>
                        <a:pt x="285" y="244"/>
                      </a:cubicBezTo>
                      <a:cubicBezTo>
                        <a:pt x="285" y="244"/>
                        <a:pt x="284" y="244"/>
                        <a:pt x="284" y="245"/>
                      </a:cubicBezTo>
                      <a:cubicBezTo>
                        <a:pt x="284" y="245"/>
                        <a:pt x="284" y="244"/>
                        <a:pt x="284" y="244"/>
                      </a:cubicBezTo>
                      <a:cubicBezTo>
                        <a:pt x="283" y="244"/>
                        <a:pt x="283" y="244"/>
                        <a:pt x="283" y="245"/>
                      </a:cubicBezTo>
                      <a:cubicBezTo>
                        <a:pt x="283" y="245"/>
                        <a:pt x="282" y="244"/>
                        <a:pt x="283" y="243"/>
                      </a:cubicBezTo>
                      <a:cubicBezTo>
                        <a:pt x="282" y="244"/>
                        <a:pt x="282" y="244"/>
                        <a:pt x="281" y="245"/>
                      </a:cubicBezTo>
                      <a:cubicBezTo>
                        <a:pt x="281" y="244"/>
                        <a:pt x="281" y="244"/>
                        <a:pt x="281" y="243"/>
                      </a:cubicBezTo>
                      <a:cubicBezTo>
                        <a:pt x="281" y="245"/>
                        <a:pt x="280" y="245"/>
                        <a:pt x="279" y="244"/>
                      </a:cubicBezTo>
                      <a:cubicBezTo>
                        <a:pt x="280" y="244"/>
                        <a:pt x="280" y="244"/>
                        <a:pt x="280" y="244"/>
                      </a:cubicBezTo>
                      <a:cubicBezTo>
                        <a:pt x="280" y="243"/>
                        <a:pt x="280" y="243"/>
                        <a:pt x="279" y="243"/>
                      </a:cubicBezTo>
                      <a:cubicBezTo>
                        <a:pt x="280" y="242"/>
                        <a:pt x="281" y="243"/>
                        <a:pt x="282" y="242"/>
                      </a:cubicBezTo>
                      <a:cubicBezTo>
                        <a:pt x="282" y="241"/>
                        <a:pt x="281" y="241"/>
                        <a:pt x="280" y="242"/>
                      </a:cubicBezTo>
                      <a:cubicBezTo>
                        <a:pt x="281" y="241"/>
                        <a:pt x="281" y="240"/>
                        <a:pt x="281" y="239"/>
                      </a:cubicBezTo>
                      <a:cubicBezTo>
                        <a:pt x="282" y="239"/>
                        <a:pt x="282" y="239"/>
                        <a:pt x="283" y="239"/>
                      </a:cubicBezTo>
                      <a:cubicBezTo>
                        <a:pt x="283" y="239"/>
                        <a:pt x="281" y="237"/>
                        <a:pt x="282" y="237"/>
                      </a:cubicBezTo>
                      <a:cubicBezTo>
                        <a:pt x="281" y="237"/>
                        <a:pt x="282" y="236"/>
                        <a:pt x="281" y="237"/>
                      </a:cubicBezTo>
                      <a:cubicBezTo>
                        <a:pt x="280" y="237"/>
                        <a:pt x="280" y="238"/>
                        <a:pt x="280" y="239"/>
                      </a:cubicBezTo>
                      <a:cubicBezTo>
                        <a:pt x="280" y="239"/>
                        <a:pt x="280" y="238"/>
                        <a:pt x="281" y="238"/>
                      </a:cubicBezTo>
                      <a:cubicBezTo>
                        <a:pt x="281" y="240"/>
                        <a:pt x="278" y="240"/>
                        <a:pt x="278" y="239"/>
                      </a:cubicBezTo>
                      <a:cubicBezTo>
                        <a:pt x="277" y="239"/>
                        <a:pt x="274" y="241"/>
                        <a:pt x="273" y="242"/>
                      </a:cubicBezTo>
                      <a:cubicBezTo>
                        <a:pt x="273" y="242"/>
                        <a:pt x="273" y="244"/>
                        <a:pt x="273" y="245"/>
                      </a:cubicBezTo>
                      <a:cubicBezTo>
                        <a:pt x="273" y="246"/>
                        <a:pt x="273" y="247"/>
                        <a:pt x="272" y="248"/>
                      </a:cubicBezTo>
                      <a:cubicBezTo>
                        <a:pt x="272" y="251"/>
                        <a:pt x="272" y="252"/>
                        <a:pt x="268" y="252"/>
                      </a:cubicBezTo>
                      <a:cubicBezTo>
                        <a:pt x="267" y="252"/>
                        <a:pt x="264" y="250"/>
                        <a:pt x="264" y="249"/>
                      </a:cubicBezTo>
                      <a:cubicBezTo>
                        <a:pt x="263" y="247"/>
                        <a:pt x="266" y="245"/>
                        <a:pt x="264" y="245"/>
                      </a:cubicBezTo>
                      <a:cubicBezTo>
                        <a:pt x="262" y="244"/>
                        <a:pt x="260" y="248"/>
                        <a:pt x="258" y="246"/>
                      </a:cubicBezTo>
                      <a:cubicBezTo>
                        <a:pt x="257" y="245"/>
                        <a:pt x="256" y="242"/>
                        <a:pt x="257" y="240"/>
                      </a:cubicBezTo>
                      <a:cubicBezTo>
                        <a:pt x="258" y="237"/>
                        <a:pt x="260" y="238"/>
                        <a:pt x="263" y="238"/>
                      </a:cubicBezTo>
                      <a:cubicBezTo>
                        <a:pt x="264" y="239"/>
                        <a:pt x="264" y="241"/>
                        <a:pt x="265" y="239"/>
                      </a:cubicBezTo>
                      <a:cubicBezTo>
                        <a:pt x="265" y="238"/>
                        <a:pt x="264" y="237"/>
                        <a:pt x="264" y="236"/>
                      </a:cubicBezTo>
                      <a:cubicBezTo>
                        <a:pt x="265" y="235"/>
                        <a:pt x="267" y="236"/>
                        <a:pt x="267" y="234"/>
                      </a:cubicBezTo>
                      <a:cubicBezTo>
                        <a:pt x="267" y="233"/>
                        <a:pt x="268" y="233"/>
                        <a:pt x="269" y="232"/>
                      </a:cubicBezTo>
                      <a:cubicBezTo>
                        <a:pt x="269" y="231"/>
                        <a:pt x="270" y="230"/>
                        <a:pt x="270" y="230"/>
                      </a:cubicBezTo>
                      <a:cubicBezTo>
                        <a:pt x="271" y="229"/>
                        <a:pt x="270" y="228"/>
                        <a:pt x="271" y="227"/>
                      </a:cubicBezTo>
                      <a:cubicBezTo>
                        <a:pt x="271" y="227"/>
                        <a:pt x="273" y="226"/>
                        <a:pt x="273" y="227"/>
                      </a:cubicBezTo>
                      <a:cubicBezTo>
                        <a:pt x="273" y="228"/>
                        <a:pt x="271" y="228"/>
                        <a:pt x="270" y="229"/>
                      </a:cubicBezTo>
                      <a:cubicBezTo>
                        <a:pt x="273" y="230"/>
                        <a:pt x="274" y="226"/>
                        <a:pt x="276" y="227"/>
                      </a:cubicBezTo>
                      <a:cubicBezTo>
                        <a:pt x="277" y="227"/>
                        <a:pt x="276" y="227"/>
                        <a:pt x="277" y="226"/>
                      </a:cubicBezTo>
                      <a:cubicBezTo>
                        <a:pt x="276" y="224"/>
                        <a:pt x="275" y="227"/>
                        <a:pt x="274" y="227"/>
                      </a:cubicBezTo>
                      <a:cubicBezTo>
                        <a:pt x="273" y="227"/>
                        <a:pt x="272" y="224"/>
                        <a:pt x="271" y="224"/>
                      </a:cubicBezTo>
                      <a:cubicBezTo>
                        <a:pt x="271" y="222"/>
                        <a:pt x="271" y="219"/>
                        <a:pt x="269" y="218"/>
                      </a:cubicBezTo>
                      <a:cubicBezTo>
                        <a:pt x="270" y="215"/>
                        <a:pt x="270" y="215"/>
                        <a:pt x="268" y="212"/>
                      </a:cubicBezTo>
                      <a:cubicBezTo>
                        <a:pt x="267" y="210"/>
                        <a:pt x="268" y="207"/>
                        <a:pt x="267" y="205"/>
                      </a:cubicBezTo>
                      <a:cubicBezTo>
                        <a:pt x="266" y="203"/>
                        <a:pt x="258" y="197"/>
                        <a:pt x="260" y="196"/>
                      </a:cubicBezTo>
                      <a:cubicBezTo>
                        <a:pt x="259" y="196"/>
                        <a:pt x="259" y="193"/>
                        <a:pt x="258" y="192"/>
                      </a:cubicBezTo>
                      <a:cubicBezTo>
                        <a:pt x="258" y="191"/>
                        <a:pt x="258" y="190"/>
                        <a:pt x="258" y="189"/>
                      </a:cubicBezTo>
                      <a:cubicBezTo>
                        <a:pt x="258" y="189"/>
                        <a:pt x="257" y="189"/>
                        <a:pt x="257" y="188"/>
                      </a:cubicBezTo>
                      <a:cubicBezTo>
                        <a:pt x="257" y="188"/>
                        <a:pt x="257" y="188"/>
                        <a:pt x="257" y="187"/>
                      </a:cubicBezTo>
                      <a:cubicBezTo>
                        <a:pt x="257" y="185"/>
                        <a:pt x="258" y="184"/>
                        <a:pt x="258" y="182"/>
                      </a:cubicBezTo>
                      <a:cubicBezTo>
                        <a:pt x="259" y="179"/>
                        <a:pt x="258" y="179"/>
                        <a:pt x="260" y="177"/>
                      </a:cubicBezTo>
                      <a:cubicBezTo>
                        <a:pt x="259" y="177"/>
                        <a:pt x="259" y="177"/>
                        <a:pt x="259" y="177"/>
                      </a:cubicBezTo>
                      <a:cubicBezTo>
                        <a:pt x="260" y="177"/>
                        <a:pt x="260" y="177"/>
                        <a:pt x="260" y="175"/>
                      </a:cubicBezTo>
                      <a:cubicBezTo>
                        <a:pt x="260" y="176"/>
                        <a:pt x="261" y="176"/>
                        <a:pt x="261" y="176"/>
                      </a:cubicBezTo>
                      <a:cubicBezTo>
                        <a:pt x="261" y="175"/>
                        <a:pt x="260" y="174"/>
                        <a:pt x="260" y="174"/>
                      </a:cubicBezTo>
                      <a:cubicBezTo>
                        <a:pt x="261" y="174"/>
                        <a:pt x="262" y="172"/>
                        <a:pt x="261" y="173"/>
                      </a:cubicBezTo>
                      <a:cubicBezTo>
                        <a:pt x="262" y="172"/>
                        <a:pt x="261" y="171"/>
                        <a:pt x="262" y="169"/>
                      </a:cubicBezTo>
                      <a:cubicBezTo>
                        <a:pt x="262" y="169"/>
                        <a:pt x="262" y="169"/>
                        <a:pt x="262" y="168"/>
                      </a:cubicBezTo>
                      <a:cubicBezTo>
                        <a:pt x="263" y="168"/>
                        <a:pt x="263" y="167"/>
                        <a:pt x="263" y="166"/>
                      </a:cubicBezTo>
                      <a:cubicBezTo>
                        <a:pt x="263" y="165"/>
                        <a:pt x="264" y="164"/>
                        <a:pt x="264" y="162"/>
                      </a:cubicBezTo>
                      <a:cubicBezTo>
                        <a:pt x="264" y="160"/>
                        <a:pt x="261" y="161"/>
                        <a:pt x="259" y="161"/>
                      </a:cubicBezTo>
                      <a:cubicBezTo>
                        <a:pt x="251" y="161"/>
                        <a:pt x="243" y="161"/>
                        <a:pt x="234" y="161"/>
                      </a:cubicBezTo>
                      <a:cubicBezTo>
                        <a:pt x="223" y="161"/>
                        <a:pt x="211" y="161"/>
                        <a:pt x="200" y="161"/>
                      </a:cubicBezTo>
                      <a:cubicBezTo>
                        <a:pt x="183" y="161"/>
                        <a:pt x="165" y="161"/>
                        <a:pt x="148" y="161"/>
                      </a:cubicBezTo>
                      <a:cubicBezTo>
                        <a:pt x="149" y="160"/>
                        <a:pt x="151" y="159"/>
                        <a:pt x="152" y="158"/>
                      </a:cubicBezTo>
                      <a:cubicBezTo>
                        <a:pt x="153" y="156"/>
                        <a:pt x="150" y="154"/>
                        <a:pt x="149" y="153"/>
                      </a:cubicBezTo>
                      <a:cubicBezTo>
                        <a:pt x="147" y="149"/>
                        <a:pt x="152" y="147"/>
                        <a:pt x="149" y="143"/>
                      </a:cubicBezTo>
                      <a:cubicBezTo>
                        <a:pt x="143" y="138"/>
                        <a:pt x="152" y="141"/>
                        <a:pt x="154" y="139"/>
                      </a:cubicBezTo>
                      <a:cubicBezTo>
                        <a:pt x="158" y="136"/>
                        <a:pt x="151" y="134"/>
                        <a:pt x="153" y="131"/>
                      </a:cubicBezTo>
                      <a:cubicBezTo>
                        <a:pt x="151" y="132"/>
                        <a:pt x="150" y="128"/>
                        <a:pt x="152" y="127"/>
                      </a:cubicBezTo>
                      <a:cubicBezTo>
                        <a:pt x="154" y="126"/>
                        <a:pt x="153" y="132"/>
                        <a:pt x="156" y="132"/>
                      </a:cubicBezTo>
                      <a:cubicBezTo>
                        <a:pt x="160" y="132"/>
                        <a:pt x="156" y="127"/>
                        <a:pt x="156" y="126"/>
                      </a:cubicBezTo>
                      <a:cubicBezTo>
                        <a:pt x="155" y="125"/>
                        <a:pt x="154" y="120"/>
                        <a:pt x="155" y="119"/>
                      </a:cubicBezTo>
                      <a:cubicBezTo>
                        <a:pt x="156" y="118"/>
                        <a:pt x="163" y="118"/>
                        <a:pt x="162" y="114"/>
                      </a:cubicBezTo>
                      <a:cubicBezTo>
                        <a:pt x="160" y="112"/>
                        <a:pt x="156" y="117"/>
                        <a:pt x="155" y="112"/>
                      </a:cubicBezTo>
                      <a:cubicBezTo>
                        <a:pt x="155" y="111"/>
                        <a:pt x="155" y="110"/>
                        <a:pt x="156" y="110"/>
                      </a:cubicBezTo>
                      <a:cubicBezTo>
                        <a:pt x="156" y="109"/>
                        <a:pt x="158" y="111"/>
                        <a:pt x="159" y="112"/>
                      </a:cubicBezTo>
                      <a:cubicBezTo>
                        <a:pt x="162" y="113"/>
                        <a:pt x="162" y="111"/>
                        <a:pt x="162" y="108"/>
                      </a:cubicBezTo>
                      <a:cubicBezTo>
                        <a:pt x="162" y="105"/>
                        <a:pt x="162" y="102"/>
                        <a:pt x="165" y="101"/>
                      </a:cubicBezTo>
                      <a:cubicBezTo>
                        <a:pt x="166" y="101"/>
                        <a:pt x="171" y="103"/>
                        <a:pt x="171" y="101"/>
                      </a:cubicBezTo>
                      <a:cubicBezTo>
                        <a:pt x="170" y="98"/>
                        <a:pt x="163" y="103"/>
                        <a:pt x="164" y="99"/>
                      </a:cubicBezTo>
                      <a:cubicBezTo>
                        <a:pt x="165" y="98"/>
                        <a:pt x="166" y="91"/>
                        <a:pt x="169" y="93"/>
                      </a:cubicBezTo>
                      <a:cubicBezTo>
                        <a:pt x="169" y="94"/>
                        <a:pt x="171" y="99"/>
                        <a:pt x="171" y="94"/>
                      </a:cubicBezTo>
                      <a:cubicBezTo>
                        <a:pt x="172" y="93"/>
                        <a:pt x="170" y="94"/>
                        <a:pt x="171" y="92"/>
                      </a:cubicBezTo>
                      <a:cubicBezTo>
                        <a:pt x="171" y="91"/>
                        <a:pt x="173" y="90"/>
                        <a:pt x="174" y="89"/>
                      </a:cubicBezTo>
                      <a:cubicBezTo>
                        <a:pt x="174" y="88"/>
                        <a:pt x="176" y="88"/>
                        <a:pt x="175" y="87"/>
                      </a:cubicBezTo>
                      <a:cubicBezTo>
                        <a:pt x="175" y="86"/>
                        <a:pt x="175" y="85"/>
                        <a:pt x="176" y="84"/>
                      </a:cubicBezTo>
                      <a:cubicBezTo>
                        <a:pt x="177" y="82"/>
                        <a:pt x="180" y="83"/>
                        <a:pt x="181" y="81"/>
                      </a:cubicBezTo>
                      <a:cubicBezTo>
                        <a:pt x="184" y="77"/>
                        <a:pt x="178" y="78"/>
                        <a:pt x="177" y="77"/>
                      </a:cubicBezTo>
                      <a:cubicBezTo>
                        <a:pt x="177" y="76"/>
                        <a:pt x="177" y="75"/>
                        <a:pt x="178" y="75"/>
                      </a:cubicBezTo>
                      <a:cubicBezTo>
                        <a:pt x="179" y="74"/>
                        <a:pt x="179" y="76"/>
                        <a:pt x="180" y="77"/>
                      </a:cubicBezTo>
                      <a:cubicBezTo>
                        <a:pt x="182" y="79"/>
                        <a:pt x="181" y="75"/>
                        <a:pt x="183" y="74"/>
                      </a:cubicBezTo>
                      <a:cubicBezTo>
                        <a:pt x="185" y="73"/>
                        <a:pt x="186" y="70"/>
                        <a:pt x="186" y="68"/>
                      </a:cubicBezTo>
                      <a:cubicBezTo>
                        <a:pt x="185" y="68"/>
                        <a:pt x="184" y="68"/>
                        <a:pt x="183" y="67"/>
                      </a:cubicBezTo>
                      <a:cubicBezTo>
                        <a:pt x="183" y="68"/>
                        <a:pt x="184" y="70"/>
                        <a:pt x="183" y="71"/>
                      </a:cubicBezTo>
                      <a:cubicBezTo>
                        <a:pt x="182" y="70"/>
                        <a:pt x="178" y="72"/>
                        <a:pt x="176" y="70"/>
                      </a:cubicBezTo>
                      <a:cubicBezTo>
                        <a:pt x="175" y="69"/>
                        <a:pt x="176" y="66"/>
                        <a:pt x="177" y="65"/>
                      </a:cubicBezTo>
                      <a:cubicBezTo>
                        <a:pt x="179" y="64"/>
                        <a:pt x="181" y="64"/>
                        <a:pt x="182" y="63"/>
                      </a:cubicBezTo>
                      <a:cubicBezTo>
                        <a:pt x="184" y="62"/>
                        <a:pt x="184" y="62"/>
                        <a:pt x="186" y="64"/>
                      </a:cubicBezTo>
                      <a:cubicBezTo>
                        <a:pt x="186" y="64"/>
                        <a:pt x="186" y="65"/>
                        <a:pt x="187" y="65"/>
                      </a:cubicBezTo>
                      <a:cubicBezTo>
                        <a:pt x="188" y="65"/>
                        <a:pt x="188" y="63"/>
                        <a:pt x="188" y="63"/>
                      </a:cubicBezTo>
                      <a:cubicBezTo>
                        <a:pt x="188" y="61"/>
                        <a:pt x="187" y="59"/>
                        <a:pt x="188" y="58"/>
                      </a:cubicBezTo>
                      <a:cubicBezTo>
                        <a:pt x="189" y="57"/>
                        <a:pt x="189" y="59"/>
                        <a:pt x="190" y="59"/>
                      </a:cubicBezTo>
                      <a:cubicBezTo>
                        <a:pt x="190" y="58"/>
                        <a:pt x="191" y="57"/>
                        <a:pt x="192" y="56"/>
                      </a:cubicBezTo>
                      <a:cubicBezTo>
                        <a:pt x="193" y="55"/>
                        <a:pt x="194" y="52"/>
                        <a:pt x="194" y="51"/>
                      </a:cubicBezTo>
                      <a:cubicBezTo>
                        <a:pt x="192" y="53"/>
                        <a:pt x="192" y="55"/>
                        <a:pt x="188" y="53"/>
                      </a:cubicBezTo>
                      <a:cubicBezTo>
                        <a:pt x="186" y="52"/>
                        <a:pt x="185" y="50"/>
                        <a:pt x="188" y="48"/>
                      </a:cubicBezTo>
                      <a:cubicBezTo>
                        <a:pt x="189" y="48"/>
                        <a:pt x="189" y="47"/>
                        <a:pt x="188" y="46"/>
                      </a:cubicBezTo>
                      <a:cubicBezTo>
                        <a:pt x="187" y="44"/>
                        <a:pt x="186" y="46"/>
                        <a:pt x="185" y="46"/>
                      </a:cubicBezTo>
                      <a:cubicBezTo>
                        <a:pt x="182" y="46"/>
                        <a:pt x="179" y="44"/>
                        <a:pt x="179" y="41"/>
                      </a:cubicBezTo>
                      <a:cubicBezTo>
                        <a:pt x="179" y="37"/>
                        <a:pt x="182" y="37"/>
                        <a:pt x="183" y="40"/>
                      </a:cubicBezTo>
                      <a:cubicBezTo>
                        <a:pt x="184" y="42"/>
                        <a:pt x="188" y="44"/>
                        <a:pt x="187" y="41"/>
                      </a:cubicBezTo>
                      <a:cubicBezTo>
                        <a:pt x="186" y="38"/>
                        <a:pt x="181" y="39"/>
                        <a:pt x="183" y="36"/>
                      </a:cubicBezTo>
                      <a:cubicBezTo>
                        <a:pt x="183" y="34"/>
                        <a:pt x="186" y="34"/>
                        <a:pt x="186" y="32"/>
                      </a:cubicBezTo>
                      <a:cubicBezTo>
                        <a:pt x="187" y="27"/>
                        <a:pt x="184" y="32"/>
                        <a:pt x="183" y="33"/>
                      </a:cubicBezTo>
                      <a:cubicBezTo>
                        <a:pt x="181" y="35"/>
                        <a:pt x="177" y="34"/>
                        <a:pt x="177" y="31"/>
                      </a:cubicBezTo>
                      <a:cubicBezTo>
                        <a:pt x="177" y="27"/>
                        <a:pt x="188" y="24"/>
                        <a:pt x="180" y="22"/>
                      </a:cubicBezTo>
                      <a:cubicBezTo>
                        <a:pt x="177" y="22"/>
                        <a:pt x="176" y="21"/>
                        <a:pt x="177" y="18"/>
                      </a:cubicBezTo>
                      <a:cubicBezTo>
                        <a:pt x="177" y="17"/>
                        <a:pt x="177" y="14"/>
                        <a:pt x="178" y="14"/>
                      </a:cubicBezTo>
                      <a:cubicBezTo>
                        <a:pt x="181" y="12"/>
                        <a:pt x="183" y="10"/>
                        <a:pt x="182" y="7"/>
                      </a:cubicBezTo>
                      <a:cubicBezTo>
                        <a:pt x="182" y="6"/>
                        <a:pt x="182" y="3"/>
                        <a:pt x="181" y="3"/>
                      </a:cubicBezTo>
                      <a:cubicBezTo>
                        <a:pt x="180" y="2"/>
                        <a:pt x="177" y="3"/>
                        <a:pt x="178" y="4"/>
                      </a:cubicBezTo>
                      <a:cubicBezTo>
                        <a:pt x="179" y="5"/>
                        <a:pt x="179" y="9"/>
                        <a:pt x="177" y="9"/>
                      </a:cubicBezTo>
                      <a:cubicBezTo>
                        <a:pt x="170" y="11"/>
                        <a:pt x="176" y="2"/>
                        <a:pt x="177" y="1"/>
                      </a:cubicBezTo>
                      <a:cubicBezTo>
                        <a:pt x="128" y="1"/>
                        <a:pt x="80" y="0"/>
                        <a:pt x="31" y="0"/>
                      </a:cubicBezTo>
                      <a:cubicBezTo>
                        <a:pt x="21" y="0"/>
                        <a:pt x="11" y="0"/>
                        <a:pt x="1" y="0"/>
                      </a:cubicBezTo>
                      <a:cubicBezTo>
                        <a:pt x="1" y="27"/>
                        <a:pt x="0" y="54"/>
                        <a:pt x="1" y="82"/>
                      </a:cubicBezTo>
                      <a:cubicBezTo>
                        <a:pt x="3" y="82"/>
                        <a:pt x="4" y="86"/>
                        <a:pt x="6" y="87"/>
                      </a:cubicBezTo>
                      <a:cubicBezTo>
                        <a:pt x="6" y="88"/>
                        <a:pt x="7" y="88"/>
                        <a:pt x="7" y="88"/>
                      </a:cubicBezTo>
                      <a:cubicBezTo>
                        <a:pt x="7" y="88"/>
                        <a:pt x="9" y="90"/>
                        <a:pt x="8" y="89"/>
                      </a:cubicBezTo>
                      <a:cubicBezTo>
                        <a:pt x="8" y="90"/>
                        <a:pt x="8" y="91"/>
                        <a:pt x="9" y="90"/>
                      </a:cubicBezTo>
                      <a:cubicBezTo>
                        <a:pt x="9" y="91"/>
                        <a:pt x="10" y="92"/>
                        <a:pt x="10" y="92"/>
                      </a:cubicBezTo>
                      <a:cubicBezTo>
                        <a:pt x="11" y="94"/>
                        <a:pt x="11" y="95"/>
                        <a:pt x="11" y="96"/>
                      </a:cubicBezTo>
                      <a:cubicBezTo>
                        <a:pt x="12" y="97"/>
                        <a:pt x="13" y="97"/>
                        <a:pt x="13" y="98"/>
                      </a:cubicBezTo>
                      <a:cubicBezTo>
                        <a:pt x="13" y="98"/>
                        <a:pt x="14" y="99"/>
                        <a:pt x="14" y="99"/>
                      </a:cubicBezTo>
                      <a:cubicBezTo>
                        <a:pt x="14" y="99"/>
                        <a:pt x="13" y="101"/>
                        <a:pt x="13" y="101"/>
                      </a:cubicBezTo>
                      <a:cubicBezTo>
                        <a:pt x="14" y="102"/>
                        <a:pt x="15" y="104"/>
                        <a:pt x="15" y="105"/>
                      </a:cubicBezTo>
                      <a:cubicBezTo>
                        <a:pt x="15" y="105"/>
                        <a:pt x="16" y="104"/>
                        <a:pt x="16" y="106"/>
                      </a:cubicBezTo>
                      <a:cubicBezTo>
                        <a:pt x="15" y="106"/>
                        <a:pt x="15" y="107"/>
                        <a:pt x="15" y="108"/>
                      </a:cubicBezTo>
                      <a:cubicBezTo>
                        <a:pt x="14" y="108"/>
                        <a:pt x="14" y="109"/>
                        <a:pt x="15" y="109"/>
                      </a:cubicBezTo>
                      <a:cubicBezTo>
                        <a:pt x="13" y="112"/>
                        <a:pt x="13" y="116"/>
                        <a:pt x="16" y="118"/>
                      </a:cubicBezTo>
                      <a:cubicBezTo>
                        <a:pt x="17" y="119"/>
                        <a:pt x="18" y="119"/>
                        <a:pt x="18" y="119"/>
                      </a:cubicBezTo>
                      <a:cubicBezTo>
                        <a:pt x="18" y="119"/>
                        <a:pt x="21" y="121"/>
                        <a:pt x="21" y="120"/>
                      </a:cubicBezTo>
                      <a:cubicBezTo>
                        <a:pt x="21" y="121"/>
                        <a:pt x="20" y="122"/>
                        <a:pt x="19" y="122"/>
                      </a:cubicBezTo>
                      <a:cubicBezTo>
                        <a:pt x="19" y="124"/>
                        <a:pt x="20" y="125"/>
                        <a:pt x="21" y="125"/>
                      </a:cubicBezTo>
                      <a:cubicBezTo>
                        <a:pt x="21" y="126"/>
                        <a:pt x="22" y="125"/>
                        <a:pt x="22" y="126"/>
                      </a:cubicBezTo>
                      <a:cubicBezTo>
                        <a:pt x="22" y="127"/>
                        <a:pt x="21" y="127"/>
                        <a:pt x="21" y="128"/>
                      </a:cubicBezTo>
                      <a:cubicBezTo>
                        <a:pt x="22" y="128"/>
                        <a:pt x="22" y="129"/>
                        <a:pt x="22" y="129"/>
                      </a:cubicBezTo>
                      <a:cubicBezTo>
                        <a:pt x="23" y="130"/>
                        <a:pt x="23" y="133"/>
                        <a:pt x="25" y="131"/>
                      </a:cubicBezTo>
                      <a:cubicBezTo>
                        <a:pt x="25" y="131"/>
                        <a:pt x="25" y="131"/>
                        <a:pt x="25" y="131"/>
                      </a:cubicBezTo>
                      <a:cubicBezTo>
                        <a:pt x="24" y="134"/>
                        <a:pt x="22" y="135"/>
                        <a:pt x="24" y="138"/>
                      </a:cubicBezTo>
                      <a:cubicBezTo>
                        <a:pt x="25" y="139"/>
                        <a:pt x="26" y="139"/>
                        <a:pt x="27" y="141"/>
                      </a:cubicBezTo>
                      <a:cubicBezTo>
                        <a:pt x="27" y="141"/>
                        <a:pt x="27" y="142"/>
                        <a:pt x="27" y="142"/>
                      </a:cubicBezTo>
                      <a:cubicBezTo>
                        <a:pt x="27" y="143"/>
                        <a:pt x="28" y="143"/>
                        <a:pt x="28" y="143"/>
                      </a:cubicBezTo>
                      <a:cubicBezTo>
                        <a:pt x="28" y="144"/>
                        <a:pt x="27" y="146"/>
                        <a:pt x="28" y="147"/>
                      </a:cubicBezTo>
                      <a:cubicBezTo>
                        <a:pt x="29" y="149"/>
                        <a:pt x="30" y="145"/>
                        <a:pt x="32" y="146"/>
                      </a:cubicBezTo>
                      <a:cubicBezTo>
                        <a:pt x="32" y="147"/>
                        <a:pt x="31" y="149"/>
                        <a:pt x="31" y="150"/>
                      </a:cubicBezTo>
                      <a:cubicBezTo>
                        <a:pt x="32" y="152"/>
                        <a:pt x="30" y="152"/>
                        <a:pt x="30" y="154"/>
                      </a:cubicBezTo>
                      <a:cubicBezTo>
                        <a:pt x="30" y="154"/>
                        <a:pt x="30" y="154"/>
                        <a:pt x="31" y="154"/>
                      </a:cubicBezTo>
                      <a:cubicBezTo>
                        <a:pt x="31" y="154"/>
                        <a:pt x="31" y="154"/>
                        <a:pt x="31" y="154"/>
                      </a:cubicBezTo>
                      <a:cubicBezTo>
                        <a:pt x="31" y="154"/>
                        <a:pt x="31" y="154"/>
                        <a:pt x="31" y="154"/>
                      </a:cubicBezTo>
                      <a:cubicBezTo>
                        <a:pt x="31" y="156"/>
                        <a:pt x="32" y="154"/>
                        <a:pt x="32" y="155"/>
                      </a:cubicBezTo>
                      <a:cubicBezTo>
                        <a:pt x="32" y="156"/>
                        <a:pt x="32" y="157"/>
                        <a:pt x="32" y="157"/>
                      </a:cubicBezTo>
                      <a:cubicBezTo>
                        <a:pt x="33" y="158"/>
                        <a:pt x="34" y="158"/>
                        <a:pt x="32" y="160"/>
                      </a:cubicBezTo>
                      <a:cubicBezTo>
                        <a:pt x="31" y="161"/>
                        <a:pt x="30" y="160"/>
                        <a:pt x="29" y="161"/>
                      </a:cubicBezTo>
                      <a:cubicBezTo>
                        <a:pt x="29" y="161"/>
                        <a:pt x="30" y="164"/>
                        <a:pt x="30" y="163"/>
                      </a:cubicBezTo>
                      <a:cubicBezTo>
                        <a:pt x="30" y="164"/>
                        <a:pt x="31" y="164"/>
                        <a:pt x="31" y="164"/>
                      </a:cubicBezTo>
                      <a:cubicBezTo>
                        <a:pt x="31" y="165"/>
                        <a:pt x="32" y="165"/>
                        <a:pt x="32" y="166"/>
                      </a:cubicBezTo>
                      <a:cubicBezTo>
                        <a:pt x="32" y="167"/>
                        <a:pt x="31" y="167"/>
                        <a:pt x="31" y="167"/>
                      </a:cubicBezTo>
                      <a:cubicBezTo>
                        <a:pt x="31" y="167"/>
                        <a:pt x="30" y="169"/>
                        <a:pt x="31" y="168"/>
                      </a:cubicBezTo>
                      <a:cubicBezTo>
                        <a:pt x="31" y="168"/>
                        <a:pt x="30" y="171"/>
                        <a:pt x="30" y="170"/>
                      </a:cubicBezTo>
                      <a:cubicBezTo>
                        <a:pt x="30" y="172"/>
                        <a:pt x="31" y="174"/>
                        <a:pt x="29" y="177"/>
                      </a:cubicBezTo>
                      <a:cubicBezTo>
                        <a:pt x="29" y="177"/>
                        <a:pt x="29" y="179"/>
                        <a:pt x="28" y="180"/>
                      </a:cubicBezTo>
                      <a:cubicBezTo>
                        <a:pt x="28" y="181"/>
                        <a:pt x="27" y="180"/>
                        <a:pt x="27" y="181"/>
                      </a:cubicBezTo>
                      <a:cubicBezTo>
                        <a:pt x="27" y="182"/>
                        <a:pt x="27" y="182"/>
                        <a:pt x="27" y="183"/>
                      </a:cubicBezTo>
                      <a:cubicBezTo>
                        <a:pt x="27" y="186"/>
                        <a:pt x="24" y="188"/>
                        <a:pt x="22" y="191"/>
                      </a:cubicBezTo>
                      <a:cubicBezTo>
                        <a:pt x="23" y="192"/>
                        <a:pt x="23" y="193"/>
                        <a:pt x="22" y="194"/>
                      </a:cubicBezTo>
                      <a:cubicBezTo>
                        <a:pt x="22" y="194"/>
                        <a:pt x="22" y="194"/>
                        <a:pt x="22" y="194"/>
                      </a:cubicBezTo>
                      <a:cubicBezTo>
                        <a:pt x="22" y="194"/>
                        <a:pt x="22" y="194"/>
                        <a:pt x="22" y="194"/>
                      </a:cubicBezTo>
                      <a:cubicBezTo>
                        <a:pt x="22" y="194"/>
                        <a:pt x="22" y="194"/>
                        <a:pt x="22" y="194"/>
                      </a:cubicBezTo>
                      <a:cubicBezTo>
                        <a:pt x="20" y="194"/>
                        <a:pt x="18" y="199"/>
                        <a:pt x="21" y="199"/>
                      </a:cubicBezTo>
                      <a:cubicBezTo>
                        <a:pt x="21" y="200"/>
                        <a:pt x="21" y="200"/>
                        <a:pt x="21" y="201"/>
                      </a:cubicBezTo>
                      <a:cubicBezTo>
                        <a:pt x="21" y="202"/>
                        <a:pt x="23" y="206"/>
                        <a:pt x="21" y="207"/>
                      </a:cubicBezTo>
                      <a:cubicBezTo>
                        <a:pt x="20" y="207"/>
                        <a:pt x="20" y="207"/>
                        <a:pt x="20" y="207"/>
                      </a:cubicBezTo>
                      <a:cubicBezTo>
                        <a:pt x="20" y="207"/>
                        <a:pt x="20" y="207"/>
                        <a:pt x="20" y="207"/>
                      </a:cubicBezTo>
                      <a:cubicBezTo>
                        <a:pt x="20" y="208"/>
                        <a:pt x="19" y="209"/>
                        <a:pt x="18" y="210"/>
                      </a:cubicBezTo>
                      <a:cubicBezTo>
                        <a:pt x="18" y="211"/>
                        <a:pt x="18" y="213"/>
                        <a:pt x="18" y="215"/>
                      </a:cubicBezTo>
                      <a:cubicBezTo>
                        <a:pt x="18" y="215"/>
                        <a:pt x="20" y="217"/>
                        <a:pt x="20" y="217"/>
                      </a:cubicBezTo>
                      <a:cubicBezTo>
                        <a:pt x="21" y="219"/>
                        <a:pt x="21" y="219"/>
                        <a:pt x="21" y="221"/>
                      </a:cubicBezTo>
                      <a:cubicBezTo>
                        <a:pt x="21" y="222"/>
                        <a:pt x="21" y="223"/>
                        <a:pt x="20" y="224"/>
                      </a:cubicBezTo>
                      <a:cubicBezTo>
                        <a:pt x="20" y="226"/>
                        <a:pt x="22" y="227"/>
                        <a:pt x="21" y="229"/>
                      </a:cubicBezTo>
                      <a:cubicBezTo>
                        <a:pt x="21" y="229"/>
                        <a:pt x="22" y="229"/>
                        <a:pt x="22" y="229"/>
                      </a:cubicBezTo>
                      <a:cubicBezTo>
                        <a:pt x="23" y="231"/>
                        <a:pt x="20" y="232"/>
                        <a:pt x="20" y="234"/>
                      </a:cubicBezTo>
                      <a:cubicBezTo>
                        <a:pt x="20" y="234"/>
                        <a:pt x="20" y="234"/>
                        <a:pt x="20" y="234"/>
                      </a:cubicBezTo>
                      <a:cubicBezTo>
                        <a:pt x="20" y="234"/>
                        <a:pt x="23" y="238"/>
                        <a:pt x="21" y="236"/>
                      </a:cubicBezTo>
                      <a:cubicBezTo>
                        <a:pt x="20" y="238"/>
                        <a:pt x="18" y="240"/>
                        <a:pt x="17" y="242"/>
                      </a:cubicBezTo>
                      <a:cubicBezTo>
                        <a:pt x="15" y="244"/>
                        <a:pt x="15" y="247"/>
                        <a:pt x="14" y="250"/>
                      </a:cubicBezTo>
                      <a:cubicBezTo>
                        <a:pt x="11" y="254"/>
                        <a:pt x="7" y="254"/>
                        <a:pt x="9" y="259"/>
                      </a:cubicBezTo>
                      <a:cubicBezTo>
                        <a:pt x="10" y="261"/>
                        <a:pt x="12" y="263"/>
                        <a:pt x="13" y="266"/>
                      </a:cubicBezTo>
                      <a:cubicBezTo>
                        <a:pt x="16" y="260"/>
                        <a:pt x="25" y="261"/>
                        <a:pt x="31" y="260"/>
                      </a:cubicBezTo>
                      <a:cubicBezTo>
                        <a:pt x="35" y="260"/>
                        <a:pt x="38" y="260"/>
                        <a:pt x="41" y="260"/>
                      </a:cubicBezTo>
                      <a:cubicBezTo>
                        <a:pt x="44" y="260"/>
                        <a:pt x="45" y="259"/>
                        <a:pt x="48" y="259"/>
                      </a:cubicBezTo>
                      <a:cubicBezTo>
                        <a:pt x="57" y="258"/>
                        <a:pt x="68" y="265"/>
                        <a:pt x="76" y="270"/>
                      </a:cubicBezTo>
                      <a:cubicBezTo>
                        <a:pt x="80" y="272"/>
                        <a:pt x="84" y="273"/>
                        <a:pt x="88" y="275"/>
                      </a:cubicBezTo>
                      <a:cubicBezTo>
                        <a:pt x="93" y="277"/>
                        <a:pt x="100" y="277"/>
                        <a:pt x="105" y="278"/>
                      </a:cubicBezTo>
                      <a:cubicBezTo>
                        <a:pt x="111" y="280"/>
                        <a:pt x="113" y="274"/>
                        <a:pt x="119" y="274"/>
                      </a:cubicBezTo>
                      <a:cubicBezTo>
                        <a:pt x="120" y="274"/>
                        <a:pt x="121" y="275"/>
                        <a:pt x="122" y="274"/>
                      </a:cubicBezTo>
                      <a:cubicBezTo>
                        <a:pt x="123" y="274"/>
                        <a:pt x="122" y="274"/>
                        <a:pt x="122" y="274"/>
                      </a:cubicBezTo>
                      <a:cubicBezTo>
                        <a:pt x="123" y="273"/>
                        <a:pt x="120" y="274"/>
                        <a:pt x="122" y="273"/>
                      </a:cubicBezTo>
                      <a:cubicBezTo>
                        <a:pt x="123" y="272"/>
                        <a:pt x="124" y="272"/>
                        <a:pt x="125" y="272"/>
                      </a:cubicBezTo>
                      <a:cubicBezTo>
                        <a:pt x="124" y="270"/>
                        <a:pt x="122" y="272"/>
                        <a:pt x="119" y="272"/>
                      </a:cubicBezTo>
                      <a:cubicBezTo>
                        <a:pt x="119" y="272"/>
                        <a:pt x="119" y="272"/>
                        <a:pt x="120" y="272"/>
                      </a:cubicBezTo>
                      <a:cubicBezTo>
                        <a:pt x="119" y="272"/>
                        <a:pt x="117" y="269"/>
                        <a:pt x="117" y="267"/>
                      </a:cubicBezTo>
                      <a:cubicBezTo>
                        <a:pt x="118" y="265"/>
                        <a:pt x="121" y="266"/>
                        <a:pt x="117" y="265"/>
                      </a:cubicBezTo>
                      <a:cubicBezTo>
                        <a:pt x="116" y="265"/>
                        <a:pt x="114" y="265"/>
                        <a:pt x="113" y="263"/>
                      </a:cubicBezTo>
                      <a:cubicBezTo>
                        <a:pt x="112" y="260"/>
                        <a:pt x="114" y="261"/>
                        <a:pt x="115" y="262"/>
                      </a:cubicBezTo>
                      <a:cubicBezTo>
                        <a:pt x="115" y="261"/>
                        <a:pt x="115" y="260"/>
                        <a:pt x="116" y="261"/>
                      </a:cubicBezTo>
                      <a:cubicBezTo>
                        <a:pt x="116" y="260"/>
                        <a:pt x="117" y="259"/>
                        <a:pt x="118" y="261"/>
                      </a:cubicBezTo>
                      <a:cubicBezTo>
                        <a:pt x="118" y="262"/>
                        <a:pt x="117" y="263"/>
                        <a:pt x="116" y="264"/>
                      </a:cubicBezTo>
                      <a:cubicBezTo>
                        <a:pt x="118" y="263"/>
                        <a:pt x="119" y="261"/>
                        <a:pt x="121" y="261"/>
                      </a:cubicBezTo>
                      <a:cubicBezTo>
                        <a:pt x="122" y="260"/>
                        <a:pt x="124" y="259"/>
                        <a:pt x="125" y="258"/>
                      </a:cubicBezTo>
                      <a:cubicBezTo>
                        <a:pt x="126" y="258"/>
                        <a:pt x="126" y="258"/>
                        <a:pt x="127" y="257"/>
                      </a:cubicBezTo>
                      <a:cubicBezTo>
                        <a:pt x="127" y="257"/>
                        <a:pt x="126" y="256"/>
                        <a:pt x="127" y="255"/>
                      </a:cubicBezTo>
                      <a:cubicBezTo>
                        <a:pt x="129" y="253"/>
                        <a:pt x="130" y="256"/>
                        <a:pt x="128" y="255"/>
                      </a:cubicBezTo>
                      <a:cubicBezTo>
                        <a:pt x="130" y="258"/>
                        <a:pt x="132" y="253"/>
                        <a:pt x="135" y="255"/>
                      </a:cubicBezTo>
                      <a:cubicBezTo>
                        <a:pt x="136" y="255"/>
                        <a:pt x="137" y="256"/>
                        <a:pt x="136" y="258"/>
                      </a:cubicBezTo>
                      <a:cubicBezTo>
                        <a:pt x="136" y="260"/>
                        <a:pt x="134" y="259"/>
                        <a:pt x="135" y="257"/>
                      </a:cubicBezTo>
                      <a:cubicBezTo>
                        <a:pt x="134" y="258"/>
                        <a:pt x="133" y="260"/>
                        <a:pt x="133" y="262"/>
                      </a:cubicBezTo>
                      <a:cubicBezTo>
                        <a:pt x="136" y="261"/>
                        <a:pt x="133" y="264"/>
                        <a:pt x="133" y="264"/>
                      </a:cubicBezTo>
                      <a:cubicBezTo>
                        <a:pt x="136" y="265"/>
                        <a:pt x="138" y="262"/>
                        <a:pt x="141" y="261"/>
                      </a:cubicBezTo>
                      <a:cubicBezTo>
                        <a:pt x="142" y="261"/>
                        <a:pt x="149" y="263"/>
                        <a:pt x="149" y="260"/>
                      </a:cubicBezTo>
                      <a:cubicBezTo>
                        <a:pt x="150" y="260"/>
                        <a:pt x="151" y="260"/>
                        <a:pt x="151" y="261"/>
                      </a:cubicBezTo>
                      <a:cubicBezTo>
                        <a:pt x="150" y="262"/>
                        <a:pt x="150" y="261"/>
                        <a:pt x="149" y="262"/>
                      </a:cubicBezTo>
                      <a:cubicBezTo>
                        <a:pt x="148" y="262"/>
                        <a:pt x="149" y="264"/>
                        <a:pt x="149" y="265"/>
                      </a:cubicBezTo>
                      <a:cubicBezTo>
                        <a:pt x="148" y="267"/>
                        <a:pt x="149" y="269"/>
                        <a:pt x="147" y="270"/>
                      </a:cubicBezTo>
                      <a:cubicBezTo>
                        <a:pt x="150" y="272"/>
                        <a:pt x="152" y="268"/>
                        <a:pt x="153" y="272"/>
                      </a:cubicBezTo>
                      <a:cubicBezTo>
                        <a:pt x="154" y="275"/>
                        <a:pt x="155" y="277"/>
                        <a:pt x="153" y="280"/>
                      </a:cubicBezTo>
                      <a:cubicBezTo>
                        <a:pt x="154" y="279"/>
                        <a:pt x="161" y="276"/>
                        <a:pt x="161" y="277"/>
                      </a:cubicBezTo>
                      <a:cubicBezTo>
                        <a:pt x="162" y="279"/>
                        <a:pt x="159" y="280"/>
                        <a:pt x="163" y="280"/>
                      </a:cubicBezTo>
                      <a:cubicBezTo>
                        <a:pt x="163" y="280"/>
                        <a:pt x="165" y="280"/>
                        <a:pt x="165" y="280"/>
                      </a:cubicBezTo>
                      <a:cubicBezTo>
                        <a:pt x="166" y="281"/>
                        <a:pt x="164" y="281"/>
                        <a:pt x="166" y="282"/>
                      </a:cubicBezTo>
                      <a:cubicBezTo>
                        <a:pt x="168" y="283"/>
                        <a:pt x="168" y="280"/>
                        <a:pt x="170" y="280"/>
                      </a:cubicBezTo>
                      <a:cubicBezTo>
                        <a:pt x="171" y="281"/>
                        <a:pt x="170" y="283"/>
                        <a:pt x="171" y="284"/>
                      </a:cubicBezTo>
                      <a:cubicBezTo>
                        <a:pt x="172" y="287"/>
                        <a:pt x="174" y="286"/>
                        <a:pt x="173" y="289"/>
                      </a:cubicBezTo>
                      <a:cubicBezTo>
                        <a:pt x="175" y="289"/>
                        <a:pt x="174" y="291"/>
                        <a:pt x="175" y="292"/>
                      </a:cubicBezTo>
                      <a:cubicBezTo>
                        <a:pt x="176" y="292"/>
                        <a:pt x="177" y="293"/>
                        <a:pt x="177" y="294"/>
                      </a:cubicBezTo>
                      <a:cubicBezTo>
                        <a:pt x="179" y="295"/>
                        <a:pt x="179" y="299"/>
                        <a:pt x="181" y="297"/>
                      </a:cubicBezTo>
                      <a:cubicBezTo>
                        <a:pt x="181" y="295"/>
                        <a:pt x="181" y="291"/>
                        <a:pt x="184" y="293"/>
                      </a:cubicBezTo>
                      <a:cubicBezTo>
                        <a:pt x="187" y="295"/>
                        <a:pt x="182" y="294"/>
                        <a:pt x="183" y="297"/>
                      </a:cubicBezTo>
                      <a:cubicBezTo>
                        <a:pt x="185" y="297"/>
                        <a:pt x="186" y="296"/>
                        <a:pt x="187" y="295"/>
                      </a:cubicBezTo>
                      <a:cubicBezTo>
                        <a:pt x="187" y="295"/>
                        <a:pt x="187" y="295"/>
                        <a:pt x="187" y="295"/>
                      </a:cubicBezTo>
                      <a:cubicBezTo>
                        <a:pt x="189" y="294"/>
                        <a:pt x="190" y="294"/>
                        <a:pt x="191" y="296"/>
                      </a:cubicBezTo>
                      <a:cubicBezTo>
                        <a:pt x="191" y="297"/>
                        <a:pt x="191" y="297"/>
                        <a:pt x="191" y="298"/>
                      </a:cubicBezTo>
                      <a:cubicBezTo>
                        <a:pt x="191" y="297"/>
                        <a:pt x="192" y="298"/>
                        <a:pt x="193" y="297"/>
                      </a:cubicBezTo>
                      <a:cubicBezTo>
                        <a:pt x="193" y="299"/>
                        <a:pt x="192" y="299"/>
                        <a:pt x="191" y="299"/>
                      </a:cubicBezTo>
                      <a:cubicBezTo>
                        <a:pt x="191" y="299"/>
                        <a:pt x="191" y="300"/>
                        <a:pt x="191" y="300"/>
                      </a:cubicBezTo>
                      <a:cubicBezTo>
                        <a:pt x="191" y="300"/>
                        <a:pt x="191" y="300"/>
                        <a:pt x="192" y="300"/>
                      </a:cubicBezTo>
                      <a:cubicBezTo>
                        <a:pt x="192" y="300"/>
                        <a:pt x="192" y="300"/>
                        <a:pt x="191" y="301"/>
                      </a:cubicBezTo>
                      <a:cubicBezTo>
                        <a:pt x="192" y="301"/>
                        <a:pt x="192" y="300"/>
                        <a:pt x="193" y="300"/>
                      </a:cubicBezTo>
                      <a:cubicBezTo>
                        <a:pt x="193" y="300"/>
                        <a:pt x="193" y="300"/>
                        <a:pt x="194" y="300"/>
                      </a:cubicBezTo>
                      <a:cubicBezTo>
                        <a:pt x="194" y="301"/>
                        <a:pt x="194" y="301"/>
                        <a:pt x="194" y="301"/>
                      </a:cubicBezTo>
                      <a:cubicBezTo>
                        <a:pt x="194" y="301"/>
                        <a:pt x="194" y="301"/>
                        <a:pt x="194" y="301"/>
                      </a:cubicBezTo>
                      <a:cubicBezTo>
                        <a:pt x="195" y="301"/>
                        <a:pt x="194" y="301"/>
                        <a:pt x="195" y="301"/>
                      </a:cubicBezTo>
                      <a:cubicBezTo>
                        <a:pt x="195" y="301"/>
                        <a:pt x="195" y="301"/>
                        <a:pt x="195" y="301"/>
                      </a:cubicBezTo>
                      <a:cubicBezTo>
                        <a:pt x="196" y="302"/>
                        <a:pt x="198" y="298"/>
                        <a:pt x="196" y="302"/>
                      </a:cubicBezTo>
                      <a:cubicBezTo>
                        <a:pt x="197" y="302"/>
                        <a:pt x="197" y="302"/>
                        <a:pt x="198" y="302"/>
                      </a:cubicBezTo>
                      <a:cubicBezTo>
                        <a:pt x="198" y="303"/>
                        <a:pt x="200" y="303"/>
                        <a:pt x="198" y="304"/>
                      </a:cubicBezTo>
                      <a:cubicBezTo>
                        <a:pt x="197" y="305"/>
                        <a:pt x="196" y="305"/>
                        <a:pt x="198" y="303"/>
                      </a:cubicBezTo>
                      <a:cubicBezTo>
                        <a:pt x="196" y="303"/>
                        <a:pt x="196" y="303"/>
                        <a:pt x="196" y="304"/>
                      </a:cubicBezTo>
                      <a:cubicBezTo>
                        <a:pt x="195" y="305"/>
                        <a:pt x="194" y="306"/>
                        <a:pt x="195" y="304"/>
                      </a:cubicBezTo>
                      <a:cubicBezTo>
                        <a:pt x="194" y="304"/>
                        <a:pt x="191" y="305"/>
                        <a:pt x="191" y="307"/>
                      </a:cubicBezTo>
                      <a:cubicBezTo>
                        <a:pt x="190" y="308"/>
                        <a:pt x="190" y="308"/>
                        <a:pt x="191" y="309"/>
                      </a:cubicBezTo>
                      <a:cubicBezTo>
                        <a:pt x="192" y="310"/>
                        <a:pt x="194" y="309"/>
                        <a:pt x="193" y="310"/>
                      </a:cubicBezTo>
                      <a:cubicBezTo>
                        <a:pt x="193" y="312"/>
                        <a:pt x="195" y="312"/>
                        <a:pt x="194" y="310"/>
                      </a:cubicBezTo>
                      <a:cubicBezTo>
                        <a:pt x="198" y="311"/>
                        <a:pt x="195" y="307"/>
                        <a:pt x="196" y="306"/>
                      </a:cubicBezTo>
                      <a:cubicBezTo>
                        <a:pt x="196" y="309"/>
                        <a:pt x="202" y="309"/>
                        <a:pt x="199" y="310"/>
                      </a:cubicBezTo>
                      <a:cubicBezTo>
                        <a:pt x="198" y="309"/>
                        <a:pt x="198" y="310"/>
                        <a:pt x="198" y="312"/>
                      </a:cubicBezTo>
                      <a:cubicBezTo>
                        <a:pt x="200" y="310"/>
                        <a:pt x="199" y="312"/>
                        <a:pt x="201" y="313"/>
                      </a:cubicBezTo>
                      <a:cubicBezTo>
                        <a:pt x="201" y="312"/>
                        <a:pt x="201" y="312"/>
                        <a:pt x="201" y="311"/>
                      </a:cubicBezTo>
                      <a:cubicBezTo>
                        <a:pt x="203" y="314"/>
                        <a:pt x="204" y="307"/>
                        <a:pt x="205" y="309"/>
                      </a:cubicBezTo>
                      <a:cubicBezTo>
                        <a:pt x="206" y="310"/>
                        <a:pt x="204" y="310"/>
                        <a:pt x="204" y="311"/>
                      </a:cubicBezTo>
                      <a:cubicBezTo>
                        <a:pt x="203" y="312"/>
                        <a:pt x="204" y="312"/>
                        <a:pt x="205" y="311"/>
                      </a:cubicBezTo>
                      <a:cubicBezTo>
                        <a:pt x="205" y="311"/>
                        <a:pt x="205" y="311"/>
                        <a:pt x="205" y="311"/>
                      </a:cubicBezTo>
                      <a:cubicBezTo>
                        <a:pt x="205" y="311"/>
                        <a:pt x="205" y="311"/>
                        <a:pt x="206" y="310"/>
                      </a:cubicBezTo>
                      <a:cubicBezTo>
                        <a:pt x="208" y="312"/>
                        <a:pt x="205" y="305"/>
                        <a:pt x="205" y="309"/>
                      </a:cubicBezTo>
                      <a:cubicBezTo>
                        <a:pt x="205" y="308"/>
                        <a:pt x="205" y="307"/>
                        <a:pt x="205" y="306"/>
                      </a:cubicBezTo>
                      <a:cubicBezTo>
                        <a:pt x="205" y="305"/>
                        <a:pt x="204" y="305"/>
                        <a:pt x="206" y="307"/>
                      </a:cubicBezTo>
                      <a:cubicBezTo>
                        <a:pt x="207" y="308"/>
                        <a:pt x="207" y="309"/>
                        <a:pt x="208" y="311"/>
                      </a:cubicBezTo>
                      <a:cubicBezTo>
                        <a:pt x="209" y="309"/>
                        <a:pt x="207" y="307"/>
                        <a:pt x="207" y="305"/>
                      </a:cubicBezTo>
                      <a:cubicBezTo>
                        <a:pt x="208" y="306"/>
                        <a:pt x="208" y="307"/>
                        <a:pt x="209" y="308"/>
                      </a:cubicBezTo>
                      <a:cubicBezTo>
                        <a:pt x="209" y="307"/>
                        <a:pt x="208" y="305"/>
                        <a:pt x="207" y="304"/>
                      </a:cubicBezTo>
                      <a:cubicBezTo>
                        <a:pt x="208" y="305"/>
                        <a:pt x="208" y="305"/>
                        <a:pt x="209" y="306"/>
                      </a:cubicBezTo>
                      <a:cubicBezTo>
                        <a:pt x="208" y="304"/>
                        <a:pt x="205" y="301"/>
                        <a:pt x="206" y="299"/>
                      </a:cubicBezTo>
                      <a:cubicBezTo>
                        <a:pt x="206" y="300"/>
                        <a:pt x="208" y="300"/>
                        <a:pt x="208" y="301"/>
                      </a:cubicBezTo>
                      <a:cubicBezTo>
                        <a:pt x="209" y="302"/>
                        <a:pt x="208" y="303"/>
                        <a:pt x="209" y="305"/>
                      </a:cubicBezTo>
                      <a:cubicBezTo>
                        <a:pt x="209" y="304"/>
                        <a:pt x="209" y="302"/>
                        <a:pt x="209" y="301"/>
                      </a:cubicBezTo>
                      <a:cubicBezTo>
                        <a:pt x="210" y="302"/>
                        <a:pt x="210" y="304"/>
                        <a:pt x="211" y="305"/>
                      </a:cubicBezTo>
                      <a:cubicBezTo>
                        <a:pt x="211" y="304"/>
                        <a:pt x="211" y="304"/>
                        <a:pt x="211" y="303"/>
                      </a:cubicBezTo>
                      <a:cubicBezTo>
                        <a:pt x="213" y="305"/>
                        <a:pt x="211" y="303"/>
                        <a:pt x="210" y="302"/>
                      </a:cubicBezTo>
                      <a:cubicBezTo>
                        <a:pt x="210" y="302"/>
                        <a:pt x="208" y="301"/>
                        <a:pt x="209" y="301"/>
                      </a:cubicBezTo>
                      <a:cubicBezTo>
                        <a:pt x="210" y="300"/>
                        <a:pt x="211" y="302"/>
                        <a:pt x="211" y="302"/>
                      </a:cubicBezTo>
                      <a:cubicBezTo>
                        <a:pt x="211" y="302"/>
                        <a:pt x="213" y="300"/>
                        <a:pt x="212" y="299"/>
                      </a:cubicBezTo>
                      <a:cubicBezTo>
                        <a:pt x="211" y="298"/>
                        <a:pt x="209" y="299"/>
                        <a:pt x="210" y="296"/>
                      </a:cubicBezTo>
                      <a:cubicBezTo>
                        <a:pt x="210" y="297"/>
                        <a:pt x="211" y="297"/>
                        <a:pt x="211" y="298"/>
                      </a:cubicBezTo>
                      <a:cubicBezTo>
                        <a:pt x="211" y="297"/>
                        <a:pt x="211" y="295"/>
                        <a:pt x="213" y="296"/>
                      </a:cubicBezTo>
                      <a:cubicBezTo>
                        <a:pt x="211" y="298"/>
                        <a:pt x="214" y="299"/>
                        <a:pt x="215" y="298"/>
                      </a:cubicBezTo>
                      <a:cubicBezTo>
                        <a:pt x="215" y="298"/>
                        <a:pt x="215" y="298"/>
                        <a:pt x="215" y="299"/>
                      </a:cubicBezTo>
                      <a:cubicBezTo>
                        <a:pt x="215" y="299"/>
                        <a:pt x="216" y="299"/>
                        <a:pt x="216" y="299"/>
                      </a:cubicBezTo>
                      <a:cubicBezTo>
                        <a:pt x="215" y="298"/>
                        <a:pt x="215" y="297"/>
                        <a:pt x="216" y="297"/>
                      </a:cubicBezTo>
                      <a:cubicBezTo>
                        <a:pt x="216" y="296"/>
                        <a:pt x="215" y="294"/>
                        <a:pt x="216" y="293"/>
                      </a:cubicBezTo>
                      <a:cubicBezTo>
                        <a:pt x="216" y="293"/>
                        <a:pt x="215" y="293"/>
                        <a:pt x="217" y="293"/>
                      </a:cubicBezTo>
                      <a:cubicBezTo>
                        <a:pt x="216" y="293"/>
                        <a:pt x="218" y="294"/>
                        <a:pt x="218" y="294"/>
                      </a:cubicBezTo>
                      <a:cubicBezTo>
                        <a:pt x="218" y="295"/>
                        <a:pt x="217" y="297"/>
                        <a:pt x="217" y="298"/>
                      </a:cubicBezTo>
                      <a:cubicBezTo>
                        <a:pt x="218" y="299"/>
                        <a:pt x="220" y="297"/>
                        <a:pt x="220" y="296"/>
                      </a:cubicBezTo>
                      <a:cubicBezTo>
                        <a:pt x="220" y="295"/>
                        <a:pt x="218" y="292"/>
                        <a:pt x="221" y="293"/>
                      </a:cubicBezTo>
                      <a:cubicBezTo>
                        <a:pt x="222" y="293"/>
                        <a:pt x="220" y="296"/>
                        <a:pt x="222" y="296"/>
                      </a:cubicBezTo>
                      <a:cubicBezTo>
                        <a:pt x="223" y="295"/>
                        <a:pt x="223" y="301"/>
                        <a:pt x="224" y="302"/>
                      </a:cubicBezTo>
                      <a:cubicBezTo>
                        <a:pt x="224" y="301"/>
                        <a:pt x="224" y="301"/>
                        <a:pt x="224" y="300"/>
                      </a:cubicBezTo>
                      <a:cubicBezTo>
                        <a:pt x="225" y="299"/>
                        <a:pt x="224" y="297"/>
                        <a:pt x="227" y="297"/>
                      </a:cubicBezTo>
                      <a:cubicBezTo>
                        <a:pt x="228" y="297"/>
                        <a:pt x="226" y="298"/>
                        <a:pt x="226" y="298"/>
                      </a:cubicBezTo>
                      <a:cubicBezTo>
                        <a:pt x="227" y="299"/>
                        <a:pt x="227" y="299"/>
                        <a:pt x="228" y="298"/>
                      </a:cubicBezTo>
                      <a:cubicBezTo>
                        <a:pt x="227" y="299"/>
                        <a:pt x="228" y="299"/>
                        <a:pt x="228" y="300"/>
                      </a:cubicBezTo>
                      <a:cubicBezTo>
                        <a:pt x="228" y="300"/>
                        <a:pt x="228" y="299"/>
                        <a:pt x="228" y="299"/>
                      </a:cubicBezTo>
                      <a:cubicBezTo>
                        <a:pt x="228" y="300"/>
                        <a:pt x="229" y="300"/>
                        <a:pt x="229" y="301"/>
                      </a:cubicBezTo>
                      <a:cubicBezTo>
                        <a:pt x="229" y="300"/>
                        <a:pt x="229" y="300"/>
                        <a:pt x="229" y="299"/>
                      </a:cubicBezTo>
                      <a:cubicBezTo>
                        <a:pt x="230" y="300"/>
                        <a:pt x="229" y="302"/>
                        <a:pt x="230" y="303"/>
                      </a:cubicBezTo>
                      <a:cubicBezTo>
                        <a:pt x="231" y="302"/>
                        <a:pt x="229" y="300"/>
                        <a:pt x="231" y="300"/>
                      </a:cubicBezTo>
                      <a:cubicBezTo>
                        <a:pt x="232" y="300"/>
                        <a:pt x="232" y="302"/>
                        <a:pt x="232" y="303"/>
                      </a:cubicBezTo>
                      <a:cubicBezTo>
                        <a:pt x="234" y="300"/>
                        <a:pt x="232" y="304"/>
                        <a:pt x="232" y="304"/>
                      </a:cubicBezTo>
                      <a:cubicBezTo>
                        <a:pt x="231" y="304"/>
                        <a:pt x="231" y="304"/>
                        <a:pt x="232" y="305"/>
                      </a:cubicBezTo>
                      <a:cubicBezTo>
                        <a:pt x="232" y="305"/>
                        <a:pt x="232" y="306"/>
                        <a:pt x="232" y="307"/>
                      </a:cubicBezTo>
                      <a:cubicBezTo>
                        <a:pt x="231" y="306"/>
                        <a:pt x="231" y="307"/>
                        <a:pt x="231" y="305"/>
                      </a:cubicBezTo>
                      <a:cubicBezTo>
                        <a:pt x="230" y="307"/>
                        <a:pt x="231" y="307"/>
                        <a:pt x="232" y="308"/>
                      </a:cubicBezTo>
                      <a:cubicBezTo>
                        <a:pt x="231" y="308"/>
                        <a:pt x="230" y="308"/>
                        <a:pt x="231" y="309"/>
                      </a:cubicBezTo>
                      <a:cubicBezTo>
                        <a:pt x="231" y="308"/>
                        <a:pt x="232" y="308"/>
                        <a:pt x="232" y="309"/>
                      </a:cubicBezTo>
                      <a:cubicBezTo>
                        <a:pt x="232" y="309"/>
                        <a:pt x="231" y="310"/>
                        <a:pt x="231" y="310"/>
                      </a:cubicBezTo>
                      <a:cubicBezTo>
                        <a:pt x="233" y="310"/>
                        <a:pt x="234" y="311"/>
                        <a:pt x="233" y="312"/>
                      </a:cubicBezTo>
                      <a:cubicBezTo>
                        <a:pt x="233" y="312"/>
                        <a:pt x="233" y="313"/>
                        <a:pt x="232" y="313"/>
                      </a:cubicBezTo>
                      <a:cubicBezTo>
                        <a:pt x="233" y="313"/>
                        <a:pt x="233" y="313"/>
                        <a:pt x="233" y="314"/>
                      </a:cubicBezTo>
                      <a:cubicBezTo>
                        <a:pt x="232" y="314"/>
                        <a:pt x="231" y="314"/>
                        <a:pt x="231" y="315"/>
                      </a:cubicBezTo>
                      <a:cubicBezTo>
                        <a:pt x="233" y="314"/>
                        <a:pt x="235" y="314"/>
                        <a:pt x="237" y="313"/>
                      </a:cubicBezTo>
                      <a:cubicBezTo>
                        <a:pt x="237" y="312"/>
                        <a:pt x="237" y="311"/>
                        <a:pt x="238" y="312"/>
                      </a:cubicBezTo>
                      <a:cubicBezTo>
                        <a:pt x="240" y="311"/>
                        <a:pt x="243" y="309"/>
                        <a:pt x="244" y="306"/>
                      </a:cubicBezTo>
                      <a:cubicBezTo>
                        <a:pt x="244" y="306"/>
                        <a:pt x="244" y="307"/>
                        <a:pt x="244" y="307"/>
                      </a:cubicBezTo>
                      <a:cubicBezTo>
                        <a:pt x="244" y="306"/>
                        <a:pt x="245" y="305"/>
                        <a:pt x="244" y="304"/>
                      </a:cubicBezTo>
                      <a:cubicBezTo>
                        <a:pt x="243" y="305"/>
                        <a:pt x="242" y="305"/>
                        <a:pt x="241" y="303"/>
                      </a:cubicBezTo>
                      <a:cubicBezTo>
                        <a:pt x="242" y="303"/>
                        <a:pt x="242" y="303"/>
                        <a:pt x="243" y="303"/>
                      </a:cubicBezTo>
                      <a:cubicBezTo>
                        <a:pt x="242" y="302"/>
                        <a:pt x="242" y="302"/>
                        <a:pt x="242" y="301"/>
                      </a:cubicBezTo>
                      <a:cubicBezTo>
                        <a:pt x="242" y="301"/>
                        <a:pt x="241" y="298"/>
                        <a:pt x="242" y="299"/>
                      </a:cubicBezTo>
                      <a:cubicBezTo>
                        <a:pt x="241" y="298"/>
                        <a:pt x="240" y="298"/>
                        <a:pt x="240" y="297"/>
                      </a:cubicBezTo>
                      <a:cubicBezTo>
                        <a:pt x="240" y="295"/>
                        <a:pt x="240" y="295"/>
                        <a:pt x="241" y="297"/>
                      </a:cubicBezTo>
                      <a:cubicBezTo>
                        <a:pt x="242" y="296"/>
                        <a:pt x="241" y="294"/>
                        <a:pt x="241" y="294"/>
                      </a:cubicBezTo>
                      <a:cubicBezTo>
                        <a:pt x="242" y="294"/>
                        <a:pt x="243" y="295"/>
                        <a:pt x="244" y="296"/>
                      </a:cubicBezTo>
                      <a:cubicBezTo>
                        <a:pt x="242" y="296"/>
                        <a:pt x="243" y="298"/>
                        <a:pt x="244" y="296"/>
                      </a:cubicBezTo>
                      <a:cubicBezTo>
                        <a:pt x="245" y="296"/>
                        <a:pt x="245" y="297"/>
                        <a:pt x="245" y="298"/>
                      </a:cubicBezTo>
                      <a:cubicBezTo>
                        <a:pt x="247" y="296"/>
                        <a:pt x="243" y="295"/>
                        <a:pt x="244" y="293"/>
                      </a:cubicBezTo>
                      <a:cubicBezTo>
                        <a:pt x="244" y="293"/>
                        <a:pt x="245" y="293"/>
                        <a:pt x="245" y="294"/>
                      </a:cubicBezTo>
                      <a:cubicBezTo>
                        <a:pt x="245" y="293"/>
                        <a:pt x="246" y="291"/>
                        <a:pt x="245" y="291"/>
                      </a:cubicBezTo>
                      <a:cubicBezTo>
                        <a:pt x="245" y="290"/>
                        <a:pt x="244" y="292"/>
                        <a:pt x="244" y="292"/>
                      </a:cubicBezTo>
                      <a:cubicBezTo>
                        <a:pt x="243" y="290"/>
                        <a:pt x="245" y="290"/>
                        <a:pt x="244" y="289"/>
                      </a:cubicBezTo>
                      <a:cubicBezTo>
                        <a:pt x="245" y="288"/>
                        <a:pt x="244" y="286"/>
                        <a:pt x="242" y="286"/>
                      </a:cubicBezTo>
                      <a:cubicBezTo>
                        <a:pt x="244" y="284"/>
                        <a:pt x="244" y="287"/>
                        <a:pt x="245" y="288"/>
                      </a:cubicBezTo>
                      <a:cubicBezTo>
                        <a:pt x="246" y="287"/>
                        <a:pt x="245" y="284"/>
                        <a:pt x="242" y="285"/>
                      </a:cubicBezTo>
                      <a:cubicBezTo>
                        <a:pt x="243" y="285"/>
                        <a:pt x="243" y="285"/>
                        <a:pt x="243" y="284"/>
                      </a:cubicBezTo>
                      <a:cubicBezTo>
                        <a:pt x="240" y="284"/>
                        <a:pt x="240" y="286"/>
                        <a:pt x="238" y="282"/>
                      </a:cubicBezTo>
                      <a:cubicBezTo>
                        <a:pt x="237" y="284"/>
                        <a:pt x="237" y="282"/>
                        <a:pt x="236" y="282"/>
                      </a:cubicBezTo>
                      <a:cubicBezTo>
                        <a:pt x="237" y="282"/>
                        <a:pt x="234" y="280"/>
                        <a:pt x="235" y="281"/>
                      </a:cubicBezTo>
                      <a:cubicBezTo>
                        <a:pt x="235" y="280"/>
                        <a:pt x="233" y="280"/>
                        <a:pt x="234" y="279"/>
                      </a:cubicBezTo>
                      <a:cubicBezTo>
                        <a:pt x="234" y="279"/>
                        <a:pt x="237" y="279"/>
                        <a:pt x="237" y="279"/>
                      </a:cubicBezTo>
                      <a:cubicBezTo>
                        <a:pt x="236" y="278"/>
                        <a:pt x="234" y="280"/>
                        <a:pt x="234" y="278"/>
                      </a:cubicBezTo>
                      <a:cubicBezTo>
                        <a:pt x="234" y="275"/>
                        <a:pt x="237" y="276"/>
                        <a:pt x="237" y="275"/>
                      </a:cubicBezTo>
                      <a:cubicBezTo>
                        <a:pt x="240" y="273"/>
                        <a:pt x="236" y="270"/>
                        <a:pt x="237" y="267"/>
                      </a:cubicBezTo>
                      <a:cubicBezTo>
                        <a:pt x="237" y="268"/>
                        <a:pt x="237" y="268"/>
                        <a:pt x="238" y="268"/>
                      </a:cubicBezTo>
                      <a:cubicBezTo>
                        <a:pt x="238" y="268"/>
                        <a:pt x="238" y="267"/>
                        <a:pt x="238" y="267"/>
                      </a:cubicBezTo>
                      <a:cubicBezTo>
                        <a:pt x="237" y="267"/>
                        <a:pt x="236" y="266"/>
                        <a:pt x="235" y="266"/>
                      </a:cubicBezTo>
                      <a:cubicBezTo>
                        <a:pt x="235" y="266"/>
                        <a:pt x="235" y="266"/>
                        <a:pt x="235" y="266"/>
                      </a:cubicBezTo>
                      <a:cubicBezTo>
                        <a:pt x="236" y="266"/>
                        <a:pt x="237" y="266"/>
                        <a:pt x="239" y="266"/>
                      </a:cubicBezTo>
                      <a:cubicBezTo>
                        <a:pt x="237" y="269"/>
                        <a:pt x="239" y="272"/>
                        <a:pt x="238" y="274"/>
                      </a:cubicBezTo>
                      <a:cubicBezTo>
                        <a:pt x="240" y="274"/>
                        <a:pt x="240" y="270"/>
                        <a:pt x="240" y="269"/>
                      </a:cubicBezTo>
                      <a:cubicBezTo>
                        <a:pt x="239" y="269"/>
                        <a:pt x="240" y="267"/>
                        <a:pt x="240" y="268"/>
                      </a:cubicBezTo>
                      <a:cubicBezTo>
                        <a:pt x="241" y="269"/>
                        <a:pt x="240" y="270"/>
                        <a:pt x="240" y="271"/>
                      </a:cubicBezTo>
                      <a:cubicBezTo>
                        <a:pt x="240" y="272"/>
                        <a:pt x="240" y="273"/>
                        <a:pt x="240" y="274"/>
                      </a:cubicBezTo>
                      <a:cubicBezTo>
                        <a:pt x="240" y="275"/>
                        <a:pt x="238" y="275"/>
                        <a:pt x="237" y="276"/>
                      </a:cubicBezTo>
                      <a:cubicBezTo>
                        <a:pt x="237" y="277"/>
                        <a:pt x="238" y="280"/>
                        <a:pt x="240" y="279"/>
                      </a:cubicBezTo>
                      <a:cubicBezTo>
                        <a:pt x="238" y="279"/>
                        <a:pt x="239" y="276"/>
                        <a:pt x="241" y="277"/>
                      </a:cubicBezTo>
                      <a:cubicBezTo>
                        <a:pt x="240" y="278"/>
                        <a:pt x="241" y="279"/>
                        <a:pt x="242" y="279"/>
                      </a:cubicBezTo>
                      <a:cubicBezTo>
                        <a:pt x="242" y="279"/>
                        <a:pt x="242" y="278"/>
                        <a:pt x="242" y="278"/>
                      </a:cubicBezTo>
                      <a:cubicBezTo>
                        <a:pt x="243" y="278"/>
                        <a:pt x="243" y="278"/>
                        <a:pt x="244" y="279"/>
                      </a:cubicBezTo>
                      <a:cubicBezTo>
                        <a:pt x="241" y="279"/>
                        <a:pt x="246" y="281"/>
                        <a:pt x="246" y="281"/>
                      </a:cubicBezTo>
                      <a:cubicBezTo>
                        <a:pt x="247" y="282"/>
                        <a:pt x="248" y="283"/>
                        <a:pt x="249" y="282"/>
                      </a:cubicBezTo>
                      <a:cubicBezTo>
                        <a:pt x="247" y="282"/>
                        <a:pt x="247" y="281"/>
                        <a:pt x="247" y="279"/>
                      </a:cubicBezTo>
                      <a:cubicBezTo>
                        <a:pt x="248" y="280"/>
                        <a:pt x="249" y="281"/>
                        <a:pt x="250" y="282"/>
                      </a:cubicBezTo>
                      <a:cubicBezTo>
                        <a:pt x="250" y="283"/>
                        <a:pt x="249" y="282"/>
                        <a:pt x="250" y="283"/>
                      </a:cubicBezTo>
                      <a:cubicBezTo>
                        <a:pt x="250" y="283"/>
                        <a:pt x="249" y="283"/>
                        <a:pt x="248" y="283"/>
                      </a:cubicBezTo>
                      <a:cubicBezTo>
                        <a:pt x="249" y="284"/>
                        <a:pt x="252" y="285"/>
                        <a:pt x="253" y="284"/>
                      </a:cubicBezTo>
                      <a:cubicBezTo>
                        <a:pt x="252" y="284"/>
                        <a:pt x="252" y="284"/>
                        <a:pt x="252" y="284"/>
                      </a:cubicBezTo>
                      <a:cubicBezTo>
                        <a:pt x="252" y="283"/>
                        <a:pt x="252" y="283"/>
                        <a:pt x="252" y="283"/>
                      </a:cubicBezTo>
                      <a:cubicBezTo>
                        <a:pt x="252" y="283"/>
                        <a:pt x="252" y="283"/>
                        <a:pt x="252" y="283"/>
                      </a:cubicBezTo>
                      <a:cubicBezTo>
                        <a:pt x="252" y="281"/>
                        <a:pt x="253" y="279"/>
                        <a:pt x="253" y="282"/>
                      </a:cubicBezTo>
                      <a:cubicBezTo>
                        <a:pt x="253" y="282"/>
                        <a:pt x="253" y="282"/>
                        <a:pt x="253" y="282"/>
                      </a:cubicBezTo>
                      <a:cubicBezTo>
                        <a:pt x="253" y="282"/>
                        <a:pt x="253" y="283"/>
                        <a:pt x="253" y="283"/>
                      </a:cubicBezTo>
                      <a:cubicBezTo>
                        <a:pt x="254" y="282"/>
                        <a:pt x="254" y="282"/>
                        <a:pt x="255" y="282"/>
                      </a:cubicBezTo>
                      <a:cubicBezTo>
                        <a:pt x="253" y="284"/>
                        <a:pt x="256" y="282"/>
                        <a:pt x="258" y="283"/>
                      </a:cubicBezTo>
                      <a:cubicBezTo>
                        <a:pt x="260" y="285"/>
                        <a:pt x="257" y="284"/>
                        <a:pt x="257" y="286"/>
                      </a:cubicBezTo>
                      <a:cubicBezTo>
                        <a:pt x="257" y="286"/>
                        <a:pt x="258" y="286"/>
                        <a:pt x="258" y="286"/>
                      </a:cubicBezTo>
                      <a:cubicBezTo>
                        <a:pt x="258" y="287"/>
                        <a:pt x="257" y="287"/>
                        <a:pt x="257" y="287"/>
                      </a:cubicBezTo>
                      <a:cubicBezTo>
                        <a:pt x="257" y="287"/>
                        <a:pt x="259" y="287"/>
                        <a:pt x="259" y="287"/>
                      </a:cubicBezTo>
                      <a:cubicBezTo>
                        <a:pt x="258" y="287"/>
                        <a:pt x="259" y="287"/>
                        <a:pt x="259" y="288"/>
                      </a:cubicBezTo>
                      <a:cubicBezTo>
                        <a:pt x="257" y="289"/>
                        <a:pt x="258" y="289"/>
                        <a:pt x="259" y="289"/>
                      </a:cubicBezTo>
                      <a:cubicBezTo>
                        <a:pt x="260" y="289"/>
                        <a:pt x="260" y="288"/>
                        <a:pt x="261" y="288"/>
                      </a:cubicBezTo>
                      <a:cubicBezTo>
                        <a:pt x="261" y="289"/>
                        <a:pt x="260" y="290"/>
                        <a:pt x="261" y="291"/>
                      </a:cubicBezTo>
                      <a:cubicBezTo>
                        <a:pt x="261" y="290"/>
                        <a:pt x="262" y="290"/>
                        <a:pt x="262" y="289"/>
                      </a:cubicBezTo>
                      <a:cubicBezTo>
                        <a:pt x="262" y="291"/>
                        <a:pt x="263" y="292"/>
                        <a:pt x="262" y="293"/>
                      </a:cubicBezTo>
                      <a:cubicBezTo>
                        <a:pt x="262" y="293"/>
                        <a:pt x="261" y="292"/>
                        <a:pt x="261" y="292"/>
                      </a:cubicBezTo>
                      <a:cubicBezTo>
                        <a:pt x="261" y="293"/>
                        <a:pt x="261" y="293"/>
                        <a:pt x="261" y="294"/>
                      </a:cubicBezTo>
                      <a:cubicBezTo>
                        <a:pt x="260" y="294"/>
                        <a:pt x="259" y="296"/>
                        <a:pt x="258" y="296"/>
                      </a:cubicBezTo>
                      <a:cubicBezTo>
                        <a:pt x="260" y="297"/>
                        <a:pt x="262" y="296"/>
                        <a:pt x="263" y="297"/>
                      </a:cubicBezTo>
                      <a:cubicBezTo>
                        <a:pt x="263" y="296"/>
                        <a:pt x="263" y="297"/>
                        <a:pt x="263" y="296"/>
                      </a:cubicBezTo>
                      <a:cubicBezTo>
                        <a:pt x="264" y="296"/>
                        <a:pt x="267" y="299"/>
                        <a:pt x="267" y="296"/>
                      </a:cubicBezTo>
                      <a:cubicBezTo>
                        <a:pt x="267" y="297"/>
                        <a:pt x="267" y="297"/>
                        <a:pt x="268" y="297"/>
                      </a:cubicBezTo>
                      <a:cubicBezTo>
                        <a:pt x="269" y="295"/>
                        <a:pt x="273" y="295"/>
                        <a:pt x="270" y="293"/>
                      </a:cubicBezTo>
                      <a:cubicBezTo>
                        <a:pt x="270" y="293"/>
                        <a:pt x="270" y="293"/>
                        <a:pt x="270" y="294"/>
                      </a:cubicBezTo>
                      <a:cubicBezTo>
                        <a:pt x="270" y="293"/>
                        <a:pt x="269" y="292"/>
                        <a:pt x="269" y="292"/>
                      </a:cubicBezTo>
                      <a:cubicBezTo>
                        <a:pt x="269" y="292"/>
                        <a:pt x="269" y="292"/>
                        <a:pt x="269" y="292"/>
                      </a:cubicBezTo>
                      <a:cubicBezTo>
                        <a:pt x="268" y="292"/>
                        <a:pt x="268" y="291"/>
                        <a:pt x="269" y="290"/>
                      </a:cubicBezTo>
                      <a:cubicBezTo>
                        <a:pt x="269" y="291"/>
                        <a:pt x="270" y="291"/>
                        <a:pt x="270" y="292"/>
                      </a:cubicBezTo>
                      <a:cubicBezTo>
                        <a:pt x="270" y="291"/>
                        <a:pt x="269" y="289"/>
                        <a:pt x="269" y="288"/>
                      </a:cubicBezTo>
                      <a:cubicBezTo>
                        <a:pt x="269" y="290"/>
                        <a:pt x="268" y="291"/>
                        <a:pt x="268" y="288"/>
                      </a:cubicBezTo>
                      <a:cubicBezTo>
                        <a:pt x="268" y="287"/>
                        <a:pt x="266" y="286"/>
                        <a:pt x="266" y="284"/>
                      </a:cubicBezTo>
                      <a:cubicBezTo>
                        <a:pt x="265" y="285"/>
                        <a:pt x="265" y="285"/>
                        <a:pt x="265" y="284"/>
                      </a:cubicBezTo>
                      <a:cubicBezTo>
                        <a:pt x="265" y="284"/>
                        <a:pt x="264" y="285"/>
                        <a:pt x="264" y="285"/>
                      </a:cubicBezTo>
                      <a:cubicBezTo>
                        <a:pt x="264" y="284"/>
                        <a:pt x="264" y="283"/>
                        <a:pt x="265" y="284"/>
                      </a:cubicBezTo>
                      <a:cubicBezTo>
                        <a:pt x="265" y="283"/>
                        <a:pt x="265" y="283"/>
                        <a:pt x="266" y="283"/>
                      </a:cubicBezTo>
                      <a:cubicBezTo>
                        <a:pt x="267" y="284"/>
                        <a:pt x="267" y="286"/>
                        <a:pt x="269" y="287"/>
                      </a:cubicBezTo>
                      <a:cubicBezTo>
                        <a:pt x="269" y="287"/>
                        <a:pt x="268" y="287"/>
                        <a:pt x="268" y="287"/>
                      </a:cubicBezTo>
                      <a:cubicBezTo>
                        <a:pt x="270" y="289"/>
                        <a:pt x="272" y="290"/>
                        <a:pt x="271" y="293"/>
                      </a:cubicBezTo>
                      <a:cubicBezTo>
                        <a:pt x="271" y="294"/>
                        <a:pt x="272" y="295"/>
                        <a:pt x="271" y="296"/>
                      </a:cubicBezTo>
                      <a:cubicBezTo>
                        <a:pt x="271" y="296"/>
                        <a:pt x="270" y="296"/>
                        <a:pt x="270" y="297"/>
                      </a:cubicBezTo>
                      <a:cubicBezTo>
                        <a:pt x="269" y="299"/>
                        <a:pt x="271" y="297"/>
                        <a:pt x="271" y="299"/>
                      </a:cubicBezTo>
                      <a:cubicBezTo>
                        <a:pt x="270" y="299"/>
                        <a:pt x="270" y="299"/>
                        <a:pt x="271" y="300"/>
                      </a:cubicBezTo>
                      <a:cubicBezTo>
                        <a:pt x="270" y="300"/>
                        <a:pt x="269" y="299"/>
                        <a:pt x="268" y="298"/>
                      </a:cubicBezTo>
                      <a:cubicBezTo>
                        <a:pt x="269" y="299"/>
                        <a:pt x="273" y="303"/>
                        <a:pt x="274" y="301"/>
                      </a:cubicBezTo>
                      <a:cubicBezTo>
                        <a:pt x="275" y="302"/>
                        <a:pt x="277" y="303"/>
                        <a:pt x="278" y="304"/>
                      </a:cubicBezTo>
                      <a:cubicBezTo>
                        <a:pt x="278" y="303"/>
                        <a:pt x="278" y="303"/>
                        <a:pt x="278" y="303"/>
                      </a:cubicBezTo>
                      <a:cubicBezTo>
                        <a:pt x="276" y="303"/>
                        <a:pt x="278" y="300"/>
                        <a:pt x="279" y="302"/>
                      </a:cubicBezTo>
                      <a:cubicBezTo>
                        <a:pt x="279" y="301"/>
                        <a:pt x="281" y="300"/>
                        <a:pt x="280" y="302"/>
                      </a:cubicBezTo>
                      <a:cubicBezTo>
                        <a:pt x="280" y="302"/>
                        <a:pt x="280" y="302"/>
                        <a:pt x="280" y="302"/>
                      </a:cubicBezTo>
                      <a:cubicBezTo>
                        <a:pt x="278" y="303"/>
                        <a:pt x="281" y="308"/>
                        <a:pt x="283" y="310"/>
                      </a:cubicBezTo>
                      <a:cubicBezTo>
                        <a:pt x="283" y="310"/>
                        <a:pt x="283" y="310"/>
                        <a:pt x="284" y="310"/>
                      </a:cubicBezTo>
                      <a:cubicBezTo>
                        <a:pt x="285" y="309"/>
                        <a:pt x="284" y="311"/>
                        <a:pt x="284" y="310"/>
                      </a:cubicBezTo>
                      <a:cubicBezTo>
                        <a:pt x="284" y="312"/>
                        <a:pt x="283" y="313"/>
                        <a:pt x="284" y="314"/>
                      </a:cubicBezTo>
                      <a:cubicBezTo>
                        <a:pt x="284" y="314"/>
                        <a:pt x="284" y="314"/>
                        <a:pt x="284" y="314"/>
                      </a:cubicBezTo>
                      <a:cubicBezTo>
                        <a:pt x="286" y="315"/>
                        <a:pt x="286" y="312"/>
                        <a:pt x="287" y="311"/>
                      </a:cubicBezTo>
                      <a:cubicBezTo>
                        <a:pt x="287" y="312"/>
                        <a:pt x="286" y="313"/>
                        <a:pt x="285" y="314"/>
                      </a:cubicBezTo>
                      <a:cubicBezTo>
                        <a:pt x="286" y="315"/>
                        <a:pt x="286" y="315"/>
                        <a:pt x="287" y="315"/>
                      </a:cubicBezTo>
                      <a:cubicBezTo>
                        <a:pt x="286" y="314"/>
                        <a:pt x="287" y="313"/>
                        <a:pt x="287" y="312"/>
                      </a:cubicBezTo>
                      <a:cubicBezTo>
                        <a:pt x="288" y="313"/>
                        <a:pt x="287" y="314"/>
                        <a:pt x="287" y="315"/>
                      </a:cubicBezTo>
                      <a:cubicBezTo>
                        <a:pt x="288" y="314"/>
                        <a:pt x="288" y="313"/>
                        <a:pt x="289" y="312"/>
                      </a:cubicBezTo>
                      <a:cubicBezTo>
                        <a:pt x="289" y="311"/>
                        <a:pt x="288" y="308"/>
                        <a:pt x="289" y="308"/>
                      </a:cubicBezTo>
                      <a:cubicBezTo>
                        <a:pt x="289" y="308"/>
                        <a:pt x="288" y="307"/>
                        <a:pt x="288" y="307"/>
                      </a:cubicBezTo>
                      <a:cubicBezTo>
                        <a:pt x="290" y="307"/>
                        <a:pt x="290" y="310"/>
                        <a:pt x="289" y="312"/>
                      </a:cubicBezTo>
                      <a:cubicBezTo>
                        <a:pt x="291" y="312"/>
                        <a:pt x="290" y="310"/>
                        <a:pt x="290" y="309"/>
                      </a:cubicBezTo>
                      <a:cubicBezTo>
                        <a:pt x="291" y="308"/>
                        <a:pt x="293" y="310"/>
                        <a:pt x="292" y="311"/>
                      </a:cubicBezTo>
                      <a:cubicBezTo>
                        <a:pt x="291" y="311"/>
                        <a:pt x="291" y="311"/>
                        <a:pt x="291" y="311"/>
                      </a:cubicBezTo>
                      <a:cubicBezTo>
                        <a:pt x="291" y="311"/>
                        <a:pt x="291" y="311"/>
                        <a:pt x="291" y="312"/>
                      </a:cubicBezTo>
                      <a:cubicBezTo>
                        <a:pt x="291" y="312"/>
                        <a:pt x="289" y="316"/>
                        <a:pt x="289" y="317"/>
                      </a:cubicBezTo>
                      <a:cubicBezTo>
                        <a:pt x="288" y="317"/>
                        <a:pt x="288" y="316"/>
                        <a:pt x="287" y="316"/>
                      </a:cubicBezTo>
                      <a:cubicBezTo>
                        <a:pt x="288" y="318"/>
                        <a:pt x="288" y="317"/>
                        <a:pt x="287" y="320"/>
                      </a:cubicBezTo>
                      <a:cubicBezTo>
                        <a:pt x="286" y="321"/>
                        <a:pt x="284" y="323"/>
                        <a:pt x="284" y="324"/>
                      </a:cubicBezTo>
                      <a:cubicBezTo>
                        <a:pt x="284" y="324"/>
                        <a:pt x="284" y="324"/>
                        <a:pt x="284" y="324"/>
                      </a:cubicBezTo>
                      <a:cubicBezTo>
                        <a:pt x="284" y="325"/>
                        <a:pt x="283" y="326"/>
                        <a:pt x="283" y="327"/>
                      </a:cubicBezTo>
                      <a:cubicBezTo>
                        <a:pt x="285" y="328"/>
                        <a:pt x="287" y="322"/>
                        <a:pt x="289" y="321"/>
                      </a:cubicBezTo>
                      <a:cubicBezTo>
                        <a:pt x="288" y="321"/>
                        <a:pt x="288" y="321"/>
                        <a:pt x="288" y="321"/>
                      </a:cubicBezTo>
                      <a:cubicBezTo>
                        <a:pt x="289" y="318"/>
                        <a:pt x="290" y="318"/>
                        <a:pt x="292" y="317"/>
                      </a:cubicBezTo>
                      <a:cubicBezTo>
                        <a:pt x="294" y="315"/>
                        <a:pt x="291" y="314"/>
                        <a:pt x="293" y="312"/>
                      </a:cubicBezTo>
                      <a:cubicBezTo>
                        <a:pt x="293" y="312"/>
                        <a:pt x="293" y="312"/>
                        <a:pt x="293" y="313"/>
                      </a:cubicBezTo>
                      <a:cubicBezTo>
                        <a:pt x="293" y="312"/>
                        <a:pt x="293" y="312"/>
                        <a:pt x="294" y="312"/>
                      </a:cubicBezTo>
                      <a:cubicBezTo>
                        <a:pt x="295" y="314"/>
                        <a:pt x="298" y="319"/>
                        <a:pt x="298" y="320"/>
                      </a:cubicBezTo>
                      <a:cubicBezTo>
                        <a:pt x="299" y="320"/>
                        <a:pt x="300" y="322"/>
                        <a:pt x="300" y="323"/>
                      </a:cubicBezTo>
                      <a:cubicBezTo>
                        <a:pt x="301" y="321"/>
                        <a:pt x="299" y="319"/>
                        <a:pt x="298" y="318"/>
                      </a:cubicBezTo>
                      <a:cubicBezTo>
                        <a:pt x="298" y="318"/>
                        <a:pt x="298" y="317"/>
                        <a:pt x="298" y="317"/>
                      </a:cubicBezTo>
                      <a:cubicBezTo>
                        <a:pt x="298" y="318"/>
                        <a:pt x="299" y="318"/>
                        <a:pt x="299" y="318"/>
                      </a:cubicBezTo>
                      <a:cubicBezTo>
                        <a:pt x="299" y="318"/>
                        <a:pt x="299" y="318"/>
                        <a:pt x="299" y="317"/>
                      </a:cubicBezTo>
                      <a:cubicBezTo>
                        <a:pt x="300" y="317"/>
                        <a:pt x="299" y="318"/>
                        <a:pt x="300" y="318"/>
                      </a:cubicBezTo>
                      <a:cubicBezTo>
                        <a:pt x="300" y="317"/>
                        <a:pt x="300" y="317"/>
                        <a:pt x="299" y="316"/>
                      </a:cubicBezTo>
                      <a:cubicBezTo>
                        <a:pt x="300" y="316"/>
                        <a:pt x="300" y="316"/>
                        <a:pt x="300" y="316"/>
                      </a:cubicBezTo>
                      <a:cubicBezTo>
                        <a:pt x="300" y="316"/>
                        <a:pt x="300" y="316"/>
                        <a:pt x="299" y="316"/>
                      </a:cubicBezTo>
                      <a:cubicBezTo>
                        <a:pt x="302" y="316"/>
                        <a:pt x="302" y="314"/>
                        <a:pt x="302" y="312"/>
                      </a:cubicBezTo>
                      <a:cubicBezTo>
                        <a:pt x="301" y="313"/>
                        <a:pt x="301" y="313"/>
                        <a:pt x="300" y="313"/>
                      </a:cubicBezTo>
                      <a:cubicBezTo>
                        <a:pt x="301" y="312"/>
                        <a:pt x="301" y="312"/>
                        <a:pt x="301" y="312"/>
                      </a:cubicBezTo>
                      <a:cubicBezTo>
                        <a:pt x="300" y="312"/>
                        <a:pt x="300" y="311"/>
                        <a:pt x="299" y="310"/>
                      </a:cubicBezTo>
                      <a:cubicBezTo>
                        <a:pt x="301" y="311"/>
                        <a:pt x="303" y="313"/>
                        <a:pt x="303" y="316"/>
                      </a:cubicBezTo>
                      <a:cubicBezTo>
                        <a:pt x="303" y="316"/>
                        <a:pt x="303" y="316"/>
                        <a:pt x="304" y="316"/>
                      </a:cubicBezTo>
                      <a:cubicBezTo>
                        <a:pt x="303" y="315"/>
                        <a:pt x="302" y="311"/>
                        <a:pt x="303" y="312"/>
                      </a:cubicBezTo>
                      <a:cubicBezTo>
                        <a:pt x="305" y="312"/>
                        <a:pt x="305" y="315"/>
                        <a:pt x="305" y="316"/>
                      </a:cubicBezTo>
                      <a:cubicBezTo>
                        <a:pt x="305" y="315"/>
                        <a:pt x="305" y="313"/>
                        <a:pt x="305" y="313"/>
                      </a:cubicBezTo>
                      <a:cubicBezTo>
                        <a:pt x="305" y="313"/>
                        <a:pt x="305" y="313"/>
                        <a:pt x="305" y="313"/>
                      </a:cubicBezTo>
                      <a:cubicBezTo>
                        <a:pt x="306" y="313"/>
                        <a:pt x="306" y="312"/>
                        <a:pt x="306" y="312"/>
                      </a:cubicBezTo>
                      <a:cubicBezTo>
                        <a:pt x="306" y="312"/>
                        <a:pt x="306" y="312"/>
                        <a:pt x="306" y="312"/>
                      </a:cubicBezTo>
                      <a:cubicBezTo>
                        <a:pt x="306" y="311"/>
                        <a:pt x="307" y="311"/>
                        <a:pt x="307" y="31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0" name="Freeform 10779"/>
                <p:cNvSpPr>
                  <a:spLocks/>
                </p:cNvSpPr>
                <p:nvPr/>
              </p:nvSpPr>
              <p:spPr bwMode="auto">
                <a:xfrm>
                  <a:off x="3550" y="3038"/>
                  <a:ext cx="3" cy="3"/>
                </a:xfrm>
                <a:custGeom>
                  <a:avLst/>
                  <a:gdLst>
                    <a:gd name="T0" fmla="*/ 0 w 2"/>
                    <a:gd name="T1" fmla="*/ 2 h 2"/>
                    <a:gd name="T2" fmla="*/ 0 w 2"/>
                    <a:gd name="T3" fmla="*/ 2 h 2"/>
                    <a:gd name="T4" fmla="*/ 0 w 2"/>
                    <a:gd name="T5" fmla="*/ 3 h 2"/>
                    <a:gd name="T6" fmla="*/ 0 w 2"/>
                    <a:gd name="T7" fmla="*/ 2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2"/>
                    <a:gd name="T14" fmla="*/ 2 w 2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2"/>
                        <a:pt x="0" y="2"/>
                      </a:cubicBezTo>
                      <a:cubicBezTo>
                        <a:pt x="2" y="1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1" name="Freeform 10786"/>
                <p:cNvSpPr>
                  <a:spLocks/>
                </p:cNvSpPr>
                <p:nvPr/>
              </p:nvSpPr>
              <p:spPr bwMode="auto">
                <a:xfrm>
                  <a:off x="3549" y="3038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2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2" name="Freeform 10788"/>
                <p:cNvSpPr>
                  <a:spLocks/>
                </p:cNvSpPr>
                <p:nvPr/>
              </p:nvSpPr>
              <p:spPr bwMode="auto">
                <a:xfrm>
                  <a:off x="3546" y="3040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2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3" name="Freeform 10790"/>
                <p:cNvSpPr>
                  <a:spLocks/>
                </p:cNvSpPr>
                <p:nvPr/>
              </p:nvSpPr>
              <p:spPr bwMode="auto">
                <a:xfrm>
                  <a:off x="3553" y="3042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4" name="Freeform 10791"/>
                <p:cNvSpPr>
                  <a:spLocks/>
                </p:cNvSpPr>
                <p:nvPr/>
              </p:nvSpPr>
              <p:spPr bwMode="auto">
                <a:xfrm>
                  <a:off x="3551" y="3042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1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5" name="Freeform 10793"/>
                <p:cNvSpPr>
                  <a:spLocks/>
                </p:cNvSpPr>
                <p:nvPr/>
              </p:nvSpPr>
              <p:spPr bwMode="auto">
                <a:xfrm>
                  <a:off x="3546" y="3043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6" name="Freeform 10795"/>
                <p:cNvSpPr>
                  <a:spLocks/>
                </p:cNvSpPr>
                <p:nvPr/>
              </p:nvSpPr>
              <p:spPr bwMode="auto">
                <a:xfrm>
                  <a:off x="3546" y="3045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7" name="Freeform 10796"/>
                <p:cNvSpPr>
                  <a:spLocks/>
                </p:cNvSpPr>
                <p:nvPr/>
              </p:nvSpPr>
              <p:spPr bwMode="auto">
                <a:xfrm>
                  <a:off x="3542" y="3046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8" name="Freeform 10799"/>
                <p:cNvSpPr>
                  <a:spLocks/>
                </p:cNvSpPr>
                <p:nvPr/>
              </p:nvSpPr>
              <p:spPr bwMode="auto">
                <a:xfrm>
                  <a:off x="3540" y="3048"/>
                  <a:ext cx="2" cy="3"/>
                </a:xfrm>
                <a:custGeom>
                  <a:avLst/>
                  <a:gdLst>
                    <a:gd name="T0" fmla="*/ 2 w 1"/>
                    <a:gd name="T1" fmla="*/ 3 h 2"/>
                    <a:gd name="T2" fmla="*/ 2 w 1"/>
                    <a:gd name="T3" fmla="*/ 0 h 2"/>
                    <a:gd name="T4" fmla="*/ 2 w 1"/>
                    <a:gd name="T5" fmla="*/ 3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59" name="Freeform 10800"/>
                <p:cNvSpPr>
                  <a:spLocks/>
                </p:cNvSpPr>
                <p:nvPr/>
              </p:nvSpPr>
              <p:spPr bwMode="auto">
                <a:xfrm>
                  <a:off x="3543" y="304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0" name="Freeform 10811"/>
                <p:cNvSpPr>
                  <a:spLocks/>
                </p:cNvSpPr>
                <p:nvPr/>
              </p:nvSpPr>
              <p:spPr bwMode="auto">
                <a:xfrm>
                  <a:off x="3551" y="3057"/>
                  <a:ext cx="0" cy="2"/>
                </a:xfrm>
                <a:custGeom>
                  <a:avLst/>
                  <a:gdLst>
                    <a:gd name="T0" fmla="*/ 0 h 1"/>
                    <a:gd name="T1" fmla="*/ 2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1" name="Freeform 10819"/>
                <p:cNvSpPr>
                  <a:spLocks/>
                </p:cNvSpPr>
                <p:nvPr/>
              </p:nvSpPr>
              <p:spPr bwMode="auto">
                <a:xfrm>
                  <a:off x="3549" y="3060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2" name="Freeform 10820"/>
                <p:cNvSpPr>
                  <a:spLocks/>
                </p:cNvSpPr>
                <p:nvPr/>
              </p:nvSpPr>
              <p:spPr bwMode="auto">
                <a:xfrm>
                  <a:off x="3549" y="3060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3" name="Freeform 10822"/>
                <p:cNvSpPr>
                  <a:spLocks/>
                </p:cNvSpPr>
                <p:nvPr/>
              </p:nvSpPr>
              <p:spPr bwMode="auto">
                <a:xfrm>
                  <a:off x="3549" y="3062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4" name="Freeform 10823"/>
                <p:cNvSpPr>
                  <a:spLocks/>
                </p:cNvSpPr>
                <p:nvPr/>
              </p:nvSpPr>
              <p:spPr bwMode="auto">
                <a:xfrm>
                  <a:off x="3548" y="3062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5" name="Freeform 10826"/>
                <p:cNvSpPr>
                  <a:spLocks/>
                </p:cNvSpPr>
                <p:nvPr/>
              </p:nvSpPr>
              <p:spPr bwMode="auto">
                <a:xfrm>
                  <a:off x="3545" y="3063"/>
                  <a:ext cx="1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2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6" name="Freeform 10828"/>
                <p:cNvSpPr>
                  <a:spLocks/>
                </p:cNvSpPr>
                <p:nvPr/>
              </p:nvSpPr>
              <p:spPr bwMode="auto">
                <a:xfrm>
                  <a:off x="3545" y="306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7" name="Freeform 10833"/>
                <p:cNvSpPr>
                  <a:spLocks/>
                </p:cNvSpPr>
                <p:nvPr/>
              </p:nvSpPr>
              <p:spPr bwMode="auto">
                <a:xfrm>
                  <a:off x="3543" y="3068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8" name="Freeform 10836"/>
                <p:cNvSpPr>
                  <a:spLocks/>
                </p:cNvSpPr>
                <p:nvPr/>
              </p:nvSpPr>
              <p:spPr bwMode="auto">
                <a:xfrm>
                  <a:off x="3251" y="3070"/>
                  <a:ext cx="34" cy="20"/>
                </a:xfrm>
                <a:custGeom>
                  <a:avLst/>
                  <a:gdLst>
                    <a:gd name="T0" fmla="*/ 31 w 22"/>
                    <a:gd name="T1" fmla="*/ 8 h 13"/>
                    <a:gd name="T2" fmla="*/ 29 w 22"/>
                    <a:gd name="T3" fmla="*/ 6 h 13"/>
                    <a:gd name="T4" fmla="*/ 26 w 22"/>
                    <a:gd name="T5" fmla="*/ 9 h 13"/>
                    <a:gd name="T6" fmla="*/ 25 w 22"/>
                    <a:gd name="T7" fmla="*/ 5 h 13"/>
                    <a:gd name="T8" fmla="*/ 23 w 22"/>
                    <a:gd name="T9" fmla="*/ 6 h 13"/>
                    <a:gd name="T10" fmla="*/ 19 w 22"/>
                    <a:gd name="T11" fmla="*/ 2 h 13"/>
                    <a:gd name="T12" fmla="*/ 14 w 22"/>
                    <a:gd name="T13" fmla="*/ 0 h 13"/>
                    <a:gd name="T14" fmla="*/ 11 w 22"/>
                    <a:gd name="T15" fmla="*/ 0 h 13"/>
                    <a:gd name="T16" fmla="*/ 5 w 22"/>
                    <a:gd name="T17" fmla="*/ 3 h 13"/>
                    <a:gd name="T18" fmla="*/ 0 w 22"/>
                    <a:gd name="T19" fmla="*/ 8 h 13"/>
                    <a:gd name="T20" fmla="*/ 11 w 22"/>
                    <a:gd name="T21" fmla="*/ 14 h 13"/>
                    <a:gd name="T22" fmla="*/ 15 w 22"/>
                    <a:gd name="T23" fmla="*/ 17 h 13"/>
                    <a:gd name="T24" fmla="*/ 20 w 22"/>
                    <a:gd name="T25" fmla="*/ 20 h 13"/>
                    <a:gd name="T26" fmla="*/ 26 w 22"/>
                    <a:gd name="T27" fmla="*/ 18 h 13"/>
                    <a:gd name="T28" fmla="*/ 31 w 22"/>
                    <a:gd name="T29" fmla="*/ 8 h 1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2"/>
                    <a:gd name="T46" fmla="*/ 0 h 13"/>
                    <a:gd name="T47" fmla="*/ 22 w 22"/>
                    <a:gd name="T48" fmla="*/ 13 h 1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2" h="13">
                      <a:moveTo>
                        <a:pt x="20" y="5"/>
                      </a:moveTo>
                      <a:cubicBezTo>
                        <a:pt x="19" y="6"/>
                        <a:pt x="18" y="6"/>
                        <a:pt x="19" y="4"/>
                      </a:cubicBezTo>
                      <a:cubicBezTo>
                        <a:pt x="18" y="5"/>
                        <a:pt x="17" y="4"/>
                        <a:pt x="17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3"/>
                        <a:pt x="12" y="1"/>
                        <a:pt x="12" y="1"/>
                      </a:cubicBezTo>
                      <a:cubicBezTo>
                        <a:pt x="11" y="0"/>
                        <a:pt x="9" y="1"/>
                        <a:pt x="9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8" y="3"/>
                        <a:pt x="5" y="2"/>
                        <a:pt x="3" y="2"/>
                      </a:cubicBezTo>
                      <a:cubicBezTo>
                        <a:pt x="1" y="3"/>
                        <a:pt x="2" y="5"/>
                        <a:pt x="0" y="5"/>
                      </a:cubicBezTo>
                      <a:cubicBezTo>
                        <a:pt x="1" y="7"/>
                        <a:pt x="5" y="9"/>
                        <a:pt x="7" y="9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1" y="11"/>
                        <a:pt x="12" y="13"/>
                        <a:pt x="13" y="13"/>
                      </a:cubicBezTo>
                      <a:cubicBezTo>
                        <a:pt x="14" y="12"/>
                        <a:pt x="16" y="13"/>
                        <a:pt x="17" y="12"/>
                      </a:cubicBezTo>
                      <a:cubicBezTo>
                        <a:pt x="14" y="9"/>
                        <a:pt x="22" y="8"/>
                        <a:pt x="20" y="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69" name="Freeform 10837"/>
                <p:cNvSpPr>
                  <a:spLocks/>
                </p:cNvSpPr>
                <p:nvPr/>
              </p:nvSpPr>
              <p:spPr bwMode="auto">
                <a:xfrm>
                  <a:off x="3542" y="307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0" name="Freeform 10839"/>
                <p:cNvSpPr>
                  <a:spLocks/>
                </p:cNvSpPr>
                <p:nvPr/>
              </p:nvSpPr>
              <p:spPr bwMode="auto">
                <a:xfrm>
                  <a:off x="3537" y="3071"/>
                  <a:ext cx="1" cy="2"/>
                </a:xfrm>
                <a:custGeom>
                  <a:avLst/>
                  <a:gdLst>
                    <a:gd name="T0" fmla="*/ 0 w 1"/>
                    <a:gd name="T1" fmla="*/ 2 h 1"/>
                    <a:gd name="T2" fmla="*/ 1 w 1"/>
                    <a:gd name="T3" fmla="*/ 0 h 1"/>
                    <a:gd name="T4" fmla="*/ 0 w 1"/>
                    <a:gd name="T5" fmla="*/ 0 h 1"/>
                    <a:gd name="T6" fmla="*/ 0 w 1"/>
                    <a:gd name="T7" fmla="*/ 2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1" name="Freeform 10851"/>
                <p:cNvSpPr>
                  <a:spLocks/>
                </p:cNvSpPr>
                <p:nvPr/>
              </p:nvSpPr>
              <p:spPr bwMode="auto">
                <a:xfrm>
                  <a:off x="3531" y="3079"/>
                  <a:ext cx="5" cy="5"/>
                </a:xfrm>
                <a:custGeom>
                  <a:avLst/>
                  <a:gdLst>
                    <a:gd name="T0" fmla="*/ 0 w 3"/>
                    <a:gd name="T1" fmla="*/ 5 h 3"/>
                    <a:gd name="T2" fmla="*/ 5 w 3"/>
                    <a:gd name="T3" fmla="*/ 0 h 3"/>
                    <a:gd name="T4" fmla="*/ 0 w 3"/>
                    <a:gd name="T5" fmla="*/ 5 h 3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3"/>
                    <a:gd name="T11" fmla="*/ 3 w 3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3">
                      <a:moveTo>
                        <a:pt x="0" y="3"/>
                      </a:moveTo>
                      <a:cubicBezTo>
                        <a:pt x="1" y="3"/>
                        <a:pt x="2" y="1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2" name="Freeform 10863"/>
                <p:cNvSpPr>
                  <a:spLocks/>
                </p:cNvSpPr>
                <p:nvPr/>
              </p:nvSpPr>
              <p:spPr bwMode="auto">
                <a:xfrm>
                  <a:off x="3319" y="3085"/>
                  <a:ext cx="7" cy="5"/>
                </a:xfrm>
                <a:custGeom>
                  <a:avLst/>
                  <a:gdLst>
                    <a:gd name="T0" fmla="*/ 2 w 4"/>
                    <a:gd name="T1" fmla="*/ 5 h 3"/>
                    <a:gd name="T2" fmla="*/ 5 w 4"/>
                    <a:gd name="T3" fmla="*/ 2 h 3"/>
                    <a:gd name="T4" fmla="*/ 2 w 4"/>
                    <a:gd name="T5" fmla="*/ 5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1" y="3"/>
                      </a:moveTo>
                      <a:cubicBezTo>
                        <a:pt x="2" y="3"/>
                        <a:pt x="4" y="1"/>
                        <a:pt x="3" y="1"/>
                      </a:cubicBezTo>
                      <a:cubicBezTo>
                        <a:pt x="2" y="0"/>
                        <a:pt x="0" y="3"/>
                        <a:pt x="1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3" name="Freeform 10868"/>
                <p:cNvSpPr>
                  <a:spLocks/>
                </p:cNvSpPr>
                <p:nvPr/>
              </p:nvSpPr>
              <p:spPr bwMode="auto">
                <a:xfrm>
                  <a:off x="3519" y="3090"/>
                  <a:ext cx="5" cy="3"/>
                </a:xfrm>
                <a:custGeom>
                  <a:avLst/>
                  <a:gdLst>
                    <a:gd name="T0" fmla="*/ 5 w 4"/>
                    <a:gd name="T1" fmla="*/ 0 h 2"/>
                    <a:gd name="T2" fmla="*/ 4 w 4"/>
                    <a:gd name="T3" fmla="*/ 0 h 2"/>
                    <a:gd name="T4" fmla="*/ 0 w 4"/>
                    <a:gd name="T5" fmla="*/ 2 h 2"/>
                    <a:gd name="T6" fmla="*/ 5 w 4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"/>
                    <a:gd name="T13" fmla="*/ 0 h 2"/>
                    <a:gd name="T14" fmla="*/ 4 w 4"/>
                    <a:gd name="T15" fmla="*/ 2 h 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" h="2">
                      <a:moveTo>
                        <a:pt x="4" y="0"/>
                      </a:moveTo>
                      <a:cubicBezTo>
                        <a:pt x="3" y="0"/>
                        <a:pt x="4" y="0"/>
                        <a:pt x="3" y="0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0" y="2"/>
                        <a:pt x="3" y="1"/>
                        <a:pt x="4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4" name="Freeform 10878"/>
                <p:cNvSpPr>
                  <a:spLocks/>
                </p:cNvSpPr>
                <p:nvPr/>
              </p:nvSpPr>
              <p:spPr bwMode="auto">
                <a:xfrm>
                  <a:off x="3489" y="3094"/>
                  <a:ext cx="1" cy="6"/>
                </a:xfrm>
                <a:custGeom>
                  <a:avLst/>
                  <a:gdLst>
                    <a:gd name="T0" fmla="*/ 1 w 1"/>
                    <a:gd name="T1" fmla="*/ 2 h 3"/>
                    <a:gd name="T2" fmla="*/ 0 w 1"/>
                    <a:gd name="T3" fmla="*/ 0 h 3"/>
                    <a:gd name="T4" fmla="*/ 1 w 1"/>
                    <a:gd name="T5" fmla="*/ 6 h 3"/>
                    <a:gd name="T6" fmla="*/ 1 w 1"/>
                    <a:gd name="T7" fmla="*/ 2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3"/>
                    <a:gd name="T14" fmla="*/ 1 w 1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3">
                      <a:moveTo>
                        <a:pt x="1" y="1"/>
                      </a:move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1" y="3"/>
                      </a:cubicBezTo>
                      <a:cubicBezTo>
                        <a:pt x="1" y="2"/>
                        <a:pt x="1" y="2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5" name="Freeform 10882"/>
                <p:cNvSpPr>
                  <a:spLocks/>
                </p:cNvSpPr>
                <p:nvPr/>
              </p:nvSpPr>
              <p:spPr bwMode="auto">
                <a:xfrm>
                  <a:off x="3494" y="3098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6" name="Freeform 10886"/>
                <p:cNvSpPr>
                  <a:spLocks/>
                </p:cNvSpPr>
                <p:nvPr/>
              </p:nvSpPr>
              <p:spPr bwMode="auto">
                <a:xfrm>
                  <a:off x="3509" y="3100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1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7" name="Freeform 10891"/>
                <p:cNvSpPr>
                  <a:spLocks/>
                </p:cNvSpPr>
                <p:nvPr/>
              </p:nvSpPr>
              <p:spPr bwMode="auto">
                <a:xfrm>
                  <a:off x="3315" y="3102"/>
                  <a:ext cx="23" cy="21"/>
                </a:xfrm>
                <a:custGeom>
                  <a:avLst/>
                  <a:gdLst>
                    <a:gd name="T0" fmla="*/ 21 w 15"/>
                    <a:gd name="T1" fmla="*/ 19 h 13"/>
                    <a:gd name="T2" fmla="*/ 21 w 15"/>
                    <a:gd name="T3" fmla="*/ 16 h 13"/>
                    <a:gd name="T4" fmla="*/ 20 w 15"/>
                    <a:gd name="T5" fmla="*/ 19 h 13"/>
                    <a:gd name="T6" fmla="*/ 20 w 15"/>
                    <a:gd name="T7" fmla="*/ 16 h 13"/>
                    <a:gd name="T8" fmla="*/ 17 w 15"/>
                    <a:gd name="T9" fmla="*/ 16 h 13"/>
                    <a:gd name="T10" fmla="*/ 15 w 15"/>
                    <a:gd name="T11" fmla="*/ 10 h 13"/>
                    <a:gd name="T12" fmla="*/ 18 w 15"/>
                    <a:gd name="T13" fmla="*/ 11 h 13"/>
                    <a:gd name="T14" fmla="*/ 17 w 15"/>
                    <a:gd name="T15" fmla="*/ 10 h 13"/>
                    <a:gd name="T16" fmla="*/ 14 w 15"/>
                    <a:gd name="T17" fmla="*/ 0 h 13"/>
                    <a:gd name="T18" fmla="*/ 8 w 15"/>
                    <a:gd name="T19" fmla="*/ 6 h 13"/>
                    <a:gd name="T20" fmla="*/ 2 w 15"/>
                    <a:gd name="T21" fmla="*/ 5 h 13"/>
                    <a:gd name="T22" fmla="*/ 9 w 15"/>
                    <a:gd name="T23" fmla="*/ 18 h 13"/>
                    <a:gd name="T24" fmla="*/ 17 w 15"/>
                    <a:gd name="T25" fmla="*/ 19 h 13"/>
                    <a:gd name="T26" fmla="*/ 21 w 15"/>
                    <a:gd name="T27" fmla="*/ 19 h 13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5"/>
                    <a:gd name="T43" fmla="*/ 0 h 13"/>
                    <a:gd name="T44" fmla="*/ 15 w 15"/>
                    <a:gd name="T45" fmla="*/ 13 h 13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5" h="13">
                      <a:moveTo>
                        <a:pt x="14" y="12"/>
                      </a:moveTo>
                      <a:cubicBezTo>
                        <a:pt x="14" y="11"/>
                        <a:pt x="14" y="10"/>
                        <a:pt x="14" y="10"/>
                      </a:cubicBezTo>
                      <a:cubicBezTo>
                        <a:pt x="13" y="11"/>
                        <a:pt x="13" y="11"/>
                        <a:pt x="13" y="12"/>
                      </a:cubicBezTo>
                      <a:cubicBezTo>
                        <a:pt x="12" y="11"/>
                        <a:pt x="12" y="10"/>
                        <a:pt x="13" y="10"/>
                      </a:cubicBezTo>
                      <a:cubicBezTo>
                        <a:pt x="13" y="9"/>
                        <a:pt x="11" y="8"/>
                        <a:pt x="11" y="10"/>
                      </a:cubicBezTo>
                      <a:cubicBezTo>
                        <a:pt x="10" y="8"/>
                        <a:pt x="10" y="7"/>
                        <a:pt x="10" y="6"/>
                      </a:cubicBezTo>
                      <a:cubicBezTo>
                        <a:pt x="11" y="8"/>
                        <a:pt x="11" y="9"/>
                        <a:pt x="12" y="7"/>
                      </a:cubicBezTo>
                      <a:cubicBezTo>
                        <a:pt x="14" y="4"/>
                        <a:pt x="11" y="4"/>
                        <a:pt x="11" y="6"/>
                      </a:cubicBezTo>
                      <a:cubicBezTo>
                        <a:pt x="10" y="5"/>
                        <a:pt x="7" y="2"/>
                        <a:pt x="9" y="0"/>
                      </a:cubicBezTo>
                      <a:cubicBezTo>
                        <a:pt x="6" y="0"/>
                        <a:pt x="6" y="3"/>
                        <a:pt x="5" y="4"/>
                      </a:cubicBezTo>
                      <a:cubicBezTo>
                        <a:pt x="4" y="6"/>
                        <a:pt x="1" y="6"/>
                        <a:pt x="1" y="3"/>
                      </a:cubicBezTo>
                      <a:cubicBezTo>
                        <a:pt x="0" y="5"/>
                        <a:pt x="4" y="10"/>
                        <a:pt x="6" y="11"/>
                      </a:cubicBezTo>
                      <a:cubicBezTo>
                        <a:pt x="7" y="12"/>
                        <a:pt x="9" y="12"/>
                        <a:pt x="11" y="12"/>
                      </a:cubicBezTo>
                      <a:cubicBezTo>
                        <a:pt x="12" y="13"/>
                        <a:pt x="15" y="13"/>
                        <a:pt x="14" y="1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8" name="Freeform 10899"/>
                <p:cNvSpPr>
                  <a:spLocks/>
                </p:cNvSpPr>
                <p:nvPr/>
              </p:nvSpPr>
              <p:spPr bwMode="auto">
                <a:xfrm>
                  <a:off x="3505" y="3106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79" name="Freeform 10900"/>
                <p:cNvSpPr>
                  <a:spLocks/>
                </p:cNvSpPr>
                <p:nvPr/>
              </p:nvSpPr>
              <p:spPr bwMode="auto">
                <a:xfrm>
                  <a:off x="3506" y="3106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0" name="Freeform 10901"/>
                <p:cNvSpPr>
                  <a:spLocks/>
                </p:cNvSpPr>
                <p:nvPr/>
              </p:nvSpPr>
              <p:spPr bwMode="auto">
                <a:xfrm>
                  <a:off x="3521" y="3106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2 w 1"/>
                    <a:gd name="T3" fmla="*/ 0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1" name="Freeform 10905"/>
                <p:cNvSpPr>
                  <a:spLocks/>
                </p:cNvSpPr>
                <p:nvPr/>
              </p:nvSpPr>
              <p:spPr bwMode="auto">
                <a:xfrm>
                  <a:off x="3341" y="3107"/>
                  <a:ext cx="3" cy="5"/>
                </a:xfrm>
                <a:custGeom>
                  <a:avLst/>
                  <a:gdLst>
                    <a:gd name="T0" fmla="*/ 2 w 2"/>
                    <a:gd name="T1" fmla="*/ 3 h 3"/>
                    <a:gd name="T2" fmla="*/ 3 w 2"/>
                    <a:gd name="T3" fmla="*/ 5 h 3"/>
                    <a:gd name="T4" fmla="*/ 0 w 2"/>
                    <a:gd name="T5" fmla="*/ 0 h 3"/>
                    <a:gd name="T6" fmla="*/ 2 w 2"/>
                    <a:gd name="T7" fmla="*/ 3 h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3"/>
                    <a:gd name="T14" fmla="*/ 2 w 2"/>
                    <a:gd name="T15" fmla="*/ 3 h 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3">
                      <a:moveTo>
                        <a:pt x="1" y="2"/>
                      </a:moveTo>
                      <a:cubicBezTo>
                        <a:pt x="0" y="2"/>
                        <a:pt x="2" y="3"/>
                        <a:pt x="2" y="3"/>
                      </a:cubicBezTo>
                      <a:cubicBezTo>
                        <a:pt x="2" y="2"/>
                        <a:pt x="2" y="1"/>
                        <a:pt x="0" y="0"/>
                      </a:cubicBezTo>
                      <a:cubicBezTo>
                        <a:pt x="1" y="1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2" name="Freeform 10906"/>
                <p:cNvSpPr>
                  <a:spLocks/>
                </p:cNvSpPr>
                <p:nvPr/>
              </p:nvSpPr>
              <p:spPr bwMode="auto">
                <a:xfrm>
                  <a:off x="3334" y="3109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3" name="Freeform 10907"/>
                <p:cNvSpPr>
                  <a:spLocks/>
                </p:cNvSpPr>
                <p:nvPr/>
              </p:nvSpPr>
              <p:spPr bwMode="auto">
                <a:xfrm>
                  <a:off x="3523" y="3109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4" name="Freeform 10911"/>
                <p:cNvSpPr>
                  <a:spLocks/>
                </p:cNvSpPr>
                <p:nvPr/>
              </p:nvSpPr>
              <p:spPr bwMode="auto">
                <a:xfrm>
                  <a:off x="3336" y="3110"/>
                  <a:ext cx="21" cy="21"/>
                </a:xfrm>
                <a:custGeom>
                  <a:avLst/>
                  <a:gdLst>
                    <a:gd name="T0" fmla="*/ 16 w 13"/>
                    <a:gd name="T1" fmla="*/ 18 h 13"/>
                    <a:gd name="T2" fmla="*/ 18 w 13"/>
                    <a:gd name="T3" fmla="*/ 13 h 13"/>
                    <a:gd name="T4" fmla="*/ 15 w 13"/>
                    <a:gd name="T5" fmla="*/ 11 h 13"/>
                    <a:gd name="T6" fmla="*/ 16 w 13"/>
                    <a:gd name="T7" fmla="*/ 5 h 13"/>
                    <a:gd name="T8" fmla="*/ 18 w 13"/>
                    <a:gd name="T9" fmla="*/ 8 h 13"/>
                    <a:gd name="T10" fmla="*/ 15 w 13"/>
                    <a:gd name="T11" fmla="*/ 8 h 13"/>
                    <a:gd name="T12" fmla="*/ 16 w 13"/>
                    <a:gd name="T13" fmla="*/ 11 h 13"/>
                    <a:gd name="T14" fmla="*/ 19 w 13"/>
                    <a:gd name="T15" fmla="*/ 10 h 13"/>
                    <a:gd name="T16" fmla="*/ 18 w 13"/>
                    <a:gd name="T17" fmla="*/ 10 h 13"/>
                    <a:gd name="T18" fmla="*/ 19 w 13"/>
                    <a:gd name="T19" fmla="*/ 6 h 13"/>
                    <a:gd name="T20" fmla="*/ 19 w 13"/>
                    <a:gd name="T21" fmla="*/ 8 h 13"/>
                    <a:gd name="T22" fmla="*/ 19 w 13"/>
                    <a:gd name="T23" fmla="*/ 8 h 13"/>
                    <a:gd name="T24" fmla="*/ 16 w 13"/>
                    <a:gd name="T25" fmla="*/ 5 h 13"/>
                    <a:gd name="T26" fmla="*/ 13 w 13"/>
                    <a:gd name="T27" fmla="*/ 0 h 13"/>
                    <a:gd name="T28" fmla="*/ 13 w 13"/>
                    <a:gd name="T29" fmla="*/ 3 h 13"/>
                    <a:gd name="T30" fmla="*/ 10 w 13"/>
                    <a:gd name="T31" fmla="*/ 2 h 13"/>
                    <a:gd name="T32" fmla="*/ 5 w 13"/>
                    <a:gd name="T33" fmla="*/ 2 h 13"/>
                    <a:gd name="T34" fmla="*/ 2 w 13"/>
                    <a:gd name="T35" fmla="*/ 3 h 13"/>
                    <a:gd name="T36" fmla="*/ 2 w 13"/>
                    <a:gd name="T37" fmla="*/ 5 h 13"/>
                    <a:gd name="T38" fmla="*/ 2 w 13"/>
                    <a:gd name="T39" fmla="*/ 11 h 13"/>
                    <a:gd name="T40" fmla="*/ 8 w 13"/>
                    <a:gd name="T41" fmla="*/ 13 h 13"/>
                    <a:gd name="T42" fmla="*/ 8 w 13"/>
                    <a:gd name="T43" fmla="*/ 11 h 13"/>
                    <a:gd name="T44" fmla="*/ 11 w 13"/>
                    <a:gd name="T45" fmla="*/ 6 h 13"/>
                    <a:gd name="T46" fmla="*/ 10 w 13"/>
                    <a:gd name="T47" fmla="*/ 8 h 13"/>
                    <a:gd name="T48" fmla="*/ 10 w 13"/>
                    <a:gd name="T49" fmla="*/ 11 h 13"/>
                    <a:gd name="T50" fmla="*/ 10 w 13"/>
                    <a:gd name="T51" fmla="*/ 16 h 13"/>
                    <a:gd name="T52" fmla="*/ 11 w 13"/>
                    <a:gd name="T53" fmla="*/ 13 h 13"/>
                    <a:gd name="T54" fmla="*/ 11 w 13"/>
                    <a:gd name="T55" fmla="*/ 13 h 13"/>
                    <a:gd name="T56" fmla="*/ 11 w 13"/>
                    <a:gd name="T57" fmla="*/ 15 h 13"/>
                    <a:gd name="T58" fmla="*/ 13 w 13"/>
                    <a:gd name="T59" fmla="*/ 15 h 13"/>
                    <a:gd name="T60" fmla="*/ 13 w 13"/>
                    <a:gd name="T61" fmla="*/ 18 h 13"/>
                    <a:gd name="T62" fmla="*/ 16 w 13"/>
                    <a:gd name="T63" fmla="*/ 18 h 13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3"/>
                    <a:gd name="T97" fmla="*/ 0 h 13"/>
                    <a:gd name="T98" fmla="*/ 13 w 13"/>
                    <a:gd name="T99" fmla="*/ 13 h 13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3" h="13">
                      <a:moveTo>
                        <a:pt x="10" y="11"/>
                      </a:moveTo>
                      <a:cubicBezTo>
                        <a:pt x="10" y="9"/>
                        <a:pt x="12" y="9"/>
                        <a:pt x="11" y="8"/>
                      </a:cubicBezTo>
                      <a:cubicBezTo>
                        <a:pt x="11" y="7"/>
                        <a:pt x="10" y="9"/>
                        <a:pt x="9" y="7"/>
                      </a:cubicBezTo>
                      <a:cubicBezTo>
                        <a:pt x="8" y="6"/>
                        <a:pt x="9" y="4"/>
                        <a:pt x="10" y="3"/>
                      </a:cubicBezTo>
                      <a:cubicBezTo>
                        <a:pt x="10" y="3"/>
                        <a:pt x="11" y="5"/>
                        <a:pt x="11" y="5"/>
                      </a:cubicBezTo>
                      <a:cubicBezTo>
                        <a:pt x="10" y="4"/>
                        <a:pt x="10" y="5"/>
                        <a:pt x="9" y="5"/>
                      </a:cubicBezTo>
                      <a:cubicBezTo>
                        <a:pt x="11" y="5"/>
                        <a:pt x="10" y="6"/>
                        <a:pt x="10" y="7"/>
                      </a:cubicBezTo>
                      <a:cubicBezTo>
                        <a:pt x="10" y="7"/>
                        <a:pt x="11" y="6"/>
                        <a:pt x="12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5"/>
                        <a:pt x="11" y="5"/>
                        <a:pt x="12" y="4"/>
                      </a:cubicBezTo>
                      <a:cubicBezTo>
                        <a:pt x="12" y="4"/>
                        <a:pt x="12" y="5"/>
                        <a:pt x="12" y="5"/>
                      </a:cubicBezTo>
                      <a:cubicBezTo>
                        <a:pt x="12" y="5"/>
                        <a:pt x="12" y="4"/>
                        <a:pt x="12" y="5"/>
                      </a:cubicBezTo>
                      <a:cubicBezTo>
                        <a:pt x="13" y="4"/>
                        <a:pt x="11" y="4"/>
                        <a:pt x="10" y="3"/>
                      </a:cubicBezTo>
                      <a:cubicBezTo>
                        <a:pt x="10" y="2"/>
                        <a:pt x="11" y="0"/>
                        <a:pt x="8" y="0"/>
                      </a:cubicBezTo>
                      <a:cubicBezTo>
                        <a:pt x="8" y="0"/>
                        <a:pt x="8" y="2"/>
                        <a:pt x="8" y="2"/>
                      </a:cubicBezTo>
                      <a:cubicBezTo>
                        <a:pt x="8" y="2"/>
                        <a:pt x="6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3" y="1"/>
                        <a:pt x="0" y="3"/>
                        <a:pt x="1" y="2"/>
                      </a:cubicBezTo>
                      <a:cubicBezTo>
                        <a:pt x="0" y="2"/>
                        <a:pt x="1" y="4"/>
                        <a:pt x="1" y="3"/>
                      </a:cubicBezTo>
                      <a:cubicBezTo>
                        <a:pt x="1" y="3"/>
                        <a:pt x="0" y="6"/>
                        <a:pt x="1" y="7"/>
                      </a:cubicBezTo>
                      <a:cubicBezTo>
                        <a:pt x="1" y="9"/>
                        <a:pt x="6" y="13"/>
                        <a:pt x="5" y="8"/>
                      </a:cubicBezTo>
                      <a:cubicBezTo>
                        <a:pt x="4" y="9"/>
                        <a:pt x="4" y="7"/>
                        <a:pt x="5" y="7"/>
                      </a:cubicBezTo>
                      <a:cubicBezTo>
                        <a:pt x="3" y="6"/>
                        <a:pt x="6" y="2"/>
                        <a:pt x="7" y="4"/>
                      </a:cubicBezTo>
                      <a:cubicBezTo>
                        <a:pt x="7" y="4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6" y="8"/>
                        <a:pt x="5" y="9"/>
                        <a:pt x="6" y="10"/>
                      </a:cubicBezTo>
                      <a:cubicBezTo>
                        <a:pt x="6" y="9"/>
                        <a:pt x="6" y="6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8" y="7"/>
                        <a:pt x="10" y="9"/>
                        <a:pt x="8" y="9"/>
                      </a:cubicBezTo>
                      <a:cubicBezTo>
                        <a:pt x="8" y="9"/>
                        <a:pt x="8" y="11"/>
                        <a:pt x="8" y="11"/>
                      </a:cubicBezTo>
                      <a:cubicBezTo>
                        <a:pt x="9" y="12"/>
                        <a:pt x="10" y="11"/>
                        <a:pt x="10" y="1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5" name="Freeform 10940"/>
                <p:cNvSpPr>
                  <a:spLocks/>
                </p:cNvSpPr>
                <p:nvPr/>
              </p:nvSpPr>
              <p:spPr bwMode="auto">
                <a:xfrm>
                  <a:off x="3346" y="3123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1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779886" name="Freeform 10953"/>
                <p:cNvSpPr>
                  <a:spLocks/>
                </p:cNvSpPr>
                <p:nvPr/>
              </p:nvSpPr>
              <p:spPr bwMode="auto">
                <a:xfrm>
                  <a:off x="3346" y="3126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779887" name="Freeform 11351"/>
              <p:cNvSpPr>
                <a:spLocks/>
              </p:cNvSpPr>
              <p:nvPr/>
            </p:nvSpPr>
            <p:spPr bwMode="auto">
              <a:xfrm>
                <a:off x="3623" y="1567"/>
                <a:ext cx="315" cy="499"/>
              </a:xfrm>
              <a:custGeom>
                <a:avLst/>
                <a:gdLst>
                  <a:gd name="T0" fmla="*/ 56 w 203"/>
                  <a:gd name="T1" fmla="*/ 364 h 322"/>
                  <a:gd name="T2" fmla="*/ 51 w 203"/>
                  <a:gd name="T3" fmla="*/ 381 h 322"/>
                  <a:gd name="T4" fmla="*/ 42 w 203"/>
                  <a:gd name="T5" fmla="*/ 398 h 322"/>
                  <a:gd name="T6" fmla="*/ 36 w 203"/>
                  <a:gd name="T7" fmla="*/ 409 h 322"/>
                  <a:gd name="T8" fmla="*/ 26 w 203"/>
                  <a:gd name="T9" fmla="*/ 429 h 322"/>
                  <a:gd name="T10" fmla="*/ 19 w 203"/>
                  <a:gd name="T11" fmla="*/ 429 h 322"/>
                  <a:gd name="T12" fmla="*/ 12 w 203"/>
                  <a:gd name="T13" fmla="*/ 434 h 322"/>
                  <a:gd name="T14" fmla="*/ 17 w 203"/>
                  <a:gd name="T15" fmla="*/ 446 h 322"/>
                  <a:gd name="T16" fmla="*/ 11 w 203"/>
                  <a:gd name="T17" fmla="*/ 453 h 322"/>
                  <a:gd name="T18" fmla="*/ 6 w 203"/>
                  <a:gd name="T19" fmla="*/ 460 h 322"/>
                  <a:gd name="T20" fmla="*/ 9 w 203"/>
                  <a:gd name="T21" fmla="*/ 470 h 322"/>
                  <a:gd name="T22" fmla="*/ 3 w 203"/>
                  <a:gd name="T23" fmla="*/ 474 h 322"/>
                  <a:gd name="T24" fmla="*/ 5 w 203"/>
                  <a:gd name="T25" fmla="*/ 479 h 322"/>
                  <a:gd name="T26" fmla="*/ 3 w 203"/>
                  <a:gd name="T27" fmla="*/ 487 h 322"/>
                  <a:gd name="T28" fmla="*/ 17 w 203"/>
                  <a:gd name="T29" fmla="*/ 491 h 322"/>
                  <a:gd name="T30" fmla="*/ 34 w 203"/>
                  <a:gd name="T31" fmla="*/ 479 h 322"/>
                  <a:gd name="T32" fmla="*/ 50 w 203"/>
                  <a:gd name="T33" fmla="*/ 482 h 322"/>
                  <a:gd name="T34" fmla="*/ 51 w 203"/>
                  <a:gd name="T35" fmla="*/ 471 h 322"/>
                  <a:gd name="T36" fmla="*/ 76 w 203"/>
                  <a:gd name="T37" fmla="*/ 479 h 322"/>
                  <a:gd name="T38" fmla="*/ 92 w 203"/>
                  <a:gd name="T39" fmla="*/ 490 h 322"/>
                  <a:gd name="T40" fmla="*/ 123 w 203"/>
                  <a:gd name="T41" fmla="*/ 465 h 322"/>
                  <a:gd name="T42" fmla="*/ 138 w 203"/>
                  <a:gd name="T43" fmla="*/ 477 h 322"/>
                  <a:gd name="T44" fmla="*/ 152 w 203"/>
                  <a:gd name="T45" fmla="*/ 474 h 322"/>
                  <a:gd name="T46" fmla="*/ 158 w 203"/>
                  <a:gd name="T47" fmla="*/ 457 h 322"/>
                  <a:gd name="T48" fmla="*/ 163 w 203"/>
                  <a:gd name="T49" fmla="*/ 451 h 322"/>
                  <a:gd name="T50" fmla="*/ 171 w 203"/>
                  <a:gd name="T51" fmla="*/ 445 h 322"/>
                  <a:gd name="T52" fmla="*/ 191 w 203"/>
                  <a:gd name="T53" fmla="*/ 465 h 322"/>
                  <a:gd name="T54" fmla="*/ 200 w 203"/>
                  <a:gd name="T55" fmla="*/ 466 h 322"/>
                  <a:gd name="T56" fmla="*/ 216 w 203"/>
                  <a:gd name="T57" fmla="*/ 434 h 322"/>
                  <a:gd name="T58" fmla="*/ 230 w 203"/>
                  <a:gd name="T59" fmla="*/ 429 h 322"/>
                  <a:gd name="T60" fmla="*/ 250 w 203"/>
                  <a:gd name="T61" fmla="*/ 403 h 322"/>
                  <a:gd name="T62" fmla="*/ 253 w 203"/>
                  <a:gd name="T63" fmla="*/ 384 h 322"/>
                  <a:gd name="T64" fmla="*/ 264 w 203"/>
                  <a:gd name="T65" fmla="*/ 375 h 322"/>
                  <a:gd name="T66" fmla="*/ 296 w 203"/>
                  <a:gd name="T67" fmla="*/ 369 h 322"/>
                  <a:gd name="T68" fmla="*/ 310 w 203"/>
                  <a:gd name="T69" fmla="*/ 363 h 322"/>
                  <a:gd name="T70" fmla="*/ 304 w 203"/>
                  <a:gd name="T71" fmla="*/ 335 h 322"/>
                  <a:gd name="T72" fmla="*/ 312 w 203"/>
                  <a:gd name="T73" fmla="*/ 288 h 322"/>
                  <a:gd name="T74" fmla="*/ 313 w 203"/>
                  <a:gd name="T75" fmla="*/ 8 h 322"/>
                  <a:gd name="T76" fmla="*/ 267 w 203"/>
                  <a:gd name="T77" fmla="*/ 0 h 322"/>
                  <a:gd name="T78" fmla="*/ 110 w 203"/>
                  <a:gd name="T79" fmla="*/ 6 h 322"/>
                  <a:gd name="T80" fmla="*/ 65 w 203"/>
                  <a:gd name="T81" fmla="*/ 9 h 322"/>
                  <a:gd name="T82" fmla="*/ 54 w 203"/>
                  <a:gd name="T83" fmla="*/ 229 h 322"/>
                  <a:gd name="T84" fmla="*/ 48 w 203"/>
                  <a:gd name="T85" fmla="*/ 310 h 322"/>
                  <a:gd name="T86" fmla="*/ 45 w 203"/>
                  <a:gd name="T87" fmla="*/ 327 h 322"/>
                  <a:gd name="T88" fmla="*/ 50 w 203"/>
                  <a:gd name="T89" fmla="*/ 333 h 322"/>
                  <a:gd name="T90" fmla="*/ 56 w 203"/>
                  <a:gd name="T91" fmla="*/ 353 h 32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322"/>
                  <a:gd name="T140" fmla="*/ 203 w 203"/>
                  <a:gd name="T141" fmla="*/ 322 h 322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322">
                    <a:moveTo>
                      <a:pt x="36" y="228"/>
                    </a:moveTo>
                    <a:cubicBezTo>
                      <a:pt x="35" y="228"/>
                      <a:pt x="34" y="232"/>
                      <a:pt x="35" y="232"/>
                    </a:cubicBezTo>
                    <a:cubicBezTo>
                      <a:pt x="36" y="232"/>
                      <a:pt x="35" y="234"/>
                      <a:pt x="36" y="235"/>
                    </a:cubicBezTo>
                    <a:cubicBezTo>
                      <a:pt x="36" y="237"/>
                      <a:pt x="38" y="238"/>
                      <a:pt x="36" y="239"/>
                    </a:cubicBezTo>
                    <a:cubicBezTo>
                      <a:pt x="38" y="239"/>
                      <a:pt x="37" y="241"/>
                      <a:pt x="37" y="242"/>
                    </a:cubicBezTo>
                    <a:cubicBezTo>
                      <a:pt x="36" y="244"/>
                      <a:pt x="36" y="245"/>
                      <a:pt x="33" y="246"/>
                    </a:cubicBezTo>
                    <a:cubicBezTo>
                      <a:pt x="31" y="248"/>
                      <a:pt x="28" y="251"/>
                      <a:pt x="30" y="253"/>
                    </a:cubicBezTo>
                    <a:cubicBezTo>
                      <a:pt x="29" y="253"/>
                      <a:pt x="29" y="254"/>
                      <a:pt x="28" y="255"/>
                    </a:cubicBezTo>
                    <a:cubicBezTo>
                      <a:pt x="28" y="255"/>
                      <a:pt x="27" y="257"/>
                      <a:pt x="27" y="257"/>
                    </a:cubicBezTo>
                    <a:cubicBezTo>
                      <a:pt x="27" y="257"/>
                      <a:pt x="28" y="258"/>
                      <a:pt x="28" y="259"/>
                    </a:cubicBezTo>
                    <a:cubicBezTo>
                      <a:pt x="28" y="261"/>
                      <a:pt x="22" y="261"/>
                      <a:pt x="22" y="264"/>
                    </a:cubicBezTo>
                    <a:cubicBezTo>
                      <a:pt x="22" y="264"/>
                      <a:pt x="23" y="264"/>
                      <a:pt x="23" y="264"/>
                    </a:cubicBezTo>
                    <a:cubicBezTo>
                      <a:pt x="23" y="265"/>
                      <a:pt x="23" y="266"/>
                      <a:pt x="22" y="266"/>
                    </a:cubicBezTo>
                    <a:cubicBezTo>
                      <a:pt x="22" y="269"/>
                      <a:pt x="21" y="270"/>
                      <a:pt x="19" y="271"/>
                    </a:cubicBezTo>
                    <a:cubicBezTo>
                      <a:pt x="17" y="273"/>
                      <a:pt x="18" y="274"/>
                      <a:pt x="17" y="277"/>
                    </a:cubicBezTo>
                    <a:cubicBezTo>
                      <a:pt x="15" y="281"/>
                      <a:pt x="16" y="276"/>
                      <a:pt x="15" y="276"/>
                    </a:cubicBezTo>
                    <a:cubicBezTo>
                      <a:pt x="14" y="275"/>
                      <a:pt x="14" y="277"/>
                      <a:pt x="13" y="278"/>
                    </a:cubicBezTo>
                    <a:cubicBezTo>
                      <a:pt x="11" y="280"/>
                      <a:pt x="13" y="278"/>
                      <a:pt x="12" y="277"/>
                    </a:cubicBezTo>
                    <a:cubicBezTo>
                      <a:pt x="10" y="276"/>
                      <a:pt x="11" y="279"/>
                      <a:pt x="10" y="280"/>
                    </a:cubicBezTo>
                    <a:cubicBezTo>
                      <a:pt x="10" y="280"/>
                      <a:pt x="9" y="281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8" y="280"/>
                      <a:pt x="8" y="280"/>
                      <a:pt x="8" y="280"/>
                    </a:cubicBezTo>
                    <a:cubicBezTo>
                      <a:pt x="8" y="280"/>
                      <a:pt x="8" y="282"/>
                      <a:pt x="8" y="282"/>
                    </a:cubicBezTo>
                    <a:cubicBezTo>
                      <a:pt x="8" y="285"/>
                      <a:pt x="10" y="285"/>
                      <a:pt x="11" y="288"/>
                    </a:cubicBezTo>
                    <a:cubicBezTo>
                      <a:pt x="13" y="286"/>
                      <a:pt x="11" y="288"/>
                      <a:pt x="11" y="289"/>
                    </a:cubicBezTo>
                    <a:cubicBezTo>
                      <a:pt x="10" y="290"/>
                      <a:pt x="9" y="290"/>
                      <a:pt x="8" y="290"/>
                    </a:cubicBezTo>
                    <a:cubicBezTo>
                      <a:pt x="9" y="290"/>
                      <a:pt x="6" y="293"/>
                      <a:pt x="7" y="292"/>
                    </a:cubicBezTo>
                    <a:cubicBezTo>
                      <a:pt x="5" y="296"/>
                      <a:pt x="8" y="292"/>
                      <a:pt x="9" y="292"/>
                    </a:cubicBezTo>
                    <a:cubicBezTo>
                      <a:pt x="11" y="293"/>
                      <a:pt x="8" y="296"/>
                      <a:pt x="7" y="296"/>
                    </a:cubicBezTo>
                    <a:cubicBezTo>
                      <a:pt x="6" y="297"/>
                      <a:pt x="4" y="296"/>
                      <a:pt x="4" y="297"/>
                    </a:cubicBezTo>
                    <a:cubicBezTo>
                      <a:pt x="4" y="298"/>
                      <a:pt x="6" y="297"/>
                      <a:pt x="6" y="298"/>
                    </a:cubicBezTo>
                    <a:cubicBezTo>
                      <a:pt x="6" y="299"/>
                      <a:pt x="5" y="299"/>
                      <a:pt x="5" y="300"/>
                    </a:cubicBezTo>
                    <a:cubicBezTo>
                      <a:pt x="5" y="301"/>
                      <a:pt x="6" y="302"/>
                      <a:pt x="6" y="303"/>
                    </a:cubicBezTo>
                    <a:cubicBezTo>
                      <a:pt x="6" y="303"/>
                      <a:pt x="5" y="303"/>
                      <a:pt x="5" y="304"/>
                    </a:cubicBezTo>
                    <a:cubicBezTo>
                      <a:pt x="4" y="305"/>
                      <a:pt x="5" y="305"/>
                      <a:pt x="4" y="306"/>
                    </a:cubicBezTo>
                    <a:cubicBezTo>
                      <a:pt x="4" y="307"/>
                      <a:pt x="3" y="305"/>
                      <a:pt x="2" y="306"/>
                    </a:cubicBezTo>
                    <a:cubicBezTo>
                      <a:pt x="2" y="307"/>
                      <a:pt x="4" y="307"/>
                      <a:pt x="5" y="307"/>
                    </a:cubicBezTo>
                    <a:cubicBezTo>
                      <a:pt x="6" y="307"/>
                      <a:pt x="7" y="308"/>
                      <a:pt x="5" y="309"/>
                    </a:cubicBezTo>
                    <a:cubicBezTo>
                      <a:pt x="5" y="309"/>
                      <a:pt x="3" y="309"/>
                      <a:pt x="3" y="309"/>
                    </a:cubicBezTo>
                    <a:cubicBezTo>
                      <a:pt x="2" y="309"/>
                      <a:pt x="2" y="307"/>
                      <a:pt x="1" y="309"/>
                    </a:cubicBezTo>
                    <a:cubicBezTo>
                      <a:pt x="1" y="309"/>
                      <a:pt x="3" y="312"/>
                      <a:pt x="3" y="312"/>
                    </a:cubicBezTo>
                    <a:cubicBezTo>
                      <a:pt x="9" y="314"/>
                      <a:pt x="2" y="314"/>
                      <a:pt x="2" y="314"/>
                    </a:cubicBezTo>
                    <a:cubicBezTo>
                      <a:pt x="0" y="315"/>
                      <a:pt x="5" y="316"/>
                      <a:pt x="5" y="317"/>
                    </a:cubicBezTo>
                    <a:cubicBezTo>
                      <a:pt x="6" y="316"/>
                      <a:pt x="8" y="317"/>
                      <a:pt x="8" y="318"/>
                    </a:cubicBezTo>
                    <a:cubicBezTo>
                      <a:pt x="10" y="319"/>
                      <a:pt x="10" y="318"/>
                      <a:pt x="11" y="317"/>
                    </a:cubicBezTo>
                    <a:cubicBezTo>
                      <a:pt x="15" y="314"/>
                      <a:pt x="10" y="313"/>
                      <a:pt x="11" y="309"/>
                    </a:cubicBezTo>
                    <a:cubicBezTo>
                      <a:pt x="11" y="304"/>
                      <a:pt x="14" y="307"/>
                      <a:pt x="16" y="309"/>
                    </a:cubicBezTo>
                    <a:cubicBezTo>
                      <a:pt x="19" y="311"/>
                      <a:pt x="19" y="310"/>
                      <a:pt x="22" y="309"/>
                    </a:cubicBezTo>
                    <a:cubicBezTo>
                      <a:pt x="21" y="309"/>
                      <a:pt x="26" y="308"/>
                      <a:pt x="26" y="308"/>
                    </a:cubicBezTo>
                    <a:cubicBezTo>
                      <a:pt x="28" y="309"/>
                      <a:pt x="26" y="310"/>
                      <a:pt x="26" y="311"/>
                    </a:cubicBezTo>
                    <a:cubicBezTo>
                      <a:pt x="26" y="316"/>
                      <a:pt x="31" y="315"/>
                      <a:pt x="32" y="311"/>
                    </a:cubicBezTo>
                    <a:cubicBezTo>
                      <a:pt x="32" y="309"/>
                      <a:pt x="31" y="309"/>
                      <a:pt x="30" y="308"/>
                    </a:cubicBezTo>
                    <a:cubicBezTo>
                      <a:pt x="29" y="306"/>
                      <a:pt x="30" y="306"/>
                      <a:pt x="31" y="305"/>
                    </a:cubicBezTo>
                    <a:cubicBezTo>
                      <a:pt x="31" y="303"/>
                      <a:pt x="32" y="301"/>
                      <a:pt x="33" y="304"/>
                    </a:cubicBezTo>
                    <a:cubicBezTo>
                      <a:pt x="33" y="306"/>
                      <a:pt x="35" y="308"/>
                      <a:pt x="37" y="308"/>
                    </a:cubicBezTo>
                    <a:cubicBezTo>
                      <a:pt x="39" y="308"/>
                      <a:pt x="40" y="305"/>
                      <a:pt x="42" y="305"/>
                    </a:cubicBezTo>
                    <a:cubicBezTo>
                      <a:pt x="44" y="305"/>
                      <a:pt x="47" y="307"/>
                      <a:pt x="49" y="309"/>
                    </a:cubicBezTo>
                    <a:cubicBezTo>
                      <a:pt x="51" y="310"/>
                      <a:pt x="52" y="312"/>
                      <a:pt x="54" y="313"/>
                    </a:cubicBezTo>
                    <a:cubicBezTo>
                      <a:pt x="55" y="313"/>
                      <a:pt x="57" y="313"/>
                      <a:pt x="58" y="313"/>
                    </a:cubicBezTo>
                    <a:cubicBezTo>
                      <a:pt x="59" y="314"/>
                      <a:pt x="58" y="315"/>
                      <a:pt x="59" y="316"/>
                    </a:cubicBezTo>
                    <a:cubicBezTo>
                      <a:pt x="64" y="322"/>
                      <a:pt x="64" y="310"/>
                      <a:pt x="66" y="308"/>
                    </a:cubicBezTo>
                    <a:cubicBezTo>
                      <a:pt x="67" y="306"/>
                      <a:pt x="71" y="307"/>
                      <a:pt x="73" y="305"/>
                    </a:cubicBezTo>
                    <a:cubicBezTo>
                      <a:pt x="76" y="304"/>
                      <a:pt x="76" y="301"/>
                      <a:pt x="79" y="300"/>
                    </a:cubicBezTo>
                    <a:cubicBezTo>
                      <a:pt x="79" y="300"/>
                      <a:pt x="79" y="301"/>
                      <a:pt x="79" y="301"/>
                    </a:cubicBezTo>
                    <a:cubicBezTo>
                      <a:pt x="82" y="301"/>
                      <a:pt x="81" y="309"/>
                      <a:pt x="85" y="309"/>
                    </a:cubicBezTo>
                    <a:cubicBezTo>
                      <a:pt x="86" y="309"/>
                      <a:pt x="87" y="306"/>
                      <a:pt x="89" y="308"/>
                    </a:cubicBezTo>
                    <a:cubicBezTo>
                      <a:pt x="90" y="309"/>
                      <a:pt x="87" y="312"/>
                      <a:pt x="88" y="313"/>
                    </a:cubicBezTo>
                    <a:cubicBezTo>
                      <a:pt x="92" y="316"/>
                      <a:pt x="92" y="308"/>
                      <a:pt x="93" y="307"/>
                    </a:cubicBezTo>
                    <a:cubicBezTo>
                      <a:pt x="94" y="306"/>
                      <a:pt x="97" y="308"/>
                      <a:pt x="98" y="306"/>
                    </a:cubicBezTo>
                    <a:cubicBezTo>
                      <a:pt x="98" y="304"/>
                      <a:pt x="97" y="302"/>
                      <a:pt x="97" y="300"/>
                    </a:cubicBezTo>
                    <a:cubicBezTo>
                      <a:pt x="97" y="298"/>
                      <a:pt x="97" y="298"/>
                      <a:pt x="98" y="297"/>
                    </a:cubicBezTo>
                    <a:cubicBezTo>
                      <a:pt x="99" y="296"/>
                      <a:pt x="102" y="297"/>
                      <a:pt x="102" y="295"/>
                    </a:cubicBezTo>
                    <a:cubicBezTo>
                      <a:pt x="103" y="293"/>
                      <a:pt x="99" y="291"/>
                      <a:pt x="101" y="290"/>
                    </a:cubicBezTo>
                    <a:cubicBezTo>
                      <a:pt x="103" y="290"/>
                      <a:pt x="103" y="292"/>
                      <a:pt x="104" y="292"/>
                    </a:cubicBezTo>
                    <a:cubicBezTo>
                      <a:pt x="105" y="292"/>
                      <a:pt x="105" y="291"/>
                      <a:pt x="105" y="291"/>
                    </a:cubicBezTo>
                    <a:cubicBezTo>
                      <a:pt x="105" y="291"/>
                      <a:pt x="108" y="290"/>
                      <a:pt x="108" y="290"/>
                    </a:cubicBezTo>
                    <a:cubicBezTo>
                      <a:pt x="112" y="287"/>
                      <a:pt x="103" y="287"/>
                      <a:pt x="106" y="285"/>
                    </a:cubicBezTo>
                    <a:cubicBezTo>
                      <a:pt x="107" y="284"/>
                      <a:pt x="109" y="286"/>
                      <a:pt x="110" y="287"/>
                    </a:cubicBezTo>
                    <a:cubicBezTo>
                      <a:pt x="112" y="288"/>
                      <a:pt x="112" y="289"/>
                      <a:pt x="112" y="292"/>
                    </a:cubicBezTo>
                    <a:cubicBezTo>
                      <a:pt x="112" y="295"/>
                      <a:pt x="114" y="299"/>
                      <a:pt x="118" y="300"/>
                    </a:cubicBezTo>
                    <a:cubicBezTo>
                      <a:pt x="120" y="300"/>
                      <a:pt x="121" y="299"/>
                      <a:pt x="123" y="300"/>
                    </a:cubicBezTo>
                    <a:cubicBezTo>
                      <a:pt x="124" y="301"/>
                      <a:pt x="125" y="304"/>
                      <a:pt x="127" y="303"/>
                    </a:cubicBezTo>
                    <a:cubicBezTo>
                      <a:pt x="127" y="303"/>
                      <a:pt x="126" y="302"/>
                      <a:pt x="127" y="301"/>
                    </a:cubicBezTo>
                    <a:cubicBezTo>
                      <a:pt x="127" y="301"/>
                      <a:pt x="128" y="301"/>
                      <a:pt x="129" y="301"/>
                    </a:cubicBezTo>
                    <a:cubicBezTo>
                      <a:pt x="131" y="300"/>
                      <a:pt x="133" y="300"/>
                      <a:pt x="134" y="298"/>
                    </a:cubicBezTo>
                    <a:cubicBezTo>
                      <a:pt x="135" y="294"/>
                      <a:pt x="133" y="289"/>
                      <a:pt x="136" y="285"/>
                    </a:cubicBezTo>
                    <a:cubicBezTo>
                      <a:pt x="137" y="283"/>
                      <a:pt x="138" y="283"/>
                      <a:pt x="139" y="280"/>
                    </a:cubicBezTo>
                    <a:cubicBezTo>
                      <a:pt x="139" y="278"/>
                      <a:pt x="140" y="278"/>
                      <a:pt x="141" y="278"/>
                    </a:cubicBezTo>
                    <a:cubicBezTo>
                      <a:pt x="143" y="277"/>
                      <a:pt x="143" y="279"/>
                      <a:pt x="144" y="279"/>
                    </a:cubicBezTo>
                    <a:cubicBezTo>
                      <a:pt x="145" y="279"/>
                      <a:pt x="146" y="278"/>
                      <a:pt x="148" y="277"/>
                    </a:cubicBezTo>
                    <a:cubicBezTo>
                      <a:pt x="152" y="274"/>
                      <a:pt x="150" y="268"/>
                      <a:pt x="153" y="265"/>
                    </a:cubicBezTo>
                    <a:cubicBezTo>
                      <a:pt x="155" y="264"/>
                      <a:pt x="157" y="264"/>
                      <a:pt x="159" y="264"/>
                    </a:cubicBezTo>
                    <a:cubicBezTo>
                      <a:pt x="160" y="263"/>
                      <a:pt x="160" y="261"/>
                      <a:pt x="161" y="260"/>
                    </a:cubicBezTo>
                    <a:cubicBezTo>
                      <a:pt x="162" y="259"/>
                      <a:pt x="163" y="259"/>
                      <a:pt x="164" y="258"/>
                    </a:cubicBezTo>
                    <a:cubicBezTo>
                      <a:pt x="165" y="256"/>
                      <a:pt x="164" y="255"/>
                      <a:pt x="163" y="253"/>
                    </a:cubicBezTo>
                    <a:cubicBezTo>
                      <a:pt x="163" y="251"/>
                      <a:pt x="163" y="250"/>
                      <a:pt x="163" y="248"/>
                    </a:cubicBezTo>
                    <a:cubicBezTo>
                      <a:pt x="163" y="247"/>
                      <a:pt x="162" y="247"/>
                      <a:pt x="162" y="246"/>
                    </a:cubicBezTo>
                    <a:cubicBezTo>
                      <a:pt x="162" y="244"/>
                      <a:pt x="162" y="243"/>
                      <a:pt x="164" y="242"/>
                    </a:cubicBezTo>
                    <a:cubicBezTo>
                      <a:pt x="165" y="241"/>
                      <a:pt x="168" y="242"/>
                      <a:pt x="170" y="242"/>
                    </a:cubicBezTo>
                    <a:cubicBezTo>
                      <a:pt x="171" y="241"/>
                      <a:pt x="174" y="241"/>
                      <a:pt x="175" y="242"/>
                    </a:cubicBezTo>
                    <a:cubicBezTo>
                      <a:pt x="177" y="244"/>
                      <a:pt x="178" y="246"/>
                      <a:pt x="181" y="245"/>
                    </a:cubicBezTo>
                    <a:cubicBezTo>
                      <a:pt x="185" y="243"/>
                      <a:pt x="187" y="239"/>
                      <a:pt x="191" y="238"/>
                    </a:cubicBezTo>
                    <a:cubicBezTo>
                      <a:pt x="193" y="238"/>
                      <a:pt x="195" y="237"/>
                      <a:pt x="196" y="237"/>
                    </a:cubicBezTo>
                    <a:cubicBezTo>
                      <a:pt x="197" y="237"/>
                      <a:pt x="200" y="238"/>
                      <a:pt x="201" y="238"/>
                    </a:cubicBezTo>
                    <a:cubicBezTo>
                      <a:pt x="202" y="237"/>
                      <a:pt x="200" y="236"/>
                      <a:pt x="200" y="234"/>
                    </a:cubicBezTo>
                    <a:cubicBezTo>
                      <a:pt x="200" y="232"/>
                      <a:pt x="203" y="232"/>
                      <a:pt x="203" y="230"/>
                    </a:cubicBezTo>
                    <a:cubicBezTo>
                      <a:pt x="202" y="226"/>
                      <a:pt x="194" y="230"/>
                      <a:pt x="199" y="225"/>
                    </a:cubicBezTo>
                    <a:cubicBezTo>
                      <a:pt x="202" y="221"/>
                      <a:pt x="196" y="219"/>
                      <a:pt x="196" y="216"/>
                    </a:cubicBezTo>
                    <a:cubicBezTo>
                      <a:pt x="197" y="214"/>
                      <a:pt x="200" y="213"/>
                      <a:pt x="201" y="212"/>
                    </a:cubicBezTo>
                    <a:cubicBezTo>
                      <a:pt x="202" y="210"/>
                      <a:pt x="201" y="205"/>
                      <a:pt x="201" y="202"/>
                    </a:cubicBezTo>
                    <a:cubicBezTo>
                      <a:pt x="201" y="197"/>
                      <a:pt x="201" y="192"/>
                      <a:pt x="201" y="186"/>
                    </a:cubicBezTo>
                    <a:cubicBezTo>
                      <a:pt x="201" y="162"/>
                      <a:pt x="201" y="138"/>
                      <a:pt x="202" y="114"/>
                    </a:cubicBezTo>
                    <a:cubicBezTo>
                      <a:pt x="202" y="90"/>
                      <a:pt x="202" y="65"/>
                      <a:pt x="202" y="40"/>
                    </a:cubicBezTo>
                    <a:cubicBezTo>
                      <a:pt x="202" y="29"/>
                      <a:pt x="202" y="17"/>
                      <a:pt x="202" y="5"/>
                    </a:cubicBezTo>
                    <a:cubicBezTo>
                      <a:pt x="202" y="3"/>
                      <a:pt x="203" y="0"/>
                      <a:pt x="201" y="0"/>
                    </a:cubicBezTo>
                    <a:cubicBezTo>
                      <a:pt x="197" y="0"/>
                      <a:pt x="193" y="0"/>
                      <a:pt x="189" y="0"/>
                    </a:cubicBezTo>
                    <a:cubicBezTo>
                      <a:pt x="183" y="0"/>
                      <a:pt x="177" y="0"/>
                      <a:pt x="172" y="0"/>
                    </a:cubicBezTo>
                    <a:cubicBezTo>
                      <a:pt x="147" y="0"/>
                      <a:pt x="122" y="0"/>
                      <a:pt x="97" y="0"/>
                    </a:cubicBezTo>
                    <a:cubicBezTo>
                      <a:pt x="91" y="0"/>
                      <a:pt x="85" y="0"/>
                      <a:pt x="78" y="0"/>
                    </a:cubicBezTo>
                    <a:cubicBezTo>
                      <a:pt x="77" y="0"/>
                      <a:pt x="73" y="3"/>
                      <a:pt x="71" y="4"/>
                    </a:cubicBezTo>
                    <a:cubicBezTo>
                      <a:pt x="65" y="8"/>
                      <a:pt x="56" y="12"/>
                      <a:pt x="48" y="11"/>
                    </a:cubicBezTo>
                    <a:cubicBezTo>
                      <a:pt x="46" y="11"/>
                      <a:pt x="39" y="9"/>
                      <a:pt x="42" y="7"/>
                    </a:cubicBezTo>
                    <a:cubicBezTo>
                      <a:pt x="42" y="7"/>
                      <a:pt x="42" y="6"/>
                      <a:pt x="42" y="6"/>
                    </a:cubicBezTo>
                    <a:cubicBezTo>
                      <a:pt x="42" y="7"/>
                      <a:pt x="41" y="7"/>
                      <a:pt x="41" y="7"/>
                    </a:cubicBezTo>
                    <a:cubicBezTo>
                      <a:pt x="39" y="6"/>
                      <a:pt x="37" y="6"/>
                      <a:pt x="36" y="4"/>
                    </a:cubicBezTo>
                    <a:cubicBezTo>
                      <a:pt x="36" y="52"/>
                      <a:pt x="35" y="100"/>
                      <a:pt x="35" y="148"/>
                    </a:cubicBezTo>
                    <a:cubicBezTo>
                      <a:pt x="35" y="163"/>
                      <a:pt x="35" y="177"/>
                      <a:pt x="35" y="192"/>
                    </a:cubicBezTo>
                    <a:cubicBezTo>
                      <a:pt x="33" y="192"/>
                      <a:pt x="32" y="195"/>
                      <a:pt x="30" y="196"/>
                    </a:cubicBezTo>
                    <a:cubicBezTo>
                      <a:pt x="32" y="196"/>
                      <a:pt x="30" y="198"/>
                      <a:pt x="31" y="200"/>
                    </a:cubicBezTo>
                    <a:cubicBezTo>
                      <a:pt x="32" y="202"/>
                      <a:pt x="32" y="199"/>
                      <a:pt x="33" y="201"/>
                    </a:cubicBezTo>
                    <a:cubicBezTo>
                      <a:pt x="33" y="204"/>
                      <a:pt x="28" y="207"/>
                      <a:pt x="30" y="208"/>
                    </a:cubicBezTo>
                    <a:cubicBezTo>
                      <a:pt x="27" y="208"/>
                      <a:pt x="28" y="210"/>
                      <a:pt x="29" y="211"/>
                    </a:cubicBezTo>
                    <a:cubicBezTo>
                      <a:pt x="26" y="211"/>
                      <a:pt x="30" y="212"/>
                      <a:pt x="30" y="212"/>
                    </a:cubicBezTo>
                    <a:cubicBezTo>
                      <a:pt x="31" y="212"/>
                      <a:pt x="29" y="213"/>
                      <a:pt x="30" y="214"/>
                    </a:cubicBezTo>
                    <a:cubicBezTo>
                      <a:pt x="31" y="214"/>
                      <a:pt x="31" y="214"/>
                      <a:pt x="32" y="215"/>
                    </a:cubicBezTo>
                    <a:cubicBezTo>
                      <a:pt x="33" y="216"/>
                      <a:pt x="33" y="221"/>
                      <a:pt x="32" y="221"/>
                    </a:cubicBezTo>
                    <a:cubicBezTo>
                      <a:pt x="34" y="222"/>
                      <a:pt x="36" y="222"/>
                      <a:pt x="36" y="224"/>
                    </a:cubicBezTo>
                    <a:cubicBezTo>
                      <a:pt x="37" y="225"/>
                      <a:pt x="35" y="227"/>
                      <a:pt x="36" y="22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779888" name="Freeform 11376"/>
              <p:cNvSpPr>
                <a:spLocks/>
              </p:cNvSpPr>
              <p:nvPr/>
            </p:nvSpPr>
            <p:spPr bwMode="auto">
              <a:xfrm>
                <a:off x="4661" y="1908"/>
                <a:ext cx="27" cy="27"/>
              </a:xfrm>
              <a:custGeom>
                <a:avLst/>
                <a:gdLst>
                  <a:gd name="T0" fmla="*/ 20 w 15"/>
                  <a:gd name="T1" fmla="*/ 13 h 15"/>
                  <a:gd name="T2" fmla="*/ 14 w 15"/>
                  <a:gd name="T3" fmla="*/ 5 h 15"/>
                  <a:gd name="T4" fmla="*/ 7 w 15"/>
                  <a:gd name="T5" fmla="*/ 2 h 15"/>
                  <a:gd name="T6" fmla="*/ 0 w 15"/>
                  <a:gd name="T7" fmla="*/ 9 h 15"/>
                  <a:gd name="T8" fmla="*/ 2 w 15"/>
                  <a:gd name="T9" fmla="*/ 11 h 15"/>
                  <a:gd name="T10" fmla="*/ 11 w 15"/>
                  <a:gd name="T11" fmla="*/ 18 h 15"/>
                  <a:gd name="T12" fmla="*/ 16 w 15"/>
                  <a:gd name="T13" fmla="*/ 16 h 15"/>
                  <a:gd name="T14" fmla="*/ 11 w 15"/>
                  <a:gd name="T15" fmla="*/ 20 h 15"/>
                  <a:gd name="T16" fmla="*/ 11 w 15"/>
                  <a:gd name="T17" fmla="*/ 27 h 15"/>
                  <a:gd name="T18" fmla="*/ 20 w 15"/>
                  <a:gd name="T19" fmla="*/ 13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15"/>
                  <a:gd name="T32" fmla="*/ 15 w 15"/>
                  <a:gd name="T33" fmla="*/ 15 h 1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15">
                    <a:moveTo>
                      <a:pt x="11" y="7"/>
                    </a:moveTo>
                    <a:cubicBezTo>
                      <a:pt x="10" y="5"/>
                      <a:pt x="9" y="4"/>
                      <a:pt x="8" y="3"/>
                    </a:cubicBezTo>
                    <a:cubicBezTo>
                      <a:pt x="6" y="1"/>
                      <a:pt x="6" y="0"/>
                      <a:pt x="4" y="1"/>
                    </a:cubicBezTo>
                    <a:cubicBezTo>
                      <a:pt x="3" y="1"/>
                      <a:pt x="1" y="4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8"/>
                      <a:pt x="5" y="7"/>
                      <a:pt x="6" y="10"/>
                    </a:cubicBezTo>
                    <a:cubicBezTo>
                      <a:pt x="6" y="10"/>
                      <a:pt x="8" y="9"/>
                      <a:pt x="9" y="9"/>
                    </a:cubicBezTo>
                    <a:cubicBezTo>
                      <a:pt x="8" y="10"/>
                      <a:pt x="6" y="10"/>
                      <a:pt x="6" y="11"/>
                    </a:cubicBezTo>
                    <a:cubicBezTo>
                      <a:pt x="5" y="13"/>
                      <a:pt x="6" y="14"/>
                      <a:pt x="6" y="15"/>
                    </a:cubicBezTo>
                    <a:cubicBezTo>
                      <a:pt x="7" y="14"/>
                      <a:pt x="15" y="8"/>
                      <a:pt x="11" y="7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79890" name="Text Box 11379"/>
            <p:cNvSpPr txBox="1">
              <a:spLocks noChangeArrowheads="1"/>
            </p:cNvSpPr>
            <p:nvPr/>
          </p:nvSpPr>
          <p:spPr bwMode="auto">
            <a:xfrm>
              <a:off x="457" y="824"/>
              <a:ext cx="34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Washington</a:t>
              </a:r>
            </a:p>
          </p:txBody>
        </p:sp>
        <p:sp>
          <p:nvSpPr>
            <p:cNvPr id="779891" name="Text Box 11380"/>
            <p:cNvSpPr txBox="1">
              <a:spLocks noChangeArrowheads="1"/>
            </p:cNvSpPr>
            <p:nvPr/>
          </p:nvSpPr>
          <p:spPr bwMode="auto">
            <a:xfrm>
              <a:off x="461" y="1257"/>
              <a:ext cx="21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Oregon</a:t>
              </a:r>
            </a:p>
          </p:txBody>
        </p:sp>
        <p:sp>
          <p:nvSpPr>
            <p:cNvPr id="779892" name="Text Box 11381"/>
            <p:cNvSpPr txBox="1">
              <a:spLocks noChangeArrowheads="1"/>
            </p:cNvSpPr>
            <p:nvPr/>
          </p:nvSpPr>
          <p:spPr bwMode="auto">
            <a:xfrm>
              <a:off x="1105" y="1296"/>
              <a:ext cx="16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Idaho</a:t>
              </a:r>
            </a:p>
          </p:txBody>
        </p:sp>
        <p:sp>
          <p:nvSpPr>
            <p:cNvPr id="779893" name="Text Box 11382"/>
            <p:cNvSpPr txBox="1">
              <a:spLocks noChangeArrowheads="1"/>
            </p:cNvSpPr>
            <p:nvPr/>
          </p:nvSpPr>
          <p:spPr bwMode="auto">
            <a:xfrm>
              <a:off x="480" y="2088"/>
              <a:ext cx="27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FFFF"/>
                  </a:solidFill>
                </a:rPr>
                <a:t>California</a:t>
              </a:r>
            </a:p>
          </p:txBody>
        </p:sp>
        <p:sp>
          <p:nvSpPr>
            <p:cNvPr id="779894" name="Text Box 11383"/>
            <p:cNvSpPr txBox="1">
              <a:spLocks noChangeArrowheads="1"/>
            </p:cNvSpPr>
            <p:nvPr/>
          </p:nvSpPr>
          <p:spPr bwMode="auto">
            <a:xfrm>
              <a:off x="803" y="1800"/>
              <a:ext cx="22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Nevada</a:t>
              </a:r>
            </a:p>
          </p:txBody>
        </p:sp>
        <p:sp>
          <p:nvSpPr>
            <p:cNvPr id="779895" name="Text Box 11384"/>
            <p:cNvSpPr txBox="1">
              <a:spLocks noChangeArrowheads="1"/>
            </p:cNvSpPr>
            <p:nvPr/>
          </p:nvSpPr>
          <p:spPr bwMode="auto">
            <a:xfrm>
              <a:off x="1344" y="1821"/>
              <a:ext cx="13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Utah</a:t>
              </a:r>
            </a:p>
          </p:txBody>
        </p:sp>
        <p:sp>
          <p:nvSpPr>
            <p:cNvPr id="779896" name="Text Box 11385"/>
            <p:cNvSpPr txBox="1">
              <a:spLocks noChangeArrowheads="1"/>
            </p:cNvSpPr>
            <p:nvPr/>
          </p:nvSpPr>
          <p:spPr bwMode="auto">
            <a:xfrm>
              <a:off x="1293" y="2434"/>
              <a:ext cx="22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Arizona</a:t>
              </a:r>
            </a:p>
          </p:txBody>
        </p:sp>
        <p:sp>
          <p:nvSpPr>
            <p:cNvPr id="779897" name="Text Box 11386"/>
            <p:cNvSpPr txBox="1">
              <a:spLocks noChangeArrowheads="1"/>
            </p:cNvSpPr>
            <p:nvPr/>
          </p:nvSpPr>
          <p:spPr bwMode="auto">
            <a:xfrm>
              <a:off x="1766" y="2440"/>
              <a:ext cx="352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New Mexico</a:t>
              </a:r>
            </a:p>
          </p:txBody>
        </p:sp>
        <p:sp>
          <p:nvSpPr>
            <p:cNvPr id="779898" name="Text Box 11387"/>
            <p:cNvSpPr txBox="1">
              <a:spLocks noChangeArrowheads="1"/>
            </p:cNvSpPr>
            <p:nvPr/>
          </p:nvSpPr>
          <p:spPr bwMode="auto">
            <a:xfrm>
              <a:off x="1843" y="1873"/>
              <a:ext cx="26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Colorado</a:t>
              </a:r>
            </a:p>
          </p:txBody>
        </p:sp>
        <p:sp>
          <p:nvSpPr>
            <p:cNvPr id="779899" name="Text Box 11388"/>
            <p:cNvSpPr txBox="1">
              <a:spLocks noChangeArrowheads="1"/>
            </p:cNvSpPr>
            <p:nvPr/>
          </p:nvSpPr>
          <p:spPr bwMode="auto">
            <a:xfrm>
              <a:off x="1651" y="1368"/>
              <a:ext cx="27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Wyoming</a:t>
              </a:r>
            </a:p>
          </p:txBody>
        </p:sp>
        <p:sp>
          <p:nvSpPr>
            <p:cNvPr id="779900" name="Text Box 11389"/>
            <p:cNvSpPr txBox="1">
              <a:spLocks noChangeArrowheads="1"/>
            </p:cNvSpPr>
            <p:nvPr/>
          </p:nvSpPr>
          <p:spPr bwMode="auto">
            <a:xfrm>
              <a:off x="1526" y="891"/>
              <a:ext cx="25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Montana</a:t>
              </a:r>
            </a:p>
          </p:txBody>
        </p:sp>
        <p:sp>
          <p:nvSpPr>
            <p:cNvPr id="779901" name="Text Box 11390"/>
            <p:cNvSpPr txBox="1">
              <a:spLocks noChangeArrowheads="1"/>
            </p:cNvSpPr>
            <p:nvPr/>
          </p:nvSpPr>
          <p:spPr bwMode="auto">
            <a:xfrm>
              <a:off x="2283" y="815"/>
              <a:ext cx="38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North Dakota</a:t>
              </a:r>
            </a:p>
          </p:txBody>
        </p:sp>
        <p:sp>
          <p:nvSpPr>
            <p:cNvPr id="779902" name="Text Box 11391"/>
            <p:cNvSpPr txBox="1">
              <a:spLocks noChangeArrowheads="1"/>
            </p:cNvSpPr>
            <p:nvPr/>
          </p:nvSpPr>
          <p:spPr bwMode="auto">
            <a:xfrm>
              <a:off x="2289" y="1187"/>
              <a:ext cx="39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South Dakota</a:t>
              </a:r>
            </a:p>
          </p:txBody>
        </p:sp>
        <p:sp>
          <p:nvSpPr>
            <p:cNvPr id="779903" name="Text Box 11392"/>
            <p:cNvSpPr txBox="1">
              <a:spLocks noChangeArrowheads="1"/>
            </p:cNvSpPr>
            <p:nvPr/>
          </p:nvSpPr>
          <p:spPr bwMode="auto">
            <a:xfrm>
              <a:off x="2427" y="1551"/>
              <a:ext cx="27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Nebraska</a:t>
              </a:r>
            </a:p>
          </p:txBody>
        </p:sp>
        <p:sp>
          <p:nvSpPr>
            <p:cNvPr id="779904" name="Text Box 11393"/>
            <p:cNvSpPr txBox="1">
              <a:spLocks noChangeArrowheads="1"/>
            </p:cNvSpPr>
            <p:nvPr/>
          </p:nvSpPr>
          <p:spPr bwMode="auto">
            <a:xfrm>
              <a:off x="2570" y="1927"/>
              <a:ext cx="21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Kansas</a:t>
              </a:r>
            </a:p>
          </p:txBody>
        </p:sp>
        <p:sp>
          <p:nvSpPr>
            <p:cNvPr id="779905" name="Text Box 11394"/>
            <p:cNvSpPr txBox="1">
              <a:spLocks noChangeArrowheads="1"/>
            </p:cNvSpPr>
            <p:nvPr/>
          </p:nvSpPr>
          <p:spPr bwMode="auto">
            <a:xfrm>
              <a:off x="2628" y="2314"/>
              <a:ext cx="296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Oklahoma</a:t>
              </a:r>
            </a:p>
          </p:txBody>
        </p:sp>
        <p:sp>
          <p:nvSpPr>
            <p:cNvPr id="779906" name="Text Box 11395"/>
            <p:cNvSpPr txBox="1">
              <a:spLocks noChangeArrowheads="1"/>
            </p:cNvSpPr>
            <p:nvPr/>
          </p:nvSpPr>
          <p:spPr bwMode="auto">
            <a:xfrm>
              <a:off x="2520" y="2747"/>
              <a:ext cx="17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Texas</a:t>
              </a:r>
            </a:p>
          </p:txBody>
        </p:sp>
        <p:sp>
          <p:nvSpPr>
            <p:cNvPr id="779907" name="Text Box 11396"/>
            <p:cNvSpPr txBox="1">
              <a:spLocks noChangeArrowheads="1"/>
            </p:cNvSpPr>
            <p:nvPr/>
          </p:nvSpPr>
          <p:spPr bwMode="auto">
            <a:xfrm>
              <a:off x="3090" y="2375"/>
              <a:ext cx="27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Arkansas</a:t>
              </a:r>
            </a:p>
          </p:txBody>
        </p:sp>
        <p:sp>
          <p:nvSpPr>
            <p:cNvPr id="779908" name="Text Box 11397"/>
            <p:cNvSpPr txBox="1">
              <a:spLocks noChangeArrowheads="1"/>
            </p:cNvSpPr>
            <p:nvPr/>
          </p:nvSpPr>
          <p:spPr bwMode="auto">
            <a:xfrm rot="16200000">
              <a:off x="3058" y="2816"/>
              <a:ext cx="27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Louisiana</a:t>
              </a:r>
            </a:p>
          </p:txBody>
        </p:sp>
        <p:sp>
          <p:nvSpPr>
            <p:cNvPr id="779909" name="Text Box 11398"/>
            <p:cNvSpPr txBox="1">
              <a:spLocks noChangeArrowheads="1"/>
            </p:cNvSpPr>
            <p:nvPr/>
          </p:nvSpPr>
          <p:spPr bwMode="auto">
            <a:xfrm>
              <a:off x="3105" y="1951"/>
              <a:ext cx="24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Missouri</a:t>
              </a:r>
            </a:p>
          </p:txBody>
        </p:sp>
        <p:sp>
          <p:nvSpPr>
            <p:cNvPr id="779910" name="Text Box 11399"/>
            <p:cNvSpPr txBox="1">
              <a:spLocks noChangeArrowheads="1"/>
            </p:cNvSpPr>
            <p:nvPr/>
          </p:nvSpPr>
          <p:spPr bwMode="auto">
            <a:xfrm>
              <a:off x="3054" y="1493"/>
              <a:ext cx="13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Iowa</a:t>
              </a:r>
            </a:p>
          </p:txBody>
        </p:sp>
        <p:sp>
          <p:nvSpPr>
            <p:cNvPr id="779911" name="Text Box 11400"/>
            <p:cNvSpPr txBox="1">
              <a:spLocks noChangeArrowheads="1"/>
            </p:cNvSpPr>
            <p:nvPr/>
          </p:nvSpPr>
          <p:spPr bwMode="auto">
            <a:xfrm>
              <a:off x="3330" y="1205"/>
              <a:ext cx="29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Wisconsin</a:t>
              </a:r>
            </a:p>
          </p:txBody>
        </p:sp>
        <p:sp>
          <p:nvSpPr>
            <p:cNvPr id="779912" name="Text Box 11401"/>
            <p:cNvSpPr txBox="1">
              <a:spLocks noChangeArrowheads="1"/>
            </p:cNvSpPr>
            <p:nvPr/>
          </p:nvSpPr>
          <p:spPr bwMode="auto">
            <a:xfrm>
              <a:off x="3850" y="1348"/>
              <a:ext cx="26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Michigan</a:t>
              </a:r>
            </a:p>
          </p:txBody>
        </p:sp>
        <p:sp>
          <p:nvSpPr>
            <p:cNvPr id="779913" name="Text Box 11402"/>
            <p:cNvSpPr txBox="1">
              <a:spLocks noChangeArrowheads="1"/>
            </p:cNvSpPr>
            <p:nvPr/>
          </p:nvSpPr>
          <p:spPr bwMode="auto">
            <a:xfrm>
              <a:off x="3423" y="1720"/>
              <a:ext cx="18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Illinois</a:t>
              </a:r>
            </a:p>
          </p:txBody>
        </p:sp>
        <p:sp>
          <p:nvSpPr>
            <p:cNvPr id="779914" name="Text Box 11403"/>
            <p:cNvSpPr txBox="1">
              <a:spLocks noChangeArrowheads="1"/>
            </p:cNvSpPr>
            <p:nvPr/>
          </p:nvSpPr>
          <p:spPr bwMode="auto">
            <a:xfrm rot="16200000">
              <a:off x="3704" y="1740"/>
              <a:ext cx="21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Indiana</a:t>
              </a:r>
            </a:p>
          </p:txBody>
        </p:sp>
        <p:sp>
          <p:nvSpPr>
            <p:cNvPr id="779915" name="Text Box 11404"/>
            <p:cNvSpPr txBox="1">
              <a:spLocks noChangeArrowheads="1"/>
            </p:cNvSpPr>
            <p:nvPr/>
          </p:nvSpPr>
          <p:spPr bwMode="auto">
            <a:xfrm>
              <a:off x="4067" y="1719"/>
              <a:ext cx="13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Ohio</a:t>
              </a:r>
            </a:p>
          </p:txBody>
        </p:sp>
        <p:sp>
          <p:nvSpPr>
            <p:cNvPr id="779916" name="Text Box 11405"/>
            <p:cNvSpPr txBox="1">
              <a:spLocks noChangeArrowheads="1"/>
            </p:cNvSpPr>
            <p:nvPr/>
          </p:nvSpPr>
          <p:spPr bwMode="auto">
            <a:xfrm>
              <a:off x="4418" y="1629"/>
              <a:ext cx="38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Pennsylvania</a:t>
              </a:r>
            </a:p>
          </p:txBody>
        </p:sp>
        <p:sp>
          <p:nvSpPr>
            <p:cNvPr id="779917" name="Text Box 11406"/>
            <p:cNvSpPr txBox="1">
              <a:spLocks noChangeArrowheads="1"/>
            </p:cNvSpPr>
            <p:nvPr/>
          </p:nvSpPr>
          <p:spPr bwMode="auto">
            <a:xfrm>
              <a:off x="4667" y="1383"/>
              <a:ext cx="28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New York</a:t>
              </a:r>
            </a:p>
          </p:txBody>
        </p:sp>
        <p:sp>
          <p:nvSpPr>
            <p:cNvPr id="779918" name="Text Box 11407"/>
            <p:cNvSpPr txBox="1">
              <a:spLocks noChangeArrowheads="1"/>
            </p:cNvSpPr>
            <p:nvPr/>
          </p:nvSpPr>
          <p:spPr bwMode="auto">
            <a:xfrm rot="16200000">
              <a:off x="4948" y="1169"/>
              <a:ext cx="24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Vermont</a:t>
              </a:r>
            </a:p>
          </p:txBody>
        </p:sp>
        <p:sp>
          <p:nvSpPr>
            <p:cNvPr id="779919" name="Text Box 11408"/>
            <p:cNvSpPr txBox="1">
              <a:spLocks noChangeArrowheads="1"/>
            </p:cNvSpPr>
            <p:nvPr/>
          </p:nvSpPr>
          <p:spPr bwMode="auto">
            <a:xfrm>
              <a:off x="2865" y="991"/>
              <a:ext cx="30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FFFF"/>
                  </a:solidFill>
                </a:rPr>
                <a:t>Minnesota</a:t>
              </a:r>
            </a:p>
          </p:txBody>
        </p:sp>
        <p:sp>
          <p:nvSpPr>
            <p:cNvPr id="779920" name="Text Box 11409"/>
            <p:cNvSpPr txBox="1">
              <a:spLocks noChangeArrowheads="1"/>
            </p:cNvSpPr>
            <p:nvPr/>
          </p:nvSpPr>
          <p:spPr bwMode="auto">
            <a:xfrm rot="16200000">
              <a:off x="5035" y="1213"/>
              <a:ext cx="313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6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New</a:t>
              </a:r>
            </a:p>
            <a:p>
              <a:pPr marL="177791" indent="-177791" fontAlgn="base">
                <a:lnSpc>
                  <a:spcPct val="6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Hampshire</a:t>
              </a:r>
            </a:p>
          </p:txBody>
        </p:sp>
        <p:sp>
          <p:nvSpPr>
            <p:cNvPr id="779921" name="Text Box 11410"/>
            <p:cNvSpPr txBox="1">
              <a:spLocks noChangeArrowheads="1"/>
            </p:cNvSpPr>
            <p:nvPr/>
          </p:nvSpPr>
          <p:spPr bwMode="auto">
            <a:xfrm>
              <a:off x="5340" y="1044"/>
              <a:ext cx="17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Maine</a:t>
              </a:r>
            </a:p>
          </p:txBody>
        </p:sp>
        <p:sp>
          <p:nvSpPr>
            <p:cNvPr id="779922" name="Text Box 11411"/>
            <p:cNvSpPr txBox="1">
              <a:spLocks noChangeArrowheads="1"/>
            </p:cNvSpPr>
            <p:nvPr/>
          </p:nvSpPr>
          <p:spPr bwMode="auto">
            <a:xfrm>
              <a:off x="3804" y="2056"/>
              <a:ext cx="286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Kentucky </a:t>
              </a:r>
            </a:p>
          </p:txBody>
        </p:sp>
        <p:sp>
          <p:nvSpPr>
            <p:cNvPr id="779923" name="Text Box 11412"/>
            <p:cNvSpPr txBox="1">
              <a:spLocks noChangeArrowheads="1"/>
            </p:cNvSpPr>
            <p:nvPr/>
          </p:nvSpPr>
          <p:spPr bwMode="auto">
            <a:xfrm>
              <a:off x="4208" y="1900"/>
              <a:ext cx="234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West 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Virginia </a:t>
              </a:r>
            </a:p>
          </p:txBody>
        </p:sp>
        <p:sp>
          <p:nvSpPr>
            <p:cNvPr id="779924" name="Text Box 11413"/>
            <p:cNvSpPr txBox="1">
              <a:spLocks noChangeArrowheads="1"/>
            </p:cNvSpPr>
            <p:nvPr/>
          </p:nvSpPr>
          <p:spPr bwMode="auto">
            <a:xfrm>
              <a:off x="4418" y="2061"/>
              <a:ext cx="23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Virginia </a:t>
              </a:r>
            </a:p>
          </p:txBody>
        </p:sp>
        <p:sp>
          <p:nvSpPr>
            <p:cNvPr id="779925" name="Text Box 11414"/>
            <p:cNvSpPr txBox="1">
              <a:spLocks noChangeArrowheads="1"/>
            </p:cNvSpPr>
            <p:nvPr/>
          </p:nvSpPr>
          <p:spPr bwMode="auto">
            <a:xfrm>
              <a:off x="4244" y="2271"/>
              <a:ext cx="41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North Carolina</a:t>
              </a:r>
            </a:p>
          </p:txBody>
        </p:sp>
        <p:sp>
          <p:nvSpPr>
            <p:cNvPr id="779926" name="Text Box 11415"/>
            <p:cNvSpPr txBox="1">
              <a:spLocks noChangeArrowheads="1"/>
            </p:cNvSpPr>
            <p:nvPr/>
          </p:nvSpPr>
          <p:spPr bwMode="auto">
            <a:xfrm>
              <a:off x="3617" y="2259"/>
              <a:ext cx="322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Tennessee</a:t>
              </a:r>
            </a:p>
          </p:txBody>
        </p:sp>
        <p:sp>
          <p:nvSpPr>
            <p:cNvPr id="779927" name="Text Box 11416"/>
            <p:cNvSpPr txBox="1">
              <a:spLocks noChangeArrowheads="1"/>
            </p:cNvSpPr>
            <p:nvPr/>
          </p:nvSpPr>
          <p:spPr bwMode="auto">
            <a:xfrm>
              <a:off x="4231" y="2470"/>
              <a:ext cx="241" cy="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South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Carolina</a:t>
              </a:r>
            </a:p>
          </p:txBody>
        </p:sp>
        <p:sp>
          <p:nvSpPr>
            <p:cNvPr id="779928" name="Text Box 11417"/>
            <p:cNvSpPr txBox="1">
              <a:spLocks noChangeArrowheads="1"/>
            </p:cNvSpPr>
            <p:nvPr/>
          </p:nvSpPr>
          <p:spPr bwMode="auto">
            <a:xfrm>
              <a:off x="3978" y="2668"/>
              <a:ext cx="231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Georgia</a:t>
              </a:r>
            </a:p>
          </p:txBody>
        </p:sp>
        <p:sp>
          <p:nvSpPr>
            <p:cNvPr id="779929" name="Text Box 11418"/>
            <p:cNvSpPr txBox="1">
              <a:spLocks noChangeArrowheads="1"/>
            </p:cNvSpPr>
            <p:nvPr/>
          </p:nvSpPr>
          <p:spPr bwMode="auto">
            <a:xfrm rot="16200000">
              <a:off x="3626" y="2615"/>
              <a:ext cx="256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Alabama</a:t>
              </a:r>
            </a:p>
          </p:txBody>
        </p:sp>
        <p:sp>
          <p:nvSpPr>
            <p:cNvPr id="779930" name="Text Box 11419"/>
            <p:cNvSpPr txBox="1">
              <a:spLocks noChangeArrowheads="1"/>
            </p:cNvSpPr>
            <p:nvPr/>
          </p:nvSpPr>
          <p:spPr bwMode="auto">
            <a:xfrm rot="16200000">
              <a:off x="3315" y="2622"/>
              <a:ext cx="312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Mississippi</a:t>
              </a:r>
            </a:p>
          </p:txBody>
        </p:sp>
        <p:sp>
          <p:nvSpPr>
            <p:cNvPr id="779931" name="Text Box 11420"/>
            <p:cNvSpPr txBox="1">
              <a:spLocks noChangeArrowheads="1"/>
            </p:cNvSpPr>
            <p:nvPr/>
          </p:nvSpPr>
          <p:spPr bwMode="auto">
            <a:xfrm>
              <a:off x="4166" y="3304"/>
              <a:ext cx="19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Florida</a:t>
              </a:r>
            </a:p>
          </p:txBody>
        </p:sp>
        <p:sp>
          <p:nvSpPr>
            <p:cNvPr id="779932" name="Text Box 11421"/>
            <p:cNvSpPr txBox="1">
              <a:spLocks noChangeArrowheads="1"/>
            </p:cNvSpPr>
            <p:nvPr/>
          </p:nvSpPr>
          <p:spPr bwMode="auto">
            <a:xfrm>
              <a:off x="5070" y="1443"/>
              <a:ext cx="43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Massachusetts</a:t>
              </a:r>
            </a:p>
          </p:txBody>
        </p:sp>
        <p:sp>
          <p:nvSpPr>
            <p:cNvPr id="779933" name="Text Box 11422"/>
            <p:cNvSpPr txBox="1">
              <a:spLocks noChangeArrowheads="1"/>
            </p:cNvSpPr>
            <p:nvPr/>
          </p:nvSpPr>
          <p:spPr bwMode="auto">
            <a:xfrm rot="16200000">
              <a:off x="4910" y="1689"/>
              <a:ext cx="34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Connecticut</a:t>
              </a:r>
            </a:p>
          </p:txBody>
        </p:sp>
        <p:sp>
          <p:nvSpPr>
            <p:cNvPr id="779934" name="Text Box 11423"/>
            <p:cNvSpPr txBox="1">
              <a:spLocks noChangeArrowheads="1"/>
            </p:cNvSpPr>
            <p:nvPr/>
          </p:nvSpPr>
          <p:spPr bwMode="auto">
            <a:xfrm>
              <a:off x="5183" y="1536"/>
              <a:ext cx="38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Rhode Island</a:t>
              </a:r>
            </a:p>
          </p:txBody>
        </p:sp>
        <p:sp>
          <p:nvSpPr>
            <p:cNvPr id="779935" name="Text Box 11424"/>
            <p:cNvSpPr txBox="1">
              <a:spLocks noChangeArrowheads="1"/>
            </p:cNvSpPr>
            <p:nvPr/>
          </p:nvSpPr>
          <p:spPr bwMode="auto">
            <a:xfrm rot="16200000">
              <a:off x="4733" y="1676"/>
              <a:ext cx="33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New Jersey</a:t>
              </a:r>
            </a:p>
          </p:txBody>
        </p:sp>
        <p:sp>
          <p:nvSpPr>
            <p:cNvPr id="779936" name="Text Box 11425"/>
            <p:cNvSpPr txBox="1">
              <a:spLocks noChangeArrowheads="1"/>
            </p:cNvSpPr>
            <p:nvPr/>
          </p:nvSpPr>
          <p:spPr bwMode="auto">
            <a:xfrm>
              <a:off x="4557" y="1805"/>
              <a:ext cx="26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Maryland</a:t>
              </a:r>
            </a:p>
          </p:txBody>
        </p:sp>
        <p:sp>
          <p:nvSpPr>
            <p:cNvPr id="779937" name="Text Box 11426"/>
            <p:cNvSpPr txBox="1">
              <a:spLocks noChangeArrowheads="1"/>
            </p:cNvSpPr>
            <p:nvPr/>
          </p:nvSpPr>
          <p:spPr bwMode="auto">
            <a:xfrm>
              <a:off x="4624" y="1919"/>
              <a:ext cx="12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D.C.</a:t>
              </a:r>
            </a:p>
          </p:txBody>
        </p:sp>
        <p:sp>
          <p:nvSpPr>
            <p:cNvPr id="779938" name="Text Box 11427"/>
            <p:cNvSpPr txBox="1">
              <a:spLocks noChangeArrowheads="1"/>
            </p:cNvSpPr>
            <p:nvPr/>
          </p:nvSpPr>
          <p:spPr bwMode="auto">
            <a:xfrm>
              <a:off x="4814" y="1891"/>
              <a:ext cx="292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Delaware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639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03996B47-4EEC-419F-B16B-FCBC8AEDF335}" type="slidenum">
              <a:rPr lang="en-GB"/>
              <a:pPr/>
              <a:t>15</a:t>
            </a:fld>
            <a:endParaRPr lang="en-GB"/>
          </a:p>
        </p:txBody>
      </p:sp>
      <p:sp>
        <p:nvSpPr>
          <p:cNvPr id="82125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1600"/>
            <a:ext cx="8626475" cy="385763"/>
          </a:xfrm>
        </p:spPr>
        <p:txBody>
          <a:bodyPr>
            <a:normAutofit fontScale="90000"/>
          </a:bodyPr>
          <a:lstStyle/>
          <a:p>
            <a:r>
              <a:rPr lang="en-US"/>
              <a:t>USA - Census Regions</a:t>
            </a:r>
          </a:p>
        </p:txBody>
      </p:sp>
      <p:sp>
        <p:nvSpPr>
          <p:cNvPr id="821251" name="Rectangle 7"/>
          <p:cNvSpPr>
            <a:spLocks noChangeArrowheads="1"/>
          </p:cNvSpPr>
          <p:nvPr/>
        </p:nvSpPr>
        <p:spPr bwMode="auto">
          <a:xfrm>
            <a:off x="249238" y="4629150"/>
            <a:ext cx="1846262" cy="1389063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de-DE" sz="1200">
              <a:solidFill>
                <a:srgbClr val="FFFFFF"/>
              </a:solidFill>
            </a:endParaRPr>
          </a:p>
        </p:txBody>
      </p:sp>
      <p:grpSp>
        <p:nvGrpSpPr>
          <p:cNvPr id="821252" name="Group 9"/>
          <p:cNvGrpSpPr>
            <a:grpSpLocks/>
          </p:cNvGrpSpPr>
          <p:nvPr/>
        </p:nvGrpSpPr>
        <p:grpSpPr bwMode="auto">
          <a:xfrm>
            <a:off x="249238" y="4757738"/>
            <a:ext cx="1798637" cy="1044575"/>
            <a:chOff x="324" y="3060"/>
            <a:chExt cx="966" cy="56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21253" name="Group 10"/>
            <p:cNvGrpSpPr>
              <a:grpSpLocks/>
            </p:cNvGrpSpPr>
            <p:nvPr/>
          </p:nvGrpSpPr>
          <p:grpSpPr bwMode="auto">
            <a:xfrm>
              <a:off x="324" y="3063"/>
              <a:ext cx="961" cy="461"/>
              <a:chOff x="818" y="266"/>
              <a:chExt cx="6199" cy="2972"/>
            </a:xfrm>
          </p:grpSpPr>
          <p:sp>
            <p:nvSpPr>
              <p:cNvPr id="821254" name="Freeform 11"/>
              <p:cNvSpPr>
                <a:spLocks/>
              </p:cNvSpPr>
              <p:nvPr/>
            </p:nvSpPr>
            <p:spPr bwMode="auto">
              <a:xfrm>
                <a:off x="7017" y="323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55" name="Freeform 12"/>
              <p:cNvSpPr>
                <a:spLocks/>
              </p:cNvSpPr>
              <p:nvPr/>
            </p:nvSpPr>
            <p:spPr bwMode="auto">
              <a:xfrm>
                <a:off x="3669" y="2827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56" name="Freeform 13"/>
              <p:cNvSpPr>
                <a:spLocks/>
              </p:cNvSpPr>
              <p:nvPr/>
            </p:nvSpPr>
            <p:spPr bwMode="auto">
              <a:xfrm>
                <a:off x="1300" y="183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57" name="Freeform 14"/>
              <p:cNvSpPr>
                <a:spLocks/>
              </p:cNvSpPr>
              <p:nvPr/>
            </p:nvSpPr>
            <p:spPr bwMode="auto">
              <a:xfrm>
                <a:off x="2660" y="1369"/>
                <a:ext cx="213" cy="0"/>
              </a:xfrm>
              <a:custGeom>
                <a:avLst/>
                <a:gdLst>
                  <a:gd name="T0" fmla="*/ 107 w 90"/>
                  <a:gd name="T1" fmla="*/ 107 w 90"/>
                  <a:gd name="T2" fmla="*/ 0 60000 65536"/>
                  <a:gd name="T3" fmla="*/ 0 60000 65536"/>
                  <a:gd name="T4" fmla="*/ 0 w 90"/>
                  <a:gd name="T5" fmla="*/ 90 w 90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90">
                    <a:moveTo>
                      <a:pt x="45" y="0"/>
                    </a:moveTo>
                    <a:cubicBezTo>
                      <a:pt x="0" y="0"/>
                      <a:pt x="90" y="0"/>
                      <a:pt x="4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58" name="Freeform 15"/>
              <p:cNvSpPr>
                <a:spLocks/>
              </p:cNvSpPr>
              <p:nvPr/>
            </p:nvSpPr>
            <p:spPr bwMode="auto">
              <a:xfrm>
                <a:off x="4101" y="249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59" name="Freeform 16"/>
              <p:cNvSpPr>
                <a:spLocks/>
              </p:cNvSpPr>
              <p:nvPr/>
            </p:nvSpPr>
            <p:spPr bwMode="auto">
              <a:xfrm>
                <a:off x="1659" y="237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0" name="Freeform 17"/>
              <p:cNvSpPr>
                <a:spLocks/>
              </p:cNvSpPr>
              <p:nvPr/>
            </p:nvSpPr>
            <p:spPr bwMode="auto">
              <a:xfrm>
                <a:off x="2136" y="1332"/>
                <a:ext cx="2" cy="21"/>
              </a:xfrm>
              <a:custGeom>
                <a:avLst/>
                <a:gdLst>
                  <a:gd name="T0" fmla="*/ 2 w 1"/>
                  <a:gd name="T1" fmla="*/ 9 h 9"/>
                  <a:gd name="T2" fmla="*/ 2 w 1"/>
                  <a:gd name="T3" fmla="*/ 9 h 9"/>
                  <a:gd name="T4" fmla="*/ 0 60000 65536"/>
                  <a:gd name="T5" fmla="*/ 0 60000 65536"/>
                  <a:gd name="T6" fmla="*/ 0 w 1"/>
                  <a:gd name="T7" fmla="*/ 0 h 9"/>
                  <a:gd name="T8" fmla="*/ 1 w 1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">
                    <a:moveTo>
                      <a:pt x="1" y="4"/>
                    </a:moveTo>
                    <a:cubicBezTo>
                      <a:pt x="0" y="0"/>
                      <a:pt x="1" y="9"/>
                      <a:pt x="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1" name="Freeform 18"/>
              <p:cNvSpPr>
                <a:spLocks/>
              </p:cNvSpPr>
              <p:nvPr/>
            </p:nvSpPr>
            <p:spPr bwMode="auto">
              <a:xfrm>
                <a:off x="2582" y="441"/>
                <a:ext cx="45" cy="17"/>
              </a:xfrm>
              <a:custGeom>
                <a:avLst/>
                <a:gdLst>
                  <a:gd name="T0" fmla="*/ 14 w 19"/>
                  <a:gd name="T1" fmla="*/ 10 h 7"/>
                  <a:gd name="T2" fmla="*/ 14 w 19"/>
                  <a:gd name="T3" fmla="*/ 10 h 7"/>
                  <a:gd name="T4" fmla="*/ 0 60000 65536"/>
                  <a:gd name="T5" fmla="*/ 0 60000 65536"/>
                  <a:gd name="T6" fmla="*/ 0 w 19"/>
                  <a:gd name="T7" fmla="*/ 0 h 7"/>
                  <a:gd name="T8" fmla="*/ 19 w 19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" h="7">
                    <a:moveTo>
                      <a:pt x="6" y="4"/>
                    </a:moveTo>
                    <a:cubicBezTo>
                      <a:pt x="0" y="7"/>
                      <a:pt x="19" y="0"/>
                      <a:pt x="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2" name="Freeform 19"/>
              <p:cNvSpPr>
                <a:spLocks/>
              </p:cNvSpPr>
              <p:nvPr/>
            </p:nvSpPr>
            <p:spPr bwMode="auto">
              <a:xfrm>
                <a:off x="3131" y="30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3" name="Freeform 20"/>
              <p:cNvSpPr>
                <a:spLocks/>
              </p:cNvSpPr>
              <p:nvPr/>
            </p:nvSpPr>
            <p:spPr bwMode="auto">
              <a:xfrm>
                <a:off x="3256" y="266"/>
                <a:ext cx="56" cy="19"/>
              </a:xfrm>
              <a:custGeom>
                <a:avLst/>
                <a:gdLst>
                  <a:gd name="T0" fmla="*/ 16 w 24"/>
                  <a:gd name="T1" fmla="*/ 5 h 8"/>
                  <a:gd name="T2" fmla="*/ 16 w 24"/>
                  <a:gd name="T3" fmla="*/ 5 h 8"/>
                  <a:gd name="T4" fmla="*/ 0 60000 65536"/>
                  <a:gd name="T5" fmla="*/ 0 60000 65536"/>
                  <a:gd name="T6" fmla="*/ 0 w 24"/>
                  <a:gd name="T7" fmla="*/ 0 h 8"/>
                  <a:gd name="T8" fmla="*/ 24 w 24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8">
                    <a:moveTo>
                      <a:pt x="7" y="2"/>
                    </a:moveTo>
                    <a:cubicBezTo>
                      <a:pt x="24" y="8"/>
                      <a:pt x="0" y="0"/>
                      <a:pt x="7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4" name="Freeform 21"/>
              <p:cNvSpPr>
                <a:spLocks/>
              </p:cNvSpPr>
              <p:nvPr/>
            </p:nvSpPr>
            <p:spPr bwMode="auto">
              <a:xfrm>
                <a:off x="3329" y="288"/>
                <a:ext cx="9" cy="0"/>
              </a:xfrm>
              <a:custGeom>
                <a:avLst/>
                <a:gdLst>
                  <a:gd name="T0" fmla="*/ 5 w 4"/>
                  <a:gd name="T1" fmla="*/ 9 w 4"/>
                  <a:gd name="T2" fmla="*/ 0 w 4"/>
                  <a:gd name="T3" fmla="*/ 5 w 4"/>
                  <a:gd name="T4" fmla="*/ 0 60000 65536"/>
                  <a:gd name="T5" fmla="*/ 0 60000 65536"/>
                  <a:gd name="T6" fmla="*/ 0 60000 65536"/>
                  <a:gd name="T7" fmla="*/ 0 60000 65536"/>
                  <a:gd name="T8" fmla="*/ 0 w 4"/>
                  <a:gd name="T9" fmla="*/ 4 w 4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T8" t="0" r="T9" b="0"/>
                <a:pathLst>
                  <a:path w="4">
                    <a:moveTo>
                      <a:pt x="2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5" name="Freeform 22"/>
              <p:cNvSpPr>
                <a:spLocks/>
              </p:cNvSpPr>
              <p:nvPr/>
            </p:nvSpPr>
            <p:spPr bwMode="auto">
              <a:xfrm>
                <a:off x="3329" y="290"/>
                <a:ext cx="73" cy="9"/>
              </a:xfrm>
              <a:custGeom>
                <a:avLst/>
                <a:gdLst>
                  <a:gd name="T0" fmla="*/ 21 w 31"/>
                  <a:gd name="T1" fmla="*/ 0 h 4"/>
                  <a:gd name="T2" fmla="*/ 21 w 31"/>
                  <a:gd name="T3" fmla="*/ 0 h 4"/>
                  <a:gd name="T4" fmla="*/ 0 60000 65536"/>
                  <a:gd name="T5" fmla="*/ 0 60000 65536"/>
                  <a:gd name="T6" fmla="*/ 0 w 31"/>
                  <a:gd name="T7" fmla="*/ 0 h 4"/>
                  <a:gd name="T8" fmla="*/ 31 w 3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1" h="4">
                    <a:moveTo>
                      <a:pt x="9" y="0"/>
                    </a:moveTo>
                    <a:cubicBezTo>
                      <a:pt x="31" y="4"/>
                      <a:pt x="0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6" name="Freeform 23"/>
              <p:cNvSpPr>
                <a:spLocks/>
              </p:cNvSpPr>
              <p:nvPr/>
            </p:nvSpPr>
            <p:spPr bwMode="auto">
              <a:xfrm>
                <a:off x="3400" y="297"/>
                <a:ext cx="21" cy="5"/>
              </a:xfrm>
              <a:custGeom>
                <a:avLst/>
                <a:gdLst>
                  <a:gd name="T0" fmla="*/ 0 w 9"/>
                  <a:gd name="T1" fmla="*/ 3 h 2"/>
                  <a:gd name="T2" fmla="*/ 0 w 9"/>
                  <a:gd name="T3" fmla="*/ 3 h 2"/>
                  <a:gd name="T4" fmla="*/ 0 60000 65536"/>
                  <a:gd name="T5" fmla="*/ 0 60000 65536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2">
                    <a:moveTo>
                      <a:pt x="0" y="1"/>
                    </a:moveTo>
                    <a:cubicBezTo>
                      <a:pt x="9" y="0"/>
                      <a:pt x="1" y="2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7" name="Freeform 24"/>
              <p:cNvSpPr>
                <a:spLocks/>
              </p:cNvSpPr>
              <p:nvPr/>
            </p:nvSpPr>
            <p:spPr bwMode="auto">
              <a:xfrm>
                <a:off x="3338" y="333"/>
                <a:ext cx="7" cy="2"/>
              </a:xfrm>
              <a:custGeom>
                <a:avLst/>
                <a:gdLst>
                  <a:gd name="T0" fmla="*/ 0 w 3"/>
                  <a:gd name="T1" fmla="*/ 2 h 1"/>
                  <a:gd name="T2" fmla="*/ 0 w 3"/>
                  <a:gd name="T3" fmla="*/ 2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3" y="0"/>
                      <a:pt x="3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8" name="Freeform 25"/>
              <p:cNvSpPr>
                <a:spLocks/>
              </p:cNvSpPr>
              <p:nvPr/>
            </p:nvSpPr>
            <p:spPr bwMode="auto">
              <a:xfrm>
                <a:off x="3338" y="337"/>
                <a:ext cx="0" cy="19"/>
              </a:xfrm>
              <a:custGeom>
                <a:avLst/>
                <a:gdLst>
                  <a:gd name="T0" fmla="*/ 7 h 8"/>
                  <a:gd name="T1" fmla="*/ 7 h 8"/>
                  <a:gd name="T2" fmla="*/ 0 60000 65536"/>
                  <a:gd name="T3" fmla="*/ 0 60000 65536"/>
                  <a:gd name="T4" fmla="*/ 0 h 8"/>
                  <a:gd name="T5" fmla="*/ 8 h 8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8">
                    <a:moveTo>
                      <a:pt x="0" y="3"/>
                    </a:moveTo>
                    <a:cubicBezTo>
                      <a:pt x="0" y="0"/>
                      <a:pt x="0" y="8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69" name="Freeform 26"/>
              <p:cNvSpPr>
                <a:spLocks/>
              </p:cNvSpPr>
              <p:nvPr/>
            </p:nvSpPr>
            <p:spPr bwMode="auto">
              <a:xfrm>
                <a:off x="3256" y="34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0" name="Freeform 27"/>
              <p:cNvSpPr>
                <a:spLocks/>
              </p:cNvSpPr>
              <p:nvPr/>
            </p:nvSpPr>
            <p:spPr bwMode="auto">
              <a:xfrm>
                <a:off x="2838" y="351"/>
                <a:ext cx="49" cy="8"/>
              </a:xfrm>
              <a:custGeom>
                <a:avLst/>
                <a:gdLst>
                  <a:gd name="T0" fmla="*/ 0 w 21"/>
                  <a:gd name="T1" fmla="*/ 5 h 3"/>
                  <a:gd name="T2" fmla="*/ 42 w 21"/>
                  <a:gd name="T3" fmla="*/ 0 h 3"/>
                  <a:gd name="T4" fmla="*/ 0 w 21"/>
                  <a:gd name="T5" fmla="*/ 5 h 3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3"/>
                  <a:gd name="T11" fmla="*/ 21 w 2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3">
                    <a:moveTo>
                      <a:pt x="0" y="2"/>
                    </a:moveTo>
                    <a:cubicBezTo>
                      <a:pt x="6" y="2"/>
                      <a:pt x="12" y="1"/>
                      <a:pt x="18" y="0"/>
                    </a:cubicBezTo>
                    <a:cubicBezTo>
                      <a:pt x="21" y="0"/>
                      <a:pt x="0" y="3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1" name="Freeform 28"/>
              <p:cNvSpPr>
                <a:spLocks/>
              </p:cNvSpPr>
              <p:nvPr/>
            </p:nvSpPr>
            <p:spPr bwMode="auto">
              <a:xfrm>
                <a:off x="3738" y="351"/>
                <a:ext cx="9" cy="8"/>
              </a:xfrm>
              <a:custGeom>
                <a:avLst/>
                <a:gdLst>
                  <a:gd name="T0" fmla="*/ 0 w 4"/>
                  <a:gd name="T1" fmla="*/ 3 h 3"/>
                  <a:gd name="T2" fmla="*/ 9 w 4"/>
                  <a:gd name="T3" fmla="*/ 5 h 3"/>
                  <a:gd name="T4" fmla="*/ 0 w 4"/>
                  <a:gd name="T5" fmla="*/ 3 h 3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3"/>
                  <a:gd name="T11" fmla="*/ 4 w 4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3">
                    <a:moveTo>
                      <a:pt x="0" y="1"/>
                    </a:moveTo>
                    <a:cubicBezTo>
                      <a:pt x="1" y="2"/>
                      <a:pt x="3" y="3"/>
                      <a:pt x="4" y="2"/>
                    </a:cubicBezTo>
                    <a:cubicBezTo>
                      <a:pt x="3" y="2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2" name="Freeform 29"/>
              <p:cNvSpPr>
                <a:spLocks/>
              </p:cNvSpPr>
              <p:nvPr/>
            </p:nvSpPr>
            <p:spPr bwMode="auto">
              <a:xfrm>
                <a:off x="2892" y="351"/>
                <a:ext cx="9" cy="8"/>
              </a:xfrm>
              <a:custGeom>
                <a:avLst/>
                <a:gdLst>
                  <a:gd name="T0" fmla="*/ 2 w 4"/>
                  <a:gd name="T1" fmla="*/ 5 h 3"/>
                  <a:gd name="T2" fmla="*/ 2 w 4"/>
                  <a:gd name="T3" fmla="*/ 5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1" y="2"/>
                    </a:moveTo>
                    <a:cubicBezTo>
                      <a:pt x="4" y="3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3" name="Freeform 30"/>
              <p:cNvSpPr>
                <a:spLocks/>
              </p:cNvSpPr>
              <p:nvPr/>
            </p:nvSpPr>
            <p:spPr bwMode="auto">
              <a:xfrm>
                <a:off x="3749" y="354"/>
                <a:ext cx="10" cy="5"/>
              </a:xfrm>
              <a:custGeom>
                <a:avLst/>
                <a:gdLst>
                  <a:gd name="T0" fmla="*/ 3 w 4"/>
                  <a:gd name="T1" fmla="*/ 5 h 2"/>
                  <a:gd name="T2" fmla="*/ 3 w 4"/>
                  <a:gd name="T3" fmla="*/ 5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1" y="2"/>
                    </a:moveTo>
                    <a:cubicBezTo>
                      <a:pt x="4" y="2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4" name="Freeform 31"/>
              <p:cNvSpPr>
                <a:spLocks/>
              </p:cNvSpPr>
              <p:nvPr/>
            </p:nvSpPr>
            <p:spPr bwMode="auto">
              <a:xfrm>
                <a:off x="2897" y="35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5" name="Freeform 32"/>
              <p:cNvSpPr>
                <a:spLocks/>
              </p:cNvSpPr>
              <p:nvPr/>
            </p:nvSpPr>
            <p:spPr bwMode="auto">
              <a:xfrm>
                <a:off x="3757" y="359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6" name="Freeform 33"/>
              <p:cNvSpPr>
                <a:spLocks/>
              </p:cNvSpPr>
              <p:nvPr/>
            </p:nvSpPr>
            <p:spPr bwMode="auto">
              <a:xfrm>
                <a:off x="3811" y="408"/>
                <a:ext cx="5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7" name="Freeform 34"/>
              <p:cNvSpPr>
                <a:spLocks/>
              </p:cNvSpPr>
              <p:nvPr/>
            </p:nvSpPr>
            <p:spPr bwMode="auto">
              <a:xfrm>
                <a:off x="3863" y="410"/>
                <a:ext cx="7" cy="3"/>
              </a:xfrm>
              <a:custGeom>
                <a:avLst/>
                <a:gdLst>
                  <a:gd name="T0" fmla="*/ 0 w 3"/>
                  <a:gd name="T1" fmla="*/ 3 h 1"/>
                  <a:gd name="T2" fmla="*/ 7 w 3"/>
                  <a:gd name="T3" fmla="*/ 3 h 1"/>
                  <a:gd name="T4" fmla="*/ 0 w 3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8" name="Freeform 35"/>
              <p:cNvSpPr>
                <a:spLocks/>
              </p:cNvSpPr>
              <p:nvPr/>
            </p:nvSpPr>
            <p:spPr bwMode="auto">
              <a:xfrm>
                <a:off x="3863" y="410"/>
                <a:ext cx="31" cy="10"/>
              </a:xfrm>
              <a:custGeom>
                <a:avLst/>
                <a:gdLst>
                  <a:gd name="T0" fmla="*/ 14 w 13"/>
                  <a:gd name="T1" fmla="*/ 5 h 4"/>
                  <a:gd name="T2" fmla="*/ 14 w 13"/>
                  <a:gd name="T3" fmla="*/ 5 h 4"/>
                  <a:gd name="T4" fmla="*/ 0 60000 65536"/>
                  <a:gd name="T5" fmla="*/ 0 60000 65536"/>
                  <a:gd name="T6" fmla="*/ 0 w 13"/>
                  <a:gd name="T7" fmla="*/ 0 h 4"/>
                  <a:gd name="T8" fmla="*/ 13 w 13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4">
                    <a:moveTo>
                      <a:pt x="6" y="2"/>
                    </a:moveTo>
                    <a:cubicBezTo>
                      <a:pt x="13" y="4"/>
                      <a:pt x="0" y="0"/>
                      <a:pt x="6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79" name="Freeform 36"/>
              <p:cNvSpPr>
                <a:spLocks/>
              </p:cNvSpPr>
              <p:nvPr/>
            </p:nvSpPr>
            <p:spPr bwMode="auto">
              <a:xfrm>
                <a:off x="4208" y="418"/>
                <a:ext cx="56" cy="26"/>
              </a:xfrm>
              <a:custGeom>
                <a:avLst/>
                <a:gdLst>
                  <a:gd name="T0" fmla="*/ 0 w 24"/>
                  <a:gd name="T1" fmla="*/ 0 h 11"/>
                  <a:gd name="T2" fmla="*/ 0 w 24"/>
                  <a:gd name="T3" fmla="*/ 0 h 11"/>
                  <a:gd name="T4" fmla="*/ 0 60000 65536"/>
                  <a:gd name="T5" fmla="*/ 0 60000 65536"/>
                  <a:gd name="T6" fmla="*/ 0 w 24"/>
                  <a:gd name="T7" fmla="*/ 0 h 11"/>
                  <a:gd name="T8" fmla="*/ 24 w 24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1">
                    <a:moveTo>
                      <a:pt x="0" y="0"/>
                    </a:moveTo>
                    <a:cubicBezTo>
                      <a:pt x="24" y="11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0" name="Freeform 37"/>
              <p:cNvSpPr>
                <a:spLocks/>
              </p:cNvSpPr>
              <p:nvPr/>
            </p:nvSpPr>
            <p:spPr bwMode="auto">
              <a:xfrm>
                <a:off x="4250" y="420"/>
                <a:ext cx="10" cy="2"/>
              </a:xfrm>
              <a:custGeom>
                <a:avLst/>
                <a:gdLst>
                  <a:gd name="T0" fmla="*/ 3 w 4"/>
                  <a:gd name="T1" fmla="*/ 2 h 1"/>
                  <a:gd name="T2" fmla="*/ 3 w 4"/>
                  <a:gd name="T3" fmla="*/ 2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1" y="1"/>
                    </a:moveTo>
                    <a:cubicBezTo>
                      <a:pt x="4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1" name="Freeform 38"/>
              <p:cNvSpPr>
                <a:spLocks/>
              </p:cNvSpPr>
              <p:nvPr/>
            </p:nvSpPr>
            <p:spPr bwMode="auto">
              <a:xfrm>
                <a:off x="4253" y="420"/>
                <a:ext cx="14" cy="5"/>
              </a:xfrm>
              <a:custGeom>
                <a:avLst/>
                <a:gdLst>
                  <a:gd name="T0" fmla="*/ 5 w 6"/>
                  <a:gd name="T1" fmla="*/ 5 h 2"/>
                  <a:gd name="T2" fmla="*/ 5 w 6"/>
                  <a:gd name="T3" fmla="*/ 5 h 2"/>
                  <a:gd name="T4" fmla="*/ 0 60000 65536"/>
                  <a:gd name="T5" fmla="*/ 0 60000 65536"/>
                  <a:gd name="T6" fmla="*/ 0 w 6"/>
                  <a:gd name="T7" fmla="*/ 0 h 2"/>
                  <a:gd name="T8" fmla="*/ 6 w 6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2">
                    <a:moveTo>
                      <a:pt x="2" y="2"/>
                    </a:moveTo>
                    <a:cubicBezTo>
                      <a:pt x="6" y="2"/>
                      <a:pt x="0" y="0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2" name="Freeform 39"/>
              <p:cNvSpPr>
                <a:spLocks/>
              </p:cNvSpPr>
              <p:nvPr/>
            </p:nvSpPr>
            <p:spPr bwMode="auto">
              <a:xfrm>
                <a:off x="4248" y="422"/>
                <a:ext cx="75" cy="17"/>
              </a:xfrm>
              <a:custGeom>
                <a:avLst/>
                <a:gdLst>
                  <a:gd name="T0" fmla="*/ 23 w 32"/>
                  <a:gd name="T1" fmla="*/ 2 h 7"/>
                  <a:gd name="T2" fmla="*/ 23 w 32"/>
                  <a:gd name="T3" fmla="*/ 2 h 7"/>
                  <a:gd name="T4" fmla="*/ 0 60000 65536"/>
                  <a:gd name="T5" fmla="*/ 0 60000 65536"/>
                  <a:gd name="T6" fmla="*/ 0 w 32"/>
                  <a:gd name="T7" fmla="*/ 0 h 7"/>
                  <a:gd name="T8" fmla="*/ 32 w 32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7">
                    <a:moveTo>
                      <a:pt x="10" y="1"/>
                    </a:moveTo>
                    <a:cubicBezTo>
                      <a:pt x="32" y="7"/>
                      <a:pt x="0" y="0"/>
                      <a:pt x="1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3" name="Freeform 40"/>
              <p:cNvSpPr>
                <a:spLocks/>
              </p:cNvSpPr>
              <p:nvPr/>
            </p:nvSpPr>
            <p:spPr bwMode="auto">
              <a:xfrm>
                <a:off x="3901" y="42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4" name="Freeform 41"/>
              <p:cNvSpPr>
                <a:spLocks/>
              </p:cNvSpPr>
              <p:nvPr/>
            </p:nvSpPr>
            <p:spPr bwMode="auto">
              <a:xfrm>
                <a:off x="3903" y="427"/>
                <a:ext cx="2" cy="5"/>
              </a:xfrm>
              <a:custGeom>
                <a:avLst/>
                <a:gdLst>
                  <a:gd name="T0" fmla="*/ 2 w 1"/>
                  <a:gd name="T1" fmla="*/ 0 h 2"/>
                  <a:gd name="T2" fmla="*/ 2 w 1"/>
                  <a:gd name="T3" fmla="*/ 3 h 2"/>
                  <a:gd name="T4" fmla="*/ 2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5" name="Freeform 42"/>
              <p:cNvSpPr>
                <a:spLocks/>
              </p:cNvSpPr>
              <p:nvPr/>
            </p:nvSpPr>
            <p:spPr bwMode="auto">
              <a:xfrm>
                <a:off x="4083" y="429"/>
                <a:ext cx="7" cy="3"/>
              </a:xfrm>
              <a:custGeom>
                <a:avLst/>
                <a:gdLst>
                  <a:gd name="T0" fmla="*/ 2 w 3"/>
                  <a:gd name="T1" fmla="*/ 3 h 1"/>
                  <a:gd name="T2" fmla="*/ 7 w 3"/>
                  <a:gd name="T3" fmla="*/ 0 h 1"/>
                  <a:gd name="T4" fmla="*/ 2 w 3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2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6" name="Freeform 43"/>
              <p:cNvSpPr>
                <a:spLocks/>
              </p:cNvSpPr>
              <p:nvPr/>
            </p:nvSpPr>
            <p:spPr bwMode="auto">
              <a:xfrm>
                <a:off x="4054" y="429"/>
                <a:ext cx="76" cy="15"/>
              </a:xfrm>
              <a:custGeom>
                <a:avLst/>
                <a:gdLst>
                  <a:gd name="T0" fmla="*/ 36 w 32"/>
                  <a:gd name="T1" fmla="*/ 5 h 6"/>
                  <a:gd name="T2" fmla="*/ 36 w 32"/>
                  <a:gd name="T3" fmla="*/ 5 h 6"/>
                  <a:gd name="T4" fmla="*/ 0 60000 65536"/>
                  <a:gd name="T5" fmla="*/ 0 60000 65536"/>
                  <a:gd name="T6" fmla="*/ 0 w 32"/>
                  <a:gd name="T7" fmla="*/ 0 h 6"/>
                  <a:gd name="T8" fmla="*/ 32 w 32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6">
                    <a:moveTo>
                      <a:pt x="15" y="2"/>
                    </a:moveTo>
                    <a:cubicBezTo>
                      <a:pt x="0" y="6"/>
                      <a:pt x="32" y="0"/>
                      <a:pt x="1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7" name="Freeform 44"/>
              <p:cNvSpPr>
                <a:spLocks/>
              </p:cNvSpPr>
              <p:nvPr/>
            </p:nvSpPr>
            <p:spPr bwMode="auto">
              <a:xfrm>
                <a:off x="4101" y="43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8" name="Freeform 45"/>
              <p:cNvSpPr>
                <a:spLocks/>
              </p:cNvSpPr>
              <p:nvPr/>
            </p:nvSpPr>
            <p:spPr bwMode="auto">
              <a:xfrm>
                <a:off x="3990" y="436"/>
                <a:ext cx="5" cy="3"/>
              </a:xfrm>
              <a:custGeom>
                <a:avLst/>
                <a:gdLst>
                  <a:gd name="T0" fmla="*/ 3 w 2"/>
                  <a:gd name="T1" fmla="*/ 3 h 1"/>
                  <a:gd name="T2" fmla="*/ 3 w 2"/>
                  <a:gd name="T3" fmla="*/ 3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89" name="Freeform 46"/>
              <p:cNvSpPr>
                <a:spLocks/>
              </p:cNvSpPr>
              <p:nvPr/>
            </p:nvSpPr>
            <p:spPr bwMode="auto">
              <a:xfrm>
                <a:off x="4099" y="439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0" name="Freeform 47"/>
              <p:cNvSpPr>
                <a:spLocks/>
              </p:cNvSpPr>
              <p:nvPr/>
            </p:nvSpPr>
            <p:spPr bwMode="auto">
              <a:xfrm>
                <a:off x="4104" y="439"/>
                <a:ext cx="9" cy="2"/>
              </a:xfrm>
              <a:custGeom>
                <a:avLst/>
                <a:gdLst>
                  <a:gd name="T0" fmla="*/ 0 w 4"/>
                  <a:gd name="T1" fmla="*/ 2 h 1"/>
                  <a:gd name="T2" fmla="*/ 9 w 4"/>
                  <a:gd name="T3" fmla="*/ 0 h 1"/>
                  <a:gd name="T4" fmla="*/ 0 w 4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1" name="Freeform 48"/>
              <p:cNvSpPr>
                <a:spLocks/>
              </p:cNvSpPr>
              <p:nvPr/>
            </p:nvSpPr>
            <p:spPr bwMode="auto">
              <a:xfrm>
                <a:off x="4045" y="441"/>
                <a:ext cx="75" cy="14"/>
              </a:xfrm>
              <a:custGeom>
                <a:avLst/>
                <a:gdLst>
                  <a:gd name="T0" fmla="*/ 52 w 32"/>
                  <a:gd name="T1" fmla="*/ 0 h 6"/>
                  <a:gd name="T2" fmla="*/ 52 w 32"/>
                  <a:gd name="T3" fmla="*/ 0 h 6"/>
                  <a:gd name="T4" fmla="*/ 0 60000 65536"/>
                  <a:gd name="T5" fmla="*/ 0 60000 65536"/>
                  <a:gd name="T6" fmla="*/ 0 w 32"/>
                  <a:gd name="T7" fmla="*/ 0 h 6"/>
                  <a:gd name="T8" fmla="*/ 32 w 32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6">
                    <a:moveTo>
                      <a:pt x="22" y="0"/>
                    </a:moveTo>
                    <a:cubicBezTo>
                      <a:pt x="0" y="6"/>
                      <a:pt x="32" y="0"/>
                      <a:pt x="2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2" name="Freeform 49"/>
              <p:cNvSpPr>
                <a:spLocks/>
              </p:cNvSpPr>
              <p:nvPr/>
            </p:nvSpPr>
            <p:spPr bwMode="auto">
              <a:xfrm>
                <a:off x="4090" y="439"/>
                <a:ext cx="26" cy="7"/>
              </a:xfrm>
              <a:custGeom>
                <a:avLst/>
                <a:gdLst>
                  <a:gd name="T0" fmla="*/ 12 w 11"/>
                  <a:gd name="T1" fmla="*/ 5 h 3"/>
                  <a:gd name="T2" fmla="*/ 12 w 11"/>
                  <a:gd name="T3" fmla="*/ 5 h 3"/>
                  <a:gd name="T4" fmla="*/ 0 60000 65536"/>
                  <a:gd name="T5" fmla="*/ 0 60000 65536"/>
                  <a:gd name="T6" fmla="*/ 0 w 11"/>
                  <a:gd name="T7" fmla="*/ 0 h 3"/>
                  <a:gd name="T8" fmla="*/ 11 w 1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3">
                    <a:moveTo>
                      <a:pt x="5" y="2"/>
                    </a:moveTo>
                    <a:cubicBezTo>
                      <a:pt x="11" y="0"/>
                      <a:pt x="0" y="3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3" name="Freeform 50"/>
              <p:cNvSpPr>
                <a:spLocks/>
              </p:cNvSpPr>
              <p:nvPr/>
            </p:nvSpPr>
            <p:spPr bwMode="auto">
              <a:xfrm>
                <a:off x="4312" y="441"/>
                <a:ext cx="7" cy="5"/>
              </a:xfrm>
              <a:custGeom>
                <a:avLst/>
                <a:gdLst>
                  <a:gd name="T0" fmla="*/ 5 w 3"/>
                  <a:gd name="T1" fmla="*/ 5 h 2"/>
                  <a:gd name="T2" fmla="*/ 5 w 3"/>
                  <a:gd name="T3" fmla="*/ 5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2" y="2"/>
                    </a:moveTo>
                    <a:cubicBezTo>
                      <a:pt x="3" y="0"/>
                      <a:pt x="0" y="2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4" name="Freeform 51"/>
              <p:cNvSpPr>
                <a:spLocks/>
              </p:cNvSpPr>
              <p:nvPr/>
            </p:nvSpPr>
            <p:spPr bwMode="auto">
              <a:xfrm>
                <a:off x="4066" y="439"/>
                <a:ext cx="12" cy="9"/>
              </a:xfrm>
              <a:custGeom>
                <a:avLst/>
                <a:gdLst>
                  <a:gd name="T0" fmla="*/ 5 w 5"/>
                  <a:gd name="T1" fmla="*/ 9 h 4"/>
                  <a:gd name="T2" fmla="*/ 5 w 5"/>
                  <a:gd name="T3" fmla="*/ 9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2" y="4"/>
                    </a:moveTo>
                    <a:cubicBezTo>
                      <a:pt x="0" y="4"/>
                      <a:pt x="5" y="0"/>
                      <a:pt x="2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5" name="Freeform 52"/>
              <p:cNvSpPr>
                <a:spLocks/>
              </p:cNvSpPr>
              <p:nvPr/>
            </p:nvSpPr>
            <p:spPr bwMode="auto">
              <a:xfrm>
                <a:off x="2705" y="451"/>
                <a:ext cx="14" cy="0"/>
              </a:xfrm>
              <a:custGeom>
                <a:avLst/>
                <a:gdLst>
                  <a:gd name="T0" fmla="*/ 7 w 6"/>
                  <a:gd name="T1" fmla="*/ 7 w 6"/>
                  <a:gd name="T2" fmla="*/ 0 60000 65536"/>
                  <a:gd name="T3" fmla="*/ 0 60000 65536"/>
                  <a:gd name="T4" fmla="*/ 0 w 6"/>
                  <a:gd name="T5" fmla="*/ 6 w 6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6">
                    <a:moveTo>
                      <a:pt x="3" y="0"/>
                    </a:moveTo>
                    <a:cubicBezTo>
                      <a:pt x="6" y="0"/>
                      <a:pt x="0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6" name="Freeform 53"/>
              <p:cNvSpPr>
                <a:spLocks/>
              </p:cNvSpPr>
              <p:nvPr/>
            </p:nvSpPr>
            <p:spPr bwMode="auto">
              <a:xfrm>
                <a:off x="4040" y="453"/>
                <a:ext cx="26" cy="21"/>
              </a:xfrm>
              <a:custGeom>
                <a:avLst/>
                <a:gdLst>
                  <a:gd name="T0" fmla="*/ 24 w 11"/>
                  <a:gd name="T1" fmla="*/ 0 h 9"/>
                  <a:gd name="T2" fmla="*/ 24 w 11"/>
                  <a:gd name="T3" fmla="*/ 0 h 9"/>
                  <a:gd name="T4" fmla="*/ 0 60000 65536"/>
                  <a:gd name="T5" fmla="*/ 0 60000 65536"/>
                  <a:gd name="T6" fmla="*/ 0 w 11"/>
                  <a:gd name="T7" fmla="*/ 0 h 9"/>
                  <a:gd name="T8" fmla="*/ 11 w 11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9">
                    <a:moveTo>
                      <a:pt x="10" y="0"/>
                    </a:moveTo>
                    <a:cubicBezTo>
                      <a:pt x="11" y="0"/>
                      <a:pt x="0" y="9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7" name="Freeform 54"/>
              <p:cNvSpPr>
                <a:spLocks/>
              </p:cNvSpPr>
              <p:nvPr/>
            </p:nvSpPr>
            <p:spPr bwMode="auto">
              <a:xfrm>
                <a:off x="2540" y="436"/>
                <a:ext cx="101" cy="26"/>
              </a:xfrm>
              <a:custGeom>
                <a:avLst/>
                <a:gdLst>
                  <a:gd name="T0" fmla="*/ 23 w 43"/>
                  <a:gd name="T1" fmla="*/ 24 h 11"/>
                  <a:gd name="T2" fmla="*/ 23 w 43"/>
                  <a:gd name="T3" fmla="*/ 24 h 11"/>
                  <a:gd name="T4" fmla="*/ 0 60000 65536"/>
                  <a:gd name="T5" fmla="*/ 0 60000 65536"/>
                  <a:gd name="T6" fmla="*/ 0 w 43"/>
                  <a:gd name="T7" fmla="*/ 0 h 11"/>
                  <a:gd name="T8" fmla="*/ 43 w 4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" h="11">
                    <a:moveTo>
                      <a:pt x="10" y="10"/>
                    </a:moveTo>
                    <a:cubicBezTo>
                      <a:pt x="43" y="0"/>
                      <a:pt x="0" y="11"/>
                      <a:pt x="10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8" name="Freeform 55"/>
              <p:cNvSpPr>
                <a:spLocks/>
              </p:cNvSpPr>
              <p:nvPr/>
            </p:nvSpPr>
            <p:spPr bwMode="auto">
              <a:xfrm>
                <a:off x="2703" y="453"/>
                <a:ext cx="12" cy="2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2" y="0"/>
                    </a:moveTo>
                    <a:cubicBezTo>
                      <a:pt x="0" y="1"/>
                      <a:pt x="5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299" name="Freeform 56"/>
              <p:cNvSpPr>
                <a:spLocks/>
              </p:cNvSpPr>
              <p:nvPr/>
            </p:nvSpPr>
            <p:spPr bwMode="auto">
              <a:xfrm>
                <a:off x="2429" y="453"/>
                <a:ext cx="90" cy="17"/>
              </a:xfrm>
              <a:custGeom>
                <a:avLst/>
                <a:gdLst>
                  <a:gd name="T0" fmla="*/ 0 w 38"/>
                  <a:gd name="T1" fmla="*/ 12 h 7"/>
                  <a:gd name="T2" fmla="*/ 90 w 38"/>
                  <a:gd name="T3" fmla="*/ 15 h 7"/>
                  <a:gd name="T4" fmla="*/ 0 w 38"/>
                  <a:gd name="T5" fmla="*/ 12 h 7"/>
                  <a:gd name="T6" fmla="*/ 0 60000 65536"/>
                  <a:gd name="T7" fmla="*/ 0 60000 65536"/>
                  <a:gd name="T8" fmla="*/ 0 60000 65536"/>
                  <a:gd name="T9" fmla="*/ 0 w 38"/>
                  <a:gd name="T10" fmla="*/ 0 h 7"/>
                  <a:gd name="T11" fmla="*/ 38 w 38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" h="7">
                    <a:moveTo>
                      <a:pt x="0" y="5"/>
                    </a:moveTo>
                    <a:cubicBezTo>
                      <a:pt x="4" y="0"/>
                      <a:pt x="37" y="6"/>
                      <a:pt x="38" y="6"/>
                    </a:cubicBezTo>
                    <a:cubicBezTo>
                      <a:pt x="33" y="1"/>
                      <a:pt x="1" y="7"/>
                      <a:pt x="0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0" name="Freeform 57"/>
              <p:cNvSpPr>
                <a:spLocks/>
              </p:cNvSpPr>
              <p:nvPr/>
            </p:nvSpPr>
            <p:spPr bwMode="auto">
              <a:xfrm>
                <a:off x="4437" y="460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1" name="Freeform 58"/>
              <p:cNvSpPr>
                <a:spLocks/>
              </p:cNvSpPr>
              <p:nvPr/>
            </p:nvSpPr>
            <p:spPr bwMode="auto">
              <a:xfrm>
                <a:off x="2502" y="455"/>
                <a:ext cx="106" cy="15"/>
              </a:xfrm>
              <a:custGeom>
                <a:avLst/>
                <a:gdLst>
                  <a:gd name="T0" fmla="*/ 26 w 45"/>
                  <a:gd name="T1" fmla="*/ 13 h 6"/>
                  <a:gd name="T2" fmla="*/ 26 w 45"/>
                  <a:gd name="T3" fmla="*/ 13 h 6"/>
                  <a:gd name="T4" fmla="*/ 0 60000 65536"/>
                  <a:gd name="T5" fmla="*/ 0 60000 65536"/>
                  <a:gd name="T6" fmla="*/ 0 w 45"/>
                  <a:gd name="T7" fmla="*/ 0 h 6"/>
                  <a:gd name="T8" fmla="*/ 45 w 4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5" h="6">
                    <a:moveTo>
                      <a:pt x="11" y="5"/>
                    </a:moveTo>
                    <a:cubicBezTo>
                      <a:pt x="45" y="0"/>
                      <a:pt x="0" y="6"/>
                      <a:pt x="11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2" name="Freeform 59"/>
              <p:cNvSpPr>
                <a:spLocks/>
              </p:cNvSpPr>
              <p:nvPr/>
            </p:nvSpPr>
            <p:spPr bwMode="auto">
              <a:xfrm>
                <a:off x="4439" y="460"/>
                <a:ext cx="5" cy="5"/>
              </a:xfrm>
              <a:custGeom>
                <a:avLst/>
                <a:gdLst>
                  <a:gd name="T0" fmla="*/ 0 w 2"/>
                  <a:gd name="T1" fmla="*/ 3 h 2"/>
                  <a:gd name="T2" fmla="*/ 5 w 2"/>
                  <a:gd name="T3" fmla="*/ 3 h 2"/>
                  <a:gd name="T4" fmla="*/ 0 w 2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3" name="Freeform 60"/>
              <p:cNvSpPr>
                <a:spLocks/>
              </p:cNvSpPr>
              <p:nvPr/>
            </p:nvSpPr>
            <p:spPr bwMode="auto">
              <a:xfrm>
                <a:off x="2727" y="462"/>
                <a:ext cx="2" cy="5"/>
              </a:xfrm>
              <a:custGeom>
                <a:avLst/>
                <a:gdLst>
                  <a:gd name="T0" fmla="*/ 2 w 1"/>
                  <a:gd name="T1" fmla="*/ 0 h 2"/>
                  <a:gd name="T2" fmla="*/ 0 w 1"/>
                  <a:gd name="T3" fmla="*/ 3 h 2"/>
                  <a:gd name="T4" fmla="*/ 2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4" name="Freeform 61"/>
              <p:cNvSpPr>
                <a:spLocks/>
              </p:cNvSpPr>
              <p:nvPr/>
            </p:nvSpPr>
            <p:spPr bwMode="auto">
              <a:xfrm>
                <a:off x="2408" y="453"/>
                <a:ext cx="37" cy="21"/>
              </a:xfrm>
              <a:custGeom>
                <a:avLst/>
                <a:gdLst>
                  <a:gd name="T0" fmla="*/ 0 w 16"/>
                  <a:gd name="T1" fmla="*/ 16 h 9"/>
                  <a:gd name="T2" fmla="*/ 0 w 16"/>
                  <a:gd name="T3" fmla="*/ 16 h 9"/>
                  <a:gd name="T4" fmla="*/ 0 60000 65536"/>
                  <a:gd name="T5" fmla="*/ 0 60000 65536"/>
                  <a:gd name="T6" fmla="*/ 0 w 16"/>
                  <a:gd name="T7" fmla="*/ 0 h 9"/>
                  <a:gd name="T8" fmla="*/ 16 w 1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9">
                    <a:moveTo>
                      <a:pt x="0" y="7"/>
                    </a:moveTo>
                    <a:cubicBezTo>
                      <a:pt x="16" y="0"/>
                      <a:pt x="1" y="9"/>
                      <a:pt x="0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5" name="Freeform 62"/>
              <p:cNvSpPr>
                <a:spLocks/>
              </p:cNvSpPr>
              <p:nvPr/>
            </p:nvSpPr>
            <p:spPr bwMode="auto">
              <a:xfrm>
                <a:off x="2727" y="460"/>
                <a:ext cx="9" cy="17"/>
              </a:xfrm>
              <a:custGeom>
                <a:avLst/>
                <a:gdLst>
                  <a:gd name="T0" fmla="*/ 7 w 4"/>
                  <a:gd name="T1" fmla="*/ 7 h 7"/>
                  <a:gd name="T2" fmla="*/ 7 w 4"/>
                  <a:gd name="T3" fmla="*/ 7 h 7"/>
                  <a:gd name="T4" fmla="*/ 0 60000 65536"/>
                  <a:gd name="T5" fmla="*/ 0 60000 65536"/>
                  <a:gd name="T6" fmla="*/ 0 w 4"/>
                  <a:gd name="T7" fmla="*/ 0 h 7"/>
                  <a:gd name="T8" fmla="*/ 4 w 4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7">
                    <a:moveTo>
                      <a:pt x="3" y="3"/>
                    </a:moveTo>
                    <a:cubicBezTo>
                      <a:pt x="0" y="0"/>
                      <a:pt x="4" y="7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6" name="Freeform 63"/>
              <p:cNvSpPr>
                <a:spLocks/>
              </p:cNvSpPr>
              <p:nvPr/>
            </p:nvSpPr>
            <p:spPr bwMode="auto">
              <a:xfrm>
                <a:off x="2334" y="465"/>
                <a:ext cx="95" cy="40"/>
              </a:xfrm>
              <a:custGeom>
                <a:avLst/>
                <a:gdLst>
                  <a:gd name="T0" fmla="*/ 12 w 40"/>
                  <a:gd name="T1" fmla="*/ 40 h 17"/>
                  <a:gd name="T2" fmla="*/ 55 w 40"/>
                  <a:gd name="T3" fmla="*/ 12 h 17"/>
                  <a:gd name="T4" fmla="*/ 69 w 40"/>
                  <a:gd name="T5" fmla="*/ 7 h 17"/>
                  <a:gd name="T6" fmla="*/ 12 w 40"/>
                  <a:gd name="T7" fmla="*/ 40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0"/>
                  <a:gd name="T13" fmla="*/ 0 h 17"/>
                  <a:gd name="T14" fmla="*/ 40 w 40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0" h="17">
                    <a:moveTo>
                      <a:pt x="5" y="17"/>
                    </a:moveTo>
                    <a:cubicBezTo>
                      <a:pt x="10" y="11"/>
                      <a:pt x="17" y="10"/>
                      <a:pt x="23" y="5"/>
                    </a:cubicBezTo>
                    <a:cubicBezTo>
                      <a:pt x="21" y="8"/>
                      <a:pt x="23" y="7"/>
                      <a:pt x="29" y="3"/>
                    </a:cubicBezTo>
                    <a:cubicBezTo>
                      <a:pt x="40" y="0"/>
                      <a:pt x="0" y="15"/>
                      <a:pt x="5" y="1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7" name="Freeform 64"/>
              <p:cNvSpPr>
                <a:spLocks/>
              </p:cNvSpPr>
              <p:nvPr/>
            </p:nvSpPr>
            <p:spPr bwMode="auto">
              <a:xfrm>
                <a:off x="4538" y="474"/>
                <a:ext cx="19" cy="5"/>
              </a:xfrm>
              <a:custGeom>
                <a:avLst/>
                <a:gdLst>
                  <a:gd name="T0" fmla="*/ 10 w 8"/>
                  <a:gd name="T1" fmla="*/ 3 h 2"/>
                  <a:gd name="T2" fmla="*/ 10 w 8"/>
                  <a:gd name="T3" fmla="*/ 3 h 2"/>
                  <a:gd name="T4" fmla="*/ 0 60000 65536"/>
                  <a:gd name="T5" fmla="*/ 0 60000 65536"/>
                  <a:gd name="T6" fmla="*/ 0 w 8"/>
                  <a:gd name="T7" fmla="*/ 0 h 2"/>
                  <a:gd name="T8" fmla="*/ 8 w 8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2">
                    <a:moveTo>
                      <a:pt x="4" y="1"/>
                    </a:moveTo>
                    <a:cubicBezTo>
                      <a:pt x="8" y="2"/>
                      <a:pt x="0" y="0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8" name="Freeform 65"/>
              <p:cNvSpPr>
                <a:spLocks/>
              </p:cNvSpPr>
              <p:nvPr/>
            </p:nvSpPr>
            <p:spPr bwMode="auto">
              <a:xfrm>
                <a:off x="4538" y="467"/>
                <a:ext cx="38" cy="17"/>
              </a:xfrm>
              <a:custGeom>
                <a:avLst/>
                <a:gdLst>
                  <a:gd name="T0" fmla="*/ 10 w 16"/>
                  <a:gd name="T1" fmla="*/ 15 h 7"/>
                  <a:gd name="T2" fmla="*/ 10 w 16"/>
                  <a:gd name="T3" fmla="*/ 15 h 7"/>
                  <a:gd name="T4" fmla="*/ 0 60000 65536"/>
                  <a:gd name="T5" fmla="*/ 0 60000 65536"/>
                  <a:gd name="T6" fmla="*/ 0 w 16"/>
                  <a:gd name="T7" fmla="*/ 0 h 7"/>
                  <a:gd name="T8" fmla="*/ 16 w 16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7">
                    <a:moveTo>
                      <a:pt x="4" y="6"/>
                    </a:moveTo>
                    <a:cubicBezTo>
                      <a:pt x="0" y="7"/>
                      <a:pt x="16" y="0"/>
                      <a:pt x="4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09" name="Freeform 66"/>
              <p:cNvSpPr>
                <a:spLocks/>
              </p:cNvSpPr>
              <p:nvPr/>
            </p:nvSpPr>
            <p:spPr bwMode="auto">
              <a:xfrm>
                <a:off x="4534" y="481"/>
                <a:ext cx="19" cy="5"/>
              </a:xfrm>
              <a:custGeom>
                <a:avLst/>
                <a:gdLst>
                  <a:gd name="T0" fmla="*/ 7 w 8"/>
                  <a:gd name="T1" fmla="*/ 5 h 2"/>
                  <a:gd name="T2" fmla="*/ 7 w 8"/>
                  <a:gd name="T3" fmla="*/ 5 h 2"/>
                  <a:gd name="T4" fmla="*/ 0 60000 65536"/>
                  <a:gd name="T5" fmla="*/ 0 60000 65536"/>
                  <a:gd name="T6" fmla="*/ 0 w 8"/>
                  <a:gd name="T7" fmla="*/ 0 h 2"/>
                  <a:gd name="T8" fmla="*/ 8 w 8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2">
                    <a:moveTo>
                      <a:pt x="3" y="2"/>
                    </a:moveTo>
                    <a:cubicBezTo>
                      <a:pt x="8" y="0"/>
                      <a:pt x="0" y="0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0" name="Freeform 67"/>
              <p:cNvSpPr>
                <a:spLocks/>
              </p:cNvSpPr>
              <p:nvPr/>
            </p:nvSpPr>
            <p:spPr bwMode="auto">
              <a:xfrm>
                <a:off x="4543" y="484"/>
                <a:ext cx="10" cy="4"/>
              </a:xfrm>
              <a:custGeom>
                <a:avLst/>
                <a:gdLst>
                  <a:gd name="T0" fmla="*/ 0 w 4"/>
                  <a:gd name="T1" fmla="*/ 2 h 2"/>
                  <a:gd name="T2" fmla="*/ 10 w 4"/>
                  <a:gd name="T3" fmla="*/ 2 h 2"/>
                  <a:gd name="T4" fmla="*/ 0 w 4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0" y="1"/>
                    </a:moveTo>
                    <a:cubicBezTo>
                      <a:pt x="0" y="2"/>
                      <a:pt x="2" y="1"/>
                      <a:pt x="4" y="1"/>
                    </a:cubicBezTo>
                    <a:cubicBezTo>
                      <a:pt x="2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1" name="Freeform 68"/>
              <p:cNvSpPr>
                <a:spLocks/>
              </p:cNvSpPr>
              <p:nvPr/>
            </p:nvSpPr>
            <p:spPr bwMode="auto">
              <a:xfrm>
                <a:off x="4706" y="479"/>
                <a:ext cx="50" cy="28"/>
              </a:xfrm>
              <a:custGeom>
                <a:avLst/>
                <a:gdLst>
                  <a:gd name="T0" fmla="*/ 12 w 21"/>
                  <a:gd name="T1" fmla="*/ 7 h 12"/>
                  <a:gd name="T2" fmla="*/ 12 w 21"/>
                  <a:gd name="T3" fmla="*/ 7 h 12"/>
                  <a:gd name="T4" fmla="*/ 0 60000 65536"/>
                  <a:gd name="T5" fmla="*/ 0 60000 65536"/>
                  <a:gd name="T6" fmla="*/ 0 w 21"/>
                  <a:gd name="T7" fmla="*/ 0 h 12"/>
                  <a:gd name="T8" fmla="*/ 21 w 21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12">
                    <a:moveTo>
                      <a:pt x="5" y="3"/>
                    </a:moveTo>
                    <a:cubicBezTo>
                      <a:pt x="21" y="12"/>
                      <a:pt x="0" y="0"/>
                      <a:pt x="5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2" name="Freeform 69"/>
              <p:cNvSpPr>
                <a:spLocks/>
              </p:cNvSpPr>
              <p:nvPr/>
            </p:nvSpPr>
            <p:spPr bwMode="auto">
              <a:xfrm>
                <a:off x="5101" y="486"/>
                <a:ext cx="37" cy="12"/>
              </a:xfrm>
              <a:custGeom>
                <a:avLst/>
                <a:gdLst>
                  <a:gd name="T0" fmla="*/ 14 w 16"/>
                  <a:gd name="T1" fmla="*/ 10 h 5"/>
                  <a:gd name="T2" fmla="*/ 14 w 16"/>
                  <a:gd name="T3" fmla="*/ 10 h 5"/>
                  <a:gd name="T4" fmla="*/ 0 60000 65536"/>
                  <a:gd name="T5" fmla="*/ 0 60000 65536"/>
                  <a:gd name="T6" fmla="*/ 0 w 16"/>
                  <a:gd name="T7" fmla="*/ 0 h 5"/>
                  <a:gd name="T8" fmla="*/ 16 w 16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5">
                    <a:moveTo>
                      <a:pt x="6" y="4"/>
                    </a:moveTo>
                    <a:cubicBezTo>
                      <a:pt x="16" y="0"/>
                      <a:pt x="0" y="5"/>
                      <a:pt x="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3" name="Freeform 70"/>
              <p:cNvSpPr>
                <a:spLocks/>
              </p:cNvSpPr>
              <p:nvPr/>
            </p:nvSpPr>
            <p:spPr bwMode="auto">
              <a:xfrm>
                <a:off x="5056" y="493"/>
                <a:ext cx="97" cy="3"/>
              </a:xfrm>
              <a:custGeom>
                <a:avLst/>
                <a:gdLst>
                  <a:gd name="T0" fmla="*/ 19 w 41"/>
                  <a:gd name="T1" fmla="*/ 3 h 1"/>
                  <a:gd name="T2" fmla="*/ 19 w 41"/>
                  <a:gd name="T3" fmla="*/ 3 h 1"/>
                  <a:gd name="T4" fmla="*/ 0 60000 65536"/>
                  <a:gd name="T5" fmla="*/ 0 60000 65536"/>
                  <a:gd name="T6" fmla="*/ 0 w 41"/>
                  <a:gd name="T7" fmla="*/ 0 h 1"/>
                  <a:gd name="T8" fmla="*/ 41 w 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1" h="1">
                    <a:moveTo>
                      <a:pt x="8" y="1"/>
                    </a:moveTo>
                    <a:cubicBezTo>
                      <a:pt x="41" y="0"/>
                      <a:pt x="0" y="1"/>
                      <a:pt x="8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4" name="Freeform 71"/>
              <p:cNvSpPr>
                <a:spLocks/>
              </p:cNvSpPr>
              <p:nvPr/>
            </p:nvSpPr>
            <p:spPr bwMode="auto">
              <a:xfrm>
                <a:off x="5035" y="498"/>
                <a:ext cx="44" cy="7"/>
              </a:xfrm>
              <a:custGeom>
                <a:avLst/>
                <a:gdLst>
                  <a:gd name="T0" fmla="*/ 14 w 19"/>
                  <a:gd name="T1" fmla="*/ 2 h 3"/>
                  <a:gd name="T2" fmla="*/ 44 w 19"/>
                  <a:gd name="T3" fmla="*/ 0 h 3"/>
                  <a:gd name="T4" fmla="*/ 14 w 19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19"/>
                  <a:gd name="T10" fmla="*/ 0 h 3"/>
                  <a:gd name="T11" fmla="*/ 19 w 19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" h="3">
                    <a:moveTo>
                      <a:pt x="6" y="1"/>
                    </a:moveTo>
                    <a:cubicBezTo>
                      <a:pt x="6" y="1"/>
                      <a:pt x="17" y="3"/>
                      <a:pt x="19" y="0"/>
                    </a:cubicBezTo>
                    <a:cubicBezTo>
                      <a:pt x="5" y="1"/>
                      <a:pt x="0" y="1"/>
                      <a:pt x="6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5" name="Freeform 72"/>
              <p:cNvSpPr>
                <a:spLocks/>
              </p:cNvSpPr>
              <p:nvPr/>
            </p:nvSpPr>
            <p:spPr bwMode="auto">
              <a:xfrm>
                <a:off x="4997" y="498"/>
                <a:ext cx="64" cy="7"/>
              </a:xfrm>
              <a:custGeom>
                <a:avLst/>
                <a:gdLst>
                  <a:gd name="T0" fmla="*/ 19 w 27"/>
                  <a:gd name="T1" fmla="*/ 7 h 3"/>
                  <a:gd name="T2" fmla="*/ 52 w 27"/>
                  <a:gd name="T3" fmla="*/ 5 h 3"/>
                  <a:gd name="T4" fmla="*/ 19 w 27"/>
                  <a:gd name="T5" fmla="*/ 7 h 3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3"/>
                  <a:gd name="T11" fmla="*/ 27 w 2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3">
                    <a:moveTo>
                      <a:pt x="8" y="3"/>
                    </a:moveTo>
                    <a:cubicBezTo>
                      <a:pt x="13" y="1"/>
                      <a:pt x="17" y="0"/>
                      <a:pt x="22" y="2"/>
                    </a:cubicBezTo>
                    <a:cubicBezTo>
                      <a:pt x="27" y="2"/>
                      <a:pt x="0" y="3"/>
                      <a:pt x="8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6" name="Freeform 73"/>
              <p:cNvSpPr>
                <a:spLocks/>
              </p:cNvSpPr>
              <p:nvPr/>
            </p:nvSpPr>
            <p:spPr bwMode="auto">
              <a:xfrm>
                <a:off x="5115" y="500"/>
                <a:ext cx="5" cy="3"/>
              </a:xfrm>
              <a:custGeom>
                <a:avLst/>
                <a:gdLst>
                  <a:gd name="T0" fmla="*/ 3 w 2"/>
                  <a:gd name="T1" fmla="*/ 0 h 1"/>
                  <a:gd name="T2" fmla="*/ 0 w 2"/>
                  <a:gd name="T3" fmla="*/ 3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2" y="1"/>
                      <a:pt x="2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7" name="Freeform 74"/>
              <p:cNvSpPr>
                <a:spLocks/>
              </p:cNvSpPr>
              <p:nvPr/>
            </p:nvSpPr>
            <p:spPr bwMode="auto">
              <a:xfrm>
                <a:off x="2294" y="507"/>
                <a:ext cx="62" cy="29"/>
              </a:xfrm>
              <a:custGeom>
                <a:avLst/>
                <a:gdLst>
                  <a:gd name="T0" fmla="*/ 14 w 26"/>
                  <a:gd name="T1" fmla="*/ 29 h 12"/>
                  <a:gd name="T2" fmla="*/ 50 w 26"/>
                  <a:gd name="T3" fmla="*/ 0 h 12"/>
                  <a:gd name="T4" fmla="*/ 14 w 26"/>
                  <a:gd name="T5" fmla="*/ 29 h 12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12"/>
                  <a:gd name="T11" fmla="*/ 26 w 26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12">
                    <a:moveTo>
                      <a:pt x="6" y="12"/>
                    </a:moveTo>
                    <a:cubicBezTo>
                      <a:pt x="11" y="8"/>
                      <a:pt x="16" y="4"/>
                      <a:pt x="21" y="0"/>
                    </a:cubicBezTo>
                    <a:cubicBezTo>
                      <a:pt x="26" y="0"/>
                      <a:pt x="0" y="12"/>
                      <a:pt x="6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8" name="Freeform 75"/>
              <p:cNvSpPr>
                <a:spLocks/>
              </p:cNvSpPr>
              <p:nvPr/>
            </p:nvSpPr>
            <p:spPr bwMode="auto">
              <a:xfrm>
                <a:off x="5018" y="505"/>
                <a:ext cx="24" cy="7"/>
              </a:xfrm>
              <a:custGeom>
                <a:avLst/>
                <a:gdLst>
                  <a:gd name="T0" fmla="*/ 12 w 10"/>
                  <a:gd name="T1" fmla="*/ 5 h 3"/>
                  <a:gd name="T2" fmla="*/ 12 w 10"/>
                  <a:gd name="T3" fmla="*/ 5 h 3"/>
                  <a:gd name="T4" fmla="*/ 0 60000 65536"/>
                  <a:gd name="T5" fmla="*/ 0 60000 65536"/>
                  <a:gd name="T6" fmla="*/ 0 w 10"/>
                  <a:gd name="T7" fmla="*/ 0 h 3"/>
                  <a:gd name="T8" fmla="*/ 10 w 10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3">
                    <a:moveTo>
                      <a:pt x="5" y="2"/>
                    </a:moveTo>
                    <a:cubicBezTo>
                      <a:pt x="10" y="0"/>
                      <a:pt x="0" y="3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19" name="Freeform 76"/>
              <p:cNvSpPr>
                <a:spLocks/>
              </p:cNvSpPr>
              <p:nvPr/>
            </p:nvSpPr>
            <p:spPr bwMode="auto">
              <a:xfrm>
                <a:off x="2337" y="507"/>
                <a:ext cx="14" cy="7"/>
              </a:xfrm>
              <a:custGeom>
                <a:avLst/>
                <a:gdLst>
                  <a:gd name="T0" fmla="*/ 5 w 6"/>
                  <a:gd name="T1" fmla="*/ 0 h 3"/>
                  <a:gd name="T2" fmla="*/ 5 w 6"/>
                  <a:gd name="T3" fmla="*/ 0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2" y="0"/>
                    </a:moveTo>
                    <a:cubicBezTo>
                      <a:pt x="0" y="3"/>
                      <a:pt x="6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0" name="Freeform 77"/>
              <p:cNvSpPr>
                <a:spLocks/>
              </p:cNvSpPr>
              <p:nvPr/>
            </p:nvSpPr>
            <p:spPr bwMode="auto">
              <a:xfrm>
                <a:off x="4987" y="510"/>
                <a:ext cx="26" cy="2"/>
              </a:xfrm>
              <a:custGeom>
                <a:avLst/>
                <a:gdLst>
                  <a:gd name="T0" fmla="*/ 12 w 11"/>
                  <a:gd name="T1" fmla="*/ 2 h 1"/>
                  <a:gd name="T2" fmla="*/ 12 w 11"/>
                  <a:gd name="T3" fmla="*/ 2 h 1"/>
                  <a:gd name="T4" fmla="*/ 0 60000 65536"/>
                  <a:gd name="T5" fmla="*/ 0 60000 65536"/>
                  <a:gd name="T6" fmla="*/ 0 w 11"/>
                  <a:gd name="T7" fmla="*/ 0 h 1"/>
                  <a:gd name="T8" fmla="*/ 11 w 1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1">
                    <a:moveTo>
                      <a:pt x="5" y="1"/>
                    </a:moveTo>
                    <a:cubicBezTo>
                      <a:pt x="11" y="0"/>
                      <a:pt x="0" y="0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1" name="Freeform 78"/>
              <p:cNvSpPr>
                <a:spLocks/>
              </p:cNvSpPr>
              <p:nvPr/>
            </p:nvSpPr>
            <p:spPr bwMode="auto">
              <a:xfrm>
                <a:off x="4964" y="512"/>
                <a:ext cx="33" cy="5"/>
              </a:xfrm>
              <a:custGeom>
                <a:avLst/>
                <a:gdLst>
                  <a:gd name="T0" fmla="*/ 12 w 14"/>
                  <a:gd name="T1" fmla="*/ 5 h 2"/>
                  <a:gd name="T2" fmla="*/ 12 w 14"/>
                  <a:gd name="T3" fmla="*/ 5 h 2"/>
                  <a:gd name="T4" fmla="*/ 0 60000 65536"/>
                  <a:gd name="T5" fmla="*/ 0 60000 65536"/>
                  <a:gd name="T6" fmla="*/ 0 w 14"/>
                  <a:gd name="T7" fmla="*/ 0 h 2"/>
                  <a:gd name="T8" fmla="*/ 14 w 1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2">
                    <a:moveTo>
                      <a:pt x="5" y="2"/>
                    </a:moveTo>
                    <a:cubicBezTo>
                      <a:pt x="14" y="0"/>
                      <a:pt x="0" y="1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2" name="Freeform 79"/>
              <p:cNvSpPr>
                <a:spLocks/>
              </p:cNvSpPr>
              <p:nvPr/>
            </p:nvSpPr>
            <p:spPr bwMode="auto">
              <a:xfrm>
                <a:off x="4883" y="524"/>
                <a:ext cx="7" cy="2"/>
              </a:xfrm>
              <a:custGeom>
                <a:avLst/>
                <a:gdLst>
                  <a:gd name="T0" fmla="*/ 5 w 3"/>
                  <a:gd name="T1" fmla="*/ 2 h 1"/>
                  <a:gd name="T2" fmla="*/ 0 w 3"/>
                  <a:gd name="T3" fmla="*/ 0 h 1"/>
                  <a:gd name="T4" fmla="*/ 5 w 3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2" y="1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3" name="Freeform 80"/>
              <p:cNvSpPr>
                <a:spLocks/>
              </p:cNvSpPr>
              <p:nvPr/>
            </p:nvSpPr>
            <p:spPr bwMode="auto">
              <a:xfrm>
                <a:off x="5238" y="531"/>
                <a:ext cx="4" cy="2"/>
              </a:xfrm>
              <a:custGeom>
                <a:avLst/>
                <a:gdLst>
                  <a:gd name="T0" fmla="*/ 4 w 2"/>
                  <a:gd name="T1" fmla="*/ 2 h 1"/>
                  <a:gd name="T2" fmla="*/ 4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0" y="0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4" name="Freeform 81"/>
              <p:cNvSpPr>
                <a:spLocks/>
              </p:cNvSpPr>
              <p:nvPr/>
            </p:nvSpPr>
            <p:spPr bwMode="auto">
              <a:xfrm>
                <a:off x="5245" y="533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5" name="Freeform 82"/>
              <p:cNvSpPr>
                <a:spLocks/>
              </p:cNvSpPr>
              <p:nvPr/>
            </p:nvSpPr>
            <p:spPr bwMode="auto">
              <a:xfrm>
                <a:off x="2299" y="538"/>
                <a:ext cx="5" cy="5"/>
              </a:xfrm>
              <a:custGeom>
                <a:avLst/>
                <a:gdLst>
                  <a:gd name="T0" fmla="*/ 3 w 2"/>
                  <a:gd name="T1" fmla="*/ 5 h 2"/>
                  <a:gd name="T2" fmla="*/ 5 w 2"/>
                  <a:gd name="T3" fmla="*/ 0 h 2"/>
                  <a:gd name="T4" fmla="*/ 3 w 2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6" name="Freeform 83"/>
              <p:cNvSpPr>
                <a:spLocks/>
              </p:cNvSpPr>
              <p:nvPr/>
            </p:nvSpPr>
            <p:spPr bwMode="auto">
              <a:xfrm>
                <a:off x="5240" y="533"/>
                <a:ext cx="92" cy="33"/>
              </a:xfrm>
              <a:custGeom>
                <a:avLst/>
                <a:gdLst>
                  <a:gd name="T0" fmla="*/ 24 w 39"/>
                  <a:gd name="T1" fmla="*/ 9 h 14"/>
                  <a:gd name="T2" fmla="*/ 24 w 39"/>
                  <a:gd name="T3" fmla="*/ 9 h 14"/>
                  <a:gd name="T4" fmla="*/ 0 60000 65536"/>
                  <a:gd name="T5" fmla="*/ 0 60000 65536"/>
                  <a:gd name="T6" fmla="*/ 0 w 39"/>
                  <a:gd name="T7" fmla="*/ 0 h 14"/>
                  <a:gd name="T8" fmla="*/ 39 w 39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9" h="14">
                    <a:moveTo>
                      <a:pt x="10" y="4"/>
                    </a:moveTo>
                    <a:cubicBezTo>
                      <a:pt x="39" y="14"/>
                      <a:pt x="0" y="0"/>
                      <a:pt x="1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7" name="Freeform 84"/>
              <p:cNvSpPr>
                <a:spLocks/>
              </p:cNvSpPr>
              <p:nvPr/>
            </p:nvSpPr>
            <p:spPr bwMode="auto">
              <a:xfrm>
                <a:off x="2256" y="538"/>
                <a:ext cx="43" cy="45"/>
              </a:xfrm>
              <a:custGeom>
                <a:avLst/>
                <a:gdLst>
                  <a:gd name="T0" fmla="*/ 5 w 18"/>
                  <a:gd name="T1" fmla="*/ 45 h 19"/>
                  <a:gd name="T2" fmla="*/ 43 w 18"/>
                  <a:gd name="T3" fmla="*/ 5 h 19"/>
                  <a:gd name="T4" fmla="*/ 5 w 18"/>
                  <a:gd name="T5" fmla="*/ 45 h 19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19"/>
                  <a:gd name="T11" fmla="*/ 18 w 18"/>
                  <a:gd name="T12" fmla="*/ 19 h 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19">
                    <a:moveTo>
                      <a:pt x="2" y="19"/>
                    </a:moveTo>
                    <a:cubicBezTo>
                      <a:pt x="3" y="19"/>
                      <a:pt x="16" y="3"/>
                      <a:pt x="18" y="2"/>
                    </a:cubicBezTo>
                    <a:cubicBezTo>
                      <a:pt x="13" y="0"/>
                      <a:pt x="0" y="17"/>
                      <a:pt x="2" y="1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8" name="Freeform 85"/>
              <p:cNvSpPr>
                <a:spLocks/>
              </p:cNvSpPr>
              <p:nvPr/>
            </p:nvSpPr>
            <p:spPr bwMode="auto">
              <a:xfrm>
                <a:off x="5287" y="550"/>
                <a:ext cx="10" cy="2"/>
              </a:xfrm>
              <a:custGeom>
                <a:avLst/>
                <a:gdLst>
                  <a:gd name="T0" fmla="*/ 8 w 4"/>
                  <a:gd name="T1" fmla="*/ 2 h 1"/>
                  <a:gd name="T2" fmla="*/ 8 w 4"/>
                  <a:gd name="T3" fmla="*/ 2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3" y="1"/>
                    </a:moveTo>
                    <a:cubicBezTo>
                      <a:pt x="4" y="0"/>
                      <a:pt x="0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29" name="Freeform 86"/>
              <p:cNvSpPr>
                <a:spLocks/>
              </p:cNvSpPr>
              <p:nvPr/>
            </p:nvSpPr>
            <p:spPr bwMode="auto">
              <a:xfrm>
                <a:off x="5287" y="550"/>
                <a:ext cx="24" cy="7"/>
              </a:xfrm>
              <a:custGeom>
                <a:avLst/>
                <a:gdLst>
                  <a:gd name="T0" fmla="*/ 12 w 10"/>
                  <a:gd name="T1" fmla="*/ 5 h 3"/>
                  <a:gd name="T2" fmla="*/ 12 w 10"/>
                  <a:gd name="T3" fmla="*/ 5 h 3"/>
                  <a:gd name="T4" fmla="*/ 0 60000 65536"/>
                  <a:gd name="T5" fmla="*/ 0 60000 65536"/>
                  <a:gd name="T6" fmla="*/ 0 w 10"/>
                  <a:gd name="T7" fmla="*/ 0 h 3"/>
                  <a:gd name="T8" fmla="*/ 10 w 10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3">
                    <a:moveTo>
                      <a:pt x="5" y="2"/>
                    </a:moveTo>
                    <a:cubicBezTo>
                      <a:pt x="10" y="3"/>
                      <a:pt x="0" y="0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0" name="Freeform 87"/>
              <p:cNvSpPr>
                <a:spLocks/>
              </p:cNvSpPr>
              <p:nvPr/>
            </p:nvSpPr>
            <p:spPr bwMode="auto">
              <a:xfrm>
                <a:off x="5292" y="555"/>
                <a:ext cx="31" cy="4"/>
              </a:xfrm>
              <a:custGeom>
                <a:avLst/>
                <a:gdLst>
                  <a:gd name="T0" fmla="*/ 19 w 13"/>
                  <a:gd name="T1" fmla="*/ 4 h 2"/>
                  <a:gd name="T2" fmla="*/ 19 w 13"/>
                  <a:gd name="T3" fmla="*/ 4 h 2"/>
                  <a:gd name="T4" fmla="*/ 0 60000 65536"/>
                  <a:gd name="T5" fmla="*/ 0 60000 65536"/>
                  <a:gd name="T6" fmla="*/ 0 w 13"/>
                  <a:gd name="T7" fmla="*/ 0 h 2"/>
                  <a:gd name="T8" fmla="*/ 13 w 1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2">
                    <a:moveTo>
                      <a:pt x="8" y="2"/>
                    </a:moveTo>
                    <a:cubicBezTo>
                      <a:pt x="13" y="2"/>
                      <a:pt x="0" y="0"/>
                      <a:pt x="8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1" name="Freeform 88"/>
              <p:cNvSpPr>
                <a:spLocks/>
              </p:cNvSpPr>
              <p:nvPr/>
            </p:nvSpPr>
            <p:spPr bwMode="auto">
              <a:xfrm>
                <a:off x="5287" y="552"/>
                <a:ext cx="116" cy="31"/>
              </a:xfrm>
              <a:custGeom>
                <a:avLst/>
                <a:gdLst>
                  <a:gd name="T0" fmla="*/ 40 w 49"/>
                  <a:gd name="T1" fmla="*/ 7 h 13"/>
                  <a:gd name="T2" fmla="*/ 107 w 49"/>
                  <a:gd name="T3" fmla="*/ 29 h 13"/>
                  <a:gd name="T4" fmla="*/ 40 w 49"/>
                  <a:gd name="T5" fmla="*/ 7 h 13"/>
                  <a:gd name="T6" fmla="*/ 0 60000 65536"/>
                  <a:gd name="T7" fmla="*/ 0 60000 65536"/>
                  <a:gd name="T8" fmla="*/ 0 60000 65536"/>
                  <a:gd name="T9" fmla="*/ 0 w 49"/>
                  <a:gd name="T10" fmla="*/ 0 h 13"/>
                  <a:gd name="T11" fmla="*/ 49 w 49"/>
                  <a:gd name="T12" fmla="*/ 13 h 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" h="13">
                    <a:moveTo>
                      <a:pt x="17" y="3"/>
                    </a:moveTo>
                    <a:cubicBezTo>
                      <a:pt x="27" y="5"/>
                      <a:pt x="36" y="8"/>
                      <a:pt x="45" y="12"/>
                    </a:cubicBezTo>
                    <a:cubicBezTo>
                      <a:pt x="49" y="13"/>
                      <a:pt x="0" y="0"/>
                      <a:pt x="17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2" name="Freeform 89"/>
              <p:cNvSpPr>
                <a:spLocks/>
              </p:cNvSpPr>
              <p:nvPr/>
            </p:nvSpPr>
            <p:spPr bwMode="auto">
              <a:xfrm>
                <a:off x="2252" y="585"/>
                <a:ext cx="9" cy="48"/>
              </a:xfrm>
              <a:custGeom>
                <a:avLst/>
                <a:gdLst>
                  <a:gd name="T0" fmla="*/ 2 w 4"/>
                  <a:gd name="T1" fmla="*/ 34 h 20"/>
                  <a:gd name="T2" fmla="*/ 9 w 4"/>
                  <a:gd name="T3" fmla="*/ 0 h 20"/>
                  <a:gd name="T4" fmla="*/ 2 w 4"/>
                  <a:gd name="T5" fmla="*/ 34 h 20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0"/>
                  <a:gd name="T11" fmla="*/ 4 w 4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0">
                    <a:moveTo>
                      <a:pt x="1" y="14"/>
                    </a:moveTo>
                    <a:cubicBezTo>
                      <a:pt x="0" y="20"/>
                      <a:pt x="3" y="1"/>
                      <a:pt x="4" y="0"/>
                    </a:cubicBezTo>
                    <a:cubicBezTo>
                      <a:pt x="1" y="4"/>
                      <a:pt x="0" y="9"/>
                      <a:pt x="1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3" name="Freeform 90"/>
              <p:cNvSpPr>
                <a:spLocks/>
              </p:cNvSpPr>
              <p:nvPr/>
            </p:nvSpPr>
            <p:spPr bwMode="auto">
              <a:xfrm>
                <a:off x="2256" y="625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4" name="Freeform 91"/>
              <p:cNvSpPr>
                <a:spLocks/>
              </p:cNvSpPr>
              <p:nvPr/>
            </p:nvSpPr>
            <p:spPr bwMode="auto">
              <a:xfrm>
                <a:off x="1779" y="824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5" name="Freeform 92"/>
              <p:cNvSpPr>
                <a:spLocks/>
              </p:cNvSpPr>
              <p:nvPr/>
            </p:nvSpPr>
            <p:spPr bwMode="auto">
              <a:xfrm>
                <a:off x="1801" y="829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6" name="Freeform 93"/>
              <p:cNvSpPr>
                <a:spLocks/>
              </p:cNvSpPr>
              <p:nvPr/>
            </p:nvSpPr>
            <p:spPr bwMode="auto">
              <a:xfrm>
                <a:off x="2341" y="1088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7" name="Freeform 94"/>
              <p:cNvSpPr>
                <a:spLocks/>
              </p:cNvSpPr>
              <p:nvPr/>
            </p:nvSpPr>
            <p:spPr bwMode="auto">
              <a:xfrm>
                <a:off x="2351" y="1091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8" name="Freeform 95"/>
              <p:cNvSpPr>
                <a:spLocks/>
              </p:cNvSpPr>
              <p:nvPr/>
            </p:nvSpPr>
            <p:spPr bwMode="auto">
              <a:xfrm>
                <a:off x="2467" y="1095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39" name="Freeform 96"/>
              <p:cNvSpPr>
                <a:spLocks/>
              </p:cNvSpPr>
              <p:nvPr/>
            </p:nvSpPr>
            <p:spPr bwMode="auto">
              <a:xfrm>
                <a:off x="2660" y="1162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0" name="Freeform 97"/>
              <p:cNvSpPr>
                <a:spLocks/>
              </p:cNvSpPr>
              <p:nvPr/>
            </p:nvSpPr>
            <p:spPr bwMode="auto">
              <a:xfrm>
                <a:off x="1919" y="1178"/>
                <a:ext cx="125" cy="24"/>
              </a:xfrm>
              <a:custGeom>
                <a:avLst/>
                <a:gdLst>
                  <a:gd name="T0" fmla="*/ 101 w 53"/>
                  <a:gd name="T1" fmla="*/ 0 h 10"/>
                  <a:gd name="T2" fmla="*/ 0 w 53"/>
                  <a:gd name="T3" fmla="*/ 24 h 10"/>
                  <a:gd name="T4" fmla="*/ 101 w 53"/>
                  <a:gd name="T5" fmla="*/ 0 h 10"/>
                  <a:gd name="T6" fmla="*/ 0 60000 65536"/>
                  <a:gd name="T7" fmla="*/ 0 60000 65536"/>
                  <a:gd name="T8" fmla="*/ 0 60000 65536"/>
                  <a:gd name="T9" fmla="*/ 0 w 53"/>
                  <a:gd name="T10" fmla="*/ 0 h 10"/>
                  <a:gd name="T11" fmla="*/ 53 w 53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3" h="10">
                    <a:moveTo>
                      <a:pt x="43" y="0"/>
                    </a:moveTo>
                    <a:cubicBezTo>
                      <a:pt x="53" y="1"/>
                      <a:pt x="4" y="4"/>
                      <a:pt x="0" y="10"/>
                    </a:cubicBezTo>
                    <a:cubicBezTo>
                      <a:pt x="8" y="10"/>
                      <a:pt x="41" y="5"/>
                      <a:pt x="4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1" name="Freeform 98"/>
              <p:cNvSpPr>
                <a:spLocks/>
              </p:cNvSpPr>
              <p:nvPr/>
            </p:nvSpPr>
            <p:spPr bwMode="auto">
              <a:xfrm>
                <a:off x="1985" y="1197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2" name="Freeform 99"/>
              <p:cNvSpPr>
                <a:spLocks/>
              </p:cNvSpPr>
              <p:nvPr/>
            </p:nvSpPr>
            <p:spPr bwMode="auto">
              <a:xfrm>
                <a:off x="1867" y="1202"/>
                <a:ext cx="49" cy="12"/>
              </a:xfrm>
              <a:custGeom>
                <a:avLst/>
                <a:gdLst>
                  <a:gd name="T0" fmla="*/ 49 w 21"/>
                  <a:gd name="T1" fmla="*/ 0 h 5"/>
                  <a:gd name="T2" fmla="*/ 49 w 21"/>
                  <a:gd name="T3" fmla="*/ 0 h 5"/>
                  <a:gd name="T4" fmla="*/ 0 60000 65536"/>
                  <a:gd name="T5" fmla="*/ 0 60000 65536"/>
                  <a:gd name="T6" fmla="*/ 0 w 21"/>
                  <a:gd name="T7" fmla="*/ 0 h 5"/>
                  <a:gd name="T8" fmla="*/ 21 w 21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5">
                    <a:moveTo>
                      <a:pt x="21" y="0"/>
                    </a:moveTo>
                    <a:cubicBezTo>
                      <a:pt x="0" y="2"/>
                      <a:pt x="21" y="5"/>
                      <a:pt x="2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3" name="Freeform 100"/>
              <p:cNvSpPr>
                <a:spLocks/>
              </p:cNvSpPr>
              <p:nvPr/>
            </p:nvSpPr>
            <p:spPr bwMode="auto">
              <a:xfrm>
                <a:off x="2164" y="1204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4" name="Freeform 101"/>
              <p:cNvSpPr>
                <a:spLocks/>
              </p:cNvSpPr>
              <p:nvPr/>
            </p:nvSpPr>
            <p:spPr bwMode="auto">
              <a:xfrm>
                <a:off x="2162" y="1206"/>
                <a:ext cx="5" cy="0"/>
              </a:xfrm>
              <a:custGeom>
                <a:avLst/>
                <a:gdLst>
                  <a:gd name="T0" fmla="*/ 3 w 2"/>
                  <a:gd name="T1" fmla="*/ 3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5" name="Freeform 102"/>
              <p:cNvSpPr>
                <a:spLocks/>
              </p:cNvSpPr>
              <p:nvPr/>
            </p:nvSpPr>
            <p:spPr bwMode="auto">
              <a:xfrm>
                <a:off x="1871" y="1209"/>
                <a:ext cx="31" cy="7"/>
              </a:xfrm>
              <a:custGeom>
                <a:avLst/>
                <a:gdLst>
                  <a:gd name="T0" fmla="*/ 24 w 13"/>
                  <a:gd name="T1" fmla="*/ 0 h 3"/>
                  <a:gd name="T2" fmla="*/ 24 w 13"/>
                  <a:gd name="T3" fmla="*/ 0 h 3"/>
                  <a:gd name="T4" fmla="*/ 0 60000 65536"/>
                  <a:gd name="T5" fmla="*/ 0 60000 65536"/>
                  <a:gd name="T6" fmla="*/ 0 w 13"/>
                  <a:gd name="T7" fmla="*/ 0 h 3"/>
                  <a:gd name="T8" fmla="*/ 13 w 1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3">
                    <a:moveTo>
                      <a:pt x="10" y="0"/>
                    </a:moveTo>
                    <a:cubicBezTo>
                      <a:pt x="0" y="3"/>
                      <a:pt x="13" y="1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6" name="Freeform 103"/>
              <p:cNvSpPr>
                <a:spLocks/>
              </p:cNvSpPr>
              <p:nvPr/>
            </p:nvSpPr>
            <p:spPr bwMode="auto">
              <a:xfrm>
                <a:off x="1874" y="1211"/>
                <a:ext cx="12" cy="5"/>
              </a:xfrm>
              <a:custGeom>
                <a:avLst/>
                <a:gdLst>
                  <a:gd name="T0" fmla="*/ 12 w 5"/>
                  <a:gd name="T1" fmla="*/ 3 h 2"/>
                  <a:gd name="T2" fmla="*/ 0 w 5"/>
                  <a:gd name="T3" fmla="*/ 5 h 2"/>
                  <a:gd name="T4" fmla="*/ 12 w 5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1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2" y="2"/>
                      <a:pt x="4" y="1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7" name="Freeform 104"/>
              <p:cNvSpPr>
                <a:spLocks/>
              </p:cNvSpPr>
              <p:nvPr/>
            </p:nvSpPr>
            <p:spPr bwMode="auto">
              <a:xfrm>
                <a:off x="1808" y="1223"/>
                <a:ext cx="89" cy="7"/>
              </a:xfrm>
              <a:custGeom>
                <a:avLst/>
                <a:gdLst>
                  <a:gd name="T0" fmla="*/ 52 w 38"/>
                  <a:gd name="T1" fmla="*/ 0 h 3"/>
                  <a:gd name="T2" fmla="*/ 52 w 38"/>
                  <a:gd name="T3" fmla="*/ 0 h 3"/>
                  <a:gd name="T4" fmla="*/ 0 60000 65536"/>
                  <a:gd name="T5" fmla="*/ 0 60000 65536"/>
                  <a:gd name="T6" fmla="*/ 0 w 38"/>
                  <a:gd name="T7" fmla="*/ 0 h 3"/>
                  <a:gd name="T8" fmla="*/ 38 w 38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" h="3">
                    <a:moveTo>
                      <a:pt x="22" y="0"/>
                    </a:moveTo>
                    <a:cubicBezTo>
                      <a:pt x="38" y="2"/>
                      <a:pt x="0" y="3"/>
                      <a:pt x="2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8" name="Freeform 105"/>
              <p:cNvSpPr>
                <a:spLocks/>
              </p:cNvSpPr>
              <p:nvPr/>
            </p:nvSpPr>
            <p:spPr bwMode="auto">
              <a:xfrm>
                <a:off x="2152" y="121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49" name="Freeform 106"/>
              <p:cNvSpPr>
                <a:spLocks/>
              </p:cNvSpPr>
              <p:nvPr/>
            </p:nvSpPr>
            <p:spPr bwMode="auto">
              <a:xfrm>
                <a:off x="2157" y="1221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0" name="Freeform 107"/>
              <p:cNvSpPr>
                <a:spLocks/>
              </p:cNvSpPr>
              <p:nvPr/>
            </p:nvSpPr>
            <p:spPr bwMode="auto">
              <a:xfrm>
                <a:off x="2160" y="1221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1" name="Freeform 108"/>
              <p:cNvSpPr>
                <a:spLocks/>
              </p:cNvSpPr>
              <p:nvPr/>
            </p:nvSpPr>
            <p:spPr bwMode="auto">
              <a:xfrm>
                <a:off x="1803" y="1228"/>
                <a:ext cx="40" cy="2"/>
              </a:xfrm>
              <a:custGeom>
                <a:avLst/>
                <a:gdLst>
                  <a:gd name="T0" fmla="*/ 35 w 17"/>
                  <a:gd name="T1" fmla="*/ 0 h 1"/>
                  <a:gd name="T2" fmla="*/ 35 w 17"/>
                  <a:gd name="T3" fmla="*/ 0 h 1"/>
                  <a:gd name="T4" fmla="*/ 0 60000 65536"/>
                  <a:gd name="T5" fmla="*/ 0 60000 65536"/>
                  <a:gd name="T6" fmla="*/ 0 w 17"/>
                  <a:gd name="T7" fmla="*/ 0 h 1"/>
                  <a:gd name="T8" fmla="*/ 17 w 1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1">
                    <a:moveTo>
                      <a:pt x="15" y="0"/>
                    </a:moveTo>
                    <a:cubicBezTo>
                      <a:pt x="0" y="0"/>
                      <a:pt x="17" y="1"/>
                      <a:pt x="1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2" name="Freeform 109"/>
              <p:cNvSpPr>
                <a:spLocks/>
              </p:cNvSpPr>
              <p:nvPr/>
            </p:nvSpPr>
            <p:spPr bwMode="auto">
              <a:xfrm>
                <a:off x="1838" y="1232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5 w 2"/>
                  <a:gd name="T3" fmla="*/ 3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1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3" name="Freeform 110"/>
              <p:cNvSpPr>
                <a:spLocks/>
              </p:cNvSpPr>
              <p:nvPr/>
            </p:nvSpPr>
            <p:spPr bwMode="auto">
              <a:xfrm>
                <a:off x="2438" y="1235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4" name="Freeform 111"/>
              <p:cNvSpPr>
                <a:spLocks/>
              </p:cNvSpPr>
              <p:nvPr/>
            </p:nvSpPr>
            <p:spPr bwMode="auto">
              <a:xfrm>
                <a:off x="2443" y="1235"/>
                <a:ext cx="7" cy="5"/>
              </a:xfrm>
              <a:custGeom>
                <a:avLst/>
                <a:gdLst>
                  <a:gd name="T0" fmla="*/ 5 w 3"/>
                  <a:gd name="T1" fmla="*/ 0 h 2"/>
                  <a:gd name="T2" fmla="*/ 0 w 3"/>
                  <a:gd name="T3" fmla="*/ 0 h 2"/>
                  <a:gd name="T4" fmla="*/ 5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3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5" name="Freeform 112"/>
              <p:cNvSpPr>
                <a:spLocks/>
              </p:cNvSpPr>
              <p:nvPr/>
            </p:nvSpPr>
            <p:spPr bwMode="auto">
              <a:xfrm>
                <a:off x="1749" y="1216"/>
                <a:ext cx="89" cy="45"/>
              </a:xfrm>
              <a:custGeom>
                <a:avLst/>
                <a:gdLst>
                  <a:gd name="T0" fmla="*/ 59 w 38"/>
                  <a:gd name="T1" fmla="*/ 26 h 19"/>
                  <a:gd name="T2" fmla="*/ 0 w 38"/>
                  <a:gd name="T3" fmla="*/ 45 h 19"/>
                  <a:gd name="T4" fmla="*/ 59 w 38"/>
                  <a:gd name="T5" fmla="*/ 26 h 19"/>
                  <a:gd name="T6" fmla="*/ 0 60000 65536"/>
                  <a:gd name="T7" fmla="*/ 0 60000 65536"/>
                  <a:gd name="T8" fmla="*/ 0 60000 65536"/>
                  <a:gd name="T9" fmla="*/ 0 w 38"/>
                  <a:gd name="T10" fmla="*/ 0 h 19"/>
                  <a:gd name="T11" fmla="*/ 38 w 38"/>
                  <a:gd name="T12" fmla="*/ 19 h 1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" h="19">
                    <a:moveTo>
                      <a:pt x="25" y="11"/>
                    </a:moveTo>
                    <a:cubicBezTo>
                      <a:pt x="38" y="0"/>
                      <a:pt x="0" y="19"/>
                      <a:pt x="0" y="19"/>
                    </a:cubicBezTo>
                    <a:cubicBezTo>
                      <a:pt x="3" y="19"/>
                      <a:pt x="24" y="13"/>
                      <a:pt x="25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6" name="Freeform 113"/>
              <p:cNvSpPr>
                <a:spLocks/>
              </p:cNvSpPr>
              <p:nvPr/>
            </p:nvSpPr>
            <p:spPr bwMode="auto">
              <a:xfrm>
                <a:off x="2554" y="1237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7" name="Freeform 114"/>
              <p:cNvSpPr>
                <a:spLocks/>
              </p:cNvSpPr>
              <p:nvPr/>
            </p:nvSpPr>
            <p:spPr bwMode="auto">
              <a:xfrm>
                <a:off x="2561" y="1240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5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1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8" name="Freeform 115"/>
              <p:cNvSpPr>
                <a:spLocks/>
              </p:cNvSpPr>
              <p:nvPr/>
            </p:nvSpPr>
            <p:spPr bwMode="auto">
              <a:xfrm>
                <a:off x="2131" y="1240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0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59" name="Freeform 116"/>
              <p:cNvSpPr>
                <a:spLocks/>
              </p:cNvSpPr>
              <p:nvPr/>
            </p:nvSpPr>
            <p:spPr bwMode="auto">
              <a:xfrm>
                <a:off x="2110" y="1240"/>
                <a:ext cx="24" cy="4"/>
              </a:xfrm>
              <a:custGeom>
                <a:avLst/>
                <a:gdLst>
                  <a:gd name="T0" fmla="*/ 17 w 10"/>
                  <a:gd name="T1" fmla="*/ 0 h 2"/>
                  <a:gd name="T2" fmla="*/ 17 w 10"/>
                  <a:gd name="T3" fmla="*/ 0 h 2"/>
                  <a:gd name="T4" fmla="*/ 0 60000 65536"/>
                  <a:gd name="T5" fmla="*/ 0 60000 65536"/>
                  <a:gd name="T6" fmla="*/ 0 w 10"/>
                  <a:gd name="T7" fmla="*/ 0 h 2"/>
                  <a:gd name="T8" fmla="*/ 10 w 1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2">
                    <a:moveTo>
                      <a:pt x="7" y="0"/>
                    </a:moveTo>
                    <a:cubicBezTo>
                      <a:pt x="0" y="1"/>
                      <a:pt x="10" y="2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0" name="Freeform 117"/>
              <p:cNvSpPr>
                <a:spLocks/>
              </p:cNvSpPr>
              <p:nvPr/>
            </p:nvSpPr>
            <p:spPr bwMode="auto">
              <a:xfrm>
                <a:off x="2556" y="1242"/>
                <a:ext cx="8" cy="14"/>
              </a:xfrm>
              <a:custGeom>
                <a:avLst/>
                <a:gdLst>
                  <a:gd name="T0" fmla="*/ 0 w 3"/>
                  <a:gd name="T1" fmla="*/ 7 h 6"/>
                  <a:gd name="T2" fmla="*/ 0 w 3"/>
                  <a:gd name="T3" fmla="*/ 7 h 6"/>
                  <a:gd name="T4" fmla="*/ 0 60000 65536"/>
                  <a:gd name="T5" fmla="*/ 0 60000 65536"/>
                  <a:gd name="T6" fmla="*/ 0 w 3"/>
                  <a:gd name="T7" fmla="*/ 0 h 6"/>
                  <a:gd name="T8" fmla="*/ 3 w 3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">
                    <a:moveTo>
                      <a:pt x="0" y="3"/>
                    </a:moveTo>
                    <a:cubicBezTo>
                      <a:pt x="3" y="0"/>
                      <a:pt x="1" y="6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1" name="Freeform 118"/>
              <p:cNvSpPr>
                <a:spLocks/>
              </p:cNvSpPr>
              <p:nvPr/>
            </p:nvSpPr>
            <p:spPr bwMode="auto">
              <a:xfrm>
                <a:off x="1909" y="12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2" name="Freeform 119"/>
              <p:cNvSpPr>
                <a:spLocks/>
              </p:cNvSpPr>
              <p:nvPr/>
            </p:nvSpPr>
            <p:spPr bwMode="auto">
              <a:xfrm>
                <a:off x="1902" y="1251"/>
                <a:ext cx="5" cy="3"/>
              </a:xfrm>
              <a:custGeom>
                <a:avLst/>
                <a:gdLst>
                  <a:gd name="T0" fmla="*/ 0 w 2"/>
                  <a:gd name="T1" fmla="*/ 3 h 1"/>
                  <a:gd name="T2" fmla="*/ 5 w 2"/>
                  <a:gd name="T3" fmla="*/ 0 h 1"/>
                  <a:gd name="T4" fmla="*/ 0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3" name="Freeform 120"/>
              <p:cNvSpPr>
                <a:spLocks/>
              </p:cNvSpPr>
              <p:nvPr/>
            </p:nvSpPr>
            <p:spPr bwMode="auto">
              <a:xfrm>
                <a:off x="2530" y="1251"/>
                <a:ext cx="26" cy="10"/>
              </a:xfrm>
              <a:custGeom>
                <a:avLst/>
                <a:gdLst>
                  <a:gd name="T0" fmla="*/ 19 w 11"/>
                  <a:gd name="T1" fmla="*/ 5 h 4"/>
                  <a:gd name="T2" fmla="*/ 19 w 11"/>
                  <a:gd name="T3" fmla="*/ 5 h 4"/>
                  <a:gd name="T4" fmla="*/ 0 60000 65536"/>
                  <a:gd name="T5" fmla="*/ 0 60000 65536"/>
                  <a:gd name="T6" fmla="*/ 0 w 11"/>
                  <a:gd name="T7" fmla="*/ 0 h 4"/>
                  <a:gd name="T8" fmla="*/ 11 w 1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4">
                    <a:moveTo>
                      <a:pt x="8" y="2"/>
                    </a:moveTo>
                    <a:cubicBezTo>
                      <a:pt x="0" y="0"/>
                      <a:pt x="11" y="4"/>
                      <a:pt x="8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4" name="Freeform 121"/>
              <p:cNvSpPr>
                <a:spLocks/>
              </p:cNvSpPr>
              <p:nvPr/>
            </p:nvSpPr>
            <p:spPr bwMode="auto">
              <a:xfrm>
                <a:off x="1727" y="1244"/>
                <a:ext cx="40" cy="26"/>
              </a:xfrm>
              <a:custGeom>
                <a:avLst/>
                <a:gdLst>
                  <a:gd name="T0" fmla="*/ 2 w 17"/>
                  <a:gd name="T1" fmla="*/ 26 h 11"/>
                  <a:gd name="T2" fmla="*/ 2 w 17"/>
                  <a:gd name="T3" fmla="*/ 26 h 11"/>
                  <a:gd name="T4" fmla="*/ 0 60000 65536"/>
                  <a:gd name="T5" fmla="*/ 0 60000 65536"/>
                  <a:gd name="T6" fmla="*/ 0 w 17"/>
                  <a:gd name="T7" fmla="*/ 0 h 11"/>
                  <a:gd name="T8" fmla="*/ 17 w 17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11">
                    <a:moveTo>
                      <a:pt x="1" y="11"/>
                    </a:moveTo>
                    <a:cubicBezTo>
                      <a:pt x="17" y="0"/>
                      <a:pt x="0" y="11"/>
                      <a:pt x="1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5" name="Freeform 122"/>
              <p:cNvSpPr>
                <a:spLocks/>
              </p:cNvSpPr>
              <p:nvPr/>
            </p:nvSpPr>
            <p:spPr bwMode="auto">
              <a:xfrm>
                <a:off x="2443" y="1268"/>
                <a:ext cx="10" cy="5"/>
              </a:xfrm>
              <a:custGeom>
                <a:avLst/>
                <a:gdLst>
                  <a:gd name="T0" fmla="*/ 5 w 4"/>
                  <a:gd name="T1" fmla="*/ 5 h 2"/>
                  <a:gd name="T2" fmla="*/ 10 w 4"/>
                  <a:gd name="T3" fmla="*/ 0 h 2"/>
                  <a:gd name="T4" fmla="*/ 5 w 4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2" y="2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0" y="1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6" name="Freeform 123"/>
              <p:cNvSpPr>
                <a:spLocks/>
              </p:cNvSpPr>
              <p:nvPr/>
            </p:nvSpPr>
            <p:spPr bwMode="auto">
              <a:xfrm>
                <a:off x="2453" y="1268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7" name="Freeform 124"/>
              <p:cNvSpPr>
                <a:spLocks/>
              </p:cNvSpPr>
              <p:nvPr/>
            </p:nvSpPr>
            <p:spPr bwMode="auto">
              <a:xfrm>
                <a:off x="1666" y="1268"/>
                <a:ext cx="59" cy="31"/>
              </a:xfrm>
              <a:custGeom>
                <a:avLst/>
                <a:gdLst>
                  <a:gd name="T0" fmla="*/ 0 w 25"/>
                  <a:gd name="T1" fmla="*/ 29 h 13"/>
                  <a:gd name="T2" fmla="*/ 59 w 25"/>
                  <a:gd name="T3" fmla="*/ 2 h 13"/>
                  <a:gd name="T4" fmla="*/ 0 w 25"/>
                  <a:gd name="T5" fmla="*/ 29 h 13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13"/>
                  <a:gd name="T11" fmla="*/ 25 w 25"/>
                  <a:gd name="T12" fmla="*/ 13 h 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13">
                    <a:moveTo>
                      <a:pt x="0" y="12"/>
                    </a:moveTo>
                    <a:cubicBezTo>
                      <a:pt x="6" y="13"/>
                      <a:pt x="17" y="2"/>
                      <a:pt x="25" y="1"/>
                    </a:cubicBezTo>
                    <a:cubicBezTo>
                      <a:pt x="23" y="0"/>
                      <a:pt x="0" y="10"/>
                      <a:pt x="0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8" name="Freeform 125"/>
              <p:cNvSpPr>
                <a:spLocks/>
              </p:cNvSpPr>
              <p:nvPr/>
            </p:nvSpPr>
            <p:spPr bwMode="auto">
              <a:xfrm>
                <a:off x="1723" y="1270"/>
                <a:ext cx="4" cy="3"/>
              </a:xfrm>
              <a:custGeom>
                <a:avLst/>
                <a:gdLst>
                  <a:gd name="T0" fmla="*/ 4 w 2"/>
                  <a:gd name="T1" fmla="*/ 0 h 1"/>
                  <a:gd name="T2" fmla="*/ 0 w 2"/>
                  <a:gd name="T3" fmla="*/ 3 h 1"/>
                  <a:gd name="T4" fmla="*/ 4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69" name="Freeform 126"/>
              <p:cNvSpPr>
                <a:spLocks/>
              </p:cNvSpPr>
              <p:nvPr/>
            </p:nvSpPr>
            <p:spPr bwMode="auto">
              <a:xfrm>
                <a:off x="1588" y="1310"/>
                <a:ext cx="33" cy="15"/>
              </a:xfrm>
              <a:custGeom>
                <a:avLst/>
                <a:gdLst>
                  <a:gd name="T0" fmla="*/ 9 w 14"/>
                  <a:gd name="T1" fmla="*/ 15 h 6"/>
                  <a:gd name="T2" fmla="*/ 33 w 14"/>
                  <a:gd name="T3" fmla="*/ 3 h 6"/>
                  <a:gd name="T4" fmla="*/ 9 w 14"/>
                  <a:gd name="T5" fmla="*/ 15 h 6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6"/>
                  <a:gd name="T11" fmla="*/ 14 w 14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6">
                    <a:moveTo>
                      <a:pt x="4" y="6"/>
                    </a:moveTo>
                    <a:cubicBezTo>
                      <a:pt x="0" y="6"/>
                      <a:pt x="11" y="5"/>
                      <a:pt x="14" y="1"/>
                    </a:cubicBezTo>
                    <a:cubicBezTo>
                      <a:pt x="4" y="0"/>
                      <a:pt x="1" y="2"/>
                      <a:pt x="4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0" name="Freeform 127"/>
              <p:cNvSpPr>
                <a:spLocks/>
              </p:cNvSpPr>
              <p:nvPr/>
            </p:nvSpPr>
            <p:spPr bwMode="auto">
              <a:xfrm>
                <a:off x="1578" y="1313"/>
                <a:ext cx="41" cy="14"/>
              </a:xfrm>
              <a:custGeom>
                <a:avLst/>
                <a:gdLst>
                  <a:gd name="T0" fmla="*/ 0 w 17"/>
                  <a:gd name="T1" fmla="*/ 14 h 6"/>
                  <a:gd name="T2" fmla="*/ 0 w 17"/>
                  <a:gd name="T3" fmla="*/ 14 h 6"/>
                  <a:gd name="T4" fmla="*/ 0 60000 65536"/>
                  <a:gd name="T5" fmla="*/ 0 60000 65536"/>
                  <a:gd name="T6" fmla="*/ 0 w 17"/>
                  <a:gd name="T7" fmla="*/ 0 h 6"/>
                  <a:gd name="T8" fmla="*/ 17 w 1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6">
                    <a:moveTo>
                      <a:pt x="0" y="6"/>
                    </a:moveTo>
                    <a:cubicBezTo>
                      <a:pt x="0" y="6"/>
                      <a:pt x="17" y="0"/>
                      <a:pt x="0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1" name="Freeform 128"/>
              <p:cNvSpPr>
                <a:spLocks/>
              </p:cNvSpPr>
              <p:nvPr/>
            </p:nvSpPr>
            <p:spPr bwMode="auto">
              <a:xfrm>
                <a:off x="1420" y="1325"/>
                <a:ext cx="10" cy="0"/>
              </a:xfrm>
              <a:custGeom>
                <a:avLst/>
                <a:gdLst>
                  <a:gd name="T0" fmla="*/ 0 w 4"/>
                  <a:gd name="T1" fmla="*/ 0 w 4"/>
                  <a:gd name="T2" fmla="*/ 0 60000 65536"/>
                  <a:gd name="T3" fmla="*/ 0 60000 65536"/>
                  <a:gd name="T4" fmla="*/ 0 w 4"/>
                  <a:gd name="T5" fmla="*/ 4 w 4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4">
                    <a:moveTo>
                      <a:pt x="0" y="0"/>
                    </a:moveTo>
                    <a:cubicBezTo>
                      <a:pt x="4" y="0"/>
                      <a:pt x="4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2" name="Freeform 129"/>
              <p:cNvSpPr>
                <a:spLocks/>
              </p:cNvSpPr>
              <p:nvPr/>
            </p:nvSpPr>
            <p:spPr bwMode="auto">
              <a:xfrm>
                <a:off x="2575" y="1469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3" name="Freeform 130"/>
              <p:cNvSpPr>
                <a:spLocks/>
              </p:cNvSpPr>
              <p:nvPr/>
            </p:nvSpPr>
            <p:spPr bwMode="auto">
              <a:xfrm>
                <a:off x="1538" y="1466"/>
                <a:ext cx="14" cy="7"/>
              </a:xfrm>
              <a:custGeom>
                <a:avLst/>
                <a:gdLst>
                  <a:gd name="T0" fmla="*/ 14 w 6"/>
                  <a:gd name="T1" fmla="*/ 7 h 3"/>
                  <a:gd name="T2" fmla="*/ 0 w 6"/>
                  <a:gd name="T3" fmla="*/ 7 h 3"/>
                  <a:gd name="T4" fmla="*/ 14 w 6"/>
                  <a:gd name="T5" fmla="*/ 7 h 3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3"/>
                  <a:gd name="T11" fmla="*/ 6 w 6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3">
                    <a:moveTo>
                      <a:pt x="6" y="3"/>
                    </a:moveTo>
                    <a:cubicBezTo>
                      <a:pt x="6" y="0"/>
                      <a:pt x="1" y="1"/>
                      <a:pt x="0" y="3"/>
                    </a:cubicBezTo>
                    <a:cubicBezTo>
                      <a:pt x="2" y="3"/>
                      <a:pt x="4" y="3"/>
                      <a:pt x="6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4" name="Freeform 131"/>
              <p:cNvSpPr>
                <a:spLocks/>
              </p:cNvSpPr>
              <p:nvPr/>
            </p:nvSpPr>
            <p:spPr bwMode="auto">
              <a:xfrm>
                <a:off x="2561" y="1480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5" name="Freeform 132"/>
              <p:cNvSpPr>
                <a:spLocks/>
              </p:cNvSpPr>
              <p:nvPr/>
            </p:nvSpPr>
            <p:spPr bwMode="auto">
              <a:xfrm>
                <a:off x="2462" y="1506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6" name="Freeform 133"/>
              <p:cNvSpPr>
                <a:spLocks/>
              </p:cNvSpPr>
              <p:nvPr/>
            </p:nvSpPr>
            <p:spPr bwMode="auto">
              <a:xfrm>
                <a:off x="2025" y="1549"/>
                <a:ext cx="59" cy="19"/>
              </a:xfrm>
              <a:custGeom>
                <a:avLst/>
                <a:gdLst>
                  <a:gd name="T0" fmla="*/ 42 w 25"/>
                  <a:gd name="T1" fmla="*/ 5 h 8"/>
                  <a:gd name="T2" fmla="*/ 0 w 25"/>
                  <a:gd name="T3" fmla="*/ 17 h 8"/>
                  <a:gd name="T4" fmla="*/ 42 w 25"/>
                  <a:gd name="T5" fmla="*/ 5 h 8"/>
                  <a:gd name="T6" fmla="*/ 0 60000 65536"/>
                  <a:gd name="T7" fmla="*/ 0 60000 65536"/>
                  <a:gd name="T8" fmla="*/ 0 60000 65536"/>
                  <a:gd name="T9" fmla="*/ 0 w 25"/>
                  <a:gd name="T10" fmla="*/ 0 h 8"/>
                  <a:gd name="T11" fmla="*/ 25 w 25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" h="8">
                    <a:moveTo>
                      <a:pt x="18" y="2"/>
                    </a:moveTo>
                    <a:cubicBezTo>
                      <a:pt x="25" y="0"/>
                      <a:pt x="0" y="8"/>
                      <a:pt x="0" y="7"/>
                    </a:cubicBezTo>
                    <a:cubicBezTo>
                      <a:pt x="6" y="6"/>
                      <a:pt x="12" y="4"/>
                      <a:pt x="18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7" name="Freeform 134"/>
              <p:cNvSpPr>
                <a:spLocks/>
              </p:cNvSpPr>
              <p:nvPr/>
            </p:nvSpPr>
            <p:spPr bwMode="auto">
              <a:xfrm>
                <a:off x="1810" y="1563"/>
                <a:ext cx="7" cy="0"/>
              </a:xfrm>
              <a:custGeom>
                <a:avLst/>
                <a:gdLst>
                  <a:gd name="T0" fmla="*/ 7 w 3"/>
                  <a:gd name="T1" fmla="*/ 7 w 3"/>
                  <a:gd name="T2" fmla="*/ 0 60000 65536"/>
                  <a:gd name="T3" fmla="*/ 0 60000 65536"/>
                  <a:gd name="T4" fmla="*/ 0 w 3"/>
                  <a:gd name="T5" fmla="*/ 3 w 3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8" name="Freeform 135"/>
              <p:cNvSpPr>
                <a:spLocks/>
              </p:cNvSpPr>
              <p:nvPr/>
            </p:nvSpPr>
            <p:spPr bwMode="auto">
              <a:xfrm>
                <a:off x="2013" y="15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79" name="Freeform 136"/>
              <p:cNvSpPr>
                <a:spLocks/>
              </p:cNvSpPr>
              <p:nvPr/>
            </p:nvSpPr>
            <p:spPr bwMode="auto">
              <a:xfrm>
                <a:off x="2516" y="1627"/>
                <a:ext cx="7" cy="9"/>
              </a:xfrm>
              <a:custGeom>
                <a:avLst/>
                <a:gdLst>
                  <a:gd name="T0" fmla="*/ 7 w 3"/>
                  <a:gd name="T1" fmla="*/ 2 h 4"/>
                  <a:gd name="T2" fmla="*/ 7 w 3"/>
                  <a:gd name="T3" fmla="*/ 7 h 4"/>
                  <a:gd name="T4" fmla="*/ 7 w 3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4"/>
                  <a:gd name="T11" fmla="*/ 3 w 3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4">
                    <a:moveTo>
                      <a:pt x="3" y="1"/>
                    </a:moveTo>
                    <a:cubicBezTo>
                      <a:pt x="1" y="0"/>
                      <a:pt x="0" y="4"/>
                      <a:pt x="3" y="3"/>
                    </a:cubicBezTo>
                    <a:cubicBezTo>
                      <a:pt x="2" y="2"/>
                      <a:pt x="3" y="2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0" name="Freeform 137"/>
              <p:cNvSpPr>
                <a:spLocks/>
              </p:cNvSpPr>
              <p:nvPr/>
            </p:nvSpPr>
            <p:spPr bwMode="auto">
              <a:xfrm>
                <a:off x="983" y="1698"/>
                <a:ext cx="473" cy="158"/>
              </a:xfrm>
              <a:custGeom>
                <a:avLst/>
                <a:gdLst>
                  <a:gd name="T0" fmla="*/ 414 w 200"/>
                  <a:gd name="T1" fmla="*/ 116 h 67"/>
                  <a:gd name="T2" fmla="*/ 473 w 200"/>
                  <a:gd name="T3" fmla="*/ 94 h 67"/>
                  <a:gd name="T4" fmla="*/ 348 w 200"/>
                  <a:gd name="T5" fmla="*/ 78 h 67"/>
                  <a:gd name="T6" fmla="*/ 319 w 200"/>
                  <a:gd name="T7" fmla="*/ 66 h 67"/>
                  <a:gd name="T8" fmla="*/ 277 w 200"/>
                  <a:gd name="T9" fmla="*/ 61 h 67"/>
                  <a:gd name="T10" fmla="*/ 111 w 200"/>
                  <a:gd name="T11" fmla="*/ 38 h 67"/>
                  <a:gd name="T12" fmla="*/ 132 w 200"/>
                  <a:gd name="T13" fmla="*/ 38 h 67"/>
                  <a:gd name="T14" fmla="*/ 85 w 200"/>
                  <a:gd name="T15" fmla="*/ 31 h 67"/>
                  <a:gd name="T16" fmla="*/ 99 w 200"/>
                  <a:gd name="T17" fmla="*/ 33 h 67"/>
                  <a:gd name="T18" fmla="*/ 64 w 200"/>
                  <a:gd name="T19" fmla="*/ 28 h 67"/>
                  <a:gd name="T20" fmla="*/ 85 w 200"/>
                  <a:gd name="T21" fmla="*/ 28 h 67"/>
                  <a:gd name="T22" fmla="*/ 33 w 200"/>
                  <a:gd name="T23" fmla="*/ 0 h 67"/>
                  <a:gd name="T24" fmla="*/ 54 w 200"/>
                  <a:gd name="T25" fmla="*/ 83 h 67"/>
                  <a:gd name="T26" fmla="*/ 244 w 200"/>
                  <a:gd name="T27" fmla="*/ 113 h 67"/>
                  <a:gd name="T28" fmla="*/ 125 w 200"/>
                  <a:gd name="T29" fmla="*/ 66 h 67"/>
                  <a:gd name="T30" fmla="*/ 253 w 200"/>
                  <a:gd name="T31" fmla="*/ 108 h 67"/>
                  <a:gd name="T32" fmla="*/ 246 w 200"/>
                  <a:gd name="T33" fmla="*/ 111 h 67"/>
                  <a:gd name="T34" fmla="*/ 244 w 200"/>
                  <a:gd name="T35" fmla="*/ 113 h 67"/>
                  <a:gd name="T36" fmla="*/ 317 w 200"/>
                  <a:gd name="T37" fmla="*/ 141 h 67"/>
                  <a:gd name="T38" fmla="*/ 291 w 200"/>
                  <a:gd name="T39" fmla="*/ 120 h 67"/>
                  <a:gd name="T40" fmla="*/ 319 w 200"/>
                  <a:gd name="T41" fmla="*/ 156 h 67"/>
                  <a:gd name="T42" fmla="*/ 374 w 200"/>
                  <a:gd name="T43" fmla="*/ 120 h 67"/>
                  <a:gd name="T44" fmla="*/ 414 w 200"/>
                  <a:gd name="T45" fmla="*/ 116 h 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00"/>
                  <a:gd name="T70" fmla="*/ 0 h 67"/>
                  <a:gd name="T71" fmla="*/ 200 w 200"/>
                  <a:gd name="T72" fmla="*/ 67 h 6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00" h="67">
                    <a:moveTo>
                      <a:pt x="175" y="49"/>
                    </a:moveTo>
                    <a:cubicBezTo>
                      <a:pt x="186" y="48"/>
                      <a:pt x="197" y="51"/>
                      <a:pt x="200" y="40"/>
                    </a:cubicBezTo>
                    <a:cubicBezTo>
                      <a:pt x="200" y="39"/>
                      <a:pt x="151" y="32"/>
                      <a:pt x="147" y="33"/>
                    </a:cubicBezTo>
                    <a:cubicBezTo>
                      <a:pt x="169" y="44"/>
                      <a:pt x="121" y="27"/>
                      <a:pt x="135" y="28"/>
                    </a:cubicBezTo>
                    <a:cubicBezTo>
                      <a:pt x="130" y="25"/>
                      <a:pt x="119" y="24"/>
                      <a:pt x="117" y="26"/>
                    </a:cubicBezTo>
                    <a:cubicBezTo>
                      <a:pt x="116" y="0"/>
                      <a:pt x="60" y="10"/>
                      <a:pt x="47" y="16"/>
                    </a:cubicBezTo>
                    <a:cubicBezTo>
                      <a:pt x="50" y="13"/>
                      <a:pt x="43" y="18"/>
                      <a:pt x="56" y="16"/>
                    </a:cubicBezTo>
                    <a:cubicBezTo>
                      <a:pt x="49" y="14"/>
                      <a:pt x="43" y="13"/>
                      <a:pt x="36" y="13"/>
                    </a:cubicBezTo>
                    <a:cubicBezTo>
                      <a:pt x="38" y="13"/>
                      <a:pt x="40" y="14"/>
                      <a:pt x="42" y="14"/>
                    </a:cubicBezTo>
                    <a:cubicBezTo>
                      <a:pt x="75" y="9"/>
                      <a:pt x="17" y="19"/>
                      <a:pt x="27" y="12"/>
                    </a:cubicBezTo>
                    <a:cubicBezTo>
                      <a:pt x="30" y="11"/>
                      <a:pt x="33" y="11"/>
                      <a:pt x="36" y="12"/>
                    </a:cubicBezTo>
                    <a:cubicBezTo>
                      <a:pt x="33" y="11"/>
                      <a:pt x="13" y="1"/>
                      <a:pt x="14" y="0"/>
                    </a:cubicBezTo>
                    <a:cubicBezTo>
                      <a:pt x="0" y="19"/>
                      <a:pt x="15" y="24"/>
                      <a:pt x="23" y="35"/>
                    </a:cubicBezTo>
                    <a:cubicBezTo>
                      <a:pt x="51" y="28"/>
                      <a:pt x="80" y="47"/>
                      <a:pt x="103" y="48"/>
                    </a:cubicBezTo>
                    <a:cubicBezTo>
                      <a:pt x="88" y="42"/>
                      <a:pt x="77" y="31"/>
                      <a:pt x="53" y="28"/>
                    </a:cubicBezTo>
                    <a:cubicBezTo>
                      <a:pt x="73" y="17"/>
                      <a:pt x="94" y="46"/>
                      <a:pt x="107" y="46"/>
                    </a:cubicBezTo>
                    <a:cubicBezTo>
                      <a:pt x="106" y="48"/>
                      <a:pt x="105" y="46"/>
                      <a:pt x="104" y="47"/>
                    </a:cubicBezTo>
                    <a:cubicBezTo>
                      <a:pt x="105" y="47"/>
                      <a:pt x="105" y="47"/>
                      <a:pt x="103" y="48"/>
                    </a:cubicBezTo>
                    <a:cubicBezTo>
                      <a:pt x="111" y="47"/>
                      <a:pt x="128" y="48"/>
                      <a:pt x="134" y="60"/>
                    </a:cubicBezTo>
                    <a:cubicBezTo>
                      <a:pt x="130" y="52"/>
                      <a:pt x="128" y="56"/>
                      <a:pt x="123" y="51"/>
                    </a:cubicBezTo>
                    <a:cubicBezTo>
                      <a:pt x="139" y="53"/>
                      <a:pt x="132" y="62"/>
                      <a:pt x="135" y="66"/>
                    </a:cubicBezTo>
                    <a:cubicBezTo>
                      <a:pt x="135" y="67"/>
                      <a:pt x="190" y="36"/>
                      <a:pt x="158" y="51"/>
                    </a:cubicBezTo>
                    <a:cubicBezTo>
                      <a:pt x="164" y="50"/>
                      <a:pt x="170" y="49"/>
                      <a:pt x="175" y="4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1" name="Freeform 138"/>
              <p:cNvSpPr>
                <a:spLocks/>
              </p:cNvSpPr>
              <p:nvPr/>
            </p:nvSpPr>
            <p:spPr bwMode="auto">
              <a:xfrm>
                <a:off x="2313" y="1724"/>
                <a:ext cx="59" cy="30"/>
              </a:xfrm>
              <a:custGeom>
                <a:avLst/>
                <a:gdLst>
                  <a:gd name="T0" fmla="*/ 7 w 25"/>
                  <a:gd name="T1" fmla="*/ 12 h 13"/>
                  <a:gd name="T2" fmla="*/ 59 w 25"/>
                  <a:gd name="T3" fmla="*/ 16 h 13"/>
                  <a:gd name="T4" fmla="*/ 59 w 25"/>
                  <a:gd name="T5" fmla="*/ 9 h 13"/>
                  <a:gd name="T6" fmla="*/ 54 w 25"/>
                  <a:gd name="T7" fmla="*/ 5 h 13"/>
                  <a:gd name="T8" fmla="*/ 7 w 25"/>
                  <a:gd name="T9" fmla="*/ 12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13"/>
                  <a:gd name="T17" fmla="*/ 25 w 25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13">
                    <a:moveTo>
                      <a:pt x="3" y="5"/>
                    </a:moveTo>
                    <a:cubicBezTo>
                      <a:pt x="0" y="5"/>
                      <a:pt x="22" y="13"/>
                      <a:pt x="25" y="7"/>
                    </a:cubicBezTo>
                    <a:cubicBezTo>
                      <a:pt x="24" y="6"/>
                      <a:pt x="23" y="5"/>
                      <a:pt x="25" y="4"/>
                    </a:cubicBezTo>
                    <a:cubicBezTo>
                      <a:pt x="22" y="3"/>
                      <a:pt x="21" y="2"/>
                      <a:pt x="23" y="2"/>
                    </a:cubicBezTo>
                    <a:cubicBezTo>
                      <a:pt x="17" y="0"/>
                      <a:pt x="5" y="1"/>
                      <a:pt x="3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2" name="Freeform 139"/>
              <p:cNvSpPr>
                <a:spLocks/>
              </p:cNvSpPr>
              <p:nvPr/>
            </p:nvSpPr>
            <p:spPr bwMode="auto">
              <a:xfrm>
                <a:off x="2417" y="1752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3" name="Freeform 140"/>
              <p:cNvSpPr>
                <a:spLocks/>
              </p:cNvSpPr>
              <p:nvPr/>
            </p:nvSpPr>
            <p:spPr bwMode="auto">
              <a:xfrm>
                <a:off x="2415" y="175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4" name="Freeform 141"/>
              <p:cNvSpPr>
                <a:spLocks/>
              </p:cNvSpPr>
              <p:nvPr/>
            </p:nvSpPr>
            <p:spPr bwMode="auto">
              <a:xfrm>
                <a:off x="1139" y="1762"/>
                <a:ext cx="5" cy="0"/>
              </a:xfrm>
              <a:custGeom>
                <a:avLst/>
                <a:gdLst>
                  <a:gd name="T0" fmla="*/ 3 w 2"/>
                  <a:gd name="T1" fmla="*/ 5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5" name="Freeform 142"/>
              <p:cNvSpPr>
                <a:spLocks/>
              </p:cNvSpPr>
              <p:nvPr/>
            </p:nvSpPr>
            <p:spPr bwMode="auto">
              <a:xfrm>
                <a:off x="1137" y="1762"/>
                <a:ext cx="4" cy="2"/>
              </a:xfrm>
              <a:custGeom>
                <a:avLst/>
                <a:gdLst>
                  <a:gd name="T0" fmla="*/ 2 w 2"/>
                  <a:gd name="T1" fmla="*/ 2 h 1"/>
                  <a:gd name="T2" fmla="*/ 2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6" name="Freeform 143"/>
              <p:cNvSpPr>
                <a:spLocks/>
              </p:cNvSpPr>
              <p:nvPr/>
            </p:nvSpPr>
            <p:spPr bwMode="auto">
              <a:xfrm>
                <a:off x="2186" y="1818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7" name="Freeform 144"/>
              <p:cNvSpPr>
                <a:spLocks/>
              </p:cNvSpPr>
              <p:nvPr/>
            </p:nvSpPr>
            <p:spPr bwMode="auto">
              <a:xfrm>
                <a:off x="2200" y="1821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8" name="Freeform 145"/>
              <p:cNvSpPr>
                <a:spLocks/>
              </p:cNvSpPr>
              <p:nvPr/>
            </p:nvSpPr>
            <p:spPr bwMode="auto">
              <a:xfrm>
                <a:off x="2200" y="1823"/>
                <a:ext cx="14" cy="2"/>
              </a:xfrm>
              <a:custGeom>
                <a:avLst/>
                <a:gdLst>
                  <a:gd name="T0" fmla="*/ 7 w 6"/>
                  <a:gd name="T1" fmla="*/ 2 h 1"/>
                  <a:gd name="T2" fmla="*/ 7 w 6"/>
                  <a:gd name="T3" fmla="*/ 2 h 1"/>
                  <a:gd name="T4" fmla="*/ 0 60000 65536"/>
                  <a:gd name="T5" fmla="*/ 0 60000 65536"/>
                  <a:gd name="T6" fmla="*/ 0 w 6"/>
                  <a:gd name="T7" fmla="*/ 0 h 1"/>
                  <a:gd name="T8" fmla="*/ 6 w 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1">
                    <a:moveTo>
                      <a:pt x="3" y="1"/>
                    </a:moveTo>
                    <a:cubicBezTo>
                      <a:pt x="6" y="0"/>
                      <a:pt x="0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89" name="Freeform 146"/>
              <p:cNvSpPr>
                <a:spLocks/>
              </p:cNvSpPr>
              <p:nvPr/>
            </p:nvSpPr>
            <p:spPr bwMode="auto">
              <a:xfrm>
                <a:off x="2027" y="1821"/>
                <a:ext cx="38" cy="11"/>
              </a:xfrm>
              <a:custGeom>
                <a:avLst/>
                <a:gdLst>
                  <a:gd name="T0" fmla="*/ 12 w 16"/>
                  <a:gd name="T1" fmla="*/ 11 h 5"/>
                  <a:gd name="T2" fmla="*/ 12 w 16"/>
                  <a:gd name="T3" fmla="*/ 11 h 5"/>
                  <a:gd name="T4" fmla="*/ 0 60000 65536"/>
                  <a:gd name="T5" fmla="*/ 0 60000 65536"/>
                  <a:gd name="T6" fmla="*/ 0 w 16"/>
                  <a:gd name="T7" fmla="*/ 0 h 5"/>
                  <a:gd name="T8" fmla="*/ 16 w 16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5">
                    <a:moveTo>
                      <a:pt x="5" y="5"/>
                    </a:moveTo>
                    <a:cubicBezTo>
                      <a:pt x="16" y="4"/>
                      <a:pt x="0" y="0"/>
                      <a:pt x="5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0" name="Freeform 147"/>
              <p:cNvSpPr>
                <a:spLocks/>
              </p:cNvSpPr>
              <p:nvPr/>
            </p:nvSpPr>
            <p:spPr bwMode="auto">
              <a:xfrm>
                <a:off x="1437" y="1830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1" name="Freeform 148"/>
              <p:cNvSpPr>
                <a:spLocks/>
              </p:cNvSpPr>
              <p:nvPr/>
            </p:nvSpPr>
            <p:spPr bwMode="auto">
              <a:xfrm>
                <a:off x="1432" y="1830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2" name="Freeform 149"/>
              <p:cNvSpPr>
                <a:spLocks/>
              </p:cNvSpPr>
              <p:nvPr/>
            </p:nvSpPr>
            <p:spPr bwMode="auto">
              <a:xfrm>
                <a:off x="2004" y="1880"/>
                <a:ext cx="4" cy="4"/>
              </a:xfrm>
              <a:custGeom>
                <a:avLst/>
                <a:gdLst>
                  <a:gd name="T0" fmla="*/ 2 w 2"/>
                  <a:gd name="T1" fmla="*/ 4 h 2"/>
                  <a:gd name="T2" fmla="*/ 4 w 2"/>
                  <a:gd name="T3" fmla="*/ 2 h 2"/>
                  <a:gd name="T4" fmla="*/ 2 w 2"/>
                  <a:gd name="T5" fmla="*/ 4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3" name="Freeform 150"/>
              <p:cNvSpPr>
                <a:spLocks/>
              </p:cNvSpPr>
              <p:nvPr/>
            </p:nvSpPr>
            <p:spPr bwMode="auto">
              <a:xfrm>
                <a:off x="2004" y="1899"/>
                <a:ext cx="4" cy="2"/>
              </a:xfrm>
              <a:custGeom>
                <a:avLst/>
                <a:gdLst>
                  <a:gd name="T0" fmla="*/ 4 w 2"/>
                  <a:gd name="T1" fmla="*/ 0 h 1"/>
                  <a:gd name="T2" fmla="*/ 4 w 2"/>
                  <a:gd name="T3" fmla="*/ 2 h 1"/>
                  <a:gd name="T4" fmla="*/ 4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4" name="Freeform 151"/>
              <p:cNvSpPr>
                <a:spLocks/>
              </p:cNvSpPr>
              <p:nvPr/>
            </p:nvSpPr>
            <p:spPr bwMode="auto">
              <a:xfrm>
                <a:off x="1997" y="1908"/>
                <a:ext cx="7" cy="7"/>
              </a:xfrm>
              <a:custGeom>
                <a:avLst/>
                <a:gdLst>
                  <a:gd name="T0" fmla="*/ 0 w 3"/>
                  <a:gd name="T1" fmla="*/ 5 h 3"/>
                  <a:gd name="T2" fmla="*/ 0 w 3"/>
                  <a:gd name="T3" fmla="*/ 2 h 3"/>
                  <a:gd name="T4" fmla="*/ 0 w 3"/>
                  <a:gd name="T5" fmla="*/ 5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0" y="2"/>
                    </a:moveTo>
                    <a:cubicBezTo>
                      <a:pt x="2" y="3"/>
                      <a:pt x="3" y="0"/>
                      <a:pt x="0" y="1"/>
                    </a:cubicBezTo>
                    <a:cubicBezTo>
                      <a:pt x="1" y="1"/>
                      <a:pt x="0" y="1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5" name="Freeform 152"/>
              <p:cNvSpPr>
                <a:spLocks/>
              </p:cNvSpPr>
              <p:nvPr/>
            </p:nvSpPr>
            <p:spPr bwMode="auto">
              <a:xfrm>
                <a:off x="2008" y="191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6" name="Freeform 153"/>
              <p:cNvSpPr>
                <a:spLocks/>
              </p:cNvSpPr>
              <p:nvPr/>
            </p:nvSpPr>
            <p:spPr bwMode="auto">
              <a:xfrm>
                <a:off x="2006" y="1903"/>
                <a:ext cx="0" cy="24"/>
              </a:xfrm>
              <a:custGeom>
                <a:avLst/>
                <a:gdLst>
                  <a:gd name="T0" fmla="*/ 12 h 10"/>
                  <a:gd name="T1" fmla="*/ 12 h 10"/>
                  <a:gd name="T2" fmla="*/ 0 60000 65536"/>
                  <a:gd name="T3" fmla="*/ 0 60000 65536"/>
                  <a:gd name="T4" fmla="*/ 0 h 10"/>
                  <a:gd name="T5" fmla="*/ 10 h 10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0">
                    <a:moveTo>
                      <a:pt x="0" y="5"/>
                    </a:moveTo>
                    <a:cubicBezTo>
                      <a:pt x="0" y="10"/>
                      <a:pt x="0" y="0"/>
                      <a:pt x="0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7" name="Freeform 154"/>
              <p:cNvSpPr>
                <a:spLocks/>
              </p:cNvSpPr>
              <p:nvPr/>
            </p:nvSpPr>
            <p:spPr bwMode="auto">
              <a:xfrm>
                <a:off x="2004" y="19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8" name="Freeform 155"/>
              <p:cNvSpPr>
                <a:spLocks/>
              </p:cNvSpPr>
              <p:nvPr/>
            </p:nvSpPr>
            <p:spPr bwMode="auto">
              <a:xfrm>
                <a:off x="1999" y="1915"/>
                <a:ext cx="9" cy="5"/>
              </a:xfrm>
              <a:custGeom>
                <a:avLst/>
                <a:gdLst>
                  <a:gd name="T0" fmla="*/ 2 w 4"/>
                  <a:gd name="T1" fmla="*/ 0 h 2"/>
                  <a:gd name="T2" fmla="*/ 9 w 4"/>
                  <a:gd name="T3" fmla="*/ 5 h 2"/>
                  <a:gd name="T4" fmla="*/ 2 w 4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1" y="0"/>
                    </a:moveTo>
                    <a:cubicBezTo>
                      <a:pt x="0" y="2"/>
                      <a:pt x="3" y="2"/>
                      <a:pt x="4" y="2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399" name="Freeform 156"/>
              <p:cNvSpPr>
                <a:spLocks/>
              </p:cNvSpPr>
              <p:nvPr/>
            </p:nvSpPr>
            <p:spPr bwMode="auto">
              <a:xfrm>
                <a:off x="1997" y="1913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4 w 2"/>
                  <a:gd name="T3" fmla="*/ 7 h 3"/>
                  <a:gd name="T4" fmla="*/ 0 w 2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3"/>
                      <a:pt x="2" y="3"/>
                    </a:cubicBez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0" name="Freeform 157"/>
              <p:cNvSpPr>
                <a:spLocks/>
              </p:cNvSpPr>
              <p:nvPr/>
            </p:nvSpPr>
            <p:spPr bwMode="auto">
              <a:xfrm>
                <a:off x="1987" y="1915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5 w 2"/>
                  <a:gd name="T3" fmla="*/ 0 h 1"/>
                  <a:gd name="T4" fmla="*/ 0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1" name="Freeform 158"/>
              <p:cNvSpPr>
                <a:spLocks/>
              </p:cNvSpPr>
              <p:nvPr/>
            </p:nvSpPr>
            <p:spPr bwMode="auto">
              <a:xfrm>
                <a:off x="1985" y="191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2" name="Freeform 159"/>
              <p:cNvSpPr>
                <a:spLocks/>
              </p:cNvSpPr>
              <p:nvPr/>
            </p:nvSpPr>
            <p:spPr bwMode="auto">
              <a:xfrm>
                <a:off x="2011" y="1915"/>
                <a:ext cx="4" cy="5"/>
              </a:xfrm>
              <a:custGeom>
                <a:avLst/>
                <a:gdLst>
                  <a:gd name="T0" fmla="*/ 0 w 2"/>
                  <a:gd name="T1" fmla="*/ 5 h 2"/>
                  <a:gd name="T2" fmla="*/ 2 w 2"/>
                  <a:gd name="T3" fmla="*/ 5 h 2"/>
                  <a:gd name="T4" fmla="*/ 0 w 2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1" y="2"/>
                    </a:cubicBezTo>
                    <a:cubicBezTo>
                      <a:pt x="2" y="1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3" name="Freeform 160"/>
              <p:cNvSpPr>
                <a:spLocks/>
              </p:cNvSpPr>
              <p:nvPr/>
            </p:nvSpPr>
            <p:spPr bwMode="auto">
              <a:xfrm>
                <a:off x="1985" y="191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0"/>
                    </a:moveTo>
                    <a:cubicBezTo>
                      <a:pt x="0" y="2"/>
                      <a:pt x="3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4" name="Freeform 161"/>
              <p:cNvSpPr>
                <a:spLocks/>
              </p:cNvSpPr>
              <p:nvPr/>
            </p:nvSpPr>
            <p:spPr bwMode="auto">
              <a:xfrm>
                <a:off x="1987" y="1920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5" name="Freeform 162"/>
              <p:cNvSpPr>
                <a:spLocks/>
              </p:cNvSpPr>
              <p:nvPr/>
            </p:nvSpPr>
            <p:spPr bwMode="auto">
              <a:xfrm>
                <a:off x="1987" y="1922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6" name="Freeform 163"/>
              <p:cNvSpPr>
                <a:spLocks/>
              </p:cNvSpPr>
              <p:nvPr/>
            </p:nvSpPr>
            <p:spPr bwMode="auto">
              <a:xfrm>
                <a:off x="1985" y="192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7" name="Freeform 164"/>
              <p:cNvSpPr>
                <a:spLocks/>
              </p:cNvSpPr>
              <p:nvPr/>
            </p:nvSpPr>
            <p:spPr bwMode="auto">
              <a:xfrm>
                <a:off x="1992" y="1929"/>
                <a:ext cx="19" cy="0"/>
              </a:xfrm>
              <a:custGeom>
                <a:avLst/>
                <a:gdLst>
                  <a:gd name="T0" fmla="*/ 0 w 8"/>
                  <a:gd name="T1" fmla="*/ 0 w 8"/>
                  <a:gd name="T2" fmla="*/ 0 60000 65536"/>
                  <a:gd name="T3" fmla="*/ 0 60000 65536"/>
                  <a:gd name="T4" fmla="*/ 0 w 8"/>
                  <a:gd name="T5" fmla="*/ 8 w 8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8">
                    <a:moveTo>
                      <a:pt x="0" y="0"/>
                    </a:moveTo>
                    <a:cubicBezTo>
                      <a:pt x="8" y="0"/>
                      <a:pt x="8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8" name="Freeform 165"/>
              <p:cNvSpPr>
                <a:spLocks/>
              </p:cNvSpPr>
              <p:nvPr/>
            </p:nvSpPr>
            <p:spPr bwMode="auto">
              <a:xfrm>
                <a:off x="1985" y="1929"/>
                <a:ext cx="4" cy="3"/>
              </a:xfrm>
              <a:custGeom>
                <a:avLst/>
                <a:gdLst>
                  <a:gd name="T0" fmla="*/ 0 w 2"/>
                  <a:gd name="T1" fmla="*/ 3 h 1"/>
                  <a:gd name="T2" fmla="*/ 4 w 2"/>
                  <a:gd name="T3" fmla="*/ 0 h 1"/>
                  <a:gd name="T4" fmla="*/ 0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09" name="Freeform 166"/>
              <p:cNvSpPr>
                <a:spLocks/>
              </p:cNvSpPr>
              <p:nvPr/>
            </p:nvSpPr>
            <p:spPr bwMode="auto">
              <a:xfrm>
                <a:off x="1845" y="2019"/>
                <a:ext cx="5" cy="21"/>
              </a:xfrm>
              <a:custGeom>
                <a:avLst/>
                <a:gdLst>
                  <a:gd name="T0" fmla="*/ 0 w 2"/>
                  <a:gd name="T1" fmla="*/ 7 h 9"/>
                  <a:gd name="T2" fmla="*/ 0 w 2"/>
                  <a:gd name="T3" fmla="*/ 7 h 9"/>
                  <a:gd name="T4" fmla="*/ 0 60000 65536"/>
                  <a:gd name="T5" fmla="*/ 0 60000 65536"/>
                  <a:gd name="T6" fmla="*/ 0 w 2"/>
                  <a:gd name="T7" fmla="*/ 0 h 9"/>
                  <a:gd name="T8" fmla="*/ 2 w 2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9">
                    <a:moveTo>
                      <a:pt x="0" y="3"/>
                    </a:moveTo>
                    <a:cubicBezTo>
                      <a:pt x="2" y="0"/>
                      <a:pt x="0" y="9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0" name="Freeform 167"/>
              <p:cNvSpPr>
                <a:spLocks/>
              </p:cNvSpPr>
              <p:nvPr/>
            </p:nvSpPr>
            <p:spPr bwMode="auto">
              <a:xfrm>
                <a:off x="1848" y="2031"/>
                <a:ext cx="4" cy="4"/>
              </a:xfrm>
              <a:custGeom>
                <a:avLst/>
                <a:gdLst>
                  <a:gd name="T0" fmla="*/ 2 w 2"/>
                  <a:gd name="T1" fmla="*/ 4 h 2"/>
                  <a:gd name="T2" fmla="*/ 2 w 2"/>
                  <a:gd name="T3" fmla="*/ 4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0" y="1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1" name="Freeform 168"/>
              <p:cNvSpPr>
                <a:spLocks/>
              </p:cNvSpPr>
              <p:nvPr/>
            </p:nvSpPr>
            <p:spPr bwMode="auto">
              <a:xfrm>
                <a:off x="1843" y="2019"/>
                <a:ext cx="14" cy="57"/>
              </a:xfrm>
              <a:custGeom>
                <a:avLst/>
                <a:gdLst>
                  <a:gd name="T0" fmla="*/ 2 w 6"/>
                  <a:gd name="T1" fmla="*/ 31 h 24"/>
                  <a:gd name="T2" fmla="*/ 2 w 6"/>
                  <a:gd name="T3" fmla="*/ 31 h 24"/>
                  <a:gd name="T4" fmla="*/ 0 60000 65536"/>
                  <a:gd name="T5" fmla="*/ 0 60000 65536"/>
                  <a:gd name="T6" fmla="*/ 0 w 6"/>
                  <a:gd name="T7" fmla="*/ 0 h 24"/>
                  <a:gd name="T8" fmla="*/ 6 w 6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24">
                    <a:moveTo>
                      <a:pt x="1" y="13"/>
                    </a:moveTo>
                    <a:cubicBezTo>
                      <a:pt x="6" y="0"/>
                      <a:pt x="0" y="24"/>
                      <a:pt x="1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2" name="Freeform 169"/>
              <p:cNvSpPr>
                <a:spLocks/>
              </p:cNvSpPr>
              <p:nvPr/>
            </p:nvSpPr>
            <p:spPr bwMode="auto">
              <a:xfrm>
                <a:off x="1817" y="2069"/>
                <a:ext cx="12" cy="16"/>
              </a:xfrm>
              <a:custGeom>
                <a:avLst/>
                <a:gdLst>
                  <a:gd name="T0" fmla="*/ 7 w 5"/>
                  <a:gd name="T1" fmla="*/ 9 h 7"/>
                  <a:gd name="T2" fmla="*/ 10 w 5"/>
                  <a:gd name="T3" fmla="*/ 14 h 7"/>
                  <a:gd name="T4" fmla="*/ 7 w 5"/>
                  <a:gd name="T5" fmla="*/ 9 h 7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7"/>
                  <a:gd name="T11" fmla="*/ 5 w 5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7">
                    <a:moveTo>
                      <a:pt x="3" y="4"/>
                    </a:moveTo>
                    <a:cubicBezTo>
                      <a:pt x="5" y="0"/>
                      <a:pt x="0" y="7"/>
                      <a:pt x="4" y="6"/>
                    </a:cubicBezTo>
                    <a:cubicBezTo>
                      <a:pt x="3" y="5"/>
                      <a:pt x="3" y="5"/>
                      <a:pt x="3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3" name="Freeform 170"/>
              <p:cNvSpPr>
                <a:spLocks/>
              </p:cNvSpPr>
              <p:nvPr/>
            </p:nvSpPr>
            <p:spPr bwMode="auto">
              <a:xfrm>
                <a:off x="4068" y="2156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4" name="Freeform 171"/>
              <p:cNvSpPr>
                <a:spLocks/>
              </p:cNvSpPr>
              <p:nvPr/>
            </p:nvSpPr>
            <p:spPr bwMode="auto">
              <a:xfrm>
                <a:off x="4068" y="2161"/>
                <a:ext cx="0" cy="4"/>
              </a:xfrm>
              <a:custGeom>
                <a:avLst/>
                <a:gdLst>
                  <a:gd name="T0" fmla="*/ 0 h 2"/>
                  <a:gd name="T1" fmla="*/ 0 h 2"/>
                  <a:gd name="T2" fmla="*/ 0 60000 65536"/>
                  <a:gd name="T3" fmla="*/ 0 60000 65536"/>
                  <a:gd name="T4" fmla="*/ 0 h 2"/>
                  <a:gd name="T5" fmla="*/ 2 h 2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5" name="Freeform 172"/>
              <p:cNvSpPr>
                <a:spLocks/>
              </p:cNvSpPr>
              <p:nvPr/>
            </p:nvSpPr>
            <p:spPr bwMode="auto">
              <a:xfrm>
                <a:off x="4068" y="2161"/>
                <a:ext cx="5" cy="4"/>
              </a:xfrm>
              <a:custGeom>
                <a:avLst/>
                <a:gdLst>
                  <a:gd name="T0" fmla="*/ 0 w 2"/>
                  <a:gd name="T1" fmla="*/ 4 h 2"/>
                  <a:gd name="T2" fmla="*/ 0 w 2"/>
                  <a:gd name="T3" fmla="*/ 4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6" name="Freeform 173"/>
              <p:cNvSpPr>
                <a:spLocks/>
              </p:cNvSpPr>
              <p:nvPr/>
            </p:nvSpPr>
            <p:spPr bwMode="auto">
              <a:xfrm>
                <a:off x="4071" y="2168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7" name="Freeform 174"/>
              <p:cNvSpPr>
                <a:spLocks/>
              </p:cNvSpPr>
              <p:nvPr/>
            </p:nvSpPr>
            <p:spPr bwMode="auto">
              <a:xfrm>
                <a:off x="4104" y="2198"/>
                <a:ext cx="42" cy="5"/>
              </a:xfrm>
              <a:custGeom>
                <a:avLst/>
                <a:gdLst>
                  <a:gd name="T0" fmla="*/ 9 w 18"/>
                  <a:gd name="T1" fmla="*/ 3 h 2"/>
                  <a:gd name="T2" fmla="*/ 9 w 18"/>
                  <a:gd name="T3" fmla="*/ 3 h 2"/>
                  <a:gd name="T4" fmla="*/ 0 60000 65536"/>
                  <a:gd name="T5" fmla="*/ 0 60000 65536"/>
                  <a:gd name="T6" fmla="*/ 0 w 18"/>
                  <a:gd name="T7" fmla="*/ 0 h 2"/>
                  <a:gd name="T8" fmla="*/ 18 w 18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2">
                    <a:moveTo>
                      <a:pt x="4" y="1"/>
                    </a:moveTo>
                    <a:cubicBezTo>
                      <a:pt x="18" y="2"/>
                      <a:pt x="0" y="0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8" name="Freeform 175"/>
              <p:cNvSpPr>
                <a:spLocks/>
              </p:cNvSpPr>
              <p:nvPr/>
            </p:nvSpPr>
            <p:spPr bwMode="auto">
              <a:xfrm>
                <a:off x="4418" y="2236"/>
                <a:ext cx="28" cy="31"/>
              </a:xfrm>
              <a:custGeom>
                <a:avLst/>
                <a:gdLst>
                  <a:gd name="T0" fmla="*/ 16 w 12"/>
                  <a:gd name="T1" fmla="*/ 26 h 13"/>
                  <a:gd name="T2" fmla="*/ 7 w 12"/>
                  <a:gd name="T3" fmla="*/ 5 h 13"/>
                  <a:gd name="T4" fmla="*/ 0 w 12"/>
                  <a:gd name="T5" fmla="*/ 21 h 13"/>
                  <a:gd name="T6" fmla="*/ 16 w 12"/>
                  <a:gd name="T7" fmla="*/ 2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"/>
                  <a:gd name="T13" fmla="*/ 0 h 13"/>
                  <a:gd name="T14" fmla="*/ 12 w 12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" h="13">
                    <a:moveTo>
                      <a:pt x="7" y="11"/>
                    </a:moveTo>
                    <a:cubicBezTo>
                      <a:pt x="12" y="0"/>
                      <a:pt x="3" y="13"/>
                      <a:pt x="3" y="2"/>
                    </a:cubicBezTo>
                    <a:cubicBezTo>
                      <a:pt x="6" y="3"/>
                      <a:pt x="4" y="4"/>
                      <a:pt x="0" y="9"/>
                    </a:cubicBezTo>
                    <a:cubicBezTo>
                      <a:pt x="3" y="12"/>
                      <a:pt x="7" y="11"/>
                      <a:pt x="7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19" name="Freeform 176"/>
              <p:cNvSpPr>
                <a:spLocks/>
              </p:cNvSpPr>
              <p:nvPr/>
            </p:nvSpPr>
            <p:spPr bwMode="auto">
              <a:xfrm>
                <a:off x="2152" y="2227"/>
                <a:ext cx="12" cy="21"/>
              </a:xfrm>
              <a:custGeom>
                <a:avLst/>
                <a:gdLst>
                  <a:gd name="T0" fmla="*/ 0 w 5"/>
                  <a:gd name="T1" fmla="*/ 16 h 9"/>
                  <a:gd name="T2" fmla="*/ 0 w 5"/>
                  <a:gd name="T3" fmla="*/ 16 h 9"/>
                  <a:gd name="T4" fmla="*/ 0 60000 65536"/>
                  <a:gd name="T5" fmla="*/ 0 60000 65536"/>
                  <a:gd name="T6" fmla="*/ 0 w 5"/>
                  <a:gd name="T7" fmla="*/ 0 h 9"/>
                  <a:gd name="T8" fmla="*/ 5 w 5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9">
                    <a:moveTo>
                      <a:pt x="0" y="7"/>
                    </a:moveTo>
                    <a:cubicBezTo>
                      <a:pt x="5" y="9"/>
                      <a:pt x="5" y="0"/>
                      <a:pt x="0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0" name="Freeform 177"/>
              <p:cNvSpPr>
                <a:spLocks/>
              </p:cNvSpPr>
              <p:nvPr/>
            </p:nvSpPr>
            <p:spPr bwMode="auto">
              <a:xfrm>
                <a:off x="4531" y="2232"/>
                <a:ext cx="43" cy="28"/>
              </a:xfrm>
              <a:custGeom>
                <a:avLst/>
                <a:gdLst>
                  <a:gd name="T0" fmla="*/ 10 w 18"/>
                  <a:gd name="T1" fmla="*/ 14 h 12"/>
                  <a:gd name="T2" fmla="*/ 43 w 18"/>
                  <a:gd name="T3" fmla="*/ 12 h 12"/>
                  <a:gd name="T4" fmla="*/ 36 w 18"/>
                  <a:gd name="T5" fmla="*/ 7 h 12"/>
                  <a:gd name="T6" fmla="*/ 10 w 18"/>
                  <a:gd name="T7" fmla="*/ 14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12"/>
                  <a:gd name="T14" fmla="*/ 18 w 18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12">
                    <a:moveTo>
                      <a:pt x="4" y="6"/>
                    </a:moveTo>
                    <a:cubicBezTo>
                      <a:pt x="0" y="6"/>
                      <a:pt x="17" y="8"/>
                      <a:pt x="18" y="5"/>
                    </a:cubicBezTo>
                    <a:cubicBezTo>
                      <a:pt x="10" y="0"/>
                      <a:pt x="16" y="12"/>
                      <a:pt x="15" y="3"/>
                    </a:cubicBezTo>
                    <a:cubicBezTo>
                      <a:pt x="15" y="4"/>
                      <a:pt x="5" y="4"/>
                      <a:pt x="4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1" name="Freeform 178"/>
              <p:cNvSpPr>
                <a:spLocks/>
              </p:cNvSpPr>
              <p:nvPr/>
            </p:nvSpPr>
            <p:spPr bwMode="auto">
              <a:xfrm>
                <a:off x="2660" y="1369"/>
                <a:ext cx="213" cy="0"/>
              </a:xfrm>
              <a:custGeom>
                <a:avLst/>
                <a:gdLst>
                  <a:gd name="T0" fmla="*/ 107 w 90"/>
                  <a:gd name="T1" fmla="*/ 107 w 90"/>
                  <a:gd name="T2" fmla="*/ 0 60000 65536"/>
                  <a:gd name="T3" fmla="*/ 0 60000 65536"/>
                  <a:gd name="T4" fmla="*/ 0 w 90"/>
                  <a:gd name="T5" fmla="*/ 90 w 90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90">
                    <a:moveTo>
                      <a:pt x="45" y="0"/>
                    </a:moveTo>
                    <a:cubicBezTo>
                      <a:pt x="0" y="0"/>
                      <a:pt x="90" y="0"/>
                      <a:pt x="4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2" name="Freeform 179"/>
              <p:cNvSpPr>
                <a:spLocks/>
              </p:cNvSpPr>
              <p:nvPr/>
            </p:nvSpPr>
            <p:spPr bwMode="auto">
              <a:xfrm>
                <a:off x="2136" y="1332"/>
                <a:ext cx="2" cy="21"/>
              </a:xfrm>
              <a:custGeom>
                <a:avLst/>
                <a:gdLst>
                  <a:gd name="T0" fmla="*/ 2 w 1"/>
                  <a:gd name="T1" fmla="*/ 9 h 9"/>
                  <a:gd name="T2" fmla="*/ 2 w 1"/>
                  <a:gd name="T3" fmla="*/ 9 h 9"/>
                  <a:gd name="T4" fmla="*/ 0 60000 65536"/>
                  <a:gd name="T5" fmla="*/ 0 60000 65536"/>
                  <a:gd name="T6" fmla="*/ 0 w 1"/>
                  <a:gd name="T7" fmla="*/ 0 h 9"/>
                  <a:gd name="T8" fmla="*/ 1 w 1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">
                    <a:moveTo>
                      <a:pt x="1" y="4"/>
                    </a:moveTo>
                    <a:cubicBezTo>
                      <a:pt x="0" y="0"/>
                      <a:pt x="1" y="9"/>
                      <a:pt x="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3" name="Freeform 180"/>
              <p:cNvSpPr>
                <a:spLocks/>
              </p:cNvSpPr>
              <p:nvPr/>
            </p:nvSpPr>
            <p:spPr bwMode="auto">
              <a:xfrm>
                <a:off x="4602" y="2236"/>
                <a:ext cx="19" cy="14"/>
              </a:xfrm>
              <a:custGeom>
                <a:avLst/>
                <a:gdLst>
                  <a:gd name="T0" fmla="*/ 14 w 8"/>
                  <a:gd name="T1" fmla="*/ 7 h 6"/>
                  <a:gd name="T2" fmla="*/ 14 w 8"/>
                  <a:gd name="T3" fmla="*/ 7 h 6"/>
                  <a:gd name="T4" fmla="*/ 0 60000 65536"/>
                  <a:gd name="T5" fmla="*/ 0 60000 65536"/>
                  <a:gd name="T6" fmla="*/ 0 w 8"/>
                  <a:gd name="T7" fmla="*/ 0 h 6"/>
                  <a:gd name="T8" fmla="*/ 8 w 8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6">
                    <a:moveTo>
                      <a:pt x="6" y="3"/>
                    </a:moveTo>
                    <a:cubicBezTo>
                      <a:pt x="0" y="0"/>
                      <a:pt x="8" y="6"/>
                      <a:pt x="6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4" name="Freeform 181"/>
              <p:cNvSpPr>
                <a:spLocks/>
              </p:cNvSpPr>
              <p:nvPr/>
            </p:nvSpPr>
            <p:spPr bwMode="auto">
              <a:xfrm>
                <a:off x="4520" y="2246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5" name="Freeform 182"/>
              <p:cNvSpPr>
                <a:spLocks/>
              </p:cNvSpPr>
              <p:nvPr/>
            </p:nvSpPr>
            <p:spPr bwMode="auto">
              <a:xfrm>
                <a:off x="4590" y="2232"/>
                <a:ext cx="52" cy="35"/>
              </a:xfrm>
              <a:custGeom>
                <a:avLst/>
                <a:gdLst>
                  <a:gd name="T0" fmla="*/ 33 w 22"/>
                  <a:gd name="T1" fmla="*/ 26 h 15"/>
                  <a:gd name="T2" fmla="*/ 33 w 22"/>
                  <a:gd name="T3" fmla="*/ 26 h 15"/>
                  <a:gd name="T4" fmla="*/ 0 60000 65536"/>
                  <a:gd name="T5" fmla="*/ 0 60000 65536"/>
                  <a:gd name="T6" fmla="*/ 0 w 22"/>
                  <a:gd name="T7" fmla="*/ 0 h 15"/>
                  <a:gd name="T8" fmla="*/ 22 w 2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2" h="15">
                    <a:moveTo>
                      <a:pt x="14" y="11"/>
                    </a:moveTo>
                    <a:cubicBezTo>
                      <a:pt x="22" y="0"/>
                      <a:pt x="0" y="15"/>
                      <a:pt x="14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6" name="Freeform 183"/>
              <p:cNvSpPr>
                <a:spLocks/>
              </p:cNvSpPr>
              <p:nvPr/>
            </p:nvSpPr>
            <p:spPr bwMode="auto">
              <a:xfrm>
                <a:off x="4501" y="2246"/>
                <a:ext cx="4" cy="2"/>
              </a:xfrm>
              <a:custGeom>
                <a:avLst/>
                <a:gdLst>
                  <a:gd name="T0" fmla="*/ 0 w 2"/>
                  <a:gd name="T1" fmla="*/ 2 h 1"/>
                  <a:gd name="T2" fmla="*/ 4 w 2"/>
                  <a:gd name="T3" fmla="*/ 2 h 1"/>
                  <a:gd name="T4" fmla="*/ 0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7" name="Freeform 184"/>
              <p:cNvSpPr>
                <a:spLocks/>
              </p:cNvSpPr>
              <p:nvPr/>
            </p:nvSpPr>
            <p:spPr bwMode="auto">
              <a:xfrm>
                <a:off x="1985" y="2241"/>
                <a:ext cx="12" cy="19"/>
              </a:xfrm>
              <a:custGeom>
                <a:avLst/>
                <a:gdLst>
                  <a:gd name="T0" fmla="*/ 0 w 5"/>
                  <a:gd name="T1" fmla="*/ 10 h 8"/>
                  <a:gd name="T2" fmla="*/ 0 w 5"/>
                  <a:gd name="T3" fmla="*/ 1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0" y="4"/>
                    </a:moveTo>
                    <a:cubicBezTo>
                      <a:pt x="5" y="0"/>
                      <a:pt x="0" y="8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8" name="Freeform 185"/>
              <p:cNvSpPr>
                <a:spLocks/>
              </p:cNvSpPr>
              <p:nvPr/>
            </p:nvSpPr>
            <p:spPr bwMode="auto">
              <a:xfrm>
                <a:off x="4697" y="2246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29" name="Freeform 186"/>
              <p:cNvSpPr>
                <a:spLocks/>
              </p:cNvSpPr>
              <p:nvPr/>
            </p:nvSpPr>
            <p:spPr bwMode="auto">
              <a:xfrm>
                <a:off x="2032" y="2250"/>
                <a:ext cx="17" cy="3"/>
              </a:xfrm>
              <a:custGeom>
                <a:avLst/>
                <a:gdLst>
                  <a:gd name="T0" fmla="*/ 17 w 7"/>
                  <a:gd name="T1" fmla="*/ 0 h 1"/>
                  <a:gd name="T2" fmla="*/ 17 w 7"/>
                  <a:gd name="T3" fmla="*/ 0 h 1"/>
                  <a:gd name="T4" fmla="*/ 0 60000 65536"/>
                  <a:gd name="T5" fmla="*/ 0 60000 65536"/>
                  <a:gd name="T6" fmla="*/ 0 w 7"/>
                  <a:gd name="T7" fmla="*/ 0 h 1"/>
                  <a:gd name="T8" fmla="*/ 7 w 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1">
                    <a:moveTo>
                      <a:pt x="7" y="0"/>
                    </a:moveTo>
                    <a:cubicBezTo>
                      <a:pt x="0" y="1"/>
                      <a:pt x="0" y="1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0" name="Freeform 187"/>
              <p:cNvSpPr>
                <a:spLocks/>
              </p:cNvSpPr>
              <p:nvPr/>
            </p:nvSpPr>
            <p:spPr bwMode="auto">
              <a:xfrm>
                <a:off x="4517" y="224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1" name="Freeform 188"/>
              <p:cNvSpPr>
                <a:spLocks/>
              </p:cNvSpPr>
              <p:nvPr/>
            </p:nvSpPr>
            <p:spPr bwMode="auto">
              <a:xfrm>
                <a:off x="4607" y="2250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3 h 1"/>
                  <a:gd name="T4" fmla="*/ 5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2" name="Freeform 189"/>
              <p:cNvSpPr>
                <a:spLocks/>
              </p:cNvSpPr>
              <p:nvPr/>
            </p:nvSpPr>
            <p:spPr bwMode="auto">
              <a:xfrm>
                <a:off x="4475" y="2250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3" name="Freeform 190"/>
              <p:cNvSpPr>
                <a:spLocks/>
              </p:cNvSpPr>
              <p:nvPr/>
            </p:nvSpPr>
            <p:spPr bwMode="auto">
              <a:xfrm>
                <a:off x="2117" y="2253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4" name="Freeform 191"/>
              <p:cNvSpPr>
                <a:spLocks/>
              </p:cNvSpPr>
              <p:nvPr/>
            </p:nvSpPr>
            <p:spPr bwMode="auto">
              <a:xfrm>
                <a:off x="4472" y="2255"/>
                <a:ext cx="7" cy="5"/>
              </a:xfrm>
              <a:custGeom>
                <a:avLst/>
                <a:gdLst>
                  <a:gd name="T0" fmla="*/ 7 w 3"/>
                  <a:gd name="T1" fmla="*/ 0 h 2"/>
                  <a:gd name="T2" fmla="*/ 7 w 3"/>
                  <a:gd name="T3" fmla="*/ 0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0"/>
                    </a:moveTo>
                    <a:cubicBezTo>
                      <a:pt x="0" y="0"/>
                      <a:pt x="2" y="2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5" name="Freeform 192"/>
              <p:cNvSpPr>
                <a:spLocks/>
              </p:cNvSpPr>
              <p:nvPr/>
            </p:nvSpPr>
            <p:spPr bwMode="auto">
              <a:xfrm>
                <a:off x="4484" y="2258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6" name="Freeform 193"/>
              <p:cNvSpPr>
                <a:spLocks/>
              </p:cNvSpPr>
              <p:nvPr/>
            </p:nvSpPr>
            <p:spPr bwMode="auto">
              <a:xfrm>
                <a:off x="4477" y="2258"/>
                <a:ext cx="7" cy="9"/>
              </a:xfrm>
              <a:custGeom>
                <a:avLst/>
                <a:gdLst>
                  <a:gd name="T0" fmla="*/ 5 w 3"/>
                  <a:gd name="T1" fmla="*/ 5 h 4"/>
                  <a:gd name="T2" fmla="*/ 5 w 3"/>
                  <a:gd name="T3" fmla="*/ 5 h 4"/>
                  <a:gd name="T4" fmla="*/ 0 60000 65536"/>
                  <a:gd name="T5" fmla="*/ 0 60000 65536"/>
                  <a:gd name="T6" fmla="*/ 0 w 3"/>
                  <a:gd name="T7" fmla="*/ 0 h 4"/>
                  <a:gd name="T8" fmla="*/ 3 w 3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4">
                    <a:moveTo>
                      <a:pt x="2" y="2"/>
                    </a:moveTo>
                    <a:cubicBezTo>
                      <a:pt x="3" y="0"/>
                      <a:pt x="0" y="4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7" name="Freeform 194"/>
              <p:cNvSpPr>
                <a:spLocks/>
              </p:cNvSpPr>
              <p:nvPr/>
            </p:nvSpPr>
            <p:spPr bwMode="auto">
              <a:xfrm>
                <a:off x="4461" y="2262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8" name="Freeform 195"/>
              <p:cNvSpPr>
                <a:spLocks/>
              </p:cNvSpPr>
              <p:nvPr/>
            </p:nvSpPr>
            <p:spPr bwMode="auto">
              <a:xfrm>
                <a:off x="4451" y="226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39" name="Freeform 196"/>
              <p:cNvSpPr>
                <a:spLocks/>
              </p:cNvSpPr>
              <p:nvPr/>
            </p:nvSpPr>
            <p:spPr bwMode="auto">
              <a:xfrm>
                <a:off x="4406" y="2269"/>
                <a:ext cx="21" cy="26"/>
              </a:xfrm>
              <a:custGeom>
                <a:avLst/>
                <a:gdLst>
                  <a:gd name="T0" fmla="*/ 21 w 9"/>
                  <a:gd name="T1" fmla="*/ 17 h 11"/>
                  <a:gd name="T2" fmla="*/ 12 w 9"/>
                  <a:gd name="T3" fmla="*/ 0 h 11"/>
                  <a:gd name="T4" fmla="*/ 5 w 9"/>
                  <a:gd name="T5" fmla="*/ 2 h 11"/>
                  <a:gd name="T6" fmla="*/ 21 w 9"/>
                  <a:gd name="T7" fmla="*/ 1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11"/>
                  <a:gd name="T14" fmla="*/ 9 w 9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11">
                    <a:moveTo>
                      <a:pt x="9" y="7"/>
                    </a:moveTo>
                    <a:cubicBezTo>
                      <a:pt x="8" y="3"/>
                      <a:pt x="1" y="2"/>
                      <a:pt x="5" y="0"/>
                    </a:cubicBezTo>
                    <a:cubicBezTo>
                      <a:pt x="1" y="1"/>
                      <a:pt x="0" y="1"/>
                      <a:pt x="2" y="1"/>
                    </a:cubicBezTo>
                    <a:cubicBezTo>
                      <a:pt x="0" y="9"/>
                      <a:pt x="9" y="11"/>
                      <a:pt x="9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0" name="Freeform 197"/>
              <p:cNvSpPr>
                <a:spLocks/>
              </p:cNvSpPr>
              <p:nvPr/>
            </p:nvSpPr>
            <p:spPr bwMode="auto">
              <a:xfrm>
                <a:off x="3882" y="2267"/>
                <a:ext cx="4" cy="5"/>
              </a:xfrm>
              <a:custGeom>
                <a:avLst/>
                <a:gdLst>
                  <a:gd name="T0" fmla="*/ 2 w 2"/>
                  <a:gd name="T1" fmla="*/ 5 h 2"/>
                  <a:gd name="T2" fmla="*/ 2 w 2"/>
                  <a:gd name="T3" fmla="*/ 5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1" name="Freeform 198"/>
              <p:cNvSpPr>
                <a:spLocks/>
              </p:cNvSpPr>
              <p:nvPr/>
            </p:nvSpPr>
            <p:spPr bwMode="auto">
              <a:xfrm>
                <a:off x="4442" y="2262"/>
                <a:ext cx="23" cy="38"/>
              </a:xfrm>
              <a:custGeom>
                <a:avLst/>
                <a:gdLst>
                  <a:gd name="T0" fmla="*/ 2 w 10"/>
                  <a:gd name="T1" fmla="*/ 21 h 16"/>
                  <a:gd name="T2" fmla="*/ 0 w 10"/>
                  <a:gd name="T3" fmla="*/ 10 h 16"/>
                  <a:gd name="T4" fmla="*/ 2 w 10"/>
                  <a:gd name="T5" fmla="*/ 21 h 16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16"/>
                  <a:gd name="T11" fmla="*/ 10 w 10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16">
                    <a:moveTo>
                      <a:pt x="1" y="9"/>
                    </a:moveTo>
                    <a:cubicBezTo>
                      <a:pt x="10" y="16"/>
                      <a:pt x="5" y="0"/>
                      <a:pt x="0" y="4"/>
                    </a:cubicBezTo>
                    <a:cubicBezTo>
                      <a:pt x="4" y="8"/>
                      <a:pt x="0" y="3"/>
                      <a:pt x="1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2" name="Freeform 199"/>
              <p:cNvSpPr>
                <a:spLocks/>
              </p:cNvSpPr>
              <p:nvPr/>
            </p:nvSpPr>
            <p:spPr bwMode="auto">
              <a:xfrm>
                <a:off x="4515" y="2267"/>
                <a:ext cx="21" cy="9"/>
              </a:xfrm>
              <a:custGeom>
                <a:avLst/>
                <a:gdLst>
                  <a:gd name="T0" fmla="*/ 0 w 9"/>
                  <a:gd name="T1" fmla="*/ 7 h 4"/>
                  <a:gd name="T2" fmla="*/ 0 w 9"/>
                  <a:gd name="T3" fmla="*/ 7 h 4"/>
                  <a:gd name="T4" fmla="*/ 0 60000 65536"/>
                  <a:gd name="T5" fmla="*/ 0 60000 65536"/>
                  <a:gd name="T6" fmla="*/ 0 w 9"/>
                  <a:gd name="T7" fmla="*/ 0 h 4"/>
                  <a:gd name="T8" fmla="*/ 9 w 9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4">
                    <a:moveTo>
                      <a:pt x="0" y="3"/>
                    </a:moveTo>
                    <a:cubicBezTo>
                      <a:pt x="2" y="0"/>
                      <a:pt x="9" y="4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3" name="Freeform 200"/>
              <p:cNvSpPr>
                <a:spLocks/>
              </p:cNvSpPr>
              <p:nvPr/>
            </p:nvSpPr>
            <p:spPr bwMode="auto">
              <a:xfrm>
                <a:off x="4621" y="2272"/>
                <a:ext cx="5" cy="7"/>
              </a:xfrm>
              <a:custGeom>
                <a:avLst/>
                <a:gdLst>
                  <a:gd name="T0" fmla="*/ 3 w 2"/>
                  <a:gd name="T1" fmla="*/ 5 h 3"/>
                  <a:gd name="T2" fmla="*/ 5 w 2"/>
                  <a:gd name="T3" fmla="*/ 7 h 3"/>
                  <a:gd name="T4" fmla="*/ 3 w 2"/>
                  <a:gd name="T5" fmla="*/ 5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2" y="3"/>
                      <a:pt x="2" y="3"/>
                    </a:cubicBezTo>
                    <a:cubicBezTo>
                      <a:pt x="2" y="1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4" name="Freeform 201"/>
              <p:cNvSpPr>
                <a:spLocks/>
              </p:cNvSpPr>
              <p:nvPr/>
            </p:nvSpPr>
            <p:spPr bwMode="auto">
              <a:xfrm>
                <a:off x="4345" y="2274"/>
                <a:ext cx="4" cy="9"/>
              </a:xfrm>
              <a:custGeom>
                <a:avLst/>
                <a:gdLst>
                  <a:gd name="T0" fmla="*/ 4 w 2"/>
                  <a:gd name="T1" fmla="*/ 2 h 4"/>
                  <a:gd name="T2" fmla="*/ 0 w 2"/>
                  <a:gd name="T3" fmla="*/ 9 h 4"/>
                  <a:gd name="T4" fmla="*/ 4 w 2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2" y="1"/>
                    </a:moveTo>
                    <a:cubicBezTo>
                      <a:pt x="1" y="0"/>
                      <a:pt x="1" y="3"/>
                      <a:pt x="0" y="4"/>
                    </a:cubicBezTo>
                    <a:cubicBezTo>
                      <a:pt x="1" y="3"/>
                      <a:pt x="2" y="2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5" name="Freeform 202"/>
              <p:cNvSpPr>
                <a:spLocks/>
              </p:cNvSpPr>
              <p:nvPr/>
            </p:nvSpPr>
            <p:spPr bwMode="auto">
              <a:xfrm>
                <a:off x="4512" y="2276"/>
                <a:ext cx="24" cy="7"/>
              </a:xfrm>
              <a:custGeom>
                <a:avLst/>
                <a:gdLst>
                  <a:gd name="T0" fmla="*/ 22 w 10"/>
                  <a:gd name="T1" fmla="*/ 0 h 3"/>
                  <a:gd name="T2" fmla="*/ 22 w 10"/>
                  <a:gd name="T3" fmla="*/ 0 h 3"/>
                  <a:gd name="T4" fmla="*/ 0 60000 65536"/>
                  <a:gd name="T5" fmla="*/ 0 60000 65536"/>
                  <a:gd name="T6" fmla="*/ 0 w 10"/>
                  <a:gd name="T7" fmla="*/ 0 h 3"/>
                  <a:gd name="T8" fmla="*/ 10 w 10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3">
                    <a:moveTo>
                      <a:pt x="9" y="0"/>
                    </a:moveTo>
                    <a:cubicBezTo>
                      <a:pt x="0" y="1"/>
                      <a:pt x="10" y="3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6" name="Freeform 203"/>
              <p:cNvSpPr>
                <a:spLocks/>
              </p:cNvSpPr>
              <p:nvPr/>
            </p:nvSpPr>
            <p:spPr bwMode="auto">
              <a:xfrm>
                <a:off x="4671" y="2279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7" name="Freeform 204"/>
              <p:cNvSpPr>
                <a:spLocks/>
              </p:cNvSpPr>
              <p:nvPr/>
            </p:nvSpPr>
            <p:spPr bwMode="auto">
              <a:xfrm>
                <a:off x="4503" y="2281"/>
                <a:ext cx="38" cy="12"/>
              </a:xfrm>
              <a:custGeom>
                <a:avLst/>
                <a:gdLst>
                  <a:gd name="T0" fmla="*/ 19 w 16"/>
                  <a:gd name="T1" fmla="*/ 7 h 5"/>
                  <a:gd name="T2" fmla="*/ 38 w 16"/>
                  <a:gd name="T3" fmla="*/ 7 h 5"/>
                  <a:gd name="T4" fmla="*/ 33 w 16"/>
                  <a:gd name="T5" fmla="*/ 5 h 5"/>
                  <a:gd name="T6" fmla="*/ 19 w 16"/>
                  <a:gd name="T7" fmla="*/ 7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5"/>
                  <a:gd name="T14" fmla="*/ 16 w 16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5">
                    <a:moveTo>
                      <a:pt x="8" y="3"/>
                    </a:moveTo>
                    <a:cubicBezTo>
                      <a:pt x="1" y="4"/>
                      <a:pt x="9" y="5"/>
                      <a:pt x="16" y="3"/>
                    </a:cubicBezTo>
                    <a:cubicBezTo>
                      <a:pt x="13" y="1"/>
                      <a:pt x="13" y="1"/>
                      <a:pt x="14" y="2"/>
                    </a:cubicBezTo>
                    <a:cubicBezTo>
                      <a:pt x="12" y="2"/>
                      <a:pt x="0" y="0"/>
                      <a:pt x="8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8" name="Freeform 205"/>
              <p:cNvSpPr>
                <a:spLocks/>
              </p:cNvSpPr>
              <p:nvPr/>
            </p:nvSpPr>
            <p:spPr bwMode="auto">
              <a:xfrm>
                <a:off x="818" y="2272"/>
                <a:ext cx="23" cy="23"/>
              </a:xfrm>
              <a:custGeom>
                <a:avLst/>
                <a:gdLst>
                  <a:gd name="T0" fmla="*/ 0 w 10"/>
                  <a:gd name="T1" fmla="*/ 16 h 10"/>
                  <a:gd name="T2" fmla="*/ 0 w 10"/>
                  <a:gd name="T3" fmla="*/ 16 h 10"/>
                  <a:gd name="T4" fmla="*/ 0 60000 65536"/>
                  <a:gd name="T5" fmla="*/ 0 60000 65536"/>
                  <a:gd name="T6" fmla="*/ 0 w 10"/>
                  <a:gd name="T7" fmla="*/ 0 h 10"/>
                  <a:gd name="T8" fmla="*/ 10 w 10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0">
                    <a:moveTo>
                      <a:pt x="0" y="7"/>
                    </a:moveTo>
                    <a:cubicBezTo>
                      <a:pt x="10" y="10"/>
                      <a:pt x="1" y="0"/>
                      <a:pt x="0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49" name="Freeform 206"/>
              <p:cNvSpPr>
                <a:spLocks/>
              </p:cNvSpPr>
              <p:nvPr/>
            </p:nvSpPr>
            <p:spPr bwMode="auto">
              <a:xfrm>
                <a:off x="4468" y="2276"/>
                <a:ext cx="9" cy="17"/>
              </a:xfrm>
              <a:custGeom>
                <a:avLst/>
                <a:gdLst>
                  <a:gd name="T0" fmla="*/ 7 w 4"/>
                  <a:gd name="T1" fmla="*/ 7 h 7"/>
                  <a:gd name="T2" fmla="*/ 7 w 4"/>
                  <a:gd name="T3" fmla="*/ 7 h 7"/>
                  <a:gd name="T4" fmla="*/ 0 60000 65536"/>
                  <a:gd name="T5" fmla="*/ 0 60000 65536"/>
                  <a:gd name="T6" fmla="*/ 0 w 4"/>
                  <a:gd name="T7" fmla="*/ 0 h 7"/>
                  <a:gd name="T8" fmla="*/ 4 w 4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7">
                    <a:moveTo>
                      <a:pt x="3" y="3"/>
                    </a:moveTo>
                    <a:cubicBezTo>
                      <a:pt x="0" y="7"/>
                      <a:pt x="4" y="0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0" name="Freeform 207"/>
              <p:cNvSpPr>
                <a:spLocks/>
              </p:cNvSpPr>
              <p:nvPr/>
            </p:nvSpPr>
            <p:spPr bwMode="auto">
              <a:xfrm>
                <a:off x="4735" y="228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1" name="Freeform 208"/>
              <p:cNvSpPr>
                <a:spLocks/>
              </p:cNvSpPr>
              <p:nvPr/>
            </p:nvSpPr>
            <p:spPr bwMode="auto">
              <a:xfrm>
                <a:off x="4727" y="2283"/>
                <a:ext cx="5" cy="3"/>
              </a:xfrm>
              <a:custGeom>
                <a:avLst/>
                <a:gdLst>
                  <a:gd name="T0" fmla="*/ 3 w 2"/>
                  <a:gd name="T1" fmla="*/ 3 h 1"/>
                  <a:gd name="T2" fmla="*/ 0 w 2"/>
                  <a:gd name="T3" fmla="*/ 3 h 1"/>
                  <a:gd name="T4" fmla="*/ 3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2" name="Freeform 209"/>
              <p:cNvSpPr>
                <a:spLocks/>
              </p:cNvSpPr>
              <p:nvPr/>
            </p:nvSpPr>
            <p:spPr bwMode="auto">
              <a:xfrm>
                <a:off x="4680" y="2295"/>
                <a:ext cx="83" cy="36"/>
              </a:xfrm>
              <a:custGeom>
                <a:avLst/>
                <a:gdLst>
                  <a:gd name="T0" fmla="*/ 57 w 35"/>
                  <a:gd name="T1" fmla="*/ 19 h 15"/>
                  <a:gd name="T2" fmla="*/ 83 w 35"/>
                  <a:gd name="T3" fmla="*/ 5 h 15"/>
                  <a:gd name="T4" fmla="*/ 83 w 35"/>
                  <a:gd name="T5" fmla="*/ 0 h 15"/>
                  <a:gd name="T6" fmla="*/ 0 w 35"/>
                  <a:gd name="T7" fmla="*/ 31 h 15"/>
                  <a:gd name="T8" fmla="*/ 57 w 35"/>
                  <a:gd name="T9" fmla="*/ 1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15"/>
                  <a:gd name="T17" fmla="*/ 35 w 3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15">
                    <a:moveTo>
                      <a:pt x="24" y="8"/>
                    </a:moveTo>
                    <a:cubicBezTo>
                      <a:pt x="24" y="8"/>
                      <a:pt x="34" y="4"/>
                      <a:pt x="35" y="2"/>
                    </a:cubicBezTo>
                    <a:cubicBezTo>
                      <a:pt x="32" y="3"/>
                      <a:pt x="32" y="2"/>
                      <a:pt x="35" y="0"/>
                    </a:cubicBezTo>
                    <a:cubicBezTo>
                      <a:pt x="27" y="1"/>
                      <a:pt x="1" y="9"/>
                      <a:pt x="0" y="13"/>
                    </a:cubicBezTo>
                    <a:cubicBezTo>
                      <a:pt x="5" y="15"/>
                      <a:pt x="19" y="10"/>
                      <a:pt x="24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3" name="Freeform 210"/>
              <p:cNvSpPr>
                <a:spLocks/>
              </p:cNvSpPr>
              <p:nvPr/>
            </p:nvSpPr>
            <p:spPr bwMode="auto">
              <a:xfrm>
                <a:off x="2391" y="2298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454" name="Group 211"/>
            <p:cNvGrpSpPr>
              <a:grpSpLocks/>
            </p:cNvGrpSpPr>
            <p:nvPr/>
          </p:nvGrpSpPr>
          <p:grpSpPr bwMode="auto">
            <a:xfrm>
              <a:off x="325" y="3229"/>
              <a:ext cx="846" cy="252"/>
              <a:chOff x="825" y="1332"/>
              <a:chExt cx="5455" cy="1625"/>
            </a:xfrm>
          </p:grpSpPr>
          <p:sp>
            <p:nvSpPr>
              <p:cNvPr id="821455" name="Freeform 212"/>
              <p:cNvSpPr>
                <a:spLocks/>
              </p:cNvSpPr>
              <p:nvPr/>
            </p:nvSpPr>
            <p:spPr bwMode="auto">
              <a:xfrm>
                <a:off x="825" y="2295"/>
                <a:ext cx="123" cy="83"/>
              </a:xfrm>
              <a:custGeom>
                <a:avLst/>
                <a:gdLst>
                  <a:gd name="T0" fmla="*/ 123 w 52"/>
                  <a:gd name="T1" fmla="*/ 57 h 35"/>
                  <a:gd name="T2" fmla="*/ 21 w 52"/>
                  <a:gd name="T3" fmla="*/ 5 h 35"/>
                  <a:gd name="T4" fmla="*/ 0 w 52"/>
                  <a:gd name="T5" fmla="*/ 14 h 35"/>
                  <a:gd name="T6" fmla="*/ 123 w 52"/>
                  <a:gd name="T7" fmla="*/ 57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"/>
                  <a:gd name="T13" fmla="*/ 0 h 35"/>
                  <a:gd name="T14" fmla="*/ 52 w 52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" h="35">
                    <a:moveTo>
                      <a:pt x="52" y="24"/>
                    </a:moveTo>
                    <a:cubicBezTo>
                      <a:pt x="41" y="18"/>
                      <a:pt x="7" y="18"/>
                      <a:pt x="9" y="2"/>
                    </a:cubicBezTo>
                    <a:cubicBezTo>
                      <a:pt x="9" y="0"/>
                      <a:pt x="0" y="6"/>
                      <a:pt x="0" y="6"/>
                    </a:cubicBezTo>
                    <a:cubicBezTo>
                      <a:pt x="4" y="10"/>
                      <a:pt x="43" y="35"/>
                      <a:pt x="52" y="2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6" name="Freeform 213"/>
              <p:cNvSpPr>
                <a:spLocks/>
              </p:cNvSpPr>
              <p:nvPr/>
            </p:nvSpPr>
            <p:spPr bwMode="auto">
              <a:xfrm>
                <a:off x="4763" y="2298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5 w 2"/>
                  <a:gd name="T3" fmla="*/ 0 h 1"/>
                  <a:gd name="T4" fmla="*/ 3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7" name="Freeform 214"/>
              <p:cNvSpPr>
                <a:spLocks/>
              </p:cNvSpPr>
              <p:nvPr/>
            </p:nvSpPr>
            <p:spPr bwMode="auto">
              <a:xfrm>
                <a:off x="4496" y="2300"/>
                <a:ext cx="14" cy="14"/>
              </a:xfrm>
              <a:custGeom>
                <a:avLst/>
                <a:gdLst>
                  <a:gd name="T0" fmla="*/ 0 w 6"/>
                  <a:gd name="T1" fmla="*/ 7 h 6"/>
                  <a:gd name="T2" fmla="*/ 0 w 6"/>
                  <a:gd name="T3" fmla="*/ 7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3"/>
                    </a:moveTo>
                    <a:cubicBezTo>
                      <a:pt x="6" y="6"/>
                      <a:pt x="0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8" name="Freeform 215"/>
              <p:cNvSpPr>
                <a:spLocks/>
              </p:cNvSpPr>
              <p:nvPr/>
            </p:nvSpPr>
            <p:spPr bwMode="auto">
              <a:xfrm>
                <a:off x="4484" y="2309"/>
                <a:ext cx="14" cy="12"/>
              </a:xfrm>
              <a:custGeom>
                <a:avLst/>
                <a:gdLst>
                  <a:gd name="T0" fmla="*/ 7 w 6"/>
                  <a:gd name="T1" fmla="*/ 0 h 5"/>
                  <a:gd name="T2" fmla="*/ 12 w 6"/>
                  <a:gd name="T3" fmla="*/ 12 h 5"/>
                  <a:gd name="T4" fmla="*/ 7 w 6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5"/>
                  <a:gd name="T11" fmla="*/ 6 w 6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5">
                    <a:moveTo>
                      <a:pt x="3" y="0"/>
                    </a:moveTo>
                    <a:cubicBezTo>
                      <a:pt x="0" y="0"/>
                      <a:pt x="4" y="4"/>
                      <a:pt x="5" y="5"/>
                    </a:cubicBezTo>
                    <a:cubicBezTo>
                      <a:pt x="6" y="3"/>
                      <a:pt x="5" y="1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59" name="Freeform 216"/>
              <p:cNvSpPr>
                <a:spLocks/>
              </p:cNvSpPr>
              <p:nvPr/>
            </p:nvSpPr>
            <p:spPr bwMode="auto">
              <a:xfrm>
                <a:off x="4527" y="2312"/>
                <a:ext cx="11" cy="2"/>
              </a:xfrm>
              <a:custGeom>
                <a:avLst/>
                <a:gdLst>
                  <a:gd name="T0" fmla="*/ 11 w 5"/>
                  <a:gd name="T1" fmla="*/ 0 h 1"/>
                  <a:gd name="T2" fmla="*/ 0 w 5"/>
                  <a:gd name="T3" fmla="*/ 2 h 1"/>
                  <a:gd name="T4" fmla="*/ 11 w 5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1"/>
                  <a:gd name="T11" fmla="*/ 5 w 5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1">
                    <a:moveTo>
                      <a:pt x="5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1" y="1"/>
                      <a:pt x="5" y="0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0" name="Freeform 217"/>
              <p:cNvSpPr>
                <a:spLocks/>
              </p:cNvSpPr>
              <p:nvPr/>
            </p:nvSpPr>
            <p:spPr bwMode="auto">
              <a:xfrm>
                <a:off x="4496" y="231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1" name="Freeform 218"/>
              <p:cNvSpPr>
                <a:spLocks/>
              </p:cNvSpPr>
              <p:nvPr/>
            </p:nvSpPr>
            <p:spPr bwMode="auto">
              <a:xfrm>
                <a:off x="4883" y="2312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2" name="Freeform 219"/>
              <p:cNvSpPr>
                <a:spLocks/>
              </p:cNvSpPr>
              <p:nvPr/>
            </p:nvSpPr>
            <p:spPr bwMode="auto">
              <a:xfrm>
                <a:off x="4522" y="2314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3" name="Freeform 220"/>
              <p:cNvSpPr>
                <a:spLocks/>
              </p:cNvSpPr>
              <p:nvPr/>
            </p:nvSpPr>
            <p:spPr bwMode="auto">
              <a:xfrm>
                <a:off x="4886" y="2312"/>
                <a:ext cx="4" cy="2"/>
              </a:xfrm>
              <a:custGeom>
                <a:avLst/>
                <a:gdLst>
                  <a:gd name="T0" fmla="*/ 0 w 2"/>
                  <a:gd name="T1" fmla="*/ 2 h 1"/>
                  <a:gd name="T2" fmla="*/ 0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4" name="Freeform 221"/>
              <p:cNvSpPr>
                <a:spLocks/>
              </p:cNvSpPr>
              <p:nvPr/>
            </p:nvSpPr>
            <p:spPr bwMode="auto">
              <a:xfrm>
                <a:off x="3851" y="2309"/>
                <a:ext cx="35" cy="36"/>
              </a:xfrm>
              <a:custGeom>
                <a:avLst/>
                <a:gdLst>
                  <a:gd name="T0" fmla="*/ 0 w 15"/>
                  <a:gd name="T1" fmla="*/ 36 h 15"/>
                  <a:gd name="T2" fmla="*/ 35 w 15"/>
                  <a:gd name="T3" fmla="*/ 10 h 15"/>
                  <a:gd name="T4" fmla="*/ 0 w 15"/>
                  <a:gd name="T5" fmla="*/ 36 h 15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5"/>
                  <a:gd name="T11" fmla="*/ 15 w 15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5">
                    <a:moveTo>
                      <a:pt x="0" y="15"/>
                    </a:moveTo>
                    <a:cubicBezTo>
                      <a:pt x="0" y="15"/>
                      <a:pt x="13" y="5"/>
                      <a:pt x="15" y="4"/>
                    </a:cubicBezTo>
                    <a:cubicBezTo>
                      <a:pt x="8" y="0"/>
                      <a:pt x="2" y="9"/>
                      <a:pt x="0" y="1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5" name="Freeform 222"/>
              <p:cNvSpPr>
                <a:spLocks/>
              </p:cNvSpPr>
              <p:nvPr/>
            </p:nvSpPr>
            <p:spPr bwMode="auto">
              <a:xfrm>
                <a:off x="4451" y="2317"/>
                <a:ext cx="45" cy="66"/>
              </a:xfrm>
              <a:custGeom>
                <a:avLst/>
                <a:gdLst>
                  <a:gd name="T0" fmla="*/ 12 w 19"/>
                  <a:gd name="T1" fmla="*/ 19 h 28"/>
                  <a:gd name="T2" fmla="*/ 9 w 19"/>
                  <a:gd name="T3" fmla="*/ 26 h 28"/>
                  <a:gd name="T4" fmla="*/ 7 w 19"/>
                  <a:gd name="T5" fmla="*/ 31 h 28"/>
                  <a:gd name="T6" fmla="*/ 28 w 19"/>
                  <a:gd name="T7" fmla="*/ 35 h 28"/>
                  <a:gd name="T8" fmla="*/ 24 w 19"/>
                  <a:gd name="T9" fmla="*/ 35 h 28"/>
                  <a:gd name="T10" fmla="*/ 0 w 19"/>
                  <a:gd name="T11" fmla="*/ 52 h 28"/>
                  <a:gd name="T12" fmla="*/ 12 w 19"/>
                  <a:gd name="T13" fmla="*/ 59 h 28"/>
                  <a:gd name="T14" fmla="*/ 21 w 19"/>
                  <a:gd name="T15" fmla="*/ 66 h 28"/>
                  <a:gd name="T16" fmla="*/ 43 w 19"/>
                  <a:gd name="T17" fmla="*/ 21 h 28"/>
                  <a:gd name="T18" fmla="*/ 24 w 19"/>
                  <a:gd name="T19" fmla="*/ 24 h 28"/>
                  <a:gd name="T20" fmla="*/ 45 w 19"/>
                  <a:gd name="T21" fmla="*/ 14 h 28"/>
                  <a:gd name="T22" fmla="*/ 43 w 19"/>
                  <a:gd name="T23" fmla="*/ 9 h 28"/>
                  <a:gd name="T24" fmla="*/ 31 w 19"/>
                  <a:gd name="T25" fmla="*/ 0 h 28"/>
                  <a:gd name="T26" fmla="*/ 12 w 19"/>
                  <a:gd name="T27" fmla="*/ 19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28"/>
                  <a:gd name="T44" fmla="*/ 19 w 19"/>
                  <a:gd name="T45" fmla="*/ 28 h 2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28">
                    <a:moveTo>
                      <a:pt x="5" y="8"/>
                    </a:moveTo>
                    <a:cubicBezTo>
                      <a:pt x="7" y="6"/>
                      <a:pt x="10" y="7"/>
                      <a:pt x="4" y="11"/>
                    </a:cubicBezTo>
                    <a:cubicBezTo>
                      <a:pt x="8" y="13"/>
                      <a:pt x="5" y="12"/>
                      <a:pt x="3" y="13"/>
                    </a:cubicBezTo>
                    <a:cubicBezTo>
                      <a:pt x="2" y="14"/>
                      <a:pt x="9" y="12"/>
                      <a:pt x="12" y="15"/>
                    </a:cubicBezTo>
                    <a:cubicBezTo>
                      <a:pt x="9" y="15"/>
                      <a:pt x="8" y="15"/>
                      <a:pt x="10" y="15"/>
                    </a:cubicBezTo>
                    <a:cubicBezTo>
                      <a:pt x="2" y="16"/>
                      <a:pt x="4" y="19"/>
                      <a:pt x="0" y="22"/>
                    </a:cubicBezTo>
                    <a:cubicBezTo>
                      <a:pt x="8" y="22"/>
                      <a:pt x="9" y="20"/>
                      <a:pt x="5" y="25"/>
                    </a:cubicBezTo>
                    <a:cubicBezTo>
                      <a:pt x="7" y="24"/>
                      <a:pt x="9" y="25"/>
                      <a:pt x="9" y="28"/>
                    </a:cubicBezTo>
                    <a:cubicBezTo>
                      <a:pt x="6" y="27"/>
                      <a:pt x="19" y="10"/>
                      <a:pt x="18" y="9"/>
                    </a:cubicBezTo>
                    <a:cubicBezTo>
                      <a:pt x="14" y="10"/>
                      <a:pt x="15" y="9"/>
                      <a:pt x="10" y="10"/>
                    </a:cubicBezTo>
                    <a:cubicBezTo>
                      <a:pt x="13" y="9"/>
                      <a:pt x="16" y="8"/>
                      <a:pt x="19" y="6"/>
                    </a:cubicBezTo>
                    <a:cubicBezTo>
                      <a:pt x="17" y="6"/>
                      <a:pt x="17" y="5"/>
                      <a:pt x="18" y="4"/>
                    </a:cubicBezTo>
                    <a:cubicBezTo>
                      <a:pt x="18" y="5"/>
                      <a:pt x="12" y="1"/>
                      <a:pt x="13" y="0"/>
                    </a:cubicBezTo>
                    <a:cubicBezTo>
                      <a:pt x="17" y="2"/>
                      <a:pt x="5" y="8"/>
                      <a:pt x="5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6" name="Freeform 223"/>
              <p:cNvSpPr>
                <a:spLocks/>
              </p:cNvSpPr>
              <p:nvPr/>
            </p:nvSpPr>
            <p:spPr bwMode="auto">
              <a:xfrm>
                <a:off x="4446" y="2314"/>
                <a:ext cx="5" cy="5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1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7" name="Freeform 224"/>
              <p:cNvSpPr>
                <a:spLocks/>
              </p:cNvSpPr>
              <p:nvPr/>
            </p:nvSpPr>
            <p:spPr bwMode="auto">
              <a:xfrm>
                <a:off x="4876" y="2317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8" name="Freeform 225"/>
              <p:cNvSpPr>
                <a:spLocks/>
              </p:cNvSpPr>
              <p:nvPr/>
            </p:nvSpPr>
            <p:spPr bwMode="auto">
              <a:xfrm>
                <a:off x="4869" y="2317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69" name="Freeform 226"/>
              <p:cNvSpPr>
                <a:spLocks/>
              </p:cNvSpPr>
              <p:nvPr/>
            </p:nvSpPr>
            <p:spPr bwMode="auto">
              <a:xfrm>
                <a:off x="4860" y="2298"/>
                <a:ext cx="42" cy="30"/>
              </a:xfrm>
              <a:custGeom>
                <a:avLst/>
                <a:gdLst>
                  <a:gd name="T0" fmla="*/ 7 w 18"/>
                  <a:gd name="T1" fmla="*/ 28 h 13"/>
                  <a:gd name="T2" fmla="*/ 7 w 18"/>
                  <a:gd name="T3" fmla="*/ 28 h 13"/>
                  <a:gd name="T4" fmla="*/ 0 60000 65536"/>
                  <a:gd name="T5" fmla="*/ 0 60000 65536"/>
                  <a:gd name="T6" fmla="*/ 0 w 18"/>
                  <a:gd name="T7" fmla="*/ 0 h 13"/>
                  <a:gd name="T8" fmla="*/ 18 w 18"/>
                  <a:gd name="T9" fmla="*/ 13 h 1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13">
                    <a:moveTo>
                      <a:pt x="3" y="12"/>
                    </a:moveTo>
                    <a:cubicBezTo>
                      <a:pt x="0" y="13"/>
                      <a:pt x="18" y="0"/>
                      <a:pt x="3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0" name="Freeform 227"/>
              <p:cNvSpPr>
                <a:spLocks/>
              </p:cNvSpPr>
              <p:nvPr/>
            </p:nvSpPr>
            <p:spPr bwMode="auto">
              <a:xfrm>
                <a:off x="4486" y="2312"/>
                <a:ext cx="10" cy="16"/>
              </a:xfrm>
              <a:custGeom>
                <a:avLst/>
                <a:gdLst>
                  <a:gd name="T0" fmla="*/ 3 w 4"/>
                  <a:gd name="T1" fmla="*/ 7 h 7"/>
                  <a:gd name="T2" fmla="*/ 3 w 4"/>
                  <a:gd name="T3" fmla="*/ 7 h 7"/>
                  <a:gd name="T4" fmla="*/ 0 60000 65536"/>
                  <a:gd name="T5" fmla="*/ 0 60000 65536"/>
                  <a:gd name="T6" fmla="*/ 0 w 4"/>
                  <a:gd name="T7" fmla="*/ 0 h 7"/>
                  <a:gd name="T8" fmla="*/ 4 w 4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7">
                    <a:moveTo>
                      <a:pt x="1" y="3"/>
                    </a:moveTo>
                    <a:cubicBezTo>
                      <a:pt x="4" y="7"/>
                      <a:pt x="0" y="0"/>
                      <a:pt x="1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1" name="Freeform 228"/>
              <p:cNvSpPr>
                <a:spLocks/>
              </p:cNvSpPr>
              <p:nvPr/>
            </p:nvSpPr>
            <p:spPr bwMode="auto">
              <a:xfrm>
                <a:off x="4498" y="2317"/>
                <a:ext cx="3" cy="4"/>
              </a:xfrm>
              <a:custGeom>
                <a:avLst/>
                <a:gdLst>
                  <a:gd name="T0" fmla="*/ 3 w 1"/>
                  <a:gd name="T1" fmla="*/ 0 h 2"/>
                  <a:gd name="T2" fmla="*/ 3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1" y="2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2" name="Freeform 229"/>
              <p:cNvSpPr>
                <a:spLocks/>
              </p:cNvSpPr>
              <p:nvPr/>
            </p:nvSpPr>
            <p:spPr bwMode="auto">
              <a:xfrm>
                <a:off x="4872" y="2317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3" name="Freeform 230"/>
              <p:cNvSpPr>
                <a:spLocks/>
              </p:cNvSpPr>
              <p:nvPr/>
            </p:nvSpPr>
            <p:spPr bwMode="auto">
              <a:xfrm>
                <a:off x="4624" y="2309"/>
                <a:ext cx="94" cy="55"/>
              </a:xfrm>
              <a:custGeom>
                <a:avLst/>
                <a:gdLst>
                  <a:gd name="T0" fmla="*/ 94 w 40"/>
                  <a:gd name="T1" fmla="*/ 26 h 23"/>
                  <a:gd name="T2" fmla="*/ 87 w 40"/>
                  <a:gd name="T3" fmla="*/ 22 h 23"/>
                  <a:gd name="T4" fmla="*/ 0 w 40"/>
                  <a:gd name="T5" fmla="*/ 29 h 23"/>
                  <a:gd name="T6" fmla="*/ 7 w 40"/>
                  <a:gd name="T7" fmla="*/ 38 h 23"/>
                  <a:gd name="T8" fmla="*/ 35 w 40"/>
                  <a:gd name="T9" fmla="*/ 36 h 23"/>
                  <a:gd name="T10" fmla="*/ 31 w 40"/>
                  <a:gd name="T11" fmla="*/ 38 h 23"/>
                  <a:gd name="T12" fmla="*/ 5 w 40"/>
                  <a:gd name="T13" fmla="*/ 50 h 23"/>
                  <a:gd name="T14" fmla="*/ 94 w 40"/>
                  <a:gd name="T15" fmla="*/ 26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"/>
                  <a:gd name="T25" fmla="*/ 0 h 23"/>
                  <a:gd name="T26" fmla="*/ 40 w 40"/>
                  <a:gd name="T27" fmla="*/ 23 h 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" h="23">
                    <a:moveTo>
                      <a:pt x="40" y="11"/>
                    </a:moveTo>
                    <a:cubicBezTo>
                      <a:pt x="34" y="9"/>
                      <a:pt x="32" y="14"/>
                      <a:pt x="37" y="9"/>
                    </a:cubicBezTo>
                    <a:cubicBezTo>
                      <a:pt x="22" y="0"/>
                      <a:pt x="9" y="16"/>
                      <a:pt x="0" y="12"/>
                    </a:cubicBezTo>
                    <a:cubicBezTo>
                      <a:pt x="0" y="13"/>
                      <a:pt x="10" y="21"/>
                      <a:pt x="3" y="16"/>
                    </a:cubicBezTo>
                    <a:cubicBezTo>
                      <a:pt x="5" y="15"/>
                      <a:pt x="12" y="12"/>
                      <a:pt x="15" y="15"/>
                    </a:cubicBezTo>
                    <a:cubicBezTo>
                      <a:pt x="12" y="16"/>
                      <a:pt x="11" y="16"/>
                      <a:pt x="13" y="16"/>
                    </a:cubicBezTo>
                    <a:cubicBezTo>
                      <a:pt x="11" y="19"/>
                      <a:pt x="4" y="18"/>
                      <a:pt x="2" y="21"/>
                    </a:cubicBezTo>
                    <a:cubicBezTo>
                      <a:pt x="1" y="23"/>
                      <a:pt x="40" y="16"/>
                      <a:pt x="40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4" name="Freeform 231"/>
              <p:cNvSpPr>
                <a:spLocks/>
              </p:cNvSpPr>
              <p:nvPr/>
            </p:nvSpPr>
            <p:spPr bwMode="auto">
              <a:xfrm>
                <a:off x="4869" y="2321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5" name="Freeform 232"/>
              <p:cNvSpPr>
                <a:spLocks/>
              </p:cNvSpPr>
              <p:nvPr/>
            </p:nvSpPr>
            <p:spPr bwMode="auto">
              <a:xfrm>
                <a:off x="4661" y="2321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6" name="Freeform 233"/>
              <p:cNvSpPr>
                <a:spLocks/>
              </p:cNvSpPr>
              <p:nvPr/>
            </p:nvSpPr>
            <p:spPr bwMode="auto">
              <a:xfrm>
                <a:off x="4725" y="232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7" name="Freeform 234"/>
              <p:cNvSpPr>
                <a:spLocks/>
              </p:cNvSpPr>
              <p:nvPr/>
            </p:nvSpPr>
            <p:spPr bwMode="auto">
              <a:xfrm>
                <a:off x="4879" y="2328"/>
                <a:ext cx="7" cy="7"/>
              </a:xfrm>
              <a:custGeom>
                <a:avLst/>
                <a:gdLst>
                  <a:gd name="T0" fmla="*/ 7 w 3"/>
                  <a:gd name="T1" fmla="*/ 0 h 3"/>
                  <a:gd name="T2" fmla="*/ 7 w 3"/>
                  <a:gd name="T3" fmla="*/ 0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3" y="0"/>
                    </a:moveTo>
                    <a:cubicBezTo>
                      <a:pt x="0" y="0"/>
                      <a:pt x="1" y="3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8" name="Freeform 235"/>
              <p:cNvSpPr>
                <a:spLocks/>
              </p:cNvSpPr>
              <p:nvPr/>
            </p:nvSpPr>
            <p:spPr bwMode="auto">
              <a:xfrm>
                <a:off x="1822" y="2328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79" name="Freeform 236"/>
              <p:cNvSpPr>
                <a:spLocks/>
              </p:cNvSpPr>
              <p:nvPr/>
            </p:nvSpPr>
            <p:spPr bwMode="auto">
              <a:xfrm>
                <a:off x="4860" y="2328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0" name="Freeform 237"/>
              <p:cNvSpPr>
                <a:spLocks/>
              </p:cNvSpPr>
              <p:nvPr/>
            </p:nvSpPr>
            <p:spPr bwMode="auto">
              <a:xfrm>
                <a:off x="4524" y="2328"/>
                <a:ext cx="0" cy="5"/>
              </a:xfrm>
              <a:custGeom>
                <a:avLst/>
                <a:gdLst>
                  <a:gd name="T0" fmla="*/ 5 h 2"/>
                  <a:gd name="T1" fmla="*/ 5 h 2"/>
                  <a:gd name="T2" fmla="*/ 0 60000 65536"/>
                  <a:gd name="T3" fmla="*/ 0 60000 65536"/>
                  <a:gd name="T4" fmla="*/ 0 h 2"/>
                  <a:gd name="T5" fmla="*/ 2 h 2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1" name="Freeform 238"/>
              <p:cNvSpPr>
                <a:spLocks noEditPoints="1"/>
              </p:cNvSpPr>
              <p:nvPr/>
            </p:nvSpPr>
            <p:spPr bwMode="auto">
              <a:xfrm>
                <a:off x="1633" y="2309"/>
                <a:ext cx="276" cy="175"/>
              </a:xfrm>
              <a:custGeom>
                <a:avLst/>
                <a:gdLst>
                  <a:gd name="T0" fmla="*/ 0 w 117"/>
                  <a:gd name="T1" fmla="*/ 64 h 74"/>
                  <a:gd name="T2" fmla="*/ 193 w 117"/>
                  <a:gd name="T3" fmla="*/ 149 h 74"/>
                  <a:gd name="T4" fmla="*/ 172 w 117"/>
                  <a:gd name="T5" fmla="*/ 135 h 74"/>
                  <a:gd name="T6" fmla="*/ 167 w 117"/>
                  <a:gd name="T7" fmla="*/ 132 h 74"/>
                  <a:gd name="T8" fmla="*/ 217 w 117"/>
                  <a:gd name="T9" fmla="*/ 125 h 74"/>
                  <a:gd name="T10" fmla="*/ 208 w 117"/>
                  <a:gd name="T11" fmla="*/ 123 h 74"/>
                  <a:gd name="T12" fmla="*/ 271 w 117"/>
                  <a:gd name="T13" fmla="*/ 118 h 74"/>
                  <a:gd name="T14" fmla="*/ 276 w 117"/>
                  <a:gd name="T15" fmla="*/ 106 h 74"/>
                  <a:gd name="T16" fmla="*/ 189 w 117"/>
                  <a:gd name="T17" fmla="*/ 21 h 74"/>
                  <a:gd name="T18" fmla="*/ 0 w 117"/>
                  <a:gd name="T19" fmla="*/ 64 h 74"/>
                  <a:gd name="T20" fmla="*/ 26 w 117"/>
                  <a:gd name="T21" fmla="*/ 61 h 74"/>
                  <a:gd name="T22" fmla="*/ 26 w 117"/>
                  <a:gd name="T23" fmla="*/ 61 h 7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7"/>
                  <a:gd name="T37" fmla="*/ 0 h 74"/>
                  <a:gd name="T38" fmla="*/ 117 w 117"/>
                  <a:gd name="T39" fmla="*/ 74 h 7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7" h="74">
                    <a:moveTo>
                      <a:pt x="0" y="27"/>
                    </a:moveTo>
                    <a:cubicBezTo>
                      <a:pt x="18" y="32"/>
                      <a:pt x="58" y="74"/>
                      <a:pt x="82" y="63"/>
                    </a:cubicBezTo>
                    <a:cubicBezTo>
                      <a:pt x="88" y="60"/>
                      <a:pt x="74" y="57"/>
                      <a:pt x="73" y="57"/>
                    </a:cubicBezTo>
                    <a:cubicBezTo>
                      <a:pt x="73" y="57"/>
                      <a:pt x="73" y="56"/>
                      <a:pt x="71" y="56"/>
                    </a:cubicBezTo>
                    <a:cubicBezTo>
                      <a:pt x="74" y="52"/>
                      <a:pt x="86" y="55"/>
                      <a:pt x="92" y="53"/>
                    </a:cubicBezTo>
                    <a:cubicBezTo>
                      <a:pt x="87" y="51"/>
                      <a:pt x="91" y="54"/>
                      <a:pt x="88" y="52"/>
                    </a:cubicBezTo>
                    <a:cubicBezTo>
                      <a:pt x="93" y="49"/>
                      <a:pt x="110" y="55"/>
                      <a:pt x="115" y="50"/>
                    </a:cubicBezTo>
                    <a:cubicBezTo>
                      <a:pt x="114" y="48"/>
                      <a:pt x="114" y="47"/>
                      <a:pt x="117" y="45"/>
                    </a:cubicBezTo>
                    <a:cubicBezTo>
                      <a:pt x="104" y="45"/>
                      <a:pt x="110" y="0"/>
                      <a:pt x="80" y="9"/>
                    </a:cubicBezTo>
                    <a:cubicBezTo>
                      <a:pt x="89" y="6"/>
                      <a:pt x="0" y="34"/>
                      <a:pt x="0" y="27"/>
                    </a:cubicBezTo>
                    <a:moveTo>
                      <a:pt x="11" y="26"/>
                    </a:moveTo>
                    <a:cubicBezTo>
                      <a:pt x="11" y="26"/>
                      <a:pt x="11" y="26"/>
                      <a:pt x="11" y="2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2" name="Freeform 239"/>
              <p:cNvSpPr>
                <a:spLocks/>
              </p:cNvSpPr>
              <p:nvPr/>
            </p:nvSpPr>
            <p:spPr bwMode="auto">
              <a:xfrm>
                <a:off x="4838" y="2333"/>
                <a:ext cx="38" cy="19"/>
              </a:xfrm>
              <a:custGeom>
                <a:avLst/>
                <a:gdLst>
                  <a:gd name="T0" fmla="*/ 14 w 16"/>
                  <a:gd name="T1" fmla="*/ 7 h 8"/>
                  <a:gd name="T2" fmla="*/ 14 w 16"/>
                  <a:gd name="T3" fmla="*/ 7 h 8"/>
                  <a:gd name="T4" fmla="*/ 0 60000 65536"/>
                  <a:gd name="T5" fmla="*/ 0 60000 65536"/>
                  <a:gd name="T6" fmla="*/ 0 w 16"/>
                  <a:gd name="T7" fmla="*/ 0 h 8"/>
                  <a:gd name="T8" fmla="*/ 16 w 16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8">
                    <a:moveTo>
                      <a:pt x="6" y="3"/>
                    </a:moveTo>
                    <a:cubicBezTo>
                      <a:pt x="16" y="0"/>
                      <a:pt x="0" y="8"/>
                      <a:pt x="6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3" name="Freeform 240"/>
              <p:cNvSpPr>
                <a:spLocks/>
              </p:cNvSpPr>
              <p:nvPr/>
            </p:nvSpPr>
            <p:spPr bwMode="auto">
              <a:xfrm>
                <a:off x="1775" y="2335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4" name="Freeform 241"/>
              <p:cNvSpPr>
                <a:spLocks/>
              </p:cNvSpPr>
              <p:nvPr/>
            </p:nvSpPr>
            <p:spPr bwMode="auto">
              <a:xfrm>
                <a:off x="4848" y="2333"/>
                <a:ext cx="14" cy="33"/>
              </a:xfrm>
              <a:custGeom>
                <a:avLst/>
                <a:gdLst>
                  <a:gd name="T0" fmla="*/ 14 w 6"/>
                  <a:gd name="T1" fmla="*/ 5 h 14"/>
                  <a:gd name="T2" fmla="*/ 14 w 6"/>
                  <a:gd name="T3" fmla="*/ 5 h 14"/>
                  <a:gd name="T4" fmla="*/ 0 60000 65536"/>
                  <a:gd name="T5" fmla="*/ 0 60000 65536"/>
                  <a:gd name="T6" fmla="*/ 0 w 6"/>
                  <a:gd name="T7" fmla="*/ 0 h 14"/>
                  <a:gd name="T8" fmla="*/ 6 w 6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14">
                    <a:moveTo>
                      <a:pt x="6" y="2"/>
                    </a:moveTo>
                    <a:cubicBezTo>
                      <a:pt x="0" y="0"/>
                      <a:pt x="2" y="14"/>
                      <a:pt x="6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5" name="Freeform 242"/>
              <p:cNvSpPr>
                <a:spLocks/>
              </p:cNvSpPr>
              <p:nvPr/>
            </p:nvSpPr>
            <p:spPr bwMode="auto">
              <a:xfrm>
                <a:off x="4701" y="2331"/>
                <a:ext cx="67" cy="19"/>
              </a:xfrm>
              <a:custGeom>
                <a:avLst/>
                <a:gdLst>
                  <a:gd name="T0" fmla="*/ 67 w 28"/>
                  <a:gd name="T1" fmla="*/ 10 h 8"/>
                  <a:gd name="T2" fmla="*/ 67 w 28"/>
                  <a:gd name="T3" fmla="*/ 10 h 8"/>
                  <a:gd name="T4" fmla="*/ 0 60000 65536"/>
                  <a:gd name="T5" fmla="*/ 0 60000 65536"/>
                  <a:gd name="T6" fmla="*/ 0 w 28"/>
                  <a:gd name="T7" fmla="*/ 0 h 8"/>
                  <a:gd name="T8" fmla="*/ 28 w 28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" h="8">
                    <a:moveTo>
                      <a:pt x="28" y="4"/>
                    </a:moveTo>
                    <a:cubicBezTo>
                      <a:pt x="0" y="8"/>
                      <a:pt x="27" y="0"/>
                      <a:pt x="28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6" name="Freeform 243"/>
              <p:cNvSpPr>
                <a:spLocks/>
              </p:cNvSpPr>
              <p:nvPr/>
            </p:nvSpPr>
            <p:spPr bwMode="auto">
              <a:xfrm>
                <a:off x="4420" y="2340"/>
                <a:ext cx="33" cy="26"/>
              </a:xfrm>
              <a:custGeom>
                <a:avLst/>
                <a:gdLst>
                  <a:gd name="T0" fmla="*/ 2 w 14"/>
                  <a:gd name="T1" fmla="*/ 19 h 11"/>
                  <a:gd name="T2" fmla="*/ 19 w 14"/>
                  <a:gd name="T3" fmla="*/ 0 h 11"/>
                  <a:gd name="T4" fmla="*/ 2 w 14"/>
                  <a:gd name="T5" fmla="*/ 19 h 11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11"/>
                  <a:gd name="T11" fmla="*/ 14 w 14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11">
                    <a:moveTo>
                      <a:pt x="1" y="8"/>
                    </a:moveTo>
                    <a:cubicBezTo>
                      <a:pt x="0" y="11"/>
                      <a:pt x="14" y="5"/>
                      <a:pt x="8" y="0"/>
                    </a:cubicBezTo>
                    <a:cubicBezTo>
                      <a:pt x="4" y="1"/>
                      <a:pt x="2" y="5"/>
                      <a:pt x="1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7" name="Freeform 244"/>
              <p:cNvSpPr>
                <a:spLocks/>
              </p:cNvSpPr>
              <p:nvPr/>
            </p:nvSpPr>
            <p:spPr bwMode="auto">
              <a:xfrm>
                <a:off x="4451" y="2324"/>
                <a:ext cx="154" cy="156"/>
              </a:xfrm>
              <a:custGeom>
                <a:avLst/>
                <a:gdLst>
                  <a:gd name="T0" fmla="*/ 145 w 65"/>
                  <a:gd name="T1" fmla="*/ 31 h 66"/>
                  <a:gd name="T2" fmla="*/ 133 w 65"/>
                  <a:gd name="T3" fmla="*/ 24 h 66"/>
                  <a:gd name="T4" fmla="*/ 118 w 65"/>
                  <a:gd name="T5" fmla="*/ 17 h 66"/>
                  <a:gd name="T6" fmla="*/ 109 w 65"/>
                  <a:gd name="T7" fmla="*/ 40 h 66"/>
                  <a:gd name="T8" fmla="*/ 0 w 65"/>
                  <a:gd name="T9" fmla="*/ 128 h 66"/>
                  <a:gd name="T10" fmla="*/ 145 w 65"/>
                  <a:gd name="T11" fmla="*/ 31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66"/>
                  <a:gd name="T20" fmla="*/ 65 w 65"/>
                  <a:gd name="T21" fmla="*/ 66 h 6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66">
                    <a:moveTo>
                      <a:pt x="61" y="13"/>
                    </a:moveTo>
                    <a:cubicBezTo>
                      <a:pt x="39" y="0"/>
                      <a:pt x="65" y="24"/>
                      <a:pt x="56" y="10"/>
                    </a:cubicBezTo>
                    <a:cubicBezTo>
                      <a:pt x="60" y="16"/>
                      <a:pt x="42" y="3"/>
                      <a:pt x="50" y="7"/>
                    </a:cubicBezTo>
                    <a:cubicBezTo>
                      <a:pt x="49" y="6"/>
                      <a:pt x="38" y="17"/>
                      <a:pt x="46" y="17"/>
                    </a:cubicBezTo>
                    <a:cubicBezTo>
                      <a:pt x="30" y="22"/>
                      <a:pt x="12" y="51"/>
                      <a:pt x="0" y="54"/>
                    </a:cubicBezTo>
                    <a:cubicBezTo>
                      <a:pt x="9" y="66"/>
                      <a:pt x="62" y="20"/>
                      <a:pt x="61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8" name="Freeform 245"/>
              <p:cNvSpPr>
                <a:spLocks/>
              </p:cNvSpPr>
              <p:nvPr/>
            </p:nvSpPr>
            <p:spPr bwMode="auto">
              <a:xfrm>
                <a:off x="4860" y="2340"/>
                <a:ext cx="9" cy="12"/>
              </a:xfrm>
              <a:custGeom>
                <a:avLst/>
                <a:gdLst>
                  <a:gd name="T0" fmla="*/ 7 w 4"/>
                  <a:gd name="T1" fmla="*/ 5 h 5"/>
                  <a:gd name="T2" fmla="*/ 0 w 4"/>
                  <a:gd name="T3" fmla="*/ 12 h 5"/>
                  <a:gd name="T4" fmla="*/ 7 w 4"/>
                  <a:gd name="T5" fmla="*/ 5 h 5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5"/>
                  <a:gd name="T11" fmla="*/ 4 w 4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5">
                    <a:moveTo>
                      <a:pt x="3" y="2"/>
                    </a:moveTo>
                    <a:cubicBezTo>
                      <a:pt x="4" y="0"/>
                      <a:pt x="0" y="2"/>
                      <a:pt x="0" y="5"/>
                    </a:cubicBezTo>
                    <a:cubicBezTo>
                      <a:pt x="1" y="4"/>
                      <a:pt x="2" y="3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89" name="Freeform 246"/>
              <p:cNvSpPr>
                <a:spLocks/>
              </p:cNvSpPr>
              <p:nvPr/>
            </p:nvSpPr>
            <p:spPr bwMode="auto">
              <a:xfrm>
                <a:off x="4822" y="2331"/>
                <a:ext cx="28" cy="26"/>
              </a:xfrm>
              <a:custGeom>
                <a:avLst/>
                <a:gdLst>
                  <a:gd name="T0" fmla="*/ 21 w 12"/>
                  <a:gd name="T1" fmla="*/ 24 h 11"/>
                  <a:gd name="T2" fmla="*/ 21 w 12"/>
                  <a:gd name="T3" fmla="*/ 24 h 11"/>
                  <a:gd name="T4" fmla="*/ 0 60000 65536"/>
                  <a:gd name="T5" fmla="*/ 0 60000 65536"/>
                  <a:gd name="T6" fmla="*/ 0 w 12"/>
                  <a:gd name="T7" fmla="*/ 0 h 11"/>
                  <a:gd name="T8" fmla="*/ 12 w 1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11">
                    <a:moveTo>
                      <a:pt x="9" y="10"/>
                    </a:moveTo>
                    <a:cubicBezTo>
                      <a:pt x="12" y="0"/>
                      <a:pt x="0" y="11"/>
                      <a:pt x="9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0" name="Freeform 247"/>
              <p:cNvSpPr>
                <a:spLocks/>
              </p:cNvSpPr>
              <p:nvPr/>
            </p:nvSpPr>
            <p:spPr bwMode="auto">
              <a:xfrm>
                <a:off x="5550" y="2470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1" name="Freeform 248"/>
              <p:cNvSpPr>
                <a:spLocks/>
              </p:cNvSpPr>
              <p:nvPr/>
            </p:nvSpPr>
            <p:spPr bwMode="auto">
              <a:xfrm>
                <a:off x="5552" y="247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2" name="Freeform 249"/>
              <p:cNvSpPr>
                <a:spLocks/>
              </p:cNvSpPr>
              <p:nvPr/>
            </p:nvSpPr>
            <p:spPr bwMode="auto">
              <a:xfrm>
                <a:off x="4768" y="2331"/>
                <a:ext cx="37" cy="45"/>
              </a:xfrm>
              <a:custGeom>
                <a:avLst/>
                <a:gdLst>
                  <a:gd name="T0" fmla="*/ 37 w 16"/>
                  <a:gd name="T1" fmla="*/ 24 h 19"/>
                  <a:gd name="T2" fmla="*/ 37 w 16"/>
                  <a:gd name="T3" fmla="*/ 24 h 19"/>
                  <a:gd name="T4" fmla="*/ 0 60000 65536"/>
                  <a:gd name="T5" fmla="*/ 0 60000 65536"/>
                  <a:gd name="T6" fmla="*/ 0 w 16"/>
                  <a:gd name="T7" fmla="*/ 0 h 19"/>
                  <a:gd name="T8" fmla="*/ 16 w 16"/>
                  <a:gd name="T9" fmla="*/ 19 h 1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9">
                    <a:moveTo>
                      <a:pt x="16" y="10"/>
                    </a:moveTo>
                    <a:cubicBezTo>
                      <a:pt x="0" y="19"/>
                      <a:pt x="16" y="0"/>
                      <a:pt x="16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3" name="Freeform 250"/>
              <p:cNvSpPr>
                <a:spLocks/>
              </p:cNvSpPr>
              <p:nvPr/>
            </p:nvSpPr>
            <p:spPr bwMode="auto">
              <a:xfrm>
                <a:off x="4853" y="2347"/>
                <a:ext cx="4" cy="10"/>
              </a:xfrm>
              <a:custGeom>
                <a:avLst/>
                <a:gdLst>
                  <a:gd name="T0" fmla="*/ 4 w 2"/>
                  <a:gd name="T1" fmla="*/ 5 h 4"/>
                  <a:gd name="T2" fmla="*/ 0 w 2"/>
                  <a:gd name="T3" fmla="*/ 10 h 4"/>
                  <a:gd name="T4" fmla="*/ 4 w 2"/>
                  <a:gd name="T5" fmla="*/ 5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2" y="2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1" y="4"/>
                      <a:pt x="2" y="3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4" name="Freeform 251"/>
              <p:cNvSpPr>
                <a:spLocks/>
              </p:cNvSpPr>
              <p:nvPr/>
            </p:nvSpPr>
            <p:spPr bwMode="auto">
              <a:xfrm>
                <a:off x="4836" y="2347"/>
                <a:ext cx="21" cy="10"/>
              </a:xfrm>
              <a:custGeom>
                <a:avLst/>
                <a:gdLst>
                  <a:gd name="T0" fmla="*/ 12 w 9"/>
                  <a:gd name="T1" fmla="*/ 8 h 4"/>
                  <a:gd name="T2" fmla="*/ 12 w 9"/>
                  <a:gd name="T3" fmla="*/ 8 h 4"/>
                  <a:gd name="T4" fmla="*/ 0 60000 65536"/>
                  <a:gd name="T5" fmla="*/ 0 60000 65536"/>
                  <a:gd name="T6" fmla="*/ 0 w 9"/>
                  <a:gd name="T7" fmla="*/ 0 h 4"/>
                  <a:gd name="T8" fmla="*/ 9 w 9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4">
                    <a:moveTo>
                      <a:pt x="5" y="3"/>
                    </a:moveTo>
                    <a:cubicBezTo>
                      <a:pt x="9" y="0"/>
                      <a:pt x="0" y="4"/>
                      <a:pt x="5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5" name="Freeform 252"/>
              <p:cNvSpPr>
                <a:spLocks/>
              </p:cNvSpPr>
              <p:nvPr/>
            </p:nvSpPr>
            <p:spPr bwMode="auto">
              <a:xfrm>
                <a:off x="4527" y="2354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6" name="Freeform 253"/>
              <p:cNvSpPr>
                <a:spLocks/>
              </p:cNvSpPr>
              <p:nvPr/>
            </p:nvSpPr>
            <p:spPr bwMode="auto">
              <a:xfrm>
                <a:off x="4510" y="2345"/>
                <a:ext cx="24" cy="19"/>
              </a:xfrm>
              <a:custGeom>
                <a:avLst/>
                <a:gdLst>
                  <a:gd name="T0" fmla="*/ 0 w 10"/>
                  <a:gd name="T1" fmla="*/ 19 h 8"/>
                  <a:gd name="T2" fmla="*/ 0 w 10"/>
                  <a:gd name="T3" fmla="*/ 19 h 8"/>
                  <a:gd name="T4" fmla="*/ 0 60000 65536"/>
                  <a:gd name="T5" fmla="*/ 0 60000 65536"/>
                  <a:gd name="T6" fmla="*/ 0 w 10"/>
                  <a:gd name="T7" fmla="*/ 0 h 8"/>
                  <a:gd name="T8" fmla="*/ 10 w 10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8">
                    <a:moveTo>
                      <a:pt x="0" y="8"/>
                    </a:moveTo>
                    <a:cubicBezTo>
                      <a:pt x="10" y="7"/>
                      <a:pt x="8" y="0"/>
                      <a:pt x="0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7" name="Freeform 254"/>
              <p:cNvSpPr>
                <a:spLocks/>
              </p:cNvSpPr>
              <p:nvPr/>
            </p:nvSpPr>
            <p:spPr bwMode="auto">
              <a:xfrm>
                <a:off x="4446" y="2352"/>
                <a:ext cx="15" cy="9"/>
              </a:xfrm>
              <a:custGeom>
                <a:avLst/>
                <a:gdLst>
                  <a:gd name="T0" fmla="*/ 5 w 6"/>
                  <a:gd name="T1" fmla="*/ 7 h 4"/>
                  <a:gd name="T2" fmla="*/ 5 w 6"/>
                  <a:gd name="T3" fmla="*/ 7 h 4"/>
                  <a:gd name="T4" fmla="*/ 0 60000 65536"/>
                  <a:gd name="T5" fmla="*/ 0 60000 65536"/>
                  <a:gd name="T6" fmla="*/ 0 w 6"/>
                  <a:gd name="T7" fmla="*/ 0 h 4"/>
                  <a:gd name="T8" fmla="*/ 6 w 6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4">
                    <a:moveTo>
                      <a:pt x="2" y="3"/>
                    </a:moveTo>
                    <a:cubicBezTo>
                      <a:pt x="6" y="4"/>
                      <a:pt x="0" y="0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8" name="Freeform 255"/>
              <p:cNvSpPr>
                <a:spLocks/>
              </p:cNvSpPr>
              <p:nvPr/>
            </p:nvSpPr>
            <p:spPr bwMode="auto">
              <a:xfrm>
                <a:off x="4810" y="2357"/>
                <a:ext cx="5" cy="0"/>
              </a:xfrm>
              <a:custGeom>
                <a:avLst/>
                <a:gdLst>
                  <a:gd name="T0" fmla="*/ 3 w 2"/>
                  <a:gd name="T1" fmla="*/ 3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499" name="Freeform 256"/>
              <p:cNvSpPr>
                <a:spLocks/>
              </p:cNvSpPr>
              <p:nvPr/>
            </p:nvSpPr>
            <p:spPr bwMode="auto">
              <a:xfrm>
                <a:off x="4550" y="2357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0" name="Freeform 257"/>
              <p:cNvSpPr>
                <a:spLocks/>
              </p:cNvSpPr>
              <p:nvPr/>
            </p:nvSpPr>
            <p:spPr bwMode="auto">
              <a:xfrm>
                <a:off x="4522" y="235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1" name="Freeform 258"/>
              <p:cNvSpPr>
                <a:spLocks/>
              </p:cNvSpPr>
              <p:nvPr/>
            </p:nvSpPr>
            <p:spPr bwMode="auto">
              <a:xfrm>
                <a:off x="4810" y="2359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2" name="Freeform 259"/>
              <p:cNvSpPr>
                <a:spLocks/>
              </p:cNvSpPr>
              <p:nvPr/>
            </p:nvSpPr>
            <p:spPr bwMode="auto">
              <a:xfrm>
                <a:off x="4794" y="2354"/>
                <a:ext cx="42" cy="15"/>
              </a:xfrm>
              <a:custGeom>
                <a:avLst/>
                <a:gdLst>
                  <a:gd name="T0" fmla="*/ 42 w 18"/>
                  <a:gd name="T1" fmla="*/ 13 h 6"/>
                  <a:gd name="T2" fmla="*/ 42 w 18"/>
                  <a:gd name="T3" fmla="*/ 13 h 6"/>
                  <a:gd name="T4" fmla="*/ 0 60000 65536"/>
                  <a:gd name="T5" fmla="*/ 0 60000 65536"/>
                  <a:gd name="T6" fmla="*/ 0 w 18"/>
                  <a:gd name="T7" fmla="*/ 0 h 6"/>
                  <a:gd name="T8" fmla="*/ 18 w 18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6">
                    <a:moveTo>
                      <a:pt x="18" y="5"/>
                    </a:moveTo>
                    <a:cubicBezTo>
                      <a:pt x="0" y="6"/>
                      <a:pt x="15" y="0"/>
                      <a:pt x="18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3" name="Freeform 260"/>
              <p:cNvSpPr>
                <a:spLocks/>
              </p:cNvSpPr>
              <p:nvPr/>
            </p:nvSpPr>
            <p:spPr bwMode="auto">
              <a:xfrm>
                <a:off x="4446" y="2357"/>
                <a:ext cx="10" cy="12"/>
              </a:xfrm>
              <a:custGeom>
                <a:avLst/>
                <a:gdLst>
                  <a:gd name="T0" fmla="*/ 3 w 4"/>
                  <a:gd name="T1" fmla="*/ 12 h 5"/>
                  <a:gd name="T2" fmla="*/ 3 w 4"/>
                  <a:gd name="T3" fmla="*/ 12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1" y="5"/>
                    </a:moveTo>
                    <a:cubicBezTo>
                      <a:pt x="4" y="0"/>
                      <a:pt x="0" y="4"/>
                      <a:pt x="1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4" name="Freeform 261"/>
              <p:cNvSpPr>
                <a:spLocks/>
              </p:cNvSpPr>
              <p:nvPr/>
            </p:nvSpPr>
            <p:spPr bwMode="auto">
              <a:xfrm>
                <a:off x="4411" y="2361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5" name="Freeform 262"/>
              <p:cNvSpPr>
                <a:spLocks/>
              </p:cNvSpPr>
              <p:nvPr/>
            </p:nvSpPr>
            <p:spPr bwMode="auto">
              <a:xfrm>
                <a:off x="3735" y="2364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3 w 2"/>
                  <a:gd name="T3" fmla="*/ 2 h 1"/>
                  <a:gd name="T4" fmla="*/ 3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6" name="Freeform 263"/>
              <p:cNvSpPr>
                <a:spLocks/>
              </p:cNvSpPr>
              <p:nvPr/>
            </p:nvSpPr>
            <p:spPr bwMode="auto">
              <a:xfrm>
                <a:off x="4843" y="2364"/>
                <a:ext cx="12" cy="7"/>
              </a:xfrm>
              <a:custGeom>
                <a:avLst/>
                <a:gdLst>
                  <a:gd name="T0" fmla="*/ 10 w 5"/>
                  <a:gd name="T1" fmla="*/ 2 h 3"/>
                  <a:gd name="T2" fmla="*/ 0 w 5"/>
                  <a:gd name="T3" fmla="*/ 0 h 3"/>
                  <a:gd name="T4" fmla="*/ 10 w 5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"/>
                  <a:gd name="T11" fmla="*/ 5 w 5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">
                    <a:moveTo>
                      <a:pt x="4" y="1"/>
                    </a:moveTo>
                    <a:cubicBezTo>
                      <a:pt x="3" y="1"/>
                      <a:pt x="1" y="1"/>
                      <a:pt x="0" y="0"/>
                    </a:cubicBezTo>
                    <a:cubicBezTo>
                      <a:pt x="1" y="1"/>
                      <a:pt x="5" y="3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7" name="Freeform 264"/>
              <p:cNvSpPr>
                <a:spLocks/>
              </p:cNvSpPr>
              <p:nvPr/>
            </p:nvSpPr>
            <p:spPr bwMode="auto">
              <a:xfrm>
                <a:off x="3731" y="2366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8" name="Freeform 265"/>
              <p:cNvSpPr>
                <a:spLocks/>
              </p:cNvSpPr>
              <p:nvPr/>
            </p:nvSpPr>
            <p:spPr bwMode="auto">
              <a:xfrm>
                <a:off x="4893" y="2361"/>
                <a:ext cx="26" cy="12"/>
              </a:xfrm>
              <a:custGeom>
                <a:avLst/>
                <a:gdLst>
                  <a:gd name="T0" fmla="*/ 17 w 11"/>
                  <a:gd name="T1" fmla="*/ 7 h 5"/>
                  <a:gd name="T2" fmla="*/ 17 w 11"/>
                  <a:gd name="T3" fmla="*/ 7 h 5"/>
                  <a:gd name="T4" fmla="*/ 0 60000 65536"/>
                  <a:gd name="T5" fmla="*/ 0 60000 65536"/>
                  <a:gd name="T6" fmla="*/ 0 w 11"/>
                  <a:gd name="T7" fmla="*/ 0 h 5"/>
                  <a:gd name="T8" fmla="*/ 11 w 11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5">
                    <a:moveTo>
                      <a:pt x="7" y="3"/>
                    </a:moveTo>
                    <a:cubicBezTo>
                      <a:pt x="0" y="0"/>
                      <a:pt x="11" y="5"/>
                      <a:pt x="7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09" name="Freeform 266"/>
              <p:cNvSpPr>
                <a:spLocks/>
              </p:cNvSpPr>
              <p:nvPr/>
            </p:nvSpPr>
            <p:spPr bwMode="auto">
              <a:xfrm>
                <a:off x="4879" y="2361"/>
                <a:ext cx="26" cy="15"/>
              </a:xfrm>
              <a:custGeom>
                <a:avLst/>
                <a:gdLst>
                  <a:gd name="T0" fmla="*/ 26 w 11"/>
                  <a:gd name="T1" fmla="*/ 10 h 6"/>
                  <a:gd name="T2" fmla="*/ 26 w 11"/>
                  <a:gd name="T3" fmla="*/ 10 h 6"/>
                  <a:gd name="T4" fmla="*/ 0 60000 65536"/>
                  <a:gd name="T5" fmla="*/ 0 60000 65536"/>
                  <a:gd name="T6" fmla="*/ 0 w 11"/>
                  <a:gd name="T7" fmla="*/ 0 h 6"/>
                  <a:gd name="T8" fmla="*/ 11 w 11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6">
                    <a:moveTo>
                      <a:pt x="11" y="4"/>
                    </a:moveTo>
                    <a:cubicBezTo>
                      <a:pt x="0" y="6"/>
                      <a:pt x="7" y="0"/>
                      <a:pt x="1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0" name="Freeform 267"/>
              <p:cNvSpPr>
                <a:spLocks/>
              </p:cNvSpPr>
              <p:nvPr/>
            </p:nvSpPr>
            <p:spPr bwMode="auto">
              <a:xfrm>
                <a:off x="4848" y="2338"/>
                <a:ext cx="42" cy="47"/>
              </a:xfrm>
              <a:custGeom>
                <a:avLst/>
                <a:gdLst>
                  <a:gd name="T0" fmla="*/ 35 w 18"/>
                  <a:gd name="T1" fmla="*/ 33 h 20"/>
                  <a:gd name="T2" fmla="*/ 35 w 18"/>
                  <a:gd name="T3" fmla="*/ 33 h 20"/>
                  <a:gd name="T4" fmla="*/ 0 60000 65536"/>
                  <a:gd name="T5" fmla="*/ 0 60000 65536"/>
                  <a:gd name="T6" fmla="*/ 0 w 18"/>
                  <a:gd name="T7" fmla="*/ 0 h 20"/>
                  <a:gd name="T8" fmla="*/ 18 w 18"/>
                  <a:gd name="T9" fmla="*/ 20 h 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20">
                    <a:moveTo>
                      <a:pt x="15" y="14"/>
                    </a:moveTo>
                    <a:cubicBezTo>
                      <a:pt x="0" y="0"/>
                      <a:pt x="18" y="20"/>
                      <a:pt x="15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1" name="Freeform 268"/>
              <p:cNvSpPr>
                <a:spLocks/>
              </p:cNvSpPr>
              <p:nvPr/>
            </p:nvSpPr>
            <p:spPr bwMode="auto">
              <a:xfrm>
                <a:off x="3754" y="2369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3 w 2"/>
                  <a:gd name="T3" fmla="*/ 0 h 1"/>
                  <a:gd name="T4" fmla="*/ 3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1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2" name="Freeform 269"/>
              <p:cNvSpPr>
                <a:spLocks/>
              </p:cNvSpPr>
              <p:nvPr/>
            </p:nvSpPr>
            <p:spPr bwMode="auto">
              <a:xfrm>
                <a:off x="867" y="2371"/>
                <a:ext cx="5" cy="5"/>
              </a:xfrm>
              <a:custGeom>
                <a:avLst/>
                <a:gdLst>
                  <a:gd name="T0" fmla="*/ 5 w 2"/>
                  <a:gd name="T1" fmla="*/ 0 h 2"/>
                  <a:gd name="T2" fmla="*/ 0 w 2"/>
                  <a:gd name="T3" fmla="*/ 5 h 2"/>
                  <a:gd name="T4" fmla="*/ 5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3" name="Freeform 270"/>
              <p:cNvSpPr>
                <a:spLocks/>
              </p:cNvSpPr>
              <p:nvPr/>
            </p:nvSpPr>
            <p:spPr bwMode="auto">
              <a:xfrm>
                <a:off x="4510" y="237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4" name="Freeform 271"/>
              <p:cNvSpPr>
                <a:spLocks/>
              </p:cNvSpPr>
              <p:nvPr/>
            </p:nvSpPr>
            <p:spPr bwMode="auto">
              <a:xfrm>
                <a:off x="4397" y="2376"/>
                <a:ext cx="35" cy="35"/>
              </a:xfrm>
              <a:custGeom>
                <a:avLst/>
                <a:gdLst>
                  <a:gd name="T0" fmla="*/ 7 w 15"/>
                  <a:gd name="T1" fmla="*/ 33 h 15"/>
                  <a:gd name="T2" fmla="*/ 33 w 15"/>
                  <a:gd name="T3" fmla="*/ 0 h 15"/>
                  <a:gd name="T4" fmla="*/ 5 w 15"/>
                  <a:gd name="T5" fmla="*/ 21 h 15"/>
                  <a:gd name="T6" fmla="*/ 0 w 15"/>
                  <a:gd name="T7" fmla="*/ 26 h 15"/>
                  <a:gd name="T8" fmla="*/ 7 w 15"/>
                  <a:gd name="T9" fmla="*/ 33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5"/>
                  <a:gd name="T17" fmla="*/ 15 w 1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5">
                    <a:moveTo>
                      <a:pt x="3" y="14"/>
                    </a:moveTo>
                    <a:cubicBezTo>
                      <a:pt x="14" y="15"/>
                      <a:pt x="10" y="2"/>
                      <a:pt x="14" y="0"/>
                    </a:cubicBezTo>
                    <a:cubicBezTo>
                      <a:pt x="10" y="2"/>
                      <a:pt x="10" y="10"/>
                      <a:pt x="2" y="9"/>
                    </a:cubicBezTo>
                    <a:cubicBezTo>
                      <a:pt x="15" y="11"/>
                      <a:pt x="0" y="7"/>
                      <a:pt x="0" y="11"/>
                    </a:cubicBezTo>
                    <a:cubicBezTo>
                      <a:pt x="0" y="10"/>
                      <a:pt x="5" y="14"/>
                      <a:pt x="3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5" name="Freeform 272"/>
              <p:cNvSpPr>
                <a:spLocks/>
              </p:cNvSpPr>
              <p:nvPr/>
            </p:nvSpPr>
            <p:spPr bwMode="auto">
              <a:xfrm>
                <a:off x="2382" y="2376"/>
                <a:ext cx="2" cy="4"/>
              </a:xfrm>
              <a:custGeom>
                <a:avLst/>
                <a:gdLst>
                  <a:gd name="T0" fmla="*/ 2 w 1"/>
                  <a:gd name="T1" fmla="*/ 2 h 2"/>
                  <a:gd name="T2" fmla="*/ 0 w 1"/>
                  <a:gd name="T3" fmla="*/ 2 h 2"/>
                  <a:gd name="T4" fmla="*/ 2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2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6" name="Freeform 273"/>
              <p:cNvSpPr>
                <a:spLocks/>
              </p:cNvSpPr>
              <p:nvPr/>
            </p:nvSpPr>
            <p:spPr bwMode="auto">
              <a:xfrm>
                <a:off x="3764" y="2376"/>
                <a:ext cx="33" cy="33"/>
              </a:xfrm>
              <a:custGeom>
                <a:avLst/>
                <a:gdLst>
                  <a:gd name="T0" fmla="*/ 7 w 14"/>
                  <a:gd name="T1" fmla="*/ 7 h 14"/>
                  <a:gd name="T2" fmla="*/ 7 w 14"/>
                  <a:gd name="T3" fmla="*/ 7 h 14"/>
                  <a:gd name="T4" fmla="*/ 0 60000 65536"/>
                  <a:gd name="T5" fmla="*/ 0 60000 65536"/>
                  <a:gd name="T6" fmla="*/ 0 w 14"/>
                  <a:gd name="T7" fmla="*/ 0 h 14"/>
                  <a:gd name="T8" fmla="*/ 14 w 14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14">
                    <a:moveTo>
                      <a:pt x="3" y="3"/>
                    </a:moveTo>
                    <a:cubicBezTo>
                      <a:pt x="14" y="14"/>
                      <a:pt x="0" y="0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7" name="Freeform 274"/>
              <p:cNvSpPr>
                <a:spLocks/>
              </p:cNvSpPr>
              <p:nvPr/>
            </p:nvSpPr>
            <p:spPr bwMode="auto">
              <a:xfrm>
                <a:off x="4435" y="2380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8" name="Freeform 275"/>
              <p:cNvSpPr>
                <a:spLocks/>
              </p:cNvSpPr>
              <p:nvPr/>
            </p:nvSpPr>
            <p:spPr bwMode="auto">
              <a:xfrm>
                <a:off x="4416" y="2366"/>
                <a:ext cx="30" cy="64"/>
              </a:xfrm>
              <a:custGeom>
                <a:avLst/>
                <a:gdLst>
                  <a:gd name="T0" fmla="*/ 25 w 13"/>
                  <a:gd name="T1" fmla="*/ 19 h 27"/>
                  <a:gd name="T2" fmla="*/ 2 w 13"/>
                  <a:gd name="T3" fmla="*/ 45 h 27"/>
                  <a:gd name="T4" fmla="*/ 25 w 13"/>
                  <a:gd name="T5" fmla="*/ 19 h 27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27"/>
                  <a:gd name="T11" fmla="*/ 13 w 13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27">
                    <a:moveTo>
                      <a:pt x="11" y="8"/>
                    </a:moveTo>
                    <a:cubicBezTo>
                      <a:pt x="11" y="9"/>
                      <a:pt x="0" y="19"/>
                      <a:pt x="1" y="19"/>
                    </a:cubicBezTo>
                    <a:cubicBezTo>
                      <a:pt x="7" y="27"/>
                      <a:pt x="13" y="0"/>
                      <a:pt x="11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19" name="Freeform 276"/>
              <p:cNvSpPr>
                <a:spLocks/>
              </p:cNvSpPr>
              <p:nvPr/>
            </p:nvSpPr>
            <p:spPr bwMode="auto">
              <a:xfrm>
                <a:off x="3783" y="238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0" name="Freeform 277"/>
              <p:cNvSpPr>
                <a:spLocks/>
              </p:cNvSpPr>
              <p:nvPr/>
            </p:nvSpPr>
            <p:spPr bwMode="auto">
              <a:xfrm>
                <a:off x="4957" y="2383"/>
                <a:ext cx="28" cy="19"/>
              </a:xfrm>
              <a:custGeom>
                <a:avLst/>
                <a:gdLst>
                  <a:gd name="T0" fmla="*/ 5 w 12"/>
                  <a:gd name="T1" fmla="*/ 0 h 8"/>
                  <a:gd name="T2" fmla="*/ 5 w 12"/>
                  <a:gd name="T3" fmla="*/ 0 h 8"/>
                  <a:gd name="T4" fmla="*/ 0 60000 65536"/>
                  <a:gd name="T5" fmla="*/ 0 60000 65536"/>
                  <a:gd name="T6" fmla="*/ 0 w 12"/>
                  <a:gd name="T7" fmla="*/ 0 h 8"/>
                  <a:gd name="T8" fmla="*/ 12 w 12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8">
                    <a:moveTo>
                      <a:pt x="2" y="0"/>
                    </a:moveTo>
                    <a:cubicBezTo>
                      <a:pt x="0" y="1"/>
                      <a:pt x="12" y="8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1" name="Freeform 278"/>
              <p:cNvSpPr>
                <a:spLocks/>
              </p:cNvSpPr>
              <p:nvPr/>
            </p:nvSpPr>
            <p:spPr bwMode="auto">
              <a:xfrm>
                <a:off x="4392" y="2392"/>
                <a:ext cx="118" cy="52"/>
              </a:xfrm>
              <a:custGeom>
                <a:avLst/>
                <a:gdLst>
                  <a:gd name="T0" fmla="*/ 59 w 50"/>
                  <a:gd name="T1" fmla="*/ 26 h 22"/>
                  <a:gd name="T2" fmla="*/ 59 w 50"/>
                  <a:gd name="T3" fmla="*/ 26 h 22"/>
                  <a:gd name="T4" fmla="*/ 0 60000 65536"/>
                  <a:gd name="T5" fmla="*/ 0 60000 65536"/>
                  <a:gd name="T6" fmla="*/ 0 w 50"/>
                  <a:gd name="T7" fmla="*/ 0 h 22"/>
                  <a:gd name="T8" fmla="*/ 50 w 50"/>
                  <a:gd name="T9" fmla="*/ 22 h 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0" h="22">
                    <a:moveTo>
                      <a:pt x="25" y="11"/>
                    </a:moveTo>
                    <a:cubicBezTo>
                      <a:pt x="50" y="0"/>
                      <a:pt x="0" y="22"/>
                      <a:pt x="25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2" name="Freeform 279"/>
              <p:cNvSpPr>
                <a:spLocks/>
              </p:cNvSpPr>
              <p:nvPr/>
            </p:nvSpPr>
            <p:spPr bwMode="auto">
              <a:xfrm>
                <a:off x="4439" y="2402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3" name="Freeform 280"/>
              <p:cNvSpPr>
                <a:spLocks/>
              </p:cNvSpPr>
              <p:nvPr/>
            </p:nvSpPr>
            <p:spPr bwMode="auto">
              <a:xfrm>
                <a:off x="4959" y="2402"/>
                <a:ext cx="9" cy="16"/>
              </a:xfrm>
              <a:custGeom>
                <a:avLst/>
                <a:gdLst>
                  <a:gd name="T0" fmla="*/ 0 w 4"/>
                  <a:gd name="T1" fmla="*/ 2 h 7"/>
                  <a:gd name="T2" fmla="*/ 0 w 4"/>
                  <a:gd name="T3" fmla="*/ 11 h 7"/>
                  <a:gd name="T4" fmla="*/ 0 w 4"/>
                  <a:gd name="T5" fmla="*/ 2 h 7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7"/>
                  <a:gd name="T11" fmla="*/ 4 w 4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7">
                    <a:moveTo>
                      <a:pt x="0" y="1"/>
                    </a:moveTo>
                    <a:cubicBezTo>
                      <a:pt x="1" y="2"/>
                      <a:pt x="2" y="4"/>
                      <a:pt x="0" y="5"/>
                    </a:cubicBezTo>
                    <a:cubicBezTo>
                      <a:pt x="4" y="7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4" name="Freeform 281"/>
              <p:cNvSpPr>
                <a:spLocks/>
              </p:cNvSpPr>
              <p:nvPr/>
            </p:nvSpPr>
            <p:spPr bwMode="auto">
              <a:xfrm>
                <a:off x="4394" y="2395"/>
                <a:ext cx="71" cy="33"/>
              </a:xfrm>
              <a:custGeom>
                <a:avLst/>
                <a:gdLst>
                  <a:gd name="T0" fmla="*/ 38 w 30"/>
                  <a:gd name="T1" fmla="*/ 21 h 14"/>
                  <a:gd name="T2" fmla="*/ 14 w 30"/>
                  <a:gd name="T3" fmla="*/ 21 h 14"/>
                  <a:gd name="T4" fmla="*/ 19 w 30"/>
                  <a:gd name="T5" fmla="*/ 26 h 14"/>
                  <a:gd name="T6" fmla="*/ 38 w 30"/>
                  <a:gd name="T7" fmla="*/ 21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14"/>
                  <a:gd name="T14" fmla="*/ 30 w 30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14">
                    <a:moveTo>
                      <a:pt x="16" y="9"/>
                    </a:moveTo>
                    <a:cubicBezTo>
                      <a:pt x="30" y="0"/>
                      <a:pt x="5" y="10"/>
                      <a:pt x="6" y="9"/>
                    </a:cubicBezTo>
                    <a:cubicBezTo>
                      <a:pt x="12" y="9"/>
                      <a:pt x="1" y="11"/>
                      <a:pt x="8" y="11"/>
                    </a:cubicBezTo>
                    <a:cubicBezTo>
                      <a:pt x="0" y="14"/>
                      <a:pt x="2" y="13"/>
                      <a:pt x="16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5" name="Freeform 282"/>
              <p:cNvSpPr>
                <a:spLocks/>
              </p:cNvSpPr>
              <p:nvPr/>
            </p:nvSpPr>
            <p:spPr bwMode="auto">
              <a:xfrm>
                <a:off x="4926" y="2406"/>
                <a:ext cx="61" cy="43"/>
              </a:xfrm>
              <a:custGeom>
                <a:avLst/>
                <a:gdLst>
                  <a:gd name="T0" fmla="*/ 61 w 26"/>
                  <a:gd name="T1" fmla="*/ 5 h 18"/>
                  <a:gd name="T2" fmla="*/ 5 w 26"/>
                  <a:gd name="T3" fmla="*/ 43 h 18"/>
                  <a:gd name="T4" fmla="*/ 61 w 26"/>
                  <a:gd name="T5" fmla="*/ 5 h 18"/>
                  <a:gd name="T6" fmla="*/ 0 60000 65536"/>
                  <a:gd name="T7" fmla="*/ 0 60000 65536"/>
                  <a:gd name="T8" fmla="*/ 0 60000 65536"/>
                  <a:gd name="T9" fmla="*/ 0 w 26"/>
                  <a:gd name="T10" fmla="*/ 0 h 18"/>
                  <a:gd name="T11" fmla="*/ 26 w 26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" h="18">
                    <a:moveTo>
                      <a:pt x="26" y="2"/>
                    </a:moveTo>
                    <a:cubicBezTo>
                      <a:pt x="21" y="0"/>
                      <a:pt x="0" y="16"/>
                      <a:pt x="2" y="18"/>
                    </a:cubicBezTo>
                    <a:cubicBezTo>
                      <a:pt x="1" y="18"/>
                      <a:pt x="26" y="4"/>
                      <a:pt x="26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6" name="Freeform 283"/>
              <p:cNvSpPr>
                <a:spLocks/>
              </p:cNvSpPr>
              <p:nvPr/>
            </p:nvSpPr>
            <p:spPr bwMode="auto">
              <a:xfrm>
                <a:off x="5668" y="2413"/>
                <a:ext cx="4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7" name="Freeform 284"/>
              <p:cNvSpPr>
                <a:spLocks/>
              </p:cNvSpPr>
              <p:nvPr/>
            </p:nvSpPr>
            <p:spPr bwMode="auto">
              <a:xfrm>
                <a:off x="1909" y="2416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8" name="Freeform 285"/>
              <p:cNvSpPr>
                <a:spLocks/>
              </p:cNvSpPr>
              <p:nvPr/>
            </p:nvSpPr>
            <p:spPr bwMode="auto">
              <a:xfrm>
                <a:off x="4416" y="2416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29" name="Freeform 286"/>
              <p:cNvSpPr>
                <a:spLocks/>
              </p:cNvSpPr>
              <p:nvPr/>
            </p:nvSpPr>
            <p:spPr bwMode="auto">
              <a:xfrm>
                <a:off x="5658" y="2416"/>
                <a:ext cx="3" cy="4"/>
              </a:xfrm>
              <a:custGeom>
                <a:avLst/>
                <a:gdLst>
                  <a:gd name="T0" fmla="*/ 3 w 1"/>
                  <a:gd name="T1" fmla="*/ 4 h 2"/>
                  <a:gd name="T2" fmla="*/ 3 w 1"/>
                  <a:gd name="T3" fmla="*/ 4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0" name="Freeform 287"/>
              <p:cNvSpPr>
                <a:spLocks/>
              </p:cNvSpPr>
              <p:nvPr/>
            </p:nvSpPr>
            <p:spPr bwMode="auto">
              <a:xfrm>
                <a:off x="4534" y="241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1" name="Freeform 288"/>
              <p:cNvSpPr>
                <a:spLocks/>
              </p:cNvSpPr>
              <p:nvPr/>
            </p:nvSpPr>
            <p:spPr bwMode="auto">
              <a:xfrm>
                <a:off x="2084" y="2418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2" name="Freeform 289"/>
              <p:cNvSpPr>
                <a:spLocks/>
              </p:cNvSpPr>
              <p:nvPr/>
            </p:nvSpPr>
            <p:spPr bwMode="auto">
              <a:xfrm>
                <a:off x="5396" y="242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3" name="Freeform 290"/>
              <p:cNvSpPr>
                <a:spLocks/>
              </p:cNvSpPr>
              <p:nvPr/>
            </p:nvSpPr>
            <p:spPr bwMode="auto">
              <a:xfrm>
                <a:off x="2082" y="2418"/>
                <a:ext cx="2" cy="10"/>
              </a:xfrm>
              <a:custGeom>
                <a:avLst/>
                <a:gdLst>
                  <a:gd name="T0" fmla="*/ 2 w 1"/>
                  <a:gd name="T1" fmla="*/ 5 h 4"/>
                  <a:gd name="T2" fmla="*/ 2 w 1"/>
                  <a:gd name="T3" fmla="*/ 5 h 4"/>
                  <a:gd name="T4" fmla="*/ 0 60000 65536"/>
                  <a:gd name="T5" fmla="*/ 0 60000 65536"/>
                  <a:gd name="T6" fmla="*/ 0 w 1"/>
                  <a:gd name="T7" fmla="*/ 0 h 4"/>
                  <a:gd name="T8" fmla="*/ 1 w 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">
                    <a:moveTo>
                      <a:pt x="1" y="2"/>
                    </a:moveTo>
                    <a:cubicBezTo>
                      <a:pt x="0" y="0"/>
                      <a:pt x="0" y="4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4" name="Freeform 291"/>
              <p:cNvSpPr>
                <a:spLocks/>
              </p:cNvSpPr>
              <p:nvPr/>
            </p:nvSpPr>
            <p:spPr bwMode="auto">
              <a:xfrm>
                <a:off x="4243" y="2416"/>
                <a:ext cx="14" cy="19"/>
              </a:xfrm>
              <a:custGeom>
                <a:avLst/>
                <a:gdLst>
                  <a:gd name="T0" fmla="*/ 7 w 6"/>
                  <a:gd name="T1" fmla="*/ 7 h 8"/>
                  <a:gd name="T2" fmla="*/ 7 w 6"/>
                  <a:gd name="T3" fmla="*/ 7 h 8"/>
                  <a:gd name="T4" fmla="*/ 0 60000 65536"/>
                  <a:gd name="T5" fmla="*/ 0 60000 65536"/>
                  <a:gd name="T6" fmla="*/ 0 w 6"/>
                  <a:gd name="T7" fmla="*/ 0 h 8"/>
                  <a:gd name="T8" fmla="*/ 6 w 6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8">
                    <a:moveTo>
                      <a:pt x="3" y="3"/>
                    </a:moveTo>
                    <a:cubicBezTo>
                      <a:pt x="0" y="0"/>
                      <a:pt x="6" y="8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5" name="Freeform 292"/>
              <p:cNvSpPr>
                <a:spLocks/>
              </p:cNvSpPr>
              <p:nvPr/>
            </p:nvSpPr>
            <p:spPr bwMode="auto">
              <a:xfrm>
                <a:off x="5394" y="2425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6" name="Freeform 293"/>
              <p:cNvSpPr>
                <a:spLocks/>
              </p:cNvSpPr>
              <p:nvPr/>
            </p:nvSpPr>
            <p:spPr bwMode="auto">
              <a:xfrm>
                <a:off x="2084" y="2428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2 w 1"/>
                  <a:gd name="T3" fmla="*/ 2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7" name="Freeform 294"/>
              <p:cNvSpPr>
                <a:spLocks/>
              </p:cNvSpPr>
              <p:nvPr/>
            </p:nvSpPr>
            <p:spPr bwMode="auto">
              <a:xfrm>
                <a:off x="4241" y="2432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8" name="Freeform 295"/>
              <p:cNvSpPr>
                <a:spLocks/>
              </p:cNvSpPr>
              <p:nvPr/>
            </p:nvSpPr>
            <p:spPr bwMode="auto">
              <a:xfrm>
                <a:off x="1886" y="2432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39" name="Freeform 296"/>
              <p:cNvSpPr>
                <a:spLocks/>
              </p:cNvSpPr>
              <p:nvPr/>
            </p:nvSpPr>
            <p:spPr bwMode="auto">
              <a:xfrm>
                <a:off x="4524" y="2435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0" name="Freeform 297"/>
              <p:cNvSpPr>
                <a:spLocks/>
              </p:cNvSpPr>
              <p:nvPr/>
            </p:nvSpPr>
            <p:spPr bwMode="auto">
              <a:xfrm>
                <a:off x="2089" y="2425"/>
                <a:ext cx="16" cy="33"/>
              </a:xfrm>
              <a:custGeom>
                <a:avLst/>
                <a:gdLst>
                  <a:gd name="T0" fmla="*/ 7 w 7"/>
                  <a:gd name="T1" fmla="*/ 14 h 14"/>
                  <a:gd name="T2" fmla="*/ 7 w 7"/>
                  <a:gd name="T3" fmla="*/ 14 h 14"/>
                  <a:gd name="T4" fmla="*/ 0 60000 65536"/>
                  <a:gd name="T5" fmla="*/ 0 60000 65536"/>
                  <a:gd name="T6" fmla="*/ 0 w 7"/>
                  <a:gd name="T7" fmla="*/ 0 h 14"/>
                  <a:gd name="T8" fmla="*/ 7 w 7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14">
                    <a:moveTo>
                      <a:pt x="3" y="6"/>
                    </a:moveTo>
                    <a:cubicBezTo>
                      <a:pt x="7" y="14"/>
                      <a:pt x="0" y="0"/>
                      <a:pt x="3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1" name="Freeform 298"/>
              <p:cNvSpPr>
                <a:spLocks/>
              </p:cNvSpPr>
              <p:nvPr/>
            </p:nvSpPr>
            <p:spPr bwMode="auto">
              <a:xfrm>
                <a:off x="1864" y="2435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0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2" name="Freeform 299"/>
              <p:cNvSpPr>
                <a:spLocks/>
              </p:cNvSpPr>
              <p:nvPr/>
            </p:nvSpPr>
            <p:spPr bwMode="auto">
              <a:xfrm>
                <a:off x="4229" y="2425"/>
                <a:ext cx="17" cy="31"/>
              </a:xfrm>
              <a:custGeom>
                <a:avLst/>
                <a:gdLst>
                  <a:gd name="T0" fmla="*/ 15 w 7"/>
                  <a:gd name="T1" fmla="*/ 14 h 13"/>
                  <a:gd name="T2" fmla="*/ 15 w 7"/>
                  <a:gd name="T3" fmla="*/ 14 h 13"/>
                  <a:gd name="T4" fmla="*/ 0 60000 65536"/>
                  <a:gd name="T5" fmla="*/ 0 60000 65536"/>
                  <a:gd name="T6" fmla="*/ 0 w 7"/>
                  <a:gd name="T7" fmla="*/ 0 h 13"/>
                  <a:gd name="T8" fmla="*/ 7 w 7"/>
                  <a:gd name="T9" fmla="*/ 13 h 1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13">
                    <a:moveTo>
                      <a:pt x="6" y="6"/>
                    </a:moveTo>
                    <a:cubicBezTo>
                      <a:pt x="0" y="0"/>
                      <a:pt x="7" y="13"/>
                      <a:pt x="6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3" name="Freeform 300"/>
              <p:cNvSpPr>
                <a:spLocks/>
              </p:cNvSpPr>
              <p:nvPr/>
            </p:nvSpPr>
            <p:spPr bwMode="auto">
              <a:xfrm>
                <a:off x="1862" y="2437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4" name="Freeform 301"/>
              <p:cNvSpPr>
                <a:spLocks/>
              </p:cNvSpPr>
              <p:nvPr/>
            </p:nvSpPr>
            <p:spPr bwMode="auto">
              <a:xfrm>
                <a:off x="4517" y="2439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5" name="Freeform 302"/>
              <p:cNvSpPr>
                <a:spLocks/>
              </p:cNvSpPr>
              <p:nvPr/>
            </p:nvSpPr>
            <p:spPr bwMode="auto">
              <a:xfrm>
                <a:off x="1815" y="2439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6" name="Freeform 303"/>
              <p:cNvSpPr>
                <a:spLocks/>
              </p:cNvSpPr>
              <p:nvPr/>
            </p:nvSpPr>
            <p:spPr bwMode="auto">
              <a:xfrm>
                <a:off x="1817" y="2442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7" name="Freeform 304"/>
              <p:cNvSpPr>
                <a:spLocks/>
              </p:cNvSpPr>
              <p:nvPr/>
            </p:nvSpPr>
            <p:spPr bwMode="auto">
              <a:xfrm>
                <a:off x="3719" y="2442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8" name="Freeform 305"/>
              <p:cNvSpPr>
                <a:spLocks/>
              </p:cNvSpPr>
              <p:nvPr/>
            </p:nvSpPr>
            <p:spPr bwMode="auto">
              <a:xfrm>
                <a:off x="2101" y="2439"/>
                <a:ext cx="23" cy="38"/>
              </a:xfrm>
              <a:custGeom>
                <a:avLst/>
                <a:gdLst>
                  <a:gd name="T0" fmla="*/ 0 w 10"/>
                  <a:gd name="T1" fmla="*/ 7 h 16"/>
                  <a:gd name="T2" fmla="*/ 0 w 10"/>
                  <a:gd name="T3" fmla="*/ 7 h 16"/>
                  <a:gd name="T4" fmla="*/ 0 60000 65536"/>
                  <a:gd name="T5" fmla="*/ 0 60000 65536"/>
                  <a:gd name="T6" fmla="*/ 0 w 10"/>
                  <a:gd name="T7" fmla="*/ 0 h 16"/>
                  <a:gd name="T8" fmla="*/ 10 w 10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6">
                    <a:moveTo>
                      <a:pt x="0" y="3"/>
                    </a:moveTo>
                    <a:cubicBezTo>
                      <a:pt x="10" y="16"/>
                      <a:pt x="0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49" name="Freeform 306"/>
              <p:cNvSpPr>
                <a:spLocks/>
              </p:cNvSpPr>
              <p:nvPr/>
            </p:nvSpPr>
            <p:spPr bwMode="auto">
              <a:xfrm>
                <a:off x="2115" y="2451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0" name="Freeform 307"/>
              <p:cNvSpPr>
                <a:spLocks/>
              </p:cNvSpPr>
              <p:nvPr/>
            </p:nvSpPr>
            <p:spPr bwMode="auto">
              <a:xfrm>
                <a:off x="2112" y="2451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3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1" name="Freeform 308"/>
              <p:cNvSpPr>
                <a:spLocks/>
              </p:cNvSpPr>
              <p:nvPr/>
            </p:nvSpPr>
            <p:spPr bwMode="auto">
              <a:xfrm>
                <a:off x="4217" y="2449"/>
                <a:ext cx="7" cy="12"/>
              </a:xfrm>
              <a:custGeom>
                <a:avLst/>
                <a:gdLst>
                  <a:gd name="T0" fmla="*/ 5 w 3"/>
                  <a:gd name="T1" fmla="*/ 5 h 5"/>
                  <a:gd name="T2" fmla="*/ 5 w 3"/>
                  <a:gd name="T3" fmla="*/ 5 h 5"/>
                  <a:gd name="T4" fmla="*/ 0 60000 65536"/>
                  <a:gd name="T5" fmla="*/ 0 60000 65536"/>
                  <a:gd name="T6" fmla="*/ 0 w 3"/>
                  <a:gd name="T7" fmla="*/ 0 h 5"/>
                  <a:gd name="T8" fmla="*/ 3 w 3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5">
                    <a:moveTo>
                      <a:pt x="2" y="2"/>
                    </a:moveTo>
                    <a:cubicBezTo>
                      <a:pt x="0" y="0"/>
                      <a:pt x="3" y="5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2" name="Freeform 309"/>
              <p:cNvSpPr>
                <a:spLocks/>
              </p:cNvSpPr>
              <p:nvPr/>
            </p:nvSpPr>
            <p:spPr bwMode="auto">
              <a:xfrm>
                <a:off x="2117" y="2456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3" name="Freeform 310"/>
              <p:cNvSpPr>
                <a:spLocks/>
              </p:cNvSpPr>
              <p:nvPr/>
            </p:nvSpPr>
            <p:spPr bwMode="auto">
              <a:xfrm>
                <a:off x="4000" y="2458"/>
                <a:ext cx="0" cy="3"/>
              </a:xfrm>
              <a:custGeom>
                <a:avLst/>
                <a:gdLst>
                  <a:gd name="T0" fmla="*/ 3 h 1"/>
                  <a:gd name="T1" fmla="*/ 0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4" name="Freeform 311"/>
              <p:cNvSpPr>
                <a:spLocks/>
              </p:cNvSpPr>
              <p:nvPr/>
            </p:nvSpPr>
            <p:spPr bwMode="auto">
              <a:xfrm>
                <a:off x="5642" y="2461"/>
                <a:ext cx="40" cy="16"/>
              </a:xfrm>
              <a:custGeom>
                <a:avLst/>
                <a:gdLst>
                  <a:gd name="T0" fmla="*/ 9 w 17"/>
                  <a:gd name="T1" fmla="*/ 5 h 7"/>
                  <a:gd name="T2" fmla="*/ 9 w 17"/>
                  <a:gd name="T3" fmla="*/ 5 h 7"/>
                  <a:gd name="T4" fmla="*/ 0 60000 65536"/>
                  <a:gd name="T5" fmla="*/ 0 60000 65536"/>
                  <a:gd name="T6" fmla="*/ 0 w 17"/>
                  <a:gd name="T7" fmla="*/ 0 h 7"/>
                  <a:gd name="T8" fmla="*/ 17 w 17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7">
                    <a:moveTo>
                      <a:pt x="4" y="2"/>
                    </a:moveTo>
                    <a:cubicBezTo>
                      <a:pt x="17" y="7"/>
                      <a:pt x="0" y="0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5" name="Freeform 312"/>
              <p:cNvSpPr>
                <a:spLocks/>
              </p:cNvSpPr>
              <p:nvPr/>
            </p:nvSpPr>
            <p:spPr bwMode="auto">
              <a:xfrm>
                <a:off x="3997" y="2461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6" name="Freeform 313"/>
              <p:cNvSpPr>
                <a:spLocks/>
              </p:cNvSpPr>
              <p:nvPr/>
            </p:nvSpPr>
            <p:spPr bwMode="auto">
              <a:xfrm>
                <a:off x="4160" y="2461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5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0" y="1"/>
                      <a:pt x="2" y="0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7" name="Freeform 314"/>
              <p:cNvSpPr>
                <a:spLocks/>
              </p:cNvSpPr>
              <p:nvPr/>
            </p:nvSpPr>
            <p:spPr bwMode="auto">
              <a:xfrm>
                <a:off x="5663" y="246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8" name="Freeform 315"/>
              <p:cNvSpPr>
                <a:spLocks/>
              </p:cNvSpPr>
              <p:nvPr/>
            </p:nvSpPr>
            <p:spPr bwMode="auto">
              <a:xfrm>
                <a:off x="4212" y="2468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59" name="Freeform 316"/>
              <p:cNvSpPr>
                <a:spLocks/>
              </p:cNvSpPr>
              <p:nvPr/>
            </p:nvSpPr>
            <p:spPr bwMode="auto">
              <a:xfrm>
                <a:off x="4198" y="2465"/>
                <a:ext cx="5" cy="26"/>
              </a:xfrm>
              <a:custGeom>
                <a:avLst/>
                <a:gdLst>
                  <a:gd name="T0" fmla="*/ 5 w 2"/>
                  <a:gd name="T1" fmla="*/ 7 h 11"/>
                  <a:gd name="T2" fmla="*/ 5 w 2"/>
                  <a:gd name="T3" fmla="*/ 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2" y="3"/>
                    </a:moveTo>
                    <a:cubicBezTo>
                      <a:pt x="0" y="0"/>
                      <a:pt x="0" y="11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0" name="Freeform 317"/>
              <p:cNvSpPr>
                <a:spLocks/>
              </p:cNvSpPr>
              <p:nvPr/>
            </p:nvSpPr>
            <p:spPr bwMode="auto">
              <a:xfrm>
                <a:off x="4189" y="2470"/>
                <a:ext cx="2" cy="5"/>
              </a:xfrm>
              <a:custGeom>
                <a:avLst/>
                <a:gdLst>
                  <a:gd name="T0" fmla="*/ 2 w 1"/>
                  <a:gd name="T1" fmla="*/ 5 h 2"/>
                  <a:gd name="T2" fmla="*/ 2 w 1"/>
                  <a:gd name="T3" fmla="*/ 5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1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1" name="Freeform 318"/>
              <p:cNvSpPr>
                <a:spLocks/>
              </p:cNvSpPr>
              <p:nvPr/>
            </p:nvSpPr>
            <p:spPr bwMode="auto">
              <a:xfrm>
                <a:off x="4170" y="2449"/>
                <a:ext cx="19" cy="40"/>
              </a:xfrm>
              <a:custGeom>
                <a:avLst/>
                <a:gdLst>
                  <a:gd name="T0" fmla="*/ 14 w 8"/>
                  <a:gd name="T1" fmla="*/ 35 h 17"/>
                  <a:gd name="T2" fmla="*/ 14 w 8"/>
                  <a:gd name="T3" fmla="*/ 35 h 17"/>
                  <a:gd name="T4" fmla="*/ 0 60000 65536"/>
                  <a:gd name="T5" fmla="*/ 0 60000 65536"/>
                  <a:gd name="T6" fmla="*/ 0 w 8"/>
                  <a:gd name="T7" fmla="*/ 0 h 17"/>
                  <a:gd name="T8" fmla="*/ 8 w 8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7">
                    <a:moveTo>
                      <a:pt x="6" y="15"/>
                    </a:moveTo>
                    <a:cubicBezTo>
                      <a:pt x="0" y="0"/>
                      <a:pt x="8" y="17"/>
                      <a:pt x="6" y="1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2" name="Freeform 319"/>
              <p:cNvSpPr>
                <a:spLocks/>
              </p:cNvSpPr>
              <p:nvPr/>
            </p:nvSpPr>
            <p:spPr bwMode="auto">
              <a:xfrm>
                <a:off x="5642" y="247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3" name="Freeform 320"/>
              <p:cNvSpPr>
                <a:spLocks/>
              </p:cNvSpPr>
              <p:nvPr/>
            </p:nvSpPr>
            <p:spPr bwMode="auto">
              <a:xfrm>
                <a:off x="4198" y="2475"/>
                <a:ext cx="7" cy="7"/>
              </a:xfrm>
              <a:custGeom>
                <a:avLst/>
                <a:gdLst>
                  <a:gd name="T0" fmla="*/ 7 w 3"/>
                  <a:gd name="T1" fmla="*/ 0 h 3"/>
                  <a:gd name="T2" fmla="*/ 7 w 3"/>
                  <a:gd name="T3" fmla="*/ 0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3" y="1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4" name="Freeform 321"/>
              <p:cNvSpPr>
                <a:spLocks/>
              </p:cNvSpPr>
              <p:nvPr/>
            </p:nvSpPr>
            <p:spPr bwMode="auto">
              <a:xfrm>
                <a:off x="4191" y="2475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5" name="Freeform 322"/>
              <p:cNvSpPr>
                <a:spLocks/>
              </p:cNvSpPr>
              <p:nvPr/>
            </p:nvSpPr>
            <p:spPr bwMode="auto">
              <a:xfrm>
                <a:off x="4205" y="2477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3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6" name="Freeform 323"/>
              <p:cNvSpPr>
                <a:spLocks/>
              </p:cNvSpPr>
              <p:nvPr/>
            </p:nvSpPr>
            <p:spPr bwMode="auto">
              <a:xfrm>
                <a:off x="3655" y="248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7" name="Freeform 324"/>
              <p:cNvSpPr>
                <a:spLocks/>
              </p:cNvSpPr>
              <p:nvPr/>
            </p:nvSpPr>
            <p:spPr bwMode="auto">
              <a:xfrm>
                <a:off x="5642" y="24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8" name="Freeform 325"/>
              <p:cNvSpPr>
                <a:spLocks/>
              </p:cNvSpPr>
              <p:nvPr/>
            </p:nvSpPr>
            <p:spPr bwMode="auto">
              <a:xfrm>
                <a:off x="5602" y="2480"/>
                <a:ext cx="35" cy="21"/>
              </a:xfrm>
              <a:custGeom>
                <a:avLst/>
                <a:gdLst>
                  <a:gd name="T0" fmla="*/ 30 w 15"/>
                  <a:gd name="T1" fmla="*/ 0 h 9"/>
                  <a:gd name="T2" fmla="*/ 30 w 15"/>
                  <a:gd name="T3" fmla="*/ 0 h 9"/>
                  <a:gd name="T4" fmla="*/ 0 60000 65536"/>
                  <a:gd name="T5" fmla="*/ 0 60000 65536"/>
                  <a:gd name="T6" fmla="*/ 0 w 15"/>
                  <a:gd name="T7" fmla="*/ 0 h 9"/>
                  <a:gd name="T8" fmla="*/ 15 w 15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" h="9">
                    <a:moveTo>
                      <a:pt x="13" y="0"/>
                    </a:moveTo>
                    <a:cubicBezTo>
                      <a:pt x="0" y="9"/>
                      <a:pt x="15" y="6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69" name="Freeform 326"/>
              <p:cNvSpPr>
                <a:spLocks/>
              </p:cNvSpPr>
              <p:nvPr/>
            </p:nvSpPr>
            <p:spPr bwMode="auto">
              <a:xfrm>
                <a:off x="5642" y="248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0" name="Freeform 327"/>
              <p:cNvSpPr>
                <a:spLocks/>
              </p:cNvSpPr>
              <p:nvPr/>
            </p:nvSpPr>
            <p:spPr bwMode="auto">
              <a:xfrm>
                <a:off x="3662" y="2482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1" name="Freeform 328"/>
              <p:cNvSpPr>
                <a:spLocks/>
              </p:cNvSpPr>
              <p:nvPr/>
            </p:nvSpPr>
            <p:spPr bwMode="auto">
              <a:xfrm>
                <a:off x="4201" y="2484"/>
                <a:ext cx="4" cy="5"/>
              </a:xfrm>
              <a:custGeom>
                <a:avLst/>
                <a:gdLst>
                  <a:gd name="T0" fmla="*/ 4 w 2"/>
                  <a:gd name="T1" fmla="*/ 0 h 2"/>
                  <a:gd name="T2" fmla="*/ 4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2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2" name="Freeform 329"/>
              <p:cNvSpPr>
                <a:spLocks/>
              </p:cNvSpPr>
              <p:nvPr/>
            </p:nvSpPr>
            <p:spPr bwMode="auto">
              <a:xfrm>
                <a:off x="4203" y="248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3" name="Freeform 330"/>
              <p:cNvSpPr>
                <a:spLocks/>
              </p:cNvSpPr>
              <p:nvPr/>
            </p:nvSpPr>
            <p:spPr bwMode="auto">
              <a:xfrm>
                <a:off x="5639" y="2482"/>
                <a:ext cx="0" cy="9"/>
              </a:xfrm>
              <a:custGeom>
                <a:avLst/>
                <a:gdLst>
                  <a:gd name="T0" fmla="*/ 5 h 4"/>
                  <a:gd name="T1" fmla="*/ 5 h 4"/>
                  <a:gd name="T2" fmla="*/ 0 60000 65536"/>
                  <a:gd name="T3" fmla="*/ 0 60000 65536"/>
                  <a:gd name="T4" fmla="*/ 0 h 4"/>
                  <a:gd name="T5" fmla="*/ 4 h 4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4">
                    <a:moveTo>
                      <a:pt x="0" y="2"/>
                    </a:moveTo>
                    <a:cubicBezTo>
                      <a:pt x="0" y="0"/>
                      <a:pt x="0" y="4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4" name="Freeform 331"/>
              <p:cNvSpPr>
                <a:spLocks/>
              </p:cNvSpPr>
              <p:nvPr/>
            </p:nvSpPr>
            <p:spPr bwMode="auto">
              <a:xfrm>
                <a:off x="5635" y="2487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5" name="Freeform 332"/>
              <p:cNvSpPr>
                <a:spLocks/>
              </p:cNvSpPr>
              <p:nvPr/>
            </p:nvSpPr>
            <p:spPr bwMode="auto">
              <a:xfrm>
                <a:off x="4212" y="2487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6" name="Freeform 333"/>
              <p:cNvSpPr>
                <a:spLocks/>
              </p:cNvSpPr>
              <p:nvPr/>
            </p:nvSpPr>
            <p:spPr bwMode="auto">
              <a:xfrm>
                <a:off x="4208" y="2487"/>
                <a:ext cx="4" cy="2"/>
              </a:xfrm>
              <a:custGeom>
                <a:avLst/>
                <a:gdLst>
                  <a:gd name="T0" fmla="*/ 4 w 2"/>
                  <a:gd name="T1" fmla="*/ 2 h 1"/>
                  <a:gd name="T2" fmla="*/ 4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1" y="0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7" name="Freeform 334"/>
              <p:cNvSpPr>
                <a:spLocks/>
              </p:cNvSpPr>
              <p:nvPr/>
            </p:nvSpPr>
            <p:spPr bwMode="auto">
              <a:xfrm>
                <a:off x="3964" y="2487"/>
                <a:ext cx="17" cy="2"/>
              </a:xfrm>
              <a:custGeom>
                <a:avLst/>
                <a:gdLst>
                  <a:gd name="T0" fmla="*/ 10 w 7"/>
                  <a:gd name="T1" fmla="*/ 2 h 1"/>
                  <a:gd name="T2" fmla="*/ 10 w 7"/>
                  <a:gd name="T3" fmla="*/ 2 h 1"/>
                  <a:gd name="T4" fmla="*/ 0 60000 65536"/>
                  <a:gd name="T5" fmla="*/ 0 60000 65536"/>
                  <a:gd name="T6" fmla="*/ 0 w 7"/>
                  <a:gd name="T7" fmla="*/ 0 h 1"/>
                  <a:gd name="T8" fmla="*/ 7 w 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1">
                    <a:moveTo>
                      <a:pt x="4" y="1"/>
                    </a:moveTo>
                    <a:cubicBezTo>
                      <a:pt x="7" y="0"/>
                      <a:pt x="0" y="0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8" name="Freeform 335"/>
              <p:cNvSpPr>
                <a:spLocks/>
              </p:cNvSpPr>
              <p:nvPr/>
            </p:nvSpPr>
            <p:spPr bwMode="auto">
              <a:xfrm>
                <a:off x="5632" y="248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79" name="Freeform 336"/>
              <p:cNvSpPr>
                <a:spLocks/>
              </p:cNvSpPr>
              <p:nvPr/>
            </p:nvSpPr>
            <p:spPr bwMode="auto">
              <a:xfrm>
                <a:off x="4092" y="249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0" name="Freeform 337"/>
              <p:cNvSpPr>
                <a:spLocks/>
              </p:cNvSpPr>
              <p:nvPr/>
            </p:nvSpPr>
            <p:spPr bwMode="auto">
              <a:xfrm>
                <a:off x="3938" y="249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1" name="Freeform 338"/>
              <p:cNvSpPr>
                <a:spLocks/>
              </p:cNvSpPr>
              <p:nvPr/>
            </p:nvSpPr>
            <p:spPr bwMode="auto">
              <a:xfrm>
                <a:off x="3934" y="250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2" name="Freeform 339"/>
              <p:cNvSpPr>
                <a:spLocks/>
              </p:cNvSpPr>
              <p:nvPr/>
            </p:nvSpPr>
            <p:spPr bwMode="auto">
              <a:xfrm>
                <a:off x="3927" y="2503"/>
                <a:ext cx="14" cy="5"/>
              </a:xfrm>
              <a:custGeom>
                <a:avLst/>
                <a:gdLst>
                  <a:gd name="T0" fmla="*/ 5 w 6"/>
                  <a:gd name="T1" fmla="*/ 0 h 2"/>
                  <a:gd name="T2" fmla="*/ 5 w 6"/>
                  <a:gd name="T3" fmla="*/ 0 h 2"/>
                  <a:gd name="T4" fmla="*/ 0 60000 65536"/>
                  <a:gd name="T5" fmla="*/ 0 60000 65536"/>
                  <a:gd name="T6" fmla="*/ 0 w 6"/>
                  <a:gd name="T7" fmla="*/ 0 h 2"/>
                  <a:gd name="T8" fmla="*/ 6 w 6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2">
                    <a:moveTo>
                      <a:pt x="2" y="0"/>
                    </a:moveTo>
                    <a:cubicBezTo>
                      <a:pt x="0" y="2"/>
                      <a:pt x="6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3" name="Freeform 340"/>
              <p:cNvSpPr>
                <a:spLocks/>
              </p:cNvSpPr>
              <p:nvPr/>
            </p:nvSpPr>
            <p:spPr bwMode="auto">
              <a:xfrm>
                <a:off x="4083" y="2513"/>
                <a:ext cx="28" cy="9"/>
              </a:xfrm>
              <a:custGeom>
                <a:avLst/>
                <a:gdLst>
                  <a:gd name="T0" fmla="*/ 26 w 12"/>
                  <a:gd name="T1" fmla="*/ 0 h 4"/>
                  <a:gd name="T2" fmla="*/ 9 w 12"/>
                  <a:gd name="T3" fmla="*/ 9 h 4"/>
                  <a:gd name="T4" fmla="*/ 26 w 12"/>
                  <a:gd name="T5" fmla="*/ 0 h 4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4"/>
                  <a:gd name="T11" fmla="*/ 12 w 1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4">
                    <a:moveTo>
                      <a:pt x="11" y="0"/>
                    </a:moveTo>
                    <a:cubicBezTo>
                      <a:pt x="12" y="0"/>
                      <a:pt x="0" y="4"/>
                      <a:pt x="4" y="4"/>
                    </a:cubicBezTo>
                    <a:cubicBezTo>
                      <a:pt x="4" y="4"/>
                      <a:pt x="9" y="3"/>
                      <a:pt x="1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4" name="Freeform 341"/>
              <p:cNvSpPr>
                <a:spLocks/>
              </p:cNvSpPr>
              <p:nvPr/>
            </p:nvSpPr>
            <p:spPr bwMode="auto">
              <a:xfrm>
                <a:off x="3946" y="2515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5" name="Freeform 342"/>
              <p:cNvSpPr>
                <a:spLocks/>
              </p:cNvSpPr>
              <p:nvPr/>
            </p:nvSpPr>
            <p:spPr bwMode="auto">
              <a:xfrm>
                <a:off x="4040" y="2515"/>
                <a:ext cx="24" cy="31"/>
              </a:xfrm>
              <a:custGeom>
                <a:avLst/>
                <a:gdLst>
                  <a:gd name="T0" fmla="*/ 24 w 10"/>
                  <a:gd name="T1" fmla="*/ 12 h 13"/>
                  <a:gd name="T2" fmla="*/ 0 w 10"/>
                  <a:gd name="T3" fmla="*/ 24 h 13"/>
                  <a:gd name="T4" fmla="*/ 2 w 10"/>
                  <a:gd name="T5" fmla="*/ 26 h 13"/>
                  <a:gd name="T6" fmla="*/ 24 w 10"/>
                  <a:gd name="T7" fmla="*/ 12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3"/>
                  <a:gd name="T14" fmla="*/ 10 w 10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3">
                    <a:moveTo>
                      <a:pt x="10" y="5"/>
                    </a:moveTo>
                    <a:cubicBezTo>
                      <a:pt x="7" y="0"/>
                      <a:pt x="1" y="9"/>
                      <a:pt x="0" y="10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5" y="13"/>
                      <a:pt x="7" y="5"/>
                      <a:pt x="10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6" name="Freeform 343"/>
              <p:cNvSpPr>
                <a:spLocks/>
              </p:cNvSpPr>
              <p:nvPr/>
            </p:nvSpPr>
            <p:spPr bwMode="auto">
              <a:xfrm>
                <a:off x="3634" y="2517"/>
                <a:ext cx="30" cy="29"/>
              </a:xfrm>
              <a:custGeom>
                <a:avLst/>
                <a:gdLst>
                  <a:gd name="T0" fmla="*/ 30 w 13"/>
                  <a:gd name="T1" fmla="*/ 19 h 12"/>
                  <a:gd name="T2" fmla="*/ 9 w 13"/>
                  <a:gd name="T3" fmla="*/ 10 h 12"/>
                  <a:gd name="T4" fmla="*/ 30 w 13"/>
                  <a:gd name="T5" fmla="*/ 19 h 12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12"/>
                  <a:gd name="T11" fmla="*/ 13 w 13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12">
                    <a:moveTo>
                      <a:pt x="13" y="8"/>
                    </a:moveTo>
                    <a:cubicBezTo>
                      <a:pt x="13" y="1"/>
                      <a:pt x="10" y="0"/>
                      <a:pt x="4" y="4"/>
                    </a:cubicBezTo>
                    <a:cubicBezTo>
                      <a:pt x="0" y="11"/>
                      <a:pt x="3" y="12"/>
                      <a:pt x="13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7" name="Freeform 344"/>
              <p:cNvSpPr>
                <a:spLocks/>
              </p:cNvSpPr>
              <p:nvPr/>
            </p:nvSpPr>
            <p:spPr bwMode="auto">
              <a:xfrm>
                <a:off x="3634" y="2527"/>
                <a:ext cx="7" cy="4"/>
              </a:xfrm>
              <a:custGeom>
                <a:avLst/>
                <a:gdLst>
                  <a:gd name="T0" fmla="*/ 7 w 3"/>
                  <a:gd name="T1" fmla="*/ 0 h 2"/>
                  <a:gd name="T2" fmla="*/ 7 w 3"/>
                  <a:gd name="T3" fmla="*/ 0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8" name="Freeform 345"/>
              <p:cNvSpPr>
                <a:spLocks/>
              </p:cNvSpPr>
              <p:nvPr/>
            </p:nvSpPr>
            <p:spPr bwMode="auto">
              <a:xfrm>
                <a:off x="4087" y="2527"/>
                <a:ext cx="10" cy="7"/>
              </a:xfrm>
              <a:custGeom>
                <a:avLst/>
                <a:gdLst>
                  <a:gd name="T0" fmla="*/ 10 w 4"/>
                  <a:gd name="T1" fmla="*/ 0 h 3"/>
                  <a:gd name="T2" fmla="*/ 0 w 4"/>
                  <a:gd name="T3" fmla="*/ 5 h 3"/>
                  <a:gd name="T4" fmla="*/ 10 w 4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3"/>
                  <a:gd name="T11" fmla="*/ 4 w 4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3">
                    <a:moveTo>
                      <a:pt x="4" y="0"/>
                    </a:moveTo>
                    <a:cubicBezTo>
                      <a:pt x="3" y="1"/>
                      <a:pt x="1" y="0"/>
                      <a:pt x="0" y="2"/>
                    </a:cubicBezTo>
                    <a:cubicBezTo>
                      <a:pt x="3" y="1"/>
                      <a:pt x="4" y="3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89" name="Freeform 346"/>
              <p:cNvSpPr>
                <a:spLocks/>
              </p:cNvSpPr>
              <p:nvPr/>
            </p:nvSpPr>
            <p:spPr bwMode="auto">
              <a:xfrm>
                <a:off x="3877" y="2531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0" name="Freeform 347"/>
              <p:cNvSpPr>
                <a:spLocks/>
              </p:cNvSpPr>
              <p:nvPr/>
            </p:nvSpPr>
            <p:spPr bwMode="auto">
              <a:xfrm>
                <a:off x="3565" y="2531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0 h 1"/>
                  <a:gd name="T4" fmla="*/ 5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1" name="Freeform 348"/>
              <p:cNvSpPr>
                <a:spLocks/>
              </p:cNvSpPr>
              <p:nvPr/>
            </p:nvSpPr>
            <p:spPr bwMode="auto">
              <a:xfrm>
                <a:off x="4042" y="253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2" name="Freeform 349"/>
              <p:cNvSpPr>
                <a:spLocks/>
              </p:cNvSpPr>
              <p:nvPr/>
            </p:nvSpPr>
            <p:spPr bwMode="auto">
              <a:xfrm>
                <a:off x="4087" y="2534"/>
                <a:ext cx="10" cy="0"/>
              </a:xfrm>
              <a:custGeom>
                <a:avLst/>
                <a:gdLst>
                  <a:gd name="T0" fmla="*/ 10 w 4"/>
                  <a:gd name="T1" fmla="*/ 10 w 4"/>
                  <a:gd name="T2" fmla="*/ 0 60000 65536"/>
                  <a:gd name="T3" fmla="*/ 0 60000 65536"/>
                  <a:gd name="T4" fmla="*/ 0 w 4"/>
                  <a:gd name="T5" fmla="*/ 4 w 4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4">
                    <a:moveTo>
                      <a:pt x="4" y="0"/>
                    </a:moveTo>
                    <a:cubicBezTo>
                      <a:pt x="0" y="0"/>
                      <a:pt x="0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3" name="Freeform 350"/>
              <p:cNvSpPr>
                <a:spLocks/>
              </p:cNvSpPr>
              <p:nvPr/>
            </p:nvSpPr>
            <p:spPr bwMode="auto">
              <a:xfrm>
                <a:off x="5684" y="2531"/>
                <a:ext cx="26" cy="10"/>
              </a:xfrm>
              <a:custGeom>
                <a:avLst/>
                <a:gdLst>
                  <a:gd name="T0" fmla="*/ 17 w 11"/>
                  <a:gd name="T1" fmla="*/ 8 h 4"/>
                  <a:gd name="T2" fmla="*/ 17 w 11"/>
                  <a:gd name="T3" fmla="*/ 8 h 4"/>
                  <a:gd name="T4" fmla="*/ 0 60000 65536"/>
                  <a:gd name="T5" fmla="*/ 0 60000 65536"/>
                  <a:gd name="T6" fmla="*/ 0 w 11"/>
                  <a:gd name="T7" fmla="*/ 0 h 4"/>
                  <a:gd name="T8" fmla="*/ 11 w 1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4">
                    <a:moveTo>
                      <a:pt x="7" y="3"/>
                    </a:moveTo>
                    <a:cubicBezTo>
                      <a:pt x="0" y="0"/>
                      <a:pt x="11" y="4"/>
                      <a:pt x="7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4" name="Freeform 351"/>
              <p:cNvSpPr>
                <a:spLocks/>
              </p:cNvSpPr>
              <p:nvPr/>
            </p:nvSpPr>
            <p:spPr bwMode="auto">
              <a:xfrm>
                <a:off x="4021" y="2543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5" name="Freeform 352"/>
              <p:cNvSpPr>
                <a:spLocks/>
              </p:cNvSpPr>
              <p:nvPr/>
            </p:nvSpPr>
            <p:spPr bwMode="auto">
              <a:xfrm>
                <a:off x="3560" y="256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6" name="Freeform 353"/>
              <p:cNvSpPr>
                <a:spLocks/>
              </p:cNvSpPr>
              <p:nvPr/>
            </p:nvSpPr>
            <p:spPr bwMode="auto">
              <a:xfrm>
                <a:off x="3882" y="2555"/>
                <a:ext cx="9" cy="38"/>
              </a:xfrm>
              <a:custGeom>
                <a:avLst/>
                <a:gdLst>
                  <a:gd name="T0" fmla="*/ 9 w 4"/>
                  <a:gd name="T1" fmla="*/ 14 h 16"/>
                  <a:gd name="T2" fmla="*/ 9 w 4"/>
                  <a:gd name="T3" fmla="*/ 14 h 16"/>
                  <a:gd name="T4" fmla="*/ 0 60000 65536"/>
                  <a:gd name="T5" fmla="*/ 0 60000 65536"/>
                  <a:gd name="T6" fmla="*/ 0 w 4"/>
                  <a:gd name="T7" fmla="*/ 0 h 16"/>
                  <a:gd name="T8" fmla="*/ 4 w 4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6">
                    <a:moveTo>
                      <a:pt x="4" y="6"/>
                    </a:moveTo>
                    <a:cubicBezTo>
                      <a:pt x="0" y="0"/>
                      <a:pt x="0" y="16"/>
                      <a:pt x="4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7" name="Freeform 354"/>
              <p:cNvSpPr>
                <a:spLocks/>
              </p:cNvSpPr>
              <p:nvPr/>
            </p:nvSpPr>
            <p:spPr bwMode="auto">
              <a:xfrm>
                <a:off x="3917" y="2576"/>
                <a:ext cx="29" cy="3"/>
              </a:xfrm>
              <a:custGeom>
                <a:avLst/>
                <a:gdLst>
                  <a:gd name="T0" fmla="*/ 27 w 12"/>
                  <a:gd name="T1" fmla="*/ 0 h 1"/>
                  <a:gd name="T2" fmla="*/ 27 w 12"/>
                  <a:gd name="T3" fmla="*/ 0 h 1"/>
                  <a:gd name="T4" fmla="*/ 0 60000 65536"/>
                  <a:gd name="T5" fmla="*/ 0 60000 65536"/>
                  <a:gd name="T6" fmla="*/ 0 w 12"/>
                  <a:gd name="T7" fmla="*/ 0 h 1"/>
                  <a:gd name="T8" fmla="*/ 12 w 1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1">
                    <a:moveTo>
                      <a:pt x="11" y="0"/>
                    </a:moveTo>
                    <a:cubicBezTo>
                      <a:pt x="0" y="0"/>
                      <a:pt x="12" y="1"/>
                      <a:pt x="1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8" name="Freeform 355"/>
              <p:cNvSpPr>
                <a:spLocks/>
              </p:cNvSpPr>
              <p:nvPr/>
            </p:nvSpPr>
            <p:spPr bwMode="auto">
              <a:xfrm>
                <a:off x="3891" y="2576"/>
                <a:ext cx="24" cy="3"/>
              </a:xfrm>
              <a:custGeom>
                <a:avLst/>
                <a:gdLst>
                  <a:gd name="T0" fmla="*/ 24 w 10"/>
                  <a:gd name="T1" fmla="*/ 3 h 1"/>
                  <a:gd name="T2" fmla="*/ 24 w 10"/>
                  <a:gd name="T3" fmla="*/ 3 h 1"/>
                  <a:gd name="T4" fmla="*/ 0 60000 65536"/>
                  <a:gd name="T5" fmla="*/ 0 60000 65536"/>
                  <a:gd name="T6" fmla="*/ 0 w 10"/>
                  <a:gd name="T7" fmla="*/ 0 h 1"/>
                  <a:gd name="T8" fmla="*/ 10 w 10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">
                    <a:moveTo>
                      <a:pt x="10" y="1"/>
                    </a:moveTo>
                    <a:cubicBezTo>
                      <a:pt x="0" y="0"/>
                      <a:pt x="10" y="1"/>
                      <a:pt x="1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99" name="Freeform 356"/>
              <p:cNvSpPr>
                <a:spLocks/>
              </p:cNvSpPr>
              <p:nvPr/>
            </p:nvSpPr>
            <p:spPr bwMode="auto">
              <a:xfrm>
                <a:off x="3615" y="2583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0" name="Freeform 357"/>
              <p:cNvSpPr>
                <a:spLocks/>
              </p:cNvSpPr>
              <p:nvPr/>
            </p:nvSpPr>
            <p:spPr bwMode="auto">
              <a:xfrm>
                <a:off x="3594" y="2581"/>
                <a:ext cx="21" cy="7"/>
              </a:xfrm>
              <a:custGeom>
                <a:avLst/>
                <a:gdLst>
                  <a:gd name="T0" fmla="*/ 14 w 9"/>
                  <a:gd name="T1" fmla="*/ 5 h 3"/>
                  <a:gd name="T2" fmla="*/ 14 w 9"/>
                  <a:gd name="T3" fmla="*/ 5 h 3"/>
                  <a:gd name="T4" fmla="*/ 0 60000 65536"/>
                  <a:gd name="T5" fmla="*/ 0 60000 65536"/>
                  <a:gd name="T6" fmla="*/ 0 w 9"/>
                  <a:gd name="T7" fmla="*/ 0 h 3"/>
                  <a:gd name="T8" fmla="*/ 9 w 9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3">
                    <a:moveTo>
                      <a:pt x="6" y="2"/>
                    </a:moveTo>
                    <a:cubicBezTo>
                      <a:pt x="0" y="0"/>
                      <a:pt x="9" y="3"/>
                      <a:pt x="6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1" name="Freeform 358"/>
              <p:cNvSpPr>
                <a:spLocks/>
              </p:cNvSpPr>
              <p:nvPr/>
            </p:nvSpPr>
            <p:spPr bwMode="auto">
              <a:xfrm>
                <a:off x="6272" y="2591"/>
                <a:ext cx="5" cy="2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2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2" name="Freeform 359"/>
              <p:cNvSpPr>
                <a:spLocks/>
              </p:cNvSpPr>
              <p:nvPr/>
            </p:nvSpPr>
            <p:spPr bwMode="auto">
              <a:xfrm>
                <a:off x="6275" y="259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3" name="Freeform 360"/>
              <p:cNvSpPr>
                <a:spLocks/>
              </p:cNvSpPr>
              <p:nvPr/>
            </p:nvSpPr>
            <p:spPr bwMode="auto">
              <a:xfrm>
                <a:off x="6275" y="2595"/>
                <a:ext cx="5" cy="5"/>
              </a:xfrm>
              <a:custGeom>
                <a:avLst/>
                <a:gdLst>
                  <a:gd name="T0" fmla="*/ 3 w 2"/>
                  <a:gd name="T1" fmla="*/ 5 h 2"/>
                  <a:gd name="T2" fmla="*/ 3 w 2"/>
                  <a:gd name="T3" fmla="*/ 5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4" name="Freeform 361"/>
              <p:cNvSpPr>
                <a:spLocks/>
              </p:cNvSpPr>
              <p:nvPr/>
            </p:nvSpPr>
            <p:spPr bwMode="auto">
              <a:xfrm>
                <a:off x="6256" y="2581"/>
                <a:ext cx="21" cy="45"/>
              </a:xfrm>
              <a:custGeom>
                <a:avLst/>
                <a:gdLst>
                  <a:gd name="T0" fmla="*/ 16 w 9"/>
                  <a:gd name="T1" fmla="*/ 31 h 19"/>
                  <a:gd name="T2" fmla="*/ 16 w 9"/>
                  <a:gd name="T3" fmla="*/ 31 h 19"/>
                  <a:gd name="T4" fmla="*/ 0 60000 65536"/>
                  <a:gd name="T5" fmla="*/ 0 60000 65536"/>
                  <a:gd name="T6" fmla="*/ 0 w 9"/>
                  <a:gd name="T7" fmla="*/ 0 h 19"/>
                  <a:gd name="T8" fmla="*/ 9 w 9"/>
                  <a:gd name="T9" fmla="*/ 19 h 1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19">
                    <a:moveTo>
                      <a:pt x="7" y="13"/>
                    </a:moveTo>
                    <a:cubicBezTo>
                      <a:pt x="9" y="0"/>
                      <a:pt x="0" y="19"/>
                      <a:pt x="7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5" name="Freeform 362"/>
              <p:cNvSpPr>
                <a:spLocks/>
              </p:cNvSpPr>
              <p:nvPr/>
            </p:nvSpPr>
            <p:spPr bwMode="auto">
              <a:xfrm>
                <a:off x="3662" y="260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6" name="Freeform 363"/>
              <p:cNvSpPr>
                <a:spLocks/>
              </p:cNvSpPr>
              <p:nvPr/>
            </p:nvSpPr>
            <p:spPr bwMode="auto">
              <a:xfrm>
                <a:off x="3839" y="2605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7" name="Freeform 364"/>
              <p:cNvSpPr>
                <a:spLocks/>
              </p:cNvSpPr>
              <p:nvPr/>
            </p:nvSpPr>
            <p:spPr bwMode="auto">
              <a:xfrm>
                <a:off x="3797" y="2607"/>
                <a:ext cx="42" cy="12"/>
              </a:xfrm>
              <a:custGeom>
                <a:avLst/>
                <a:gdLst>
                  <a:gd name="T0" fmla="*/ 19 w 18"/>
                  <a:gd name="T1" fmla="*/ 10 h 5"/>
                  <a:gd name="T2" fmla="*/ 42 w 18"/>
                  <a:gd name="T3" fmla="*/ 5 h 5"/>
                  <a:gd name="T4" fmla="*/ 19 w 18"/>
                  <a:gd name="T5" fmla="*/ 10 h 5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5"/>
                  <a:gd name="T11" fmla="*/ 18 w 18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5">
                    <a:moveTo>
                      <a:pt x="8" y="4"/>
                    </a:moveTo>
                    <a:cubicBezTo>
                      <a:pt x="0" y="4"/>
                      <a:pt x="17" y="5"/>
                      <a:pt x="18" y="2"/>
                    </a:cubicBezTo>
                    <a:cubicBezTo>
                      <a:pt x="13" y="0"/>
                      <a:pt x="9" y="0"/>
                      <a:pt x="8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8" name="Freeform 365"/>
              <p:cNvSpPr>
                <a:spLocks/>
              </p:cNvSpPr>
              <p:nvPr/>
            </p:nvSpPr>
            <p:spPr bwMode="auto">
              <a:xfrm>
                <a:off x="3140" y="2609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09" name="Freeform 366"/>
              <p:cNvSpPr>
                <a:spLocks/>
              </p:cNvSpPr>
              <p:nvPr/>
            </p:nvSpPr>
            <p:spPr bwMode="auto">
              <a:xfrm>
                <a:off x="3839" y="2612"/>
                <a:ext cx="24" cy="5"/>
              </a:xfrm>
              <a:custGeom>
                <a:avLst/>
                <a:gdLst>
                  <a:gd name="T0" fmla="*/ 19 w 10"/>
                  <a:gd name="T1" fmla="*/ 0 h 2"/>
                  <a:gd name="T2" fmla="*/ 19 w 10"/>
                  <a:gd name="T3" fmla="*/ 0 h 2"/>
                  <a:gd name="T4" fmla="*/ 0 60000 65536"/>
                  <a:gd name="T5" fmla="*/ 0 60000 65536"/>
                  <a:gd name="T6" fmla="*/ 0 w 10"/>
                  <a:gd name="T7" fmla="*/ 0 h 2"/>
                  <a:gd name="T8" fmla="*/ 10 w 1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2">
                    <a:moveTo>
                      <a:pt x="8" y="0"/>
                    </a:moveTo>
                    <a:cubicBezTo>
                      <a:pt x="10" y="0"/>
                      <a:pt x="0" y="2"/>
                      <a:pt x="8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0" name="Freeform 367"/>
              <p:cNvSpPr>
                <a:spLocks/>
              </p:cNvSpPr>
              <p:nvPr/>
            </p:nvSpPr>
            <p:spPr bwMode="auto">
              <a:xfrm>
                <a:off x="6048" y="2609"/>
                <a:ext cx="5" cy="19"/>
              </a:xfrm>
              <a:custGeom>
                <a:avLst/>
                <a:gdLst>
                  <a:gd name="T0" fmla="*/ 5 w 2"/>
                  <a:gd name="T1" fmla="*/ 2 h 8"/>
                  <a:gd name="T2" fmla="*/ 5 w 2"/>
                  <a:gd name="T3" fmla="*/ 2 h 8"/>
                  <a:gd name="T4" fmla="*/ 0 60000 65536"/>
                  <a:gd name="T5" fmla="*/ 0 60000 65536"/>
                  <a:gd name="T6" fmla="*/ 0 w 2"/>
                  <a:gd name="T7" fmla="*/ 0 h 8"/>
                  <a:gd name="T8" fmla="*/ 2 w 2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8">
                    <a:moveTo>
                      <a:pt x="2" y="1"/>
                    </a:moveTo>
                    <a:cubicBezTo>
                      <a:pt x="0" y="0"/>
                      <a:pt x="1" y="8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1" name="Freeform 368"/>
              <p:cNvSpPr>
                <a:spLocks/>
              </p:cNvSpPr>
              <p:nvPr/>
            </p:nvSpPr>
            <p:spPr bwMode="auto">
              <a:xfrm>
                <a:off x="3856" y="2614"/>
                <a:ext cx="12" cy="3"/>
              </a:xfrm>
              <a:custGeom>
                <a:avLst/>
                <a:gdLst>
                  <a:gd name="T0" fmla="*/ 12 w 5"/>
                  <a:gd name="T1" fmla="*/ 0 h 1"/>
                  <a:gd name="T2" fmla="*/ 12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5" y="0"/>
                    </a:moveTo>
                    <a:cubicBezTo>
                      <a:pt x="0" y="1"/>
                      <a:pt x="0" y="1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2" name="Freeform 369"/>
              <p:cNvSpPr>
                <a:spLocks/>
              </p:cNvSpPr>
              <p:nvPr/>
            </p:nvSpPr>
            <p:spPr bwMode="auto">
              <a:xfrm>
                <a:off x="3825" y="2617"/>
                <a:ext cx="12" cy="4"/>
              </a:xfrm>
              <a:custGeom>
                <a:avLst/>
                <a:gdLst>
                  <a:gd name="T0" fmla="*/ 7 w 5"/>
                  <a:gd name="T1" fmla="*/ 4 h 2"/>
                  <a:gd name="T2" fmla="*/ 7 w 5"/>
                  <a:gd name="T3" fmla="*/ 4 h 2"/>
                  <a:gd name="T4" fmla="*/ 0 60000 65536"/>
                  <a:gd name="T5" fmla="*/ 0 60000 65536"/>
                  <a:gd name="T6" fmla="*/ 0 w 5"/>
                  <a:gd name="T7" fmla="*/ 0 h 2"/>
                  <a:gd name="T8" fmla="*/ 5 w 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2">
                    <a:moveTo>
                      <a:pt x="3" y="2"/>
                    </a:moveTo>
                    <a:cubicBezTo>
                      <a:pt x="5" y="0"/>
                      <a:pt x="0" y="2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3" name="Freeform 370"/>
              <p:cNvSpPr>
                <a:spLocks/>
              </p:cNvSpPr>
              <p:nvPr/>
            </p:nvSpPr>
            <p:spPr bwMode="auto">
              <a:xfrm>
                <a:off x="6178" y="2619"/>
                <a:ext cx="12" cy="5"/>
              </a:xfrm>
              <a:custGeom>
                <a:avLst/>
                <a:gdLst>
                  <a:gd name="T0" fmla="*/ 12 w 5"/>
                  <a:gd name="T1" fmla="*/ 0 h 2"/>
                  <a:gd name="T2" fmla="*/ 12 w 5"/>
                  <a:gd name="T3" fmla="*/ 0 h 2"/>
                  <a:gd name="T4" fmla="*/ 0 60000 65536"/>
                  <a:gd name="T5" fmla="*/ 0 60000 65536"/>
                  <a:gd name="T6" fmla="*/ 0 w 5"/>
                  <a:gd name="T7" fmla="*/ 0 h 2"/>
                  <a:gd name="T8" fmla="*/ 5 w 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2">
                    <a:moveTo>
                      <a:pt x="5" y="0"/>
                    </a:moveTo>
                    <a:cubicBezTo>
                      <a:pt x="0" y="2"/>
                      <a:pt x="0" y="2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4" name="Freeform 371"/>
              <p:cNvSpPr>
                <a:spLocks/>
              </p:cNvSpPr>
              <p:nvPr/>
            </p:nvSpPr>
            <p:spPr bwMode="auto">
              <a:xfrm>
                <a:off x="3853" y="2621"/>
                <a:ext cx="5" cy="0"/>
              </a:xfrm>
              <a:custGeom>
                <a:avLst/>
                <a:gdLst>
                  <a:gd name="T0" fmla="*/ 5 w 2"/>
                  <a:gd name="T1" fmla="*/ 5 w 2"/>
                  <a:gd name="T2" fmla="*/ 0 60000 65536"/>
                  <a:gd name="T3" fmla="*/ 0 60000 65536"/>
                  <a:gd name="T4" fmla="*/ 0 w 2"/>
                  <a:gd name="T5" fmla="*/ 2 w 2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2">
                    <a:moveTo>
                      <a:pt x="2" y="0"/>
                    </a:moveTo>
                    <a:cubicBezTo>
                      <a:pt x="0" y="0"/>
                      <a:pt x="1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5" name="Freeform 372"/>
              <p:cNvSpPr>
                <a:spLocks/>
              </p:cNvSpPr>
              <p:nvPr/>
            </p:nvSpPr>
            <p:spPr bwMode="auto">
              <a:xfrm>
                <a:off x="6083" y="2621"/>
                <a:ext cx="10" cy="7"/>
              </a:xfrm>
              <a:custGeom>
                <a:avLst/>
                <a:gdLst>
                  <a:gd name="T0" fmla="*/ 8 w 4"/>
                  <a:gd name="T1" fmla="*/ 0 h 3"/>
                  <a:gd name="T2" fmla="*/ 8 w 4"/>
                  <a:gd name="T3" fmla="*/ 0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3" y="0"/>
                    </a:moveTo>
                    <a:cubicBezTo>
                      <a:pt x="0" y="0"/>
                      <a:pt x="4" y="3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6" name="Freeform 373"/>
              <p:cNvSpPr>
                <a:spLocks/>
              </p:cNvSpPr>
              <p:nvPr/>
            </p:nvSpPr>
            <p:spPr bwMode="auto">
              <a:xfrm>
                <a:off x="3816" y="262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7" name="Freeform 374"/>
              <p:cNvSpPr>
                <a:spLocks/>
              </p:cNvSpPr>
              <p:nvPr/>
            </p:nvSpPr>
            <p:spPr bwMode="auto">
              <a:xfrm>
                <a:off x="2675" y="2631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0" y="0"/>
                    </a:moveTo>
                    <a:cubicBezTo>
                      <a:pt x="4" y="1"/>
                      <a:pt x="4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8" name="Freeform 375"/>
              <p:cNvSpPr>
                <a:spLocks/>
              </p:cNvSpPr>
              <p:nvPr/>
            </p:nvSpPr>
            <p:spPr bwMode="auto">
              <a:xfrm>
                <a:off x="2136" y="1332"/>
                <a:ext cx="2" cy="21"/>
              </a:xfrm>
              <a:custGeom>
                <a:avLst/>
                <a:gdLst>
                  <a:gd name="T0" fmla="*/ 2 w 1"/>
                  <a:gd name="T1" fmla="*/ 9 h 9"/>
                  <a:gd name="T2" fmla="*/ 2 w 1"/>
                  <a:gd name="T3" fmla="*/ 9 h 9"/>
                  <a:gd name="T4" fmla="*/ 0 60000 65536"/>
                  <a:gd name="T5" fmla="*/ 0 60000 65536"/>
                  <a:gd name="T6" fmla="*/ 0 w 1"/>
                  <a:gd name="T7" fmla="*/ 0 h 9"/>
                  <a:gd name="T8" fmla="*/ 1 w 1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">
                    <a:moveTo>
                      <a:pt x="1" y="4"/>
                    </a:moveTo>
                    <a:cubicBezTo>
                      <a:pt x="0" y="0"/>
                      <a:pt x="1" y="9"/>
                      <a:pt x="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19" name="Freeform 376"/>
              <p:cNvSpPr>
                <a:spLocks/>
              </p:cNvSpPr>
              <p:nvPr/>
            </p:nvSpPr>
            <p:spPr bwMode="auto">
              <a:xfrm>
                <a:off x="2660" y="1369"/>
                <a:ext cx="213" cy="0"/>
              </a:xfrm>
              <a:custGeom>
                <a:avLst/>
                <a:gdLst>
                  <a:gd name="T0" fmla="*/ 107 w 90"/>
                  <a:gd name="T1" fmla="*/ 107 w 90"/>
                  <a:gd name="T2" fmla="*/ 0 60000 65536"/>
                  <a:gd name="T3" fmla="*/ 0 60000 65536"/>
                  <a:gd name="T4" fmla="*/ 0 w 90"/>
                  <a:gd name="T5" fmla="*/ 90 w 90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90">
                    <a:moveTo>
                      <a:pt x="45" y="0"/>
                    </a:moveTo>
                    <a:cubicBezTo>
                      <a:pt x="0" y="0"/>
                      <a:pt x="90" y="0"/>
                      <a:pt x="4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0" name="Freeform 377"/>
              <p:cNvSpPr>
                <a:spLocks/>
              </p:cNvSpPr>
              <p:nvPr/>
            </p:nvSpPr>
            <p:spPr bwMode="auto">
              <a:xfrm>
                <a:off x="1923" y="2215"/>
                <a:ext cx="178" cy="194"/>
              </a:xfrm>
              <a:custGeom>
                <a:avLst/>
                <a:gdLst>
                  <a:gd name="T0" fmla="*/ 178 w 75"/>
                  <a:gd name="T1" fmla="*/ 69 h 82"/>
                  <a:gd name="T2" fmla="*/ 119 w 75"/>
                  <a:gd name="T3" fmla="*/ 26 h 82"/>
                  <a:gd name="T4" fmla="*/ 78 w 75"/>
                  <a:gd name="T5" fmla="*/ 21 h 82"/>
                  <a:gd name="T6" fmla="*/ 5 w 75"/>
                  <a:gd name="T7" fmla="*/ 92 h 82"/>
                  <a:gd name="T8" fmla="*/ 69 w 75"/>
                  <a:gd name="T9" fmla="*/ 102 h 82"/>
                  <a:gd name="T10" fmla="*/ 45 w 75"/>
                  <a:gd name="T11" fmla="*/ 114 h 82"/>
                  <a:gd name="T12" fmla="*/ 178 w 75"/>
                  <a:gd name="T13" fmla="*/ 69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82"/>
                  <a:gd name="T23" fmla="*/ 75 w 75"/>
                  <a:gd name="T24" fmla="*/ 82 h 8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82">
                    <a:moveTo>
                      <a:pt x="75" y="29"/>
                    </a:moveTo>
                    <a:cubicBezTo>
                      <a:pt x="69" y="23"/>
                      <a:pt x="47" y="13"/>
                      <a:pt x="50" y="11"/>
                    </a:cubicBezTo>
                    <a:cubicBezTo>
                      <a:pt x="48" y="10"/>
                      <a:pt x="31" y="19"/>
                      <a:pt x="33" y="9"/>
                    </a:cubicBezTo>
                    <a:cubicBezTo>
                      <a:pt x="47" y="0"/>
                      <a:pt x="0" y="44"/>
                      <a:pt x="2" y="39"/>
                    </a:cubicBezTo>
                    <a:cubicBezTo>
                      <a:pt x="0" y="45"/>
                      <a:pt x="26" y="41"/>
                      <a:pt x="29" y="43"/>
                    </a:cubicBezTo>
                    <a:cubicBezTo>
                      <a:pt x="29" y="43"/>
                      <a:pt x="19" y="50"/>
                      <a:pt x="19" y="48"/>
                    </a:cubicBezTo>
                    <a:cubicBezTo>
                      <a:pt x="24" y="82"/>
                      <a:pt x="73" y="32"/>
                      <a:pt x="75" y="2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1" name="Freeform 378"/>
              <p:cNvSpPr>
                <a:spLocks/>
              </p:cNvSpPr>
              <p:nvPr/>
            </p:nvSpPr>
            <p:spPr bwMode="auto">
              <a:xfrm>
                <a:off x="2136" y="1332"/>
                <a:ext cx="2" cy="21"/>
              </a:xfrm>
              <a:custGeom>
                <a:avLst/>
                <a:gdLst>
                  <a:gd name="T0" fmla="*/ 2 w 1"/>
                  <a:gd name="T1" fmla="*/ 9 h 9"/>
                  <a:gd name="T2" fmla="*/ 2 w 1"/>
                  <a:gd name="T3" fmla="*/ 9 h 9"/>
                  <a:gd name="T4" fmla="*/ 0 60000 65536"/>
                  <a:gd name="T5" fmla="*/ 0 60000 65536"/>
                  <a:gd name="T6" fmla="*/ 0 w 1"/>
                  <a:gd name="T7" fmla="*/ 0 h 9"/>
                  <a:gd name="T8" fmla="*/ 1 w 1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9">
                    <a:moveTo>
                      <a:pt x="1" y="4"/>
                    </a:moveTo>
                    <a:cubicBezTo>
                      <a:pt x="0" y="0"/>
                      <a:pt x="1" y="9"/>
                      <a:pt x="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2" name="Freeform 379"/>
              <p:cNvSpPr>
                <a:spLocks/>
              </p:cNvSpPr>
              <p:nvPr/>
            </p:nvSpPr>
            <p:spPr bwMode="auto">
              <a:xfrm>
                <a:off x="2660" y="1369"/>
                <a:ext cx="213" cy="0"/>
              </a:xfrm>
              <a:custGeom>
                <a:avLst/>
                <a:gdLst>
                  <a:gd name="T0" fmla="*/ 107 w 90"/>
                  <a:gd name="T1" fmla="*/ 107 w 90"/>
                  <a:gd name="T2" fmla="*/ 0 60000 65536"/>
                  <a:gd name="T3" fmla="*/ 0 60000 65536"/>
                  <a:gd name="T4" fmla="*/ 0 w 90"/>
                  <a:gd name="T5" fmla="*/ 90 w 90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90">
                    <a:moveTo>
                      <a:pt x="45" y="0"/>
                    </a:moveTo>
                    <a:cubicBezTo>
                      <a:pt x="0" y="0"/>
                      <a:pt x="90" y="0"/>
                      <a:pt x="4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3" name="Freeform 380"/>
              <p:cNvSpPr>
                <a:spLocks/>
              </p:cNvSpPr>
              <p:nvPr/>
            </p:nvSpPr>
            <p:spPr bwMode="auto">
              <a:xfrm>
                <a:off x="3258" y="2872"/>
                <a:ext cx="19" cy="14"/>
              </a:xfrm>
              <a:custGeom>
                <a:avLst/>
                <a:gdLst>
                  <a:gd name="T0" fmla="*/ 10 w 8"/>
                  <a:gd name="T1" fmla="*/ 2 h 6"/>
                  <a:gd name="T2" fmla="*/ 10 w 8"/>
                  <a:gd name="T3" fmla="*/ 2 h 6"/>
                  <a:gd name="T4" fmla="*/ 0 60000 65536"/>
                  <a:gd name="T5" fmla="*/ 0 60000 65536"/>
                  <a:gd name="T6" fmla="*/ 0 w 8"/>
                  <a:gd name="T7" fmla="*/ 0 h 6"/>
                  <a:gd name="T8" fmla="*/ 8 w 8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6">
                    <a:moveTo>
                      <a:pt x="4" y="1"/>
                    </a:moveTo>
                    <a:cubicBezTo>
                      <a:pt x="0" y="6"/>
                      <a:pt x="8" y="0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4" name="Freeform 381"/>
              <p:cNvSpPr>
                <a:spLocks/>
              </p:cNvSpPr>
              <p:nvPr/>
            </p:nvSpPr>
            <p:spPr bwMode="auto">
              <a:xfrm>
                <a:off x="3272" y="2872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5" name="Freeform 382"/>
              <p:cNvSpPr>
                <a:spLocks/>
              </p:cNvSpPr>
              <p:nvPr/>
            </p:nvSpPr>
            <p:spPr bwMode="auto">
              <a:xfrm>
                <a:off x="3256" y="2879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6" name="Freeform 383"/>
              <p:cNvSpPr>
                <a:spLocks/>
              </p:cNvSpPr>
              <p:nvPr/>
            </p:nvSpPr>
            <p:spPr bwMode="auto">
              <a:xfrm>
                <a:off x="3232" y="288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7" name="Freeform 384"/>
              <p:cNvSpPr>
                <a:spLocks/>
              </p:cNvSpPr>
              <p:nvPr/>
            </p:nvSpPr>
            <p:spPr bwMode="auto">
              <a:xfrm>
                <a:off x="3230" y="2883"/>
                <a:ext cx="0" cy="3"/>
              </a:xfrm>
              <a:custGeom>
                <a:avLst/>
                <a:gdLst>
                  <a:gd name="T0" fmla="*/ 3 h 1"/>
                  <a:gd name="T1" fmla="*/ 0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8" name="Freeform 385"/>
              <p:cNvSpPr>
                <a:spLocks/>
              </p:cNvSpPr>
              <p:nvPr/>
            </p:nvSpPr>
            <p:spPr bwMode="auto">
              <a:xfrm>
                <a:off x="3275" y="2867"/>
                <a:ext cx="0" cy="2"/>
              </a:xfrm>
              <a:custGeom>
                <a:avLst/>
                <a:gdLst>
                  <a:gd name="T0" fmla="*/ 2 h 1"/>
                  <a:gd name="T1" fmla="*/ 0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29" name="Freeform 386"/>
              <p:cNvSpPr>
                <a:spLocks/>
              </p:cNvSpPr>
              <p:nvPr/>
            </p:nvSpPr>
            <p:spPr bwMode="auto">
              <a:xfrm>
                <a:off x="3286" y="2862"/>
                <a:ext cx="3" cy="0"/>
              </a:xfrm>
              <a:custGeom>
                <a:avLst/>
                <a:gdLst>
                  <a:gd name="T0" fmla="*/ 0 w 1"/>
                  <a:gd name="T1" fmla="*/ 3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0" name="Freeform 387"/>
              <p:cNvSpPr>
                <a:spLocks/>
              </p:cNvSpPr>
              <p:nvPr/>
            </p:nvSpPr>
            <p:spPr bwMode="auto">
              <a:xfrm>
                <a:off x="3272" y="2860"/>
                <a:ext cx="24" cy="7"/>
              </a:xfrm>
              <a:custGeom>
                <a:avLst/>
                <a:gdLst>
                  <a:gd name="T0" fmla="*/ 12 w 10"/>
                  <a:gd name="T1" fmla="*/ 2 h 3"/>
                  <a:gd name="T2" fmla="*/ 12 w 10"/>
                  <a:gd name="T3" fmla="*/ 2 h 3"/>
                  <a:gd name="T4" fmla="*/ 0 60000 65536"/>
                  <a:gd name="T5" fmla="*/ 0 60000 65536"/>
                  <a:gd name="T6" fmla="*/ 0 w 10"/>
                  <a:gd name="T7" fmla="*/ 0 h 3"/>
                  <a:gd name="T8" fmla="*/ 10 w 10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3">
                    <a:moveTo>
                      <a:pt x="5" y="1"/>
                    </a:moveTo>
                    <a:cubicBezTo>
                      <a:pt x="0" y="3"/>
                      <a:pt x="10" y="0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1" name="Freeform 388"/>
              <p:cNvSpPr>
                <a:spLocks/>
              </p:cNvSpPr>
              <p:nvPr/>
            </p:nvSpPr>
            <p:spPr bwMode="auto">
              <a:xfrm>
                <a:off x="3168" y="2912"/>
                <a:ext cx="43" cy="35"/>
              </a:xfrm>
              <a:custGeom>
                <a:avLst/>
                <a:gdLst>
                  <a:gd name="T0" fmla="*/ 22 w 18"/>
                  <a:gd name="T1" fmla="*/ 9 h 15"/>
                  <a:gd name="T2" fmla="*/ 22 w 18"/>
                  <a:gd name="T3" fmla="*/ 9 h 15"/>
                  <a:gd name="T4" fmla="*/ 0 60000 65536"/>
                  <a:gd name="T5" fmla="*/ 0 60000 65536"/>
                  <a:gd name="T6" fmla="*/ 0 w 18"/>
                  <a:gd name="T7" fmla="*/ 0 h 15"/>
                  <a:gd name="T8" fmla="*/ 18 w 18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15">
                    <a:moveTo>
                      <a:pt x="9" y="4"/>
                    </a:moveTo>
                    <a:cubicBezTo>
                      <a:pt x="0" y="15"/>
                      <a:pt x="18" y="0"/>
                      <a:pt x="9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2" name="Freeform 389"/>
              <p:cNvSpPr>
                <a:spLocks/>
              </p:cNvSpPr>
              <p:nvPr/>
            </p:nvSpPr>
            <p:spPr bwMode="auto">
              <a:xfrm>
                <a:off x="3197" y="2876"/>
                <a:ext cx="30" cy="36"/>
              </a:xfrm>
              <a:custGeom>
                <a:avLst/>
                <a:gdLst>
                  <a:gd name="T0" fmla="*/ 16 w 13"/>
                  <a:gd name="T1" fmla="*/ 17 h 15"/>
                  <a:gd name="T2" fmla="*/ 16 w 13"/>
                  <a:gd name="T3" fmla="*/ 17 h 15"/>
                  <a:gd name="T4" fmla="*/ 0 60000 65536"/>
                  <a:gd name="T5" fmla="*/ 0 60000 65536"/>
                  <a:gd name="T6" fmla="*/ 0 w 13"/>
                  <a:gd name="T7" fmla="*/ 0 h 15"/>
                  <a:gd name="T8" fmla="*/ 13 w 13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15">
                    <a:moveTo>
                      <a:pt x="7" y="7"/>
                    </a:moveTo>
                    <a:cubicBezTo>
                      <a:pt x="0" y="15"/>
                      <a:pt x="13" y="0"/>
                      <a:pt x="7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3" name="Freeform 390"/>
              <p:cNvSpPr>
                <a:spLocks/>
              </p:cNvSpPr>
              <p:nvPr/>
            </p:nvSpPr>
            <p:spPr bwMode="auto">
              <a:xfrm>
                <a:off x="3298" y="2848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4" name="Freeform 391"/>
              <p:cNvSpPr>
                <a:spLocks/>
              </p:cNvSpPr>
              <p:nvPr/>
            </p:nvSpPr>
            <p:spPr bwMode="auto">
              <a:xfrm>
                <a:off x="3178" y="2931"/>
                <a:ext cx="0" cy="26"/>
              </a:xfrm>
              <a:custGeom>
                <a:avLst/>
                <a:gdLst>
                  <a:gd name="T0" fmla="*/ 9 h 11"/>
                  <a:gd name="T1" fmla="*/ 9 h 11"/>
                  <a:gd name="T2" fmla="*/ 0 60000 65536"/>
                  <a:gd name="T3" fmla="*/ 0 60000 65536"/>
                  <a:gd name="T4" fmla="*/ 0 h 11"/>
                  <a:gd name="T5" fmla="*/ 11 h 1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1">
                    <a:moveTo>
                      <a:pt x="0" y="4"/>
                    </a:moveTo>
                    <a:cubicBezTo>
                      <a:pt x="0" y="0"/>
                      <a:pt x="0" y="11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5" name="Freeform 392"/>
              <p:cNvSpPr>
                <a:spLocks/>
              </p:cNvSpPr>
              <p:nvPr/>
            </p:nvSpPr>
            <p:spPr bwMode="auto">
              <a:xfrm>
                <a:off x="3178" y="293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6" name="Freeform 393"/>
              <p:cNvSpPr>
                <a:spLocks/>
              </p:cNvSpPr>
              <p:nvPr/>
            </p:nvSpPr>
            <p:spPr bwMode="auto">
              <a:xfrm>
                <a:off x="3197" y="291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7" name="Freeform 394"/>
              <p:cNvSpPr>
                <a:spLocks/>
              </p:cNvSpPr>
              <p:nvPr/>
            </p:nvSpPr>
            <p:spPr bwMode="auto">
              <a:xfrm>
                <a:off x="3213" y="2902"/>
                <a:ext cx="0" cy="5"/>
              </a:xfrm>
              <a:custGeom>
                <a:avLst/>
                <a:gdLst>
                  <a:gd name="T0" fmla="*/ 0 h 2"/>
                  <a:gd name="T1" fmla="*/ 5 h 2"/>
                  <a:gd name="T2" fmla="*/ 0 h 2"/>
                  <a:gd name="T3" fmla="*/ 0 60000 65536"/>
                  <a:gd name="T4" fmla="*/ 0 60000 65536"/>
                  <a:gd name="T5" fmla="*/ 0 60000 65536"/>
                  <a:gd name="T6" fmla="*/ 0 h 2"/>
                  <a:gd name="T7" fmla="*/ 2 h 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8" name="Freeform 395"/>
              <p:cNvSpPr>
                <a:spLocks/>
              </p:cNvSpPr>
              <p:nvPr/>
            </p:nvSpPr>
            <p:spPr bwMode="auto">
              <a:xfrm>
                <a:off x="3211" y="290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39" name="Freeform 396"/>
              <p:cNvSpPr>
                <a:spLocks/>
              </p:cNvSpPr>
              <p:nvPr/>
            </p:nvSpPr>
            <p:spPr bwMode="auto">
              <a:xfrm>
                <a:off x="3317" y="2836"/>
                <a:ext cx="7" cy="7"/>
              </a:xfrm>
              <a:custGeom>
                <a:avLst/>
                <a:gdLst>
                  <a:gd name="T0" fmla="*/ 2 w 3"/>
                  <a:gd name="T1" fmla="*/ 7 h 3"/>
                  <a:gd name="T2" fmla="*/ 2 w 3"/>
                  <a:gd name="T3" fmla="*/ 7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3" y="0"/>
                      <a:pt x="1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0" name="Freeform 397"/>
              <p:cNvSpPr>
                <a:spLocks/>
              </p:cNvSpPr>
              <p:nvPr/>
            </p:nvSpPr>
            <p:spPr bwMode="auto">
              <a:xfrm>
                <a:off x="3407" y="2725"/>
                <a:ext cx="21" cy="29"/>
              </a:xfrm>
              <a:custGeom>
                <a:avLst/>
                <a:gdLst>
                  <a:gd name="T0" fmla="*/ 12 w 9"/>
                  <a:gd name="T1" fmla="*/ 15 h 12"/>
                  <a:gd name="T2" fmla="*/ 12 w 9"/>
                  <a:gd name="T3" fmla="*/ 15 h 12"/>
                  <a:gd name="T4" fmla="*/ 0 60000 65536"/>
                  <a:gd name="T5" fmla="*/ 0 60000 65536"/>
                  <a:gd name="T6" fmla="*/ 0 w 9"/>
                  <a:gd name="T7" fmla="*/ 0 h 12"/>
                  <a:gd name="T8" fmla="*/ 9 w 9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12">
                    <a:moveTo>
                      <a:pt x="5" y="6"/>
                    </a:moveTo>
                    <a:cubicBezTo>
                      <a:pt x="0" y="12"/>
                      <a:pt x="9" y="0"/>
                      <a:pt x="5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1" name="Freeform 398"/>
              <p:cNvSpPr>
                <a:spLocks/>
              </p:cNvSpPr>
              <p:nvPr/>
            </p:nvSpPr>
            <p:spPr bwMode="auto">
              <a:xfrm>
                <a:off x="3492" y="2720"/>
                <a:ext cx="9" cy="0"/>
              </a:xfrm>
              <a:custGeom>
                <a:avLst/>
                <a:gdLst>
                  <a:gd name="T0" fmla="*/ 0 w 4"/>
                  <a:gd name="T1" fmla="*/ 9 w 4"/>
                  <a:gd name="T2" fmla="*/ 0 w 4"/>
                  <a:gd name="T3" fmla="*/ 0 60000 65536"/>
                  <a:gd name="T4" fmla="*/ 0 60000 65536"/>
                  <a:gd name="T5" fmla="*/ 0 60000 65536"/>
                  <a:gd name="T6" fmla="*/ 0 w 4"/>
                  <a:gd name="T7" fmla="*/ 4 w 4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4">
                    <a:moveTo>
                      <a:pt x="0" y="0"/>
                    </a:moveTo>
                    <a:cubicBezTo>
                      <a:pt x="0" y="0"/>
                      <a:pt x="3" y="0"/>
                      <a:pt x="4" y="0"/>
                    </a:cubicBezTo>
                    <a:cubicBezTo>
                      <a:pt x="2" y="0"/>
                      <a:pt x="2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2" name="Freeform 399"/>
              <p:cNvSpPr>
                <a:spLocks/>
              </p:cNvSpPr>
              <p:nvPr/>
            </p:nvSpPr>
            <p:spPr bwMode="auto">
              <a:xfrm>
                <a:off x="3530" y="2666"/>
                <a:ext cx="0" cy="24"/>
              </a:xfrm>
              <a:custGeom>
                <a:avLst/>
                <a:gdLst>
                  <a:gd name="T0" fmla="*/ 24 h 10"/>
                  <a:gd name="T1" fmla="*/ 0 h 10"/>
                  <a:gd name="T2" fmla="*/ 24 h 10"/>
                  <a:gd name="T3" fmla="*/ 0 60000 65536"/>
                  <a:gd name="T4" fmla="*/ 0 60000 65536"/>
                  <a:gd name="T5" fmla="*/ 0 60000 65536"/>
                  <a:gd name="T6" fmla="*/ 0 h 10"/>
                  <a:gd name="T7" fmla="*/ 10 h 10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0">
                    <a:moveTo>
                      <a:pt x="0" y="10"/>
                    </a:moveTo>
                    <a:cubicBezTo>
                      <a:pt x="0" y="7"/>
                      <a:pt x="0" y="4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3" name="Freeform 400"/>
              <p:cNvSpPr>
                <a:spLocks/>
              </p:cNvSpPr>
              <p:nvPr/>
            </p:nvSpPr>
            <p:spPr bwMode="auto">
              <a:xfrm>
                <a:off x="3490" y="2723"/>
                <a:ext cx="0" cy="5"/>
              </a:xfrm>
              <a:custGeom>
                <a:avLst/>
                <a:gdLst>
                  <a:gd name="T0" fmla="*/ 5 h 2"/>
                  <a:gd name="T1" fmla="*/ 0 h 2"/>
                  <a:gd name="T2" fmla="*/ 5 h 2"/>
                  <a:gd name="T3" fmla="*/ 0 60000 65536"/>
                  <a:gd name="T4" fmla="*/ 0 60000 65536"/>
                  <a:gd name="T5" fmla="*/ 0 60000 65536"/>
                  <a:gd name="T6" fmla="*/ 0 h 2"/>
                  <a:gd name="T7" fmla="*/ 2 h 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4" name="Freeform 401"/>
              <p:cNvSpPr>
                <a:spLocks/>
              </p:cNvSpPr>
              <p:nvPr/>
            </p:nvSpPr>
            <p:spPr bwMode="auto">
              <a:xfrm>
                <a:off x="3504" y="271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2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5" name="Freeform 402"/>
              <p:cNvSpPr>
                <a:spLocks/>
              </p:cNvSpPr>
              <p:nvPr/>
            </p:nvSpPr>
            <p:spPr bwMode="auto">
              <a:xfrm>
                <a:off x="3655" y="2628"/>
                <a:ext cx="5" cy="0"/>
              </a:xfrm>
              <a:custGeom>
                <a:avLst/>
                <a:gdLst>
                  <a:gd name="T0" fmla="*/ 5 w 2"/>
                  <a:gd name="T1" fmla="*/ 0 w 2"/>
                  <a:gd name="T2" fmla="*/ 5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6" name="Freeform 403"/>
              <p:cNvSpPr>
                <a:spLocks/>
              </p:cNvSpPr>
              <p:nvPr/>
            </p:nvSpPr>
            <p:spPr bwMode="auto">
              <a:xfrm>
                <a:off x="3655" y="2638"/>
                <a:ext cx="0" cy="12"/>
              </a:xfrm>
              <a:custGeom>
                <a:avLst/>
                <a:gdLst>
                  <a:gd name="T0" fmla="*/ 0 h 5"/>
                  <a:gd name="T1" fmla="*/ 12 h 5"/>
                  <a:gd name="T2" fmla="*/ 0 h 5"/>
                  <a:gd name="T3" fmla="*/ 0 60000 65536"/>
                  <a:gd name="T4" fmla="*/ 0 60000 65536"/>
                  <a:gd name="T5" fmla="*/ 0 60000 65536"/>
                  <a:gd name="T6" fmla="*/ 0 h 5"/>
                  <a:gd name="T7" fmla="*/ 5 h 5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5">
                    <a:moveTo>
                      <a:pt x="0" y="0"/>
                    </a:moveTo>
                    <a:cubicBezTo>
                      <a:pt x="0" y="1"/>
                      <a:pt x="0" y="4"/>
                      <a:pt x="0" y="5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7" name="Freeform 404"/>
              <p:cNvSpPr>
                <a:spLocks/>
              </p:cNvSpPr>
              <p:nvPr/>
            </p:nvSpPr>
            <p:spPr bwMode="auto">
              <a:xfrm>
                <a:off x="3312" y="2834"/>
                <a:ext cx="29" cy="2"/>
              </a:xfrm>
              <a:custGeom>
                <a:avLst/>
                <a:gdLst>
                  <a:gd name="T0" fmla="*/ 17 w 12"/>
                  <a:gd name="T1" fmla="*/ 2 h 1"/>
                  <a:gd name="T2" fmla="*/ 17 w 12"/>
                  <a:gd name="T3" fmla="*/ 2 h 1"/>
                  <a:gd name="T4" fmla="*/ 0 60000 65536"/>
                  <a:gd name="T5" fmla="*/ 0 60000 65536"/>
                  <a:gd name="T6" fmla="*/ 0 w 12"/>
                  <a:gd name="T7" fmla="*/ 0 h 1"/>
                  <a:gd name="T8" fmla="*/ 12 w 1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1">
                    <a:moveTo>
                      <a:pt x="7" y="1"/>
                    </a:moveTo>
                    <a:cubicBezTo>
                      <a:pt x="0" y="0"/>
                      <a:pt x="12" y="1"/>
                      <a:pt x="7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8" name="Freeform 405"/>
              <p:cNvSpPr>
                <a:spLocks/>
              </p:cNvSpPr>
              <p:nvPr/>
            </p:nvSpPr>
            <p:spPr bwMode="auto">
              <a:xfrm>
                <a:off x="3386" y="2694"/>
                <a:ext cx="49" cy="78"/>
              </a:xfrm>
              <a:custGeom>
                <a:avLst/>
                <a:gdLst>
                  <a:gd name="T0" fmla="*/ 9 w 21"/>
                  <a:gd name="T1" fmla="*/ 52 h 33"/>
                  <a:gd name="T2" fmla="*/ 9 w 21"/>
                  <a:gd name="T3" fmla="*/ 52 h 33"/>
                  <a:gd name="T4" fmla="*/ 0 60000 65536"/>
                  <a:gd name="T5" fmla="*/ 0 60000 65536"/>
                  <a:gd name="T6" fmla="*/ 0 w 21"/>
                  <a:gd name="T7" fmla="*/ 0 h 33"/>
                  <a:gd name="T8" fmla="*/ 21 w 21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33">
                    <a:moveTo>
                      <a:pt x="4" y="22"/>
                    </a:moveTo>
                    <a:cubicBezTo>
                      <a:pt x="0" y="33"/>
                      <a:pt x="21" y="0"/>
                      <a:pt x="4" y="2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49" name="Freeform 406"/>
              <p:cNvSpPr>
                <a:spLocks/>
              </p:cNvSpPr>
              <p:nvPr/>
            </p:nvSpPr>
            <p:spPr bwMode="auto">
              <a:xfrm>
                <a:off x="3329" y="2824"/>
                <a:ext cx="7" cy="0"/>
              </a:xfrm>
              <a:custGeom>
                <a:avLst/>
                <a:gdLst>
                  <a:gd name="T0" fmla="*/ 0 w 3"/>
                  <a:gd name="T1" fmla="*/ 7 w 3"/>
                  <a:gd name="T2" fmla="*/ 0 w 3"/>
                  <a:gd name="T3" fmla="*/ 0 60000 65536"/>
                  <a:gd name="T4" fmla="*/ 0 60000 65536"/>
                  <a:gd name="T5" fmla="*/ 0 60000 65536"/>
                  <a:gd name="T6" fmla="*/ 0 w 3"/>
                  <a:gd name="T7" fmla="*/ 3 w 3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3">
                    <a:moveTo>
                      <a:pt x="0" y="0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0" name="Freeform 407"/>
              <p:cNvSpPr>
                <a:spLocks/>
              </p:cNvSpPr>
              <p:nvPr/>
            </p:nvSpPr>
            <p:spPr bwMode="auto">
              <a:xfrm>
                <a:off x="3298" y="2843"/>
                <a:ext cx="21" cy="7"/>
              </a:xfrm>
              <a:custGeom>
                <a:avLst/>
                <a:gdLst>
                  <a:gd name="T0" fmla="*/ 19 w 9"/>
                  <a:gd name="T1" fmla="*/ 7 h 3"/>
                  <a:gd name="T2" fmla="*/ 19 w 9"/>
                  <a:gd name="T3" fmla="*/ 7 h 3"/>
                  <a:gd name="T4" fmla="*/ 0 60000 65536"/>
                  <a:gd name="T5" fmla="*/ 0 60000 65536"/>
                  <a:gd name="T6" fmla="*/ 0 w 9"/>
                  <a:gd name="T7" fmla="*/ 0 h 3"/>
                  <a:gd name="T8" fmla="*/ 9 w 9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3">
                    <a:moveTo>
                      <a:pt x="8" y="3"/>
                    </a:moveTo>
                    <a:cubicBezTo>
                      <a:pt x="0" y="3"/>
                      <a:pt x="9" y="0"/>
                      <a:pt x="8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1" name="Freeform 408"/>
              <p:cNvSpPr>
                <a:spLocks/>
              </p:cNvSpPr>
              <p:nvPr/>
            </p:nvSpPr>
            <p:spPr bwMode="auto">
              <a:xfrm>
                <a:off x="3298" y="2865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5 w 2"/>
                  <a:gd name="T3" fmla="*/ 2 h 1"/>
                  <a:gd name="T4" fmla="*/ 0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2" name="Freeform 409"/>
              <p:cNvSpPr>
                <a:spLocks/>
              </p:cNvSpPr>
              <p:nvPr/>
            </p:nvSpPr>
            <p:spPr bwMode="auto">
              <a:xfrm>
                <a:off x="3338" y="2820"/>
                <a:ext cx="17" cy="0"/>
              </a:xfrm>
              <a:custGeom>
                <a:avLst/>
                <a:gdLst>
                  <a:gd name="T0" fmla="*/ 17 w 7"/>
                  <a:gd name="T1" fmla="*/ 17 w 7"/>
                  <a:gd name="T2" fmla="*/ 0 60000 65536"/>
                  <a:gd name="T3" fmla="*/ 0 60000 65536"/>
                  <a:gd name="T4" fmla="*/ 0 w 7"/>
                  <a:gd name="T5" fmla="*/ 7 w 7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7">
                    <a:moveTo>
                      <a:pt x="7" y="0"/>
                    </a:moveTo>
                    <a:cubicBezTo>
                      <a:pt x="0" y="0"/>
                      <a:pt x="3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3" name="Freeform 410"/>
              <p:cNvSpPr>
                <a:spLocks/>
              </p:cNvSpPr>
              <p:nvPr/>
            </p:nvSpPr>
            <p:spPr bwMode="auto">
              <a:xfrm>
                <a:off x="3353" y="2775"/>
                <a:ext cx="40" cy="68"/>
              </a:xfrm>
              <a:custGeom>
                <a:avLst/>
                <a:gdLst>
                  <a:gd name="T0" fmla="*/ 12 w 17"/>
                  <a:gd name="T1" fmla="*/ 35 h 29"/>
                  <a:gd name="T2" fmla="*/ 12 w 17"/>
                  <a:gd name="T3" fmla="*/ 35 h 29"/>
                  <a:gd name="T4" fmla="*/ 0 60000 65536"/>
                  <a:gd name="T5" fmla="*/ 0 60000 65536"/>
                  <a:gd name="T6" fmla="*/ 0 w 17"/>
                  <a:gd name="T7" fmla="*/ 0 h 29"/>
                  <a:gd name="T8" fmla="*/ 17 w 17"/>
                  <a:gd name="T9" fmla="*/ 29 h 2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29">
                    <a:moveTo>
                      <a:pt x="5" y="15"/>
                    </a:moveTo>
                    <a:cubicBezTo>
                      <a:pt x="0" y="29"/>
                      <a:pt x="17" y="0"/>
                      <a:pt x="5" y="1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4" name="Freeform 411"/>
              <p:cNvSpPr>
                <a:spLocks/>
              </p:cNvSpPr>
              <p:nvPr/>
            </p:nvSpPr>
            <p:spPr bwMode="auto">
              <a:xfrm>
                <a:off x="3362" y="282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655" name="Group 412"/>
            <p:cNvGrpSpPr>
              <a:grpSpLocks/>
            </p:cNvGrpSpPr>
            <p:nvPr/>
          </p:nvGrpSpPr>
          <p:grpSpPr bwMode="auto">
            <a:xfrm>
              <a:off x="569" y="3089"/>
              <a:ext cx="642" cy="419"/>
              <a:chOff x="2401" y="434"/>
              <a:chExt cx="4138" cy="2702"/>
            </a:xfrm>
          </p:grpSpPr>
          <p:sp>
            <p:nvSpPr>
              <p:cNvPr id="821656" name="Freeform 413"/>
              <p:cNvSpPr>
                <a:spLocks/>
              </p:cNvSpPr>
              <p:nvPr/>
            </p:nvSpPr>
            <p:spPr bwMode="auto">
              <a:xfrm>
                <a:off x="2625" y="436"/>
                <a:ext cx="12" cy="5"/>
              </a:xfrm>
              <a:custGeom>
                <a:avLst/>
                <a:gdLst>
                  <a:gd name="T0" fmla="*/ 12 w 5"/>
                  <a:gd name="T1" fmla="*/ 0 h 2"/>
                  <a:gd name="T2" fmla="*/ 0 w 5"/>
                  <a:gd name="T3" fmla="*/ 5 h 2"/>
                  <a:gd name="T4" fmla="*/ 12 w 5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5" y="0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2" y="1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7" name="Freeform 414"/>
              <p:cNvSpPr>
                <a:spLocks/>
              </p:cNvSpPr>
              <p:nvPr/>
            </p:nvSpPr>
            <p:spPr bwMode="auto">
              <a:xfrm>
                <a:off x="2571" y="434"/>
                <a:ext cx="70" cy="24"/>
              </a:xfrm>
              <a:custGeom>
                <a:avLst/>
                <a:gdLst>
                  <a:gd name="T0" fmla="*/ 51 w 30"/>
                  <a:gd name="T1" fmla="*/ 7 h 10"/>
                  <a:gd name="T2" fmla="*/ 51 w 30"/>
                  <a:gd name="T3" fmla="*/ 7 h 10"/>
                  <a:gd name="T4" fmla="*/ 0 60000 65536"/>
                  <a:gd name="T5" fmla="*/ 0 60000 65536"/>
                  <a:gd name="T6" fmla="*/ 0 w 30"/>
                  <a:gd name="T7" fmla="*/ 0 h 10"/>
                  <a:gd name="T8" fmla="*/ 30 w 30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" h="10">
                    <a:moveTo>
                      <a:pt x="22" y="3"/>
                    </a:moveTo>
                    <a:cubicBezTo>
                      <a:pt x="30" y="0"/>
                      <a:pt x="0" y="10"/>
                      <a:pt x="2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8" name="Freeform 415"/>
              <p:cNvSpPr>
                <a:spLocks/>
              </p:cNvSpPr>
              <p:nvPr/>
            </p:nvSpPr>
            <p:spPr bwMode="auto">
              <a:xfrm>
                <a:off x="3426" y="279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59" name="Freeform 416"/>
              <p:cNvSpPr>
                <a:spLocks/>
              </p:cNvSpPr>
              <p:nvPr/>
            </p:nvSpPr>
            <p:spPr bwMode="auto">
              <a:xfrm>
                <a:off x="6315" y="2631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5 w 2"/>
                  <a:gd name="T3" fmla="*/ 0 h 1"/>
                  <a:gd name="T4" fmla="*/ 0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0" name="Freeform 417"/>
              <p:cNvSpPr>
                <a:spLocks/>
              </p:cNvSpPr>
              <p:nvPr/>
            </p:nvSpPr>
            <p:spPr bwMode="auto">
              <a:xfrm>
                <a:off x="2547" y="2635"/>
                <a:ext cx="64" cy="64"/>
              </a:xfrm>
              <a:custGeom>
                <a:avLst/>
                <a:gdLst>
                  <a:gd name="T0" fmla="*/ 7 w 27"/>
                  <a:gd name="T1" fmla="*/ 31 h 27"/>
                  <a:gd name="T2" fmla="*/ 64 w 27"/>
                  <a:gd name="T3" fmla="*/ 0 h 27"/>
                  <a:gd name="T4" fmla="*/ 7 w 27"/>
                  <a:gd name="T5" fmla="*/ 31 h 27"/>
                  <a:gd name="T6" fmla="*/ 0 60000 65536"/>
                  <a:gd name="T7" fmla="*/ 0 60000 65536"/>
                  <a:gd name="T8" fmla="*/ 0 60000 65536"/>
                  <a:gd name="T9" fmla="*/ 0 w 27"/>
                  <a:gd name="T10" fmla="*/ 0 h 27"/>
                  <a:gd name="T11" fmla="*/ 27 w 27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" h="27">
                    <a:moveTo>
                      <a:pt x="3" y="13"/>
                    </a:moveTo>
                    <a:cubicBezTo>
                      <a:pt x="0" y="20"/>
                      <a:pt x="13" y="27"/>
                      <a:pt x="27" y="0"/>
                    </a:cubicBezTo>
                    <a:cubicBezTo>
                      <a:pt x="20" y="1"/>
                      <a:pt x="5" y="8"/>
                      <a:pt x="3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1" name="Freeform 418"/>
              <p:cNvSpPr>
                <a:spLocks/>
              </p:cNvSpPr>
              <p:nvPr/>
            </p:nvSpPr>
            <p:spPr bwMode="auto">
              <a:xfrm>
                <a:off x="6098" y="2643"/>
                <a:ext cx="9" cy="4"/>
              </a:xfrm>
              <a:custGeom>
                <a:avLst/>
                <a:gdLst>
                  <a:gd name="T0" fmla="*/ 5 w 4"/>
                  <a:gd name="T1" fmla="*/ 2 h 2"/>
                  <a:gd name="T2" fmla="*/ 9 w 4"/>
                  <a:gd name="T3" fmla="*/ 4 h 2"/>
                  <a:gd name="T4" fmla="*/ 5 w 4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2" y="1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3" y="0"/>
                      <a:pt x="0" y="0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2" name="Freeform 419"/>
              <p:cNvSpPr>
                <a:spLocks/>
              </p:cNvSpPr>
              <p:nvPr/>
            </p:nvSpPr>
            <p:spPr bwMode="auto">
              <a:xfrm>
                <a:off x="6147" y="2638"/>
                <a:ext cx="3" cy="16"/>
              </a:xfrm>
              <a:custGeom>
                <a:avLst/>
                <a:gdLst>
                  <a:gd name="T0" fmla="*/ 0 w 1"/>
                  <a:gd name="T1" fmla="*/ 9 h 7"/>
                  <a:gd name="T2" fmla="*/ 0 w 1"/>
                  <a:gd name="T3" fmla="*/ 9 h 7"/>
                  <a:gd name="T4" fmla="*/ 0 60000 65536"/>
                  <a:gd name="T5" fmla="*/ 0 60000 65536"/>
                  <a:gd name="T6" fmla="*/ 0 w 1"/>
                  <a:gd name="T7" fmla="*/ 0 h 7"/>
                  <a:gd name="T8" fmla="*/ 1 w 1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7">
                    <a:moveTo>
                      <a:pt x="0" y="4"/>
                    </a:moveTo>
                    <a:cubicBezTo>
                      <a:pt x="1" y="7"/>
                      <a:pt x="0" y="0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3" name="Freeform 420"/>
              <p:cNvSpPr>
                <a:spLocks/>
              </p:cNvSpPr>
              <p:nvPr/>
            </p:nvSpPr>
            <p:spPr bwMode="auto">
              <a:xfrm>
                <a:off x="6088" y="2640"/>
                <a:ext cx="17" cy="12"/>
              </a:xfrm>
              <a:custGeom>
                <a:avLst/>
                <a:gdLst>
                  <a:gd name="T0" fmla="*/ 12 w 7"/>
                  <a:gd name="T1" fmla="*/ 5 h 5"/>
                  <a:gd name="T2" fmla="*/ 12 w 7"/>
                  <a:gd name="T3" fmla="*/ 5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5" y="2"/>
                    </a:moveTo>
                    <a:cubicBezTo>
                      <a:pt x="0" y="0"/>
                      <a:pt x="7" y="5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4" name="Freeform 421"/>
              <p:cNvSpPr>
                <a:spLocks/>
              </p:cNvSpPr>
              <p:nvPr/>
            </p:nvSpPr>
            <p:spPr bwMode="auto">
              <a:xfrm>
                <a:off x="6091" y="264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5" name="Freeform 422"/>
              <p:cNvSpPr>
                <a:spLocks/>
              </p:cNvSpPr>
              <p:nvPr/>
            </p:nvSpPr>
            <p:spPr bwMode="auto">
              <a:xfrm>
                <a:off x="2646" y="2647"/>
                <a:ext cx="10" cy="10"/>
              </a:xfrm>
              <a:custGeom>
                <a:avLst/>
                <a:gdLst>
                  <a:gd name="T0" fmla="*/ 0 w 4"/>
                  <a:gd name="T1" fmla="*/ 10 h 4"/>
                  <a:gd name="T2" fmla="*/ 0 w 4"/>
                  <a:gd name="T3" fmla="*/ 10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0" y="4"/>
                    </a:moveTo>
                    <a:cubicBezTo>
                      <a:pt x="4" y="0"/>
                      <a:pt x="1" y="1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6" name="Freeform 423"/>
              <p:cNvSpPr>
                <a:spLocks/>
              </p:cNvSpPr>
              <p:nvPr/>
            </p:nvSpPr>
            <p:spPr bwMode="auto">
              <a:xfrm>
                <a:off x="2663" y="2643"/>
                <a:ext cx="12" cy="40"/>
              </a:xfrm>
              <a:custGeom>
                <a:avLst/>
                <a:gdLst>
                  <a:gd name="T0" fmla="*/ 0 w 5"/>
                  <a:gd name="T1" fmla="*/ 16 h 17"/>
                  <a:gd name="T2" fmla="*/ 0 w 5"/>
                  <a:gd name="T3" fmla="*/ 16 h 17"/>
                  <a:gd name="T4" fmla="*/ 0 60000 65536"/>
                  <a:gd name="T5" fmla="*/ 0 60000 65536"/>
                  <a:gd name="T6" fmla="*/ 0 w 5"/>
                  <a:gd name="T7" fmla="*/ 0 h 17"/>
                  <a:gd name="T8" fmla="*/ 5 w 5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7">
                    <a:moveTo>
                      <a:pt x="0" y="7"/>
                    </a:moveTo>
                    <a:cubicBezTo>
                      <a:pt x="4" y="17"/>
                      <a:pt x="5" y="0"/>
                      <a:pt x="0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7" name="Freeform 424"/>
              <p:cNvSpPr>
                <a:spLocks/>
              </p:cNvSpPr>
              <p:nvPr/>
            </p:nvSpPr>
            <p:spPr bwMode="auto">
              <a:xfrm>
                <a:off x="6161" y="2652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8" name="Freeform 425"/>
              <p:cNvSpPr>
                <a:spLocks/>
              </p:cNvSpPr>
              <p:nvPr/>
            </p:nvSpPr>
            <p:spPr bwMode="auto">
              <a:xfrm>
                <a:off x="6166" y="2650"/>
                <a:ext cx="12" cy="7"/>
              </a:xfrm>
              <a:custGeom>
                <a:avLst/>
                <a:gdLst>
                  <a:gd name="T0" fmla="*/ 2 w 5"/>
                  <a:gd name="T1" fmla="*/ 7 h 3"/>
                  <a:gd name="T2" fmla="*/ 2 w 5"/>
                  <a:gd name="T3" fmla="*/ 7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1" y="3"/>
                    </a:moveTo>
                    <a:cubicBezTo>
                      <a:pt x="5" y="3"/>
                      <a:pt x="0" y="0"/>
                      <a:pt x="1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69" name="Freeform 426"/>
              <p:cNvSpPr>
                <a:spLocks/>
              </p:cNvSpPr>
              <p:nvPr/>
            </p:nvSpPr>
            <p:spPr bwMode="auto">
              <a:xfrm>
                <a:off x="2679" y="2657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0" name="Freeform 427"/>
              <p:cNvSpPr>
                <a:spLocks/>
              </p:cNvSpPr>
              <p:nvPr/>
            </p:nvSpPr>
            <p:spPr bwMode="auto">
              <a:xfrm>
                <a:off x="6133" y="2659"/>
                <a:ext cx="7" cy="12"/>
              </a:xfrm>
              <a:custGeom>
                <a:avLst/>
                <a:gdLst>
                  <a:gd name="T0" fmla="*/ 7 w 3"/>
                  <a:gd name="T1" fmla="*/ 5 h 5"/>
                  <a:gd name="T2" fmla="*/ 7 w 3"/>
                  <a:gd name="T3" fmla="*/ 12 h 5"/>
                  <a:gd name="T4" fmla="*/ 7 w 3"/>
                  <a:gd name="T5" fmla="*/ 5 h 5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5"/>
                  <a:gd name="T11" fmla="*/ 3 w 3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5">
                    <a:moveTo>
                      <a:pt x="3" y="2"/>
                    </a:moveTo>
                    <a:cubicBezTo>
                      <a:pt x="0" y="0"/>
                      <a:pt x="1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1" name="Freeform 428"/>
              <p:cNvSpPr>
                <a:spLocks/>
              </p:cNvSpPr>
              <p:nvPr/>
            </p:nvSpPr>
            <p:spPr bwMode="auto">
              <a:xfrm>
                <a:off x="6161" y="266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2" name="Freeform 429"/>
              <p:cNvSpPr>
                <a:spLocks/>
              </p:cNvSpPr>
              <p:nvPr/>
            </p:nvSpPr>
            <p:spPr bwMode="auto">
              <a:xfrm>
                <a:off x="2401" y="266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3" name="Freeform 430"/>
              <p:cNvSpPr>
                <a:spLocks/>
              </p:cNvSpPr>
              <p:nvPr/>
            </p:nvSpPr>
            <p:spPr bwMode="auto">
              <a:xfrm>
                <a:off x="6171" y="266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4" name="Freeform 431"/>
              <p:cNvSpPr>
                <a:spLocks/>
              </p:cNvSpPr>
              <p:nvPr/>
            </p:nvSpPr>
            <p:spPr bwMode="auto">
              <a:xfrm>
                <a:off x="3783" y="2668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5" name="Freeform 432"/>
              <p:cNvSpPr>
                <a:spLocks/>
              </p:cNvSpPr>
              <p:nvPr/>
            </p:nvSpPr>
            <p:spPr bwMode="auto">
              <a:xfrm>
                <a:off x="5942" y="2668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6" name="Freeform 433"/>
              <p:cNvSpPr>
                <a:spLocks/>
              </p:cNvSpPr>
              <p:nvPr/>
            </p:nvSpPr>
            <p:spPr bwMode="auto">
              <a:xfrm>
                <a:off x="3811" y="266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7" name="Freeform 434"/>
              <p:cNvSpPr>
                <a:spLocks/>
              </p:cNvSpPr>
              <p:nvPr/>
            </p:nvSpPr>
            <p:spPr bwMode="auto">
              <a:xfrm>
                <a:off x="3816" y="2671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8" name="Freeform 435"/>
              <p:cNvSpPr>
                <a:spLocks/>
              </p:cNvSpPr>
              <p:nvPr/>
            </p:nvSpPr>
            <p:spPr bwMode="auto">
              <a:xfrm>
                <a:off x="3766" y="2671"/>
                <a:ext cx="52" cy="38"/>
              </a:xfrm>
              <a:custGeom>
                <a:avLst/>
                <a:gdLst>
                  <a:gd name="T0" fmla="*/ 19 w 22"/>
                  <a:gd name="T1" fmla="*/ 10 h 16"/>
                  <a:gd name="T2" fmla="*/ 2 w 22"/>
                  <a:gd name="T3" fmla="*/ 21 h 16"/>
                  <a:gd name="T4" fmla="*/ 2 w 22"/>
                  <a:gd name="T5" fmla="*/ 24 h 16"/>
                  <a:gd name="T6" fmla="*/ 50 w 22"/>
                  <a:gd name="T7" fmla="*/ 0 h 16"/>
                  <a:gd name="T8" fmla="*/ 19 w 22"/>
                  <a:gd name="T9" fmla="*/ 1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16"/>
                  <a:gd name="T17" fmla="*/ 22 w 22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16">
                    <a:moveTo>
                      <a:pt x="8" y="4"/>
                    </a:moveTo>
                    <a:cubicBezTo>
                      <a:pt x="7" y="4"/>
                      <a:pt x="0" y="9"/>
                      <a:pt x="1" y="9"/>
                    </a:cubicBezTo>
                    <a:cubicBezTo>
                      <a:pt x="2" y="9"/>
                      <a:pt x="3" y="9"/>
                      <a:pt x="1" y="10"/>
                    </a:cubicBezTo>
                    <a:cubicBezTo>
                      <a:pt x="22" y="16"/>
                      <a:pt x="13" y="1"/>
                      <a:pt x="21" y="0"/>
                    </a:cubicBezTo>
                    <a:cubicBezTo>
                      <a:pt x="13" y="1"/>
                      <a:pt x="7" y="5"/>
                      <a:pt x="8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79" name="Freeform 436"/>
              <p:cNvSpPr>
                <a:spLocks/>
              </p:cNvSpPr>
              <p:nvPr/>
            </p:nvSpPr>
            <p:spPr bwMode="auto">
              <a:xfrm>
                <a:off x="6142" y="2671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0" name="Freeform 437"/>
              <p:cNvSpPr>
                <a:spLocks/>
              </p:cNvSpPr>
              <p:nvPr/>
            </p:nvSpPr>
            <p:spPr bwMode="auto">
              <a:xfrm>
                <a:off x="6282" y="267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1" name="Freeform 438"/>
              <p:cNvSpPr>
                <a:spLocks/>
              </p:cNvSpPr>
              <p:nvPr/>
            </p:nvSpPr>
            <p:spPr bwMode="auto">
              <a:xfrm>
                <a:off x="3771" y="2680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2" y="2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2" name="Freeform 439"/>
              <p:cNvSpPr>
                <a:spLocks/>
              </p:cNvSpPr>
              <p:nvPr/>
            </p:nvSpPr>
            <p:spPr bwMode="auto">
              <a:xfrm>
                <a:off x="2708" y="2673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0 w 3"/>
                  <a:gd name="T3" fmla="*/ 0 h 3"/>
                  <a:gd name="T4" fmla="*/ 2 w 3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1" y="1"/>
                    </a:moveTo>
                    <a:cubicBezTo>
                      <a:pt x="2" y="3"/>
                      <a:pt x="3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3" name="Freeform 440"/>
              <p:cNvSpPr>
                <a:spLocks/>
              </p:cNvSpPr>
              <p:nvPr/>
            </p:nvSpPr>
            <p:spPr bwMode="auto">
              <a:xfrm>
                <a:off x="6287" y="267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4" name="Freeform 441"/>
              <p:cNvSpPr>
                <a:spLocks/>
              </p:cNvSpPr>
              <p:nvPr/>
            </p:nvSpPr>
            <p:spPr bwMode="auto">
              <a:xfrm>
                <a:off x="3631" y="2673"/>
                <a:ext cx="10" cy="5"/>
              </a:xfrm>
              <a:custGeom>
                <a:avLst/>
                <a:gdLst>
                  <a:gd name="T0" fmla="*/ 5 w 4"/>
                  <a:gd name="T1" fmla="*/ 0 h 2"/>
                  <a:gd name="T2" fmla="*/ 5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4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5" name="Freeform 442"/>
              <p:cNvSpPr>
                <a:spLocks/>
              </p:cNvSpPr>
              <p:nvPr/>
            </p:nvSpPr>
            <p:spPr bwMode="auto">
              <a:xfrm>
                <a:off x="6145" y="2678"/>
                <a:ext cx="7" cy="5"/>
              </a:xfrm>
              <a:custGeom>
                <a:avLst/>
                <a:gdLst>
                  <a:gd name="T0" fmla="*/ 7 w 3"/>
                  <a:gd name="T1" fmla="*/ 3 h 2"/>
                  <a:gd name="T2" fmla="*/ 7 w 3"/>
                  <a:gd name="T3" fmla="*/ 3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0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6" name="Freeform 443"/>
              <p:cNvSpPr>
                <a:spLocks/>
              </p:cNvSpPr>
              <p:nvPr/>
            </p:nvSpPr>
            <p:spPr bwMode="auto">
              <a:xfrm>
                <a:off x="2663" y="2676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7" name="Freeform 444"/>
              <p:cNvSpPr>
                <a:spLocks/>
              </p:cNvSpPr>
              <p:nvPr/>
            </p:nvSpPr>
            <p:spPr bwMode="auto">
              <a:xfrm>
                <a:off x="6284" y="2678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8" name="Freeform 445"/>
              <p:cNvSpPr>
                <a:spLocks/>
              </p:cNvSpPr>
              <p:nvPr/>
            </p:nvSpPr>
            <p:spPr bwMode="auto">
              <a:xfrm>
                <a:off x="6178" y="2678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0 h 3"/>
                  <a:gd name="T4" fmla="*/ 2 w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3"/>
                      <a:pt x="3" y="2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89" name="Freeform 446"/>
              <p:cNvSpPr>
                <a:spLocks/>
              </p:cNvSpPr>
              <p:nvPr/>
            </p:nvSpPr>
            <p:spPr bwMode="auto">
              <a:xfrm>
                <a:off x="6324" y="2683"/>
                <a:ext cx="5" cy="4"/>
              </a:xfrm>
              <a:custGeom>
                <a:avLst/>
                <a:gdLst>
                  <a:gd name="T0" fmla="*/ 3 w 2"/>
                  <a:gd name="T1" fmla="*/ 2 h 2"/>
                  <a:gd name="T2" fmla="*/ 0 w 2"/>
                  <a:gd name="T3" fmla="*/ 0 h 2"/>
                  <a:gd name="T4" fmla="*/ 3 w 2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0" name="Freeform 447"/>
              <p:cNvSpPr>
                <a:spLocks/>
              </p:cNvSpPr>
              <p:nvPr/>
            </p:nvSpPr>
            <p:spPr bwMode="auto">
              <a:xfrm>
                <a:off x="2467" y="2683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1" name="Freeform 448"/>
              <p:cNvSpPr>
                <a:spLocks/>
              </p:cNvSpPr>
              <p:nvPr/>
            </p:nvSpPr>
            <p:spPr bwMode="auto">
              <a:xfrm>
                <a:off x="6183" y="2683"/>
                <a:ext cx="4" cy="4"/>
              </a:xfrm>
              <a:custGeom>
                <a:avLst/>
                <a:gdLst>
                  <a:gd name="T0" fmla="*/ 0 w 2"/>
                  <a:gd name="T1" fmla="*/ 4 h 2"/>
                  <a:gd name="T2" fmla="*/ 0 w 2"/>
                  <a:gd name="T3" fmla="*/ 4 h 2"/>
                  <a:gd name="T4" fmla="*/ 0 w 2"/>
                  <a:gd name="T5" fmla="*/ 4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1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2" name="Freeform 449"/>
              <p:cNvSpPr>
                <a:spLocks/>
              </p:cNvSpPr>
              <p:nvPr/>
            </p:nvSpPr>
            <p:spPr bwMode="auto">
              <a:xfrm>
                <a:off x="6176" y="268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3" name="Freeform 450"/>
              <p:cNvSpPr>
                <a:spLocks/>
              </p:cNvSpPr>
              <p:nvPr/>
            </p:nvSpPr>
            <p:spPr bwMode="auto">
              <a:xfrm>
                <a:off x="6180" y="2685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4" name="Freeform 451"/>
              <p:cNvSpPr>
                <a:spLocks/>
              </p:cNvSpPr>
              <p:nvPr/>
            </p:nvSpPr>
            <p:spPr bwMode="auto">
              <a:xfrm>
                <a:off x="6176" y="268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5" name="Freeform 452"/>
              <p:cNvSpPr>
                <a:spLocks/>
              </p:cNvSpPr>
              <p:nvPr/>
            </p:nvSpPr>
            <p:spPr bwMode="auto">
              <a:xfrm>
                <a:off x="6147" y="2685"/>
                <a:ext cx="7" cy="5"/>
              </a:xfrm>
              <a:custGeom>
                <a:avLst/>
                <a:gdLst>
                  <a:gd name="T0" fmla="*/ 2 w 3"/>
                  <a:gd name="T1" fmla="*/ 5 h 2"/>
                  <a:gd name="T2" fmla="*/ 2 w 3"/>
                  <a:gd name="T3" fmla="*/ 5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6" name="Freeform 453"/>
              <p:cNvSpPr>
                <a:spLocks/>
              </p:cNvSpPr>
              <p:nvPr/>
            </p:nvSpPr>
            <p:spPr bwMode="auto">
              <a:xfrm>
                <a:off x="6183" y="2687"/>
                <a:ext cx="4" cy="5"/>
              </a:xfrm>
              <a:custGeom>
                <a:avLst/>
                <a:gdLst>
                  <a:gd name="T0" fmla="*/ 4 w 2"/>
                  <a:gd name="T1" fmla="*/ 0 h 2"/>
                  <a:gd name="T2" fmla="*/ 4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2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7" name="Freeform 454"/>
              <p:cNvSpPr>
                <a:spLocks/>
              </p:cNvSpPr>
              <p:nvPr/>
            </p:nvSpPr>
            <p:spPr bwMode="auto">
              <a:xfrm>
                <a:off x="3830" y="2690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8" name="Freeform 455"/>
              <p:cNvSpPr>
                <a:spLocks/>
              </p:cNvSpPr>
              <p:nvPr/>
            </p:nvSpPr>
            <p:spPr bwMode="auto">
              <a:xfrm>
                <a:off x="6166" y="2687"/>
                <a:ext cx="10" cy="12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2"/>
                    </a:moveTo>
                    <a:cubicBezTo>
                      <a:pt x="1" y="5"/>
                      <a:pt x="4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699" name="Freeform 456"/>
              <p:cNvSpPr>
                <a:spLocks/>
              </p:cNvSpPr>
              <p:nvPr/>
            </p:nvSpPr>
            <p:spPr bwMode="auto">
              <a:xfrm>
                <a:off x="6310" y="2692"/>
                <a:ext cx="17" cy="1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60000 65536"/>
                  <a:gd name="T5" fmla="*/ 0 60000 65536"/>
                  <a:gd name="T6" fmla="*/ 0 w 7"/>
                  <a:gd name="T7" fmla="*/ 0 h 7"/>
                  <a:gd name="T8" fmla="*/ 7 w 7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7">
                    <a:moveTo>
                      <a:pt x="0" y="0"/>
                    </a:moveTo>
                    <a:cubicBezTo>
                      <a:pt x="7" y="0"/>
                      <a:pt x="4" y="7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0" name="Freeform 457"/>
              <p:cNvSpPr>
                <a:spLocks/>
              </p:cNvSpPr>
              <p:nvPr/>
            </p:nvSpPr>
            <p:spPr bwMode="auto">
              <a:xfrm>
                <a:off x="6183" y="2692"/>
                <a:ext cx="4" cy="5"/>
              </a:xfrm>
              <a:custGeom>
                <a:avLst/>
                <a:gdLst>
                  <a:gd name="T0" fmla="*/ 0 w 2"/>
                  <a:gd name="T1" fmla="*/ 3 h 2"/>
                  <a:gd name="T2" fmla="*/ 2 w 2"/>
                  <a:gd name="T3" fmla="*/ 0 h 2"/>
                  <a:gd name="T4" fmla="*/ 0 w 2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2" y="2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1" name="Freeform 458"/>
              <p:cNvSpPr>
                <a:spLocks/>
              </p:cNvSpPr>
              <p:nvPr/>
            </p:nvSpPr>
            <p:spPr bwMode="auto">
              <a:xfrm>
                <a:off x="3806" y="269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2" name="Freeform 459"/>
              <p:cNvSpPr>
                <a:spLocks/>
              </p:cNvSpPr>
              <p:nvPr/>
            </p:nvSpPr>
            <p:spPr bwMode="auto">
              <a:xfrm>
                <a:off x="3799" y="2694"/>
                <a:ext cx="5" cy="5"/>
              </a:xfrm>
              <a:custGeom>
                <a:avLst/>
                <a:gdLst>
                  <a:gd name="T0" fmla="*/ 5 w 2"/>
                  <a:gd name="T1" fmla="*/ 0 h 2"/>
                  <a:gd name="T2" fmla="*/ 0 w 2"/>
                  <a:gd name="T3" fmla="*/ 5 h 2"/>
                  <a:gd name="T4" fmla="*/ 5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3" name="Freeform 460"/>
              <p:cNvSpPr>
                <a:spLocks/>
              </p:cNvSpPr>
              <p:nvPr/>
            </p:nvSpPr>
            <p:spPr bwMode="auto">
              <a:xfrm>
                <a:off x="6168" y="2697"/>
                <a:ext cx="29" cy="5"/>
              </a:xfrm>
              <a:custGeom>
                <a:avLst/>
                <a:gdLst>
                  <a:gd name="T0" fmla="*/ 10 w 12"/>
                  <a:gd name="T1" fmla="*/ 0 h 2"/>
                  <a:gd name="T2" fmla="*/ 10 w 12"/>
                  <a:gd name="T3" fmla="*/ 0 h 2"/>
                  <a:gd name="T4" fmla="*/ 0 60000 65536"/>
                  <a:gd name="T5" fmla="*/ 0 60000 65536"/>
                  <a:gd name="T6" fmla="*/ 0 w 12"/>
                  <a:gd name="T7" fmla="*/ 0 h 2"/>
                  <a:gd name="T8" fmla="*/ 12 w 1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2">
                    <a:moveTo>
                      <a:pt x="4" y="0"/>
                    </a:moveTo>
                    <a:cubicBezTo>
                      <a:pt x="0" y="2"/>
                      <a:pt x="12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4" name="Freeform 461"/>
              <p:cNvSpPr>
                <a:spLocks/>
              </p:cNvSpPr>
              <p:nvPr/>
            </p:nvSpPr>
            <p:spPr bwMode="auto">
              <a:xfrm>
                <a:off x="6173" y="2697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5" name="Freeform 462"/>
              <p:cNvSpPr>
                <a:spLocks/>
              </p:cNvSpPr>
              <p:nvPr/>
            </p:nvSpPr>
            <p:spPr bwMode="auto">
              <a:xfrm>
                <a:off x="6308" y="2683"/>
                <a:ext cx="54" cy="56"/>
              </a:xfrm>
              <a:custGeom>
                <a:avLst/>
                <a:gdLst>
                  <a:gd name="T0" fmla="*/ 21 w 23"/>
                  <a:gd name="T1" fmla="*/ 21 h 24"/>
                  <a:gd name="T2" fmla="*/ 21 w 23"/>
                  <a:gd name="T3" fmla="*/ 21 h 24"/>
                  <a:gd name="T4" fmla="*/ 0 60000 65536"/>
                  <a:gd name="T5" fmla="*/ 0 60000 65536"/>
                  <a:gd name="T6" fmla="*/ 0 w 23"/>
                  <a:gd name="T7" fmla="*/ 0 h 24"/>
                  <a:gd name="T8" fmla="*/ 23 w 23"/>
                  <a:gd name="T9" fmla="*/ 24 h 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3" h="24">
                    <a:moveTo>
                      <a:pt x="9" y="9"/>
                    </a:moveTo>
                    <a:cubicBezTo>
                      <a:pt x="0" y="0"/>
                      <a:pt x="23" y="24"/>
                      <a:pt x="9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6" name="Freeform 463"/>
              <p:cNvSpPr>
                <a:spLocks/>
              </p:cNvSpPr>
              <p:nvPr/>
            </p:nvSpPr>
            <p:spPr bwMode="auto">
              <a:xfrm>
                <a:off x="3679" y="2690"/>
                <a:ext cx="189" cy="101"/>
              </a:xfrm>
              <a:custGeom>
                <a:avLst/>
                <a:gdLst>
                  <a:gd name="T0" fmla="*/ 189 w 80"/>
                  <a:gd name="T1" fmla="*/ 49 h 43"/>
                  <a:gd name="T2" fmla="*/ 163 w 80"/>
                  <a:gd name="T3" fmla="*/ 59 h 43"/>
                  <a:gd name="T4" fmla="*/ 168 w 80"/>
                  <a:gd name="T5" fmla="*/ 26 h 43"/>
                  <a:gd name="T6" fmla="*/ 144 w 80"/>
                  <a:gd name="T7" fmla="*/ 21 h 43"/>
                  <a:gd name="T8" fmla="*/ 132 w 80"/>
                  <a:gd name="T9" fmla="*/ 19 h 43"/>
                  <a:gd name="T10" fmla="*/ 123 w 80"/>
                  <a:gd name="T11" fmla="*/ 42 h 43"/>
                  <a:gd name="T12" fmla="*/ 113 w 80"/>
                  <a:gd name="T13" fmla="*/ 12 h 43"/>
                  <a:gd name="T14" fmla="*/ 54 w 80"/>
                  <a:gd name="T15" fmla="*/ 21 h 43"/>
                  <a:gd name="T16" fmla="*/ 61 w 80"/>
                  <a:gd name="T17" fmla="*/ 28 h 43"/>
                  <a:gd name="T18" fmla="*/ 78 w 80"/>
                  <a:gd name="T19" fmla="*/ 35 h 43"/>
                  <a:gd name="T20" fmla="*/ 80 w 80"/>
                  <a:gd name="T21" fmla="*/ 49 h 43"/>
                  <a:gd name="T22" fmla="*/ 26 w 80"/>
                  <a:gd name="T23" fmla="*/ 54 h 43"/>
                  <a:gd name="T24" fmla="*/ 61 w 80"/>
                  <a:gd name="T25" fmla="*/ 70 h 43"/>
                  <a:gd name="T26" fmla="*/ 9 w 80"/>
                  <a:gd name="T27" fmla="*/ 61 h 43"/>
                  <a:gd name="T28" fmla="*/ 69 w 80"/>
                  <a:gd name="T29" fmla="*/ 101 h 43"/>
                  <a:gd name="T30" fmla="*/ 97 w 80"/>
                  <a:gd name="T31" fmla="*/ 61 h 43"/>
                  <a:gd name="T32" fmla="*/ 104 w 80"/>
                  <a:gd name="T33" fmla="*/ 59 h 43"/>
                  <a:gd name="T34" fmla="*/ 106 w 80"/>
                  <a:gd name="T35" fmla="*/ 82 h 43"/>
                  <a:gd name="T36" fmla="*/ 144 w 80"/>
                  <a:gd name="T37" fmla="*/ 73 h 43"/>
                  <a:gd name="T38" fmla="*/ 130 w 80"/>
                  <a:gd name="T39" fmla="*/ 63 h 43"/>
                  <a:gd name="T40" fmla="*/ 142 w 80"/>
                  <a:gd name="T41" fmla="*/ 49 h 43"/>
                  <a:gd name="T42" fmla="*/ 149 w 80"/>
                  <a:gd name="T43" fmla="*/ 49 h 43"/>
                  <a:gd name="T44" fmla="*/ 189 w 80"/>
                  <a:gd name="T45" fmla="*/ 49 h 4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0"/>
                  <a:gd name="T70" fmla="*/ 0 h 43"/>
                  <a:gd name="T71" fmla="*/ 80 w 80"/>
                  <a:gd name="T72" fmla="*/ 43 h 4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0" h="43">
                    <a:moveTo>
                      <a:pt x="80" y="21"/>
                    </a:moveTo>
                    <a:cubicBezTo>
                      <a:pt x="79" y="20"/>
                      <a:pt x="70" y="12"/>
                      <a:pt x="69" y="25"/>
                    </a:cubicBezTo>
                    <a:cubicBezTo>
                      <a:pt x="72" y="27"/>
                      <a:pt x="70" y="13"/>
                      <a:pt x="71" y="11"/>
                    </a:cubicBezTo>
                    <a:cubicBezTo>
                      <a:pt x="75" y="18"/>
                      <a:pt x="51" y="8"/>
                      <a:pt x="61" y="9"/>
                    </a:cubicBezTo>
                    <a:cubicBezTo>
                      <a:pt x="62" y="13"/>
                      <a:pt x="56" y="8"/>
                      <a:pt x="56" y="8"/>
                    </a:cubicBezTo>
                    <a:cubicBezTo>
                      <a:pt x="55" y="13"/>
                      <a:pt x="57" y="16"/>
                      <a:pt x="52" y="18"/>
                    </a:cubicBezTo>
                    <a:cubicBezTo>
                      <a:pt x="53" y="17"/>
                      <a:pt x="44" y="9"/>
                      <a:pt x="48" y="5"/>
                    </a:cubicBezTo>
                    <a:cubicBezTo>
                      <a:pt x="36" y="0"/>
                      <a:pt x="34" y="11"/>
                      <a:pt x="23" y="9"/>
                    </a:cubicBezTo>
                    <a:cubicBezTo>
                      <a:pt x="27" y="10"/>
                      <a:pt x="28" y="11"/>
                      <a:pt x="26" y="12"/>
                    </a:cubicBezTo>
                    <a:cubicBezTo>
                      <a:pt x="29" y="12"/>
                      <a:pt x="31" y="13"/>
                      <a:pt x="33" y="15"/>
                    </a:cubicBezTo>
                    <a:cubicBezTo>
                      <a:pt x="30" y="16"/>
                      <a:pt x="27" y="17"/>
                      <a:pt x="34" y="21"/>
                    </a:cubicBezTo>
                    <a:cubicBezTo>
                      <a:pt x="33" y="21"/>
                      <a:pt x="9" y="20"/>
                      <a:pt x="11" y="23"/>
                    </a:cubicBezTo>
                    <a:cubicBezTo>
                      <a:pt x="15" y="26"/>
                      <a:pt x="22" y="28"/>
                      <a:pt x="26" y="30"/>
                    </a:cubicBezTo>
                    <a:cubicBezTo>
                      <a:pt x="22" y="30"/>
                      <a:pt x="7" y="22"/>
                      <a:pt x="4" y="26"/>
                    </a:cubicBezTo>
                    <a:cubicBezTo>
                      <a:pt x="0" y="31"/>
                      <a:pt x="29" y="41"/>
                      <a:pt x="29" y="43"/>
                    </a:cubicBezTo>
                    <a:cubicBezTo>
                      <a:pt x="30" y="43"/>
                      <a:pt x="40" y="33"/>
                      <a:pt x="41" y="26"/>
                    </a:cubicBezTo>
                    <a:cubicBezTo>
                      <a:pt x="42" y="28"/>
                      <a:pt x="43" y="28"/>
                      <a:pt x="44" y="25"/>
                    </a:cubicBezTo>
                    <a:cubicBezTo>
                      <a:pt x="42" y="29"/>
                      <a:pt x="43" y="32"/>
                      <a:pt x="45" y="35"/>
                    </a:cubicBezTo>
                    <a:cubicBezTo>
                      <a:pt x="45" y="35"/>
                      <a:pt x="61" y="29"/>
                      <a:pt x="61" y="31"/>
                    </a:cubicBezTo>
                    <a:cubicBezTo>
                      <a:pt x="61" y="31"/>
                      <a:pt x="56" y="28"/>
                      <a:pt x="55" y="27"/>
                    </a:cubicBezTo>
                    <a:cubicBezTo>
                      <a:pt x="55" y="27"/>
                      <a:pt x="62" y="23"/>
                      <a:pt x="60" y="21"/>
                    </a:cubicBezTo>
                    <a:cubicBezTo>
                      <a:pt x="62" y="23"/>
                      <a:pt x="63" y="23"/>
                      <a:pt x="63" y="21"/>
                    </a:cubicBezTo>
                    <a:cubicBezTo>
                      <a:pt x="65" y="21"/>
                      <a:pt x="78" y="40"/>
                      <a:pt x="80" y="2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7" name="Freeform 464"/>
              <p:cNvSpPr>
                <a:spLocks/>
              </p:cNvSpPr>
              <p:nvPr/>
            </p:nvSpPr>
            <p:spPr bwMode="auto">
              <a:xfrm>
                <a:off x="3761" y="2702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0 w 1"/>
                  <a:gd name="T3" fmla="*/ 2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8" name="Freeform 465"/>
              <p:cNvSpPr>
                <a:spLocks/>
              </p:cNvSpPr>
              <p:nvPr/>
            </p:nvSpPr>
            <p:spPr bwMode="auto">
              <a:xfrm>
                <a:off x="3570" y="2702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2 h 1"/>
                  <a:gd name="T4" fmla="*/ 5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09" name="Freeform 466"/>
              <p:cNvSpPr>
                <a:spLocks/>
              </p:cNvSpPr>
              <p:nvPr/>
            </p:nvSpPr>
            <p:spPr bwMode="auto">
              <a:xfrm>
                <a:off x="6315" y="270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0" name="Freeform 467"/>
              <p:cNvSpPr>
                <a:spLocks/>
              </p:cNvSpPr>
              <p:nvPr/>
            </p:nvSpPr>
            <p:spPr bwMode="auto">
              <a:xfrm>
                <a:off x="3761" y="270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1" name="Freeform 468"/>
              <p:cNvSpPr>
                <a:spLocks/>
              </p:cNvSpPr>
              <p:nvPr/>
            </p:nvSpPr>
            <p:spPr bwMode="auto">
              <a:xfrm>
                <a:off x="3816" y="270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2" name="Freeform 469"/>
              <p:cNvSpPr>
                <a:spLocks/>
              </p:cNvSpPr>
              <p:nvPr/>
            </p:nvSpPr>
            <p:spPr bwMode="auto">
              <a:xfrm>
                <a:off x="3813" y="2706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3" name="Freeform 470"/>
              <p:cNvSpPr>
                <a:spLocks/>
              </p:cNvSpPr>
              <p:nvPr/>
            </p:nvSpPr>
            <p:spPr bwMode="auto">
              <a:xfrm>
                <a:off x="3816" y="271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4" name="Freeform 471"/>
              <p:cNvSpPr>
                <a:spLocks/>
              </p:cNvSpPr>
              <p:nvPr/>
            </p:nvSpPr>
            <p:spPr bwMode="auto">
              <a:xfrm>
                <a:off x="6313" y="2706"/>
                <a:ext cx="42" cy="88"/>
              </a:xfrm>
              <a:custGeom>
                <a:avLst/>
                <a:gdLst>
                  <a:gd name="T0" fmla="*/ 42 w 18"/>
                  <a:gd name="T1" fmla="*/ 40 h 37"/>
                  <a:gd name="T2" fmla="*/ 7 w 18"/>
                  <a:gd name="T3" fmla="*/ 7 h 37"/>
                  <a:gd name="T4" fmla="*/ 42 w 18"/>
                  <a:gd name="T5" fmla="*/ 40 h 37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37"/>
                  <a:gd name="T11" fmla="*/ 18 w 18"/>
                  <a:gd name="T12" fmla="*/ 37 h 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37">
                    <a:moveTo>
                      <a:pt x="18" y="17"/>
                    </a:moveTo>
                    <a:cubicBezTo>
                      <a:pt x="11" y="16"/>
                      <a:pt x="6" y="0"/>
                      <a:pt x="3" y="3"/>
                    </a:cubicBezTo>
                    <a:cubicBezTo>
                      <a:pt x="0" y="7"/>
                      <a:pt x="9" y="37"/>
                      <a:pt x="18" y="1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5" name="Freeform 472"/>
              <p:cNvSpPr>
                <a:spLocks/>
              </p:cNvSpPr>
              <p:nvPr/>
            </p:nvSpPr>
            <p:spPr bwMode="auto">
              <a:xfrm>
                <a:off x="3827" y="2716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6" name="Freeform 473"/>
              <p:cNvSpPr>
                <a:spLocks/>
              </p:cNvSpPr>
              <p:nvPr/>
            </p:nvSpPr>
            <p:spPr bwMode="auto">
              <a:xfrm>
                <a:off x="6209" y="2723"/>
                <a:ext cx="16" cy="19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60000 65536"/>
                  <a:gd name="T5" fmla="*/ 0 60000 65536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8">
                    <a:moveTo>
                      <a:pt x="0" y="0"/>
                    </a:moveTo>
                    <a:cubicBezTo>
                      <a:pt x="7" y="8"/>
                      <a:pt x="6" y="6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7" name="Freeform 474"/>
              <p:cNvSpPr>
                <a:spLocks/>
              </p:cNvSpPr>
              <p:nvPr/>
            </p:nvSpPr>
            <p:spPr bwMode="auto">
              <a:xfrm>
                <a:off x="3851" y="272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8" name="Freeform 475"/>
              <p:cNvSpPr>
                <a:spLocks/>
              </p:cNvSpPr>
              <p:nvPr/>
            </p:nvSpPr>
            <p:spPr bwMode="auto">
              <a:xfrm>
                <a:off x="6357" y="2720"/>
                <a:ext cx="0" cy="5"/>
              </a:xfrm>
              <a:custGeom>
                <a:avLst/>
                <a:gdLst>
                  <a:gd name="T0" fmla="*/ 5 h 2"/>
                  <a:gd name="T1" fmla="*/ 5 h 2"/>
                  <a:gd name="T2" fmla="*/ 5 h 2"/>
                  <a:gd name="T3" fmla="*/ 0 60000 65536"/>
                  <a:gd name="T4" fmla="*/ 0 60000 65536"/>
                  <a:gd name="T5" fmla="*/ 0 60000 65536"/>
                  <a:gd name="T6" fmla="*/ 0 h 2"/>
                  <a:gd name="T7" fmla="*/ 2 h 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19" name="Freeform 476"/>
              <p:cNvSpPr>
                <a:spLocks/>
              </p:cNvSpPr>
              <p:nvPr/>
            </p:nvSpPr>
            <p:spPr bwMode="auto">
              <a:xfrm>
                <a:off x="3792" y="2723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0" name="Freeform 477"/>
              <p:cNvSpPr>
                <a:spLocks/>
              </p:cNvSpPr>
              <p:nvPr/>
            </p:nvSpPr>
            <p:spPr bwMode="auto">
              <a:xfrm>
                <a:off x="3709" y="2728"/>
                <a:ext cx="55" cy="21"/>
              </a:xfrm>
              <a:custGeom>
                <a:avLst/>
                <a:gdLst>
                  <a:gd name="T0" fmla="*/ 31 w 23"/>
                  <a:gd name="T1" fmla="*/ 0 h 9"/>
                  <a:gd name="T2" fmla="*/ 31 w 23"/>
                  <a:gd name="T3" fmla="*/ 0 h 9"/>
                  <a:gd name="T4" fmla="*/ 0 60000 65536"/>
                  <a:gd name="T5" fmla="*/ 0 60000 65536"/>
                  <a:gd name="T6" fmla="*/ 0 w 23"/>
                  <a:gd name="T7" fmla="*/ 0 h 9"/>
                  <a:gd name="T8" fmla="*/ 23 w 23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3" h="9">
                    <a:moveTo>
                      <a:pt x="13" y="0"/>
                    </a:moveTo>
                    <a:cubicBezTo>
                      <a:pt x="0" y="3"/>
                      <a:pt x="23" y="9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1" name="Freeform 478"/>
              <p:cNvSpPr>
                <a:spLocks/>
              </p:cNvSpPr>
              <p:nvPr/>
            </p:nvSpPr>
            <p:spPr bwMode="auto">
              <a:xfrm>
                <a:off x="3804" y="2725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2" name="Freeform 479"/>
              <p:cNvSpPr>
                <a:spLocks/>
              </p:cNvSpPr>
              <p:nvPr/>
            </p:nvSpPr>
            <p:spPr bwMode="auto">
              <a:xfrm>
                <a:off x="6244" y="2723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3" name="Freeform 480"/>
              <p:cNvSpPr>
                <a:spLocks/>
              </p:cNvSpPr>
              <p:nvPr/>
            </p:nvSpPr>
            <p:spPr bwMode="auto">
              <a:xfrm>
                <a:off x="3549" y="2725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4" name="Freeform 481"/>
              <p:cNvSpPr>
                <a:spLocks/>
              </p:cNvSpPr>
              <p:nvPr/>
            </p:nvSpPr>
            <p:spPr bwMode="auto">
              <a:xfrm>
                <a:off x="6341" y="2709"/>
                <a:ext cx="83" cy="47"/>
              </a:xfrm>
              <a:custGeom>
                <a:avLst/>
                <a:gdLst>
                  <a:gd name="T0" fmla="*/ 19 w 35"/>
                  <a:gd name="T1" fmla="*/ 26 h 20"/>
                  <a:gd name="T2" fmla="*/ 78 w 35"/>
                  <a:gd name="T3" fmla="*/ 42 h 20"/>
                  <a:gd name="T4" fmla="*/ 19 w 35"/>
                  <a:gd name="T5" fmla="*/ 26 h 20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20"/>
                  <a:gd name="T11" fmla="*/ 35 w 35"/>
                  <a:gd name="T12" fmla="*/ 20 h 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20">
                    <a:moveTo>
                      <a:pt x="8" y="11"/>
                    </a:moveTo>
                    <a:cubicBezTo>
                      <a:pt x="0" y="11"/>
                      <a:pt x="35" y="20"/>
                      <a:pt x="33" y="18"/>
                    </a:cubicBezTo>
                    <a:cubicBezTo>
                      <a:pt x="30" y="14"/>
                      <a:pt x="11" y="0"/>
                      <a:pt x="8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5" name="Freeform 482"/>
              <p:cNvSpPr>
                <a:spLocks/>
              </p:cNvSpPr>
              <p:nvPr/>
            </p:nvSpPr>
            <p:spPr bwMode="auto">
              <a:xfrm>
                <a:off x="6362" y="2725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6" name="Freeform 483"/>
              <p:cNvSpPr>
                <a:spLocks/>
              </p:cNvSpPr>
              <p:nvPr/>
            </p:nvSpPr>
            <p:spPr bwMode="auto">
              <a:xfrm>
                <a:off x="6350" y="2725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0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7" name="Freeform 484"/>
              <p:cNvSpPr>
                <a:spLocks/>
              </p:cNvSpPr>
              <p:nvPr/>
            </p:nvSpPr>
            <p:spPr bwMode="auto">
              <a:xfrm>
                <a:off x="3806" y="272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8" name="Freeform 485"/>
              <p:cNvSpPr>
                <a:spLocks/>
              </p:cNvSpPr>
              <p:nvPr/>
            </p:nvSpPr>
            <p:spPr bwMode="auto">
              <a:xfrm>
                <a:off x="6246" y="2728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29" name="Freeform 486"/>
              <p:cNvSpPr>
                <a:spLocks/>
              </p:cNvSpPr>
              <p:nvPr/>
            </p:nvSpPr>
            <p:spPr bwMode="auto">
              <a:xfrm>
                <a:off x="3747" y="2728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0" name="Freeform 487"/>
              <p:cNvSpPr>
                <a:spLocks/>
              </p:cNvSpPr>
              <p:nvPr/>
            </p:nvSpPr>
            <p:spPr bwMode="auto">
              <a:xfrm>
                <a:off x="6249" y="273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1" name="Freeform 488"/>
              <p:cNvSpPr>
                <a:spLocks/>
              </p:cNvSpPr>
              <p:nvPr/>
            </p:nvSpPr>
            <p:spPr bwMode="auto">
              <a:xfrm>
                <a:off x="6043" y="2730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2" name="Freeform 489"/>
              <p:cNvSpPr>
                <a:spLocks/>
              </p:cNvSpPr>
              <p:nvPr/>
            </p:nvSpPr>
            <p:spPr bwMode="auto">
              <a:xfrm>
                <a:off x="3542" y="2730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3" name="Freeform 490"/>
              <p:cNvSpPr>
                <a:spLocks/>
              </p:cNvSpPr>
              <p:nvPr/>
            </p:nvSpPr>
            <p:spPr bwMode="auto">
              <a:xfrm>
                <a:off x="6150" y="2718"/>
                <a:ext cx="21" cy="19"/>
              </a:xfrm>
              <a:custGeom>
                <a:avLst/>
                <a:gdLst>
                  <a:gd name="T0" fmla="*/ 0 w 9"/>
                  <a:gd name="T1" fmla="*/ 19 h 8"/>
                  <a:gd name="T2" fmla="*/ 0 w 9"/>
                  <a:gd name="T3" fmla="*/ 19 h 8"/>
                  <a:gd name="T4" fmla="*/ 0 60000 65536"/>
                  <a:gd name="T5" fmla="*/ 0 60000 65536"/>
                  <a:gd name="T6" fmla="*/ 0 w 9"/>
                  <a:gd name="T7" fmla="*/ 0 h 8"/>
                  <a:gd name="T8" fmla="*/ 9 w 9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8">
                    <a:moveTo>
                      <a:pt x="0" y="8"/>
                    </a:moveTo>
                    <a:cubicBezTo>
                      <a:pt x="0" y="8"/>
                      <a:pt x="9" y="0"/>
                      <a:pt x="0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4" name="Freeform 491"/>
              <p:cNvSpPr>
                <a:spLocks/>
              </p:cNvSpPr>
              <p:nvPr/>
            </p:nvSpPr>
            <p:spPr bwMode="auto">
              <a:xfrm>
                <a:off x="6088" y="2723"/>
                <a:ext cx="14" cy="21"/>
              </a:xfrm>
              <a:custGeom>
                <a:avLst/>
                <a:gdLst>
                  <a:gd name="T0" fmla="*/ 12 w 6"/>
                  <a:gd name="T1" fmla="*/ 12 h 9"/>
                  <a:gd name="T2" fmla="*/ 12 w 6"/>
                  <a:gd name="T3" fmla="*/ 12 h 9"/>
                  <a:gd name="T4" fmla="*/ 0 60000 65536"/>
                  <a:gd name="T5" fmla="*/ 0 60000 65536"/>
                  <a:gd name="T6" fmla="*/ 0 w 6"/>
                  <a:gd name="T7" fmla="*/ 0 h 9"/>
                  <a:gd name="T8" fmla="*/ 6 w 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9">
                    <a:moveTo>
                      <a:pt x="5" y="5"/>
                    </a:moveTo>
                    <a:cubicBezTo>
                      <a:pt x="0" y="0"/>
                      <a:pt x="6" y="9"/>
                      <a:pt x="5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5" name="Freeform 492"/>
              <p:cNvSpPr>
                <a:spLocks/>
              </p:cNvSpPr>
              <p:nvPr/>
            </p:nvSpPr>
            <p:spPr bwMode="auto">
              <a:xfrm>
                <a:off x="3530" y="2735"/>
                <a:ext cx="4" cy="2"/>
              </a:xfrm>
              <a:custGeom>
                <a:avLst/>
                <a:gdLst>
                  <a:gd name="T0" fmla="*/ 4 w 2"/>
                  <a:gd name="T1" fmla="*/ 0 h 1"/>
                  <a:gd name="T2" fmla="*/ 0 w 2"/>
                  <a:gd name="T3" fmla="*/ 0 h 1"/>
                  <a:gd name="T4" fmla="*/ 4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6" name="Freeform 493"/>
              <p:cNvSpPr>
                <a:spLocks/>
              </p:cNvSpPr>
              <p:nvPr/>
            </p:nvSpPr>
            <p:spPr bwMode="auto">
              <a:xfrm>
                <a:off x="6055" y="2737"/>
                <a:ext cx="5" cy="0"/>
              </a:xfrm>
              <a:custGeom>
                <a:avLst/>
                <a:gdLst>
                  <a:gd name="T0" fmla="*/ 3 w 2"/>
                  <a:gd name="T1" fmla="*/ 3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7" name="Freeform 494"/>
              <p:cNvSpPr>
                <a:spLocks/>
              </p:cNvSpPr>
              <p:nvPr/>
            </p:nvSpPr>
            <p:spPr bwMode="auto">
              <a:xfrm>
                <a:off x="6065" y="273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8" name="Freeform 495"/>
              <p:cNvSpPr>
                <a:spLocks/>
              </p:cNvSpPr>
              <p:nvPr/>
            </p:nvSpPr>
            <p:spPr bwMode="auto">
              <a:xfrm>
                <a:off x="6107" y="2737"/>
                <a:ext cx="12" cy="9"/>
              </a:xfrm>
              <a:custGeom>
                <a:avLst/>
                <a:gdLst>
                  <a:gd name="T0" fmla="*/ 10 w 5"/>
                  <a:gd name="T1" fmla="*/ 2 h 4"/>
                  <a:gd name="T2" fmla="*/ 10 w 5"/>
                  <a:gd name="T3" fmla="*/ 2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4" y="1"/>
                    </a:moveTo>
                    <a:cubicBezTo>
                      <a:pt x="0" y="0"/>
                      <a:pt x="5" y="4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39" name="Freeform 496"/>
              <p:cNvSpPr>
                <a:spLocks/>
              </p:cNvSpPr>
              <p:nvPr/>
            </p:nvSpPr>
            <p:spPr bwMode="auto">
              <a:xfrm>
                <a:off x="6353" y="2739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0" name="Freeform 497"/>
              <p:cNvSpPr>
                <a:spLocks/>
              </p:cNvSpPr>
              <p:nvPr/>
            </p:nvSpPr>
            <p:spPr bwMode="auto">
              <a:xfrm>
                <a:off x="6119" y="2728"/>
                <a:ext cx="16" cy="26"/>
              </a:xfrm>
              <a:custGeom>
                <a:avLst/>
                <a:gdLst>
                  <a:gd name="T0" fmla="*/ 0 w 7"/>
                  <a:gd name="T1" fmla="*/ 14 h 11"/>
                  <a:gd name="T2" fmla="*/ 0 w 7"/>
                  <a:gd name="T3" fmla="*/ 14 h 11"/>
                  <a:gd name="T4" fmla="*/ 0 60000 65536"/>
                  <a:gd name="T5" fmla="*/ 0 60000 65536"/>
                  <a:gd name="T6" fmla="*/ 0 w 7"/>
                  <a:gd name="T7" fmla="*/ 0 h 11"/>
                  <a:gd name="T8" fmla="*/ 7 w 7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11">
                    <a:moveTo>
                      <a:pt x="0" y="6"/>
                    </a:moveTo>
                    <a:cubicBezTo>
                      <a:pt x="7" y="11"/>
                      <a:pt x="1" y="0"/>
                      <a:pt x="0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1" name="Freeform 498"/>
              <p:cNvSpPr>
                <a:spLocks/>
              </p:cNvSpPr>
              <p:nvPr/>
            </p:nvSpPr>
            <p:spPr bwMode="auto">
              <a:xfrm>
                <a:off x="3851" y="2720"/>
                <a:ext cx="61" cy="69"/>
              </a:xfrm>
              <a:custGeom>
                <a:avLst/>
                <a:gdLst>
                  <a:gd name="T0" fmla="*/ 40 w 26"/>
                  <a:gd name="T1" fmla="*/ 21 h 29"/>
                  <a:gd name="T2" fmla="*/ 40 w 26"/>
                  <a:gd name="T3" fmla="*/ 21 h 29"/>
                  <a:gd name="T4" fmla="*/ 0 60000 65536"/>
                  <a:gd name="T5" fmla="*/ 0 60000 65536"/>
                  <a:gd name="T6" fmla="*/ 0 w 26"/>
                  <a:gd name="T7" fmla="*/ 0 h 29"/>
                  <a:gd name="T8" fmla="*/ 26 w 26"/>
                  <a:gd name="T9" fmla="*/ 29 h 2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6" h="29">
                    <a:moveTo>
                      <a:pt x="17" y="9"/>
                    </a:moveTo>
                    <a:cubicBezTo>
                      <a:pt x="0" y="0"/>
                      <a:pt x="26" y="29"/>
                      <a:pt x="17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2" name="Freeform 499"/>
              <p:cNvSpPr>
                <a:spLocks/>
              </p:cNvSpPr>
              <p:nvPr/>
            </p:nvSpPr>
            <p:spPr bwMode="auto">
              <a:xfrm>
                <a:off x="6353" y="274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3" name="Freeform 500"/>
              <p:cNvSpPr>
                <a:spLocks/>
              </p:cNvSpPr>
              <p:nvPr/>
            </p:nvSpPr>
            <p:spPr bwMode="auto">
              <a:xfrm>
                <a:off x="6117" y="2744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4 w 2"/>
                  <a:gd name="T3" fmla="*/ 2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4" name="Freeform 501"/>
              <p:cNvSpPr>
                <a:spLocks/>
              </p:cNvSpPr>
              <p:nvPr/>
            </p:nvSpPr>
            <p:spPr bwMode="auto">
              <a:xfrm>
                <a:off x="6303" y="2742"/>
                <a:ext cx="5" cy="4"/>
              </a:xfrm>
              <a:custGeom>
                <a:avLst/>
                <a:gdLst>
                  <a:gd name="T0" fmla="*/ 3 w 2"/>
                  <a:gd name="T1" fmla="*/ 4 h 2"/>
                  <a:gd name="T2" fmla="*/ 3 w 2"/>
                  <a:gd name="T3" fmla="*/ 4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5" name="Freeform 502"/>
              <p:cNvSpPr>
                <a:spLocks/>
              </p:cNvSpPr>
              <p:nvPr/>
            </p:nvSpPr>
            <p:spPr bwMode="auto">
              <a:xfrm>
                <a:off x="6117" y="274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6" name="Freeform 503"/>
              <p:cNvSpPr>
                <a:spLocks/>
              </p:cNvSpPr>
              <p:nvPr/>
            </p:nvSpPr>
            <p:spPr bwMode="auto">
              <a:xfrm>
                <a:off x="6301" y="2749"/>
                <a:ext cx="4" cy="5"/>
              </a:xfrm>
              <a:custGeom>
                <a:avLst/>
                <a:gdLst>
                  <a:gd name="T0" fmla="*/ 0 w 2"/>
                  <a:gd name="T1" fmla="*/ 3 h 2"/>
                  <a:gd name="T2" fmla="*/ 0 w 2"/>
                  <a:gd name="T3" fmla="*/ 3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7" name="Freeform 504"/>
              <p:cNvSpPr>
                <a:spLocks/>
              </p:cNvSpPr>
              <p:nvPr/>
            </p:nvSpPr>
            <p:spPr bwMode="auto">
              <a:xfrm>
                <a:off x="6327" y="2728"/>
                <a:ext cx="82" cy="61"/>
              </a:xfrm>
              <a:custGeom>
                <a:avLst/>
                <a:gdLst>
                  <a:gd name="T0" fmla="*/ 21 w 35"/>
                  <a:gd name="T1" fmla="*/ 47 h 26"/>
                  <a:gd name="T2" fmla="*/ 82 w 35"/>
                  <a:gd name="T3" fmla="*/ 38 h 26"/>
                  <a:gd name="T4" fmla="*/ 21 w 35"/>
                  <a:gd name="T5" fmla="*/ 47 h 26"/>
                  <a:gd name="T6" fmla="*/ 0 60000 65536"/>
                  <a:gd name="T7" fmla="*/ 0 60000 65536"/>
                  <a:gd name="T8" fmla="*/ 0 60000 65536"/>
                  <a:gd name="T9" fmla="*/ 0 w 35"/>
                  <a:gd name="T10" fmla="*/ 0 h 26"/>
                  <a:gd name="T11" fmla="*/ 35 w 35"/>
                  <a:gd name="T12" fmla="*/ 26 h 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" h="26">
                    <a:moveTo>
                      <a:pt x="9" y="20"/>
                    </a:moveTo>
                    <a:cubicBezTo>
                      <a:pt x="16" y="26"/>
                      <a:pt x="26" y="18"/>
                      <a:pt x="35" y="16"/>
                    </a:cubicBezTo>
                    <a:cubicBezTo>
                      <a:pt x="35" y="18"/>
                      <a:pt x="0" y="0"/>
                      <a:pt x="9" y="2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8" name="Freeform 505"/>
              <p:cNvSpPr>
                <a:spLocks/>
              </p:cNvSpPr>
              <p:nvPr/>
            </p:nvSpPr>
            <p:spPr bwMode="auto">
              <a:xfrm>
                <a:off x="6154" y="2746"/>
                <a:ext cx="14" cy="8"/>
              </a:xfrm>
              <a:custGeom>
                <a:avLst/>
                <a:gdLst>
                  <a:gd name="T0" fmla="*/ 12 w 6"/>
                  <a:gd name="T1" fmla="*/ 3 h 3"/>
                  <a:gd name="T2" fmla="*/ 12 w 6"/>
                  <a:gd name="T3" fmla="*/ 3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5" y="1"/>
                    </a:moveTo>
                    <a:cubicBezTo>
                      <a:pt x="0" y="0"/>
                      <a:pt x="6" y="3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49" name="Freeform 506"/>
              <p:cNvSpPr>
                <a:spLocks/>
              </p:cNvSpPr>
              <p:nvPr/>
            </p:nvSpPr>
            <p:spPr bwMode="auto">
              <a:xfrm>
                <a:off x="6069" y="2749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0" name="Freeform 507"/>
              <p:cNvSpPr>
                <a:spLocks/>
              </p:cNvSpPr>
              <p:nvPr/>
            </p:nvSpPr>
            <p:spPr bwMode="auto">
              <a:xfrm>
                <a:off x="6289" y="2749"/>
                <a:ext cx="9" cy="7"/>
              </a:xfrm>
              <a:custGeom>
                <a:avLst/>
                <a:gdLst>
                  <a:gd name="T0" fmla="*/ 9 w 4"/>
                  <a:gd name="T1" fmla="*/ 2 h 3"/>
                  <a:gd name="T2" fmla="*/ 9 w 4"/>
                  <a:gd name="T3" fmla="*/ 2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4" y="3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1" name="Freeform 508"/>
              <p:cNvSpPr>
                <a:spLocks/>
              </p:cNvSpPr>
              <p:nvPr/>
            </p:nvSpPr>
            <p:spPr bwMode="auto">
              <a:xfrm>
                <a:off x="6112" y="2751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2" name="Freeform 509"/>
              <p:cNvSpPr>
                <a:spLocks/>
              </p:cNvSpPr>
              <p:nvPr/>
            </p:nvSpPr>
            <p:spPr bwMode="auto">
              <a:xfrm>
                <a:off x="3716" y="2751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3" name="Freeform 510"/>
              <p:cNvSpPr>
                <a:spLocks/>
              </p:cNvSpPr>
              <p:nvPr/>
            </p:nvSpPr>
            <p:spPr bwMode="auto">
              <a:xfrm>
                <a:off x="6135" y="2751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4" name="Freeform 511"/>
              <p:cNvSpPr>
                <a:spLocks/>
              </p:cNvSpPr>
              <p:nvPr/>
            </p:nvSpPr>
            <p:spPr bwMode="auto">
              <a:xfrm>
                <a:off x="6242" y="275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5" name="Freeform 512"/>
              <p:cNvSpPr>
                <a:spLocks/>
              </p:cNvSpPr>
              <p:nvPr/>
            </p:nvSpPr>
            <p:spPr bwMode="auto">
              <a:xfrm>
                <a:off x="6374" y="275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6" name="Freeform 513"/>
              <p:cNvSpPr>
                <a:spLocks/>
              </p:cNvSpPr>
              <p:nvPr/>
            </p:nvSpPr>
            <p:spPr bwMode="auto">
              <a:xfrm>
                <a:off x="6275" y="2756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7" name="Freeform 514"/>
              <p:cNvSpPr>
                <a:spLocks/>
              </p:cNvSpPr>
              <p:nvPr/>
            </p:nvSpPr>
            <p:spPr bwMode="auto">
              <a:xfrm>
                <a:off x="6109" y="2756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5 w 2"/>
                  <a:gd name="T3" fmla="*/ 5 h 3"/>
                  <a:gd name="T4" fmla="*/ 0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3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8" name="Freeform 515"/>
              <p:cNvSpPr>
                <a:spLocks/>
              </p:cNvSpPr>
              <p:nvPr/>
            </p:nvSpPr>
            <p:spPr bwMode="auto">
              <a:xfrm>
                <a:off x="6379" y="2758"/>
                <a:ext cx="52" cy="17"/>
              </a:xfrm>
              <a:custGeom>
                <a:avLst/>
                <a:gdLst>
                  <a:gd name="T0" fmla="*/ 52 w 22"/>
                  <a:gd name="T1" fmla="*/ 2 h 7"/>
                  <a:gd name="T2" fmla="*/ 52 w 22"/>
                  <a:gd name="T3" fmla="*/ 2 h 7"/>
                  <a:gd name="T4" fmla="*/ 0 60000 65536"/>
                  <a:gd name="T5" fmla="*/ 0 60000 65536"/>
                  <a:gd name="T6" fmla="*/ 0 w 22"/>
                  <a:gd name="T7" fmla="*/ 0 h 7"/>
                  <a:gd name="T8" fmla="*/ 22 w 22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2" h="7">
                    <a:moveTo>
                      <a:pt x="22" y="1"/>
                    </a:moveTo>
                    <a:cubicBezTo>
                      <a:pt x="21" y="0"/>
                      <a:pt x="0" y="7"/>
                      <a:pt x="2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59" name="Freeform 516"/>
              <p:cNvSpPr>
                <a:spLocks/>
              </p:cNvSpPr>
              <p:nvPr/>
            </p:nvSpPr>
            <p:spPr bwMode="auto">
              <a:xfrm>
                <a:off x="6320" y="2758"/>
                <a:ext cx="163" cy="222"/>
              </a:xfrm>
              <a:custGeom>
                <a:avLst/>
                <a:gdLst>
                  <a:gd name="T0" fmla="*/ 78 w 69"/>
                  <a:gd name="T1" fmla="*/ 208 h 94"/>
                  <a:gd name="T2" fmla="*/ 97 w 69"/>
                  <a:gd name="T3" fmla="*/ 175 h 94"/>
                  <a:gd name="T4" fmla="*/ 111 w 69"/>
                  <a:gd name="T5" fmla="*/ 149 h 94"/>
                  <a:gd name="T6" fmla="*/ 158 w 69"/>
                  <a:gd name="T7" fmla="*/ 151 h 94"/>
                  <a:gd name="T8" fmla="*/ 158 w 69"/>
                  <a:gd name="T9" fmla="*/ 149 h 94"/>
                  <a:gd name="T10" fmla="*/ 123 w 69"/>
                  <a:gd name="T11" fmla="*/ 132 h 94"/>
                  <a:gd name="T12" fmla="*/ 123 w 69"/>
                  <a:gd name="T13" fmla="*/ 125 h 94"/>
                  <a:gd name="T14" fmla="*/ 149 w 69"/>
                  <a:gd name="T15" fmla="*/ 132 h 94"/>
                  <a:gd name="T16" fmla="*/ 151 w 69"/>
                  <a:gd name="T17" fmla="*/ 130 h 94"/>
                  <a:gd name="T18" fmla="*/ 144 w 69"/>
                  <a:gd name="T19" fmla="*/ 120 h 94"/>
                  <a:gd name="T20" fmla="*/ 158 w 69"/>
                  <a:gd name="T21" fmla="*/ 132 h 94"/>
                  <a:gd name="T22" fmla="*/ 125 w 69"/>
                  <a:gd name="T23" fmla="*/ 99 h 94"/>
                  <a:gd name="T24" fmla="*/ 104 w 69"/>
                  <a:gd name="T25" fmla="*/ 38 h 94"/>
                  <a:gd name="T26" fmla="*/ 92 w 69"/>
                  <a:gd name="T27" fmla="*/ 17 h 94"/>
                  <a:gd name="T28" fmla="*/ 104 w 69"/>
                  <a:gd name="T29" fmla="*/ 26 h 94"/>
                  <a:gd name="T30" fmla="*/ 163 w 69"/>
                  <a:gd name="T31" fmla="*/ 113 h 94"/>
                  <a:gd name="T32" fmla="*/ 111 w 69"/>
                  <a:gd name="T33" fmla="*/ 2 h 94"/>
                  <a:gd name="T34" fmla="*/ 28 w 69"/>
                  <a:gd name="T35" fmla="*/ 14 h 94"/>
                  <a:gd name="T36" fmla="*/ 26 w 69"/>
                  <a:gd name="T37" fmla="*/ 17 h 94"/>
                  <a:gd name="T38" fmla="*/ 83 w 69"/>
                  <a:gd name="T39" fmla="*/ 116 h 94"/>
                  <a:gd name="T40" fmla="*/ 87 w 69"/>
                  <a:gd name="T41" fmla="*/ 116 h 94"/>
                  <a:gd name="T42" fmla="*/ 50 w 69"/>
                  <a:gd name="T43" fmla="*/ 125 h 94"/>
                  <a:gd name="T44" fmla="*/ 90 w 69"/>
                  <a:gd name="T45" fmla="*/ 146 h 94"/>
                  <a:gd name="T46" fmla="*/ 92 w 69"/>
                  <a:gd name="T47" fmla="*/ 158 h 94"/>
                  <a:gd name="T48" fmla="*/ 61 w 69"/>
                  <a:gd name="T49" fmla="*/ 146 h 94"/>
                  <a:gd name="T50" fmla="*/ 54 w 69"/>
                  <a:gd name="T51" fmla="*/ 144 h 94"/>
                  <a:gd name="T52" fmla="*/ 76 w 69"/>
                  <a:gd name="T53" fmla="*/ 163 h 94"/>
                  <a:gd name="T54" fmla="*/ 50 w 69"/>
                  <a:gd name="T55" fmla="*/ 215 h 94"/>
                  <a:gd name="T56" fmla="*/ 57 w 69"/>
                  <a:gd name="T57" fmla="*/ 217 h 94"/>
                  <a:gd name="T58" fmla="*/ 78 w 69"/>
                  <a:gd name="T59" fmla="*/ 208 h 9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9"/>
                  <a:gd name="T91" fmla="*/ 0 h 94"/>
                  <a:gd name="T92" fmla="*/ 69 w 69"/>
                  <a:gd name="T93" fmla="*/ 94 h 9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9" h="94">
                    <a:moveTo>
                      <a:pt x="33" y="88"/>
                    </a:moveTo>
                    <a:cubicBezTo>
                      <a:pt x="39" y="86"/>
                      <a:pt x="39" y="80"/>
                      <a:pt x="41" y="74"/>
                    </a:cubicBezTo>
                    <a:cubicBezTo>
                      <a:pt x="40" y="75"/>
                      <a:pt x="57" y="80"/>
                      <a:pt x="47" y="63"/>
                    </a:cubicBezTo>
                    <a:cubicBezTo>
                      <a:pt x="49" y="66"/>
                      <a:pt x="66" y="71"/>
                      <a:pt x="67" y="64"/>
                    </a:cubicBezTo>
                    <a:cubicBezTo>
                      <a:pt x="66" y="64"/>
                      <a:pt x="66" y="64"/>
                      <a:pt x="67" y="63"/>
                    </a:cubicBezTo>
                    <a:cubicBezTo>
                      <a:pt x="66" y="63"/>
                      <a:pt x="54" y="52"/>
                      <a:pt x="52" y="56"/>
                    </a:cubicBezTo>
                    <a:cubicBezTo>
                      <a:pt x="56" y="55"/>
                      <a:pt x="56" y="55"/>
                      <a:pt x="52" y="53"/>
                    </a:cubicBezTo>
                    <a:cubicBezTo>
                      <a:pt x="56" y="52"/>
                      <a:pt x="60" y="55"/>
                      <a:pt x="63" y="56"/>
                    </a:cubicBezTo>
                    <a:cubicBezTo>
                      <a:pt x="62" y="55"/>
                      <a:pt x="62" y="55"/>
                      <a:pt x="64" y="55"/>
                    </a:cubicBezTo>
                    <a:cubicBezTo>
                      <a:pt x="63" y="54"/>
                      <a:pt x="62" y="51"/>
                      <a:pt x="61" y="51"/>
                    </a:cubicBezTo>
                    <a:cubicBezTo>
                      <a:pt x="63" y="52"/>
                      <a:pt x="65" y="54"/>
                      <a:pt x="67" y="56"/>
                    </a:cubicBezTo>
                    <a:cubicBezTo>
                      <a:pt x="68" y="52"/>
                      <a:pt x="59" y="39"/>
                      <a:pt x="53" y="42"/>
                    </a:cubicBezTo>
                    <a:cubicBezTo>
                      <a:pt x="54" y="36"/>
                      <a:pt x="29" y="12"/>
                      <a:pt x="44" y="16"/>
                    </a:cubicBezTo>
                    <a:cubicBezTo>
                      <a:pt x="42" y="0"/>
                      <a:pt x="42" y="19"/>
                      <a:pt x="39" y="7"/>
                    </a:cubicBezTo>
                    <a:cubicBezTo>
                      <a:pt x="38" y="5"/>
                      <a:pt x="57" y="26"/>
                      <a:pt x="44" y="11"/>
                    </a:cubicBezTo>
                    <a:cubicBezTo>
                      <a:pt x="44" y="14"/>
                      <a:pt x="63" y="47"/>
                      <a:pt x="69" y="48"/>
                    </a:cubicBezTo>
                    <a:cubicBezTo>
                      <a:pt x="68" y="48"/>
                      <a:pt x="48" y="1"/>
                      <a:pt x="47" y="1"/>
                    </a:cubicBezTo>
                    <a:cubicBezTo>
                      <a:pt x="45" y="0"/>
                      <a:pt x="16" y="16"/>
                      <a:pt x="12" y="6"/>
                    </a:cubicBezTo>
                    <a:cubicBezTo>
                      <a:pt x="12" y="7"/>
                      <a:pt x="12" y="8"/>
                      <a:pt x="11" y="7"/>
                    </a:cubicBezTo>
                    <a:cubicBezTo>
                      <a:pt x="0" y="28"/>
                      <a:pt x="29" y="46"/>
                      <a:pt x="35" y="49"/>
                    </a:cubicBezTo>
                    <a:cubicBezTo>
                      <a:pt x="34" y="50"/>
                      <a:pt x="35" y="50"/>
                      <a:pt x="37" y="49"/>
                    </a:cubicBezTo>
                    <a:cubicBezTo>
                      <a:pt x="33" y="53"/>
                      <a:pt x="25" y="53"/>
                      <a:pt x="21" y="53"/>
                    </a:cubicBezTo>
                    <a:cubicBezTo>
                      <a:pt x="27" y="56"/>
                      <a:pt x="28" y="66"/>
                      <a:pt x="38" y="62"/>
                    </a:cubicBezTo>
                    <a:cubicBezTo>
                      <a:pt x="33" y="63"/>
                      <a:pt x="33" y="64"/>
                      <a:pt x="39" y="67"/>
                    </a:cubicBezTo>
                    <a:cubicBezTo>
                      <a:pt x="36" y="67"/>
                      <a:pt x="29" y="64"/>
                      <a:pt x="26" y="62"/>
                    </a:cubicBezTo>
                    <a:cubicBezTo>
                      <a:pt x="28" y="62"/>
                      <a:pt x="27" y="61"/>
                      <a:pt x="23" y="61"/>
                    </a:cubicBezTo>
                    <a:cubicBezTo>
                      <a:pt x="24" y="72"/>
                      <a:pt x="29" y="62"/>
                      <a:pt x="32" y="69"/>
                    </a:cubicBezTo>
                    <a:cubicBezTo>
                      <a:pt x="23" y="64"/>
                      <a:pt x="18" y="78"/>
                      <a:pt x="21" y="91"/>
                    </a:cubicBezTo>
                    <a:cubicBezTo>
                      <a:pt x="23" y="90"/>
                      <a:pt x="24" y="90"/>
                      <a:pt x="24" y="92"/>
                    </a:cubicBezTo>
                    <a:cubicBezTo>
                      <a:pt x="28" y="87"/>
                      <a:pt x="24" y="94"/>
                      <a:pt x="33" y="8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0" name="Freeform 517"/>
              <p:cNvSpPr>
                <a:spLocks/>
              </p:cNvSpPr>
              <p:nvPr/>
            </p:nvSpPr>
            <p:spPr bwMode="auto">
              <a:xfrm>
                <a:off x="6242" y="2761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1" name="Freeform 518"/>
              <p:cNvSpPr>
                <a:spLocks/>
              </p:cNvSpPr>
              <p:nvPr/>
            </p:nvSpPr>
            <p:spPr bwMode="auto">
              <a:xfrm>
                <a:off x="3660" y="2758"/>
                <a:ext cx="75" cy="33"/>
              </a:xfrm>
              <a:custGeom>
                <a:avLst/>
                <a:gdLst>
                  <a:gd name="T0" fmla="*/ 9 w 32"/>
                  <a:gd name="T1" fmla="*/ 14 h 14"/>
                  <a:gd name="T2" fmla="*/ 75 w 32"/>
                  <a:gd name="T3" fmla="*/ 33 h 14"/>
                  <a:gd name="T4" fmla="*/ 9 w 32"/>
                  <a:gd name="T5" fmla="*/ 14 h 14"/>
                  <a:gd name="T6" fmla="*/ 0 60000 65536"/>
                  <a:gd name="T7" fmla="*/ 0 60000 65536"/>
                  <a:gd name="T8" fmla="*/ 0 60000 65536"/>
                  <a:gd name="T9" fmla="*/ 0 w 32"/>
                  <a:gd name="T10" fmla="*/ 0 h 14"/>
                  <a:gd name="T11" fmla="*/ 32 w 32"/>
                  <a:gd name="T12" fmla="*/ 14 h 1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2" h="14">
                    <a:moveTo>
                      <a:pt x="4" y="6"/>
                    </a:moveTo>
                    <a:cubicBezTo>
                      <a:pt x="0" y="5"/>
                      <a:pt x="19" y="12"/>
                      <a:pt x="32" y="14"/>
                    </a:cubicBezTo>
                    <a:cubicBezTo>
                      <a:pt x="30" y="11"/>
                      <a:pt x="3" y="0"/>
                      <a:pt x="4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2" name="Freeform 519"/>
              <p:cNvSpPr>
                <a:spLocks/>
              </p:cNvSpPr>
              <p:nvPr/>
            </p:nvSpPr>
            <p:spPr bwMode="auto">
              <a:xfrm>
                <a:off x="6086" y="2758"/>
                <a:ext cx="33" cy="59"/>
              </a:xfrm>
              <a:custGeom>
                <a:avLst/>
                <a:gdLst>
                  <a:gd name="T0" fmla="*/ 21 w 14"/>
                  <a:gd name="T1" fmla="*/ 57 h 25"/>
                  <a:gd name="T2" fmla="*/ 7 w 14"/>
                  <a:gd name="T3" fmla="*/ 14 h 25"/>
                  <a:gd name="T4" fmla="*/ 0 w 14"/>
                  <a:gd name="T5" fmla="*/ 45 h 25"/>
                  <a:gd name="T6" fmla="*/ 21 w 14"/>
                  <a:gd name="T7" fmla="*/ 57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9" y="24"/>
                    </a:moveTo>
                    <a:cubicBezTo>
                      <a:pt x="14" y="18"/>
                      <a:pt x="13" y="0"/>
                      <a:pt x="3" y="6"/>
                    </a:cubicBezTo>
                    <a:cubicBezTo>
                      <a:pt x="2" y="7"/>
                      <a:pt x="2" y="17"/>
                      <a:pt x="0" y="19"/>
                    </a:cubicBezTo>
                    <a:cubicBezTo>
                      <a:pt x="3" y="14"/>
                      <a:pt x="8" y="25"/>
                      <a:pt x="9" y="2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3" name="Freeform 520"/>
              <p:cNvSpPr>
                <a:spLocks/>
              </p:cNvSpPr>
              <p:nvPr/>
            </p:nvSpPr>
            <p:spPr bwMode="auto">
              <a:xfrm>
                <a:off x="6428" y="2768"/>
                <a:ext cx="17" cy="9"/>
              </a:xfrm>
              <a:custGeom>
                <a:avLst/>
                <a:gdLst>
                  <a:gd name="T0" fmla="*/ 15 w 7"/>
                  <a:gd name="T1" fmla="*/ 5 h 4"/>
                  <a:gd name="T2" fmla="*/ 15 w 7"/>
                  <a:gd name="T3" fmla="*/ 5 h 4"/>
                  <a:gd name="T4" fmla="*/ 0 60000 65536"/>
                  <a:gd name="T5" fmla="*/ 0 60000 65536"/>
                  <a:gd name="T6" fmla="*/ 0 w 7"/>
                  <a:gd name="T7" fmla="*/ 0 h 4"/>
                  <a:gd name="T8" fmla="*/ 7 w 7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4">
                    <a:moveTo>
                      <a:pt x="6" y="2"/>
                    </a:moveTo>
                    <a:cubicBezTo>
                      <a:pt x="0" y="0"/>
                      <a:pt x="7" y="4"/>
                      <a:pt x="6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4" name="Freeform 521"/>
              <p:cNvSpPr>
                <a:spLocks/>
              </p:cNvSpPr>
              <p:nvPr/>
            </p:nvSpPr>
            <p:spPr bwMode="auto">
              <a:xfrm>
                <a:off x="6244" y="2770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5" name="Freeform 522"/>
              <p:cNvSpPr>
                <a:spLocks/>
              </p:cNvSpPr>
              <p:nvPr/>
            </p:nvSpPr>
            <p:spPr bwMode="auto">
              <a:xfrm>
                <a:off x="3497" y="2772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6" name="Freeform 523"/>
              <p:cNvSpPr>
                <a:spLocks/>
              </p:cNvSpPr>
              <p:nvPr/>
            </p:nvSpPr>
            <p:spPr bwMode="auto">
              <a:xfrm>
                <a:off x="3508" y="2775"/>
                <a:ext cx="3" cy="0"/>
              </a:xfrm>
              <a:custGeom>
                <a:avLst/>
                <a:gdLst>
                  <a:gd name="T0" fmla="*/ 0 w 1"/>
                  <a:gd name="T1" fmla="*/ 3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7" name="Freeform 524"/>
              <p:cNvSpPr>
                <a:spLocks/>
              </p:cNvSpPr>
              <p:nvPr/>
            </p:nvSpPr>
            <p:spPr bwMode="auto">
              <a:xfrm>
                <a:off x="3499" y="2777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7 w 3"/>
                  <a:gd name="T3" fmla="*/ 3 h 1"/>
                  <a:gd name="T4" fmla="*/ 0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8" name="Freeform 525"/>
              <p:cNvSpPr>
                <a:spLocks/>
              </p:cNvSpPr>
              <p:nvPr/>
            </p:nvSpPr>
            <p:spPr bwMode="auto">
              <a:xfrm>
                <a:off x="3508" y="2777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69" name="Freeform 526"/>
              <p:cNvSpPr>
                <a:spLocks/>
              </p:cNvSpPr>
              <p:nvPr/>
            </p:nvSpPr>
            <p:spPr bwMode="auto">
              <a:xfrm>
                <a:off x="3511" y="2780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0" name="Freeform 527"/>
              <p:cNvSpPr>
                <a:spLocks/>
              </p:cNvSpPr>
              <p:nvPr/>
            </p:nvSpPr>
            <p:spPr bwMode="auto">
              <a:xfrm>
                <a:off x="3759" y="2782"/>
                <a:ext cx="5" cy="0"/>
              </a:xfrm>
              <a:custGeom>
                <a:avLst/>
                <a:gdLst>
                  <a:gd name="T0" fmla="*/ 3 w 2"/>
                  <a:gd name="T1" fmla="*/ 3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1" name="Freeform 528"/>
              <p:cNvSpPr>
                <a:spLocks/>
              </p:cNvSpPr>
              <p:nvPr/>
            </p:nvSpPr>
            <p:spPr bwMode="auto">
              <a:xfrm>
                <a:off x="6086" y="2784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2" name="Freeform 529"/>
              <p:cNvSpPr>
                <a:spLocks/>
              </p:cNvSpPr>
              <p:nvPr/>
            </p:nvSpPr>
            <p:spPr bwMode="auto">
              <a:xfrm>
                <a:off x="6121" y="2789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3" name="Freeform 530"/>
              <p:cNvSpPr>
                <a:spLocks/>
              </p:cNvSpPr>
              <p:nvPr/>
            </p:nvSpPr>
            <p:spPr bwMode="auto">
              <a:xfrm>
                <a:off x="6105" y="2737"/>
                <a:ext cx="243" cy="201"/>
              </a:xfrm>
              <a:custGeom>
                <a:avLst/>
                <a:gdLst>
                  <a:gd name="T0" fmla="*/ 234 w 103"/>
                  <a:gd name="T1" fmla="*/ 147 h 85"/>
                  <a:gd name="T2" fmla="*/ 196 w 103"/>
                  <a:gd name="T3" fmla="*/ 99 h 85"/>
                  <a:gd name="T4" fmla="*/ 142 w 103"/>
                  <a:gd name="T5" fmla="*/ 102 h 85"/>
                  <a:gd name="T6" fmla="*/ 156 w 103"/>
                  <a:gd name="T7" fmla="*/ 92 h 85"/>
                  <a:gd name="T8" fmla="*/ 123 w 103"/>
                  <a:gd name="T9" fmla="*/ 85 h 85"/>
                  <a:gd name="T10" fmla="*/ 113 w 103"/>
                  <a:gd name="T11" fmla="*/ 80 h 85"/>
                  <a:gd name="T12" fmla="*/ 78 w 103"/>
                  <a:gd name="T13" fmla="*/ 52 h 85"/>
                  <a:gd name="T14" fmla="*/ 217 w 103"/>
                  <a:gd name="T15" fmla="*/ 90 h 85"/>
                  <a:gd name="T16" fmla="*/ 210 w 103"/>
                  <a:gd name="T17" fmla="*/ 85 h 85"/>
                  <a:gd name="T18" fmla="*/ 179 w 103"/>
                  <a:gd name="T19" fmla="*/ 66 h 85"/>
                  <a:gd name="T20" fmla="*/ 177 w 103"/>
                  <a:gd name="T21" fmla="*/ 64 h 85"/>
                  <a:gd name="T22" fmla="*/ 217 w 103"/>
                  <a:gd name="T23" fmla="*/ 80 h 85"/>
                  <a:gd name="T24" fmla="*/ 191 w 103"/>
                  <a:gd name="T25" fmla="*/ 40 h 85"/>
                  <a:gd name="T26" fmla="*/ 196 w 103"/>
                  <a:gd name="T27" fmla="*/ 38 h 85"/>
                  <a:gd name="T28" fmla="*/ 142 w 103"/>
                  <a:gd name="T29" fmla="*/ 28 h 85"/>
                  <a:gd name="T30" fmla="*/ 90 w 103"/>
                  <a:gd name="T31" fmla="*/ 54 h 85"/>
                  <a:gd name="T32" fmla="*/ 94 w 103"/>
                  <a:gd name="T33" fmla="*/ 54 h 85"/>
                  <a:gd name="T34" fmla="*/ 120 w 103"/>
                  <a:gd name="T35" fmla="*/ 50 h 85"/>
                  <a:gd name="T36" fmla="*/ 113 w 103"/>
                  <a:gd name="T37" fmla="*/ 47 h 85"/>
                  <a:gd name="T38" fmla="*/ 116 w 103"/>
                  <a:gd name="T39" fmla="*/ 47 h 85"/>
                  <a:gd name="T40" fmla="*/ 94 w 103"/>
                  <a:gd name="T41" fmla="*/ 43 h 85"/>
                  <a:gd name="T42" fmla="*/ 137 w 103"/>
                  <a:gd name="T43" fmla="*/ 21 h 85"/>
                  <a:gd name="T44" fmla="*/ 42 w 103"/>
                  <a:gd name="T45" fmla="*/ 12 h 85"/>
                  <a:gd name="T46" fmla="*/ 52 w 103"/>
                  <a:gd name="T47" fmla="*/ 40 h 85"/>
                  <a:gd name="T48" fmla="*/ 21 w 103"/>
                  <a:gd name="T49" fmla="*/ 12 h 85"/>
                  <a:gd name="T50" fmla="*/ 12 w 103"/>
                  <a:gd name="T51" fmla="*/ 14 h 85"/>
                  <a:gd name="T52" fmla="*/ 14 w 103"/>
                  <a:gd name="T53" fmla="*/ 17 h 85"/>
                  <a:gd name="T54" fmla="*/ 26 w 103"/>
                  <a:gd name="T55" fmla="*/ 33 h 85"/>
                  <a:gd name="T56" fmla="*/ 0 w 103"/>
                  <a:gd name="T57" fmla="*/ 33 h 85"/>
                  <a:gd name="T58" fmla="*/ 59 w 103"/>
                  <a:gd name="T59" fmla="*/ 83 h 85"/>
                  <a:gd name="T60" fmla="*/ 12 w 103"/>
                  <a:gd name="T61" fmla="*/ 54 h 85"/>
                  <a:gd name="T62" fmla="*/ 26 w 103"/>
                  <a:gd name="T63" fmla="*/ 73 h 85"/>
                  <a:gd name="T64" fmla="*/ 5 w 103"/>
                  <a:gd name="T65" fmla="*/ 85 h 85"/>
                  <a:gd name="T66" fmla="*/ 40 w 103"/>
                  <a:gd name="T67" fmla="*/ 118 h 85"/>
                  <a:gd name="T68" fmla="*/ 59 w 103"/>
                  <a:gd name="T69" fmla="*/ 123 h 85"/>
                  <a:gd name="T70" fmla="*/ 71 w 103"/>
                  <a:gd name="T71" fmla="*/ 132 h 85"/>
                  <a:gd name="T72" fmla="*/ 78 w 103"/>
                  <a:gd name="T73" fmla="*/ 135 h 85"/>
                  <a:gd name="T74" fmla="*/ 92 w 103"/>
                  <a:gd name="T75" fmla="*/ 158 h 85"/>
                  <a:gd name="T76" fmla="*/ 61 w 103"/>
                  <a:gd name="T77" fmla="*/ 142 h 85"/>
                  <a:gd name="T78" fmla="*/ 111 w 103"/>
                  <a:gd name="T79" fmla="*/ 140 h 85"/>
                  <a:gd name="T80" fmla="*/ 127 w 103"/>
                  <a:gd name="T81" fmla="*/ 132 h 85"/>
                  <a:gd name="T82" fmla="*/ 92 w 103"/>
                  <a:gd name="T83" fmla="*/ 118 h 85"/>
                  <a:gd name="T84" fmla="*/ 87 w 103"/>
                  <a:gd name="T85" fmla="*/ 97 h 85"/>
                  <a:gd name="T86" fmla="*/ 208 w 103"/>
                  <a:gd name="T87" fmla="*/ 140 h 85"/>
                  <a:gd name="T88" fmla="*/ 234 w 103"/>
                  <a:gd name="T89" fmla="*/ 147 h 8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03"/>
                  <a:gd name="T136" fmla="*/ 0 h 85"/>
                  <a:gd name="T137" fmla="*/ 103 w 103"/>
                  <a:gd name="T138" fmla="*/ 85 h 8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03" h="85">
                    <a:moveTo>
                      <a:pt x="99" y="62"/>
                    </a:moveTo>
                    <a:cubicBezTo>
                      <a:pt x="87" y="57"/>
                      <a:pt x="103" y="38"/>
                      <a:pt x="83" y="42"/>
                    </a:cubicBezTo>
                    <a:cubicBezTo>
                      <a:pt x="78" y="43"/>
                      <a:pt x="69" y="47"/>
                      <a:pt x="60" y="43"/>
                    </a:cubicBezTo>
                    <a:cubicBezTo>
                      <a:pt x="74" y="40"/>
                      <a:pt x="63" y="46"/>
                      <a:pt x="66" y="39"/>
                    </a:cubicBezTo>
                    <a:cubicBezTo>
                      <a:pt x="62" y="35"/>
                      <a:pt x="57" y="34"/>
                      <a:pt x="52" y="36"/>
                    </a:cubicBezTo>
                    <a:cubicBezTo>
                      <a:pt x="53" y="30"/>
                      <a:pt x="61" y="35"/>
                      <a:pt x="48" y="34"/>
                    </a:cubicBezTo>
                    <a:cubicBezTo>
                      <a:pt x="51" y="30"/>
                      <a:pt x="41" y="28"/>
                      <a:pt x="33" y="22"/>
                    </a:cubicBezTo>
                    <a:cubicBezTo>
                      <a:pt x="48" y="18"/>
                      <a:pt x="72" y="41"/>
                      <a:pt x="92" y="38"/>
                    </a:cubicBezTo>
                    <a:cubicBezTo>
                      <a:pt x="87" y="37"/>
                      <a:pt x="87" y="36"/>
                      <a:pt x="89" y="36"/>
                    </a:cubicBezTo>
                    <a:cubicBezTo>
                      <a:pt x="88" y="35"/>
                      <a:pt x="77" y="28"/>
                      <a:pt x="76" y="28"/>
                    </a:cubicBezTo>
                    <a:cubicBezTo>
                      <a:pt x="77" y="27"/>
                      <a:pt x="77" y="27"/>
                      <a:pt x="75" y="27"/>
                    </a:cubicBezTo>
                    <a:cubicBezTo>
                      <a:pt x="74" y="25"/>
                      <a:pt x="97" y="37"/>
                      <a:pt x="92" y="34"/>
                    </a:cubicBezTo>
                    <a:cubicBezTo>
                      <a:pt x="88" y="20"/>
                      <a:pt x="96" y="24"/>
                      <a:pt x="81" y="17"/>
                    </a:cubicBezTo>
                    <a:cubicBezTo>
                      <a:pt x="80" y="18"/>
                      <a:pt x="83" y="16"/>
                      <a:pt x="83" y="16"/>
                    </a:cubicBezTo>
                    <a:cubicBezTo>
                      <a:pt x="80" y="14"/>
                      <a:pt x="64" y="12"/>
                      <a:pt x="60" y="12"/>
                    </a:cubicBezTo>
                    <a:cubicBezTo>
                      <a:pt x="62" y="16"/>
                      <a:pt x="48" y="30"/>
                      <a:pt x="38" y="23"/>
                    </a:cubicBezTo>
                    <a:cubicBezTo>
                      <a:pt x="41" y="24"/>
                      <a:pt x="42" y="23"/>
                      <a:pt x="40" y="23"/>
                    </a:cubicBezTo>
                    <a:cubicBezTo>
                      <a:pt x="44" y="23"/>
                      <a:pt x="47" y="22"/>
                      <a:pt x="51" y="21"/>
                    </a:cubicBezTo>
                    <a:cubicBezTo>
                      <a:pt x="44" y="20"/>
                      <a:pt x="43" y="19"/>
                      <a:pt x="48" y="20"/>
                    </a:cubicBezTo>
                    <a:cubicBezTo>
                      <a:pt x="45" y="19"/>
                      <a:pt x="45" y="19"/>
                      <a:pt x="49" y="20"/>
                    </a:cubicBezTo>
                    <a:cubicBezTo>
                      <a:pt x="44" y="15"/>
                      <a:pt x="44" y="25"/>
                      <a:pt x="40" y="18"/>
                    </a:cubicBezTo>
                    <a:cubicBezTo>
                      <a:pt x="51" y="16"/>
                      <a:pt x="53" y="18"/>
                      <a:pt x="58" y="9"/>
                    </a:cubicBezTo>
                    <a:cubicBezTo>
                      <a:pt x="47" y="2"/>
                      <a:pt x="29" y="0"/>
                      <a:pt x="18" y="5"/>
                    </a:cubicBezTo>
                    <a:cubicBezTo>
                      <a:pt x="18" y="5"/>
                      <a:pt x="16" y="14"/>
                      <a:pt x="22" y="17"/>
                    </a:cubicBezTo>
                    <a:cubicBezTo>
                      <a:pt x="16" y="20"/>
                      <a:pt x="12" y="3"/>
                      <a:pt x="9" y="5"/>
                    </a:cubicBezTo>
                    <a:cubicBezTo>
                      <a:pt x="8" y="7"/>
                      <a:pt x="6" y="5"/>
                      <a:pt x="5" y="6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10" y="8"/>
                      <a:pt x="11" y="11"/>
                      <a:pt x="11" y="14"/>
                    </a:cubicBezTo>
                    <a:cubicBezTo>
                      <a:pt x="10" y="14"/>
                      <a:pt x="1" y="8"/>
                      <a:pt x="0" y="14"/>
                    </a:cubicBezTo>
                    <a:cubicBezTo>
                      <a:pt x="8" y="19"/>
                      <a:pt x="17" y="33"/>
                      <a:pt x="25" y="35"/>
                    </a:cubicBezTo>
                    <a:cubicBezTo>
                      <a:pt x="25" y="35"/>
                      <a:pt x="8" y="21"/>
                      <a:pt x="5" y="23"/>
                    </a:cubicBezTo>
                    <a:cubicBezTo>
                      <a:pt x="1" y="27"/>
                      <a:pt x="10" y="29"/>
                      <a:pt x="11" y="31"/>
                    </a:cubicBezTo>
                    <a:cubicBezTo>
                      <a:pt x="5" y="28"/>
                      <a:pt x="2" y="30"/>
                      <a:pt x="2" y="36"/>
                    </a:cubicBezTo>
                    <a:cubicBezTo>
                      <a:pt x="15" y="34"/>
                      <a:pt x="18" y="47"/>
                      <a:pt x="17" y="50"/>
                    </a:cubicBezTo>
                    <a:cubicBezTo>
                      <a:pt x="20" y="50"/>
                      <a:pt x="24" y="52"/>
                      <a:pt x="25" y="52"/>
                    </a:cubicBezTo>
                    <a:cubicBezTo>
                      <a:pt x="23" y="55"/>
                      <a:pt x="24" y="59"/>
                      <a:pt x="30" y="56"/>
                    </a:cubicBezTo>
                    <a:cubicBezTo>
                      <a:pt x="23" y="51"/>
                      <a:pt x="31" y="55"/>
                      <a:pt x="33" y="57"/>
                    </a:cubicBezTo>
                    <a:cubicBezTo>
                      <a:pt x="20" y="54"/>
                      <a:pt x="39" y="64"/>
                      <a:pt x="39" y="67"/>
                    </a:cubicBezTo>
                    <a:cubicBezTo>
                      <a:pt x="35" y="64"/>
                      <a:pt x="31" y="62"/>
                      <a:pt x="26" y="60"/>
                    </a:cubicBezTo>
                    <a:cubicBezTo>
                      <a:pt x="46" y="81"/>
                      <a:pt x="62" y="60"/>
                      <a:pt x="47" y="59"/>
                    </a:cubicBezTo>
                    <a:cubicBezTo>
                      <a:pt x="49" y="57"/>
                      <a:pt x="52" y="56"/>
                      <a:pt x="54" y="56"/>
                    </a:cubicBezTo>
                    <a:cubicBezTo>
                      <a:pt x="53" y="54"/>
                      <a:pt x="41" y="48"/>
                      <a:pt x="39" y="50"/>
                    </a:cubicBezTo>
                    <a:cubicBezTo>
                      <a:pt x="48" y="39"/>
                      <a:pt x="37" y="51"/>
                      <a:pt x="37" y="41"/>
                    </a:cubicBezTo>
                    <a:cubicBezTo>
                      <a:pt x="49" y="34"/>
                      <a:pt x="99" y="85"/>
                      <a:pt x="88" y="59"/>
                    </a:cubicBezTo>
                    <a:cubicBezTo>
                      <a:pt x="95" y="60"/>
                      <a:pt x="94" y="65"/>
                      <a:pt x="99" y="6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4" name="Freeform 531"/>
              <p:cNvSpPr>
                <a:spLocks/>
              </p:cNvSpPr>
              <p:nvPr/>
            </p:nvSpPr>
            <p:spPr bwMode="auto">
              <a:xfrm>
                <a:off x="3459" y="2770"/>
                <a:ext cx="392" cy="262"/>
              </a:xfrm>
              <a:custGeom>
                <a:avLst/>
                <a:gdLst>
                  <a:gd name="T0" fmla="*/ 380 w 166"/>
                  <a:gd name="T1" fmla="*/ 90 h 111"/>
                  <a:gd name="T2" fmla="*/ 338 w 166"/>
                  <a:gd name="T3" fmla="*/ 94 h 111"/>
                  <a:gd name="T4" fmla="*/ 328 w 166"/>
                  <a:gd name="T5" fmla="*/ 85 h 111"/>
                  <a:gd name="T6" fmla="*/ 324 w 166"/>
                  <a:gd name="T7" fmla="*/ 76 h 111"/>
                  <a:gd name="T8" fmla="*/ 328 w 166"/>
                  <a:gd name="T9" fmla="*/ 73 h 111"/>
                  <a:gd name="T10" fmla="*/ 357 w 166"/>
                  <a:gd name="T11" fmla="*/ 54 h 111"/>
                  <a:gd name="T12" fmla="*/ 276 w 166"/>
                  <a:gd name="T13" fmla="*/ 68 h 111"/>
                  <a:gd name="T14" fmla="*/ 283 w 166"/>
                  <a:gd name="T15" fmla="*/ 35 h 111"/>
                  <a:gd name="T16" fmla="*/ 262 w 166"/>
                  <a:gd name="T17" fmla="*/ 35 h 111"/>
                  <a:gd name="T18" fmla="*/ 217 w 166"/>
                  <a:gd name="T19" fmla="*/ 24 h 111"/>
                  <a:gd name="T20" fmla="*/ 253 w 166"/>
                  <a:gd name="T21" fmla="*/ 54 h 111"/>
                  <a:gd name="T22" fmla="*/ 234 w 166"/>
                  <a:gd name="T23" fmla="*/ 76 h 111"/>
                  <a:gd name="T24" fmla="*/ 189 w 166"/>
                  <a:gd name="T25" fmla="*/ 52 h 111"/>
                  <a:gd name="T26" fmla="*/ 213 w 166"/>
                  <a:gd name="T27" fmla="*/ 76 h 111"/>
                  <a:gd name="T28" fmla="*/ 189 w 166"/>
                  <a:gd name="T29" fmla="*/ 61 h 111"/>
                  <a:gd name="T30" fmla="*/ 196 w 166"/>
                  <a:gd name="T31" fmla="*/ 78 h 111"/>
                  <a:gd name="T32" fmla="*/ 189 w 166"/>
                  <a:gd name="T33" fmla="*/ 92 h 111"/>
                  <a:gd name="T34" fmla="*/ 146 w 166"/>
                  <a:gd name="T35" fmla="*/ 45 h 111"/>
                  <a:gd name="T36" fmla="*/ 179 w 166"/>
                  <a:gd name="T37" fmla="*/ 94 h 111"/>
                  <a:gd name="T38" fmla="*/ 137 w 166"/>
                  <a:gd name="T39" fmla="*/ 85 h 111"/>
                  <a:gd name="T40" fmla="*/ 161 w 166"/>
                  <a:gd name="T41" fmla="*/ 109 h 111"/>
                  <a:gd name="T42" fmla="*/ 139 w 166"/>
                  <a:gd name="T43" fmla="*/ 99 h 111"/>
                  <a:gd name="T44" fmla="*/ 168 w 166"/>
                  <a:gd name="T45" fmla="*/ 158 h 111"/>
                  <a:gd name="T46" fmla="*/ 99 w 166"/>
                  <a:gd name="T47" fmla="*/ 109 h 111"/>
                  <a:gd name="T48" fmla="*/ 118 w 166"/>
                  <a:gd name="T49" fmla="*/ 99 h 111"/>
                  <a:gd name="T50" fmla="*/ 0 w 166"/>
                  <a:gd name="T51" fmla="*/ 144 h 111"/>
                  <a:gd name="T52" fmla="*/ 2 w 166"/>
                  <a:gd name="T53" fmla="*/ 153 h 111"/>
                  <a:gd name="T54" fmla="*/ 76 w 166"/>
                  <a:gd name="T55" fmla="*/ 217 h 111"/>
                  <a:gd name="T56" fmla="*/ 83 w 166"/>
                  <a:gd name="T57" fmla="*/ 231 h 111"/>
                  <a:gd name="T58" fmla="*/ 97 w 166"/>
                  <a:gd name="T59" fmla="*/ 184 h 111"/>
                  <a:gd name="T60" fmla="*/ 45 w 166"/>
                  <a:gd name="T61" fmla="*/ 191 h 111"/>
                  <a:gd name="T62" fmla="*/ 123 w 166"/>
                  <a:gd name="T63" fmla="*/ 186 h 111"/>
                  <a:gd name="T64" fmla="*/ 94 w 166"/>
                  <a:gd name="T65" fmla="*/ 210 h 111"/>
                  <a:gd name="T66" fmla="*/ 144 w 166"/>
                  <a:gd name="T67" fmla="*/ 177 h 111"/>
                  <a:gd name="T68" fmla="*/ 151 w 166"/>
                  <a:gd name="T69" fmla="*/ 182 h 111"/>
                  <a:gd name="T70" fmla="*/ 123 w 166"/>
                  <a:gd name="T71" fmla="*/ 217 h 111"/>
                  <a:gd name="T72" fmla="*/ 139 w 166"/>
                  <a:gd name="T73" fmla="*/ 205 h 111"/>
                  <a:gd name="T74" fmla="*/ 149 w 166"/>
                  <a:gd name="T75" fmla="*/ 210 h 111"/>
                  <a:gd name="T76" fmla="*/ 102 w 166"/>
                  <a:gd name="T77" fmla="*/ 257 h 111"/>
                  <a:gd name="T78" fmla="*/ 163 w 166"/>
                  <a:gd name="T79" fmla="*/ 234 h 111"/>
                  <a:gd name="T80" fmla="*/ 149 w 166"/>
                  <a:gd name="T81" fmla="*/ 231 h 111"/>
                  <a:gd name="T82" fmla="*/ 161 w 166"/>
                  <a:gd name="T83" fmla="*/ 212 h 111"/>
                  <a:gd name="T84" fmla="*/ 182 w 166"/>
                  <a:gd name="T85" fmla="*/ 210 h 111"/>
                  <a:gd name="T86" fmla="*/ 175 w 166"/>
                  <a:gd name="T87" fmla="*/ 198 h 111"/>
                  <a:gd name="T88" fmla="*/ 149 w 166"/>
                  <a:gd name="T89" fmla="*/ 198 h 111"/>
                  <a:gd name="T90" fmla="*/ 189 w 166"/>
                  <a:gd name="T91" fmla="*/ 194 h 111"/>
                  <a:gd name="T92" fmla="*/ 179 w 166"/>
                  <a:gd name="T93" fmla="*/ 179 h 111"/>
                  <a:gd name="T94" fmla="*/ 262 w 166"/>
                  <a:gd name="T95" fmla="*/ 163 h 111"/>
                  <a:gd name="T96" fmla="*/ 229 w 166"/>
                  <a:gd name="T97" fmla="*/ 151 h 111"/>
                  <a:gd name="T98" fmla="*/ 279 w 166"/>
                  <a:gd name="T99" fmla="*/ 144 h 111"/>
                  <a:gd name="T100" fmla="*/ 316 w 166"/>
                  <a:gd name="T101" fmla="*/ 139 h 111"/>
                  <a:gd name="T102" fmla="*/ 250 w 166"/>
                  <a:gd name="T103" fmla="*/ 127 h 111"/>
                  <a:gd name="T104" fmla="*/ 274 w 166"/>
                  <a:gd name="T105" fmla="*/ 118 h 111"/>
                  <a:gd name="T106" fmla="*/ 264 w 166"/>
                  <a:gd name="T107" fmla="*/ 111 h 111"/>
                  <a:gd name="T108" fmla="*/ 380 w 166"/>
                  <a:gd name="T109" fmla="*/ 90 h 11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6"/>
                  <a:gd name="T166" fmla="*/ 0 h 111"/>
                  <a:gd name="T167" fmla="*/ 166 w 166"/>
                  <a:gd name="T168" fmla="*/ 111 h 11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6" h="111">
                    <a:moveTo>
                      <a:pt x="161" y="38"/>
                    </a:moveTo>
                    <a:cubicBezTo>
                      <a:pt x="159" y="38"/>
                      <a:pt x="143" y="38"/>
                      <a:pt x="143" y="40"/>
                    </a:cubicBezTo>
                    <a:cubicBezTo>
                      <a:pt x="142" y="28"/>
                      <a:pt x="153" y="43"/>
                      <a:pt x="139" y="36"/>
                    </a:cubicBezTo>
                    <a:cubicBezTo>
                      <a:pt x="147" y="31"/>
                      <a:pt x="142" y="31"/>
                      <a:pt x="137" y="32"/>
                    </a:cubicBezTo>
                    <a:cubicBezTo>
                      <a:pt x="137" y="32"/>
                      <a:pt x="141" y="27"/>
                      <a:pt x="139" y="31"/>
                    </a:cubicBezTo>
                    <a:cubicBezTo>
                      <a:pt x="139" y="31"/>
                      <a:pt x="150" y="24"/>
                      <a:pt x="151" y="23"/>
                    </a:cubicBezTo>
                    <a:cubicBezTo>
                      <a:pt x="158" y="14"/>
                      <a:pt x="106" y="19"/>
                      <a:pt x="117" y="29"/>
                    </a:cubicBezTo>
                    <a:cubicBezTo>
                      <a:pt x="111" y="24"/>
                      <a:pt x="122" y="16"/>
                      <a:pt x="120" y="15"/>
                    </a:cubicBezTo>
                    <a:cubicBezTo>
                      <a:pt x="102" y="0"/>
                      <a:pt x="109" y="14"/>
                      <a:pt x="111" y="15"/>
                    </a:cubicBezTo>
                    <a:cubicBezTo>
                      <a:pt x="110" y="15"/>
                      <a:pt x="91" y="8"/>
                      <a:pt x="92" y="10"/>
                    </a:cubicBezTo>
                    <a:cubicBezTo>
                      <a:pt x="93" y="14"/>
                      <a:pt x="105" y="17"/>
                      <a:pt x="107" y="23"/>
                    </a:cubicBezTo>
                    <a:cubicBezTo>
                      <a:pt x="91" y="17"/>
                      <a:pt x="95" y="18"/>
                      <a:pt x="99" y="32"/>
                    </a:cubicBezTo>
                    <a:cubicBezTo>
                      <a:pt x="100" y="32"/>
                      <a:pt x="81" y="12"/>
                      <a:pt x="80" y="22"/>
                    </a:cubicBezTo>
                    <a:cubicBezTo>
                      <a:pt x="80" y="24"/>
                      <a:pt x="94" y="29"/>
                      <a:pt x="90" y="32"/>
                    </a:cubicBezTo>
                    <a:cubicBezTo>
                      <a:pt x="85" y="31"/>
                      <a:pt x="86" y="25"/>
                      <a:pt x="80" y="26"/>
                    </a:cubicBezTo>
                    <a:cubicBezTo>
                      <a:pt x="75" y="28"/>
                      <a:pt x="84" y="33"/>
                      <a:pt x="83" y="33"/>
                    </a:cubicBezTo>
                    <a:cubicBezTo>
                      <a:pt x="78" y="30"/>
                      <a:pt x="75" y="32"/>
                      <a:pt x="80" y="39"/>
                    </a:cubicBezTo>
                    <a:cubicBezTo>
                      <a:pt x="67" y="38"/>
                      <a:pt x="81" y="12"/>
                      <a:pt x="62" y="19"/>
                    </a:cubicBezTo>
                    <a:cubicBezTo>
                      <a:pt x="39" y="27"/>
                      <a:pt x="66" y="36"/>
                      <a:pt x="76" y="40"/>
                    </a:cubicBezTo>
                    <a:cubicBezTo>
                      <a:pt x="74" y="42"/>
                      <a:pt x="62" y="35"/>
                      <a:pt x="58" y="36"/>
                    </a:cubicBezTo>
                    <a:cubicBezTo>
                      <a:pt x="54" y="37"/>
                      <a:pt x="67" y="46"/>
                      <a:pt x="68" y="46"/>
                    </a:cubicBezTo>
                    <a:cubicBezTo>
                      <a:pt x="59" y="46"/>
                      <a:pt x="56" y="44"/>
                      <a:pt x="59" y="42"/>
                    </a:cubicBezTo>
                    <a:cubicBezTo>
                      <a:pt x="61" y="42"/>
                      <a:pt x="60" y="67"/>
                      <a:pt x="71" y="67"/>
                    </a:cubicBezTo>
                    <a:cubicBezTo>
                      <a:pt x="54" y="68"/>
                      <a:pt x="60" y="44"/>
                      <a:pt x="42" y="46"/>
                    </a:cubicBezTo>
                    <a:cubicBezTo>
                      <a:pt x="45" y="46"/>
                      <a:pt x="48" y="45"/>
                      <a:pt x="50" y="42"/>
                    </a:cubicBezTo>
                    <a:cubicBezTo>
                      <a:pt x="43" y="18"/>
                      <a:pt x="1" y="57"/>
                      <a:pt x="0" y="61"/>
                    </a:cubicBezTo>
                    <a:cubicBezTo>
                      <a:pt x="3" y="62"/>
                      <a:pt x="3" y="64"/>
                      <a:pt x="1" y="65"/>
                    </a:cubicBezTo>
                    <a:cubicBezTo>
                      <a:pt x="0" y="67"/>
                      <a:pt x="28" y="89"/>
                      <a:pt x="32" y="92"/>
                    </a:cubicBezTo>
                    <a:cubicBezTo>
                      <a:pt x="30" y="95"/>
                      <a:pt x="33" y="105"/>
                      <a:pt x="35" y="98"/>
                    </a:cubicBezTo>
                    <a:cubicBezTo>
                      <a:pt x="32" y="111"/>
                      <a:pt x="39" y="78"/>
                      <a:pt x="41" y="78"/>
                    </a:cubicBezTo>
                    <a:cubicBezTo>
                      <a:pt x="34" y="77"/>
                      <a:pt x="23" y="89"/>
                      <a:pt x="19" y="81"/>
                    </a:cubicBezTo>
                    <a:cubicBezTo>
                      <a:pt x="16" y="74"/>
                      <a:pt x="50" y="79"/>
                      <a:pt x="52" y="79"/>
                    </a:cubicBezTo>
                    <a:cubicBezTo>
                      <a:pt x="48" y="80"/>
                      <a:pt x="39" y="84"/>
                      <a:pt x="40" y="89"/>
                    </a:cubicBezTo>
                    <a:cubicBezTo>
                      <a:pt x="41" y="93"/>
                      <a:pt x="59" y="76"/>
                      <a:pt x="61" y="75"/>
                    </a:cubicBezTo>
                    <a:cubicBezTo>
                      <a:pt x="62" y="77"/>
                      <a:pt x="63" y="78"/>
                      <a:pt x="64" y="77"/>
                    </a:cubicBezTo>
                    <a:cubicBezTo>
                      <a:pt x="63" y="78"/>
                      <a:pt x="45" y="90"/>
                      <a:pt x="52" y="92"/>
                    </a:cubicBezTo>
                    <a:cubicBezTo>
                      <a:pt x="55" y="92"/>
                      <a:pt x="58" y="91"/>
                      <a:pt x="59" y="87"/>
                    </a:cubicBezTo>
                    <a:cubicBezTo>
                      <a:pt x="56" y="92"/>
                      <a:pt x="57" y="93"/>
                      <a:pt x="63" y="89"/>
                    </a:cubicBezTo>
                    <a:cubicBezTo>
                      <a:pt x="59" y="91"/>
                      <a:pt x="40" y="109"/>
                      <a:pt x="43" y="109"/>
                    </a:cubicBezTo>
                    <a:cubicBezTo>
                      <a:pt x="48" y="108"/>
                      <a:pt x="65" y="104"/>
                      <a:pt x="69" y="99"/>
                    </a:cubicBezTo>
                    <a:cubicBezTo>
                      <a:pt x="66" y="96"/>
                      <a:pt x="63" y="101"/>
                      <a:pt x="63" y="98"/>
                    </a:cubicBezTo>
                    <a:cubicBezTo>
                      <a:pt x="73" y="97"/>
                      <a:pt x="64" y="93"/>
                      <a:pt x="68" y="90"/>
                    </a:cubicBezTo>
                    <a:cubicBezTo>
                      <a:pt x="71" y="96"/>
                      <a:pt x="78" y="93"/>
                      <a:pt x="77" y="89"/>
                    </a:cubicBezTo>
                    <a:cubicBezTo>
                      <a:pt x="80" y="101"/>
                      <a:pt x="69" y="77"/>
                      <a:pt x="74" y="84"/>
                    </a:cubicBezTo>
                    <a:cubicBezTo>
                      <a:pt x="72" y="82"/>
                      <a:pt x="65" y="85"/>
                      <a:pt x="63" y="84"/>
                    </a:cubicBezTo>
                    <a:cubicBezTo>
                      <a:pt x="62" y="84"/>
                      <a:pt x="81" y="79"/>
                      <a:pt x="80" y="82"/>
                    </a:cubicBezTo>
                    <a:cubicBezTo>
                      <a:pt x="79" y="79"/>
                      <a:pt x="78" y="77"/>
                      <a:pt x="76" y="76"/>
                    </a:cubicBezTo>
                    <a:cubicBezTo>
                      <a:pt x="77" y="71"/>
                      <a:pt x="105" y="78"/>
                      <a:pt x="111" y="69"/>
                    </a:cubicBezTo>
                    <a:cubicBezTo>
                      <a:pt x="115" y="64"/>
                      <a:pt x="100" y="64"/>
                      <a:pt x="97" y="64"/>
                    </a:cubicBezTo>
                    <a:cubicBezTo>
                      <a:pt x="96" y="64"/>
                      <a:pt x="118" y="60"/>
                      <a:pt x="118" y="61"/>
                    </a:cubicBezTo>
                    <a:cubicBezTo>
                      <a:pt x="118" y="63"/>
                      <a:pt x="129" y="75"/>
                      <a:pt x="134" y="59"/>
                    </a:cubicBezTo>
                    <a:cubicBezTo>
                      <a:pt x="137" y="48"/>
                      <a:pt x="107" y="54"/>
                      <a:pt x="106" y="54"/>
                    </a:cubicBezTo>
                    <a:cubicBezTo>
                      <a:pt x="106" y="54"/>
                      <a:pt x="120" y="45"/>
                      <a:pt x="116" y="50"/>
                    </a:cubicBezTo>
                    <a:cubicBezTo>
                      <a:pt x="116" y="50"/>
                      <a:pt x="111" y="48"/>
                      <a:pt x="112" y="47"/>
                    </a:cubicBezTo>
                    <a:cubicBezTo>
                      <a:pt x="124" y="42"/>
                      <a:pt x="166" y="69"/>
                      <a:pt x="161" y="3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5" name="Freeform 532"/>
              <p:cNvSpPr>
                <a:spLocks/>
              </p:cNvSpPr>
              <p:nvPr/>
            </p:nvSpPr>
            <p:spPr bwMode="auto">
              <a:xfrm>
                <a:off x="3794" y="2791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6" name="Freeform 533"/>
              <p:cNvSpPr>
                <a:spLocks/>
              </p:cNvSpPr>
              <p:nvPr/>
            </p:nvSpPr>
            <p:spPr bwMode="auto">
              <a:xfrm>
                <a:off x="3735" y="2791"/>
                <a:ext cx="5" cy="3"/>
              </a:xfrm>
              <a:custGeom>
                <a:avLst/>
                <a:gdLst>
                  <a:gd name="T0" fmla="*/ 0 w 2"/>
                  <a:gd name="T1" fmla="*/ 3 h 1"/>
                  <a:gd name="T2" fmla="*/ 0 w 2"/>
                  <a:gd name="T3" fmla="*/ 3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7" name="Freeform 534"/>
              <p:cNvSpPr>
                <a:spLocks/>
              </p:cNvSpPr>
              <p:nvPr/>
            </p:nvSpPr>
            <p:spPr bwMode="auto">
              <a:xfrm>
                <a:off x="3738" y="2791"/>
                <a:ext cx="16" cy="7"/>
              </a:xfrm>
              <a:custGeom>
                <a:avLst/>
                <a:gdLst>
                  <a:gd name="T0" fmla="*/ 16 w 7"/>
                  <a:gd name="T1" fmla="*/ 2 h 3"/>
                  <a:gd name="T2" fmla="*/ 16 w 7"/>
                  <a:gd name="T3" fmla="*/ 2 h 3"/>
                  <a:gd name="T4" fmla="*/ 0 60000 65536"/>
                  <a:gd name="T5" fmla="*/ 0 60000 65536"/>
                  <a:gd name="T6" fmla="*/ 0 w 7"/>
                  <a:gd name="T7" fmla="*/ 0 h 3"/>
                  <a:gd name="T8" fmla="*/ 7 w 7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3">
                    <a:moveTo>
                      <a:pt x="7" y="1"/>
                    </a:moveTo>
                    <a:cubicBezTo>
                      <a:pt x="0" y="0"/>
                      <a:pt x="5" y="3"/>
                      <a:pt x="7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8" name="Freeform 535"/>
              <p:cNvSpPr>
                <a:spLocks/>
              </p:cNvSpPr>
              <p:nvPr/>
            </p:nvSpPr>
            <p:spPr bwMode="auto">
              <a:xfrm>
                <a:off x="3733" y="279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79" name="Freeform 536"/>
              <p:cNvSpPr>
                <a:spLocks/>
              </p:cNvSpPr>
              <p:nvPr/>
            </p:nvSpPr>
            <p:spPr bwMode="auto">
              <a:xfrm>
                <a:off x="6450" y="2794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0" name="Freeform 537"/>
              <p:cNvSpPr>
                <a:spLocks/>
              </p:cNvSpPr>
              <p:nvPr/>
            </p:nvSpPr>
            <p:spPr bwMode="auto">
              <a:xfrm>
                <a:off x="3787" y="2791"/>
                <a:ext cx="29" cy="24"/>
              </a:xfrm>
              <a:custGeom>
                <a:avLst/>
                <a:gdLst>
                  <a:gd name="T0" fmla="*/ 0 w 12"/>
                  <a:gd name="T1" fmla="*/ 14 h 10"/>
                  <a:gd name="T2" fmla="*/ 29 w 12"/>
                  <a:gd name="T3" fmla="*/ 14 h 10"/>
                  <a:gd name="T4" fmla="*/ 0 w 12"/>
                  <a:gd name="T5" fmla="*/ 14 h 10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0"/>
                  <a:gd name="T11" fmla="*/ 12 w 12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0">
                    <a:moveTo>
                      <a:pt x="0" y="6"/>
                    </a:moveTo>
                    <a:cubicBezTo>
                      <a:pt x="6" y="4"/>
                      <a:pt x="7" y="10"/>
                      <a:pt x="12" y="6"/>
                    </a:cubicBezTo>
                    <a:cubicBezTo>
                      <a:pt x="4" y="3"/>
                      <a:pt x="7" y="0"/>
                      <a:pt x="0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1" name="Freeform 538"/>
              <p:cNvSpPr>
                <a:spLocks/>
              </p:cNvSpPr>
              <p:nvPr/>
            </p:nvSpPr>
            <p:spPr bwMode="auto">
              <a:xfrm>
                <a:off x="3634" y="2784"/>
                <a:ext cx="61" cy="43"/>
              </a:xfrm>
              <a:custGeom>
                <a:avLst/>
                <a:gdLst>
                  <a:gd name="T0" fmla="*/ 21 w 26"/>
                  <a:gd name="T1" fmla="*/ 14 h 18"/>
                  <a:gd name="T2" fmla="*/ 47 w 26"/>
                  <a:gd name="T3" fmla="*/ 43 h 18"/>
                  <a:gd name="T4" fmla="*/ 54 w 26"/>
                  <a:gd name="T5" fmla="*/ 43 h 18"/>
                  <a:gd name="T6" fmla="*/ 21 w 26"/>
                  <a:gd name="T7" fmla="*/ 14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18"/>
                  <a:gd name="T14" fmla="*/ 26 w 26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18">
                    <a:moveTo>
                      <a:pt x="9" y="6"/>
                    </a:moveTo>
                    <a:cubicBezTo>
                      <a:pt x="0" y="0"/>
                      <a:pt x="17" y="16"/>
                      <a:pt x="20" y="18"/>
                    </a:cubicBezTo>
                    <a:cubicBezTo>
                      <a:pt x="19" y="16"/>
                      <a:pt x="20" y="17"/>
                      <a:pt x="23" y="18"/>
                    </a:cubicBezTo>
                    <a:cubicBezTo>
                      <a:pt x="26" y="12"/>
                      <a:pt x="11" y="7"/>
                      <a:pt x="9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2" name="Freeform 539"/>
              <p:cNvSpPr>
                <a:spLocks/>
              </p:cNvSpPr>
              <p:nvPr/>
            </p:nvSpPr>
            <p:spPr bwMode="auto">
              <a:xfrm>
                <a:off x="3790" y="2796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3" name="Freeform 540"/>
              <p:cNvSpPr>
                <a:spLocks/>
              </p:cNvSpPr>
              <p:nvPr/>
            </p:nvSpPr>
            <p:spPr bwMode="auto">
              <a:xfrm>
                <a:off x="3702" y="2796"/>
                <a:ext cx="21" cy="2"/>
              </a:xfrm>
              <a:custGeom>
                <a:avLst/>
                <a:gdLst>
                  <a:gd name="T0" fmla="*/ 9 w 9"/>
                  <a:gd name="T1" fmla="*/ 2 h 1"/>
                  <a:gd name="T2" fmla="*/ 9 w 9"/>
                  <a:gd name="T3" fmla="*/ 2 h 1"/>
                  <a:gd name="T4" fmla="*/ 0 60000 65536"/>
                  <a:gd name="T5" fmla="*/ 0 60000 65536"/>
                  <a:gd name="T6" fmla="*/ 0 w 9"/>
                  <a:gd name="T7" fmla="*/ 0 h 1"/>
                  <a:gd name="T8" fmla="*/ 9 w 9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1">
                    <a:moveTo>
                      <a:pt x="4" y="1"/>
                    </a:moveTo>
                    <a:cubicBezTo>
                      <a:pt x="0" y="0"/>
                      <a:pt x="9" y="1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4" name="Freeform 541"/>
              <p:cNvSpPr>
                <a:spLocks/>
              </p:cNvSpPr>
              <p:nvPr/>
            </p:nvSpPr>
            <p:spPr bwMode="auto">
              <a:xfrm>
                <a:off x="3700" y="2798"/>
                <a:ext cx="12" cy="3"/>
              </a:xfrm>
              <a:custGeom>
                <a:avLst/>
                <a:gdLst>
                  <a:gd name="T0" fmla="*/ 7 w 5"/>
                  <a:gd name="T1" fmla="*/ 0 h 1"/>
                  <a:gd name="T2" fmla="*/ 7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3" y="0"/>
                    </a:moveTo>
                    <a:cubicBezTo>
                      <a:pt x="0" y="0"/>
                      <a:pt x="5" y="1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5" name="Freeform 542"/>
              <p:cNvSpPr>
                <a:spLocks/>
              </p:cNvSpPr>
              <p:nvPr/>
            </p:nvSpPr>
            <p:spPr bwMode="auto">
              <a:xfrm>
                <a:off x="6407" y="2794"/>
                <a:ext cx="40" cy="23"/>
              </a:xfrm>
              <a:custGeom>
                <a:avLst/>
                <a:gdLst>
                  <a:gd name="T0" fmla="*/ 16 w 17"/>
                  <a:gd name="T1" fmla="*/ 12 h 10"/>
                  <a:gd name="T2" fmla="*/ 16 w 17"/>
                  <a:gd name="T3" fmla="*/ 12 h 10"/>
                  <a:gd name="T4" fmla="*/ 0 60000 65536"/>
                  <a:gd name="T5" fmla="*/ 0 60000 65536"/>
                  <a:gd name="T6" fmla="*/ 0 w 17"/>
                  <a:gd name="T7" fmla="*/ 0 h 10"/>
                  <a:gd name="T8" fmla="*/ 17 w 17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10">
                    <a:moveTo>
                      <a:pt x="7" y="5"/>
                    </a:moveTo>
                    <a:cubicBezTo>
                      <a:pt x="17" y="10"/>
                      <a:pt x="0" y="0"/>
                      <a:pt x="7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6" name="Freeform 543"/>
              <p:cNvSpPr>
                <a:spLocks/>
              </p:cNvSpPr>
              <p:nvPr/>
            </p:nvSpPr>
            <p:spPr bwMode="auto">
              <a:xfrm>
                <a:off x="3636" y="280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7" name="Freeform 544"/>
              <p:cNvSpPr>
                <a:spLocks/>
              </p:cNvSpPr>
              <p:nvPr/>
            </p:nvSpPr>
            <p:spPr bwMode="auto">
              <a:xfrm>
                <a:off x="3636" y="2803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8" name="Freeform 545"/>
              <p:cNvSpPr>
                <a:spLocks/>
              </p:cNvSpPr>
              <p:nvPr/>
            </p:nvSpPr>
            <p:spPr bwMode="auto">
              <a:xfrm>
                <a:off x="6435" y="2803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3 w 1"/>
                  <a:gd name="T3" fmla="*/ 5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89" name="Freeform 546"/>
              <p:cNvSpPr>
                <a:spLocks/>
              </p:cNvSpPr>
              <p:nvPr/>
            </p:nvSpPr>
            <p:spPr bwMode="auto">
              <a:xfrm>
                <a:off x="6296" y="2808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0" name="Freeform 547"/>
              <p:cNvSpPr>
                <a:spLocks/>
              </p:cNvSpPr>
              <p:nvPr/>
            </p:nvSpPr>
            <p:spPr bwMode="auto">
              <a:xfrm>
                <a:off x="3801" y="2808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1" name="Freeform 548"/>
              <p:cNvSpPr>
                <a:spLocks/>
              </p:cNvSpPr>
              <p:nvPr/>
            </p:nvSpPr>
            <p:spPr bwMode="auto">
              <a:xfrm>
                <a:off x="6419" y="2808"/>
                <a:ext cx="2" cy="5"/>
              </a:xfrm>
              <a:custGeom>
                <a:avLst/>
                <a:gdLst>
                  <a:gd name="T0" fmla="*/ 2 w 1"/>
                  <a:gd name="T1" fmla="*/ 5 h 2"/>
                  <a:gd name="T2" fmla="*/ 2 w 1"/>
                  <a:gd name="T3" fmla="*/ 5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2" name="Freeform 549"/>
              <p:cNvSpPr>
                <a:spLocks/>
              </p:cNvSpPr>
              <p:nvPr/>
            </p:nvSpPr>
            <p:spPr bwMode="auto">
              <a:xfrm>
                <a:off x="6435" y="2810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3" name="Freeform 550"/>
              <p:cNvSpPr>
                <a:spLocks/>
              </p:cNvSpPr>
              <p:nvPr/>
            </p:nvSpPr>
            <p:spPr bwMode="auto">
              <a:xfrm>
                <a:off x="6421" y="2808"/>
                <a:ext cx="19" cy="23"/>
              </a:xfrm>
              <a:custGeom>
                <a:avLst/>
                <a:gdLst>
                  <a:gd name="T0" fmla="*/ 17 w 8"/>
                  <a:gd name="T1" fmla="*/ 23 h 10"/>
                  <a:gd name="T2" fmla="*/ 17 w 8"/>
                  <a:gd name="T3" fmla="*/ 23 h 10"/>
                  <a:gd name="T4" fmla="*/ 0 60000 65536"/>
                  <a:gd name="T5" fmla="*/ 0 60000 65536"/>
                  <a:gd name="T6" fmla="*/ 0 w 8"/>
                  <a:gd name="T7" fmla="*/ 0 h 10"/>
                  <a:gd name="T8" fmla="*/ 8 w 8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0">
                    <a:moveTo>
                      <a:pt x="7" y="10"/>
                    </a:moveTo>
                    <a:cubicBezTo>
                      <a:pt x="0" y="0"/>
                      <a:pt x="8" y="0"/>
                      <a:pt x="7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4" name="Freeform 551"/>
              <p:cNvSpPr>
                <a:spLocks/>
              </p:cNvSpPr>
              <p:nvPr/>
            </p:nvSpPr>
            <p:spPr bwMode="auto">
              <a:xfrm>
                <a:off x="6298" y="2808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3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2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5" name="Freeform 552"/>
              <p:cNvSpPr>
                <a:spLocks/>
              </p:cNvSpPr>
              <p:nvPr/>
            </p:nvSpPr>
            <p:spPr bwMode="auto">
              <a:xfrm>
                <a:off x="3766" y="2810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6" name="Freeform 553"/>
              <p:cNvSpPr>
                <a:spLocks/>
              </p:cNvSpPr>
              <p:nvPr/>
            </p:nvSpPr>
            <p:spPr bwMode="auto">
              <a:xfrm>
                <a:off x="6098" y="28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7" name="Freeform 554"/>
              <p:cNvSpPr>
                <a:spLocks/>
              </p:cNvSpPr>
              <p:nvPr/>
            </p:nvSpPr>
            <p:spPr bwMode="auto">
              <a:xfrm>
                <a:off x="6308" y="281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8" name="Freeform 555"/>
              <p:cNvSpPr>
                <a:spLocks/>
              </p:cNvSpPr>
              <p:nvPr/>
            </p:nvSpPr>
            <p:spPr bwMode="auto">
              <a:xfrm>
                <a:off x="6107" y="282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799" name="Freeform 556"/>
              <p:cNvSpPr>
                <a:spLocks/>
              </p:cNvSpPr>
              <p:nvPr/>
            </p:nvSpPr>
            <p:spPr bwMode="auto">
              <a:xfrm>
                <a:off x="6114" y="2822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0" name="Freeform 557"/>
              <p:cNvSpPr>
                <a:spLocks/>
              </p:cNvSpPr>
              <p:nvPr/>
            </p:nvSpPr>
            <p:spPr bwMode="auto">
              <a:xfrm>
                <a:off x="6109" y="2820"/>
                <a:ext cx="10" cy="7"/>
              </a:xfrm>
              <a:custGeom>
                <a:avLst/>
                <a:gdLst>
                  <a:gd name="T0" fmla="*/ 0 w 4"/>
                  <a:gd name="T1" fmla="*/ 2 h 3"/>
                  <a:gd name="T2" fmla="*/ 0 w 4"/>
                  <a:gd name="T3" fmla="*/ 2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4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1" name="Freeform 558"/>
              <p:cNvSpPr>
                <a:spLocks/>
              </p:cNvSpPr>
              <p:nvPr/>
            </p:nvSpPr>
            <p:spPr bwMode="auto">
              <a:xfrm>
                <a:off x="6107" y="2820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2" name="Freeform 559"/>
              <p:cNvSpPr>
                <a:spLocks/>
              </p:cNvSpPr>
              <p:nvPr/>
            </p:nvSpPr>
            <p:spPr bwMode="auto">
              <a:xfrm>
                <a:off x="6447" y="2824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3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3" name="Freeform 560"/>
              <p:cNvSpPr>
                <a:spLocks/>
              </p:cNvSpPr>
              <p:nvPr/>
            </p:nvSpPr>
            <p:spPr bwMode="auto">
              <a:xfrm>
                <a:off x="6112" y="2827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4" name="Freeform 561"/>
              <p:cNvSpPr>
                <a:spLocks/>
              </p:cNvSpPr>
              <p:nvPr/>
            </p:nvSpPr>
            <p:spPr bwMode="auto">
              <a:xfrm>
                <a:off x="3813" y="2827"/>
                <a:ext cx="3" cy="7"/>
              </a:xfrm>
              <a:custGeom>
                <a:avLst/>
                <a:gdLst>
                  <a:gd name="T0" fmla="*/ 0 w 1"/>
                  <a:gd name="T1" fmla="*/ 7 h 3"/>
                  <a:gd name="T2" fmla="*/ 0 w 1"/>
                  <a:gd name="T3" fmla="*/ 7 h 3"/>
                  <a:gd name="T4" fmla="*/ 0 60000 65536"/>
                  <a:gd name="T5" fmla="*/ 0 60000 65536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3">
                    <a:moveTo>
                      <a:pt x="0" y="3"/>
                    </a:moveTo>
                    <a:cubicBezTo>
                      <a:pt x="1" y="0"/>
                      <a:pt x="1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5" name="Freeform 562"/>
              <p:cNvSpPr>
                <a:spLocks/>
              </p:cNvSpPr>
              <p:nvPr/>
            </p:nvSpPr>
            <p:spPr bwMode="auto">
              <a:xfrm>
                <a:off x="3638" y="2829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6" name="Freeform 563"/>
              <p:cNvSpPr>
                <a:spLocks/>
              </p:cNvSpPr>
              <p:nvPr/>
            </p:nvSpPr>
            <p:spPr bwMode="auto">
              <a:xfrm>
                <a:off x="6450" y="2829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7" name="Freeform 564"/>
              <p:cNvSpPr>
                <a:spLocks/>
              </p:cNvSpPr>
              <p:nvPr/>
            </p:nvSpPr>
            <p:spPr bwMode="auto">
              <a:xfrm>
                <a:off x="3816" y="2831"/>
                <a:ext cx="23" cy="3"/>
              </a:xfrm>
              <a:custGeom>
                <a:avLst/>
                <a:gdLst>
                  <a:gd name="T0" fmla="*/ 7 w 10"/>
                  <a:gd name="T1" fmla="*/ 3 h 1"/>
                  <a:gd name="T2" fmla="*/ 7 w 10"/>
                  <a:gd name="T3" fmla="*/ 3 h 1"/>
                  <a:gd name="T4" fmla="*/ 0 60000 65536"/>
                  <a:gd name="T5" fmla="*/ 0 60000 65536"/>
                  <a:gd name="T6" fmla="*/ 0 w 10"/>
                  <a:gd name="T7" fmla="*/ 0 h 1"/>
                  <a:gd name="T8" fmla="*/ 10 w 10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">
                    <a:moveTo>
                      <a:pt x="3" y="1"/>
                    </a:moveTo>
                    <a:cubicBezTo>
                      <a:pt x="0" y="1"/>
                      <a:pt x="10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8" name="Freeform 565"/>
              <p:cNvSpPr>
                <a:spLocks/>
              </p:cNvSpPr>
              <p:nvPr/>
            </p:nvSpPr>
            <p:spPr bwMode="auto">
              <a:xfrm>
                <a:off x="6124" y="282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09" name="Freeform 566"/>
              <p:cNvSpPr>
                <a:spLocks/>
              </p:cNvSpPr>
              <p:nvPr/>
            </p:nvSpPr>
            <p:spPr bwMode="auto">
              <a:xfrm>
                <a:off x="3797" y="2829"/>
                <a:ext cx="14" cy="7"/>
              </a:xfrm>
              <a:custGeom>
                <a:avLst/>
                <a:gdLst>
                  <a:gd name="T0" fmla="*/ 7 w 6"/>
                  <a:gd name="T1" fmla="*/ 2 h 3"/>
                  <a:gd name="T2" fmla="*/ 7 w 6"/>
                  <a:gd name="T3" fmla="*/ 2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3" y="1"/>
                    </a:moveTo>
                    <a:cubicBezTo>
                      <a:pt x="0" y="3"/>
                      <a:pt x="6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0" name="Freeform 567"/>
              <p:cNvSpPr>
                <a:spLocks/>
              </p:cNvSpPr>
              <p:nvPr/>
            </p:nvSpPr>
            <p:spPr bwMode="auto">
              <a:xfrm>
                <a:off x="3393" y="283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1" name="Freeform 568"/>
              <p:cNvSpPr>
                <a:spLocks/>
              </p:cNvSpPr>
              <p:nvPr/>
            </p:nvSpPr>
            <p:spPr bwMode="auto">
              <a:xfrm>
                <a:off x="6509" y="2834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2" name="Freeform 569"/>
              <p:cNvSpPr>
                <a:spLocks/>
              </p:cNvSpPr>
              <p:nvPr/>
            </p:nvSpPr>
            <p:spPr bwMode="auto">
              <a:xfrm>
                <a:off x="6119" y="2831"/>
                <a:ext cx="14" cy="10"/>
              </a:xfrm>
              <a:custGeom>
                <a:avLst/>
                <a:gdLst>
                  <a:gd name="T0" fmla="*/ 9 w 6"/>
                  <a:gd name="T1" fmla="*/ 10 h 4"/>
                  <a:gd name="T2" fmla="*/ 14 w 6"/>
                  <a:gd name="T3" fmla="*/ 8 h 4"/>
                  <a:gd name="T4" fmla="*/ 9 w 6"/>
                  <a:gd name="T5" fmla="*/ 10 h 4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4"/>
                  <a:gd name="T11" fmla="*/ 6 w 6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4">
                    <a:moveTo>
                      <a:pt x="4" y="4"/>
                    </a:moveTo>
                    <a:cubicBezTo>
                      <a:pt x="5" y="4"/>
                      <a:pt x="5" y="3"/>
                      <a:pt x="6" y="3"/>
                    </a:cubicBezTo>
                    <a:cubicBezTo>
                      <a:pt x="5" y="0"/>
                      <a:pt x="0" y="2"/>
                      <a:pt x="4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3" name="Freeform 570"/>
              <p:cNvSpPr>
                <a:spLocks/>
              </p:cNvSpPr>
              <p:nvPr/>
            </p:nvSpPr>
            <p:spPr bwMode="auto">
              <a:xfrm>
                <a:off x="6194" y="283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4" name="Freeform 571"/>
              <p:cNvSpPr>
                <a:spLocks/>
              </p:cNvSpPr>
              <p:nvPr/>
            </p:nvSpPr>
            <p:spPr bwMode="auto">
              <a:xfrm>
                <a:off x="3664" y="2839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5" name="Freeform 572"/>
              <p:cNvSpPr>
                <a:spLocks/>
              </p:cNvSpPr>
              <p:nvPr/>
            </p:nvSpPr>
            <p:spPr bwMode="auto">
              <a:xfrm>
                <a:off x="3794" y="2839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6" name="Freeform 573"/>
              <p:cNvSpPr>
                <a:spLocks/>
              </p:cNvSpPr>
              <p:nvPr/>
            </p:nvSpPr>
            <p:spPr bwMode="auto">
              <a:xfrm>
                <a:off x="6128" y="2846"/>
                <a:ext cx="10" cy="4"/>
              </a:xfrm>
              <a:custGeom>
                <a:avLst/>
                <a:gdLst>
                  <a:gd name="T0" fmla="*/ 8 w 4"/>
                  <a:gd name="T1" fmla="*/ 2 h 2"/>
                  <a:gd name="T2" fmla="*/ 8 w 4"/>
                  <a:gd name="T3" fmla="*/ 2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3" y="1"/>
                    </a:moveTo>
                    <a:cubicBezTo>
                      <a:pt x="4" y="0"/>
                      <a:pt x="0" y="2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7" name="Freeform 574"/>
              <p:cNvSpPr>
                <a:spLocks/>
              </p:cNvSpPr>
              <p:nvPr/>
            </p:nvSpPr>
            <p:spPr bwMode="auto">
              <a:xfrm>
                <a:off x="3669" y="2843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60000 65536"/>
                  <a:gd name="T3" fmla="*/ 0 60000 65536"/>
                  <a:gd name="T4" fmla="*/ 0 w 2"/>
                  <a:gd name="T5" fmla="*/ 2 w 2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2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8" name="Freeform 575"/>
              <p:cNvSpPr>
                <a:spLocks/>
              </p:cNvSpPr>
              <p:nvPr/>
            </p:nvSpPr>
            <p:spPr bwMode="auto">
              <a:xfrm>
                <a:off x="6135" y="2850"/>
                <a:ext cx="10" cy="7"/>
              </a:xfrm>
              <a:custGeom>
                <a:avLst/>
                <a:gdLst>
                  <a:gd name="T0" fmla="*/ 10 w 4"/>
                  <a:gd name="T1" fmla="*/ 0 h 3"/>
                  <a:gd name="T2" fmla="*/ 10 w 4"/>
                  <a:gd name="T3" fmla="*/ 0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4" y="0"/>
                    </a:moveTo>
                    <a:cubicBezTo>
                      <a:pt x="0" y="0"/>
                      <a:pt x="4" y="3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19" name="Freeform 576"/>
              <p:cNvSpPr>
                <a:spLocks/>
              </p:cNvSpPr>
              <p:nvPr/>
            </p:nvSpPr>
            <p:spPr bwMode="auto">
              <a:xfrm>
                <a:off x="6535" y="2843"/>
                <a:ext cx="4" cy="5"/>
              </a:xfrm>
              <a:custGeom>
                <a:avLst/>
                <a:gdLst>
                  <a:gd name="T0" fmla="*/ 0 w 2"/>
                  <a:gd name="T1" fmla="*/ 3 h 2"/>
                  <a:gd name="T2" fmla="*/ 4 w 2"/>
                  <a:gd name="T3" fmla="*/ 3 h 2"/>
                  <a:gd name="T4" fmla="*/ 0 w 2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2"/>
                      <a:pt x="2" y="1"/>
                    </a:cubicBezTo>
                    <a:cubicBezTo>
                      <a:pt x="1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0" name="Freeform 577"/>
              <p:cNvSpPr>
                <a:spLocks/>
              </p:cNvSpPr>
              <p:nvPr/>
            </p:nvSpPr>
            <p:spPr bwMode="auto">
              <a:xfrm>
                <a:off x="3783" y="2846"/>
                <a:ext cx="4" cy="0"/>
              </a:xfrm>
              <a:custGeom>
                <a:avLst/>
                <a:gdLst>
                  <a:gd name="T0" fmla="*/ 2 w 2"/>
                  <a:gd name="T1" fmla="*/ 2 w 2"/>
                  <a:gd name="T2" fmla="*/ 2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1" name="Freeform 578"/>
              <p:cNvSpPr>
                <a:spLocks/>
              </p:cNvSpPr>
              <p:nvPr/>
            </p:nvSpPr>
            <p:spPr bwMode="auto">
              <a:xfrm>
                <a:off x="3374" y="284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2" name="Freeform 579"/>
              <p:cNvSpPr>
                <a:spLocks/>
              </p:cNvSpPr>
              <p:nvPr/>
            </p:nvSpPr>
            <p:spPr bwMode="auto">
              <a:xfrm>
                <a:off x="3584" y="284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3" name="Freeform 580"/>
              <p:cNvSpPr>
                <a:spLocks/>
              </p:cNvSpPr>
              <p:nvPr/>
            </p:nvSpPr>
            <p:spPr bwMode="auto">
              <a:xfrm>
                <a:off x="6209" y="2817"/>
                <a:ext cx="21" cy="52"/>
              </a:xfrm>
              <a:custGeom>
                <a:avLst/>
                <a:gdLst>
                  <a:gd name="T0" fmla="*/ 21 w 9"/>
                  <a:gd name="T1" fmla="*/ 38 h 22"/>
                  <a:gd name="T2" fmla="*/ 21 w 9"/>
                  <a:gd name="T3" fmla="*/ 38 h 22"/>
                  <a:gd name="T4" fmla="*/ 0 60000 65536"/>
                  <a:gd name="T5" fmla="*/ 0 60000 65536"/>
                  <a:gd name="T6" fmla="*/ 0 w 9"/>
                  <a:gd name="T7" fmla="*/ 0 h 22"/>
                  <a:gd name="T8" fmla="*/ 9 w 9"/>
                  <a:gd name="T9" fmla="*/ 22 h 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22">
                    <a:moveTo>
                      <a:pt x="9" y="16"/>
                    </a:moveTo>
                    <a:cubicBezTo>
                      <a:pt x="1" y="0"/>
                      <a:pt x="0" y="22"/>
                      <a:pt x="9" y="1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4" name="Freeform 581"/>
              <p:cNvSpPr>
                <a:spLocks/>
              </p:cNvSpPr>
              <p:nvPr/>
            </p:nvSpPr>
            <p:spPr bwMode="auto">
              <a:xfrm>
                <a:off x="3806" y="285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5" name="Freeform 582"/>
              <p:cNvSpPr>
                <a:spLocks/>
              </p:cNvSpPr>
              <p:nvPr/>
            </p:nvSpPr>
            <p:spPr bwMode="auto">
              <a:xfrm>
                <a:off x="3801" y="2853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6" name="Freeform 583"/>
              <p:cNvSpPr>
                <a:spLocks/>
              </p:cNvSpPr>
              <p:nvPr/>
            </p:nvSpPr>
            <p:spPr bwMode="auto">
              <a:xfrm>
                <a:off x="3568" y="2853"/>
                <a:ext cx="0" cy="2"/>
              </a:xfrm>
              <a:custGeom>
                <a:avLst/>
                <a:gdLst>
                  <a:gd name="T0" fmla="*/ 0 h 1"/>
                  <a:gd name="T1" fmla="*/ 2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7" name="Freeform 584"/>
              <p:cNvSpPr>
                <a:spLocks/>
              </p:cNvSpPr>
              <p:nvPr/>
            </p:nvSpPr>
            <p:spPr bwMode="auto">
              <a:xfrm>
                <a:off x="3572" y="2855"/>
                <a:ext cx="5" cy="2"/>
              </a:xfrm>
              <a:custGeom>
                <a:avLst/>
                <a:gdLst>
                  <a:gd name="T0" fmla="*/ 3 w 2"/>
                  <a:gd name="T1" fmla="*/ 0 h 1"/>
                  <a:gd name="T2" fmla="*/ 0 w 2"/>
                  <a:gd name="T3" fmla="*/ 0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8" name="Freeform 585"/>
              <p:cNvSpPr>
                <a:spLocks/>
              </p:cNvSpPr>
              <p:nvPr/>
            </p:nvSpPr>
            <p:spPr bwMode="auto">
              <a:xfrm>
                <a:off x="6135" y="2855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29" name="Freeform 586"/>
              <p:cNvSpPr>
                <a:spLocks/>
              </p:cNvSpPr>
              <p:nvPr/>
            </p:nvSpPr>
            <p:spPr bwMode="auto">
              <a:xfrm>
                <a:off x="3615" y="2855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0" name="Freeform 587"/>
              <p:cNvSpPr>
                <a:spLocks/>
              </p:cNvSpPr>
              <p:nvPr/>
            </p:nvSpPr>
            <p:spPr bwMode="auto">
              <a:xfrm>
                <a:off x="6135" y="2855"/>
                <a:ext cx="10" cy="10"/>
              </a:xfrm>
              <a:custGeom>
                <a:avLst/>
                <a:gdLst>
                  <a:gd name="T0" fmla="*/ 8 w 4"/>
                  <a:gd name="T1" fmla="*/ 3 h 4"/>
                  <a:gd name="T2" fmla="*/ 8 w 4"/>
                  <a:gd name="T3" fmla="*/ 3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3" y="1"/>
                    </a:moveTo>
                    <a:cubicBezTo>
                      <a:pt x="0" y="0"/>
                      <a:pt x="4" y="4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1" name="Freeform 588"/>
              <p:cNvSpPr>
                <a:spLocks/>
              </p:cNvSpPr>
              <p:nvPr/>
            </p:nvSpPr>
            <p:spPr bwMode="auto">
              <a:xfrm>
                <a:off x="6138" y="2860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2" name="Freeform 589"/>
              <p:cNvSpPr>
                <a:spLocks/>
              </p:cNvSpPr>
              <p:nvPr/>
            </p:nvSpPr>
            <p:spPr bwMode="auto">
              <a:xfrm>
                <a:off x="3811" y="286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3" name="Freeform 590"/>
              <p:cNvSpPr>
                <a:spLocks/>
              </p:cNvSpPr>
              <p:nvPr/>
            </p:nvSpPr>
            <p:spPr bwMode="auto">
              <a:xfrm>
                <a:off x="3839" y="2860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4" name="Freeform 591"/>
              <p:cNvSpPr>
                <a:spLocks/>
              </p:cNvSpPr>
              <p:nvPr/>
            </p:nvSpPr>
            <p:spPr bwMode="auto">
              <a:xfrm>
                <a:off x="6154" y="2860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0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5" name="Freeform 592"/>
              <p:cNvSpPr>
                <a:spLocks/>
              </p:cNvSpPr>
              <p:nvPr/>
            </p:nvSpPr>
            <p:spPr bwMode="auto">
              <a:xfrm>
                <a:off x="6228" y="2860"/>
                <a:ext cx="11" cy="12"/>
              </a:xfrm>
              <a:custGeom>
                <a:avLst/>
                <a:gdLst>
                  <a:gd name="T0" fmla="*/ 9 w 5"/>
                  <a:gd name="T1" fmla="*/ 5 h 5"/>
                  <a:gd name="T2" fmla="*/ 11 w 5"/>
                  <a:gd name="T3" fmla="*/ 7 h 5"/>
                  <a:gd name="T4" fmla="*/ 9 w 5"/>
                  <a:gd name="T5" fmla="*/ 5 h 5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5"/>
                  <a:gd name="T11" fmla="*/ 5 w 5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5">
                    <a:moveTo>
                      <a:pt x="4" y="2"/>
                    </a:moveTo>
                    <a:cubicBezTo>
                      <a:pt x="0" y="0"/>
                      <a:pt x="3" y="5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6" name="Freeform 593"/>
              <p:cNvSpPr>
                <a:spLocks/>
              </p:cNvSpPr>
              <p:nvPr/>
            </p:nvSpPr>
            <p:spPr bwMode="auto">
              <a:xfrm>
                <a:off x="6147" y="2865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0 w 1"/>
                  <a:gd name="T3" fmla="*/ 2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7" name="Freeform 594"/>
              <p:cNvSpPr>
                <a:spLocks/>
              </p:cNvSpPr>
              <p:nvPr/>
            </p:nvSpPr>
            <p:spPr bwMode="auto">
              <a:xfrm>
                <a:off x="6157" y="2867"/>
                <a:ext cx="4" cy="12"/>
              </a:xfrm>
              <a:custGeom>
                <a:avLst/>
                <a:gdLst>
                  <a:gd name="T0" fmla="*/ 4 w 2"/>
                  <a:gd name="T1" fmla="*/ 7 h 5"/>
                  <a:gd name="T2" fmla="*/ 4 w 2"/>
                  <a:gd name="T3" fmla="*/ 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3"/>
                    </a:moveTo>
                    <a:cubicBezTo>
                      <a:pt x="1" y="0"/>
                      <a:pt x="0" y="5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8" name="Freeform 595"/>
              <p:cNvSpPr>
                <a:spLocks/>
              </p:cNvSpPr>
              <p:nvPr/>
            </p:nvSpPr>
            <p:spPr bwMode="auto">
              <a:xfrm>
                <a:off x="6213" y="2857"/>
                <a:ext cx="173" cy="279"/>
              </a:xfrm>
              <a:custGeom>
                <a:avLst/>
                <a:gdLst>
                  <a:gd name="T0" fmla="*/ 154 w 73"/>
                  <a:gd name="T1" fmla="*/ 189 h 118"/>
                  <a:gd name="T2" fmla="*/ 128 w 73"/>
                  <a:gd name="T3" fmla="*/ 144 h 118"/>
                  <a:gd name="T4" fmla="*/ 116 w 73"/>
                  <a:gd name="T5" fmla="*/ 109 h 118"/>
                  <a:gd name="T6" fmla="*/ 121 w 73"/>
                  <a:gd name="T7" fmla="*/ 97 h 118"/>
                  <a:gd name="T8" fmla="*/ 100 w 73"/>
                  <a:gd name="T9" fmla="*/ 73 h 118"/>
                  <a:gd name="T10" fmla="*/ 100 w 73"/>
                  <a:gd name="T11" fmla="*/ 59 h 118"/>
                  <a:gd name="T12" fmla="*/ 90 w 73"/>
                  <a:gd name="T13" fmla="*/ 57 h 118"/>
                  <a:gd name="T14" fmla="*/ 114 w 73"/>
                  <a:gd name="T15" fmla="*/ 59 h 118"/>
                  <a:gd name="T16" fmla="*/ 43 w 73"/>
                  <a:gd name="T17" fmla="*/ 40 h 118"/>
                  <a:gd name="T18" fmla="*/ 57 w 73"/>
                  <a:gd name="T19" fmla="*/ 24 h 118"/>
                  <a:gd name="T20" fmla="*/ 9 w 73"/>
                  <a:gd name="T21" fmla="*/ 45 h 118"/>
                  <a:gd name="T22" fmla="*/ 28 w 73"/>
                  <a:gd name="T23" fmla="*/ 52 h 118"/>
                  <a:gd name="T24" fmla="*/ 0 w 73"/>
                  <a:gd name="T25" fmla="*/ 54 h 118"/>
                  <a:gd name="T26" fmla="*/ 52 w 73"/>
                  <a:gd name="T27" fmla="*/ 73 h 118"/>
                  <a:gd name="T28" fmla="*/ 43 w 73"/>
                  <a:gd name="T29" fmla="*/ 95 h 118"/>
                  <a:gd name="T30" fmla="*/ 59 w 73"/>
                  <a:gd name="T31" fmla="*/ 87 h 118"/>
                  <a:gd name="T32" fmla="*/ 43 w 73"/>
                  <a:gd name="T33" fmla="*/ 102 h 118"/>
                  <a:gd name="T34" fmla="*/ 83 w 73"/>
                  <a:gd name="T35" fmla="*/ 123 h 118"/>
                  <a:gd name="T36" fmla="*/ 62 w 73"/>
                  <a:gd name="T37" fmla="*/ 118 h 118"/>
                  <a:gd name="T38" fmla="*/ 69 w 73"/>
                  <a:gd name="T39" fmla="*/ 132 h 118"/>
                  <a:gd name="T40" fmla="*/ 45 w 73"/>
                  <a:gd name="T41" fmla="*/ 125 h 118"/>
                  <a:gd name="T42" fmla="*/ 43 w 73"/>
                  <a:gd name="T43" fmla="*/ 130 h 118"/>
                  <a:gd name="T44" fmla="*/ 78 w 73"/>
                  <a:gd name="T45" fmla="*/ 137 h 118"/>
                  <a:gd name="T46" fmla="*/ 50 w 73"/>
                  <a:gd name="T47" fmla="*/ 149 h 118"/>
                  <a:gd name="T48" fmla="*/ 55 w 73"/>
                  <a:gd name="T49" fmla="*/ 144 h 118"/>
                  <a:gd name="T50" fmla="*/ 45 w 73"/>
                  <a:gd name="T51" fmla="*/ 142 h 118"/>
                  <a:gd name="T52" fmla="*/ 55 w 73"/>
                  <a:gd name="T53" fmla="*/ 163 h 118"/>
                  <a:gd name="T54" fmla="*/ 71 w 73"/>
                  <a:gd name="T55" fmla="*/ 149 h 118"/>
                  <a:gd name="T56" fmla="*/ 83 w 73"/>
                  <a:gd name="T57" fmla="*/ 149 h 118"/>
                  <a:gd name="T58" fmla="*/ 73 w 73"/>
                  <a:gd name="T59" fmla="*/ 168 h 118"/>
                  <a:gd name="T60" fmla="*/ 97 w 73"/>
                  <a:gd name="T61" fmla="*/ 156 h 118"/>
                  <a:gd name="T62" fmla="*/ 69 w 73"/>
                  <a:gd name="T63" fmla="*/ 182 h 118"/>
                  <a:gd name="T64" fmla="*/ 95 w 73"/>
                  <a:gd name="T65" fmla="*/ 163 h 118"/>
                  <a:gd name="T66" fmla="*/ 102 w 73"/>
                  <a:gd name="T67" fmla="*/ 168 h 118"/>
                  <a:gd name="T68" fmla="*/ 81 w 73"/>
                  <a:gd name="T69" fmla="*/ 194 h 118"/>
                  <a:gd name="T70" fmla="*/ 107 w 73"/>
                  <a:gd name="T71" fmla="*/ 175 h 118"/>
                  <a:gd name="T72" fmla="*/ 107 w 73"/>
                  <a:gd name="T73" fmla="*/ 192 h 118"/>
                  <a:gd name="T74" fmla="*/ 126 w 73"/>
                  <a:gd name="T75" fmla="*/ 168 h 118"/>
                  <a:gd name="T76" fmla="*/ 123 w 73"/>
                  <a:gd name="T77" fmla="*/ 182 h 118"/>
                  <a:gd name="T78" fmla="*/ 92 w 73"/>
                  <a:gd name="T79" fmla="*/ 203 h 118"/>
                  <a:gd name="T80" fmla="*/ 92 w 73"/>
                  <a:gd name="T81" fmla="*/ 206 h 118"/>
                  <a:gd name="T82" fmla="*/ 114 w 73"/>
                  <a:gd name="T83" fmla="*/ 225 h 118"/>
                  <a:gd name="T84" fmla="*/ 118 w 73"/>
                  <a:gd name="T85" fmla="*/ 251 h 118"/>
                  <a:gd name="T86" fmla="*/ 128 w 73"/>
                  <a:gd name="T87" fmla="*/ 236 h 118"/>
                  <a:gd name="T88" fmla="*/ 147 w 73"/>
                  <a:gd name="T89" fmla="*/ 279 h 118"/>
                  <a:gd name="T90" fmla="*/ 135 w 73"/>
                  <a:gd name="T91" fmla="*/ 255 h 118"/>
                  <a:gd name="T92" fmla="*/ 152 w 73"/>
                  <a:gd name="T93" fmla="*/ 236 h 118"/>
                  <a:gd name="T94" fmla="*/ 140 w 73"/>
                  <a:gd name="T95" fmla="*/ 239 h 118"/>
                  <a:gd name="T96" fmla="*/ 135 w 73"/>
                  <a:gd name="T97" fmla="*/ 227 h 118"/>
                  <a:gd name="T98" fmla="*/ 137 w 73"/>
                  <a:gd name="T99" fmla="*/ 215 h 118"/>
                  <a:gd name="T100" fmla="*/ 135 w 73"/>
                  <a:gd name="T101" fmla="*/ 208 h 118"/>
                  <a:gd name="T102" fmla="*/ 154 w 73"/>
                  <a:gd name="T103" fmla="*/ 189 h 11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3"/>
                  <a:gd name="T157" fmla="*/ 0 h 118"/>
                  <a:gd name="T158" fmla="*/ 73 w 73"/>
                  <a:gd name="T159" fmla="*/ 118 h 11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3" h="118">
                    <a:moveTo>
                      <a:pt x="65" y="80"/>
                    </a:moveTo>
                    <a:cubicBezTo>
                      <a:pt x="56" y="68"/>
                      <a:pt x="67" y="74"/>
                      <a:pt x="54" y="61"/>
                    </a:cubicBezTo>
                    <a:cubicBezTo>
                      <a:pt x="65" y="60"/>
                      <a:pt x="57" y="50"/>
                      <a:pt x="49" y="46"/>
                    </a:cubicBezTo>
                    <a:cubicBezTo>
                      <a:pt x="55" y="39"/>
                      <a:pt x="58" y="43"/>
                      <a:pt x="51" y="41"/>
                    </a:cubicBezTo>
                    <a:cubicBezTo>
                      <a:pt x="49" y="40"/>
                      <a:pt x="56" y="28"/>
                      <a:pt x="42" y="31"/>
                    </a:cubicBezTo>
                    <a:cubicBezTo>
                      <a:pt x="42" y="24"/>
                      <a:pt x="49" y="28"/>
                      <a:pt x="42" y="25"/>
                    </a:cubicBezTo>
                    <a:cubicBezTo>
                      <a:pt x="44" y="24"/>
                      <a:pt x="43" y="24"/>
                      <a:pt x="38" y="24"/>
                    </a:cubicBezTo>
                    <a:cubicBezTo>
                      <a:pt x="41" y="23"/>
                      <a:pt x="45" y="24"/>
                      <a:pt x="48" y="25"/>
                    </a:cubicBezTo>
                    <a:cubicBezTo>
                      <a:pt x="42" y="15"/>
                      <a:pt x="19" y="9"/>
                      <a:pt x="18" y="17"/>
                    </a:cubicBezTo>
                    <a:cubicBezTo>
                      <a:pt x="19" y="14"/>
                      <a:pt x="21" y="11"/>
                      <a:pt x="24" y="10"/>
                    </a:cubicBezTo>
                    <a:cubicBezTo>
                      <a:pt x="11" y="0"/>
                      <a:pt x="14" y="17"/>
                      <a:pt x="4" y="19"/>
                    </a:cubicBezTo>
                    <a:cubicBezTo>
                      <a:pt x="4" y="19"/>
                      <a:pt x="12" y="21"/>
                      <a:pt x="12" y="22"/>
                    </a:cubicBezTo>
                    <a:cubicBezTo>
                      <a:pt x="12" y="22"/>
                      <a:pt x="1" y="23"/>
                      <a:pt x="0" y="23"/>
                    </a:cubicBezTo>
                    <a:cubicBezTo>
                      <a:pt x="0" y="26"/>
                      <a:pt x="13" y="36"/>
                      <a:pt x="22" y="31"/>
                    </a:cubicBezTo>
                    <a:cubicBezTo>
                      <a:pt x="22" y="32"/>
                      <a:pt x="15" y="39"/>
                      <a:pt x="18" y="40"/>
                    </a:cubicBezTo>
                    <a:cubicBezTo>
                      <a:pt x="23" y="41"/>
                      <a:pt x="16" y="30"/>
                      <a:pt x="25" y="37"/>
                    </a:cubicBezTo>
                    <a:cubicBezTo>
                      <a:pt x="24" y="36"/>
                      <a:pt x="18" y="42"/>
                      <a:pt x="18" y="43"/>
                    </a:cubicBezTo>
                    <a:cubicBezTo>
                      <a:pt x="18" y="43"/>
                      <a:pt x="33" y="52"/>
                      <a:pt x="35" y="52"/>
                    </a:cubicBezTo>
                    <a:cubicBezTo>
                      <a:pt x="36" y="52"/>
                      <a:pt x="25" y="50"/>
                      <a:pt x="26" y="50"/>
                    </a:cubicBezTo>
                    <a:cubicBezTo>
                      <a:pt x="23" y="50"/>
                      <a:pt x="24" y="59"/>
                      <a:pt x="29" y="56"/>
                    </a:cubicBezTo>
                    <a:cubicBezTo>
                      <a:pt x="33" y="53"/>
                      <a:pt x="18" y="53"/>
                      <a:pt x="19" y="53"/>
                    </a:cubicBezTo>
                    <a:cubicBezTo>
                      <a:pt x="24" y="54"/>
                      <a:pt x="16" y="55"/>
                      <a:pt x="18" y="55"/>
                    </a:cubicBezTo>
                    <a:cubicBezTo>
                      <a:pt x="22" y="59"/>
                      <a:pt x="28" y="61"/>
                      <a:pt x="33" y="58"/>
                    </a:cubicBezTo>
                    <a:cubicBezTo>
                      <a:pt x="31" y="59"/>
                      <a:pt x="22" y="62"/>
                      <a:pt x="21" y="63"/>
                    </a:cubicBezTo>
                    <a:cubicBezTo>
                      <a:pt x="22" y="61"/>
                      <a:pt x="22" y="59"/>
                      <a:pt x="23" y="61"/>
                    </a:cubicBezTo>
                    <a:cubicBezTo>
                      <a:pt x="19" y="58"/>
                      <a:pt x="27" y="60"/>
                      <a:pt x="19" y="60"/>
                    </a:cubicBezTo>
                    <a:cubicBezTo>
                      <a:pt x="19" y="67"/>
                      <a:pt x="26" y="68"/>
                      <a:pt x="23" y="69"/>
                    </a:cubicBezTo>
                    <a:cubicBezTo>
                      <a:pt x="38" y="74"/>
                      <a:pt x="26" y="64"/>
                      <a:pt x="30" y="63"/>
                    </a:cubicBezTo>
                    <a:cubicBezTo>
                      <a:pt x="30" y="67"/>
                      <a:pt x="32" y="67"/>
                      <a:pt x="35" y="63"/>
                    </a:cubicBezTo>
                    <a:cubicBezTo>
                      <a:pt x="34" y="65"/>
                      <a:pt x="31" y="68"/>
                      <a:pt x="31" y="71"/>
                    </a:cubicBezTo>
                    <a:cubicBezTo>
                      <a:pt x="34" y="68"/>
                      <a:pt x="37" y="66"/>
                      <a:pt x="41" y="66"/>
                    </a:cubicBezTo>
                    <a:cubicBezTo>
                      <a:pt x="34" y="66"/>
                      <a:pt x="29" y="75"/>
                      <a:pt x="29" y="77"/>
                    </a:cubicBezTo>
                    <a:cubicBezTo>
                      <a:pt x="34" y="78"/>
                      <a:pt x="38" y="76"/>
                      <a:pt x="40" y="69"/>
                    </a:cubicBezTo>
                    <a:cubicBezTo>
                      <a:pt x="43" y="71"/>
                      <a:pt x="40" y="71"/>
                      <a:pt x="43" y="71"/>
                    </a:cubicBezTo>
                    <a:cubicBezTo>
                      <a:pt x="41" y="73"/>
                      <a:pt x="35" y="81"/>
                      <a:pt x="34" y="82"/>
                    </a:cubicBezTo>
                    <a:cubicBezTo>
                      <a:pt x="39" y="82"/>
                      <a:pt x="43" y="79"/>
                      <a:pt x="45" y="74"/>
                    </a:cubicBezTo>
                    <a:cubicBezTo>
                      <a:pt x="41" y="76"/>
                      <a:pt x="41" y="79"/>
                      <a:pt x="45" y="81"/>
                    </a:cubicBezTo>
                    <a:cubicBezTo>
                      <a:pt x="48" y="78"/>
                      <a:pt x="50" y="75"/>
                      <a:pt x="53" y="71"/>
                    </a:cubicBezTo>
                    <a:cubicBezTo>
                      <a:pt x="48" y="75"/>
                      <a:pt x="48" y="77"/>
                      <a:pt x="52" y="77"/>
                    </a:cubicBezTo>
                    <a:cubicBezTo>
                      <a:pt x="50" y="77"/>
                      <a:pt x="38" y="88"/>
                      <a:pt x="39" y="86"/>
                    </a:cubicBezTo>
                    <a:cubicBezTo>
                      <a:pt x="47" y="91"/>
                      <a:pt x="40" y="87"/>
                      <a:pt x="39" y="87"/>
                    </a:cubicBezTo>
                    <a:cubicBezTo>
                      <a:pt x="39" y="90"/>
                      <a:pt x="46" y="96"/>
                      <a:pt x="48" y="95"/>
                    </a:cubicBezTo>
                    <a:cubicBezTo>
                      <a:pt x="48" y="99"/>
                      <a:pt x="45" y="104"/>
                      <a:pt x="50" y="106"/>
                    </a:cubicBezTo>
                    <a:cubicBezTo>
                      <a:pt x="51" y="98"/>
                      <a:pt x="49" y="111"/>
                      <a:pt x="54" y="100"/>
                    </a:cubicBezTo>
                    <a:cubicBezTo>
                      <a:pt x="58" y="107"/>
                      <a:pt x="59" y="109"/>
                      <a:pt x="62" y="118"/>
                    </a:cubicBezTo>
                    <a:cubicBezTo>
                      <a:pt x="70" y="112"/>
                      <a:pt x="62" y="107"/>
                      <a:pt x="57" y="108"/>
                    </a:cubicBezTo>
                    <a:cubicBezTo>
                      <a:pt x="61" y="107"/>
                      <a:pt x="63" y="104"/>
                      <a:pt x="64" y="100"/>
                    </a:cubicBezTo>
                    <a:cubicBezTo>
                      <a:pt x="62" y="102"/>
                      <a:pt x="68" y="99"/>
                      <a:pt x="59" y="101"/>
                    </a:cubicBezTo>
                    <a:cubicBezTo>
                      <a:pt x="60" y="98"/>
                      <a:pt x="73" y="97"/>
                      <a:pt x="57" y="96"/>
                    </a:cubicBezTo>
                    <a:cubicBezTo>
                      <a:pt x="65" y="92"/>
                      <a:pt x="66" y="93"/>
                      <a:pt x="58" y="91"/>
                    </a:cubicBezTo>
                    <a:cubicBezTo>
                      <a:pt x="59" y="90"/>
                      <a:pt x="66" y="82"/>
                      <a:pt x="57" y="88"/>
                    </a:cubicBezTo>
                    <a:cubicBezTo>
                      <a:pt x="59" y="81"/>
                      <a:pt x="63" y="88"/>
                      <a:pt x="65" y="8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39" name="Freeform 596"/>
              <p:cNvSpPr>
                <a:spLocks/>
              </p:cNvSpPr>
              <p:nvPr/>
            </p:nvSpPr>
            <p:spPr bwMode="auto">
              <a:xfrm>
                <a:off x="3079" y="2872"/>
                <a:ext cx="4" cy="2"/>
              </a:xfrm>
              <a:custGeom>
                <a:avLst/>
                <a:gdLst>
                  <a:gd name="T0" fmla="*/ 4 w 2"/>
                  <a:gd name="T1" fmla="*/ 2 h 1"/>
                  <a:gd name="T2" fmla="*/ 0 w 2"/>
                  <a:gd name="T3" fmla="*/ 2 h 1"/>
                  <a:gd name="T4" fmla="*/ 4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0" name="Freeform 597"/>
              <p:cNvSpPr>
                <a:spLocks/>
              </p:cNvSpPr>
              <p:nvPr/>
            </p:nvSpPr>
            <p:spPr bwMode="auto">
              <a:xfrm>
                <a:off x="3591" y="2881"/>
                <a:ext cx="5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2" y="0"/>
                      <a:pt x="0" y="5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1" name="Freeform 598"/>
              <p:cNvSpPr>
                <a:spLocks/>
              </p:cNvSpPr>
              <p:nvPr/>
            </p:nvSpPr>
            <p:spPr bwMode="auto">
              <a:xfrm>
                <a:off x="6166" y="287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2" name="Freeform 599"/>
              <p:cNvSpPr>
                <a:spLocks/>
              </p:cNvSpPr>
              <p:nvPr/>
            </p:nvSpPr>
            <p:spPr bwMode="auto">
              <a:xfrm>
                <a:off x="6383" y="2869"/>
                <a:ext cx="12" cy="12"/>
              </a:xfrm>
              <a:custGeom>
                <a:avLst/>
                <a:gdLst>
                  <a:gd name="T0" fmla="*/ 0 w 5"/>
                  <a:gd name="T1" fmla="*/ 12 h 5"/>
                  <a:gd name="T2" fmla="*/ 0 w 5"/>
                  <a:gd name="T3" fmla="*/ 12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0" y="5"/>
                    </a:moveTo>
                    <a:cubicBezTo>
                      <a:pt x="5" y="0"/>
                      <a:pt x="0" y="5"/>
                      <a:pt x="0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3" name="Freeform 600"/>
              <p:cNvSpPr>
                <a:spLocks/>
              </p:cNvSpPr>
              <p:nvPr/>
            </p:nvSpPr>
            <p:spPr bwMode="auto">
              <a:xfrm>
                <a:off x="6516" y="2881"/>
                <a:ext cx="7" cy="5"/>
              </a:xfrm>
              <a:custGeom>
                <a:avLst/>
                <a:gdLst>
                  <a:gd name="T0" fmla="*/ 0 w 3"/>
                  <a:gd name="T1" fmla="*/ 5 h 2"/>
                  <a:gd name="T2" fmla="*/ 0 w 3"/>
                  <a:gd name="T3" fmla="*/ 5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2"/>
                    </a:moveTo>
                    <a:cubicBezTo>
                      <a:pt x="3" y="2"/>
                      <a:pt x="1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4" name="Freeform 601"/>
              <p:cNvSpPr>
                <a:spLocks/>
              </p:cNvSpPr>
              <p:nvPr/>
            </p:nvSpPr>
            <p:spPr bwMode="auto">
              <a:xfrm>
                <a:off x="6369" y="2886"/>
                <a:ext cx="14" cy="7"/>
              </a:xfrm>
              <a:custGeom>
                <a:avLst/>
                <a:gdLst>
                  <a:gd name="T0" fmla="*/ 2 w 6"/>
                  <a:gd name="T1" fmla="*/ 5 h 3"/>
                  <a:gd name="T2" fmla="*/ 2 w 6"/>
                  <a:gd name="T3" fmla="*/ 5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1" y="2"/>
                    </a:moveTo>
                    <a:cubicBezTo>
                      <a:pt x="6" y="3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5" name="Freeform 602"/>
              <p:cNvSpPr>
                <a:spLocks/>
              </p:cNvSpPr>
              <p:nvPr/>
            </p:nvSpPr>
            <p:spPr bwMode="auto">
              <a:xfrm>
                <a:off x="6476" y="2893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6" name="Freeform 603"/>
              <p:cNvSpPr>
                <a:spLocks/>
              </p:cNvSpPr>
              <p:nvPr/>
            </p:nvSpPr>
            <p:spPr bwMode="auto">
              <a:xfrm>
                <a:off x="6478" y="2891"/>
                <a:ext cx="5" cy="9"/>
              </a:xfrm>
              <a:custGeom>
                <a:avLst/>
                <a:gdLst>
                  <a:gd name="T0" fmla="*/ 0 w 2"/>
                  <a:gd name="T1" fmla="*/ 5 h 4"/>
                  <a:gd name="T2" fmla="*/ 0 w 2"/>
                  <a:gd name="T3" fmla="*/ 5 h 4"/>
                  <a:gd name="T4" fmla="*/ 0 60000 65536"/>
                  <a:gd name="T5" fmla="*/ 0 60000 65536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4">
                    <a:moveTo>
                      <a:pt x="0" y="2"/>
                    </a:moveTo>
                    <a:cubicBezTo>
                      <a:pt x="2" y="4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7" name="Freeform 604"/>
              <p:cNvSpPr>
                <a:spLocks/>
              </p:cNvSpPr>
              <p:nvPr/>
            </p:nvSpPr>
            <p:spPr bwMode="auto">
              <a:xfrm>
                <a:off x="6228" y="2895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8" name="Freeform 605"/>
              <p:cNvSpPr>
                <a:spLocks/>
              </p:cNvSpPr>
              <p:nvPr/>
            </p:nvSpPr>
            <p:spPr bwMode="auto">
              <a:xfrm>
                <a:off x="3272" y="289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49" name="Freeform 606"/>
              <p:cNvSpPr>
                <a:spLocks/>
              </p:cNvSpPr>
              <p:nvPr/>
            </p:nvSpPr>
            <p:spPr bwMode="auto">
              <a:xfrm>
                <a:off x="6315" y="2902"/>
                <a:ext cx="28" cy="38"/>
              </a:xfrm>
              <a:custGeom>
                <a:avLst/>
                <a:gdLst>
                  <a:gd name="T0" fmla="*/ 23 w 12"/>
                  <a:gd name="T1" fmla="*/ 5 h 16"/>
                  <a:gd name="T2" fmla="*/ 0 w 12"/>
                  <a:gd name="T3" fmla="*/ 2 h 16"/>
                  <a:gd name="T4" fmla="*/ 23 w 12"/>
                  <a:gd name="T5" fmla="*/ 5 h 16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6"/>
                  <a:gd name="T11" fmla="*/ 12 w 12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6">
                    <a:moveTo>
                      <a:pt x="10" y="2"/>
                    </a:moveTo>
                    <a:cubicBezTo>
                      <a:pt x="7" y="0"/>
                      <a:pt x="2" y="1"/>
                      <a:pt x="0" y="1"/>
                    </a:cubicBezTo>
                    <a:cubicBezTo>
                      <a:pt x="7" y="2"/>
                      <a:pt x="12" y="16"/>
                      <a:pt x="1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0" name="Freeform 607"/>
              <p:cNvSpPr>
                <a:spLocks/>
              </p:cNvSpPr>
              <p:nvPr/>
            </p:nvSpPr>
            <p:spPr bwMode="auto">
              <a:xfrm>
                <a:off x="6230" y="289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1" name="Freeform 608"/>
              <p:cNvSpPr>
                <a:spLocks/>
              </p:cNvSpPr>
              <p:nvPr/>
            </p:nvSpPr>
            <p:spPr bwMode="auto">
              <a:xfrm>
                <a:off x="3258" y="289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2" name="Freeform 609"/>
              <p:cNvSpPr>
                <a:spLocks/>
              </p:cNvSpPr>
              <p:nvPr/>
            </p:nvSpPr>
            <p:spPr bwMode="auto">
              <a:xfrm>
                <a:off x="6183" y="2898"/>
                <a:ext cx="7" cy="4"/>
              </a:xfrm>
              <a:custGeom>
                <a:avLst/>
                <a:gdLst>
                  <a:gd name="T0" fmla="*/ 7 w 3"/>
                  <a:gd name="T1" fmla="*/ 4 h 2"/>
                  <a:gd name="T2" fmla="*/ 0 w 3"/>
                  <a:gd name="T3" fmla="*/ 4 h 2"/>
                  <a:gd name="T4" fmla="*/ 7 w 3"/>
                  <a:gd name="T5" fmla="*/ 4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0" y="0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3" name="Freeform 610"/>
              <p:cNvSpPr>
                <a:spLocks/>
              </p:cNvSpPr>
              <p:nvPr/>
            </p:nvSpPr>
            <p:spPr bwMode="auto">
              <a:xfrm>
                <a:off x="6537" y="2900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4" name="Freeform 611"/>
              <p:cNvSpPr>
                <a:spLocks/>
              </p:cNvSpPr>
              <p:nvPr/>
            </p:nvSpPr>
            <p:spPr bwMode="auto">
              <a:xfrm>
                <a:off x="3594" y="2900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4 w 2"/>
                  <a:gd name="T3" fmla="*/ 2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5" name="Freeform 612"/>
              <p:cNvSpPr>
                <a:spLocks/>
              </p:cNvSpPr>
              <p:nvPr/>
            </p:nvSpPr>
            <p:spPr bwMode="auto">
              <a:xfrm>
                <a:off x="3253" y="2900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2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1856" name="Group 613"/>
            <p:cNvGrpSpPr>
              <a:grpSpLocks/>
            </p:cNvGrpSpPr>
            <p:nvPr/>
          </p:nvGrpSpPr>
          <p:grpSpPr bwMode="auto">
            <a:xfrm>
              <a:off x="383" y="3060"/>
              <a:ext cx="907" cy="496"/>
              <a:chOff x="1198" y="245"/>
              <a:chExt cx="5852" cy="3198"/>
            </a:xfrm>
          </p:grpSpPr>
          <p:sp>
            <p:nvSpPr>
              <p:cNvPr id="821857" name="Freeform 614"/>
              <p:cNvSpPr>
                <a:spLocks/>
              </p:cNvSpPr>
              <p:nvPr/>
            </p:nvSpPr>
            <p:spPr bwMode="auto">
              <a:xfrm>
                <a:off x="3253" y="2902"/>
                <a:ext cx="0" cy="3"/>
              </a:xfrm>
              <a:custGeom>
                <a:avLst/>
                <a:gdLst>
                  <a:gd name="T0" fmla="*/ 0 h 1"/>
                  <a:gd name="T1" fmla="*/ 3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8" name="Freeform 615"/>
              <p:cNvSpPr>
                <a:spLocks/>
              </p:cNvSpPr>
              <p:nvPr/>
            </p:nvSpPr>
            <p:spPr bwMode="auto">
              <a:xfrm>
                <a:off x="3596" y="2905"/>
                <a:ext cx="5" cy="0"/>
              </a:xfrm>
              <a:custGeom>
                <a:avLst/>
                <a:gdLst>
                  <a:gd name="T0" fmla="*/ 3 w 2"/>
                  <a:gd name="T1" fmla="*/ 3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59" name="Freeform 616"/>
              <p:cNvSpPr>
                <a:spLocks/>
              </p:cNvSpPr>
              <p:nvPr/>
            </p:nvSpPr>
            <p:spPr bwMode="auto">
              <a:xfrm>
                <a:off x="3818" y="2902"/>
                <a:ext cx="7" cy="7"/>
              </a:xfrm>
              <a:custGeom>
                <a:avLst/>
                <a:gdLst>
                  <a:gd name="T0" fmla="*/ 7 w 3"/>
                  <a:gd name="T1" fmla="*/ 2 h 3"/>
                  <a:gd name="T2" fmla="*/ 0 w 3"/>
                  <a:gd name="T3" fmla="*/ 7 h 3"/>
                  <a:gd name="T4" fmla="*/ 7 w 3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3" y="1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1" y="3"/>
                      <a:pt x="3" y="2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0" name="Freeform 617"/>
              <p:cNvSpPr>
                <a:spLocks/>
              </p:cNvSpPr>
              <p:nvPr/>
            </p:nvSpPr>
            <p:spPr bwMode="auto">
              <a:xfrm>
                <a:off x="3249" y="290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1" name="Freeform 618"/>
              <p:cNvSpPr>
                <a:spLocks/>
              </p:cNvSpPr>
              <p:nvPr/>
            </p:nvSpPr>
            <p:spPr bwMode="auto">
              <a:xfrm>
                <a:off x="3244" y="2905"/>
                <a:ext cx="5" cy="4"/>
              </a:xfrm>
              <a:custGeom>
                <a:avLst/>
                <a:gdLst>
                  <a:gd name="T0" fmla="*/ 5 w 2"/>
                  <a:gd name="T1" fmla="*/ 2 h 2"/>
                  <a:gd name="T2" fmla="*/ 0 w 2"/>
                  <a:gd name="T3" fmla="*/ 2 h 2"/>
                  <a:gd name="T4" fmla="*/ 5 w 2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2" name="Freeform 619"/>
              <p:cNvSpPr>
                <a:spLocks/>
              </p:cNvSpPr>
              <p:nvPr/>
            </p:nvSpPr>
            <p:spPr bwMode="auto">
              <a:xfrm>
                <a:off x="3237" y="2907"/>
                <a:ext cx="7" cy="5"/>
              </a:xfrm>
              <a:custGeom>
                <a:avLst/>
                <a:gdLst>
                  <a:gd name="T0" fmla="*/ 7 w 3"/>
                  <a:gd name="T1" fmla="*/ 5 h 2"/>
                  <a:gd name="T2" fmla="*/ 7 w 3"/>
                  <a:gd name="T3" fmla="*/ 5 h 2"/>
                  <a:gd name="T4" fmla="*/ 7 w 3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2"/>
                    </a:moveTo>
                    <a:cubicBezTo>
                      <a:pt x="3" y="0"/>
                      <a:pt x="0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3" name="Freeform 620"/>
              <p:cNvSpPr>
                <a:spLocks/>
              </p:cNvSpPr>
              <p:nvPr/>
            </p:nvSpPr>
            <p:spPr bwMode="auto">
              <a:xfrm>
                <a:off x="6178" y="2909"/>
                <a:ext cx="52" cy="85"/>
              </a:xfrm>
              <a:custGeom>
                <a:avLst/>
                <a:gdLst>
                  <a:gd name="T0" fmla="*/ 52 w 22"/>
                  <a:gd name="T1" fmla="*/ 52 h 36"/>
                  <a:gd name="T2" fmla="*/ 47 w 22"/>
                  <a:gd name="T3" fmla="*/ 17 h 36"/>
                  <a:gd name="T4" fmla="*/ 12 w 22"/>
                  <a:gd name="T5" fmla="*/ 7 h 36"/>
                  <a:gd name="T6" fmla="*/ 9 w 22"/>
                  <a:gd name="T7" fmla="*/ 28 h 36"/>
                  <a:gd name="T8" fmla="*/ 31 w 22"/>
                  <a:gd name="T9" fmla="*/ 38 h 36"/>
                  <a:gd name="T10" fmla="*/ 12 w 22"/>
                  <a:gd name="T11" fmla="*/ 71 h 36"/>
                  <a:gd name="T12" fmla="*/ 52 w 22"/>
                  <a:gd name="T13" fmla="*/ 52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36"/>
                  <a:gd name="T23" fmla="*/ 22 w 22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36">
                    <a:moveTo>
                      <a:pt x="22" y="22"/>
                    </a:moveTo>
                    <a:cubicBezTo>
                      <a:pt x="22" y="18"/>
                      <a:pt x="19" y="6"/>
                      <a:pt x="20" y="7"/>
                    </a:cubicBezTo>
                    <a:cubicBezTo>
                      <a:pt x="22" y="8"/>
                      <a:pt x="9" y="0"/>
                      <a:pt x="5" y="3"/>
                    </a:cubicBezTo>
                    <a:cubicBezTo>
                      <a:pt x="6" y="5"/>
                      <a:pt x="8" y="9"/>
                      <a:pt x="4" y="12"/>
                    </a:cubicBezTo>
                    <a:cubicBezTo>
                      <a:pt x="6" y="13"/>
                      <a:pt x="8" y="18"/>
                      <a:pt x="13" y="16"/>
                    </a:cubicBezTo>
                    <a:cubicBezTo>
                      <a:pt x="13" y="18"/>
                      <a:pt x="0" y="25"/>
                      <a:pt x="5" y="30"/>
                    </a:cubicBezTo>
                    <a:cubicBezTo>
                      <a:pt x="12" y="36"/>
                      <a:pt x="19" y="24"/>
                      <a:pt x="22" y="2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4" name="Freeform 621"/>
              <p:cNvSpPr>
                <a:spLocks/>
              </p:cNvSpPr>
              <p:nvPr/>
            </p:nvSpPr>
            <p:spPr bwMode="auto">
              <a:xfrm>
                <a:off x="3237" y="2914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0 w 2"/>
                  <a:gd name="T3" fmla="*/ 2 h 1"/>
                  <a:gd name="T4" fmla="*/ 5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5" name="Freeform 622"/>
              <p:cNvSpPr>
                <a:spLocks/>
              </p:cNvSpPr>
              <p:nvPr/>
            </p:nvSpPr>
            <p:spPr bwMode="auto">
              <a:xfrm>
                <a:off x="3213" y="2916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6" name="Freeform 623"/>
              <p:cNvSpPr>
                <a:spLocks/>
              </p:cNvSpPr>
              <p:nvPr/>
            </p:nvSpPr>
            <p:spPr bwMode="auto">
              <a:xfrm>
                <a:off x="3234" y="291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7" name="Freeform 624"/>
              <p:cNvSpPr>
                <a:spLocks/>
              </p:cNvSpPr>
              <p:nvPr/>
            </p:nvSpPr>
            <p:spPr bwMode="auto">
              <a:xfrm>
                <a:off x="6480" y="2914"/>
                <a:ext cx="5" cy="19"/>
              </a:xfrm>
              <a:custGeom>
                <a:avLst/>
                <a:gdLst>
                  <a:gd name="T0" fmla="*/ 0 w 2"/>
                  <a:gd name="T1" fmla="*/ 7 h 8"/>
                  <a:gd name="T2" fmla="*/ 0 w 2"/>
                  <a:gd name="T3" fmla="*/ 7 h 8"/>
                  <a:gd name="T4" fmla="*/ 0 60000 65536"/>
                  <a:gd name="T5" fmla="*/ 0 60000 65536"/>
                  <a:gd name="T6" fmla="*/ 0 w 2"/>
                  <a:gd name="T7" fmla="*/ 0 h 8"/>
                  <a:gd name="T8" fmla="*/ 2 w 2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8">
                    <a:moveTo>
                      <a:pt x="0" y="3"/>
                    </a:moveTo>
                    <a:cubicBezTo>
                      <a:pt x="1" y="8"/>
                      <a:pt x="2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8" name="Freeform 625"/>
              <p:cNvSpPr>
                <a:spLocks/>
              </p:cNvSpPr>
              <p:nvPr/>
            </p:nvSpPr>
            <p:spPr bwMode="auto">
              <a:xfrm>
                <a:off x="3731" y="2919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69" name="Freeform 626"/>
              <p:cNvSpPr>
                <a:spLocks/>
              </p:cNvSpPr>
              <p:nvPr/>
            </p:nvSpPr>
            <p:spPr bwMode="auto">
              <a:xfrm>
                <a:off x="6561" y="292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0" name="Freeform 627"/>
              <p:cNvSpPr>
                <a:spLocks/>
              </p:cNvSpPr>
              <p:nvPr/>
            </p:nvSpPr>
            <p:spPr bwMode="auto">
              <a:xfrm>
                <a:off x="6478" y="2921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2 w 1"/>
                  <a:gd name="T3" fmla="*/ 5 h 3"/>
                  <a:gd name="T4" fmla="*/ 0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1" name="Freeform 628"/>
              <p:cNvSpPr>
                <a:spLocks/>
              </p:cNvSpPr>
              <p:nvPr/>
            </p:nvSpPr>
            <p:spPr bwMode="auto">
              <a:xfrm>
                <a:off x="6532" y="2921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2" name="Freeform 629"/>
              <p:cNvSpPr>
                <a:spLocks/>
              </p:cNvSpPr>
              <p:nvPr/>
            </p:nvSpPr>
            <p:spPr bwMode="auto">
              <a:xfrm>
                <a:off x="6324" y="2921"/>
                <a:ext cx="7" cy="3"/>
              </a:xfrm>
              <a:custGeom>
                <a:avLst/>
                <a:gdLst>
                  <a:gd name="T0" fmla="*/ 2 w 3"/>
                  <a:gd name="T1" fmla="*/ 3 h 1"/>
                  <a:gd name="T2" fmla="*/ 2 w 3"/>
                  <a:gd name="T3" fmla="*/ 3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1" y="1"/>
                    </a:moveTo>
                    <a:cubicBezTo>
                      <a:pt x="3" y="1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3" name="Freeform 630"/>
              <p:cNvSpPr>
                <a:spLocks/>
              </p:cNvSpPr>
              <p:nvPr/>
            </p:nvSpPr>
            <p:spPr bwMode="auto">
              <a:xfrm>
                <a:off x="6487" y="292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4" name="Freeform 631"/>
              <p:cNvSpPr>
                <a:spLocks/>
              </p:cNvSpPr>
              <p:nvPr/>
            </p:nvSpPr>
            <p:spPr bwMode="auto">
              <a:xfrm>
                <a:off x="6457" y="2924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5" name="Freeform 632"/>
              <p:cNvSpPr>
                <a:spLocks/>
              </p:cNvSpPr>
              <p:nvPr/>
            </p:nvSpPr>
            <p:spPr bwMode="auto">
              <a:xfrm>
                <a:off x="6329" y="2924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2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1" y="1"/>
                    </a:moveTo>
                    <a:cubicBezTo>
                      <a:pt x="3" y="0"/>
                      <a:pt x="0" y="3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6" name="Freeform 633"/>
              <p:cNvSpPr>
                <a:spLocks/>
              </p:cNvSpPr>
              <p:nvPr/>
            </p:nvSpPr>
            <p:spPr bwMode="auto">
              <a:xfrm>
                <a:off x="6457" y="292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7" name="Freeform 634"/>
              <p:cNvSpPr>
                <a:spLocks/>
              </p:cNvSpPr>
              <p:nvPr/>
            </p:nvSpPr>
            <p:spPr bwMode="auto">
              <a:xfrm>
                <a:off x="6450" y="2928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8" name="Freeform 635"/>
              <p:cNvSpPr>
                <a:spLocks/>
              </p:cNvSpPr>
              <p:nvPr/>
            </p:nvSpPr>
            <p:spPr bwMode="auto">
              <a:xfrm>
                <a:off x="1198" y="2907"/>
                <a:ext cx="78" cy="54"/>
              </a:xfrm>
              <a:custGeom>
                <a:avLst/>
                <a:gdLst>
                  <a:gd name="T0" fmla="*/ 43 w 33"/>
                  <a:gd name="T1" fmla="*/ 40 h 23"/>
                  <a:gd name="T2" fmla="*/ 9 w 33"/>
                  <a:gd name="T3" fmla="*/ 35 h 23"/>
                  <a:gd name="T4" fmla="*/ 43 w 33"/>
                  <a:gd name="T5" fmla="*/ 40 h 23"/>
                  <a:gd name="T6" fmla="*/ 0 60000 65536"/>
                  <a:gd name="T7" fmla="*/ 0 60000 65536"/>
                  <a:gd name="T8" fmla="*/ 0 60000 65536"/>
                  <a:gd name="T9" fmla="*/ 0 w 33"/>
                  <a:gd name="T10" fmla="*/ 0 h 23"/>
                  <a:gd name="T11" fmla="*/ 33 w 33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3" h="23">
                    <a:moveTo>
                      <a:pt x="18" y="17"/>
                    </a:moveTo>
                    <a:cubicBezTo>
                      <a:pt x="33" y="0"/>
                      <a:pt x="3" y="16"/>
                      <a:pt x="4" y="15"/>
                    </a:cubicBezTo>
                    <a:cubicBezTo>
                      <a:pt x="0" y="23"/>
                      <a:pt x="20" y="17"/>
                      <a:pt x="18" y="1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79" name="Freeform 636"/>
              <p:cNvSpPr>
                <a:spLocks/>
              </p:cNvSpPr>
              <p:nvPr/>
            </p:nvSpPr>
            <p:spPr bwMode="auto">
              <a:xfrm>
                <a:off x="6523" y="2931"/>
                <a:ext cx="9" cy="11"/>
              </a:xfrm>
              <a:custGeom>
                <a:avLst/>
                <a:gdLst>
                  <a:gd name="T0" fmla="*/ 0 w 4"/>
                  <a:gd name="T1" fmla="*/ 2 h 5"/>
                  <a:gd name="T2" fmla="*/ 0 w 4"/>
                  <a:gd name="T3" fmla="*/ 0 h 5"/>
                  <a:gd name="T4" fmla="*/ 0 w 4"/>
                  <a:gd name="T5" fmla="*/ 2 h 5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5"/>
                  <a:gd name="T11" fmla="*/ 4 w 4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5">
                    <a:moveTo>
                      <a:pt x="0" y="1"/>
                    </a:moveTo>
                    <a:cubicBezTo>
                      <a:pt x="0" y="5"/>
                      <a:pt x="4" y="3"/>
                      <a:pt x="0" y="0"/>
                    </a:cubicBezTo>
                    <a:cubicBezTo>
                      <a:pt x="1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0" name="Freeform 637"/>
              <p:cNvSpPr>
                <a:spLocks/>
              </p:cNvSpPr>
              <p:nvPr/>
            </p:nvSpPr>
            <p:spPr bwMode="auto">
              <a:xfrm>
                <a:off x="6235" y="2933"/>
                <a:ext cx="21" cy="17"/>
              </a:xfrm>
              <a:custGeom>
                <a:avLst/>
                <a:gdLst>
                  <a:gd name="T0" fmla="*/ 21 w 9"/>
                  <a:gd name="T1" fmla="*/ 0 h 7"/>
                  <a:gd name="T2" fmla="*/ 21 w 9"/>
                  <a:gd name="T3" fmla="*/ 0 h 7"/>
                  <a:gd name="T4" fmla="*/ 0 60000 65536"/>
                  <a:gd name="T5" fmla="*/ 0 60000 65536"/>
                  <a:gd name="T6" fmla="*/ 0 w 9"/>
                  <a:gd name="T7" fmla="*/ 0 h 7"/>
                  <a:gd name="T8" fmla="*/ 9 w 9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7">
                    <a:moveTo>
                      <a:pt x="9" y="0"/>
                    </a:moveTo>
                    <a:cubicBezTo>
                      <a:pt x="0" y="7"/>
                      <a:pt x="9" y="1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1" name="Freeform 638"/>
              <p:cNvSpPr>
                <a:spLocks/>
              </p:cNvSpPr>
              <p:nvPr/>
            </p:nvSpPr>
            <p:spPr bwMode="auto">
              <a:xfrm>
                <a:off x="3230" y="2931"/>
                <a:ext cx="2" cy="4"/>
              </a:xfrm>
              <a:custGeom>
                <a:avLst/>
                <a:gdLst>
                  <a:gd name="T0" fmla="*/ 2 w 1"/>
                  <a:gd name="T1" fmla="*/ 2 h 2"/>
                  <a:gd name="T2" fmla="*/ 0 w 1"/>
                  <a:gd name="T3" fmla="*/ 2 h 2"/>
                  <a:gd name="T4" fmla="*/ 2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2" name="Freeform 639"/>
              <p:cNvSpPr>
                <a:spLocks/>
              </p:cNvSpPr>
              <p:nvPr/>
            </p:nvSpPr>
            <p:spPr bwMode="auto">
              <a:xfrm>
                <a:off x="6218" y="2928"/>
                <a:ext cx="43" cy="24"/>
              </a:xfrm>
              <a:custGeom>
                <a:avLst/>
                <a:gdLst>
                  <a:gd name="T0" fmla="*/ 26 w 18"/>
                  <a:gd name="T1" fmla="*/ 22 h 10"/>
                  <a:gd name="T2" fmla="*/ 26 w 18"/>
                  <a:gd name="T3" fmla="*/ 22 h 10"/>
                  <a:gd name="T4" fmla="*/ 0 60000 65536"/>
                  <a:gd name="T5" fmla="*/ 0 60000 65536"/>
                  <a:gd name="T6" fmla="*/ 0 w 18"/>
                  <a:gd name="T7" fmla="*/ 0 h 10"/>
                  <a:gd name="T8" fmla="*/ 18 w 18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10">
                    <a:moveTo>
                      <a:pt x="11" y="9"/>
                    </a:moveTo>
                    <a:cubicBezTo>
                      <a:pt x="18" y="0"/>
                      <a:pt x="0" y="10"/>
                      <a:pt x="11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3" name="Freeform 640"/>
              <p:cNvSpPr>
                <a:spLocks/>
              </p:cNvSpPr>
              <p:nvPr/>
            </p:nvSpPr>
            <p:spPr bwMode="auto">
              <a:xfrm>
                <a:off x="6518" y="2938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4" name="Freeform 641"/>
              <p:cNvSpPr>
                <a:spLocks/>
              </p:cNvSpPr>
              <p:nvPr/>
            </p:nvSpPr>
            <p:spPr bwMode="auto">
              <a:xfrm>
                <a:off x="3636" y="2914"/>
                <a:ext cx="99" cy="73"/>
              </a:xfrm>
              <a:custGeom>
                <a:avLst/>
                <a:gdLst>
                  <a:gd name="T0" fmla="*/ 99 w 42"/>
                  <a:gd name="T1" fmla="*/ 33 h 31"/>
                  <a:gd name="T2" fmla="*/ 68 w 42"/>
                  <a:gd name="T3" fmla="*/ 42 h 31"/>
                  <a:gd name="T4" fmla="*/ 26 w 42"/>
                  <a:gd name="T5" fmla="*/ 45 h 31"/>
                  <a:gd name="T6" fmla="*/ 40 w 42"/>
                  <a:gd name="T7" fmla="*/ 45 h 31"/>
                  <a:gd name="T8" fmla="*/ 31 w 42"/>
                  <a:gd name="T9" fmla="*/ 64 h 31"/>
                  <a:gd name="T10" fmla="*/ 99 w 42"/>
                  <a:gd name="T11" fmla="*/ 33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31"/>
                  <a:gd name="T20" fmla="*/ 42 w 42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31">
                    <a:moveTo>
                      <a:pt x="42" y="14"/>
                    </a:moveTo>
                    <a:cubicBezTo>
                      <a:pt x="38" y="12"/>
                      <a:pt x="30" y="12"/>
                      <a:pt x="29" y="18"/>
                    </a:cubicBezTo>
                    <a:cubicBezTo>
                      <a:pt x="33" y="21"/>
                      <a:pt x="14" y="0"/>
                      <a:pt x="11" y="19"/>
                    </a:cubicBezTo>
                    <a:cubicBezTo>
                      <a:pt x="21" y="17"/>
                      <a:pt x="0" y="31"/>
                      <a:pt x="17" y="19"/>
                    </a:cubicBezTo>
                    <a:cubicBezTo>
                      <a:pt x="16" y="22"/>
                      <a:pt x="14" y="26"/>
                      <a:pt x="13" y="27"/>
                    </a:cubicBezTo>
                    <a:cubicBezTo>
                      <a:pt x="16" y="28"/>
                      <a:pt x="40" y="11"/>
                      <a:pt x="42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5" name="Freeform 642"/>
              <p:cNvSpPr>
                <a:spLocks/>
              </p:cNvSpPr>
              <p:nvPr/>
            </p:nvSpPr>
            <p:spPr bwMode="auto">
              <a:xfrm>
                <a:off x="3237" y="2942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6" name="Freeform 643"/>
              <p:cNvSpPr>
                <a:spLocks/>
              </p:cNvSpPr>
              <p:nvPr/>
            </p:nvSpPr>
            <p:spPr bwMode="auto">
              <a:xfrm>
                <a:off x="1274" y="2942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7" name="Freeform 644"/>
              <p:cNvSpPr>
                <a:spLocks/>
              </p:cNvSpPr>
              <p:nvPr/>
            </p:nvSpPr>
            <p:spPr bwMode="auto">
              <a:xfrm>
                <a:off x="6251" y="2942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3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8" name="Freeform 645"/>
              <p:cNvSpPr>
                <a:spLocks/>
              </p:cNvSpPr>
              <p:nvPr/>
            </p:nvSpPr>
            <p:spPr bwMode="auto">
              <a:xfrm>
                <a:off x="3237" y="294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89" name="Freeform 646"/>
              <p:cNvSpPr>
                <a:spLocks/>
              </p:cNvSpPr>
              <p:nvPr/>
            </p:nvSpPr>
            <p:spPr bwMode="auto">
              <a:xfrm>
                <a:off x="3237" y="294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0" name="Freeform 647"/>
              <p:cNvSpPr>
                <a:spLocks/>
              </p:cNvSpPr>
              <p:nvPr/>
            </p:nvSpPr>
            <p:spPr bwMode="auto">
              <a:xfrm>
                <a:off x="6409" y="2947"/>
                <a:ext cx="17" cy="5"/>
              </a:xfrm>
              <a:custGeom>
                <a:avLst/>
                <a:gdLst>
                  <a:gd name="T0" fmla="*/ 12 w 7"/>
                  <a:gd name="T1" fmla="*/ 0 h 2"/>
                  <a:gd name="T2" fmla="*/ 12 w 7"/>
                  <a:gd name="T3" fmla="*/ 0 h 2"/>
                  <a:gd name="T4" fmla="*/ 0 60000 65536"/>
                  <a:gd name="T5" fmla="*/ 0 60000 65536"/>
                  <a:gd name="T6" fmla="*/ 0 w 7"/>
                  <a:gd name="T7" fmla="*/ 0 h 2"/>
                  <a:gd name="T8" fmla="*/ 7 w 7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2">
                    <a:moveTo>
                      <a:pt x="5" y="0"/>
                    </a:moveTo>
                    <a:cubicBezTo>
                      <a:pt x="0" y="0"/>
                      <a:pt x="7" y="2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1" name="Freeform 648"/>
              <p:cNvSpPr>
                <a:spLocks/>
              </p:cNvSpPr>
              <p:nvPr/>
            </p:nvSpPr>
            <p:spPr bwMode="auto">
              <a:xfrm>
                <a:off x="6230" y="2945"/>
                <a:ext cx="5" cy="5"/>
              </a:xfrm>
              <a:custGeom>
                <a:avLst/>
                <a:gdLst>
                  <a:gd name="T0" fmla="*/ 3 w 2"/>
                  <a:gd name="T1" fmla="*/ 5 h 2"/>
                  <a:gd name="T2" fmla="*/ 3 w 2"/>
                  <a:gd name="T3" fmla="*/ 5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1" y="2"/>
                    </a:moveTo>
                    <a:cubicBezTo>
                      <a:pt x="2" y="0"/>
                      <a:pt x="0" y="1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2" name="Freeform 649"/>
              <p:cNvSpPr>
                <a:spLocks/>
              </p:cNvSpPr>
              <p:nvPr/>
            </p:nvSpPr>
            <p:spPr bwMode="auto">
              <a:xfrm>
                <a:off x="6249" y="294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3" name="Freeform 650"/>
              <p:cNvSpPr>
                <a:spLocks/>
              </p:cNvSpPr>
              <p:nvPr/>
            </p:nvSpPr>
            <p:spPr bwMode="auto">
              <a:xfrm>
                <a:off x="6249" y="295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4" name="Freeform 651"/>
              <p:cNvSpPr>
                <a:spLocks/>
              </p:cNvSpPr>
              <p:nvPr/>
            </p:nvSpPr>
            <p:spPr bwMode="auto">
              <a:xfrm>
                <a:off x="6251" y="2952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5" name="Freeform 652"/>
              <p:cNvSpPr>
                <a:spLocks/>
              </p:cNvSpPr>
              <p:nvPr/>
            </p:nvSpPr>
            <p:spPr bwMode="auto">
              <a:xfrm>
                <a:off x="6459" y="2954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6" name="Freeform 653"/>
              <p:cNvSpPr>
                <a:spLocks/>
              </p:cNvSpPr>
              <p:nvPr/>
            </p:nvSpPr>
            <p:spPr bwMode="auto">
              <a:xfrm>
                <a:off x="6575" y="2954"/>
                <a:ext cx="0" cy="7"/>
              </a:xfrm>
              <a:custGeom>
                <a:avLst/>
                <a:gdLst>
                  <a:gd name="T0" fmla="*/ 0 h 3"/>
                  <a:gd name="T1" fmla="*/ 0 h 3"/>
                  <a:gd name="T2" fmla="*/ 0 60000 65536"/>
                  <a:gd name="T3" fmla="*/ 0 60000 65536"/>
                  <a:gd name="T4" fmla="*/ 0 h 3"/>
                  <a:gd name="T5" fmla="*/ 3 h 3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3">
                    <a:moveTo>
                      <a:pt x="0" y="0"/>
                    </a:moveTo>
                    <a:cubicBezTo>
                      <a:pt x="0" y="3"/>
                      <a:pt x="0" y="3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7" name="Freeform 654"/>
              <p:cNvSpPr>
                <a:spLocks/>
              </p:cNvSpPr>
              <p:nvPr/>
            </p:nvSpPr>
            <p:spPr bwMode="auto">
              <a:xfrm>
                <a:off x="6251" y="2954"/>
                <a:ext cx="0" cy="3"/>
              </a:xfrm>
              <a:custGeom>
                <a:avLst/>
                <a:gdLst>
                  <a:gd name="T0" fmla="*/ 3 h 1"/>
                  <a:gd name="T1" fmla="*/ 0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8" name="Freeform 655"/>
              <p:cNvSpPr>
                <a:spLocks/>
              </p:cNvSpPr>
              <p:nvPr/>
            </p:nvSpPr>
            <p:spPr bwMode="auto">
              <a:xfrm>
                <a:off x="6244" y="2957"/>
                <a:ext cx="2" cy="4"/>
              </a:xfrm>
              <a:custGeom>
                <a:avLst/>
                <a:gdLst>
                  <a:gd name="T0" fmla="*/ 2 w 1"/>
                  <a:gd name="T1" fmla="*/ 0 h 2"/>
                  <a:gd name="T2" fmla="*/ 2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899" name="Freeform 656"/>
              <p:cNvSpPr>
                <a:spLocks/>
              </p:cNvSpPr>
              <p:nvPr/>
            </p:nvSpPr>
            <p:spPr bwMode="auto">
              <a:xfrm>
                <a:off x="6251" y="2952"/>
                <a:ext cx="3" cy="14"/>
              </a:xfrm>
              <a:custGeom>
                <a:avLst/>
                <a:gdLst>
                  <a:gd name="T0" fmla="*/ 0 w 1"/>
                  <a:gd name="T1" fmla="*/ 9 h 6"/>
                  <a:gd name="T2" fmla="*/ 0 w 1"/>
                  <a:gd name="T3" fmla="*/ 9 h 6"/>
                  <a:gd name="T4" fmla="*/ 0 60000 65536"/>
                  <a:gd name="T5" fmla="*/ 0 60000 65536"/>
                  <a:gd name="T6" fmla="*/ 0 w 1"/>
                  <a:gd name="T7" fmla="*/ 0 h 6"/>
                  <a:gd name="T8" fmla="*/ 1 w 1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6">
                    <a:moveTo>
                      <a:pt x="0" y="4"/>
                    </a:moveTo>
                    <a:cubicBezTo>
                      <a:pt x="0" y="0"/>
                      <a:pt x="1" y="6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0" name="Freeform 657"/>
              <p:cNvSpPr>
                <a:spLocks/>
              </p:cNvSpPr>
              <p:nvPr/>
            </p:nvSpPr>
            <p:spPr bwMode="auto">
              <a:xfrm>
                <a:off x="3218" y="2959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1" name="Freeform 658"/>
              <p:cNvSpPr>
                <a:spLocks/>
              </p:cNvSpPr>
              <p:nvPr/>
            </p:nvSpPr>
            <p:spPr bwMode="auto">
              <a:xfrm>
                <a:off x="3220" y="2959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2" name="Freeform 659"/>
              <p:cNvSpPr>
                <a:spLocks/>
              </p:cNvSpPr>
              <p:nvPr/>
            </p:nvSpPr>
            <p:spPr bwMode="auto">
              <a:xfrm>
                <a:off x="6242" y="2959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3" name="Freeform 660"/>
              <p:cNvSpPr>
                <a:spLocks/>
              </p:cNvSpPr>
              <p:nvPr/>
            </p:nvSpPr>
            <p:spPr bwMode="auto">
              <a:xfrm>
                <a:off x="6450" y="2959"/>
                <a:ext cx="203" cy="118"/>
              </a:xfrm>
              <a:custGeom>
                <a:avLst/>
                <a:gdLst>
                  <a:gd name="T0" fmla="*/ 35 w 86"/>
                  <a:gd name="T1" fmla="*/ 5 h 50"/>
                  <a:gd name="T2" fmla="*/ 0 w 86"/>
                  <a:gd name="T3" fmla="*/ 14 h 50"/>
                  <a:gd name="T4" fmla="*/ 47 w 86"/>
                  <a:gd name="T5" fmla="*/ 40 h 50"/>
                  <a:gd name="T6" fmla="*/ 45 w 86"/>
                  <a:gd name="T7" fmla="*/ 42 h 50"/>
                  <a:gd name="T8" fmla="*/ 21 w 86"/>
                  <a:gd name="T9" fmla="*/ 38 h 50"/>
                  <a:gd name="T10" fmla="*/ 54 w 86"/>
                  <a:gd name="T11" fmla="*/ 47 h 50"/>
                  <a:gd name="T12" fmla="*/ 87 w 86"/>
                  <a:gd name="T13" fmla="*/ 113 h 50"/>
                  <a:gd name="T14" fmla="*/ 139 w 86"/>
                  <a:gd name="T15" fmla="*/ 109 h 50"/>
                  <a:gd name="T16" fmla="*/ 125 w 86"/>
                  <a:gd name="T17" fmla="*/ 92 h 50"/>
                  <a:gd name="T18" fmla="*/ 139 w 86"/>
                  <a:gd name="T19" fmla="*/ 94 h 50"/>
                  <a:gd name="T20" fmla="*/ 139 w 86"/>
                  <a:gd name="T21" fmla="*/ 92 h 50"/>
                  <a:gd name="T22" fmla="*/ 116 w 86"/>
                  <a:gd name="T23" fmla="*/ 87 h 50"/>
                  <a:gd name="T24" fmla="*/ 116 w 86"/>
                  <a:gd name="T25" fmla="*/ 66 h 50"/>
                  <a:gd name="T26" fmla="*/ 99 w 86"/>
                  <a:gd name="T27" fmla="*/ 50 h 50"/>
                  <a:gd name="T28" fmla="*/ 106 w 86"/>
                  <a:gd name="T29" fmla="*/ 50 h 50"/>
                  <a:gd name="T30" fmla="*/ 149 w 86"/>
                  <a:gd name="T31" fmla="*/ 94 h 50"/>
                  <a:gd name="T32" fmla="*/ 144 w 86"/>
                  <a:gd name="T33" fmla="*/ 50 h 50"/>
                  <a:gd name="T34" fmla="*/ 116 w 86"/>
                  <a:gd name="T35" fmla="*/ 33 h 50"/>
                  <a:gd name="T36" fmla="*/ 109 w 86"/>
                  <a:gd name="T37" fmla="*/ 28 h 50"/>
                  <a:gd name="T38" fmla="*/ 35 w 86"/>
                  <a:gd name="T39" fmla="*/ 5 h 5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6"/>
                  <a:gd name="T61" fmla="*/ 0 h 50"/>
                  <a:gd name="T62" fmla="*/ 86 w 86"/>
                  <a:gd name="T63" fmla="*/ 50 h 5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6" h="50">
                    <a:moveTo>
                      <a:pt x="15" y="2"/>
                    </a:moveTo>
                    <a:cubicBezTo>
                      <a:pt x="7" y="0"/>
                      <a:pt x="5" y="7"/>
                      <a:pt x="0" y="6"/>
                    </a:cubicBezTo>
                    <a:cubicBezTo>
                      <a:pt x="8" y="9"/>
                      <a:pt x="12" y="15"/>
                      <a:pt x="20" y="17"/>
                    </a:cubicBezTo>
                    <a:cubicBezTo>
                      <a:pt x="17" y="17"/>
                      <a:pt x="17" y="17"/>
                      <a:pt x="19" y="18"/>
                    </a:cubicBezTo>
                    <a:cubicBezTo>
                      <a:pt x="15" y="18"/>
                      <a:pt x="12" y="16"/>
                      <a:pt x="9" y="16"/>
                    </a:cubicBezTo>
                    <a:cubicBezTo>
                      <a:pt x="9" y="25"/>
                      <a:pt x="21" y="20"/>
                      <a:pt x="23" y="20"/>
                    </a:cubicBezTo>
                    <a:cubicBezTo>
                      <a:pt x="10" y="39"/>
                      <a:pt x="38" y="49"/>
                      <a:pt x="37" y="48"/>
                    </a:cubicBezTo>
                    <a:cubicBezTo>
                      <a:pt x="34" y="49"/>
                      <a:pt x="66" y="50"/>
                      <a:pt x="59" y="46"/>
                    </a:cubicBezTo>
                    <a:cubicBezTo>
                      <a:pt x="58" y="43"/>
                      <a:pt x="56" y="40"/>
                      <a:pt x="53" y="39"/>
                    </a:cubicBezTo>
                    <a:cubicBezTo>
                      <a:pt x="55" y="40"/>
                      <a:pt x="57" y="41"/>
                      <a:pt x="59" y="40"/>
                    </a:cubicBezTo>
                    <a:cubicBezTo>
                      <a:pt x="58" y="39"/>
                      <a:pt x="58" y="39"/>
                      <a:pt x="59" y="39"/>
                    </a:cubicBezTo>
                    <a:cubicBezTo>
                      <a:pt x="55" y="37"/>
                      <a:pt x="51" y="38"/>
                      <a:pt x="49" y="37"/>
                    </a:cubicBezTo>
                    <a:cubicBezTo>
                      <a:pt x="52" y="34"/>
                      <a:pt x="49" y="32"/>
                      <a:pt x="49" y="28"/>
                    </a:cubicBezTo>
                    <a:cubicBezTo>
                      <a:pt x="45" y="32"/>
                      <a:pt x="44" y="25"/>
                      <a:pt x="42" y="21"/>
                    </a:cubicBezTo>
                    <a:cubicBezTo>
                      <a:pt x="46" y="26"/>
                      <a:pt x="47" y="26"/>
                      <a:pt x="45" y="21"/>
                    </a:cubicBezTo>
                    <a:cubicBezTo>
                      <a:pt x="49" y="20"/>
                      <a:pt x="55" y="36"/>
                      <a:pt x="63" y="40"/>
                    </a:cubicBezTo>
                    <a:cubicBezTo>
                      <a:pt x="69" y="42"/>
                      <a:pt x="67" y="22"/>
                      <a:pt x="61" y="21"/>
                    </a:cubicBezTo>
                    <a:cubicBezTo>
                      <a:pt x="86" y="16"/>
                      <a:pt x="34" y="0"/>
                      <a:pt x="49" y="14"/>
                    </a:cubicBezTo>
                    <a:cubicBezTo>
                      <a:pt x="48" y="12"/>
                      <a:pt x="47" y="11"/>
                      <a:pt x="46" y="12"/>
                    </a:cubicBezTo>
                    <a:cubicBezTo>
                      <a:pt x="43" y="6"/>
                      <a:pt x="27" y="1"/>
                      <a:pt x="1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4" name="Freeform 661"/>
              <p:cNvSpPr>
                <a:spLocks/>
              </p:cNvSpPr>
              <p:nvPr/>
            </p:nvSpPr>
            <p:spPr bwMode="auto">
              <a:xfrm>
                <a:off x="6254" y="2961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5" name="Freeform 662"/>
              <p:cNvSpPr>
                <a:spLocks/>
              </p:cNvSpPr>
              <p:nvPr/>
            </p:nvSpPr>
            <p:spPr bwMode="auto">
              <a:xfrm>
                <a:off x="3220" y="2964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5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6" name="Freeform 663"/>
              <p:cNvSpPr>
                <a:spLocks/>
              </p:cNvSpPr>
              <p:nvPr/>
            </p:nvSpPr>
            <p:spPr bwMode="auto">
              <a:xfrm>
                <a:off x="1205" y="2968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5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7" name="Freeform 664"/>
              <p:cNvSpPr>
                <a:spLocks/>
              </p:cNvSpPr>
              <p:nvPr/>
            </p:nvSpPr>
            <p:spPr bwMode="auto">
              <a:xfrm>
                <a:off x="6256" y="2971"/>
                <a:ext cx="5" cy="0"/>
              </a:xfrm>
              <a:custGeom>
                <a:avLst/>
                <a:gdLst>
                  <a:gd name="T0" fmla="*/ 5 w 2"/>
                  <a:gd name="T1" fmla="*/ 5 w 2"/>
                  <a:gd name="T2" fmla="*/ 0 60000 65536"/>
                  <a:gd name="T3" fmla="*/ 0 60000 65536"/>
                  <a:gd name="T4" fmla="*/ 0 w 2"/>
                  <a:gd name="T5" fmla="*/ 2 w 2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2">
                    <a:moveTo>
                      <a:pt x="2" y="0"/>
                    </a:moveTo>
                    <a:cubicBezTo>
                      <a:pt x="0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8" name="Freeform 665"/>
              <p:cNvSpPr>
                <a:spLocks/>
              </p:cNvSpPr>
              <p:nvPr/>
            </p:nvSpPr>
            <p:spPr bwMode="auto">
              <a:xfrm>
                <a:off x="3206" y="2968"/>
                <a:ext cx="10" cy="5"/>
              </a:xfrm>
              <a:custGeom>
                <a:avLst/>
                <a:gdLst>
                  <a:gd name="T0" fmla="*/ 8 w 4"/>
                  <a:gd name="T1" fmla="*/ 5 h 2"/>
                  <a:gd name="T2" fmla="*/ 10 w 4"/>
                  <a:gd name="T3" fmla="*/ 5 h 2"/>
                  <a:gd name="T4" fmla="*/ 8 w 4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3" y="2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2" y="0"/>
                      <a:pt x="0" y="2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09" name="Freeform 666"/>
              <p:cNvSpPr>
                <a:spLocks/>
              </p:cNvSpPr>
              <p:nvPr/>
            </p:nvSpPr>
            <p:spPr bwMode="auto">
              <a:xfrm>
                <a:off x="6265" y="2971"/>
                <a:ext cx="3" cy="5"/>
              </a:xfrm>
              <a:custGeom>
                <a:avLst/>
                <a:gdLst>
                  <a:gd name="T0" fmla="*/ 0 w 1"/>
                  <a:gd name="T1" fmla="*/ 3 h 2"/>
                  <a:gd name="T2" fmla="*/ 0 w 1"/>
                  <a:gd name="T3" fmla="*/ 3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0" name="Freeform 667"/>
              <p:cNvSpPr>
                <a:spLocks/>
              </p:cNvSpPr>
              <p:nvPr/>
            </p:nvSpPr>
            <p:spPr bwMode="auto">
              <a:xfrm>
                <a:off x="6622" y="2973"/>
                <a:ext cx="17" cy="21"/>
              </a:xfrm>
              <a:custGeom>
                <a:avLst/>
                <a:gdLst>
                  <a:gd name="T0" fmla="*/ 0 w 7"/>
                  <a:gd name="T1" fmla="*/ 5 h 9"/>
                  <a:gd name="T2" fmla="*/ 0 w 7"/>
                  <a:gd name="T3" fmla="*/ 5 h 9"/>
                  <a:gd name="T4" fmla="*/ 0 60000 65536"/>
                  <a:gd name="T5" fmla="*/ 0 60000 65536"/>
                  <a:gd name="T6" fmla="*/ 0 w 7"/>
                  <a:gd name="T7" fmla="*/ 0 h 9"/>
                  <a:gd name="T8" fmla="*/ 7 w 7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9">
                    <a:moveTo>
                      <a:pt x="0" y="2"/>
                    </a:moveTo>
                    <a:cubicBezTo>
                      <a:pt x="7" y="9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1" name="Freeform 668"/>
              <p:cNvSpPr>
                <a:spLocks/>
              </p:cNvSpPr>
              <p:nvPr/>
            </p:nvSpPr>
            <p:spPr bwMode="auto">
              <a:xfrm>
                <a:off x="3206" y="2973"/>
                <a:ext cx="12" cy="10"/>
              </a:xfrm>
              <a:custGeom>
                <a:avLst/>
                <a:gdLst>
                  <a:gd name="T0" fmla="*/ 10 w 5"/>
                  <a:gd name="T1" fmla="*/ 5 h 4"/>
                  <a:gd name="T2" fmla="*/ 10 w 5"/>
                  <a:gd name="T3" fmla="*/ 5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4" y="2"/>
                    </a:moveTo>
                    <a:cubicBezTo>
                      <a:pt x="0" y="0"/>
                      <a:pt x="5" y="4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2" name="Freeform 669"/>
              <p:cNvSpPr>
                <a:spLocks/>
              </p:cNvSpPr>
              <p:nvPr/>
            </p:nvSpPr>
            <p:spPr bwMode="auto">
              <a:xfrm>
                <a:off x="6261" y="2978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4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3" name="Freeform 670"/>
              <p:cNvSpPr>
                <a:spLocks/>
              </p:cNvSpPr>
              <p:nvPr/>
            </p:nvSpPr>
            <p:spPr bwMode="auto">
              <a:xfrm>
                <a:off x="3220" y="298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4" name="Freeform 671"/>
              <p:cNvSpPr>
                <a:spLocks/>
              </p:cNvSpPr>
              <p:nvPr/>
            </p:nvSpPr>
            <p:spPr bwMode="auto">
              <a:xfrm>
                <a:off x="3180" y="2980"/>
                <a:ext cx="5" cy="3"/>
              </a:xfrm>
              <a:custGeom>
                <a:avLst/>
                <a:gdLst>
                  <a:gd name="T0" fmla="*/ 0 w 2"/>
                  <a:gd name="T1" fmla="*/ 3 h 1"/>
                  <a:gd name="T2" fmla="*/ 5 w 2"/>
                  <a:gd name="T3" fmla="*/ 0 h 1"/>
                  <a:gd name="T4" fmla="*/ 0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5" name="Freeform 672"/>
              <p:cNvSpPr>
                <a:spLocks/>
              </p:cNvSpPr>
              <p:nvPr/>
            </p:nvSpPr>
            <p:spPr bwMode="auto">
              <a:xfrm>
                <a:off x="3568" y="2980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6" name="Freeform 673"/>
              <p:cNvSpPr>
                <a:spLocks/>
              </p:cNvSpPr>
              <p:nvPr/>
            </p:nvSpPr>
            <p:spPr bwMode="auto">
              <a:xfrm>
                <a:off x="3556" y="2987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7" name="Freeform 674"/>
              <p:cNvSpPr>
                <a:spLocks/>
              </p:cNvSpPr>
              <p:nvPr/>
            </p:nvSpPr>
            <p:spPr bwMode="auto">
              <a:xfrm>
                <a:off x="6435" y="2983"/>
                <a:ext cx="12" cy="9"/>
              </a:xfrm>
              <a:custGeom>
                <a:avLst/>
                <a:gdLst>
                  <a:gd name="T0" fmla="*/ 2 w 5"/>
                  <a:gd name="T1" fmla="*/ 7 h 4"/>
                  <a:gd name="T2" fmla="*/ 2 w 5"/>
                  <a:gd name="T3" fmla="*/ 7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1" y="3"/>
                    </a:moveTo>
                    <a:cubicBezTo>
                      <a:pt x="5" y="4"/>
                      <a:pt x="0" y="0"/>
                      <a:pt x="1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8" name="Freeform 675"/>
              <p:cNvSpPr>
                <a:spLocks/>
              </p:cNvSpPr>
              <p:nvPr/>
            </p:nvSpPr>
            <p:spPr bwMode="auto">
              <a:xfrm>
                <a:off x="3173" y="2987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19" name="Freeform 676"/>
              <p:cNvSpPr>
                <a:spLocks/>
              </p:cNvSpPr>
              <p:nvPr/>
            </p:nvSpPr>
            <p:spPr bwMode="auto">
              <a:xfrm>
                <a:off x="2892" y="2987"/>
                <a:ext cx="5" cy="3"/>
              </a:xfrm>
              <a:custGeom>
                <a:avLst/>
                <a:gdLst>
                  <a:gd name="T0" fmla="*/ 3 w 2"/>
                  <a:gd name="T1" fmla="*/ 3 h 1"/>
                  <a:gd name="T2" fmla="*/ 0 w 2"/>
                  <a:gd name="T3" fmla="*/ 3 h 1"/>
                  <a:gd name="T4" fmla="*/ 3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0" name="Freeform 677"/>
              <p:cNvSpPr>
                <a:spLocks/>
              </p:cNvSpPr>
              <p:nvPr/>
            </p:nvSpPr>
            <p:spPr bwMode="auto">
              <a:xfrm>
                <a:off x="6249" y="2990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1" name="Freeform 678"/>
              <p:cNvSpPr>
                <a:spLocks/>
              </p:cNvSpPr>
              <p:nvPr/>
            </p:nvSpPr>
            <p:spPr bwMode="auto">
              <a:xfrm>
                <a:off x="6468" y="2990"/>
                <a:ext cx="22" cy="14"/>
              </a:xfrm>
              <a:custGeom>
                <a:avLst/>
                <a:gdLst>
                  <a:gd name="T0" fmla="*/ 0 w 9"/>
                  <a:gd name="T1" fmla="*/ 0 h 6"/>
                  <a:gd name="T2" fmla="*/ 0 w 9"/>
                  <a:gd name="T3" fmla="*/ 0 h 6"/>
                  <a:gd name="T4" fmla="*/ 0 60000 65536"/>
                  <a:gd name="T5" fmla="*/ 0 60000 65536"/>
                  <a:gd name="T6" fmla="*/ 0 w 9"/>
                  <a:gd name="T7" fmla="*/ 0 h 6"/>
                  <a:gd name="T8" fmla="*/ 9 w 9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6">
                    <a:moveTo>
                      <a:pt x="0" y="0"/>
                    </a:moveTo>
                    <a:cubicBezTo>
                      <a:pt x="9" y="6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2" name="Freeform 679"/>
              <p:cNvSpPr>
                <a:spLocks/>
              </p:cNvSpPr>
              <p:nvPr/>
            </p:nvSpPr>
            <p:spPr bwMode="auto">
              <a:xfrm>
                <a:off x="6388" y="2976"/>
                <a:ext cx="114" cy="207"/>
              </a:xfrm>
              <a:custGeom>
                <a:avLst/>
                <a:gdLst>
                  <a:gd name="T0" fmla="*/ 95 w 48"/>
                  <a:gd name="T1" fmla="*/ 129 h 88"/>
                  <a:gd name="T2" fmla="*/ 76 w 48"/>
                  <a:gd name="T3" fmla="*/ 108 h 88"/>
                  <a:gd name="T4" fmla="*/ 95 w 48"/>
                  <a:gd name="T5" fmla="*/ 111 h 88"/>
                  <a:gd name="T6" fmla="*/ 71 w 48"/>
                  <a:gd name="T7" fmla="*/ 96 h 88"/>
                  <a:gd name="T8" fmla="*/ 78 w 48"/>
                  <a:gd name="T9" fmla="*/ 75 h 88"/>
                  <a:gd name="T10" fmla="*/ 107 w 48"/>
                  <a:gd name="T11" fmla="*/ 85 h 88"/>
                  <a:gd name="T12" fmla="*/ 109 w 48"/>
                  <a:gd name="T13" fmla="*/ 45 h 88"/>
                  <a:gd name="T14" fmla="*/ 90 w 48"/>
                  <a:gd name="T15" fmla="*/ 40 h 88"/>
                  <a:gd name="T16" fmla="*/ 74 w 48"/>
                  <a:gd name="T17" fmla="*/ 71 h 88"/>
                  <a:gd name="T18" fmla="*/ 31 w 48"/>
                  <a:gd name="T19" fmla="*/ 14 h 88"/>
                  <a:gd name="T20" fmla="*/ 55 w 48"/>
                  <a:gd name="T21" fmla="*/ 33 h 88"/>
                  <a:gd name="T22" fmla="*/ 19 w 48"/>
                  <a:gd name="T23" fmla="*/ 24 h 88"/>
                  <a:gd name="T24" fmla="*/ 29 w 48"/>
                  <a:gd name="T25" fmla="*/ 42 h 88"/>
                  <a:gd name="T26" fmla="*/ 14 w 48"/>
                  <a:gd name="T27" fmla="*/ 28 h 88"/>
                  <a:gd name="T28" fmla="*/ 7 w 48"/>
                  <a:gd name="T29" fmla="*/ 33 h 88"/>
                  <a:gd name="T30" fmla="*/ 36 w 48"/>
                  <a:gd name="T31" fmla="*/ 61 h 88"/>
                  <a:gd name="T32" fmla="*/ 29 w 48"/>
                  <a:gd name="T33" fmla="*/ 75 h 88"/>
                  <a:gd name="T34" fmla="*/ 59 w 48"/>
                  <a:gd name="T35" fmla="*/ 71 h 88"/>
                  <a:gd name="T36" fmla="*/ 55 w 48"/>
                  <a:gd name="T37" fmla="*/ 71 h 88"/>
                  <a:gd name="T38" fmla="*/ 26 w 48"/>
                  <a:gd name="T39" fmla="*/ 82 h 88"/>
                  <a:gd name="T40" fmla="*/ 50 w 48"/>
                  <a:gd name="T41" fmla="*/ 101 h 88"/>
                  <a:gd name="T42" fmla="*/ 57 w 48"/>
                  <a:gd name="T43" fmla="*/ 87 h 88"/>
                  <a:gd name="T44" fmla="*/ 64 w 48"/>
                  <a:gd name="T45" fmla="*/ 96 h 88"/>
                  <a:gd name="T46" fmla="*/ 62 w 48"/>
                  <a:gd name="T47" fmla="*/ 127 h 88"/>
                  <a:gd name="T48" fmla="*/ 43 w 48"/>
                  <a:gd name="T49" fmla="*/ 108 h 88"/>
                  <a:gd name="T50" fmla="*/ 36 w 48"/>
                  <a:gd name="T51" fmla="*/ 111 h 88"/>
                  <a:gd name="T52" fmla="*/ 26 w 48"/>
                  <a:gd name="T53" fmla="*/ 136 h 88"/>
                  <a:gd name="T54" fmla="*/ 29 w 48"/>
                  <a:gd name="T55" fmla="*/ 136 h 88"/>
                  <a:gd name="T56" fmla="*/ 45 w 48"/>
                  <a:gd name="T57" fmla="*/ 129 h 88"/>
                  <a:gd name="T58" fmla="*/ 50 w 48"/>
                  <a:gd name="T59" fmla="*/ 191 h 88"/>
                  <a:gd name="T60" fmla="*/ 57 w 48"/>
                  <a:gd name="T61" fmla="*/ 174 h 88"/>
                  <a:gd name="T62" fmla="*/ 43 w 48"/>
                  <a:gd name="T63" fmla="*/ 155 h 88"/>
                  <a:gd name="T64" fmla="*/ 59 w 48"/>
                  <a:gd name="T65" fmla="*/ 129 h 88"/>
                  <a:gd name="T66" fmla="*/ 67 w 48"/>
                  <a:gd name="T67" fmla="*/ 174 h 88"/>
                  <a:gd name="T68" fmla="*/ 88 w 48"/>
                  <a:gd name="T69" fmla="*/ 148 h 88"/>
                  <a:gd name="T70" fmla="*/ 71 w 48"/>
                  <a:gd name="T71" fmla="*/ 122 h 88"/>
                  <a:gd name="T72" fmla="*/ 95 w 48"/>
                  <a:gd name="T73" fmla="*/ 129 h 8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"/>
                  <a:gd name="T112" fmla="*/ 0 h 88"/>
                  <a:gd name="T113" fmla="*/ 48 w 48"/>
                  <a:gd name="T114" fmla="*/ 88 h 8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" h="88">
                    <a:moveTo>
                      <a:pt x="40" y="55"/>
                    </a:moveTo>
                    <a:cubicBezTo>
                      <a:pt x="39" y="50"/>
                      <a:pt x="35" y="48"/>
                      <a:pt x="32" y="46"/>
                    </a:cubicBezTo>
                    <a:cubicBezTo>
                      <a:pt x="35" y="45"/>
                      <a:pt x="37" y="45"/>
                      <a:pt x="40" y="47"/>
                    </a:cubicBezTo>
                    <a:cubicBezTo>
                      <a:pt x="37" y="42"/>
                      <a:pt x="34" y="43"/>
                      <a:pt x="30" y="41"/>
                    </a:cubicBezTo>
                    <a:cubicBezTo>
                      <a:pt x="41" y="38"/>
                      <a:pt x="35" y="38"/>
                      <a:pt x="33" y="32"/>
                    </a:cubicBezTo>
                    <a:cubicBezTo>
                      <a:pt x="33" y="32"/>
                      <a:pt x="47" y="35"/>
                      <a:pt x="45" y="36"/>
                    </a:cubicBezTo>
                    <a:cubicBezTo>
                      <a:pt x="48" y="34"/>
                      <a:pt x="45" y="23"/>
                      <a:pt x="46" y="19"/>
                    </a:cubicBezTo>
                    <a:cubicBezTo>
                      <a:pt x="34" y="20"/>
                      <a:pt x="44" y="19"/>
                      <a:pt x="38" y="17"/>
                    </a:cubicBezTo>
                    <a:cubicBezTo>
                      <a:pt x="38" y="17"/>
                      <a:pt x="33" y="28"/>
                      <a:pt x="31" y="30"/>
                    </a:cubicBezTo>
                    <a:cubicBezTo>
                      <a:pt x="32" y="32"/>
                      <a:pt x="36" y="0"/>
                      <a:pt x="13" y="6"/>
                    </a:cubicBezTo>
                    <a:cubicBezTo>
                      <a:pt x="14" y="9"/>
                      <a:pt x="21" y="10"/>
                      <a:pt x="23" y="14"/>
                    </a:cubicBezTo>
                    <a:cubicBezTo>
                      <a:pt x="21" y="13"/>
                      <a:pt x="7" y="7"/>
                      <a:pt x="8" y="10"/>
                    </a:cubicBezTo>
                    <a:cubicBezTo>
                      <a:pt x="8" y="11"/>
                      <a:pt x="9" y="25"/>
                      <a:pt x="12" y="18"/>
                    </a:cubicBezTo>
                    <a:cubicBezTo>
                      <a:pt x="11" y="18"/>
                      <a:pt x="7" y="13"/>
                      <a:pt x="6" y="12"/>
                    </a:cubicBezTo>
                    <a:cubicBezTo>
                      <a:pt x="6" y="14"/>
                      <a:pt x="5" y="14"/>
                      <a:pt x="3" y="14"/>
                    </a:cubicBezTo>
                    <a:cubicBezTo>
                      <a:pt x="0" y="25"/>
                      <a:pt x="10" y="26"/>
                      <a:pt x="15" y="26"/>
                    </a:cubicBezTo>
                    <a:cubicBezTo>
                      <a:pt x="13" y="32"/>
                      <a:pt x="12" y="27"/>
                      <a:pt x="12" y="32"/>
                    </a:cubicBezTo>
                    <a:cubicBezTo>
                      <a:pt x="12" y="30"/>
                      <a:pt x="25" y="30"/>
                      <a:pt x="25" y="30"/>
                    </a:cubicBezTo>
                    <a:cubicBezTo>
                      <a:pt x="22" y="32"/>
                      <a:pt x="22" y="33"/>
                      <a:pt x="23" y="30"/>
                    </a:cubicBezTo>
                    <a:cubicBezTo>
                      <a:pt x="21" y="30"/>
                      <a:pt x="11" y="35"/>
                      <a:pt x="11" y="35"/>
                    </a:cubicBezTo>
                    <a:cubicBezTo>
                      <a:pt x="14" y="33"/>
                      <a:pt x="21" y="40"/>
                      <a:pt x="21" y="43"/>
                    </a:cubicBezTo>
                    <a:cubicBezTo>
                      <a:pt x="22" y="42"/>
                      <a:pt x="24" y="37"/>
                      <a:pt x="24" y="37"/>
                    </a:cubicBezTo>
                    <a:cubicBezTo>
                      <a:pt x="26" y="37"/>
                      <a:pt x="23" y="44"/>
                      <a:pt x="27" y="41"/>
                    </a:cubicBezTo>
                    <a:cubicBezTo>
                      <a:pt x="27" y="40"/>
                      <a:pt x="27" y="52"/>
                      <a:pt x="26" y="54"/>
                    </a:cubicBezTo>
                    <a:cubicBezTo>
                      <a:pt x="24" y="51"/>
                      <a:pt x="16" y="50"/>
                      <a:pt x="18" y="46"/>
                    </a:cubicBezTo>
                    <a:cubicBezTo>
                      <a:pt x="22" y="48"/>
                      <a:pt x="14" y="47"/>
                      <a:pt x="15" y="47"/>
                    </a:cubicBezTo>
                    <a:cubicBezTo>
                      <a:pt x="17" y="47"/>
                      <a:pt x="11" y="57"/>
                      <a:pt x="11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57"/>
                      <a:pt x="17" y="54"/>
                      <a:pt x="19" y="55"/>
                    </a:cubicBezTo>
                    <a:cubicBezTo>
                      <a:pt x="8" y="62"/>
                      <a:pt x="19" y="67"/>
                      <a:pt x="21" y="81"/>
                    </a:cubicBezTo>
                    <a:cubicBezTo>
                      <a:pt x="13" y="88"/>
                      <a:pt x="26" y="70"/>
                      <a:pt x="24" y="74"/>
                    </a:cubicBezTo>
                    <a:cubicBezTo>
                      <a:pt x="26" y="70"/>
                      <a:pt x="14" y="69"/>
                      <a:pt x="18" y="66"/>
                    </a:cubicBezTo>
                    <a:cubicBezTo>
                      <a:pt x="17" y="74"/>
                      <a:pt x="28" y="55"/>
                      <a:pt x="25" y="55"/>
                    </a:cubicBezTo>
                    <a:cubicBezTo>
                      <a:pt x="25" y="56"/>
                      <a:pt x="29" y="74"/>
                      <a:pt x="28" y="74"/>
                    </a:cubicBezTo>
                    <a:cubicBezTo>
                      <a:pt x="29" y="74"/>
                      <a:pt x="36" y="62"/>
                      <a:pt x="37" y="63"/>
                    </a:cubicBezTo>
                    <a:cubicBezTo>
                      <a:pt x="36" y="62"/>
                      <a:pt x="31" y="54"/>
                      <a:pt x="30" y="52"/>
                    </a:cubicBezTo>
                    <a:cubicBezTo>
                      <a:pt x="35" y="56"/>
                      <a:pt x="36" y="61"/>
                      <a:pt x="40" y="5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3" name="Freeform 680"/>
              <p:cNvSpPr>
                <a:spLocks/>
              </p:cNvSpPr>
              <p:nvPr/>
            </p:nvSpPr>
            <p:spPr bwMode="auto">
              <a:xfrm>
                <a:off x="6445" y="2990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4" name="Freeform 681"/>
              <p:cNvSpPr>
                <a:spLocks/>
              </p:cNvSpPr>
              <p:nvPr/>
            </p:nvSpPr>
            <p:spPr bwMode="auto">
              <a:xfrm>
                <a:off x="6447" y="2987"/>
                <a:ext cx="17" cy="12"/>
              </a:xfrm>
              <a:custGeom>
                <a:avLst/>
                <a:gdLst>
                  <a:gd name="T0" fmla="*/ 10 w 7"/>
                  <a:gd name="T1" fmla="*/ 5 h 5"/>
                  <a:gd name="T2" fmla="*/ 10 w 7"/>
                  <a:gd name="T3" fmla="*/ 5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4" y="2"/>
                    </a:moveTo>
                    <a:cubicBezTo>
                      <a:pt x="0" y="0"/>
                      <a:pt x="7" y="5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5" name="Freeform 682"/>
              <p:cNvSpPr>
                <a:spLocks/>
              </p:cNvSpPr>
              <p:nvPr/>
            </p:nvSpPr>
            <p:spPr bwMode="auto">
              <a:xfrm>
                <a:off x="6438" y="2992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6" name="Freeform 683"/>
              <p:cNvSpPr>
                <a:spLocks/>
              </p:cNvSpPr>
              <p:nvPr/>
            </p:nvSpPr>
            <p:spPr bwMode="auto">
              <a:xfrm>
                <a:off x="3546" y="2992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7" name="Freeform 684"/>
              <p:cNvSpPr>
                <a:spLocks/>
              </p:cNvSpPr>
              <p:nvPr/>
            </p:nvSpPr>
            <p:spPr bwMode="auto">
              <a:xfrm>
                <a:off x="3194" y="299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8" name="Freeform 685"/>
              <p:cNvSpPr>
                <a:spLocks/>
              </p:cNvSpPr>
              <p:nvPr/>
            </p:nvSpPr>
            <p:spPr bwMode="auto">
              <a:xfrm>
                <a:off x="3173" y="2994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29" name="Freeform 686"/>
              <p:cNvSpPr>
                <a:spLocks/>
              </p:cNvSpPr>
              <p:nvPr/>
            </p:nvSpPr>
            <p:spPr bwMode="auto">
              <a:xfrm>
                <a:off x="6445" y="2990"/>
                <a:ext cx="16" cy="12"/>
              </a:xfrm>
              <a:custGeom>
                <a:avLst/>
                <a:gdLst>
                  <a:gd name="T0" fmla="*/ 5 w 7"/>
                  <a:gd name="T1" fmla="*/ 7 h 5"/>
                  <a:gd name="T2" fmla="*/ 5 w 7"/>
                  <a:gd name="T3" fmla="*/ 7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2" y="3"/>
                    </a:moveTo>
                    <a:cubicBezTo>
                      <a:pt x="7" y="5"/>
                      <a:pt x="0" y="0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0" name="Freeform 687"/>
              <p:cNvSpPr>
                <a:spLocks/>
              </p:cNvSpPr>
              <p:nvPr/>
            </p:nvSpPr>
            <p:spPr bwMode="auto">
              <a:xfrm>
                <a:off x="3617" y="2994"/>
                <a:ext cx="24" cy="12"/>
              </a:xfrm>
              <a:custGeom>
                <a:avLst/>
                <a:gdLst>
                  <a:gd name="T0" fmla="*/ 22 w 10"/>
                  <a:gd name="T1" fmla="*/ 0 h 5"/>
                  <a:gd name="T2" fmla="*/ 22 w 10"/>
                  <a:gd name="T3" fmla="*/ 0 h 5"/>
                  <a:gd name="T4" fmla="*/ 0 60000 65536"/>
                  <a:gd name="T5" fmla="*/ 0 60000 65536"/>
                  <a:gd name="T6" fmla="*/ 0 w 10"/>
                  <a:gd name="T7" fmla="*/ 0 h 5"/>
                  <a:gd name="T8" fmla="*/ 10 w 10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5">
                    <a:moveTo>
                      <a:pt x="9" y="0"/>
                    </a:moveTo>
                    <a:cubicBezTo>
                      <a:pt x="0" y="0"/>
                      <a:pt x="10" y="5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1" name="Freeform 688"/>
              <p:cNvSpPr>
                <a:spLocks/>
              </p:cNvSpPr>
              <p:nvPr/>
            </p:nvSpPr>
            <p:spPr bwMode="auto">
              <a:xfrm>
                <a:off x="6258" y="2994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2" name="Freeform 689"/>
              <p:cNvSpPr>
                <a:spLocks/>
              </p:cNvSpPr>
              <p:nvPr/>
            </p:nvSpPr>
            <p:spPr bwMode="auto">
              <a:xfrm>
                <a:off x="6261" y="299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3" name="Freeform 690"/>
              <p:cNvSpPr>
                <a:spLocks/>
              </p:cNvSpPr>
              <p:nvPr/>
            </p:nvSpPr>
            <p:spPr bwMode="auto">
              <a:xfrm>
                <a:off x="6610" y="2997"/>
                <a:ext cx="3" cy="5"/>
              </a:xfrm>
              <a:custGeom>
                <a:avLst/>
                <a:gdLst>
                  <a:gd name="T0" fmla="*/ 3 w 1"/>
                  <a:gd name="T1" fmla="*/ 3 h 2"/>
                  <a:gd name="T2" fmla="*/ 0 w 1"/>
                  <a:gd name="T3" fmla="*/ 0 h 2"/>
                  <a:gd name="T4" fmla="*/ 3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2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4" name="Freeform 691"/>
              <p:cNvSpPr>
                <a:spLocks/>
              </p:cNvSpPr>
              <p:nvPr/>
            </p:nvSpPr>
            <p:spPr bwMode="auto">
              <a:xfrm>
                <a:off x="6249" y="2997"/>
                <a:ext cx="2" cy="5"/>
              </a:xfrm>
              <a:custGeom>
                <a:avLst/>
                <a:gdLst>
                  <a:gd name="T0" fmla="*/ 2 w 1"/>
                  <a:gd name="T1" fmla="*/ 5 h 2"/>
                  <a:gd name="T2" fmla="*/ 0 w 1"/>
                  <a:gd name="T3" fmla="*/ 0 h 2"/>
                  <a:gd name="T4" fmla="*/ 2 w 1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5" name="Freeform 692"/>
              <p:cNvSpPr>
                <a:spLocks/>
              </p:cNvSpPr>
              <p:nvPr/>
            </p:nvSpPr>
            <p:spPr bwMode="auto">
              <a:xfrm>
                <a:off x="6615" y="299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6" name="Freeform 693"/>
              <p:cNvSpPr>
                <a:spLocks/>
              </p:cNvSpPr>
              <p:nvPr/>
            </p:nvSpPr>
            <p:spPr bwMode="auto">
              <a:xfrm>
                <a:off x="2868" y="2999"/>
                <a:ext cx="7" cy="3"/>
              </a:xfrm>
              <a:custGeom>
                <a:avLst/>
                <a:gdLst>
                  <a:gd name="T0" fmla="*/ 0 w 3"/>
                  <a:gd name="T1" fmla="*/ 3 h 1"/>
                  <a:gd name="T2" fmla="*/ 7 w 3"/>
                  <a:gd name="T3" fmla="*/ 0 h 1"/>
                  <a:gd name="T4" fmla="*/ 0 w 3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7" name="Freeform 694"/>
              <p:cNvSpPr>
                <a:spLocks/>
              </p:cNvSpPr>
              <p:nvPr/>
            </p:nvSpPr>
            <p:spPr bwMode="auto">
              <a:xfrm>
                <a:off x="6461" y="2994"/>
                <a:ext cx="12" cy="12"/>
              </a:xfrm>
              <a:custGeom>
                <a:avLst/>
                <a:gdLst>
                  <a:gd name="T0" fmla="*/ 5 w 5"/>
                  <a:gd name="T1" fmla="*/ 10 h 5"/>
                  <a:gd name="T2" fmla="*/ 5 w 5"/>
                  <a:gd name="T3" fmla="*/ 1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2" y="4"/>
                    </a:moveTo>
                    <a:cubicBezTo>
                      <a:pt x="5" y="5"/>
                      <a:pt x="0" y="0"/>
                      <a:pt x="2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8" name="Freeform 695"/>
              <p:cNvSpPr>
                <a:spLocks/>
              </p:cNvSpPr>
              <p:nvPr/>
            </p:nvSpPr>
            <p:spPr bwMode="auto">
              <a:xfrm>
                <a:off x="6256" y="2999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39" name="Freeform 696"/>
              <p:cNvSpPr>
                <a:spLocks/>
              </p:cNvSpPr>
              <p:nvPr/>
            </p:nvSpPr>
            <p:spPr bwMode="auto">
              <a:xfrm>
                <a:off x="2856" y="3004"/>
                <a:ext cx="22" cy="2"/>
              </a:xfrm>
              <a:custGeom>
                <a:avLst/>
                <a:gdLst>
                  <a:gd name="T0" fmla="*/ 7 w 9"/>
                  <a:gd name="T1" fmla="*/ 0 h 1"/>
                  <a:gd name="T2" fmla="*/ 7 w 9"/>
                  <a:gd name="T3" fmla="*/ 0 h 1"/>
                  <a:gd name="T4" fmla="*/ 0 60000 65536"/>
                  <a:gd name="T5" fmla="*/ 0 60000 65536"/>
                  <a:gd name="T6" fmla="*/ 0 w 9"/>
                  <a:gd name="T7" fmla="*/ 0 h 1"/>
                  <a:gd name="T8" fmla="*/ 9 w 9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1">
                    <a:moveTo>
                      <a:pt x="3" y="0"/>
                    </a:moveTo>
                    <a:cubicBezTo>
                      <a:pt x="9" y="0"/>
                      <a:pt x="0" y="1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0" name="Freeform 697"/>
              <p:cNvSpPr>
                <a:spLocks/>
              </p:cNvSpPr>
              <p:nvPr/>
            </p:nvSpPr>
            <p:spPr bwMode="auto">
              <a:xfrm>
                <a:off x="6230" y="3002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1" name="Freeform 698"/>
              <p:cNvSpPr>
                <a:spLocks/>
              </p:cNvSpPr>
              <p:nvPr/>
            </p:nvSpPr>
            <p:spPr bwMode="auto">
              <a:xfrm>
                <a:off x="6228" y="3004"/>
                <a:ext cx="11" cy="9"/>
              </a:xfrm>
              <a:custGeom>
                <a:avLst/>
                <a:gdLst>
                  <a:gd name="T0" fmla="*/ 11 w 5"/>
                  <a:gd name="T1" fmla="*/ 0 h 4"/>
                  <a:gd name="T2" fmla="*/ 11 w 5"/>
                  <a:gd name="T3" fmla="*/ 0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5" y="0"/>
                    </a:moveTo>
                    <a:cubicBezTo>
                      <a:pt x="0" y="4"/>
                      <a:pt x="5" y="1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2" name="Freeform 699"/>
              <p:cNvSpPr>
                <a:spLocks/>
              </p:cNvSpPr>
              <p:nvPr/>
            </p:nvSpPr>
            <p:spPr bwMode="auto">
              <a:xfrm>
                <a:off x="6251" y="3006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3" name="Freeform 700"/>
              <p:cNvSpPr>
                <a:spLocks/>
              </p:cNvSpPr>
              <p:nvPr/>
            </p:nvSpPr>
            <p:spPr bwMode="auto">
              <a:xfrm>
                <a:off x="3156" y="300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4" name="Freeform 701"/>
              <p:cNvSpPr>
                <a:spLocks/>
              </p:cNvSpPr>
              <p:nvPr/>
            </p:nvSpPr>
            <p:spPr bwMode="auto">
              <a:xfrm>
                <a:off x="6409" y="3006"/>
                <a:ext cx="0" cy="3"/>
              </a:xfrm>
              <a:custGeom>
                <a:avLst/>
                <a:gdLst>
                  <a:gd name="T0" fmla="*/ 0 h 1"/>
                  <a:gd name="T1" fmla="*/ 3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5" name="Freeform 702"/>
              <p:cNvSpPr>
                <a:spLocks/>
              </p:cNvSpPr>
              <p:nvPr/>
            </p:nvSpPr>
            <p:spPr bwMode="auto">
              <a:xfrm>
                <a:off x="6627" y="3006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6" name="Freeform 703"/>
              <p:cNvSpPr>
                <a:spLocks/>
              </p:cNvSpPr>
              <p:nvPr/>
            </p:nvSpPr>
            <p:spPr bwMode="auto">
              <a:xfrm>
                <a:off x="6249" y="3004"/>
                <a:ext cx="5" cy="7"/>
              </a:xfrm>
              <a:custGeom>
                <a:avLst/>
                <a:gdLst>
                  <a:gd name="T0" fmla="*/ 5 w 2"/>
                  <a:gd name="T1" fmla="*/ 5 h 3"/>
                  <a:gd name="T2" fmla="*/ 5 w 2"/>
                  <a:gd name="T3" fmla="*/ 5 h 3"/>
                  <a:gd name="T4" fmla="*/ 0 60000 65536"/>
                  <a:gd name="T5" fmla="*/ 0 60000 65536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3">
                    <a:moveTo>
                      <a:pt x="2" y="2"/>
                    </a:moveTo>
                    <a:cubicBezTo>
                      <a:pt x="2" y="0"/>
                      <a:pt x="0" y="3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7" name="Freeform 704"/>
              <p:cNvSpPr>
                <a:spLocks/>
              </p:cNvSpPr>
              <p:nvPr/>
            </p:nvSpPr>
            <p:spPr bwMode="auto">
              <a:xfrm>
                <a:off x="6412" y="3009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60000 65536"/>
                  <a:gd name="T3" fmla="*/ 0 60000 65536"/>
                  <a:gd name="T4" fmla="*/ 0 w 2"/>
                  <a:gd name="T5" fmla="*/ 2 w 2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2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8" name="Freeform 705"/>
              <p:cNvSpPr>
                <a:spLocks/>
              </p:cNvSpPr>
              <p:nvPr/>
            </p:nvSpPr>
            <p:spPr bwMode="auto">
              <a:xfrm>
                <a:off x="6256" y="3009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49" name="Freeform 706"/>
              <p:cNvSpPr>
                <a:spLocks/>
              </p:cNvSpPr>
              <p:nvPr/>
            </p:nvSpPr>
            <p:spPr bwMode="auto">
              <a:xfrm>
                <a:off x="6244" y="3009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0" name="Freeform 707"/>
              <p:cNvSpPr>
                <a:spLocks/>
              </p:cNvSpPr>
              <p:nvPr/>
            </p:nvSpPr>
            <p:spPr bwMode="auto">
              <a:xfrm>
                <a:off x="6246" y="3009"/>
                <a:ext cx="3" cy="4"/>
              </a:xfrm>
              <a:custGeom>
                <a:avLst/>
                <a:gdLst>
                  <a:gd name="T0" fmla="*/ 3 w 1"/>
                  <a:gd name="T1" fmla="*/ 0 h 2"/>
                  <a:gd name="T2" fmla="*/ 0 w 1"/>
                  <a:gd name="T3" fmla="*/ 4 h 2"/>
                  <a:gd name="T4" fmla="*/ 3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1" name="Freeform 708"/>
              <p:cNvSpPr>
                <a:spLocks/>
              </p:cNvSpPr>
              <p:nvPr/>
            </p:nvSpPr>
            <p:spPr bwMode="auto">
              <a:xfrm>
                <a:off x="6242" y="3011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2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2" name="Freeform 709"/>
              <p:cNvSpPr>
                <a:spLocks/>
              </p:cNvSpPr>
              <p:nvPr/>
            </p:nvSpPr>
            <p:spPr bwMode="auto">
              <a:xfrm>
                <a:off x="6254" y="3011"/>
                <a:ext cx="4" cy="2"/>
              </a:xfrm>
              <a:custGeom>
                <a:avLst/>
                <a:gdLst>
                  <a:gd name="T0" fmla="*/ 2 w 2"/>
                  <a:gd name="T1" fmla="*/ 2 h 1"/>
                  <a:gd name="T2" fmla="*/ 2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3" name="Freeform 710"/>
              <p:cNvSpPr>
                <a:spLocks/>
              </p:cNvSpPr>
              <p:nvPr/>
            </p:nvSpPr>
            <p:spPr bwMode="auto">
              <a:xfrm>
                <a:off x="6608" y="301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4" name="Freeform 711"/>
              <p:cNvSpPr>
                <a:spLocks/>
              </p:cNvSpPr>
              <p:nvPr/>
            </p:nvSpPr>
            <p:spPr bwMode="auto">
              <a:xfrm>
                <a:off x="3610" y="301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5" name="Freeform 712"/>
              <p:cNvSpPr>
                <a:spLocks/>
              </p:cNvSpPr>
              <p:nvPr/>
            </p:nvSpPr>
            <p:spPr bwMode="auto">
              <a:xfrm>
                <a:off x="3140" y="301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6" name="Freeform 713"/>
              <p:cNvSpPr>
                <a:spLocks/>
              </p:cNvSpPr>
              <p:nvPr/>
            </p:nvSpPr>
            <p:spPr bwMode="auto">
              <a:xfrm>
                <a:off x="6473" y="301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7" name="Freeform 714"/>
              <p:cNvSpPr>
                <a:spLocks/>
              </p:cNvSpPr>
              <p:nvPr/>
            </p:nvSpPr>
            <p:spPr bwMode="auto">
              <a:xfrm>
                <a:off x="6596" y="3013"/>
                <a:ext cx="73" cy="83"/>
              </a:xfrm>
              <a:custGeom>
                <a:avLst/>
                <a:gdLst>
                  <a:gd name="T0" fmla="*/ 16 w 31"/>
                  <a:gd name="T1" fmla="*/ 0 h 35"/>
                  <a:gd name="T2" fmla="*/ 73 w 31"/>
                  <a:gd name="T3" fmla="*/ 43 h 35"/>
                  <a:gd name="T4" fmla="*/ 16 w 31"/>
                  <a:gd name="T5" fmla="*/ 0 h 35"/>
                  <a:gd name="T6" fmla="*/ 0 60000 65536"/>
                  <a:gd name="T7" fmla="*/ 0 60000 65536"/>
                  <a:gd name="T8" fmla="*/ 0 60000 65536"/>
                  <a:gd name="T9" fmla="*/ 0 w 31"/>
                  <a:gd name="T10" fmla="*/ 0 h 35"/>
                  <a:gd name="T11" fmla="*/ 31 w 31"/>
                  <a:gd name="T12" fmla="*/ 35 h 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" h="35">
                    <a:moveTo>
                      <a:pt x="7" y="0"/>
                    </a:moveTo>
                    <a:cubicBezTo>
                      <a:pt x="19" y="12"/>
                      <a:pt x="0" y="35"/>
                      <a:pt x="31" y="18"/>
                    </a:cubicBezTo>
                    <a:cubicBezTo>
                      <a:pt x="30" y="12"/>
                      <a:pt x="8" y="4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8" name="Freeform 715"/>
              <p:cNvSpPr>
                <a:spLocks/>
              </p:cNvSpPr>
              <p:nvPr/>
            </p:nvSpPr>
            <p:spPr bwMode="auto">
              <a:xfrm>
                <a:off x="6414" y="3013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59" name="Freeform 716"/>
              <p:cNvSpPr>
                <a:spLocks/>
              </p:cNvSpPr>
              <p:nvPr/>
            </p:nvSpPr>
            <p:spPr bwMode="auto">
              <a:xfrm>
                <a:off x="6254" y="3016"/>
                <a:ext cx="4" cy="4"/>
              </a:xfrm>
              <a:custGeom>
                <a:avLst/>
                <a:gdLst>
                  <a:gd name="T0" fmla="*/ 4 w 2"/>
                  <a:gd name="T1" fmla="*/ 0 h 2"/>
                  <a:gd name="T2" fmla="*/ 0 w 2"/>
                  <a:gd name="T3" fmla="*/ 4 h 2"/>
                  <a:gd name="T4" fmla="*/ 4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0" name="Freeform 717"/>
              <p:cNvSpPr>
                <a:spLocks/>
              </p:cNvSpPr>
              <p:nvPr/>
            </p:nvSpPr>
            <p:spPr bwMode="auto">
              <a:xfrm>
                <a:off x="6494" y="3013"/>
                <a:ext cx="5" cy="5"/>
              </a:xfrm>
              <a:custGeom>
                <a:avLst/>
                <a:gdLst>
                  <a:gd name="T0" fmla="*/ 0 w 2"/>
                  <a:gd name="T1" fmla="*/ 5 h 2"/>
                  <a:gd name="T2" fmla="*/ 0 w 2"/>
                  <a:gd name="T3" fmla="*/ 5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2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1" name="Freeform 718"/>
              <p:cNvSpPr>
                <a:spLocks/>
              </p:cNvSpPr>
              <p:nvPr/>
            </p:nvSpPr>
            <p:spPr bwMode="auto">
              <a:xfrm>
                <a:off x="6268" y="2992"/>
                <a:ext cx="21" cy="69"/>
              </a:xfrm>
              <a:custGeom>
                <a:avLst/>
                <a:gdLst>
                  <a:gd name="T0" fmla="*/ 19 w 9"/>
                  <a:gd name="T1" fmla="*/ 24 h 29"/>
                  <a:gd name="T2" fmla="*/ 19 w 9"/>
                  <a:gd name="T3" fmla="*/ 24 h 29"/>
                  <a:gd name="T4" fmla="*/ 0 60000 65536"/>
                  <a:gd name="T5" fmla="*/ 0 60000 65536"/>
                  <a:gd name="T6" fmla="*/ 0 w 9"/>
                  <a:gd name="T7" fmla="*/ 0 h 29"/>
                  <a:gd name="T8" fmla="*/ 9 w 9"/>
                  <a:gd name="T9" fmla="*/ 29 h 2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29">
                    <a:moveTo>
                      <a:pt x="8" y="10"/>
                    </a:moveTo>
                    <a:cubicBezTo>
                      <a:pt x="0" y="0"/>
                      <a:pt x="9" y="29"/>
                      <a:pt x="8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2" name="Freeform 719"/>
              <p:cNvSpPr>
                <a:spLocks/>
              </p:cNvSpPr>
              <p:nvPr/>
            </p:nvSpPr>
            <p:spPr bwMode="auto">
              <a:xfrm>
                <a:off x="6258" y="3011"/>
                <a:ext cx="5" cy="24"/>
              </a:xfrm>
              <a:custGeom>
                <a:avLst/>
                <a:gdLst>
                  <a:gd name="T0" fmla="*/ 5 w 2"/>
                  <a:gd name="T1" fmla="*/ 7 h 10"/>
                  <a:gd name="T2" fmla="*/ 5 w 2"/>
                  <a:gd name="T3" fmla="*/ 7 h 10"/>
                  <a:gd name="T4" fmla="*/ 0 60000 65536"/>
                  <a:gd name="T5" fmla="*/ 0 60000 65536"/>
                  <a:gd name="T6" fmla="*/ 0 w 2"/>
                  <a:gd name="T7" fmla="*/ 0 h 10"/>
                  <a:gd name="T8" fmla="*/ 2 w 2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0">
                    <a:moveTo>
                      <a:pt x="2" y="3"/>
                    </a:moveTo>
                    <a:cubicBezTo>
                      <a:pt x="0" y="0"/>
                      <a:pt x="2" y="10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3" name="Freeform 720"/>
              <p:cNvSpPr>
                <a:spLocks/>
              </p:cNvSpPr>
              <p:nvPr/>
            </p:nvSpPr>
            <p:spPr bwMode="auto">
              <a:xfrm>
                <a:off x="6483" y="301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4" name="Freeform 721"/>
              <p:cNvSpPr>
                <a:spLocks/>
              </p:cNvSpPr>
              <p:nvPr/>
            </p:nvSpPr>
            <p:spPr bwMode="auto">
              <a:xfrm>
                <a:off x="3156" y="3011"/>
                <a:ext cx="12" cy="9"/>
              </a:xfrm>
              <a:custGeom>
                <a:avLst/>
                <a:gdLst>
                  <a:gd name="T0" fmla="*/ 7 w 5"/>
                  <a:gd name="T1" fmla="*/ 7 h 4"/>
                  <a:gd name="T2" fmla="*/ 7 w 5"/>
                  <a:gd name="T3" fmla="*/ 7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3" y="3"/>
                    </a:moveTo>
                    <a:cubicBezTo>
                      <a:pt x="0" y="0"/>
                      <a:pt x="5" y="4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5" name="Freeform 722"/>
              <p:cNvSpPr>
                <a:spLocks/>
              </p:cNvSpPr>
              <p:nvPr/>
            </p:nvSpPr>
            <p:spPr bwMode="auto">
              <a:xfrm>
                <a:off x="3140" y="3016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6" name="Freeform 723"/>
              <p:cNvSpPr>
                <a:spLocks/>
              </p:cNvSpPr>
              <p:nvPr/>
            </p:nvSpPr>
            <p:spPr bwMode="auto">
              <a:xfrm>
                <a:off x="6263" y="3020"/>
                <a:ext cx="5" cy="3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3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7" name="Freeform 724"/>
              <p:cNvSpPr>
                <a:spLocks/>
              </p:cNvSpPr>
              <p:nvPr/>
            </p:nvSpPr>
            <p:spPr bwMode="auto">
              <a:xfrm>
                <a:off x="6565" y="3020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8" name="Freeform 725"/>
              <p:cNvSpPr>
                <a:spLocks/>
              </p:cNvSpPr>
              <p:nvPr/>
            </p:nvSpPr>
            <p:spPr bwMode="auto">
              <a:xfrm>
                <a:off x="6499" y="3020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69" name="Freeform 726"/>
              <p:cNvSpPr>
                <a:spLocks/>
              </p:cNvSpPr>
              <p:nvPr/>
            </p:nvSpPr>
            <p:spPr bwMode="auto">
              <a:xfrm>
                <a:off x="6303" y="3023"/>
                <a:ext cx="7" cy="5"/>
              </a:xfrm>
              <a:custGeom>
                <a:avLst/>
                <a:gdLst>
                  <a:gd name="T0" fmla="*/ 0 w 3"/>
                  <a:gd name="T1" fmla="*/ 5 h 2"/>
                  <a:gd name="T2" fmla="*/ 0 w 3"/>
                  <a:gd name="T3" fmla="*/ 5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2"/>
                    </a:moveTo>
                    <a:cubicBezTo>
                      <a:pt x="3" y="0"/>
                      <a:pt x="3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0" name="Freeform 727"/>
              <p:cNvSpPr>
                <a:spLocks/>
              </p:cNvSpPr>
              <p:nvPr/>
            </p:nvSpPr>
            <p:spPr bwMode="auto">
              <a:xfrm>
                <a:off x="6561" y="3023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1" name="Freeform 728"/>
              <p:cNvSpPr>
                <a:spLocks/>
              </p:cNvSpPr>
              <p:nvPr/>
            </p:nvSpPr>
            <p:spPr bwMode="auto">
              <a:xfrm>
                <a:off x="6263" y="3020"/>
                <a:ext cx="12" cy="8"/>
              </a:xfrm>
              <a:custGeom>
                <a:avLst/>
                <a:gdLst>
                  <a:gd name="T0" fmla="*/ 5 w 5"/>
                  <a:gd name="T1" fmla="*/ 8 h 3"/>
                  <a:gd name="T2" fmla="*/ 5 w 5"/>
                  <a:gd name="T3" fmla="*/ 8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2" y="3"/>
                    </a:moveTo>
                    <a:cubicBezTo>
                      <a:pt x="5" y="0"/>
                      <a:pt x="0" y="2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2" name="Freeform 729"/>
              <p:cNvSpPr>
                <a:spLocks/>
              </p:cNvSpPr>
              <p:nvPr/>
            </p:nvSpPr>
            <p:spPr bwMode="auto">
              <a:xfrm>
                <a:off x="6261" y="3020"/>
                <a:ext cx="16" cy="12"/>
              </a:xfrm>
              <a:custGeom>
                <a:avLst/>
                <a:gdLst>
                  <a:gd name="T0" fmla="*/ 9 w 7"/>
                  <a:gd name="T1" fmla="*/ 7 h 5"/>
                  <a:gd name="T2" fmla="*/ 9 w 7"/>
                  <a:gd name="T3" fmla="*/ 7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4" y="3"/>
                    </a:moveTo>
                    <a:cubicBezTo>
                      <a:pt x="7" y="0"/>
                      <a:pt x="0" y="5"/>
                      <a:pt x="4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3" name="Freeform 730"/>
              <p:cNvSpPr>
                <a:spLocks/>
              </p:cNvSpPr>
              <p:nvPr/>
            </p:nvSpPr>
            <p:spPr bwMode="auto">
              <a:xfrm>
                <a:off x="3088" y="3025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4" name="Freeform 731"/>
              <p:cNvSpPr>
                <a:spLocks/>
              </p:cNvSpPr>
              <p:nvPr/>
            </p:nvSpPr>
            <p:spPr bwMode="auto">
              <a:xfrm>
                <a:off x="6497" y="3025"/>
                <a:ext cx="2" cy="5"/>
              </a:xfrm>
              <a:custGeom>
                <a:avLst/>
                <a:gdLst>
                  <a:gd name="T0" fmla="*/ 0 w 1"/>
                  <a:gd name="T1" fmla="*/ 5 h 2"/>
                  <a:gd name="T2" fmla="*/ 0 w 1"/>
                  <a:gd name="T3" fmla="*/ 5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5" name="Freeform 732"/>
              <p:cNvSpPr>
                <a:spLocks/>
              </p:cNvSpPr>
              <p:nvPr/>
            </p:nvSpPr>
            <p:spPr bwMode="auto">
              <a:xfrm>
                <a:off x="3594" y="302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6" name="Freeform 733"/>
              <p:cNvSpPr>
                <a:spLocks/>
              </p:cNvSpPr>
              <p:nvPr/>
            </p:nvSpPr>
            <p:spPr bwMode="auto">
              <a:xfrm>
                <a:off x="6256" y="3028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7" name="Freeform 734"/>
              <p:cNvSpPr>
                <a:spLocks/>
              </p:cNvSpPr>
              <p:nvPr/>
            </p:nvSpPr>
            <p:spPr bwMode="auto">
              <a:xfrm>
                <a:off x="3138" y="3028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8" name="Freeform 735"/>
              <p:cNvSpPr>
                <a:spLocks/>
              </p:cNvSpPr>
              <p:nvPr/>
            </p:nvSpPr>
            <p:spPr bwMode="auto">
              <a:xfrm>
                <a:off x="6272" y="3028"/>
                <a:ext cx="10" cy="7"/>
              </a:xfrm>
              <a:custGeom>
                <a:avLst/>
                <a:gdLst>
                  <a:gd name="T0" fmla="*/ 10 w 4"/>
                  <a:gd name="T1" fmla="*/ 7 h 3"/>
                  <a:gd name="T2" fmla="*/ 10 w 4"/>
                  <a:gd name="T3" fmla="*/ 7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4" y="3"/>
                    </a:moveTo>
                    <a:cubicBezTo>
                      <a:pt x="4" y="2"/>
                      <a:pt x="0" y="0"/>
                      <a:pt x="4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79" name="Freeform 736"/>
              <p:cNvSpPr>
                <a:spLocks/>
              </p:cNvSpPr>
              <p:nvPr/>
            </p:nvSpPr>
            <p:spPr bwMode="auto">
              <a:xfrm>
                <a:off x="6665" y="3028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0" name="Freeform 737"/>
              <p:cNvSpPr>
                <a:spLocks/>
              </p:cNvSpPr>
              <p:nvPr/>
            </p:nvSpPr>
            <p:spPr bwMode="auto">
              <a:xfrm>
                <a:off x="6268" y="3025"/>
                <a:ext cx="7" cy="10"/>
              </a:xfrm>
              <a:custGeom>
                <a:avLst/>
                <a:gdLst>
                  <a:gd name="T0" fmla="*/ 7 w 3"/>
                  <a:gd name="T1" fmla="*/ 5 h 4"/>
                  <a:gd name="T2" fmla="*/ 7 w 3"/>
                  <a:gd name="T3" fmla="*/ 5 h 4"/>
                  <a:gd name="T4" fmla="*/ 0 60000 65536"/>
                  <a:gd name="T5" fmla="*/ 0 60000 65536"/>
                  <a:gd name="T6" fmla="*/ 0 w 3"/>
                  <a:gd name="T7" fmla="*/ 0 h 4"/>
                  <a:gd name="T8" fmla="*/ 3 w 3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4">
                    <a:moveTo>
                      <a:pt x="3" y="2"/>
                    </a:moveTo>
                    <a:cubicBezTo>
                      <a:pt x="2" y="0"/>
                      <a:pt x="0" y="4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1" name="Freeform 738"/>
              <p:cNvSpPr>
                <a:spLocks/>
              </p:cNvSpPr>
              <p:nvPr/>
            </p:nvSpPr>
            <p:spPr bwMode="auto">
              <a:xfrm>
                <a:off x="3589" y="3028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2" name="Freeform 739"/>
              <p:cNvSpPr>
                <a:spLocks/>
              </p:cNvSpPr>
              <p:nvPr/>
            </p:nvSpPr>
            <p:spPr bwMode="auto">
              <a:xfrm>
                <a:off x="3582" y="3030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3" name="Freeform 740"/>
              <p:cNvSpPr>
                <a:spLocks/>
              </p:cNvSpPr>
              <p:nvPr/>
            </p:nvSpPr>
            <p:spPr bwMode="auto">
              <a:xfrm>
                <a:off x="3556" y="3025"/>
                <a:ext cx="33" cy="19"/>
              </a:xfrm>
              <a:custGeom>
                <a:avLst/>
                <a:gdLst>
                  <a:gd name="T0" fmla="*/ 0 w 14"/>
                  <a:gd name="T1" fmla="*/ 12 h 8"/>
                  <a:gd name="T2" fmla="*/ 0 w 14"/>
                  <a:gd name="T3" fmla="*/ 12 h 8"/>
                  <a:gd name="T4" fmla="*/ 0 60000 65536"/>
                  <a:gd name="T5" fmla="*/ 0 60000 65536"/>
                  <a:gd name="T6" fmla="*/ 0 w 14"/>
                  <a:gd name="T7" fmla="*/ 0 h 8"/>
                  <a:gd name="T8" fmla="*/ 14 w 14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8">
                    <a:moveTo>
                      <a:pt x="0" y="5"/>
                    </a:moveTo>
                    <a:cubicBezTo>
                      <a:pt x="14" y="8"/>
                      <a:pt x="0" y="0"/>
                      <a:pt x="0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4" name="Freeform 741"/>
              <p:cNvSpPr>
                <a:spLocks/>
              </p:cNvSpPr>
              <p:nvPr/>
            </p:nvSpPr>
            <p:spPr bwMode="auto">
              <a:xfrm>
                <a:off x="6468" y="3030"/>
                <a:ext cx="3" cy="5"/>
              </a:xfrm>
              <a:custGeom>
                <a:avLst/>
                <a:gdLst>
                  <a:gd name="T0" fmla="*/ 3 w 1"/>
                  <a:gd name="T1" fmla="*/ 0 h 2"/>
                  <a:gd name="T2" fmla="*/ 3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5" name="Freeform 742"/>
              <p:cNvSpPr>
                <a:spLocks/>
              </p:cNvSpPr>
              <p:nvPr/>
            </p:nvSpPr>
            <p:spPr bwMode="auto">
              <a:xfrm>
                <a:off x="6270" y="3032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6" name="Freeform 743"/>
              <p:cNvSpPr>
                <a:spLocks/>
              </p:cNvSpPr>
              <p:nvPr/>
            </p:nvSpPr>
            <p:spPr bwMode="auto">
              <a:xfrm>
                <a:off x="6497" y="3032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7" name="Freeform 744"/>
              <p:cNvSpPr>
                <a:spLocks/>
              </p:cNvSpPr>
              <p:nvPr/>
            </p:nvSpPr>
            <p:spPr bwMode="auto">
              <a:xfrm>
                <a:off x="6653" y="303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8" name="Freeform 745"/>
              <p:cNvSpPr>
                <a:spLocks/>
              </p:cNvSpPr>
              <p:nvPr/>
            </p:nvSpPr>
            <p:spPr bwMode="auto">
              <a:xfrm>
                <a:off x="3553" y="3037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89" name="Freeform 746"/>
              <p:cNvSpPr>
                <a:spLocks/>
              </p:cNvSpPr>
              <p:nvPr/>
            </p:nvSpPr>
            <p:spPr bwMode="auto">
              <a:xfrm>
                <a:off x="2795" y="3037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0" name="Freeform 747"/>
              <p:cNvSpPr>
                <a:spLocks/>
              </p:cNvSpPr>
              <p:nvPr/>
            </p:nvSpPr>
            <p:spPr bwMode="auto">
              <a:xfrm>
                <a:off x="6660" y="3037"/>
                <a:ext cx="2" cy="5"/>
              </a:xfrm>
              <a:custGeom>
                <a:avLst/>
                <a:gdLst>
                  <a:gd name="T0" fmla="*/ 2 w 1"/>
                  <a:gd name="T1" fmla="*/ 3 h 2"/>
                  <a:gd name="T2" fmla="*/ 2 w 1"/>
                  <a:gd name="T3" fmla="*/ 5 h 2"/>
                  <a:gd name="T4" fmla="*/ 2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1" name="Freeform 748"/>
              <p:cNvSpPr>
                <a:spLocks/>
              </p:cNvSpPr>
              <p:nvPr/>
            </p:nvSpPr>
            <p:spPr bwMode="auto">
              <a:xfrm>
                <a:off x="6665" y="3039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0" y="2"/>
                      <a:pt x="4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2" name="Freeform 749"/>
              <p:cNvSpPr>
                <a:spLocks/>
              </p:cNvSpPr>
              <p:nvPr/>
            </p:nvSpPr>
            <p:spPr bwMode="auto">
              <a:xfrm>
                <a:off x="6494" y="3039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3 w 1"/>
                  <a:gd name="T3" fmla="*/ 0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3" name="Freeform 750"/>
              <p:cNvSpPr>
                <a:spLocks/>
              </p:cNvSpPr>
              <p:nvPr/>
            </p:nvSpPr>
            <p:spPr bwMode="auto">
              <a:xfrm>
                <a:off x="6575" y="3042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4" name="Freeform 751"/>
              <p:cNvSpPr>
                <a:spLocks/>
              </p:cNvSpPr>
              <p:nvPr/>
            </p:nvSpPr>
            <p:spPr bwMode="auto">
              <a:xfrm>
                <a:off x="6409" y="3042"/>
                <a:ext cx="3" cy="4"/>
              </a:xfrm>
              <a:custGeom>
                <a:avLst/>
                <a:gdLst>
                  <a:gd name="T0" fmla="*/ 0 w 1"/>
                  <a:gd name="T1" fmla="*/ 2 h 2"/>
                  <a:gd name="T2" fmla="*/ 3 w 1"/>
                  <a:gd name="T3" fmla="*/ 4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0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5" name="Freeform 752"/>
              <p:cNvSpPr>
                <a:spLocks/>
              </p:cNvSpPr>
              <p:nvPr/>
            </p:nvSpPr>
            <p:spPr bwMode="auto">
              <a:xfrm>
                <a:off x="3076" y="3039"/>
                <a:ext cx="7" cy="12"/>
              </a:xfrm>
              <a:custGeom>
                <a:avLst/>
                <a:gdLst>
                  <a:gd name="T0" fmla="*/ 7 w 3"/>
                  <a:gd name="T1" fmla="*/ 7 h 5"/>
                  <a:gd name="T2" fmla="*/ 7 w 3"/>
                  <a:gd name="T3" fmla="*/ 7 h 5"/>
                  <a:gd name="T4" fmla="*/ 0 60000 65536"/>
                  <a:gd name="T5" fmla="*/ 0 60000 65536"/>
                  <a:gd name="T6" fmla="*/ 0 w 3"/>
                  <a:gd name="T7" fmla="*/ 0 h 5"/>
                  <a:gd name="T8" fmla="*/ 3 w 3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5">
                    <a:moveTo>
                      <a:pt x="3" y="3"/>
                    </a:moveTo>
                    <a:cubicBezTo>
                      <a:pt x="0" y="0"/>
                      <a:pt x="3" y="5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6" name="Freeform 753"/>
              <p:cNvSpPr>
                <a:spLocks/>
              </p:cNvSpPr>
              <p:nvPr/>
            </p:nvSpPr>
            <p:spPr bwMode="auto">
              <a:xfrm>
                <a:off x="6433" y="304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7" name="Freeform 754"/>
              <p:cNvSpPr>
                <a:spLocks/>
              </p:cNvSpPr>
              <p:nvPr/>
            </p:nvSpPr>
            <p:spPr bwMode="auto">
              <a:xfrm>
                <a:off x="6499" y="3049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8" name="Freeform 755"/>
              <p:cNvSpPr>
                <a:spLocks/>
              </p:cNvSpPr>
              <p:nvPr/>
            </p:nvSpPr>
            <p:spPr bwMode="auto">
              <a:xfrm>
                <a:off x="6414" y="3049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1999" name="Freeform 756"/>
              <p:cNvSpPr>
                <a:spLocks/>
              </p:cNvSpPr>
              <p:nvPr/>
            </p:nvSpPr>
            <p:spPr bwMode="auto">
              <a:xfrm>
                <a:off x="1297" y="3049"/>
                <a:ext cx="43" cy="14"/>
              </a:xfrm>
              <a:custGeom>
                <a:avLst/>
                <a:gdLst>
                  <a:gd name="T0" fmla="*/ 43 w 18"/>
                  <a:gd name="T1" fmla="*/ 5 h 6"/>
                  <a:gd name="T2" fmla="*/ 0 w 18"/>
                  <a:gd name="T3" fmla="*/ 2 h 6"/>
                  <a:gd name="T4" fmla="*/ 43 w 18"/>
                  <a:gd name="T5" fmla="*/ 5 h 6"/>
                  <a:gd name="T6" fmla="*/ 0 60000 65536"/>
                  <a:gd name="T7" fmla="*/ 0 60000 65536"/>
                  <a:gd name="T8" fmla="*/ 0 60000 65536"/>
                  <a:gd name="T9" fmla="*/ 0 w 18"/>
                  <a:gd name="T10" fmla="*/ 0 h 6"/>
                  <a:gd name="T11" fmla="*/ 18 w 18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" h="6">
                    <a:moveTo>
                      <a:pt x="18" y="2"/>
                    </a:moveTo>
                    <a:cubicBezTo>
                      <a:pt x="12" y="1"/>
                      <a:pt x="6" y="1"/>
                      <a:pt x="0" y="1"/>
                    </a:cubicBezTo>
                    <a:cubicBezTo>
                      <a:pt x="9" y="6"/>
                      <a:pt x="12" y="0"/>
                      <a:pt x="18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0" name="Freeform 757"/>
              <p:cNvSpPr>
                <a:spLocks/>
              </p:cNvSpPr>
              <p:nvPr/>
            </p:nvSpPr>
            <p:spPr bwMode="auto">
              <a:xfrm>
                <a:off x="3525" y="3035"/>
                <a:ext cx="57" cy="42"/>
              </a:xfrm>
              <a:custGeom>
                <a:avLst/>
                <a:gdLst>
                  <a:gd name="T0" fmla="*/ 31 w 24"/>
                  <a:gd name="T1" fmla="*/ 30 h 18"/>
                  <a:gd name="T2" fmla="*/ 0 w 24"/>
                  <a:gd name="T3" fmla="*/ 28 h 18"/>
                  <a:gd name="T4" fmla="*/ 2 w 24"/>
                  <a:gd name="T5" fmla="*/ 37 h 18"/>
                  <a:gd name="T6" fmla="*/ 31 w 24"/>
                  <a:gd name="T7" fmla="*/ 3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8"/>
                  <a:gd name="T14" fmla="*/ 24 w 24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8">
                    <a:moveTo>
                      <a:pt x="13" y="13"/>
                    </a:moveTo>
                    <a:cubicBezTo>
                      <a:pt x="24" y="14"/>
                      <a:pt x="9" y="0"/>
                      <a:pt x="0" y="12"/>
                    </a:cubicBezTo>
                    <a:cubicBezTo>
                      <a:pt x="0" y="13"/>
                      <a:pt x="0" y="14"/>
                      <a:pt x="1" y="16"/>
                    </a:cubicBezTo>
                    <a:cubicBezTo>
                      <a:pt x="5" y="17"/>
                      <a:pt x="12" y="18"/>
                      <a:pt x="13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1" name="Freeform 758"/>
              <p:cNvSpPr>
                <a:spLocks/>
              </p:cNvSpPr>
              <p:nvPr/>
            </p:nvSpPr>
            <p:spPr bwMode="auto">
              <a:xfrm>
                <a:off x="6313" y="3049"/>
                <a:ext cx="7" cy="4"/>
              </a:xfrm>
              <a:custGeom>
                <a:avLst/>
                <a:gdLst>
                  <a:gd name="T0" fmla="*/ 0 w 3"/>
                  <a:gd name="T1" fmla="*/ 4 h 2"/>
                  <a:gd name="T2" fmla="*/ 0 w 3"/>
                  <a:gd name="T3" fmla="*/ 4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2"/>
                    </a:moveTo>
                    <a:cubicBezTo>
                      <a:pt x="3" y="2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2" name="Freeform 759"/>
              <p:cNvSpPr>
                <a:spLocks/>
              </p:cNvSpPr>
              <p:nvPr/>
            </p:nvSpPr>
            <p:spPr bwMode="auto">
              <a:xfrm>
                <a:off x="6681" y="3046"/>
                <a:ext cx="14" cy="19"/>
              </a:xfrm>
              <a:custGeom>
                <a:avLst/>
                <a:gdLst>
                  <a:gd name="T0" fmla="*/ 0 w 6"/>
                  <a:gd name="T1" fmla="*/ 10 h 8"/>
                  <a:gd name="T2" fmla="*/ 0 w 6"/>
                  <a:gd name="T3" fmla="*/ 10 h 8"/>
                  <a:gd name="T4" fmla="*/ 0 60000 65536"/>
                  <a:gd name="T5" fmla="*/ 0 60000 65536"/>
                  <a:gd name="T6" fmla="*/ 0 w 6"/>
                  <a:gd name="T7" fmla="*/ 0 h 8"/>
                  <a:gd name="T8" fmla="*/ 6 w 6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8">
                    <a:moveTo>
                      <a:pt x="0" y="4"/>
                    </a:moveTo>
                    <a:cubicBezTo>
                      <a:pt x="0" y="8"/>
                      <a:pt x="6" y="0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3" name="Freeform 760"/>
              <p:cNvSpPr>
                <a:spLocks/>
              </p:cNvSpPr>
              <p:nvPr/>
            </p:nvSpPr>
            <p:spPr bwMode="auto">
              <a:xfrm>
                <a:off x="6603" y="3051"/>
                <a:ext cx="3" cy="5"/>
              </a:xfrm>
              <a:custGeom>
                <a:avLst/>
                <a:gdLst>
                  <a:gd name="T0" fmla="*/ 0 w 1"/>
                  <a:gd name="T1" fmla="*/ 3 h 2"/>
                  <a:gd name="T2" fmla="*/ 3 w 1"/>
                  <a:gd name="T3" fmla="*/ 3 h 2"/>
                  <a:gd name="T4" fmla="*/ 0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4" name="Freeform 761"/>
              <p:cNvSpPr>
                <a:spLocks/>
              </p:cNvSpPr>
              <p:nvPr/>
            </p:nvSpPr>
            <p:spPr bwMode="auto">
              <a:xfrm>
                <a:off x="6594" y="3053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5" name="Freeform 762"/>
              <p:cNvSpPr>
                <a:spLocks/>
              </p:cNvSpPr>
              <p:nvPr/>
            </p:nvSpPr>
            <p:spPr bwMode="auto">
              <a:xfrm>
                <a:off x="6294" y="305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6" name="Freeform 763"/>
              <p:cNvSpPr>
                <a:spLocks/>
              </p:cNvSpPr>
              <p:nvPr/>
            </p:nvSpPr>
            <p:spPr bwMode="auto">
              <a:xfrm>
                <a:off x="3071" y="3053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7" name="Freeform 764"/>
              <p:cNvSpPr>
                <a:spLocks/>
              </p:cNvSpPr>
              <p:nvPr/>
            </p:nvSpPr>
            <p:spPr bwMode="auto">
              <a:xfrm>
                <a:off x="6414" y="3053"/>
                <a:ext cx="0" cy="3"/>
              </a:xfrm>
              <a:custGeom>
                <a:avLst/>
                <a:gdLst>
                  <a:gd name="T0" fmla="*/ 0 h 1"/>
                  <a:gd name="T1" fmla="*/ 3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8" name="Freeform 765"/>
              <p:cNvSpPr>
                <a:spLocks/>
              </p:cNvSpPr>
              <p:nvPr/>
            </p:nvSpPr>
            <p:spPr bwMode="auto">
              <a:xfrm>
                <a:off x="6598" y="3053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09" name="Freeform 766"/>
              <p:cNvSpPr>
                <a:spLocks/>
              </p:cNvSpPr>
              <p:nvPr/>
            </p:nvSpPr>
            <p:spPr bwMode="auto">
              <a:xfrm>
                <a:off x="3452" y="3053"/>
                <a:ext cx="66" cy="41"/>
              </a:xfrm>
              <a:custGeom>
                <a:avLst/>
                <a:gdLst>
                  <a:gd name="T0" fmla="*/ 64 w 28"/>
                  <a:gd name="T1" fmla="*/ 7 h 17"/>
                  <a:gd name="T2" fmla="*/ 14 w 28"/>
                  <a:gd name="T3" fmla="*/ 41 h 17"/>
                  <a:gd name="T4" fmla="*/ 52 w 28"/>
                  <a:gd name="T5" fmla="*/ 17 h 17"/>
                  <a:gd name="T6" fmla="*/ 59 w 28"/>
                  <a:gd name="T7" fmla="*/ 7 h 17"/>
                  <a:gd name="T8" fmla="*/ 64 w 28"/>
                  <a:gd name="T9" fmla="*/ 7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7"/>
                  <a:gd name="T17" fmla="*/ 28 w 28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7">
                    <a:moveTo>
                      <a:pt x="27" y="3"/>
                    </a:moveTo>
                    <a:cubicBezTo>
                      <a:pt x="22" y="2"/>
                      <a:pt x="0" y="16"/>
                      <a:pt x="6" y="17"/>
                    </a:cubicBezTo>
                    <a:cubicBezTo>
                      <a:pt x="6" y="17"/>
                      <a:pt x="22" y="8"/>
                      <a:pt x="22" y="7"/>
                    </a:cubicBezTo>
                    <a:cubicBezTo>
                      <a:pt x="19" y="8"/>
                      <a:pt x="17" y="0"/>
                      <a:pt x="25" y="3"/>
                    </a:cubicBezTo>
                    <a:cubicBezTo>
                      <a:pt x="20" y="5"/>
                      <a:pt x="28" y="6"/>
                      <a:pt x="27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0" name="Freeform 767"/>
              <p:cNvSpPr>
                <a:spLocks/>
              </p:cNvSpPr>
              <p:nvPr/>
            </p:nvSpPr>
            <p:spPr bwMode="auto">
              <a:xfrm>
                <a:off x="6594" y="3056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1" name="Freeform 768"/>
              <p:cNvSpPr>
                <a:spLocks/>
              </p:cNvSpPr>
              <p:nvPr/>
            </p:nvSpPr>
            <p:spPr bwMode="auto">
              <a:xfrm>
                <a:off x="6591" y="3061"/>
                <a:ext cx="3" cy="9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60000 65536"/>
                  <a:gd name="T5" fmla="*/ 0 60000 65536"/>
                  <a:gd name="T6" fmla="*/ 0 w 1"/>
                  <a:gd name="T7" fmla="*/ 0 h 4"/>
                  <a:gd name="T8" fmla="*/ 1 w 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">
                    <a:moveTo>
                      <a:pt x="0" y="0"/>
                    </a:moveTo>
                    <a:cubicBezTo>
                      <a:pt x="1" y="4"/>
                      <a:pt x="1" y="3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2" name="Freeform 769"/>
              <p:cNvSpPr>
                <a:spLocks/>
              </p:cNvSpPr>
              <p:nvPr/>
            </p:nvSpPr>
            <p:spPr bwMode="auto">
              <a:xfrm>
                <a:off x="3093" y="3051"/>
                <a:ext cx="52" cy="26"/>
              </a:xfrm>
              <a:custGeom>
                <a:avLst/>
                <a:gdLst>
                  <a:gd name="T0" fmla="*/ 52 w 22"/>
                  <a:gd name="T1" fmla="*/ 14 h 11"/>
                  <a:gd name="T2" fmla="*/ 0 w 22"/>
                  <a:gd name="T3" fmla="*/ 14 h 11"/>
                  <a:gd name="T4" fmla="*/ 52 w 22"/>
                  <a:gd name="T5" fmla="*/ 14 h 11"/>
                  <a:gd name="T6" fmla="*/ 0 60000 65536"/>
                  <a:gd name="T7" fmla="*/ 0 60000 65536"/>
                  <a:gd name="T8" fmla="*/ 0 60000 65536"/>
                  <a:gd name="T9" fmla="*/ 0 w 22"/>
                  <a:gd name="T10" fmla="*/ 0 h 11"/>
                  <a:gd name="T11" fmla="*/ 22 w 22"/>
                  <a:gd name="T12" fmla="*/ 11 h 1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" h="11">
                    <a:moveTo>
                      <a:pt x="22" y="6"/>
                    </a:moveTo>
                    <a:cubicBezTo>
                      <a:pt x="12" y="0"/>
                      <a:pt x="8" y="6"/>
                      <a:pt x="0" y="6"/>
                    </a:cubicBezTo>
                    <a:cubicBezTo>
                      <a:pt x="1" y="11"/>
                      <a:pt x="22" y="3"/>
                      <a:pt x="22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3" name="Freeform 770"/>
              <p:cNvSpPr>
                <a:spLocks/>
              </p:cNvSpPr>
              <p:nvPr/>
            </p:nvSpPr>
            <p:spPr bwMode="auto">
              <a:xfrm>
                <a:off x="6665" y="3061"/>
                <a:ext cx="7" cy="9"/>
              </a:xfrm>
              <a:custGeom>
                <a:avLst/>
                <a:gdLst>
                  <a:gd name="T0" fmla="*/ 7 w 3"/>
                  <a:gd name="T1" fmla="*/ 0 h 4"/>
                  <a:gd name="T2" fmla="*/ 7 w 3"/>
                  <a:gd name="T3" fmla="*/ 0 h 4"/>
                  <a:gd name="T4" fmla="*/ 0 60000 65536"/>
                  <a:gd name="T5" fmla="*/ 0 60000 65536"/>
                  <a:gd name="T6" fmla="*/ 0 w 3"/>
                  <a:gd name="T7" fmla="*/ 0 h 4"/>
                  <a:gd name="T8" fmla="*/ 3 w 3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4">
                    <a:moveTo>
                      <a:pt x="3" y="0"/>
                    </a:moveTo>
                    <a:cubicBezTo>
                      <a:pt x="0" y="4"/>
                      <a:pt x="0" y="4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4" name="Freeform 771"/>
              <p:cNvSpPr>
                <a:spLocks/>
              </p:cNvSpPr>
              <p:nvPr/>
            </p:nvSpPr>
            <p:spPr bwMode="auto">
              <a:xfrm>
                <a:off x="3556" y="3053"/>
                <a:ext cx="38" cy="22"/>
              </a:xfrm>
              <a:custGeom>
                <a:avLst/>
                <a:gdLst>
                  <a:gd name="T0" fmla="*/ 38 w 16"/>
                  <a:gd name="T1" fmla="*/ 10 h 9"/>
                  <a:gd name="T2" fmla="*/ 0 w 16"/>
                  <a:gd name="T3" fmla="*/ 20 h 9"/>
                  <a:gd name="T4" fmla="*/ 38 w 16"/>
                  <a:gd name="T5" fmla="*/ 10 h 9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9"/>
                  <a:gd name="T11" fmla="*/ 16 w 16"/>
                  <a:gd name="T12" fmla="*/ 9 h 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9">
                    <a:moveTo>
                      <a:pt x="16" y="4"/>
                    </a:moveTo>
                    <a:cubicBezTo>
                      <a:pt x="12" y="0"/>
                      <a:pt x="2" y="9"/>
                      <a:pt x="0" y="8"/>
                    </a:cubicBezTo>
                    <a:cubicBezTo>
                      <a:pt x="3" y="9"/>
                      <a:pt x="15" y="9"/>
                      <a:pt x="1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5" name="Freeform 772"/>
              <p:cNvSpPr>
                <a:spLocks/>
              </p:cNvSpPr>
              <p:nvPr/>
            </p:nvSpPr>
            <p:spPr bwMode="auto">
              <a:xfrm>
                <a:off x="6499" y="3063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6" name="Freeform 773"/>
              <p:cNvSpPr>
                <a:spLocks/>
              </p:cNvSpPr>
              <p:nvPr/>
            </p:nvSpPr>
            <p:spPr bwMode="auto">
              <a:xfrm>
                <a:off x="6679" y="3065"/>
                <a:ext cx="4" cy="3"/>
              </a:xfrm>
              <a:custGeom>
                <a:avLst/>
                <a:gdLst>
                  <a:gd name="T0" fmla="*/ 0 w 2"/>
                  <a:gd name="T1" fmla="*/ 3 h 1"/>
                  <a:gd name="T2" fmla="*/ 0 w 2"/>
                  <a:gd name="T3" fmla="*/ 3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2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7" name="Freeform 774"/>
              <p:cNvSpPr>
                <a:spLocks/>
              </p:cNvSpPr>
              <p:nvPr/>
            </p:nvSpPr>
            <p:spPr bwMode="auto">
              <a:xfrm>
                <a:off x="6591" y="306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8" name="Freeform 775"/>
              <p:cNvSpPr>
                <a:spLocks/>
              </p:cNvSpPr>
              <p:nvPr/>
            </p:nvSpPr>
            <p:spPr bwMode="auto">
              <a:xfrm>
                <a:off x="6480" y="306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19" name="Freeform 776"/>
              <p:cNvSpPr>
                <a:spLocks/>
              </p:cNvSpPr>
              <p:nvPr/>
            </p:nvSpPr>
            <p:spPr bwMode="auto">
              <a:xfrm>
                <a:off x="6487" y="3065"/>
                <a:ext cx="5" cy="5"/>
              </a:xfrm>
              <a:custGeom>
                <a:avLst/>
                <a:gdLst>
                  <a:gd name="T0" fmla="*/ 5 w 2"/>
                  <a:gd name="T1" fmla="*/ 0 h 2"/>
                  <a:gd name="T2" fmla="*/ 5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1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0" name="Freeform 777"/>
              <p:cNvSpPr>
                <a:spLocks/>
              </p:cNvSpPr>
              <p:nvPr/>
            </p:nvSpPr>
            <p:spPr bwMode="auto">
              <a:xfrm>
                <a:off x="6667" y="3068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0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1" name="Freeform 778"/>
              <p:cNvSpPr>
                <a:spLocks/>
              </p:cNvSpPr>
              <p:nvPr/>
            </p:nvSpPr>
            <p:spPr bwMode="auto">
              <a:xfrm>
                <a:off x="6641" y="3068"/>
                <a:ext cx="5" cy="2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2" name="Freeform 779"/>
              <p:cNvSpPr>
                <a:spLocks/>
              </p:cNvSpPr>
              <p:nvPr/>
            </p:nvSpPr>
            <p:spPr bwMode="auto">
              <a:xfrm>
                <a:off x="6587" y="3068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3" name="Freeform 780"/>
              <p:cNvSpPr>
                <a:spLocks/>
              </p:cNvSpPr>
              <p:nvPr/>
            </p:nvSpPr>
            <p:spPr bwMode="auto">
              <a:xfrm>
                <a:off x="6589" y="3070"/>
                <a:ext cx="5" cy="2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2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4" name="Freeform 781"/>
              <p:cNvSpPr>
                <a:spLocks/>
              </p:cNvSpPr>
              <p:nvPr/>
            </p:nvSpPr>
            <p:spPr bwMode="auto">
              <a:xfrm>
                <a:off x="6650" y="3065"/>
                <a:ext cx="19" cy="19"/>
              </a:xfrm>
              <a:custGeom>
                <a:avLst/>
                <a:gdLst>
                  <a:gd name="T0" fmla="*/ 14 w 8"/>
                  <a:gd name="T1" fmla="*/ 5 h 8"/>
                  <a:gd name="T2" fmla="*/ 14 w 8"/>
                  <a:gd name="T3" fmla="*/ 5 h 8"/>
                  <a:gd name="T4" fmla="*/ 0 60000 65536"/>
                  <a:gd name="T5" fmla="*/ 0 60000 65536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8">
                    <a:moveTo>
                      <a:pt x="6" y="2"/>
                    </a:moveTo>
                    <a:cubicBezTo>
                      <a:pt x="0" y="0"/>
                      <a:pt x="8" y="8"/>
                      <a:pt x="6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5" name="Freeform 782"/>
              <p:cNvSpPr>
                <a:spLocks/>
              </p:cNvSpPr>
              <p:nvPr/>
            </p:nvSpPr>
            <p:spPr bwMode="auto">
              <a:xfrm>
                <a:off x="3031" y="3063"/>
                <a:ext cx="12" cy="21"/>
              </a:xfrm>
              <a:custGeom>
                <a:avLst/>
                <a:gdLst>
                  <a:gd name="T0" fmla="*/ 7 w 5"/>
                  <a:gd name="T1" fmla="*/ 9 h 9"/>
                  <a:gd name="T2" fmla="*/ 7 w 5"/>
                  <a:gd name="T3" fmla="*/ 9 h 9"/>
                  <a:gd name="T4" fmla="*/ 0 60000 65536"/>
                  <a:gd name="T5" fmla="*/ 0 60000 65536"/>
                  <a:gd name="T6" fmla="*/ 0 w 5"/>
                  <a:gd name="T7" fmla="*/ 0 h 9"/>
                  <a:gd name="T8" fmla="*/ 5 w 5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9">
                    <a:moveTo>
                      <a:pt x="3" y="4"/>
                    </a:moveTo>
                    <a:cubicBezTo>
                      <a:pt x="0" y="0"/>
                      <a:pt x="5" y="9"/>
                      <a:pt x="3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6" name="Freeform 783"/>
              <p:cNvSpPr>
                <a:spLocks/>
              </p:cNvSpPr>
              <p:nvPr/>
            </p:nvSpPr>
            <p:spPr bwMode="auto">
              <a:xfrm>
                <a:off x="6674" y="3070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0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7" name="Freeform 784"/>
              <p:cNvSpPr>
                <a:spLocks/>
              </p:cNvSpPr>
              <p:nvPr/>
            </p:nvSpPr>
            <p:spPr bwMode="auto">
              <a:xfrm>
                <a:off x="6471" y="3065"/>
                <a:ext cx="31" cy="19"/>
              </a:xfrm>
              <a:custGeom>
                <a:avLst/>
                <a:gdLst>
                  <a:gd name="T0" fmla="*/ 14 w 13"/>
                  <a:gd name="T1" fmla="*/ 14 h 8"/>
                  <a:gd name="T2" fmla="*/ 14 w 13"/>
                  <a:gd name="T3" fmla="*/ 14 h 8"/>
                  <a:gd name="T4" fmla="*/ 0 60000 65536"/>
                  <a:gd name="T5" fmla="*/ 0 60000 65536"/>
                  <a:gd name="T6" fmla="*/ 0 w 13"/>
                  <a:gd name="T7" fmla="*/ 0 h 8"/>
                  <a:gd name="T8" fmla="*/ 13 w 13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8">
                    <a:moveTo>
                      <a:pt x="6" y="6"/>
                    </a:moveTo>
                    <a:cubicBezTo>
                      <a:pt x="13" y="8"/>
                      <a:pt x="0" y="0"/>
                      <a:pt x="6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8" name="Freeform 785"/>
              <p:cNvSpPr>
                <a:spLocks/>
              </p:cNvSpPr>
              <p:nvPr/>
            </p:nvSpPr>
            <p:spPr bwMode="auto">
              <a:xfrm>
                <a:off x="6634" y="3072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2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29" name="Freeform 786"/>
              <p:cNvSpPr>
                <a:spLocks/>
              </p:cNvSpPr>
              <p:nvPr/>
            </p:nvSpPr>
            <p:spPr bwMode="auto">
              <a:xfrm>
                <a:off x="6700" y="3084"/>
                <a:ext cx="66" cy="55"/>
              </a:xfrm>
              <a:custGeom>
                <a:avLst/>
                <a:gdLst>
                  <a:gd name="T0" fmla="*/ 12 w 28"/>
                  <a:gd name="T1" fmla="*/ 0 h 23"/>
                  <a:gd name="T2" fmla="*/ 52 w 28"/>
                  <a:gd name="T3" fmla="*/ 48 h 23"/>
                  <a:gd name="T4" fmla="*/ 12 w 28"/>
                  <a:gd name="T5" fmla="*/ 0 h 23"/>
                  <a:gd name="T6" fmla="*/ 0 60000 65536"/>
                  <a:gd name="T7" fmla="*/ 0 60000 65536"/>
                  <a:gd name="T8" fmla="*/ 0 60000 65536"/>
                  <a:gd name="T9" fmla="*/ 0 w 28"/>
                  <a:gd name="T10" fmla="*/ 0 h 23"/>
                  <a:gd name="T11" fmla="*/ 28 w 28"/>
                  <a:gd name="T12" fmla="*/ 23 h 2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" h="23">
                    <a:moveTo>
                      <a:pt x="5" y="0"/>
                    </a:moveTo>
                    <a:cubicBezTo>
                      <a:pt x="6" y="1"/>
                      <a:pt x="0" y="23"/>
                      <a:pt x="22" y="20"/>
                    </a:cubicBezTo>
                    <a:cubicBezTo>
                      <a:pt x="28" y="19"/>
                      <a:pt x="5" y="0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0" name="Freeform 787"/>
              <p:cNvSpPr>
                <a:spLocks/>
              </p:cNvSpPr>
              <p:nvPr/>
            </p:nvSpPr>
            <p:spPr bwMode="auto">
              <a:xfrm>
                <a:off x="6646" y="3075"/>
                <a:ext cx="33" cy="14"/>
              </a:xfrm>
              <a:custGeom>
                <a:avLst/>
                <a:gdLst>
                  <a:gd name="T0" fmla="*/ 9 w 14"/>
                  <a:gd name="T1" fmla="*/ 0 h 6"/>
                  <a:gd name="T2" fmla="*/ 9 w 14"/>
                  <a:gd name="T3" fmla="*/ 0 h 6"/>
                  <a:gd name="T4" fmla="*/ 0 60000 65536"/>
                  <a:gd name="T5" fmla="*/ 0 60000 65536"/>
                  <a:gd name="T6" fmla="*/ 0 w 14"/>
                  <a:gd name="T7" fmla="*/ 0 h 6"/>
                  <a:gd name="T8" fmla="*/ 14 w 14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6">
                    <a:moveTo>
                      <a:pt x="4" y="0"/>
                    </a:moveTo>
                    <a:cubicBezTo>
                      <a:pt x="0" y="0"/>
                      <a:pt x="14" y="6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1" name="Freeform 788"/>
              <p:cNvSpPr>
                <a:spLocks/>
              </p:cNvSpPr>
              <p:nvPr/>
            </p:nvSpPr>
            <p:spPr bwMode="auto">
              <a:xfrm>
                <a:off x="6426" y="307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2" name="Freeform 789"/>
              <p:cNvSpPr>
                <a:spLocks/>
              </p:cNvSpPr>
              <p:nvPr/>
            </p:nvSpPr>
            <p:spPr bwMode="auto">
              <a:xfrm>
                <a:off x="6589" y="3077"/>
                <a:ext cx="5" cy="5"/>
              </a:xfrm>
              <a:custGeom>
                <a:avLst/>
                <a:gdLst>
                  <a:gd name="T0" fmla="*/ 0 w 2"/>
                  <a:gd name="T1" fmla="*/ 3 h 2"/>
                  <a:gd name="T2" fmla="*/ 5 w 2"/>
                  <a:gd name="T3" fmla="*/ 3 h 2"/>
                  <a:gd name="T4" fmla="*/ 0 w 2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2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3" name="Freeform 790"/>
              <p:cNvSpPr>
                <a:spLocks/>
              </p:cNvSpPr>
              <p:nvPr/>
            </p:nvSpPr>
            <p:spPr bwMode="auto">
              <a:xfrm>
                <a:off x="6424" y="307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4" name="Freeform 791"/>
              <p:cNvSpPr>
                <a:spLocks/>
              </p:cNvSpPr>
              <p:nvPr/>
            </p:nvSpPr>
            <p:spPr bwMode="auto">
              <a:xfrm>
                <a:off x="6426" y="3077"/>
                <a:ext cx="2" cy="5"/>
              </a:xfrm>
              <a:custGeom>
                <a:avLst/>
                <a:gdLst>
                  <a:gd name="T0" fmla="*/ 0 w 1"/>
                  <a:gd name="T1" fmla="*/ 3 h 2"/>
                  <a:gd name="T2" fmla="*/ 2 w 1"/>
                  <a:gd name="T3" fmla="*/ 5 h 2"/>
                  <a:gd name="T4" fmla="*/ 0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5" name="Freeform 792"/>
              <p:cNvSpPr>
                <a:spLocks/>
              </p:cNvSpPr>
              <p:nvPr/>
            </p:nvSpPr>
            <p:spPr bwMode="auto">
              <a:xfrm>
                <a:off x="6582" y="3079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0 h 1"/>
                  <a:gd name="T4" fmla="*/ 5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6" name="Freeform 793"/>
              <p:cNvSpPr>
                <a:spLocks/>
              </p:cNvSpPr>
              <p:nvPr/>
            </p:nvSpPr>
            <p:spPr bwMode="auto">
              <a:xfrm>
                <a:off x="6539" y="3079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7" name="Freeform 794"/>
              <p:cNvSpPr>
                <a:spLocks/>
              </p:cNvSpPr>
              <p:nvPr/>
            </p:nvSpPr>
            <p:spPr bwMode="auto">
              <a:xfrm>
                <a:off x="6556" y="307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8" name="Freeform 795"/>
              <p:cNvSpPr>
                <a:spLocks/>
              </p:cNvSpPr>
              <p:nvPr/>
            </p:nvSpPr>
            <p:spPr bwMode="auto">
              <a:xfrm>
                <a:off x="6478" y="307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39" name="Freeform 796"/>
              <p:cNvSpPr>
                <a:spLocks/>
              </p:cNvSpPr>
              <p:nvPr/>
            </p:nvSpPr>
            <p:spPr bwMode="auto">
              <a:xfrm>
                <a:off x="6440" y="3079"/>
                <a:ext cx="5" cy="5"/>
              </a:xfrm>
              <a:custGeom>
                <a:avLst/>
                <a:gdLst>
                  <a:gd name="T0" fmla="*/ 3 w 2"/>
                  <a:gd name="T1" fmla="*/ 0 h 2"/>
                  <a:gd name="T2" fmla="*/ 3 w 2"/>
                  <a:gd name="T3" fmla="*/ 5 h 2"/>
                  <a:gd name="T4" fmla="*/ 3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0" name="Freeform 797"/>
              <p:cNvSpPr>
                <a:spLocks/>
              </p:cNvSpPr>
              <p:nvPr/>
            </p:nvSpPr>
            <p:spPr bwMode="auto">
              <a:xfrm>
                <a:off x="6487" y="3084"/>
                <a:ext cx="244" cy="36"/>
              </a:xfrm>
              <a:custGeom>
                <a:avLst/>
                <a:gdLst>
                  <a:gd name="T0" fmla="*/ 156 w 103"/>
                  <a:gd name="T1" fmla="*/ 34 h 15"/>
                  <a:gd name="T2" fmla="*/ 156 w 103"/>
                  <a:gd name="T3" fmla="*/ 34 h 15"/>
                  <a:gd name="T4" fmla="*/ 0 60000 65536"/>
                  <a:gd name="T5" fmla="*/ 0 60000 65536"/>
                  <a:gd name="T6" fmla="*/ 0 w 103"/>
                  <a:gd name="T7" fmla="*/ 0 h 15"/>
                  <a:gd name="T8" fmla="*/ 103 w 103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3" h="15">
                    <a:moveTo>
                      <a:pt x="66" y="14"/>
                    </a:moveTo>
                    <a:cubicBezTo>
                      <a:pt x="103" y="0"/>
                      <a:pt x="0" y="15"/>
                      <a:pt x="66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1" name="Freeform 798"/>
              <p:cNvSpPr>
                <a:spLocks/>
              </p:cNvSpPr>
              <p:nvPr/>
            </p:nvSpPr>
            <p:spPr bwMode="auto">
              <a:xfrm>
                <a:off x="6428" y="3079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2" name="Freeform 799"/>
              <p:cNvSpPr>
                <a:spLocks/>
              </p:cNvSpPr>
              <p:nvPr/>
            </p:nvSpPr>
            <p:spPr bwMode="auto">
              <a:xfrm>
                <a:off x="6435" y="3070"/>
                <a:ext cx="24" cy="26"/>
              </a:xfrm>
              <a:custGeom>
                <a:avLst/>
                <a:gdLst>
                  <a:gd name="T0" fmla="*/ 14 w 10"/>
                  <a:gd name="T1" fmla="*/ 14 h 11"/>
                  <a:gd name="T2" fmla="*/ 14 w 10"/>
                  <a:gd name="T3" fmla="*/ 14 h 11"/>
                  <a:gd name="T4" fmla="*/ 0 60000 65536"/>
                  <a:gd name="T5" fmla="*/ 0 60000 65536"/>
                  <a:gd name="T6" fmla="*/ 0 w 10"/>
                  <a:gd name="T7" fmla="*/ 0 h 11"/>
                  <a:gd name="T8" fmla="*/ 10 w 10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1">
                    <a:moveTo>
                      <a:pt x="6" y="6"/>
                    </a:moveTo>
                    <a:cubicBezTo>
                      <a:pt x="0" y="0"/>
                      <a:pt x="10" y="11"/>
                      <a:pt x="6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3" name="Freeform 800"/>
              <p:cNvSpPr>
                <a:spLocks/>
              </p:cNvSpPr>
              <p:nvPr/>
            </p:nvSpPr>
            <p:spPr bwMode="auto">
              <a:xfrm>
                <a:off x="6639" y="3075"/>
                <a:ext cx="78" cy="23"/>
              </a:xfrm>
              <a:custGeom>
                <a:avLst/>
                <a:gdLst>
                  <a:gd name="T0" fmla="*/ 35 w 33"/>
                  <a:gd name="T1" fmla="*/ 9 h 10"/>
                  <a:gd name="T2" fmla="*/ 35 w 33"/>
                  <a:gd name="T3" fmla="*/ 9 h 10"/>
                  <a:gd name="T4" fmla="*/ 0 60000 65536"/>
                  <a:gd name="T5" fmla="*/ 0 60000 65536"/>
                  <a:gd name="T6" fmla="*/ 0 w 33"/>
                  <a:gd name="T7" fmla="*/ 0 h 10"/>
                  <a:gd name="T8" fmla="*/ 33 w 3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10">
                    <a:moveTo>
                      <a:pt x="15" y="4"/>
                    </a:moveTo>
                    <a:cubicBezTo>
                      <a:pt x="0" y="10"/>
                      <a:pt x="33" y="0"/>
                      <a:pt x="15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4" name="Freeform 801"/>
              <p:cNvSpPr>
                <a:spLocks/>
              </p:cNvSpPr>
              <p:nvPr/>
            </p:nvSpPr>
            <p:spPr bwMode="auto">
              <a:xfrm>
                <a:off x="6445" y="3087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5" name="Freeform 802"/>
              <p:cNvSpPr>
                <a:spLocks/>
              </p:cNvSpPr>
              <p:nvPr/>
            </p:nvSpPr>
            <p:spPr bwMode="auto">
              <a:xfrm>
                <a:off x="6478" y="3089"/>
                <a:ext cx="14" cy="7"/>
              </a:xfrm>
              <a:custGeom>
                <a:avLst/>
                <a:gdLst>
                  <a:gd name="T0" fmla="*/ 7 w 6"/>
                  <a:gd name="T1" fmla="*/ 2 h 3"/>
                  <a:gd name="T2" fmla="*/ 7 w 6"/>
                  <a:gd name="T3" fmla="*/ 2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3" y="1"/>
                    </a:moveTo>
                    <a:cubicBezTo>
                      <a:pt x="6" y="3"/>
                      <a:pt x="0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6" name="Freeform 803"/>
              <p:cNvSpPr>
                <a:spLocks/>
              </p:cNvSpPr>
              <p:nvPr/>
            </p:nvSpPr>
            <p:spPr bwMode="auto">
              <a:xfrm>
                <a:off x="6480" y="3089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7" name="Freeform 804"/>
              <p:cNvSpPr>
                <a:spLocks/>
              </p:cNvSpPr>
              <p:nvPr/>
            </p:nvSpPr>
            <p:spPr bwMode="auto">
              <a:xfrm>
                <a:off x="1541" y="245"/>
                <a:ext cx="5509" cy="3198"/>
              </a:xfrm>
              <a:custGeom>
                <a:avLst/>
                <a:gdLst>
                  <a:gd name="T0" fmla="*/ 3907 w 2332"/>
                  <a:gd name="T1" fmla="*/ 1552 h 1354"/>
                  <a:gd name="T2" fmla="*/ 2497 w 2332"/>
                  <a:gd name="T3" fmla="*/ 184 h 1354"/>
                  <a:gd name="T4" fmla="*/ 2313 w 2332"/>
                  <a:gd name="T5" fmla="*/ 168 h 1354"/>
                  <a:gd name="T6" fmla="*/ 1885 w 2332"/>
                  <a:gd name="T7" fmla="*/ 64 h 1354"/>
                  <a:gd name="T8" fmla="*/ 1755 w 2332"/>
                  <a:gd name="T9" fmla="*/ 116 h 1354"/>
                  <a:gd name="T10" fmla="*/ 1736 w 2332"/>
                  <a:gd name="T11" fmla="*/ 45 h 1354"/>
                  <a:gd name="T12" fmla="*/ 1297 w 2332"/>
                  <a:gd name="T13" fmla="*/ 123 h 1354"/>
                  <a:gd name="T14" fmla="*/ 865 w 2332"/>
                  <a:gd name="T15" fmla="*/ 250 h 1354"/>
                  <a:gd name="T16" fmla="*/ 196 w 2332"/>
                  <a:gd name="T17" fmla="*/ 588 h 1354"/>
                  <a:gd name="T18" fmla="*/ 794 w 2332"/>
                  <a:gd name="T19" fmla="*/ 864 h 1354"/>
                  <a:gd name="T20" fmla="*/ 782 w 2332"/>
                  <a:gd name="T21" fmla="*/ 1032 h 1354"/>
                  <a:gd name="T22" fmla="*/ 76 w 2332"/>
                  <a:gd name="T23" fmla="*/ 1072 h 1354"/>
                  <a:gd name="T24" fmla="*/ 324 w 2332"/>
                  <a:gd name="T25" fmla="*/ 1205 h 1354"/>
                  <a:gd name="T26" fmla="*/ 555 w 2332"/>
                  <a:gd name="T27" fmla="*/ 1304 h 1354"/>
                  <a:gd name="T28" fmla="*/ 1023 w 2332"/>
                  <a:gd name="T29" fmla="*/ 1313 h 1354"/>
                  <a:gd name="T30" fmla="*/ 468 w 2332"/>
                  <a:gd name="T31" fmla="*/ 1634 h 1354"/>
                  <a:gd name="T32" fmla="*/ 281 w 2332"/>
                  <a:gd name="T33" fmla="*/ 1842 h 1354"/>
                  <a:gd name="T34" fmla="*/ 477 w 2332"/>
                  <a:gd name="T35" fmla="*/ 1953 h 1354"/>
                  <a:gd name="T36" fmla="*/ 576 w 2332"/>
                  <a:gd name="T37" fmla="*/ 2168 h 1354"/>
                  <a:gd name="T38" fmla="*/ 919 w 2332"/>
                  <a:gd name="T39" fmla="*/ 2265 h 1354"/>
                  <a:gd name="T40" fmla="*/ 980 w 2332"/>
                  <a:gd name="T41" fmla="*/ 2416 h 1354"/>
                  <a:gd name="T42" fmla="*/ 1349 w 2332"/>
                  <a:gd name="T43" fmla="*/ 2357 h 1354"/>
                  <a:gd name="T44" fmla="*/ 1512 w 2332"/>
                  <a:gd name="T45" fmla="*/ 2617 h 1354"/>
                  <a:gd name="T46" fmla="*/ 1273 w 2332"/>
                  <a:gd name="T47" fmla="*/ 2787 h 1354"/>
                  <a:gd name="T48" fmla="*/ 973 w 2332"/>
                  <a:gd name="T49" fmla="*/ 2931 h 1354"/>
                  <a:gd name="T50" fmla="*/ 683 w 2332"/>
                  <a:gd name="T51" fmla="*/ 3146 h 1354"/>
                  <a:gd name="T52" fmla="*/ 888 w 2332"/>
                  <a:gd name="T53" fmla="*/ 3087 h 1354"/>
                  <a:gd name="T54" fmla="*/ 1226 w 2332"/>
                  <a:gd name="T55" fmla="*/ 2990 h 1354"/>
                  <a:gd name="T56" fmla="*/ 1391 w 2332"/>
                  <a:gd name="T57" fmla="*/ 2886 h 1354"/>
                  <a:gd name="T58" fmla="*/ 1399 w 2332"/>
                  <a:gd name="T59" fmla="*/ 2877 h 1354"/>
                  <a:gd name="T60" fmla="*/ 1630 w 2332"/>
                  <a:gd name="T61" fmla="*/ 2752 h 1354"/>
                  <a:gd name="T62" fmla="*/ 1845 w 2332"/>
                  <a:gd name="T63" fmla="*/ 2596 h 1354"/>
                  <a:gd name="T64" fmla="*/ 1982 w 2332"/>
                  <a:gd name="T65" fmla="*/ 2497 h 1354"/>
                  <a:gd name="T66" fmla="*/ 2095 w 2332"/>
                  <a:gd name="T67" fmla="*/ 2246 h 1354"/>
                  <a:gd name="T68" fmla="*/ 2535 w 2332"/>
                  <a:gd name="T69" fmla="*/ 1908 h 1354"/>
                  <a:gd name="T70" fmla="*/ 2443 w 2332"/>
                  <a:gd name="T71" fmla="*/ 2244 h 1354"/>
                  <a:gd name="T72" fmla="*/ 2358 w 2332"/>
                  <a:gd name="T73" fmla="*/ 2315 h 1354"/>
                  <a:gd name="T74" fmla="*/ 2556 w 2332"/>
                  <a:gd name="T75" fmla="*/ 2263 h 1354"/>
                  <a:gd name="T76" fmla="*/ 2679 w 2332"/>
                  <a:gd name="T77" fmla="*/ 2223 h 1354"/>
                  <a:gd name="T78" fmla="*/ 2856 w 2332"/>
                  <a:gd name="T79" fmla="*/ 2128 h 1354"/>
                  <a:gd name="T80" fmla="*/ 2842 w 2332"/>
                  <a:gd name="T81" fmla="*/ 2055 h 1354"/>
                  <a:gd name="T82" fmla="*/ 2840 w 2332"/>
                  <a:gd name="T83" fmla="*/ 1970 h 1354"/>
                  <a:gd name="T84" fmla="*/ 2962 w 2332"/>
                  <a:gd name="T85" fmla="*/ 1996 h 1354"/>
                  <a:gd name="T86" fmla="*/ 3092 w 2332"/>
                  <a:gd name="T87" fmla="*/ 1967 h 1354"/>
                  <a:gd name="T88" fmla="*/ 3149 w 2332"/>
                  <a:gd name="T89" fmla="*/ 2045 h 1354"/>
                  <a:gd name="T90" fmla="*/ 3359 w 2332"/>
                  <a:gd name="T91" fmla="*/ 2050 h 1354"/>
                  <a:gd name="T92" fmla="*/ 3841 w 2332"/>
                  <a:gd name="T93" fmla="*/ 2182 h 1354"/>
                  <a:gd name="T94" fmla="*/ 4252 w 2332"/>
                  <a:gd name="T95" fmla="*/ 2334 h 1354"/>
                  <a:gd name="T96" fmla="*/ 4552 w 2332"/>
                  <a:gd name="T97" fmla="*/ 2459 h 1354"/>
                  <a:gd name="T98" fmla="*/ 4465 w 2332"/>
                  <a:gd name="T99" fmla="*/ 2388 h 1354"/>
                  <a:gd name="T100" fmla="*/ 4616 w 2332"/>
                  <a:gd name="T101" fmla="*/ 2390 h 1354"/>
                  <a:gd name="T102" fmla="*/ 4692 w 2332"/>
                  <a:gd name="T103" fmla="*/ 2293 h 1354"/>
                  <a:gd name="T104" fmla="*/ 4940 w 2332"/>
                  <a:gd name="T105" fmla="*/ 2558 h 1354"/>
                  <a:gd name="T106" fmla="*/ 5053 w 2332"/>
                  <a:gd name="T107" fmla="*/ 2662 h 1354"/>
                  <a:gd name="T108" fmla="*/ 5148 w 2332"/>
                  <a:gd name="T109" fmla="*/ 2796 h 1354"/>
                  <a:gd name="T110" fmla="*/ 5221 w 2332"/>
                  <a:gd name="T111" fmla="*/ 2969 h 1354"/>
                  <a:gd name="T112" fmla="*/ 5405 w 2332"/>
                  <a:gd name="T113" fmla="*/ 3054 h 1354"/>
                  <a:gd name="T114" fmla="*/ 5389 w 2332"/>
                  <a:gd name="T115" fmla="*/ 3153 h 135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32"/>
                  <a:gd name="T175" fmla="*/ 0 h 1354"/>
                  <a:gd name="T176" fmla="*/ 2332 w 2332"/>
                  <a:gd name="T177" fmla="*/ 1354 h 135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32" h="1354">
                    <a:moveTo>
                      <a:pt x="2326" y="1294"/>
                    </a:moveTo>
                    <a:cubicBezTo>
                      <a:pt x="2305" y="1270"/>
                      <a:pt x="2332" y="1247"/>
                      <a:pt x="2321" y="1230"/>
                    </a:cubicBezTo>
                    <a:cubicBezTo>
                      <a:pt x="2309" y="1212"/>
                      <a:pt x="2250" y="1203"/>
                      <a:pt x="2230" y="1189"/>
                    </a:cubicBezTo>
                    <a:cubicBezTo>
                      <a:pt x="2213" y="1177"/>
                      <a:pt x="2199" y="1154"/>
                      <a:pt x="2181" y="1150"/>
                    </a:cubicBezTo>
                    <a:cubicBezTo>
                      <a:pt x="2207" y="1117"/>
                      <a:pt x="2074" y="1010"/>
                      <a:pt x="2057" y="993"/>
                    </a:cubicBezTo>
                    <a:cubicBezTo>
                      <a:pt x="2018" y="954"/>
                      <a:pt x="2005" y="927"/>
                      <a:pt x="1938" y="949"/>
                    </a:cubicBezTo>
                    <a:cubicBezTo>
                      <a:pt x="1961" y="960"/>
                      <a:pt x="1885" y="1004"/>
                      <a:pt x="1866" y="1005"/>
                    </a:cubicBezTo>
                    <a:cubicBezTo>
                      <a:pt x="1876" y="961"/>
                      <a:pt x="1811" y="962"/>
                      <a:pt x="1797" y="933"/>
                    </a:cubicBezTo>
                    <a:cubicBezTo>
                      <a:pt x="1797" y="934"/>
                      <a:pt x="1746" y="890"/>
                      <a:pt x="1770" y="889"/>
                    </a:cubicBezTo>
                    <a:cubicBezTo>
                      <a:pt x="1737" y="891"/>
                      <a:pt x="1708" y="905"/>
                      <a:pt x="1679" y="899"/>
                    </a:cubicBezTo>
                    <a:cubicBezTo>
                      <a:pt x="1625" y="887"/>
                      <a:pt x="1654" y="707"/>
                      <a:pt x="1654" y="657"/>
                    </a:cubicBezTo>
                    <a:cubicBezTo>
                      <a:pt x="1654" y="555"/>
                      <a:pt x="1654" y="453"/>
                      <a:pt x="1654" y="351"/>
                    </a:cubicBezTo>
                    <a:cubicBezTo>
                      <a:pt x="1654" y="302"/>
                      <a:pt x="1654" y="253"/>
                      <a:pt x="1654" y="203"/>
                    </a:cubicBezTo>
                    <a:cubicBezTo>
                      <a:pt x="1654" y="263"/>
                      <a:pt x="1652" y="99"/>
                      <a:pt x="1636" y="143"/>
                    </a:cubicBezTo>
                    <a:cubicBezTo>
                      <a:pt x="1632" y="144"/>
                      <a:pt x="1563" y="125"/>
                      <a:pt x="1557" y="120"/>
                    </a:cubicBezTo>
                    <a:cubicBezTo>
                      <a:pt x="1567" y="116"/>
                      <a:pt x="1538" y="112"/>
                      <a:pt x="1537" y="112"/>
                    </a:cubicBezTo>
                    <a:cubicBezTo>
                      <a:pt x="1526" y="108"/>
                      <a:pt x="1406" y="111"/>
                      <a:pt x="1400" y="115"/>
                    </a:cubicBezTo>
                    <a:cubicBezTo>
                      <a:pt x="1367" y="113"/>
                      <a:pt x="1273" y="82"/>
                      <a:pt x="1242" y="98"/>
                    </a:cubicBezTo>
                    <a:cubicBezTo>
                      <a:pt x="1233" y="85"/>
                      <a:pt x="1055" y="79"/>
                      <a:pt x="1059" y="92"/>
                    </a:cubicBezTo>
                    <a:cubicBezTo>
                      <a:pt x="1056" y="82"/>
                      <a:pt x="1078" y="90"/>
                      <a:pt x="1076" y="80"/>
                    </a:cubicBezTo>
                    <a:cubicBezTo>
                      <a:pt x="1074" y="82"/>
                      <a:pt x="1074" y="81"/>
                      <a:pt x="1076" y="78"/>
                    </a:cubicBezTo>
                    <a:cubicBezTo>
                      <a:pt x="1075" y="78"/>
                      <a:pt x="1058" y="77"/>
                      <a:pt x="1057" y="78"/>
                    </a:cubicBezTo>
                    <a:cubicBezTo>
                      <a:pt x="1059" y="80"/>
                      <a:pt x="1061" y="81"/>
                      <a:pt x="1064" y="82"/>
                    </a:cubicBezTo>
                    <a:cubicBezTo>
                      <a:pt x="1063" y="82"/>
                      <a:pt x="1036" y="79"/>
                      <a:pt x="1038" y="84"/>
                    </a:cubicBezTo>
                    <a:cubicBezTo>
                      <a:pt x="1039" y="89"/>
                      <a:pt x="1041" y="95"/>
                      <a:pt x="1042" y="98"/>
                    </a:cubicBezTo>
                    <a:cubicBezTo>
                      <a:pt x="1042" y="96"/>
                      <a:pt x="1038" y="81"/>
                      <a:pt x="1034" y="83"/>
                    </a:cubicBezTo>
                    <a:cubicBezTo>
                      <a:pt x="1031" y="84"/>
                      <a:pt x="1035" y="91"/>
                      <a:pt x="1033" y="89"/>
                    </a:cubicBezTo>
                    <a:cubicBezTo>
                      <a:pt x="1033" y="89"/>
                      <a:pt x="985" y="84"/>
                      <a:pt x="985" y="83"/>
                    </a:cubicBezTo>
                    <a:cubicBezTo>
                      <a:pt x="987" y="83"/>
                      <a:pt x="987" y="82"/>
                      <a:pt x="985" y="81"/>
                    </a:cubicBezTo>
                    <a:cubicBezTo>
                      <a:pt x="990" y="80"/>
                      <a:pt x="995" y="79"/>
                      <a:pt x="999" y="78"/>
                    </a:cubicBezTo>
                    <a:cubicBezTo>
                      <a:pt x="996" y="87"/>
                      <a:pt x="991" y="71"/>
                      <a:pt x="1002" y="74"/>
                    </a:cubicBezTo>
                    <a:cubicBezTo>
                      <a:pt x="999" y="71"/>
                      <a:pt x="950" y="72"/>
                      <a:pt x="946" y="72"/>
                    </a:cubicBezTo>
                    <a:cubicBezTo>
                      <a:pt x="954" y="71"/>
                      <a:pt x="974" y="75"/>
                      <a:pt x="979" y="71"/>
                    </a:cubicBezTo>
                    <a:cubicBezTo>
                      <a:pt x="969" y="70"/>
                      <a:pt x="958" y="69"/>
                      <a:pt x="948" y="67"/>
                    </a:cubicBezTo>
                    <a:cubicBezTo>
                      <a:pt x="955" y="66"/>
                      <a:pt x="957" y="56"/>
                      <a:pt x="969" y="54"/>
                    </a:cubicBezTo>
                    <a:cubicBezTo>
                      <a:pt x="968" y="54"/>
                      <a:pt x="945" y="42"/>
                      <a:pt x="939" y="48"/>
                    </a:cubicBezTo>
                    <a:cubicBezTo>
                      <a:pt x="939" y="47"/>
                      <a:pt x="948" y="55"/>
                      <a:pt x="938" y="50"/>
                    </a:cubicBezTo>
                    <a:cubicBezTo>
                      <a:pt x="936" y="57"/>
                      <a:pt x="943" y="56"/>
                      <a:pt x="945" y="57"/>
                    </a:cubicBezTo>
                    <a:cubicBezTo>
                      <a:pt x="929" y="52"/>
                      <a:pt x="820" y="59"/>
                      <a:pt x="813" y="47"/>
                    </a:cubicBezTo>
                    <a:cubicBezTo>
                      <a:pt x="820" y="44"/>
                      <a:pt x="824" y="47"/>
                      <a:pt x="825" y="39"/>
                    </a:cubicBezTo>
                    <a:cubicBezTo>
                      <a:pt x="826" y="35"/>
                      <a:pt x="797" y="25"/>
                      <a:pt x="811" y="30"/>
                    </a:cubicBezTo>
                    <a:cubicBezTo>
                      <a:pt x="809" y="32"/>
                      <a:pt x="800" y="27"/>
                      <a:pt x="800" y="30"/>
                    </a:cubicBezTo>
                    <a:cubicBezTo>
                      <a:pt x="800" y="24"/>
                      <a:pt x="801" y="44"/>
                      <a:pt x="795" y="37"/>
                    </a:cubicBezTo>
                    <a:cubicBezTo>
                      <a:pt x="798" y="34"/>
                      <a:pt x="799" y="31"/>
                      <a:pt x="798" y="27"/>
                    </a:cubicBezTo>
                    <a:cubicBezTo>
                      <a:pt x="797" y="27"/>
                      <a:pt x="795" y="27"/>
                      <a:pt x="794" y="26"/>
                    </a:cubicBezTo>
                    <a:cubicBezTo>
                      <a:pt x="794" y="26"/>
                      <a:pt x="796" y="33"/>
                      <a:pt x="796" y="35"/>
                    </a:cubicBezTo>
                    <a:cubicBezTo>
                      <a:pt x="793" y="33"/>
                      <a:pt x="789" y="23"/>
                      <a:pt x="783" y="32"/>
                    </a:cubicBezTo>
                    <a:cubicBezTo>
                      <a:pt x="793" y="42"/>
                      <a:pt x="780" y="37"/>
                      <a:pt x="768" y="42"/>
                    </a:cubicBezTo>
                    <a:cubicBezTo>
                      <a:pt x="769" y="47"/>
                      <a:pt x="779" y="56"/>
                      <a:pt x="783" y="52"/>
                    </a:cubicBezTo>
                    <a:cubicBezTo>
                      <a:pt x="786" y="50"/>
                      <a:pt x="774" y="57"/>
                      <a:pt x="779" y="55"/>
                    </a:cubicBezTo>
                    <a:cubicBezTo>
                      <a:pt x="780" y="55"/>
                      <a:pt x="728" y="52"/>
                      <a:pt x="739" y="58"/>
                    </a:cubicBezTo>
                    <a:cubicBezTo>
                      <a:pt x="742" y="56"/>
                      <a:pt x="743" y="54"/>
                      <a:pt x="743" y="51"/>
                    </a:cubicBezTo>
                    <a:cubicBezTo>
                      <a:pt x="743" y="51"/>
                      <a:pt x="733" y="52"/>
                      <a:pt x="733" y="52"/>
                    </a:cubicBezTo>
                    <a:cubicBezTo>
                      <a:pt x="737" y="51"/>
                      <a:pt x="736" y="51"/>
                      <a:pt x="729" y="51"/>
                    </a:cubicBezTo>
                    <a:cubicBezTo>
                      <a:pt x="732" y="47"/>
                      <a:pt x="739" y="53"/>
                      <a:pt x="743" y="49"/>
                    </a:cubicBezTo>
                    <a:cubicBezTo>
                      <a:pt x="740" y="48"/>
                      <a:pt x="736" y="51"/>
                      <a:pt x="732" y="49"/>
                    </a:cubicBezTo>
                    <a:cubicBezTo>
                      <a:pt x="733" y="49"/>
                      <a:pt x="740" y="47"/>
                      <a:pt x="741" y="46"/>
                    </a:cubicBezTo>
                    <a:cubicBezTo>
                      <a:pt x="749" y="49"/>
                      <a:pt x="719" y="42"/>
                      <a:pt x="738" y="45"/>
                    </a:cubicBezTo>
                    <a:cubicBezTo>
                      <a:pt x="734" y="41"/>
                      <a:pt x="710" y="45"/>
                      <a:pt x="706" y="46"/>
                    </a:cubicBezTo>
                    <a:cubicBezTo>
                      <a:pt x="705" y="47"/>
                      <a:pt x="730" y="40"/>
                      <a:pt x="731" y="41"/>
                    </a:cubicBezTo>
                    <a:cubicBezTo>
                      <a:pt x="733" y="42"/>
                      <a:pt x="727" y="44"/>
                      <a:pt x="727" y="44"/>
                    </a:cubicBezTo>
                    <a:cubicBezTo>
                      <a:pt x="731" y="44"/>
                      <a:pt x="735" y="44"/>
                      <a:pt x="739" y="44"/>
                    </a:cubicBezTo>
                    <a:cubicBezTo>
                      <a:pt x="740" y="41"/>
                      <a:pt x="737" y="40"/>
                      <a:pt x="733" y="41"/>
                    </a:cubicBezTo>
                    <a:cubicBezTo>
                      <a:pt x="736" y="40"/>
                      <a:pt x="770" y="40"/>
                      <a:pt x="768" y="30"/>
                    </a:cubicBezTo>
                    <a:cubicBezTo>
                      <a:pt x="765" y="14"/>
                      <a:pt x="738" y="26"/>
                      <a:pt x="732" y="25"/>
                    </a:cubicBezTo>
                    <a:cubicBezTo>
                      <a:pt x="751" y="22"/>
                      <a:pt x="723" y="20"/>
                      <a:pt x="735" y="19"/>
                    </a:cubicBezTo>
                    <a:cubicBezTo>
                      <a:pt x="733" y="15"/>
                      <a:pt x="699" y="17"/>
                      <a:pt x="701" y="11"/>
                    </a:cubicBezTo>
                    <a:cubicBezTo>
                      <a:pt x="702" y="6"/>
                      <a:pt x="714" y="9"/>
                      <a:pt x="717" y="9"/>
                    </a:cubicBezTo>
                    <a:cubicBezTo>
                      <a:pt x="709" y="0"/>
                      <a:pt x="682" y="18"/>
                      <a:pt x="676" y="23"/>
                    </a:cubicBezTo>
                    <a:cubicBezTo>
                      <a:pt x="671" y="28"/>
                      <a:pt x="686" y="28"/>
                      <a:pt x="684" y="27"/>
                    </a:cubicBezTo>
                    <a:cubicBezTo>
                      <a:pt x="685" y="31"/>
                      <a:pt x="601" y="49"/>
                      <a:pt x="585" y="50"/>
                    </a:cubicBezTo>
                    <a:cubicBezTo>
                      <a:pt x="617" y="67"/>
                      <a:pt x="561" y="44"/>
                      <a:pt x="552" y="53"/>
                    </a:cubicBezTo>
                    <a:cubicBezTo>
                      <a:pt x="554" y="53"/>
                      <a:pt x="556" y="54"/>
                      <a:pt x="559" y="55"/>
                    </a:cubicBezTo>
                    <a:cubicBezTo>
                      <a:pt x="560" y="48"/>
                      <a:pt x="530" y="68"/>
                      <a:pt x="544" y="63"/>
                    </a:cubicBezTo>
                    <a:cubicBezTo>
                      <a:pt x="547" y="62"/>
                      <a:pt x="526" y="57"/>
                      <a:pt x="530" y="59"/>
                    </a:cubicBezTo>
                    <a:cubicBezTo>
                      <a:pt x="537" y="56"/>
                      <a:pt x="536" y="55"/>
                      <a:pt x="527" y="55"/>
                    </a:cubicBezTo>
                    <a:cubicBezTo>
                      <a:pt x="534" y="54"/>
                      <a:pt x="542" y="54"/>
                      <a:pt x="549" y="52"/>
                    </a:cubicBezTo>
                    <a:cubicBezTo>
                      <a:pt x="538" y="45"/>
                      <a:pt x="526" y="58"/>
                      <a:pt x="548" y="48"/>
                    </a:cubicBezTo>
                    <a:cubicBezTo>
                      <a:pt x="548" y="48"/>
                      <a:pt x="489" y="54"/>
                      <a:pt x="512" y="61"/>
                    </a:cubicBezTo>
                    <a:cubicBezTo>
                      <a:pt x="505" y="66"/>
                      <a:pt x="494" y="63"/>
                      <a:pt x="488" y="70"/>
                    </a:cubicBezTo>
                    <a:cubicBezTo>
                      <a:pt x="502" y="78"/>
                      <a:pt x="525" y="69"/>
                      <a:pt x="540" y="76"/>
                    </a:cubicBezTo>
                    <a:cubicBezTo>
                      <a:pt x="539" y="77"/>
                      <a:pt x="475" y="88"/>
                      <a:pt x="510" y="103"/>
                    </a:cubicBezTo>
                    <a:cubicBezTo>
                      <a:pt x="516" y="100"/>
                      <a:pt x="486" y="93"/>
                      <a:pt x="487" y="93"/>
                    </a:cubicBezTo>
                    <a:cubicBezTo>
                      <a:pt x="487" y="91"/>
                      <a:pt x="499" y="81"/>
                      <a:pt x="500" y="80"/>
                    </a:cubicBezTo>
                    <a:cubicBezTo>
                      <a:pt x="499" y="80"/>
                      <a:pt x="479" y="79"/>
                      <a:pt x="483" y="81"/>
                    </a:cubicBezTo>
                    <a:cubicBezTo>
                      <a:pt x="483" y="80"/>
                      <a:pt x="502" y="76"/>
                      <a:pt x="501" y="75"/>
                    </a:cubicBezTo>
                    <a:cubicBezTo>
                      <a:pt x="501" y="75"/>
                      <a:pt x="497" y="74"/>
                      <a:pt x="501" y="70"/>
                    </a:cubicBezTo>
                    <a:cubicBezTo>
                      <a:pt x="458" y="69"/>
                      <a:pt x="410" y="121"/>
                      <a:pt x="366" y="106"/>
                    </a:cubicBezTo>
                    <a:cubicBezTo>
                      <a:pt x="370" y="105"/>
                      <a:pt x="371" y="104"/>
                      <a:pt x="367" y="105"/>
                    </a:cubicBezTo>
                    <a:cubicBezTo>
                      <a:pt x="369" y="101"/>
                      <a:pt x="387" y="100"/>
                      <a:pt x="388" y="100"/>
                    </a:cubicBezTo>
                    <a:cubicBezTo>
                      <a:pt x="387" y="93"/>
                      <a:pt x="359" y="104"/>
                      <a:pt x="392" y="98"/>
                    </a:cubicBezTo>
                    <a:cubicBezTo>
                      <a:pt x="393" y="84"/>
                      <a:pt x="317" y="132"/>
                      <a:pt x="317" y="142"/>
                    </a:cubicBezTo>
                    <a:cubicBezTo>
                      <a:pt x="317" y="143"/>
                      <a:pt x="306" y="148"/>
                      <a:pt x="304" y="149"/>
                    </a:cubicBezTo>
                    <a:cubicBezTo>
                      <a:pt x="311" y="145"/>
                      <a:pt x="306" y="180"/>
                      <a:pt x="295" y="175"/>
                    </a:cubicBezTo>
                    <a:cubicBezTo>
                      <a:pt x="298" y="172"/>
                      <a:pt x="301" y="169"/>
                      <a:pt x="303" y="164"/>
                    </a:cubicBezTo>
                    <a:cubicBezTo>
                      <a:pt x="316" y="181"/>
                      <a:pt x="122" y="237"/>
                      <a:pt x="115" y="209"/>
                    </a:cubicBezTo>
                    <a:cubicBezTo>
                      <a:pt x="116" y="216"/>
                      <a:pt x="116" y="243"/>
                      <a:pt x="104" y="244"/>
                    </a:cubicBezTo>
                    <a:cubicBezTo>
                      <a:pt x="107" y="245"/>
                      <a:pt x="113" y="245"/>
                      <a:pt x="116" y="247"/>
                    </a:cubicBezTo>
                    <a:cubicBezTo>
                      <a:pt x="113" y="250"/>
                      <a:pt x="85" y="251"/>
                      <a:pt x="83" y="249"/>
                    </a:cubicBezTo>
                    <a:cubicBezTo>
                      <a:pt x="90" y="248"/>
                      <a:pt x="97" y="246"/>
                      <a:pt x="104" y="244"/>
                    </a:cubicBezTo>
                    <a:cubicBezTo>
                      <a:pt x="101" y="242"/>
                      <a:pt x="76" y="251"/>
                      <a:pt x="77" y="251"/>
                    </a:cubicBezTo>
                    <a:cubicBezTo>
                      <a:pt x="124" y="248"/>
                      <a:pt x="166" y="283"/>
                      <a:pt x="209" y="295"/>
                    </a:cubicBezTo>
                    <a:cubicBezTo>
                      <a:pt x="207" y="294"/>
                      <a:pt x="205" y="293"/>
                      <a:pt x="204" y="291"/>
                    </a:cubicBezTo>
                    <a:cubicBezTo>
                      <a:pt x="222" y="290"/>
                      <a:pt x="299" y="391"/>
                      <a:pt x="323" y="357"/>
                    </a:cubicBezTo>
                    <a:cubicBezTo>
                      <a:pt x="297" y="353"/>
                      <a:pt x="402" y="348"/>
                      <a:pt x="404" y="361"/>
                    </a:cubicBezTo>
                    <a:cubicBezTo>
                      <a:pt x="401" y="346"/>
                      <a:pt x="361" y="417"/>
                      <a:pt x="416" y="395"/>
                    </a:cubicBezTo>
                    <a:cubicBezTo>
                      <a:pt x="428" y="390"/>
                      <a:pt x="462" y="382"/>
                      <a:pt x="481" y="387"/>
                    </a:cubicBezTo>
                    <a:cubicBezTo>
                      <a:pt x="471" y="413"/>
                      <a:pt x="467" y="402"/>
                      <a:pt x="422" y="395"/>
                    </a:cubicBezTo>
                    <a:cubicBezTo>
                      <a:pt x="404" y="392"/>
                      <a:pt x="368" y="408"/>
                      <a:pt x="372" y="377"/>
                    </a:cubicBezTo>
                    <a:cubicBezTo>
                      <a:pt x="373" y="366"/>
                      <a:pt x="343" y="360"/>
                      <a:pt x="336" y="366"/>
                    </a:cubicBezTo>
                    <a:cubicBezTo>
                      <a:pt x="337" y="364"/>
                      <a:pt x="390" y="409"/>
                      <a:pt x="383" y="416"/>
                    </a:cubicBezTo>
                    <a:cubicBezTo>
                      <a:pt x="385" y="415"/>
                      <a:pt x="378" y="409"/>
                      <a:pt x="378" y="409"/>
                    </a:cubicBezTo>
                    <a:cubicBezTo>
                      <a:pt x="379" y="397"/>
                      <a:pt x="427" y="411"/>
                      <a:pt x="433" y="418"/>
                    </a:cubicBezTo>
                    <a:cubicBezTo>
                      <a:pt x="441" y="425"/>
                      <a:pt x="419" y="427"/>
                      <a:pt x="424" y="432"/>
                    </a:cubicBezTo>
                    <a:cubicBezTo>
                      <a:pt x="422" y="432"/>
                      <a:pt x="431" y="421"/>
                      <a:pt x="429" y="419"/>
                    </a:cubicBezTo>
                    <a:cubicBezTo>
                      <a:pt x="423" y="407"/>
                      <a:pt x="392" y="425"/>
                      <a:pt x="386" y="432"/>
                    </a:cubicBezTo>
                    <a:cubicBezTo>
                      <a:pt x="389" y="434"/>
                      <a:pt x="386" y="430"/>
                      <a:pt x="390" y="430"/>
                    </a:cubicBezTo>
                    <a:cubicBezTo>
                      <a:pt x="390" y="430"/>
                      <a:pt x="380" y="447"/>
                      <a:pt x="378" y="440"/>
                    </a:cubicBezTo>
                    <a:cubicBezTo>
                      <a:pt x="378" y="438"/>
                      <a:pt x="382" y="434"/>
                      <a:pt x="375" y="437"/>
                    </a:cubicBezTo>
                    <a:cubicBezTo>
                      <a:pt x="376" y="434"/>
                      <a:pt x="379" y="433"/>
                      <a:pt x="382" y="435"/>
                    </a:cubicBezTo>
                    <a:cubicBezTo>
                      <a:pt x="363" y="431"/>
                      <a:pt x="337" y="439"/>
                      <a:pt x="331" y="437"/>
                    </a:cubicBezTo>
                    <a:cubicBezTo>
                      <a:pt x="313" y="430"/>
                      <a:pt x="259" y="435"/>
                      <a:pt x="238" y="422"/>
                    </a:cubicBezTo>
                    <a:cubicBezTo>
                      <a:pt x="269" y="404"/>
                      <a:pt x="254" y="412"/>
                      <a:pt x="255" y="391"/>
                    </a:cubicBezTo>
                    <a:cubicBezTo>
                      <a:pt x="261" y="391"/>
                      <a:pt x="268" y="392"/>
                      <a:pt x="274" y="393"/>
                    </a:cubicBezTo>
                    <a:cubicBezTo>
                      <a:pt x="235" y="374"/>
                      <a:pt x="158" y="433"/>
                      <a:pt x="137" y="420"/>
                    </a:cubicBezTo>
                    <a:cubicBezTo>
                      <a:pt x="141" y="423"/>
                      <a:pt x="155" y="421"/>
                      <a:pt x="159" y="425"/>
                    </a:cubicBezTo>
                    <a:cubicBezTo>
                      <a:pt x="156" y="425"/>
                      <a:pt x="156" y="425"/>
                      <a:pt x="161" y="426"/>
                    </a:cubicBezTo>
                    <a:cubicBezTo>
                      <a:pt x="152" y="429"/>
                      <a:pt x="72" y="436"/>
                      <a:pt x="80" y="439"/>
                    </a:cubicBezTo>
                    <a:cubicBezTo>
                      <a:pt x="73" y="440"/>
                      <a:pt x="73" y="439"/>
                      <a:pt x="79" y="437"/>
                    </a:cubicBezTo>
                    <a:cubicBezTo>
                      <a:pt x="75" y="437"/>
                      <a:pt x="71" y="438"/>
                      <a:pt x="68" y="441"/>
                    </a:cubicBezTo>
                    <a:cubicBezTo>
                      <a:pt x="88" y="441"/>
                      <a:pt x="70" y="446"/>
                      <a:pt x="73" y="444"/>
                    </a:cubicBezTo>
                    <a:cubicBezTo>
                      <a:pt x="57" y="440"/>
                      <a:pt x="35" y="453"/>
                      <a:pt x="32" y="454"/>
                    </a:cubicBezTo>
                    <a:cubicBezTo>
                      <a:pt x="34" y="455"/>
                      <a:pt x="35" y="457"/>
                      <a:pt x="38" y="457"/>
                    </a:cubicBezTo>
                    <a:cubicBezTo>
                      <a:pt x="37" y="457"/>
                      <a:pt x="7" y="469"/>
                      <a:pt x="2" y="466"/>
                    </a:cubicBezTo>
                    <a:cubicBezTo>
                      <a:pt x="4" y="462"/>
                      <a:pt x="7" y="460"/>
                      <a:pt x="11" y="460"/>
                    </a:cubicBezTo>
                    <a:cubicBezTo>
                      <a:pt x="7" y="460"/>
                      <a:pt x="9" y="459"/>
                      <a:pt x="17" y="457"/>
                    </a:cubicBezTo>
                    <a:cubicBezTo>
                      <a:pt x="6" y="456"/>
                      <a:pt x="0" y="460"/>
                      <a:pt x="1" y="470"/>
                    </a:cubicBezTo>
                    <a:cubicBezTo>
                      <a:pt x="12" y="486"/>
                      <a:pt x="86" y="492"/>
                      <a:pt x="89" y="491"/>
                    </a:cubicBezTo>
                    <a:cubicBezTo>
                      <a:pt x="84" y="491"/>
                      <a:pt x="75" y="490"/>
                      <a:pt x="71" y="487"/>
                    </a:cubicBezTo>
                    <a:cubicBezTo>
                      <a:pt x="67" y="487"/>
                      <a:pt x="143" y="498"/>
                      <a:pt x="139" y="506"/>
                    </a:cubicBezTo>
                    <a:cubicBezTo>
                      <a:pt x="141" y="507"/>
                      <a:pt x="163" y="500"/>
                      <a:pt x="168" y="502"/>
                    </a:cubicBezTo>
                    <a:cubicBezTo>
                      <a:pt x="169" y="505"/>
                      <a:pt x="168" y="505"/>
                      <a:pt x="164" y="502"/>
                    </a:cubicBezTo>
                    <a:cubicBezTo>
                      <a:pt x="165" y="502"/>
                      <a:pt x="148" y="518"/>
                      <a:pt x="137" y="510"/>
                    </a:cubicBezTo>
                    <a:cubicBezTo>
                      <a:pt x="120" y="498"/>
                      <a:pt x="107" y="490"/>
                      <a:pt x="89" y="508"/>
                    </a:cubicBezTo>
                    <a:cubicBezTo>
                      <a:pt x="109" y="507"/>
                      <a:pt x="75" y="507"/>
                      <a:pt x="72" y="506"/>
                    </a:cubicBezTo>
                    <a:cubicBezTo>
                      <a:pt x="70" y="507"/>
                      <a:pt x="76" y="496"/>
                      <a:pt x="77" y="495"/>
                    </a:cubicBezTo>
                    <a:cubicBezTo>
                      <a:pt x="51" y="488"/>
                      <a:pt x="122" y="543"/>
                      <a:pt x="96" y="522"/>
                    </a:cubicBezTo>
                    <a:cubicBezTo>
                      <a:pt x="99" y="522"/>
                      <a:pt x="102" y="525"/>
                      <a:pt x="105" y="526"/>
                    </a:cubicBezTo>
                    <a:cubicBezTo>
                      <a:pt x="103" y="526"/>
                      <a:pt x="104" y="532"/>
                      <a:pt x="104" y="532"/>
                    </a:cubicBezTo>
                    <a:cubicBezTo>
                      <a:pt x="93" y="538"/>
                      <a:pt x="183" y="576"/>
                      <a:pt x="205" y="560"/>
                    </a:cubicBezTo>
                    <a:cubicBezTo>
                      <a:pt x="201" y="560"/>
                      <a:pt x="198" y="561"/>
                      <a:pt x="194" y="561"/>
                    </a:cubicBezTo>
                    <a:cubicBezTo>
                      <a:pt x="199" y="561"/>
                      <a:pt x="199" y="560"/>
                      <a:pt x="192" y="559"/>
                    </a:cubicBezTo>
                    <a:cubicBezTo>
                      <a:pt x="195" y="558"/>
                      <a:pt x="195" y="557"/>
                      <a:pt x="194" y="555"/>
                    </a:cubicBezTo>
                    <a:cubicBezTo>
                      <a:pt x="189" y="557"/>
                      <a:pt x="242" y="552"/>
                      <a:pt x="235" y="552"/>
                    </a:cubicBezTo>
                    <a:cubicBezTo>
                      <a:pt x="207" y="566"/>
                      <a:pt x="316" y="548"/>
                      <a:pt x="305" y="565"/>
                    </a:cubicBezTo>
                    <a:cubicBezTo>
                      <a:pt x="306" y="562"/>
                      <a:pt x="310" y="559"/>
                      <a:pt x="309" y="555"/>
                    </a:cubicBezTo>
                    <a:cubicBezTo>
                      <a:pt x="306" y="557"/>
                      <a:pt x="292" y="554"/>
                      <a:pt x="289" y="551"/>
                    </a:cubicBezTo>
                    <a:cubicBezTo>
                      <a:pt x="279" y="537"/>
                      <a:pt x="337" y="574"/>
                      <a:pt x="324" y="571"/>
                    </a:cubicBezTo>
                    <a:cubicBezTo>
                      <a:pt x="326" y="572"/>
                      <a:pt x="388" y="537"/>
                      <a:pt x="387" y="537"/>
                    </a:cubicBezTo>
                    <a:cubicBezTo>
                      <a:pt x="383" y="539"/>
                      <a:pt x="379" y="540"/>
                      <a:pt x="376" y="540"/>
                    </a:cubicBezTo>
                    <a:cubicBezTo>
                      <a:pt x="380" y="536"/>
                      <a:pt x="386" y="535"/>
                      <a:pt x="392" y="535"/>
                    </a:cubicBezTo>
                    <a:cubicBezTo>
                      <a:pt x="386" y="535"/>
                      <a:pt x="384" y="534"/>
                      <a:pt x="386" y="531"/>
                    </a:cubicBezTo>
                    <a:cubicBezTo>
                      <a:pt x="375" y="537"/>
                      <a:pt x="447" y="517"/>
                      <a:pt x="438" y="516"/>
                    </a:cubicBezTo>
                    <a:cubicBezTo>
                      <a:pt x="440" y="516"/>
                      <a:pt x="429" y="529"/>
                      <a:pt x="425" y="526"/>
                    </a:cubicBezTo>
                    <a:cubicBezTo>
                      <a:pt x="436" y="536"/>
                      <a:pt x="447" y="564"/>
                      <a:pt x="433" y="556"/>
                    </a:cubicBezTo>
                    <a:cubicBezTo>
                      <a:pt x="425" y="564"/>
                      <a:pt x="411" y="558"/>
                      <a:pt x="401" y="567"/>
                    </a:cubicBezTo>
                    <a:cubicBezTo>
                      <a:pt x="404" y="564"/>
                      <a:pt x="419" y="561"/>
                      <a:pt x="422" y="565"/>
                    </a:cubicBezTo>
                    <a:cubicBezTo>
                      <a:pt x="415" y="565"/>
                      <a:pt x="416" y="566"/>
                      <a:pt x="423" y="568"/>
                    </a:cubicBezTo>
                    <a:cubicBezTo>
                      <a:pt x="422" y="569"/>
                      <a:pt x="420" y="569"/>
                      <a:pt x="419" y="567"/>
                    </a:cubicBezTo>
                    <a:cubicBezTo>
                      <a:pt x="424" y="581"/>
                      <a:pt x="443" y="592"/>
                      <a:pt x="447" y="611"/>
                    </a:cubicBezTo>
                    <a:cubicBezTo>
                      <a:pt x="450" y="622"/>
                      <a:pt x="425" y="629"/>
                      <a:pt x="427" y="634"/>
                    </a:cubicBezTo>
                    <a:cubicBezTo>
                      <a:pt x="421" y="639"/>
                      <a:pt x="363" y="641"/>
                      <a:pt x="362" y="644"/>
                    </a:cubicBezTo>
                    <a:cubicBezTo>
                      <a:pt x="362" y="644"/>
                      <a:pt x="372" y="639"/>
                      <a:pt x="372" y="639"/>
                    </a:cubicBezTo>
                    <a:cubicBezTo>
                      <a:pt x="368" y="637"/>
                      <a:pt x="357" y="632"/>
                      <a:pt x="353" y="634"/>
                    </a:cubicBezTo>
                    <a:cubicBezTo>
                      <a:pt x="363" y="641"/>
                      <a:pt x="296" y="677"/>
                      <a:pt x="292" y="678"/>
                    </a:cubicBezTo>
                    <a:cubicBezTo>
                      <a:pt x="308" y="661"/>
                      <a:pt x="168" y="650"/>
                      <a:pt x="198" y="692"/>
                    </a:cubicBezTo>
                    <a:cubicBezTo>
                      <a:pt x="202" y="697"/>
                      <a:pt x="215" y="694"/>
                      <a:pt x="218" y="695"/>
                    </a:cubicBezTo>
                    <a:cubicBezTo>
                      <a:pt x="215" y="696"/>
                      <a:pt x="197" y="695"/>
                      <a:pt x="197" y="695"/>
                    </a:cubicBezTo>
                    <a:cubicBezTo>
                      <a:pt x="197" y="695"/>
                      <a:pt x="199" y="713"/>
                      <a:pt x="199" y="719"/>
                    </a:cubicBezTo>
                    <a:cubicBezTo>
                      <a:pt x="199" y="720"/>
                      <a:pt x="213" y="717"/>
                      <a:pt x="213" y="717"/>
                    </a:cubicBezTo>
                    <a:cubicBezTo>
                      <a:pt x="204" y="717"/>
                      <a:pt x="216" y="723"/>
                      <a:pt x="216" y="723"/>
                    </a:cubicBezTo>
                    <a:cubicBezTo>
                      <a:pt x="212" y="724"/>
                      <a:pt x="208" y="726"/>
                      <a:pt x="204" y="727"/>
                    </a:cubicBezTo>
                    <a:cubicBezTo>
                      <a:pt x="209" y="726"/>
                      <a:pt x="210" y="724"/>
                      <a:pt x="214" y="723"/>
                    </a:cubicBezTo>
                    <a:cubicBezTo>
                      <a:pt x="170" y="699"/>
                      <a:pt x="146" y="770"/>
                      <a:pt x="155" y="769"/>
                    </a:cubicBezTo>
                    <a:cubicBezTo>
                      <a:pt x="152" y="773"/>
                      <a:pt x="122" y="771"/>
                      <a:pt x="122" y="772"/>
                    </a:cubicBezTo>
                    <a:cubicBezTo>
                      <a:pt x="124" y="783"/>
                      <a:pt x="143" y="782"/>
                      <a:pt x="148" y="783"/>
                    </a:cubicBezTo>
                    <a:cubicBezTo>
                      <a:pt x="136" y="785"/>
                      <a:pt x="125" y="788"/>
                      <a:pt x="119" y="780"/>
                    </a:cubicBezTo>
                    <a:cubicBezTo>
                      <a:pt x="122" y="783"/>
                      <a:pt x="110" y="800"/>
                      <a:pt x="125" y="797"/>
                    </a:cubicBezTo>
                    <a:cubicBezTo>
                      <a:pt x="108" y="793"/>
                      <a:pt x="148" y="791"/>
                      <a:pt x="143" y="800"/>
                    </a:cubicBezTo>
                    <a:cubicBezTo>
                      <a:pt x="140" y="804"/>
                      <a:pt x="133" y="804"/>
                      <a:pt x="133" y="804"/>
                    </a:cubicBezTo>
                    <a:cubicBezTo>
                      <a:pt x="125" y="809"/>
                      <a:pt x="154" y="816"/>
                      <a:pt x="151" y="814"/>
                    </a:cubicBezTo>
                    <a:cubicBezTo>
                      <a:pt x="153" y="814"/>
                      <a:pt x="149" y="833"/>
                      <a:pt x="165" y="832"/>
                    </a:cubicBezTo>
                    <a:cubicBezTo>
                      <a:pt x="169" y="832"/>
                      <a:pt x="196" y="784"/>
                      <a:pt x="196" y="784"/>
                    </a:cubicBezTo>
                    <a:cubicBezTo>
                      <a:pt x="214" y="789"/>
                      <a:pt x="173" y="819"/>
                      <a:pt x="167" y="822"/>
                    </a:cubicBezTo>
                    <a:cubicBezTo>
                      <a:pt x="180" y="834"/>
                      <a:pt x="182" y="817"/>
                      <a:pt x="182" y="817"/>
                    </a:cubicBezTo>
                    <a:cubicBezTo>
                      <a:pt x="182" y="824"/>
                      <a:pt x="185" y="820"/>
                      <a:pt x="179" y="827"/>
                    </a:cubicBezTo>
                    <a:cubicBezTo>
                      <a:pt x="182" y="823"/>
                      <a:pt x="183" y="834"/>
                      <a:pt x="182" y="831"/>
                    </a:cubicBezTo>
                    <a:cubicBezTo>
                      <a:pt x="184" y="835"/>
                      <a:pt x="202" y="827"/>
                      <a:pt x="202" y="827"/>
                    </a:cubicBezTo>
                    <a:cubicBezTo>
                      <a:pt x="206" y="829"/>
                      <a:pt x="182" y="836"/>
                      <a:pt x="179" y="837"/>
                    </a:cubicBezTo>
                    <a:cubicBezTo>
                      <a:pt x="167" y="845"/>
                      <a:pt x="205" y="837"/>
                      <a:pt x="181" y="844"/>
                    </a:cubicBezTo>
                    <a:cubicBezTo>
                      <a:pt x="205" y="852"/>
                      <a:pt x="249" y="851"/>
                      <a:pt x="270" y="838"/>
                    </a:cubicBezTo>
                    <a:cubicBezTo>
                      <a:pt x="270" y="841"/>
                      <a:pt x="266" y="842"/>
                      <a:pt x="264" y="843"/>
                    </a:cubicBezTo>
                    <a:cubicBezTo>
                      <a:pt x="257" y="839"/>
                      <a:pt x="282" y="845"/>
                      <a:pt x="277" y="847"/>
                    </a:cubicBezTo>
                    <a:cubicBezTo>
                      <a:pt x="269" y="850"/>
                      <a:pt x="263" y="846"/>
                      <a:pt x="255" y="849"/>
                    </a:cubicBezTo>
                    <a:cubicBezTo>
                      <a:pt x="258" y="853"/>
                      <a:pt x="285" y="850"/>
                      <a:pt x="287" y="857"/>
                    </a:cubicBezTo>
                    <a:cubicBezTo>
                      <a:pt x="287" y="857"/>
                      <a:pt x="264" y="879"/>
                      <a:pt x="263" y="871"/>
                    </a:cubicBezTo>
                    <a:cubicBezTo>
                      <a:pt x="257" y="840"/>
                      <a:pt x="218" y="873"/>
                      <a:pt x="219" y="874"/>
                    </a:cubicBezTo>
                    <a:cubicBezTo>
                      <a:pt x="220" y="882"/>
                      <a:pt x="208" y="887"/>
                      <a:pt x="209" y="895"/>
                    </a:cubicBezTo>
                    <a:cubicBezTo>
                      <a:pt x="209" y="901"/>
                      <a:pt x="238" y="909"/>
                      <a:pt x="244" y="918"/>
                    </a:cubicBezTo>
                    <a:cubicBezTo>
                      <a:pt x="247" y="917"/>
                      <a:pt x="236" y="929"/>
                      <a:pt x="237" y="922"/>
                    </a:cubicBezTo>
                    <a:cubicBezTo>
                      <a:pt x="234" y="951"/>
                      <a:pt x="316" y="923"/>
                      <a:pt x="327" y="917"/>
                    </a:cubicBezTo>
                    <a:cubicBezTo>
                      <a:pt x="340" y="910"/>
                      <a:pt x="341" y="888"/>
                      <a:pt x="329" y="897"/>
                    </a:cubicBezTo>
                    <a:cubicBezTo>
                      <a:pt x="334" y="899"/>
                      <a:pt x="338" y="899"/>
                      <a:pt x="339" y="895"/>
                    </a:cubicBezTo>
                    <a:cubicBezTo>
                      <a:pt x="331" y="888"/>
                      <a:pt x="343" y="896"/>
                      <a:pt x="335" y="891"/>
                    </a:cubicBezTo>
                    <a:cubicBezTo>
                      <a:pt x="342" y="892"/>
                      <a:pt x="361" y="861"/>
                      <a:pt x="366" y="866"/>
                    </a:cubicBezTo>
                    <a:cubicBezTo>
                      <a:pt x="357" y="872"/>
                      <a:pt x="340" y="911"/>
                      <a:pt x="353" y="907"/>
                    </a:cubicBezTo>
                    <a:cubicBezTo>
                      <a:pt x="357" y="906"/>
                      <a:pt x="356" y="901"/>
                      <a:pt x="356" y="897"/>
                    </a:cubicBezTo>
                    <a:cubicBezTo>
                      <a:pt x="355" y="902"/>
                      <a:pt x="357" y="902"/>
                      <a:pt x="362" y="899"/>
                    </a:cubicBezTo>
                    <a:cubicBezTo>
                      <a:pt x="359" y="898"/>
                      <a:pt x="360" y="898"/>
                      <a:pt x="363" y="898"/>
                    </a:cubicBezTo>
                    <a:cubicBezTo>
                      <a:pt x="337" y="898"/>
                      <a:pt x="394" y="956"/>
                      <a:pt x="389" y="959"/>
                    </a:cubicBezTo>
                    <a:cubicBezTo>
                      <a:pt x="387" y="961"/>
                      <a:pt x="367" y="974"/>
                      <a:pt x="371" y="978"/>
                    </a:cubicBezTo>
                    <a:cubicBezTo>
                      <a:pt x="370" y="976"/>
                      <a:pt x="370" y="974"/>
                      <a:pt x="372" y="972"/>
                    </a:cubicBezTo>
                    <a:cubicBezTo>
                      <a:pt x="362" y="974"/>
                      <a:pt x="379" y="996"/>
                      <a:pt x="383" y="992"/>
                    </a:cubicBezTo>
                    <a:cubicBezTo>
                      <a:pt x="374" y="990"/>
                      <a:pt x="393" y="983"/>
                      <a:pt x="399" y="989"/>
                    </a:cubicBezTo>
                    <a:cubicBezTo>
                      <a:pt x="400" y="989"/>
                      <a:pt x="378" y="997"/>
                      <a:pt x="382" y="994"/>
                    </a:cubicBezTo>
                    <a:cubicBezTo>
                      <a:pt x="384" y="992"/>
                      <a:pt x="387" y="1016"/>
                      <a:pt x="387" y="1016"/>
                    </a:cubicBezTo>
                    <a:cubicBezTo>
                      <a:pt x="388" y="1012"/>
                      <a:pt x="391" y="1011"/>
                      <a:pt x="394" y="1013"/>
                    </a:cubicBezTo>
                    <a:cubicBezTo>
                      <a:pt x="393" y="1014"/>
                      <a:pt x="361" y="1026"/>
                      <a:pt x="362" y="1026"/>
                    </a:cubicBezTo>
                    <a:cubicBezTo>
                      <a:pt x="369" y="1025"/>
                      <a:pt x="391" y="1029"/>
                      <a:pt x="390" y="1028"/>
                    </a:cubicBezTo>
                    <a:cubicBezTo>
                      <a:pt x="390" y="1031"/>
                      <a:pt x="389" y="1032"/>
                      <a:pt x="387" y="1033"/>
                    </a:cubicBezTo>
                    <a:cubicBezTo>
                      <a:pt x="387" y="1030"/>
                      <a:pt x="413" y="1025"/>
                      <a:pt x="415" y="1023"/>
                    </a:cubicBezTo>
                    <a:cubicBezTo>
                      <a:pt x="402" y="1021"/>
                      <a:pt x="417" y="1018"/>
                      <a:pt x="421" y="1015"/>
                    </a:cubicBezTo>
                    <a:cubicBezTo>
                      <a:pt x="418" y="1016"/>
                      <a:pt x="416" y="1016"/>
                      <a:pt x="416" y="1013"/>
                    </a:cubicBezTo>
                    <a:cubicBezTo>
                      <a:pt x="416" y="1013"/>
                      <a:pt x="450" y="1001"/>
                      <a:pt x="443" y="1012"/>
                    </a:cubicBezTo>
                    <a:cubicBezTo>
                      <a:pt x="452" y="1010"/>
                      <a:pt x="462" y="994"/>
                      <a:pt x="475" y="993"/>
                    </a:cubicBezTo>
                    <a:cubicBezTo>
                      <a:pt x="466" y="1002"/>
                      <a:pt x="502" y="1012"/>
                      <a:pt x="518" y="1001"/>
                    </a:cubicBezTo>
                    <a:cubicBezTo>
                      <a:pt x="519" y="1011"/>
                      <a:pt x="558" y="1056"/>
                      <a:pt x="569" y="1044"/>
                    </a:cubicBezTo>
                    <a:cubicBezTo>
                      <a:pt x="575" y="1042"/>
                      <a:pt x="563" y="1023"/>
                      <a:pt x="565" y="1014"/>
                    </a:cubicBezTo>
                    <a:cubicBezTo>
                      <a:pt x="564" y="1020"/>
                      <a:pt x="546" y="1007"/>
                      <a:pt x="548" y="1009"/>
                    </a:cubicBezTo>
                    <a:cubicBezTo>
                      <a:pt x="546" y="1008"/>
                      <a:pt x="567" y="1013"/>
                      <a:pt x="567" y="1013"/>
                    </a:cubicBezTo>
                    <a:cubicBezTo>
                      <a:pt x="566" y="1015"/>
                      <a:pt x="564" y="1016"/>
                      <a:pt x="562" y="1017"/>
                    </a:cubicBezTo>
                    <a:cubicBezTo>
                      <a:pt x="562" y="1021"/>
                      <a:pt x="571" y="998"/>
                      <a:pt x="571" y="998"/>
                    </a:cubicBezTo>
                    <a:cubicBezTo>
                      <a:pt x="569" y="995"/>
                      <a:pt x="569" y="1007"/>
                      <a:pt x="571" y="1007"/>
                    </a:cubicBezTo>
                    <a:cubicBezTo>
                      <a:pt x="588" y="1011"/>
                      <a:pt x="585" y="986"/>
                      <a:pt x="584" y="986"/>
                    </a:cubicBezTo>
                    <a:cubicBezTo>
                      <a:pt x="595" y="995"/>
                      <a:pt x="609" y="1000"/>
                      <a:pt x="617" y="1008"/>
                    </a:cubicBezTo>
                    <a:cubicBezTo>
                      <a:pt x="610" y="1008"/>
                      <a:pt x="601" y="981"/>
                      <a:pt x="587" y="997"/>
                    </a:cubicBezTo>
                    <a:cubicBezTo>
                      <a:pt x="593" y="989"/>
                      <a:pt x="583" y="1014"/>
                      <a:pt x="582" y="1010"/>
                    </a:cubicBezTo>
                    <a:cubicBezTo>
                      <a:pt x="591" y="1053"/>
                      <a:pt x="690" y="1000"/>
                      <a:pt x="700" y="981"/>
                    </a:cubicBezTo>
                    <a:cubicBezTo>
                      <a:pt x="696" y="978"/>
                      <a:pt x="675" y="1008"/>
                      <a:pt x="673" y="1016"/>
                    </a:cubicBezTo>
                    <a:cubicBezTo>
                      <a:pt x="672" y="1021"/>
                      <a:pt x="703" y="1019"/>
                      <a:pt x="703" y="1025"/>
                    </a:cubicBezTo>
                    <a:cubicBezTo>
                      <a:pt x="682" y="1018"/>
                      <a:pt x="652" y="1022"/>
                      <a:pt x="645" y="1046"/>
                    </a:cubicBezTo>
                    <a:cubicBezTo>
                      <a:pt x="638" y="1069"/>
                      <a:pt x="668" y="1051"/>
                      <a:pt x="669" y="1065"/>
                    </a:cubicBezTo>
                    <a:cubicBezTo>
                      <a:pt x="647" y="1031"/>
                      <a:pt x="627" y="1112"/>
                      <a:pt x="640" y="1108"/>
                    </a:cubicBezTo>
                    <a:cubicBezTo>
                      <a:pt x="637" y="1104"/>
                      <a:pt x="638" y="1103"/>
                      <a:pt x="643" y="1103"/>
                    </a:cubicBezTo>
                    <a:cubicBezTo>
                      <a:pt x="628" y="1112"/>
                      <a:pt x="653" y="1119"/>
                      <a:pt x="652" y="1117"/>
                    </a:cubicBezTo>
                    <a:cubicBezTo>
                      <a:pt x="652" y="1112"/>
                      <a:pt x="650" y="1111"/>
                      <a:pt x="657" y="1113"/>
                    </a:cubicBezTo>
                    <a:cubicBezTo>
                      <a:pt x="658" y="1112"/>
                      <a:pt x="646" y="1122"/>
                      <a:pt x="645" y="1122"/>
                    </a:cubicBezTo>
                    <a:cubicBezTo>
                      <a:pt x="646" y="1122"/>
                      <a:pt x="659" y="1121"/>
                      <a:pt x="651" y="1122"/>
                    </a:cubicBezTo>
                    <a:cubicBezTo>
                      <a:pt x="649" y="1123"/>
                      <a:pt x="638" y="1113"/>
                      <a:pt x="637" y="1120"/>
                    </a:cubicBezTo>
                    <a:cubicBezTo>
                      <a:pt x="635" y="1127"/>
                      <a:pt x="645" y="1117"/>
                      <a:pt x="636" y="1129"/>
                    </a:cubicBezTo>
                    <a:cubicBezTo>
                      <a:pt x="636" y="1132"/>
                      <a:pt x="638" y="1109"/>
                      <a:pt x="636" y="1111"/>
                    </a:cubicBezTo>
                    <a:cubicBezTo>
                      <a:pt x="630" y="1110"/>
                      <a:pt x="605" y="1125"/>
                      <a:pt x="615" y="1129"/>
                    </a:cubicBezTo>
                    <a:cubicBezTo>
                      <a:pt x="612" y="1130"/>
                      <a:pt x="552" y="1159"/>
                      <a:pt x="579" y="1176"/>
                    </a:cubicBezTo>
                    <a:cubicBezTo>
                      <a:pt x="559" y="1186"/>
                      <a:pt x="560" y="1157"/>
                      <a:pt x="539" y="1180"/>
                    </a:cubicBezTo>
                    <a:cubicBezTo>
                      <a:pt x="543" y="1176"/>
                      <a:pt x="541" y="1186"/>
                      <a:pt x="543" y="1182"/>
                    </a:cubicBezTo>
                    <a:cubicBezTo>
                      <a:pt x="541" y="1175"/>
                      <a:pt x="511" y="1199"/>
                      <a:pt x="528" y="1185"/>
                    </a:cubicBezTo>
                    <a:cubicBezTo>
                      <a:pt x="489" y="1188"/>
                      <a:pt x="473" y="1226"/>
                      <a:pt x="459" y="1244"/>
                    </a:cubicBezTo>
                    <a:cubicBezTo>
                      <a:pt x="464" y="1240"/>
                      <a:pt x="477" y="1248"/>
                      <a:pt x="481" y="1250"/>
                    </a:cubicBezTo>
                    <a:cubicBezTo>
                      <a:pt x="467" y="1255"/>
                      <a:pt x="483" y="1254"/>
                      <a:pt x="479" y="1255"/>
                    </a:cubicBezTo>
                    <a:cubicBezTo>
                      <a:pt x="473" y="1256"/>
                      <a:pt x="448" y="1243"/>
                      <a:pt x="446" y="1247"/>
                    </a:cubicBezTo>
                    <a:cubicBezTo>
                      <a:pt x="445" y="1252"/>
                      <a:pt x="451" y="1256"/>
                      <a:pt x="455" y="1258"/>
                    </a:cubicBezTo>
                    <a:cubicBezTo>
                      <a:pt x="452" y="1258"/>
                      <a:pt x="452" y="1259"/>
                      <a:pt x="453" y="1261"/>
                    </a:cubicBezTo>
                    <a:cubicBezTo>
                      <a:pt x="447" y="1262"/>
                      <a:pt x="435" y="1249"/>
                      <a:pt x="433" y="1246"/>
                    </a:cubicBezTo>
                    <a:cubicBezTo>
                      <a:pt x="431" y="1243"/>
                      <a:pt x="441" y="1241"/>
                      <a:pt x="441" y="1239"/>
                    </a:cubicBezTo>
                    <a:cubicBezTo>
                      <a:pt x="441" y="1239"/>
                      <a:pt x="416" y="1241"/>
                      <a:pt x="412" y="1241"/>
                    </a:cubicBezTo>
                    <a:cubicBezTo>
                      <a:pt x="404" y="1241"/>
                      <a:pt x="423" y="1239"/>
                      <a:pt x="426" y="1236"/>
                    </a:cubicBezTo>
                    <a:cubicBezTo>
                      <a:pt x="412" y="1233"/>
                      <a:pt x="326" y="1272"/>
                      <a:pt x="335" y="1285"/>
                    </a:cubicBezTo>
                    <a:cubicBezTo>
                      <a:pt x="336" y="1282"/>
                      <a:pt x="339" y="1280"/>
                      <a:pt x="343" y="1281"/>
                    </a:cubicBezTo>
                    <a:cubicBezTo>
                      <a:pt x="342" y="1283"/>
                      <a:pt x="342" y="1285"/>
                      <a:pt x="344" y="1287"/>
                    </a:cubicBezTo>
                    <a:cubicBezTo>
                      <a:pt x="334" y="1286"/>
                      <a:pt x="324" y="1290"/>
                      <a:pt x="318" y="1296"/>
                    </a:cubicBezTo>
                    <a:cubicBezTo>
                      <a:pt x="320" y="1301"/>
                      <a:pt x="308" y="1309"/>
                      <a:pt x="306" y="1303"/>
                    </a:cubicBezTo>
                    <a:cubicBezTo>
                      <a:pt x="308" y="1301"/>
                      <a:pt x="310" y="1299"/>
                      <a:pt x="312" y="1297"/>
                    </a:cubicBezTo>
                    <a:cubicBezTo>
                      <a:pt x="311" y="1296"/>
                      <a:pt x="289" y="1312"/>
                      <a:pt x="290" y="1310"/>
                    </a:cubicBezTo>
                    <a:cubicBezTo>
                      <a:pt x="292" y="1307"/>
                      <a:pt x="296" y="1318"/>
                      <a:pt x="297" y="1322"/>
                    </a:cubicBezTo>
                    <a:cubicBezTo>
                      <a:pt x="297" y="1322"/>
                      <a:pt x="288" y="1318"/>
                      <a:pt x="290" y="1323"/>
                    </a:cubicBezTo>
                    <a:cubicBezTo>
                      <a:pt x="290" y="1323"/>
                      <a:pt x="289" y="1331"/>
                      <a:pt x="289" y="1332"/>
                    </a:cubicBezTo>
                    <a:cubicBezTo>
                      <a:pt x="291" y="1334"/>
                      <a:pt x="310" y="1321"/>
                      <a:pt x="310" y="1321"/>
                    </a:cubicBezTo>
                    <a:cubicBezTo>
                      <a:pt x="307" y="1322"/>
                      <a:pt x="297" y="1309"/>
                      <a:pt x="297" y="1309"/>
                    </a:cubicBezTo>
                    <a:cubicBezTo>
                      <a:pt x="296" y="1311"/>
                      <a:pt x="303" y="1306"/>
                      <a:pt x="302" y="1306"/>
                    </a:cubicBezTo>
                    <a:cubicBezTo>
                      <a:pt x="295" y="1306"/>
                      <a:pt x="338" y="1331"/>
                      <a:pt x="335" y="1315"/>
                    </a:cubicBezTo>
                    <a:cubicBezTo>
                      <a:pt x="334" y="1316"/>
                      <a:pt x="333" y="1317"/>
                      <a:pt x="331" y="1316"/>
                    </a:cubicBezTo>
                    <a:cubicBezTo>
                      <a:pt x="332" y="1316"/>
                      <a:pt x="337" y="1322"/>
                      <a:pt x="339" y="1320"/>
                    </a:cubicBezTo>
                    <a:cubicBezTo>
                      <a:pt x="324" y="1312"/>
                      <a:pt x="338" y="1296"/>
                      <a:pt x="338" y="1294"/>
                    </a:cubicBezTo>
                    <a:cubicBezTo>
                      <a:pt x="329" y="1288"/>
                      <a:pt x="351" y="1310"/>
                      <a:pt x="351" y="1309"/>
                    </a:cubicBezTo>
                    <a:cubicBezTo>
                      <a:pt x="351" y="1309"/>
                      <a:pt x="339" y="1307"/>
                      <a:pt x="341" y="1309"/>
                    </a:cubicBezTo>
                    <a:cubicBezTo>
                      <a:pt x="352" y="1323"/>
                      <a:pt x="358" y="1307"/>
                      <a:pt x="368" y="1303"/>
                    </a:cubicBezTo>
                    <a:cubicBezTo>
                      <a:pt x="366" y="1308"/>
                      <a:pt x="370" y="1318"/>
                      <a:pt x="376" y="1307"/>
                    </a:cubicBezTo>
                    <a:cubicBezTo>
                      <a:pt x="370" y="1303"/>
                      <a:pt x="373" y="1301"/>
                      <a:pt x="370" y="1299"/>
                    </a:cubicBezTo>
                    <a:cubicBezTo>
                      <a:pt x="378" y="1304"/>
                      <a:pt x="390" y="1290"/>
                      <a:pt x="390" y="1277"/>
                    </a:cubicBezTo>
                    <a:cubicBezTo>
                      <a:pt x="400" y="1264"/>
                      <a:pt x="406" y="1276"/>
                      <a:pt x="423" y="1273"/>
                    </a:cubicBezTo>
                    <a:cubicBezTo>
                      <a:pt x="409" y="1273"/>
                      <a:pt x="407" y="1288"/>
                      <a:pt x="405" y="1288"/>
                    </a:cubicBezTo>
                    <a:cubicBezTo>
                      <a:pt x="412" y="1286"/>
                      <a:pt x="455" y="1274"/>
                      <a:pt x="455" y="1278"/>
                    </a:cubicBezTo>
                    <a:cubicBezTo>
                      <a:pt x="451" y="1278"/>
                      <a:pt x="449" y="1276"/>
                      <a:pt x="448" y="1273"/>
                    </a:cubicBezTo>
                    <a:cubicBezTo>
                      <a:pt x="452" y="1272"/>
                      <a:pt x="456" y="1270"/>
                      <a:pt x="460" y="1268"/>
                    </a:cubicBezTo>
                    <a:cubicBezTo>
                      <a:pt x="459" y="1272"/>
                      <a:pt x="457" y="1275"/>
                      <a:pt x="462" y="1279"/>
                    </a:cubicBezTo>
                    <a:cubicBezTo>
                      <a:pt x="462" y="1279"/>
                      <a:pt x="477" y="1263"/>
                      <a:pt x="469" y="1264"/>
                    </a:cubicBezTo>
                    <a:cubicBezTo>
                      <a:pt x="478" y="1262"/>
                      <a:pt x="507" y="1241"/>
                      <a:pt x="520" y="1253"/>
                    </a:cubicBezTo>
                    <a:cubicBezTo>
                      <a:pt x="510" y="1255"/>
                      <a:pt x="516" y="1264"/>
                      <a:pt x="519" y="1266"/>
                    </a:cubicBezTo>
                    <a:cubicBezTo>
                      <a:pt x="517" y="1269"/>
                      <a:pt x="514" y="1271"/>
                      <a:pt x="510" y="1269"/>
                    </a:cubicBezTo>
                    <a:cubicBezTo>
                      <a:pt x="515" y="1268"/>
                      <a:pt x="515" y="1269"/>
                      <a:pt x="511" y="1271"/>
                    </a:cubicBezTo>
                    <a:cubicBezTo>
                      <a:pt x="522" y="1275"/>
                      <a:pt x="528" y="1247"/>
                      <a:pt x="528" y="1246"/>
                    </a:cubicBezTo>
                    <a:cubicBezTo>
                      <a:pt x="526" y="1249"/>
                      <a:pt x="526" y="1252"/>
                      <a:pt x="530" y="1254"/>
                    </a:cubicBezTo>
                    <a:cubicBezTo>
                      <a:pt x="526" y="1251"/>
                      <a:pt x="578" y="1242"/>
                      <a:pt x="572" y="1241"/>
                    </a:cubicBezTo>
                    <a:cubicBezTo>
                      <a:pt x="573" y="1240"/>
                      <a:pt x="575" y="1239"/>
                      <a:pt x="577" y="1240"/>
                    </a:cubicBezTo>
                    <a:cubicBezTo>
                      <a:pt x="575" y="1239"/>
                      <a:pt x="575" y="1237"/>
                      <a:pt x="577" y="1235"/>
                    </a:cubicBezTo>
                    <a:cubicBezTo>
                      <a:pt x="575" y="1240"/>
                      <a:pt x="576" y="1230"/>
                      <a:pt x="572" y="1233"/>
                    </a:cubicBezTo>
                    <a:cubicBezTo>
                      <a:pt x="575" y="1232"/>
                      <a:pt x="580" y="1228"/>
                      <a:pt x="572" y="1225"/>
                    </a:cubicBezTo>
                    <a:cubicBezTo>
                      <a:pt x="576" y="1223"/>
                      <a:pt x="585" y="1232"/>
                      <a:pt x="579" y="1221"/>
                    </a:cubicBezTo>
                    <a:cubicBezTo>
                      <a:pt x="582" y="1221"/>
                      <a:pt x="585" y="1222"/>
                      <a:pt x="589" y="1222"/>
                    </a:cubicBezTo>
                    <a:cubicBezTo>
                      <a:pt x="589" y="1222"/>
                      <a:pt x="577" y="1233"/>
                      <a:pt x="581" y="1234"/>
                    </a:cubicBezTo>
                    <a:cubicBezTo>
                      <a:pt x="579" y="1234"/>
                      <a:pt x="591" y="1238"/>
                      <a:pt x="586" y="1239"/>
                    </a:cubicBezTo>
                    <a:cubicBezTo>
                      <a:pt x="585" y="1239"/>
                      <a:pt x="592" y="1234"/>
                      <a:pt x="592" y="1234"/>
                    </a:cubicBezTo>
                    <a:cubicBezTo>
                      <a:pt x="589" y="1232"/>
                      <a:pt x="591" y="1234"/>
                      <a:pt x="587" y="1233"/>
                    </a:cubicBezTo>
                    <a:cubicBezTo>
                      <a:pt x="588" y="1230"/>
                      <a:pt x="587" y="1231"/>
                      <a:pt x="587" y="1228"/>
                    </a:cubicBezTo>
                    <a:cubicBezTo>
                      <a:pt x="590" y="1227"/>
                      <a:pt x="591" y="1228"/>
                      <a:pt x="592" y="1232"/>
                    </a:cubicBezTo>
                    <a:cubicBezTo>
                      <a:pt x="592" y="1228"/>
                      <a:pt x="591" y="1226"/>
                      <a:pt x="589" y="1227"/>
                    </a:cubicBezTo>
                    <a:cubicBezTo>
                      <a:pt x="591" y="1225"/>
                      <a:pt x="590" y="1224"/>
                      <a:pt x="593" y="1222"/>
                    </a:cubicBezTo>
                    <a:cubicBezTo>
                      <a:pt x="587" y="1227"/>
                      <a:pt x="608" y="1219"/>
                      <a:pt x="610" y="1218"/>
                    </a:cubicBezTo>
                    <a:cubicBezTo>
                      <a:pt x="605" y="1220"/>
                      <a:pt x="600" y="1221"/>
                      <a:pt x="596" y="1223"/>
                    </a:cubicBezTo>
                    <a:cubicBezTo>
                      <a:pt x="601" y="1220"/>
                      <a:pt x="593" y="1219"/>
                      <a:pt x="592" y="1218"/>
                    </a:cubicBezTo>
                    <a:cubicBezTo>
                      <a:pt x="597" y="1219"/>
                      <a:pt x="601" y="1218"/>
                      <a:pt x="605" y="1215"/>
                    </a:cubicBezTo>
                    <a:cubicBezTo>
                      <a:pt x="602" y="1206"/>
                      <a:pt x="576" y="1220"/>
                      <a:pt x="574" y="1216"/>
                    </a:cubicBezTo>
                    <a:cubicBezTo>
                      <a:pt x="581" y="1217"/>
                      <a:pt x="607" y="1194"/>
                      <a:pt x="607" y="1197"/>
                    </a:cubicBezTo>
                    <a:cubicBezTo>
                      <a:pt x="607" y="1204"/>
                      <a:pt x="629" y="1192"/>
                      <a:pt x="628" y="1193"/>
                    </a:cubicBezTo>
                    <a:cubicBezTo>
                      <a:pt x="626" y="1190"/>
                      <a:pt x="609" y="1194"/>
                      <a:pt x="609" y="1194"/>
                    </a:cubicBezTo>
                    <a:cubicBezTo>
                      <a:pt x="614" y="1177"/>
                      <a:pt x="639" y="1190"/>
                      <a:pt x="648" y="1188"/>
                    </a:cubicBezTo>
                    <a:cubicBezTo>
                      <a:pt x="652" y="1187"/>
                      <a:pt x="642" y="1180"/>
                      <a:pt x="641" y="1179"/>
                    </a:cubicBezTo>
                    <a:cubicBezTo>
                      <a:pt x="641" y="1179"/>
                      <a:pt x="658" y="1169"/>
                      <a:pt x="653" y="1168"/>
                    </a:cubicBezTo>
                    <a:cubicBezTo>
                      <a:pt x="657" y="1169"/>
                      <a:pt x="665" y="1179"/>
                      <a:pt x="669" y="1174"/>
                    </a:cubicBezTo>
                    <a:cubicBezTo>
                      <a:pt x="665" y="1169"/>
                      <a:pt x="677" y="1165"/>
                      <a:pt x="680" y="1159"/>
                    </a:cubicBezTo>
                    <a:cubicBezTo>
                      <a:pt x="681" y="1157"/>
                      <a:pt x="689" y="1166"/>
                      <a:pt x="690" y="1165"/>
                    </a:cubicBezTo>
                    <a:cubicBezTo>
                      <a:pt x="693" y="1161"/>
                      <a:pt x="690" y="1157"/>
                      <a:pt x="690" y="1154"/>
                    </a:cubicBezTo>
                    <a:cubicBezTo>
                      <a:pt x="692" y="1151"/>
                      <a:pt x="701" y="1161"/>
                      <a:pt x="705" y="1159"/>
                    </a:cubicBezTo>
                    <a:cubicBezTo>
                      <a:pt x="705" y="1158"/>
                      <a:pt x="700" y="1153"/>
                      <a:pt x="700" y="1152"/>
                    </a:cubicBezTo>
                    <a:cubicBezTo>
                      <a:pt x="706" y="1151"/>
                      <a:pt x="702" y="1157"/>
                      <a:pt x="700" y="1151"/>
                    </a:cubicBezTo>
                    <a:cubicBezTo>
                      <a:pt x="711" y="1155"/>
                      <a:pt x="720" y="1140"/>
                      <a:pt x="718" y="1132"/>
                    </a:cubicBezTo>
                    <a:cubicBezTo>
                      <a:pt x="714" y="1132"/>
                      <a:pt x="710" y="1133"/>
                      <a:pt x="706" y="1135"/>
                    </a:cubicBezTo>
                    <a:cubicBezTo>
                      <a:pt x="704" y="1135"/>
                      <a:pt x="742" y="1117"/>
                      <a:pt x="738" y="1121"/>
                    </a:cubicBezTo>
                    <a:cubicBezTo>
                      <a:pt x="737" y="1119"/>
                      <a:pt x="735" y="1116"/>
                      <a:pt x="732" y="1115"/>
                    </a:cubicBezTo>
                    <a:cubicBezTo>
                      <a:pt x="738" y="1116"/>
                      <a:pt x="739" y="1115"/>
                      <a:pt x="737" y="1112"/>
                    </a:cubicBezTo>
                    <a:cubicBezTo>
                      <a:pt x="737" y="1112"/>
                      <a:pt x="771" y="1093"/>
                      <a:pt x="762" y="1094"/>
                    </a:cubicBezTo>
                    <a:cubicBezTo>
                      <a:pt x="765" y="1094"/>
                      <a:pt x="778" y="1102"/>
                      <a:pt x="781" y="1099"/>
                    </a:cubicBezTo>
                    <a:cubicBezTo>
                      <a:pt x="783" y="1098"/>
                      <a:pt x="779" y="1092"/>
                      <a:pt x="779" y="1092"/>
                    </a:cubicBezTo>
                    <a:cubicBezTo>
                      <a:pt x="783" y="1084"/>
                      <a:pt x="826" y="1074"/>
                      <a:pt x="825" y="1076"/>
                    </a:cubicBezTo>
                    <a:cubicBezTo>
                      <a:pt x="832" y="1075"/>
                      <a:pt x="824" y="1067"/>
                      <a:pt x="824" y="1068"/>
                    </a:cubicBezTo>
                    <a:cubicBezTo>
                      <a:pt x="825" y="1067"/>
                      <a:pt x="830" y="1071"/>
                      <a:pt x="831" y="1071"/>
                    </a:cubicBezTo>
                    <a:cubicBezTo>
                      <a:pt x="834" y="1072"/>
                      <a:pt x="830" y="1060"/>
                      <a:pt x="831" y="1061"/>
                    </a:cubicBezTo>
                    <a:cubicBezTo>
                      <a:pt x="831" y="1062"/>
                      <a:pt x="838" y="1070"/>
                      <a:pt x="840" y="1071"/>
                    </a:cubicBezTo>
                    <a:cubicBezTo>
                      <a:pt x="838" y="1070"/>
                      <a:pt x="844" y="1061"/>
                      <a:pt x="847" y="1066"/>
                    </a:cubicBezTo>
                    <a:cubicBezTo>
                      <a:pt x="839" y="1053"/>
                      <a:pt x="846" y="1070"/>
                      <a:pt x="852" y="1060"/>
                    </a:cubicBezTo>
                    <a:cubicBezTo>
                      <a:pt x="850" y="1057"/>
                      <a:pt x="848" y="1057"/>
                      <a:pt x="846" y="1058"/>
                    </a:cubicBezTo>
                    <a:cubicBezTo>
                      <a:pt x="848" y="1056"/>
                      <a:pt x="851" y="1055"/>
                      <a:pt x="854" y="1055"/>
                    </a:cubicBezTo>
                    <a:cubicBezTo>
                      <a:pt x="848" y="1048"/>
                      <a:pt x="845" y="1059"/>
                      <a:pt x="839" y="1057"/>
                    </a:cubicBezTo>
                    <a:cubicBezTo>
                      <a:pt x="844" y="1054"/>
                      <a:pt x="859" y="1049"/>
                      <a:pt x="861" y="1046"/>
                    </a:cubicBezTo>
                    <a:cubicBezTo>
                      <a:pt x="860" y="1045"/>
                      <a:pt x="852" y="1044"/>
                      <a:pt x="855" y="1039"/>
                    </a:cubicBezTo>
                    <a:cubicBezTo>
                      <a:pt x="855" y="1039"/>
                      <a:pt x="909" y="1014"/>
                      <a:pt x="906" y="1008"/>
                    </a:cubicBezTo>
                    <a:cubicBezTo>
                      <a:pt x="895" y="1009"/>
                      <a:pt x="910" y="1006"/>
                      <a:pt x="896" y="1005"/>
                    </a:cubicBezTo>
                    <a:cubicBezTo>
                      <a:pt x="909" y="992"/>
                      <a:pt x="856" y="995"/>
                      <a:pt x="849" y="995"/>
                    </a:cubicBezTo>
                    <a:cubicBezTo>
                      <a:pt x="852" y="993"/>
                      <a:pt x="849" y="985"/>
                      <a:pt x="844" y="987"/>
                    </a:cubicBezTo>
                    <a:cubicBezTo>
                      <a:pt x="844" y="986"/>
                      <a:pt x="861" y="972"/>
                      <a:pt x="864" y="968"/>
                    </a:cubicBezTo>
                    <a:cubicBezTo>
                      <a:pt x="862" y="969"/>
                      <a:pt x="854" y="972"/>
                      <a:pt x="852" y="968"/>
                    </a:cubicBezTo>
                    <a:cubicBezTo>
                      <a:pt x="852" y="968"/>
                      <a:pt x="877" y="963"/>
                      <a:pt x="877" y="962"/>
                    </a:cubicBezTo>
                    <a:cubicBezTo>
                      <a:pt x="881" y="964"/>
                      <a:pt x="872" y="952"/>
                      <a:pt x="873" y="955"/>
                    </a:cubicBezTo>
                    <a:cubicBezTo>
                      <a:pt x="873" y="955"/>
                      <a:pt x="887" y="951"/>
                      <a:pt x="887" y="951"/>
                    </a:cubicBezTo>
                    <a:cubicBezTo>
                      <a:pt x="889" y="948"/>
                      <a:pt x="878" y="947"/>
                      <a:pt x="878" y="947"/>
                    </a:cubicBezTo>
                    <a:cubicBezTo>
                      <a:pt x="877" y="948"/>
                      <a:pt x="887" y="943"/>
                      <a:pt x="885" y="942"/>
                    </a:cubicBezTo>
                    <a:cubicBezTo>
                      <a:pt x="886" y="942"/>
                      <a:pt x="905" y="948"/>
                      <a:pt x="894" y="934"/>
                    </a:cubicBezTo>
                    <a:cubicBezTo>
                      <a:pt x="896" y="937"/>
                      <a:pt x="898" y="938"/>
                      <a:pt x="901" y="939"/>
                    </a:cubicBezTo>
                    <a:cubicBezTo>
                      <a:pt x="901" y="939"/>
                      <a:pt x="896" y="945"/>
                      <a:pt x="896" y="946"/>
                    </a:cubicBezTo>
                    <a:cubicBezTo>
                      <a:pt x="899" y="949"/>
                      <a:pt x="921" y="944"/>
                      <a:pt x="922" y="933"/>
                    </a:cubicBezTo>
                    <a:cubicBezTo>
                      <a:pt x="922" y="928"/>
                      <a:pt x="907" y="933"/>
                      <a:pt x="905" y="932"/>
                    </a:cubicBezTo>
                    <a:cubicBezTo>
                      <a:pt x="982" y="964"/>
                      <a:pt x="916" y="877"/>
                      <a:pt x="916" y="896"/>
                    </a:cubicBezTo>
                    <a:cubicBezTo>
                      <a:pt x="925" y="906"/>
                      <a:pt x="950" y="897"/>
                      <a:pt x="968" y="886"/>
                    </a:cubicBezTo>
                    <a:cubicBezTo>
                      <a:pt x="953" y="875"/>
                      <a:pt x="995" y="851"/>
                      <a:pt x="1000" y="857"/>
                    </a:cubicBezTo>
                    <a:cubicBezTo>
                      <a:pt x="992" y="848"/>
                      <a:pt x="1062" y="811"/>
                      <a:pt x="1073" y="808"/>
                    </a:cubicBezTo>
                    <a:cubicBezTo>
                      <a:pt x="1063" y="828"/>
                      <a:pt x="1153" y="797"/>
                      <a:pt x="1150" y="798"/>
                    </a:cubicBezTo>
                    <a:cubicBezTo>
                      <a:pt x="1151" y="801"/>
                      <a:pt x="1103" y="816"/>
                      <a:pt x="1101" y="825"/>
                    </a:cubicBezTo>
                    <a:cubicBezTo>
                      <a:pt x="1097" y="838"/>
                      <a:pt x="1167" y="839"/>
                      <a:pt x="1167" y="852"/>
                    </a:cubicBezTo>
                    <a:cubicBezTo>
                      <a:pt x="1145" y="843"/>
                      <a:pt x="1023" y="825"/>
                      <a:pt x="1018" y="860"/>
                    </a:cubicBezTo>
                    <a:cubicBezTo>
                      <a:pt x="1018" y="866"/>
                      <a:pt x="1028" y="876"/>
                      <a:pt x="1031" y="875"/>
                    </a:cubicBezTo>
                    <a:cubicBezTo>
                      <a:pt x="1029" y="876"/>
                      <a:pt x="1028" y="876"/>
                      <a:pt x="1029" y="874"/>
                    </a:cubicBezTo>
                    <a:cubicBezTo>
                      <a:pt x="1037" y="879"/>
                      <a:pt x="985" y="928"/>
                      <a:pt x="991" y="935"/>
                    </a:cubicBezTo>
                    <a:cubicBezTo>
                      <a:pt x="988" y="937"/>
                      <a:pt x="1015" y="951"/>
                      <a:pt x="1019" y="949"/>
                    </a:cubicBezTo>
                    <a:cubicBezTo>
                      <a:pt x="1008" y="942"/>
                      <a:pt x="1040" y="933"/>
                      <a:pt x="1045" y="933"/>
                    </a:cubicBezTo>
                    <a:cubicBezTo>
                      <a:pt x="1045" y="935"/>
                      <a:pt x="1046" y="935"/>
                      <a:pt x="1048" y="934"/>
                    </a:cubicBezTo>
                    <a:cubicBezTo>
                      <a:pt x="1037" y="939"/>
                      <a:pt x="1036" y="945"/>
                      <a:pt x="1034" y="950"/>
                    </a:cubicBezTo>
                    <a:cubicBezTo>
                      <a:pt x="1032" y="956"/>
                      <a:pt x="1021" y="945"/>
                      <a:pt x="1029" y="953"/>
                    </a:cubicBezTo>
                    <a:cubicBezTo>
                      <a:pt x="1014" y="952"/>
                      <a:pt x="1023" y="954"/>
                      <a:pt x="1023" y="961"/>
                    </a:cubicBezTo>
                    <a:cubicBezTo>
                      <a:pt x="1021" y="957"/>
                      <a:pt x="1019" y="956"/>
                      <a:pt x="1015" y="958"/>
                    </a:cubicBezTo>
                    <a:cubicBezTo>
                      <a:pt x="1018" y="960"/>
                      <a:pt x="1022" y="962"/>
                      <a:pt x="1026" y="964"/>
                    </a:cubicBezTo>
                    <a:cubicBezTo>
                      <a:pt x="1026" y="966"/>
                      <a:pt x="1005" y="955"/>
                      <a:pt x="1014" y="961"/>
                    </a:cubicBezTo>
                    <a:cubicBezTo>
                      <a:pt x="1019" y="959"/>
                      <a:pt x="991" y="963"/>
                      <a:pt x="1002" y="965"/>
                    </a:cubicBezTo>
                    <a:cubicBezTo>
                      <a:pt x="1002" y="961"/>
                      <a:pt x="989" y="961"/>
                      <a:pt x="988" y="966"/>
                    </a:cubicBezTo>
                    <a:cubicBezTo>
                      <a:pt x="990" y="965"/>
                      <a:pt x="996" y="971"/>
                      <a:pt x="997" y="972"/>
                    </a:cubicBezTo>
                    <a:cubicBezTo>
                      <a:pt x="995" y="973"/>
                      <a:pt x="989" y="968"/>
                      <a:pt x="984" y="973"/>
                    </a:cubicBezTo>
                    <a:cubicBezTo>
                      <a:pt x="976" y="980"/>
                      <a:pt x="1001" y="980"/>
                      <a:pt x="1001" y="980"/>
                    </a:cubicBezTo>
                    <a:cubicBezTo>
                      <a:pt x="1001" y="982"/>
                      <a:pt x="1000" y="982"/>
                      <a:pt x="998" y="980"/>
                    </a:cubicBezTo>
                    <a:cubicBezTo>
                      <a:pt x="997" y="985"/>
                      <a:pt x="1020" y="985"/>
                      <a:pt x="1009" y="979"/>
                    </a:cubicBezTo>
                    <a:cubicBezTo>
                      <a:pt x="1013" y="976"/>
                      <a:pt x="1038" y="980"/>
                      <a:pt x="1038" y="979"/>
                    </a:cubicBezTo>
                    <a:cubicBezTo>
                      <a:pt x="1034" y="975"/>
                      <a:pt x="1030" y="973"/>
                      <a:pt x="1024" y="973"/>
                    </a:cubicBezTo>
                    <a:cubicBezTo>
                      <a:pt x="1020" y="975"/>
                      <a:pt x="1046" y="977"/>
                      <a:pt x="1042" y="972"/>
                    </a:cubicBezTo>
                    <a:cubicBezTo>
                      <a:pt x="1043" y="973"/>
                      <a:pt x="1046" y="982"/>
                      <a:pt x="1046" y="982"/>
                    </a:cubicBezTo>
                    <a:cubicBezTo>
                      <a:pt x="1044" y="980"/>
                      <a:pt x="1066" y="959"/>
                      <a:pt x="1064" y="954"/>
                    </a:cubicBezTo>
                    <a:cubicBezTo>
                      <a:pt x="1066" y="954"/>
                      <a:pt x="1075" y="949"/>
                      <a:pt x="1075" y="949"/>
                    </a:cubicBezTo>
                    <a:cubicBezTo>
                      <a:pt x="1076" y="952"/>
                      <a:pt x="1069" y="956"/>
                      <a:pt x="1071" y="957"/>
                    </a:cubicBezTo>
                    <a:cubicBezTo>
                      <a:pt x="1070" y="951"/>
                      <a:pt x="1082" y="963"/>
                      <a:pt x="1073" y="959"/>
                    </a:cubicBezTo>
                    <a:cubicBezTo>
                      <a:pt x="1073" y="960"/>
                      <a:pt x="1088" y="942"/>
                      <a:pt x="1089" y="940"/>
                    </a:cubicBezTo>
                    <a:cubicBezTo>
                      <a:pt x="1088" y="941"/>
                      <a:pt x="1082" y="960"/>
                      <a:pt x="1082" y="958"/>
                    </a:cubicBezTo>
                    <a:cubicBezTo>
                      <a:pt x="1085" y="958"/>
                      <a:pt x="1085" y="959"/>
                      <a:pt x="1080" y="960"/>
                    </a:cubicBezTo>
                    <a:cubicBezTo>
                      <a:pt x="1085" y="963"/>
                      <a:pt x="1097" y="952"/>
                      <a:pt x="1100" y="950"/>
                    </a:cubicBezTo>
                    <a:cubicBezTo>
                      <a:pt x="1090" y="947"/>
                      <a:pt x="1102" y="950"/>
                      <a:pt x="1097" y="942"/>
                    </a:cubicBezTo>
                    <a:cubicBezTo>
                      <a:pt x="1095" y="944"/>
                      <a:pt x="1106" y="946"/>
                      <a:pt x="1108" y="945"/>
                    </a:cubicBezTo>
                    <a:cubicBezTo>
                      <a:pt x="1111" y="946"/>
                      <a:pt x="1102" y="936"/>
                      <a:pt x="1101" y="935"/>
                    </a:cubicBezTo>
                    <a:cubicBezTo>
                      <a:pt x="1107" y="943"/>
                      <a:pt x="1121" y="937"/>
                      <a:pt x="1121" y="945"/>
                    </a:cubicBezTo>
                    <a:cubicBezTo>
                      <a:pt x="1118" y="943"/>
                      <a:pt x="1119" y="941"/>
                      <a:pt x="1122" y="942"/>
                    </a:cubicBezTo>
                    <a:cubicBezTo>
                      <a:pt x="1119" y="938"/>
                      <a:pt x="1117" y="935"/>
                      <a:pt x="1113" y="929"/>
                    </a:cubicBezTo>
                    <a:cubicBezTo>
                      <a:pt x="1115" y="928"/>
                      <a:pt x="1128" y="933"/>
                      <a:pt x="1121" y="922"/>
                    </a:cubicBezTo>
                    <a:cubicBezTo>
                      <a:pt x="1122" y="921"/>
                      <a:pt x="1130" y="935"/>
                      <a:pt x="1127" y="938"/>
                    </a:cubicBezTo>
                    <a:cubicBezTo>
                      <a:pt x="1126" y="938"/>
                      <a:pt x="1134" y="941"/>
                      <a:pt x="1134" y="941"/>
                    </a:cubicBezTo>
                    <a:cubicBezTo>
                      <a:pt x="1128" y="945"/>
                      <a:pt x="1137" y="908"/>
                      <a:pt x="1141" y="908"/>
                    </a:cubicBezTo>
                    <a:cubicBezTo>
                      <a:pt x="1145" y="907"/>
                      <a:pt x="1151" y="925"/>
                      <a:pt x="1150" y="928"/>
                    </a:cubicBezTo>
                    <a:cubicBezTo>
                      <a:pt x="1146" y="932"/>
                      <a:pt x="1165" y="907"/>
                      <a:pt x="1164" y="914"/>
                    </a:cubicBezTo>
                    <a:cubicBezTo>
                      <a:pt x="1164" y="916"/>
                      <a:pt x="1159" y="919"/>
                      <a:pt x="1159" y="920"/>
                    </a:cubicBezTo>
                    <a:cubicBezTo>
                      <a:pt x="1170" y="916"/>
                      <a:pt x="1187" y="918"/>
                      <a:pt x="1194" y="915"/>
                    </a:cubicBezTo>
                    <a:cubicBezTo>
                      <a:pt x="1198" y="914"/>
                      <a:pt x="1200" y="924"/>
                      <a:pt x="1201" y="921"/>
                    </a:cubicBezTo>
                    <a:cubicBezTo>
                      <a:pt x="1203" y="915"/>
                      <a:pt x="1204" y="913"/>
                      <a:pt x="1207" y="903"/>
                    </a:cubicBezTo>
                    <a:cubicBezTo>
                      <a:pt x="1204" y="912"/>
                      <a:pt x="1219" y="902"/>
                      <a:pt x="1222" y="900"/>
                    </a:cubicBezTo>
                    <a:cubicBezTo>
                      <a:pt x="1221" y="900"/>
                      <a:pt x="1220" y="900"/>
                      <a:pt x="1220" y="899"/>
                    </a:cubicBezTo>
                    <a:cubicBezTo>
                      <a:pt x="1221" y="900"/>
                      <a:pt x="1214" y="905"/>
                      <a:pt x="1215" y="904"/>
                    </a:cubicBezTo>
                    <a:cubicBezTo>
                      <a:pt x="1216" y="900"/>
                      <a:pt x="1214" y="899"/>
                      <a:pt x="1209" y="901"/>
                    </a:cubicBezTo>
                    <a:cubicBezTo>
                      <a:pt x="1211" y="899"/>
                      <a:pt x="1213" y="898"/>
                      <a:pt x="1216" y="898"/>
                    </a:cubicBezTo>
                    <a:cubicBezTo>
                      <a:pt x="1217" y="897"/>
                      <a:pt x="1201" y="902"/>
                      <a:pt x="1200" y="903"/>
                    </a:cubicBezTo>
                    <a:cubicBezTo>
                      <a:pt x="1208" y="901"/>
                      <a:pt x="1209" y="899"/>
                      <a:pt x="1203" y="896"/>
                    </a:cubicBezTo>
                    <a:cubicBezTo>
                      <a:pt x="1203" y="897"/>
                      <a:pt x="1221" y="893"/>
                      <a:pt x="1211" y="889"/>
                    </a:cubicBezTo>
                    <a:cubicBezTo>
                      <a:pt x="1223" y="888"/>
                      <a:pt x="1219" y="887"/>
                      <a:pt x="1231" y="882"/>
                    </a:cubicBezTo>
                    <a:cubicBezTo>
                      <a:pt x="1231" y="881"/>
                      <a:pt x="1222" y="880"/>
                      <a:pt x="1222" y="881"/>
                    </a:cubicBezTo>
                    <a:cubicBezTo>
                      <a:pt x="1230" y="867"/>
                      <a:pt x="1225" y="885"/>
                      <a:pt x="1222" y="870"/>
                    </a:cubicBezTo>
                    <a:cubicBezTo>
                      <a:pt x="1224" y="881"/>
                      <a:pt x="1211" y="873"/>
                      <a:pt x="1216" y="873"/>
                    </a:cubicBezTo>
                    <a:cubicBezTo>
                      <a:pt x="1213" y="873"/>
                      <a:pt x="1211" y="884"/>
                      <a:pt x="1210" y="883"/>
                    </a:cubicBezTo>
                    <a:cubicBezTo>
                      <a:pt x="1212" y="885"/>
                      <a:pt x="1184" y="864"/>
                      <a:pt x="1184" y="881"/>
                    </a:cubicBezTo>
                    <a:cubicBezTo>
                      <a:pt x="1184" y="875"/>
                      <a:pt x="1199" y="871"/>
                      <a:pt x="1203" y="870"/>
                    </a:cubicBezTo>
                    <a:cubicBezTo>
                      <a:pt x="1196" y="884"/>
                      <a:pt x="1216" y="854"/>
                      <a:pt x="1213" y="857"/>
                    </a:cubicBezTo>
                    <a:cubicBezTo>
                      <a:pt x="1209" y="854"/>
                      <a:pt x="1204" y="871"/>
                      <a:pt x="1201" y="868"/>
                    </a:cubicBezTo>
                    <a:cubicBezTo>
                      <a:pt x="1199" y="866"/>
                      <a:pt x="1205" y="856"/>
                      <a:pt x="1205" y="856"/>
                    </a:cubicBezTo>
                    <a:cubicBezTo>
                      <a:pt x="1200" y="849"/>
                      <a:pt x="1188" y="865"/>
                      <a:pt x="1184" y="865"/>
                    </a:cubicBezTo>
                    <a:cubicBezTo>
                      <a:pt x="1185" y="860"/>
                      <a:pt x="1194" y="852"/>
                      <a:pt x="1198" y="853"/>
                    </a:cubicBezTo>
                    <a:cubicBezTo>
                      <a:pt x="1197" y="853"/>
                      <a:pt x="1184" y="856"/>
                      <a:pt x="1184" y="855"/>
                    </a:cubicBezTo>
                    <a:cubicBezTo>
                      <a:pt x="1182" y="849"/>
                      <a:pt x="1207" y="852"/>
                      <a:pt x="1207" y="852"/>
                    </a:cubicBezTo>
                    <a:cubicBezTo>
                      <a:pt x="1202" y="848"/>
                      <a:pt x="1216" y="847"/>
                      <a:pt x="1207" y="841"/>
                    </a:cubicBezTo>
                    <a:cubicBezTo>
                      <a:pt x="1207" y="843"/>
                      <a:pt x="1216" y="835"/>
                      <a:pt x="1217" y="832"/>
                    </a:cubicBezTo>
                    <a:cubicBezTo>
                      <a:pt x="1211" y="834"/>
                      <a:pt x="1205" y="837"/>
                      <a:pt x="1199" y="839"/>
                    </a:cubicBezTo>
                    <a:cubicBezTo>
                      <a:pt x="1202" y="836"/>
                      <a:pt x="1210" y="837"/>
                      <a:pt x="1202" y="834"/>
                    </a:cubicBezTo>
                    <a:cubicBezTo>
                      <a:pt x="1209" y="824"/>
                      <a:pt x="1225" y="836"/>
                      <a:pt x="1224" y="837"/>
                    </a:cubicBezTo>
                    <a:cubicBezTo>
                      <a:pt x="1224" y="836"/>
                      <a:pt x="1245" y="813"/>
                      <a:pt x="1245" y="816"/>
                    </a:cubicBezTo>
                    <a:cubicBezTo>
                      <a:pt x="1240" y="821"/>
                      <a:pt x="1240" y="823"/>
                      <a:pt x="1246" y="820"/>
                    </a:cubicBezTo>
                    <a:cubicBezTo>
                      <a:pt x="1244" y="827"/>
                      <a:pt x="1226" y="838"/>
                      <a:pt x="1223" y="843"/>
                    </a:cubicBezTo>
                    <a:cubicBezTo>
                      <a:pt x="1234" y="844"/>
                      <a:pt x="1236" y="856"/>
                      <a:pt x="1243" y="850"/>
                    </a:cubicBezTo>
                    <a:cubicBezTo>
                      <a:pt x="1225" y="845"/>
                      <a:pt x="1249" y="847"/>
                      <a:pt x="1239" y="844"/>
                    </a:cubicBezTo>
                    <a:cubicBezTo>
                      <a:pt x="1241" y="845"/>
                      <a:pt x="1244" y="844"/>
                      <a:pt x="1245" y="842"/>
                    </a:cubicBezTo>
                    <a:cubicBezTo>
                      <a:pt x="1240" y="845"/>
                      <a:pt x="1250" y="849"/>
                      <a:pt x="1251" y="849"/>
                    </a:cubicBezTo>
                    <a:cubicBezTo>
                      <a:pt x="1250" y="848"/>
                      <a:pt x="1251" y="847"/>
                      <a:pt x="1253" y="847"/>
                    </a:cubicBezTo>
                    <a:cubicBezTo>
                      <a:pt x="1253" y="841"/>
                      <a:pt x="1244" y="832"/>
                      <a:pt x="1255" y="827"/>
                    </a:cubicBezTo>
                    <a:cubicBezTo>
                      <a:pt x="1257" y="830"/>
                      <a:pt x="1259" y="841"/>
                      <a:pt x="1254" y="845"/>
                    </a:cubicBezTo>
                    <a:cubicBezTo>
                      <a:pt x="1261" y="849"/>
                      <a:pt x="1256" y="837"/>
                      <a:pt x="1259" y="837"/>
                    </a:cubicBezTo>
                    <a:cubicBezTo>
                      <a:pt x="1260" y="838"/>
                      <a:pt x="1262" y="838"/>
                      <a:pt x="1264" y="836"/>
                    </a:cubicBezTo>
                    <a:cubicBezTo>
                      <a:pt x="1264" y="837"/>
                      <a:pt x="1253" y="835"/>
                      <a:pt x="1266" y="839"/>
                    </a:cubicBezTo>
                    <a:cubicBezTo>
                      <a:pt x="1261" y="840"/>
                      <a:pt x="1262" y="847"/>
                      <a:pt x="1261" y="846"/>
                    </a:cubicBezTo>
                    <a:cubicBezTo>
                      <a:pt x="1265" y="844"/>
                      <a:pt x="1266" y="844"/>
                      <a:pt x="1265" y="848"/>
                    </a:cubicBezTo>
                    <a:cubicBezTo>
                      <a:pt x="1273" y="846"/>
                      <a:pt x="1269" y="839"/>
                      <a:pt x="1272" y="837"/>
                    </a:cubicBezTo>
                    <a:cubicBezTo>
                      <a:pt x="1273" y="840"/>
                      <a:pt x="1274" y="839"/>
                      <a:pt x="1275" y="836"/>
                    </a:cubicBezTo>
                    <a:cubicBezTo>
                      <a:pt x="1283" y="842"/>
                      <a:pt x="1280" y="835"/>
                      <a:pt x="1290" y="838"/>
                    </a:cubicBezTo>
                    <a:cubicBezTo>
                      <a:pt x="1291" y="841"/>
                      <a:pt x="1290" y="842"/>
                      <a:pt x="1285" y="842"/>
                    </a:cubicBezTo>
                    <a:cubicBezTo>
                      <a:pt x="1303" y="843"/>
                      <a:pt x="1311" y="816"/>
                      <a:pt x="1334" y="830"/>
                    </a:cubicBezTo>
                    <a:cubicBezTo>
                      <a:pt x="1334" y="830"/>
                      <a:pt x="1308" y="832"/>
                      <a:pt x="1309" y="833"/>
                    </a:cubicBezTo>
                    <a:cubicBezTo>
                      <a:pt x="1308" y="831"/>
                      <a:pt x="1321" y="838"/>
                      <a:pt x="1321" y="838"/>
                    </a:cubicBezTo>
                    <a:cubicBezTo>
                      <a:pt x="1302" y="838"/>
                      <a:pt x="1317" y="834"/>
                      <a:pt x="1305" y="839"/>
                    </a:cubicBezTo>
                    <a:cubicBezTo>
                      <a:pt x="1306" y="843"/>
                      <a:pt x="1314" y="840"/>
                      <a:pt x="1316" y="842"/>
                    </a:cubicBezTo>
                    <a:cubicBezTo>
                      <a:pt x="1315" y="843"/>
                      <a:pt x="1303" y="842"/>
                      <a:pt x="1303" y="841"/>
                    </a:cubicBezTo>
                    <a:cubicBezTo>
                      <a:pt x="1300" y="849"/>
                      <a:pt x="1319" y="850"/>
                      <a:pt x="1318" y="849"/>
                    </a:cubicBezTo>
                    <a:cubicBezTo>
                      <a:pt x="1323" y="854"/>
                      <a:pt x="1334" y="839"/>
                      <a:pt x="1346" y="851"/>
                    </a:cubicBezTo>
                    <a:cubicBezTo>
                      <a:pt x="1339" y="855"/>
                      <a:pt x="1309" y="854"/>
                      <a:pt x="1307" y="858"/>
                    </a:cubicBezTo>
                    <a:cubicBezTo>
                      <a:pt x="1301" y="871"/>
                      <a:pt x="1336" y="855"/>
                      <a:pt x="1333" y="855"/>
                    </a:cubicBezTo>
                    <a:cubicBezTo>
                      <a:pt x="1328" y="866"/>
                      <a:pt x="1347" y="857"/>
                      <a:pt x="1346" y="853"/>
                    </a:cubicBezTo>
                    <a:cubicBezTo>
                      <a:pt x="1346" y="855"/>
                      <a:pt x="1347" y="857"/>
                      <a:pt x="1348" y="858"/>
                    </a:cubicBezTo>
                    <a:cubicBezTo>
                      <a:pt x="1348" y="858"/>
                      <a:pt x="1333" y="865"/>
                      <a:pt x="1333" y="866"/>
                    </a:cubicBezTo>
                    <a:cubicBezTo>
                      <a:pt x="1339" y="872"/>
                      <a:pt x="1346" y="870"/>
                      <a:pt x="1355" y="861"/>
                    </a:cubicBezTo>
                    <a:cubicBezTo>
                      <a:pt x="1353" y="863"/>
                      <a:pt x="1351" y="866"/>
                      <a:pt x="1349" y="868"/>
                    </a:cubicBezTo>
                    <a:cubicBezTo>
                      <a:pt x="1353" y="866"/>
                      <a:pt x="1356" y="865"/>
                      <a:pt x="1359" y="863"/>
                    </a:cubicBezTo>
                    <a:cubicBezTo>
                      <a:pt x="1348" y="867"/>
                      <a:pt x="1363" y="865"/>
                      <a:pt x="1362" y="865"/>
                    </a:cubicBezTo>
                    <a:cubicBezTo>
                      <a:pt x="1361" y="865"/>
                      <a:pt x="1356" y="868"/>
                      <a:pt x="1356" y="868"/>
                    </a:cubicBezTo>
                    <a:cubicBezTo>
                      <a:pt x="1361" y="867"/>
                      <a:pt x="1367" y="865"/>
                      <a:pt x="1373" y="865"/>
                    </a:cubicBezTo>
                    <a:cubicBezTo>
                      <a:pt x="1369" y="866"/>
                      <a:pt x="1361" y="880"/>
                      <a:pt x="1355" y="879"/>
                    </a:cubicBezTo>
                    <a:cubicBezTo>
                      <a:pt x="1356" y="877"/>
                      <a:pt x="1355" y="877"/>
                      <a:pt x="1353" y="881"/>
                    </a:cubicBezTo>
                    <a:cubicBezTo>
                      <a:pt x="1360" y="885"/>
                      <a:pt x="1385" y="876"/>
                      <a:pt x="1391" y="884"/>
                    </a:cubicBezTo>
                    <a:cubicBezTo>
                      <a:pt x="1387" y="884"/>
                      <a:pt x="1384" y="885"/>
                      <a:pt x="1380" y="885"/>
                    </a:cubicBezTo>
                    <a:cubicBezTo>
                      <a:pt x="1397" y="906"/>
                      <a:pt x="1413" y="861"/>
                      <a:pt x="1422" y="868"/>
                    </a:cubicBezTo>
                    <a:cubicBezTo>
                      <a:pt x="1422" y="873"/>
                      <a:pt x="1421" y="877"/>
                      <a:pt x="1417" y="880"/>
                    </a:cubicBezTo>
                    <a:cubicBezTo>
                      <a:pt x="1420" y="881"/>
                      <a:pt x="1422" y="881"/>
                      <a:pt x="1423" y="878"/>
                    </a:cubicBezTo>
                    <a:cubicBezTo>
                      <a:pt x="1420" y="881"/>
                      <a:pt x="1420" y="882"/>
                      <a:pt x="1424" y="881"/>
                    </a:cubicBezTo>
                    <a:cubicBezTo>
                      <a:pt x="1423" y="884"/>
                      <a:pt x="1417" y="891"/>
                      <a:pt x="1414" y="894"/>
                    </a:cubicBezTo>
                    <a:cubicBezTo>
                      <a:pt x="1418" y="891"/>
                      <a:pt x="1436" y="895"/>
                      <a:pt x="1428" y="900"/>
                    </a:cubicBezTo>
                    <a:cubicBezTo>
                      <a:pt x="1430" y="902"/>
                      <a:pt x="1460" y="907"/>
                      <a:pt x="1459" y="900"/>
                    </a:cubicBezTo>
                    <a:cubicBezTo>
                      <a:pt x="1459" y="900"/>
                      <a:pt x="1464" y="915"/>
                      <a:pt x="1472" y="914"/>
                    </a:cubicBezTo>
                    <a:cubicBezTo>
                      <a:pt x="1469" y="915"/>
                      <a:pt x="1458" y="914"/>
                      <a:pt x="1456" y="915"/>
                    </a:cubicBezTo>
                    <a:cubicBezTo>
                      <a:pt x="1498" y="921"/>
                      <a:pt x="1612" y="919"/>
                      <a:pt x="1626" y="907"/>
                    </a:cubicBezTo>
                    <a:cubicBezTo>
                      <a:pt x="1630" y="904"/>
                      <a:pt x="1646" y="918"/>
                      <a:pt x="1627" y="926"/>
                    </a:cubicBezTo>
                    <a:cubicBezTo>
                      <a:pt x="1630" y="924"/>
                      <a:pt x="1629" y="923"/>
                      <a:pt x="1626" y="924"/>
                    </a:cubicBezTo>
                    <a:cubicBezTo>
                      <a:pt x="1628" y="921"/>
                      <a:pt x="1711" y="960"/>
                      <a:pt x="1718" y="934"/>
                    </a:cubicBezTo>
                    <a:cubicBezTo>
                      <a:pt x="1724" y="933"/>
                      <a:pt x="1783" y="900"/>
                      <a:pt x="1783" y="934"/>
                    </a:cubicBezTo>
                    <a:cubicBezTo>
                      <a:pt x="1743" y="921"/>
                      <a:pt x="1770" y="948"/>
                      <a:pt x="1760" y="952"/>
                    </a:cubicBezTo>
                    <a:cubicBezTo>
                      <a:pt x="1773" y="949"/>
                      <a:pt x="1725" y="900"/>
                      <a:pt x="1741" y="934"/>
                    </a:cubicBezTo>
                    <a:cubicBezTo>
                      <a:pt x="1752" y="959"/>
                      <a:pt x="1727" y="943"/>
                      <a:pt x="1724" y="954"/>
                    </a:cubicBezTo>
                    <a:cubicBezTo>
                      <a:pt x="1723" y="955"/>
                      <a:pt x="1752" y="968"/>
                      <a:pt x="1756" y="965"/>
                    </a:cubicBezTo>
                    <a:cubicBezTo>
                      <a:pt x="1756" y="971"/>
                      <a:pt x="1741" y="962"/>
                      <a:pt x="1744" y="964"/>
                    </a:cubicBezTo>
                    <a:cubicBezTo>
                      <a:pt x="1746" y="968"/>
                      <a:pt x="1779" y="970"/>
                      <a:pt x="1763" y="971"/>
                    </a:cubicBezTo>
                    <a:cubicBezTo>
                      <a:pt x="1767" y="976"/>
                      <a:pt x="1797" y="987"/>
                      <a:pt x="1799" y="988"/>
                    </a:cubicBezTo>
                    <a:cubicBezTo>
                      <a:pt x="1795" y="981"/>
                      <a:pt x="1808" y="981"/>
                      <a:pt x="1811" y="984"/>
                    </a:cubicBezTo>
                    <a:cubicBezTo>
                      <a:pt x="1813" y="985"/>
                      <a:pt x="1799" y="988"/>
                      <a:pt x="1800" y="988"/>
                    </a:cubicBezTo>
                    <a:cubicBezTo>
                      <a:pt x="1801" y="988"/>
                      <a:pt x="1822" y="992"/>
                      <a:pt x="1811" y="990"/>
                    </a:cubicBezTo>
                    <a:cubicBezTo>
                      <a:pt x="1811" y="991"/>
                      <a:pt x="1871" y="1026"/>
                      <a:pt x="1871" y="1026"/>
                    </a:cubicBezTo>
                    <a:cubicBezTo>
                      <a:pt x="1867" y="1027"/>
                      <a:pt x="1863" y="1028"/>
                      <a:pt x="1859" y="1029"/>
                    </a:cubicBezTo>
                    <a:cubicBezTo>
                      <a:pt x="1874" y="1047"/>
                      <a:pt x="1917" y="1054"/>
                      <a:pt x="1918" y="1054"/>
                    </a:cubicBezTo>
                    <a:cubicBezTo>
                      <a:pt x="1918" y="1054"/>
                      <a:pt x="1912" y="1061"/>
                      <a:pt x="1918" y="1060"/>
                    </a:cubicBezTo>
                    <a:cubicBezTo>
                      <a:pt x="1922" y="1057"/>
                      <a:pt x="1923" y="1057"/>
                      <a:pt x="1920" y="1060"/>
                    </a:cubicBezTo>
                    <a:cubicBezTo>
                      <a:pt x="1931" y="1064"/>
                      <a:pt x="1919" y="1050"/>
                      <a:pt x="1919" y="1050"/>
                    </a:cubicBezTo>
                    <a:cubicBezTo>
                      <a:pt x="1924" y="1049"/>
                      <a:pt x="1933" y="1057"/>
                      <a:pt x="1937" y="1053"/>
                    </a:cubicBezTo>
                    <a:cubicBezTo>
                      <a:pt x="1929" y="1044"/>
                      <a:pt x="1936" y="1051"/>
                      <a:pt x="1929" y="1051"/>
                    </a:cubicBezTo>
                    <a:cubicBezTo>
                      <a:pt x="1927" y="1049"/>
                      <a:pt x="1926" y="1047"/>
                      <a:pt x="1924" y="1046"/>
                    </a:cubicBezTo>
                    <a:cubicBezTo>
                      <a:pt x="1930" y="1048"/>
                      <a:pt x="1931" y="1047"/>
                      <a:pt x="1927" y="1041"/>
                    </a:cubicBezTo>
                    <a:cubicBezTo>
                      <a:pt x="1958" y="1036"/>
                      <a:pt x="1942" y="1056"/>
                      <a:pt x="1946" y="1036"/>
                    </a:cubicBezTo>
                    <a:cubicBezTo>
                      <a:pt x="1947" y="1036"/>
                      <a:pt x="1952" y="1035"/>
                      <a:pt x="1951" y="1033"/>
                    </a:cubicBezTo>
                    <a:cubicBezTo>
                      <a:pt x="1951" y="1034"/>
                      <a:pt x="1941" y="1024"/>
                      <a:pt x="1940" y="1024"/>
                    </a:cubicBezTo>
                    <a:cubicBezTo>
                      <a:pt x="1941" y="1024"/>
                      <a:pt x="1931" y="1038"/>
                      <a:pt x="1926" y="1028"/>
                    </a:cubicBezTo>
                    <a:cubicBezTo>
                      <a:pt x="1930" y="1030"/>
                      <a:pt x="1935" y="1024"/>
                      <a:pt x="1939" y="1023"/>
                    </a:cubicBezTo>
                    <a:cubicBezTo>
                      <a:pt x="1937" y="1020"/>
                      <a:pt x="1929" y="1018"/>
                      <a:pt x="1930" y="1018"/>
                    </a:cubicBezTo>
                    <a:cubicBezTo>
                      <a:pt x="1924" y="1013"/>
                      <a:pt x="1933" y="1027"/>
                      <a:pt x="1933" y="1025"/>
                    </a:cubicBezTo>
                    <a:cubicBezTo>
                      <a:pt x="1928" y="1021"/>
                      <a:pt x="1918" y="1012"/>
                      <a:pt x="1920" y="1011"/>
                    </a:cubicBezTo>
                    <a:cubicBezTo>
                      <a:pt x="1922" y="1012"/>
                      <a:pt x="1924" y="1014"/>
                      <a:pt x="1926" y="1016"/>
                    </a:cubicBezTo>
                    <a:cubicBezTo>
                      <a:pt x="1925" y="1013"/>
                      <a:pt x="1926" y="1013"/>
                      <a:pt x="1930" y="1014"/>
                    </a:cubicBezTo>
                    <a:cubicBezTo>
                      <a:pt x="1922" y="1011"/>
                      <a:pt x="1890" y="1012"/>
                      <a:pt x="1890" y="1011"/>
                    </a:cubicBezTo>
                    <a:cubicBezTo>
                      <a:pt x="1893" y="1006"/>
                      <a:pt x="1897" y="1003"/>
                      <a:pt x="1903" y="1004"/>
                    </a:cubicBezTo>
                    <a:cubicBezTo>
                      <a:pt x="1904" y="999"/>
                      <a:pt x="1896" y="997"/>
                      <a:pt x="1894" y="993"/>
                    </a:cubicBezTo>
                    <a:cubicBezTo>
                      <a:pt x="1893" y="993"/>
                      <a:pt x="1922" y="1007"/>
                      <a:pt x="1921" y="1004"/>
                    </a:cubicBezTo>
                    <a:cubicBezTo>
                      <a:pt x="1917" y="1002"/>
                      <a:pt x="1916" y="1000"/>
                      <a:pt x="1917" y="996"/>
                    </a:cubicBezTo>
                    <a:cubicBezTo>
                      <a:pt x="1936" y="1010"/>
                      <a:pt x="1914" y="997"/>
                      <a:pt x="1929" y="1000"/>
                    </a:cubicBezTo>
                    <a:cubicBezTo>
                      <a:pt x="1916" y="1012"/>
                      <a:pt x="1959" y="1015"/>
                      <a:pt x="1935" y="1012"/>
                    </a:cubicBezTo>
                    <a:cubicBezTo>
                      <a:pt x="1950" y="1035"/>
                      <a:pt x="1945" y="1004"/>
                      <a:pt x="1945" y="1003"/>
                    </a:cubicBezTo>
                    <a:cubicBezTo>
                      <a:pt x="1944" y="1003"/>
                      <a:pt x="1959" y="996"/>
                      <a:pt x="1950" y="994"/>
                    </a:cubicBezTo>
                    <a:cubicBezTo>
                      <a:pt x="1953" y="995"/>
                      <a:pt x="1958" y="1006"/>
                      <a:pt x="1956" y="1009"/>
                    </a:cubicBezTo>
                    <a:cubicBezTo>
                      <a:pt x="1962" y="1010"/>
                      <a:pt x="1966" y="996"/>
                      <a:pt x="1974" y="1007"/>
                    </a:cubicBezTo>
                    <a:cubicBezTo>
                      <a:pt x="1970" y="1007"/>
                      <a:pt x="1955" y="1007"/>
                      <a:pt x="1954" y="1012"/>
                    </a:cubicBezTo>
                    <a:cubicBezTo>
                      <a:pt x="1952" y="1029"/>
                      <a:pt x="1984" y="1031"/>
                      <a:pt x="1962" y="1041"/>
                    </a:cubicBezTo>
                    <a:cubicBezTo>
                      <a:pt x="1975" y="1053"/>
                      <a:pt x="1957" y="1035"/>
                      <a:pt x="1964" y="1047"/>
                    </a:cubicBezTo>
                    <a:cubicBezTo>
                      <a:pt x="1963" y="1044"/>
                      <a:pt x="1991" y="1047"/>
                      <a:pt x="1990" y="1047"/>
                    </a:cubicBezTo>
                    <a:cubicBezTo>
                      <a:pt x="1993" y="1044"/>
                      <a:pt x="1992" y="1041"/>
                      <a:pt x="1989" y="1039"/>
                    </a:cubicBezTo>
                    <a:cubicBezTo>
                      <a:pt x="1992" y="1043"/>
                      <a:pt x="1992" y="1042"/>
                      <a:pt x="1989" y="1036"/>
                    </a:cubicBezTo>
                    <a:cubicBezTo>
                      <a:pt x="1994" y="1036"/>
                      <a:pt x="2007" y="1056"/>
                      <a:pt x="2015" y="1055"/>
                    </a:cubicBezTo>
                    <a:cubicBezTo>
                      <a:pt x="2019" y="1060"/>
                      <a:pt x="2009" y="1026"/>
                      <a:pt x="2007" y="1027"/>
                    </a:cubicBezTo>
                    <a:cubicBezTo>
                      <a:pt x="2009" y="1026"/>
                      <a:pt x="2011" y="1031"/>
                      <a:pt x="2012" y="1031"/>
                    </a:cubicBezTo>
                    <a:cubicBezTo>
                      <a:pt x="2016" y="1020"/>
                      <a:pt x="1984" y="993"/>
                      <a:pt x="1987" y="980"/>
                    </a:cubicBezTo>
                    <a:cubicBezTo>
                      <a:pt x="1988" y="977"/>
                      <a:pt x="2002" y="988"/>
                      <a:pt x="2002" y="989"/>
                    </a:cubicBezTo>
                    <a:cubicBezTo>
                      <a:pt x="2000" y="981"/>
                      <a:pt x="1994" y="979"/>
                      <a:pt x="1986" y="971"/>
                    </a:cubicBezTo>
                    <a:cubicBezTo>
                      <a:pt x="1990" y="970"/>
                      <a:pt x="1996" y="972"/>
                      <a:pt x="1995" y="974"/>
                    </a:cubicBezTo>
                    <a:cubicBezTo>
                      <a:pt x="1996" y="974"/>
                      <a:pt x="1999" y="959"/>
                      <a:pt x="1999" y="959"/>
                    </a:cubicBezTo>
                    <a:cubicBezTo>
                      <a:pt x="1994" y="973"/>
                      <a:pt x="2011" y="1003"/>
                      <a:pt x="2018" y="1017"/>
                    </a:cubicBezTo>
                    <a:cubicBezTo>
                      <a:pt x="2023" y="1016"/>
                      <a:pt x="2022" y="1005"/>
                      <a:pt x="2023" y="998"/>
                    </a:cubicBezTo>
                    <a:cubicBezTo>
                      <a:pt x="2027" y="1005"/>
                      <a:pt x="2025" y="1024"/>
                      <a:pt x="2021" y="1023"/>
                    </a:cubicBezTo>
                    <a:cubicBezTo>
                      <a:pt x="2034" y="1043"/>
                      <a:pt x="2091" y="1061"/>
                      <a:pt x="2082" y="1047"/>
                    </a:cubicBezTo>
                    <a:cubicBezTo>
                      <a:pt x="2087" y="1055"/>
                      <a:pt x="2070" y="1065"/>
                      <a:pt x="2081" y="1072"/>
                    </a:cubicBezTo>
                    <a:cubicBezTo>
                      <a:pt x="2094" y="1081"/>
                      <a:pt x="2090" y="1063"/>
                      <a:pt x="2102" y="1065"/>
                    </a:cubicBezTo>
                    <a:cubicBezTo>
                      <a:pt x="2097" y="1068"/>
                      <a:pt x="2096" y="1081"/>
                      <a:pt x="2102" y="1076"/>
                    </a:cubicBezTo>
                    <a:cubicBezTo>
                      <a:pt x="2099" y="1078"/>
                      <a:pt x="2099" y="1080"/>
                      <a:pt x="2101" y="1083"/>
                    </a:cubicBezTo>
                    <a:cubicBezTo>
                      <a:pt x="2103" y="1082"/>
                      <a:pt x="2087" y="1074"/>
                      <a:pt x="2091" y="1083"/>
                    </a:cubicBezTo>
                    <a:cubicBezTo>
                      <a:pt x="2094" y="1087"/>
                      <a:pt x="2097" y="1090"/>
                      <a:pt x="2100" y="1094"/>
                    </a:cubicBezTo>
                    <a:cubicBezTo>
                      <a:pt x="2100" y="1092"/>
                      <a:pt x="2101" y="1092"/>
                      <a:pt x="2103" y="1094"/>
                    </a:cubicBezTo>
                    <a:cubicBezTo>
                      <a:pt x="2113" y="1088"/>
                      <a:pt x="2114" y="1085"/>
                      <a:pt x="2133" y="1089"/>
                    </a:cubicBezTo>
                    <a:cubicBezTo>
                      <a:pt x="2129" y="1088"/>
                      <a:pt x="2110" y="1081"/>
                      <a:pt x="2107" y="1084"/>
                    </a:cubicBezTo>
                    <a:cubicBezTo>
                      <a:pt x="2105" y="1086"/>
                      <a:pt x="2111" y="1095"/>
                      <a:pt x="2107" y="1095"/>
                    </a:cubicBezTo>
                    <a:cubicBezTo>
                      <a:pt x="2120" y="1103"/>
                      <a:pt x="2134" y="1112"/>
                      <a:pt x="2146" y="1117"/>
                    </a:cubicBezTo>
                    <a:cubicBezTo>
                      <a:pt x="2150" y="1103"/>
                      <a:pt x="2100" y="1107"/>
                      <a:pt x="2101" y="1107"/>
                    </a:cubicBezTo>
                    <a:cubicBezTo>
                      <a:pt x="2110" y="1115"/>
                      <a:pt x="2111" y="1107"/>
                      <a:pt x="2122" y="1110"/>
                    </a:cubicBezTo>
                    <a:cubicBezTo>
                      <a:pt x="2115" y="1114"/>
                      <a:pt x="2104" y="1127"/>
                      <a:pt x="2120" y="1122"/>
                    </a:cubicBezTo>
                    <a:cubicBezTo>
                      <a:pt x="2124" y="1121"/>
                      <a:pt x="2109" y="1126"/>
                      <a:pt x="2116" y="1129"/>
                    </a:cubicBezTo>
                    <a:cubicBezTo>
                      <a:pt x="2126" y="1135"/>
                      <a:pt x="2132" y="1127"/>
                      <a:pt x="2139" y="1127"/>
                    </a:cubicBezTo>
                    <a:cubicBezTo>
                      <a:pt x="2135" y="1128"/>
                      <a:pt x="2135" y="1130"/>
                      <a:pt x="2137" y="1131"/>
                    </a:cubicBezTo>
                    <a:cubicBezTo>
                      <a:pt x="2130" y="1129"/>
                      <a:pt x="2128" y="1134"/>
                      <a:pt x="2130" y="1138"/>
                    </a:cubicBezTo>
                    <a:cubicBezTo>
                      <a:pt x="2113" y="1135"/>
                      <a:pt x="2117" y="1135"/>
                      <a:pt x="2108" y="1143"/>
                    </a:cubicBezTo>
                    <a:cubicBezTo>
                      <a:pt x="2127" y="1149"/>
                      <a:pt x="2124" y="1141"/>
                      <a:pt x="2132" y="1144"/>
                    </a:cubicBezTo>
                    <a:cubicBezTo>
                      <a:pt x="2131" y="1145"/>
                      <a:pt x="2132" y="1145"/>
                      <a:pt x="2134" y="1145"/>
                    </a:cubicBezTo>
                    <a:cubicBezTo>
                      <a:pt x="2135" y="1146"/>
                      <a:pt x="2142" y="1154"/>
                      <a:pt x="2142" y="1156"/>
                    </a:cubicBezTo>
                    <a:cubicBezTo>
                      <a:pt x="2142" y="1156"/>
                      <a:pt x="2151" y="1150"/>
                      <a:pt x="2153" y="1150"/>
                    </a:cubicBezTo>
                    <a:cubicBezTo>
                      <a:pt x="2153" y="1150"/>
                      <a:pt x="2157" y="1159"/>
                      <a:pt x="2154" y="1160"/>
                    </a:cubicBezTo>
                    <a:cubicBezTo>
                      <a:pt x="2152" y="1158"/>
                      <a:pt x="2150" y="1156"/>
                      <a:pt x="2146" y="1158"/>
                    </a:cubicBezTo>
                    <a:cubicBezTo>
                      <a:pt x="2157" y="1172"/>
                      <a:pt x="2174" y="1167"/>
                      <a:pt x="2181" y="1171"/>
                    </a:cubicBezTo>
                    <a:cubicBezTo>
                      <a:pt x="2179" y="1174"/>
                      <a:pt x="2159" y="1184"/>
                      <a:pt x="2179" y="1184"/>
                    </a:cubicBezTo>
                    <a:cubicBezTo>
                      <a:pt x="2173" y="1180"/>
                      <a:pt x="2169" y="1181"/>
                      <a:pt x="2169" y="1186"/>
                    </a:cubicBezTo>
                    <a:cubicBezTo>
                      <a:pt x="2174" y="1186"/>
                      <a:pt x="2175" y="1187"/>
                      <a:pt x="2171" y="1188"/>
                    </a:cubicBezTo>
                    <a:cubicBezTo>
                      <a:pt x="2186" y="1192"/>
                      <a:pt x="2188" y="1208"/>
                      <a:pt x="2206" y="1206"/>
                    </a:cubicBezTo>
                    <a:cubicBezTo>
                      <a:pt x="2200" y="1224"/>
                      <a:pt x="2233" y="1222"/>
                      <a:pt x="2234" y="1220"/>
                    </a:cubicBezTo>
                    <a:cubicBezTo>
                      <a:pt x="2233" y="1225"/>
                      <a:pt x="2225" y="1219"/>
                      <a:pt x="2229" y="1225"/>
                    </a:cubicBezTo>
                    <a:cubicBezTo>
                      <a:pt x="2217" y="1217"/>
                      <a:pt x="2194" y="1225"/>
                      <a:pt x="2208" y="1239"/>
                    </a:cubicBezTo>
                    <a:cubicBezTo>
                      <a:pt x="2195" y="1235"/>
                      <a:pt x="2203" y="1252"/>
                      <a:pt x="2203" y="1255"/>
                    </a:cubicBezTo>
                    <a:cubicBezTo>
                      <a:pt x="2197" y="1248"/>
                      <a:pt x="2189" y="1256"/>
                      <a:pt x="2186" y="1256"/>
                    </a:cubicBezTo>
                    <a:cubicBezTo>
                      <a:pt x="2190" y="1268"/>
                      <a:pt x="2200" y="1269"/>
                      <a:pt x="2205" y="1278"/>
                    </a:cubicBezTo>
                    <a:cubicBezTo>
                      <a:pt x="2210" y="1276"/>
                      <a:pt x="2205" y="1265"/>
                      <a:pt x="2201" y="1263"/>
                    </a:cubicBezTo>
                    <a:cubicBezTo>
                      <a:pt x="2197" y="1262"/>
                      <a:pt x="2230" y="1275"/>
                      <a:pt x="2210" y="1257"/>
                    </a:cubicBezTo>
                    <a:cubicBezTo>
                      <a:pt x="2217" y="1259"/>
                      <a:pt x="2212" y="1253"/>
                      <a:pt x="2218" y="1253"/>
                    </a:cubicBezTo>
                    <a:cubicBezTo>
                      <a:pt x="2215" y="1250"/>
                      <a:pt x="2212" y="1249"/>
                      <a:pt x="2209" y="1249"/>
                    </a:cubicBezTo>
                    <a:cubicBezTo>
                      <a:pt x="2207" y="1256"/>
                      <a:pt x="2219" y="1230"/>
                      <a:pt x="2213" y="1242"/>
                    </a:cubicBezTo>
                    <a:cubicBezTo>
                      <a:pt x="2216" y="1249"/>
                      <a:pt x="2252" y="1232"/>
                      <a:pt x="2261" y="1231"/>
                    </a:cubicBezTo>
                    <a:cubicBezTo>
                      <a:pt x="2260" y="1232"/>
                      <a:pt x="2252" y="1237"/>
                      <a:pt x="2252" y="1239"/>
                    </a:cubicBezTo>
                    <a:cubicBezTo>
                      <a:pt x="2250" y="1250"/>
                      <a:pt x="2281" y="1255"/>
                      <a:pt x="2283" y="1257"/>
                    </a:cubicBezTo>
                    <a:cubicBezTo>
                      <a:pt x="2273" y="1258"/>
                      <a:pt x="2271" y="1275"/>
                      <a:pt x="2275" y="1273"/>
                    </a:cubicBezTo>
                    <a:cubicBezTo>
                      <a:pt x="2280" y="1272"/>
                      <a:pt x="2282" y="1266"/>
                      <a:pt x="2286" y="1265"/>
                    </a:cubicBezTo>
                    <a:cubicBezTo>
                      <a:pt x="2283" y="1267"/>
                      <a:pt x="2282" y="1270"/>
                      <a:pt x="2285" y="1274"/>
                    </a:cubicBezTo>
                    <a:cubicBezTo>
                      <a:pt x="2284" y="1273"/>
                      <a:pt x="2261" y="1279"/>
                      <a:pt x="2289" y="1286"/>
                    </a:cubicBezTo>
                    <a:cubicBezTo>
                      <a:pt x="2277" y="1283"/>
                      <a:pt x="2289" y="1295"/>
                      <a:pt x="2288" y="1293"/>
                    </a:cubicBezTo>
                    <a:cubicBezTo>
                      <a:pt x="2258" y="1253"/>
                      <a:pt x="2266" y="1348"/>
                      <a:pt x="2276" y="1302"/>
                    </a:cubicBezTo>
                    <a:cubicBezTo>
                      <a:pt x="2284" y="1320"/>
                      <a:pt x="2286" y="1292"/>
                      <a:pt x="2297" y="1290"/>
                    </a:cubicBezTo>
                    <a:cubicBezTo>
                      <a:pt x="2296" y="1296"/>
                      <a:pt x="2282" y="1303"/>
                      <a:pt x="2283" y="1307"/>
                    </a:cubicBezTo>
                    <a:cubicBezTo>
                      <a:pt x="2287" y="1307"/>
                      <a:pt x="2291" y="1306"/>
                      <a:pt x="2294" y="1304"/>
                    </a:cubicBezTo>
                    <a:cubicBezTo>
                      <a:pt x="2297" y="1283"/>
                      <a:pt x="2280" y="1324"/>
                      <a:pt x="2284" y="1316"/>
                    </a:cubicBezTo>
                    <a:cubicBezTo>
                      <a:pt x="2277" y="1308"/>
                      <a:pt x="2275" y="1312"/>
                      <a:pt x="2265" y="1314"/>
                    </a:cubicBezTo>
                    <a:cubicBezTo>
                      <a:pt x="2268" y="1315"/>
                      <a:pt x="2264" y="1315"/>
                      <a:pt x="2264" y="1318"/>
                    </a:cubicBezTo>
                    <a:cubicBezTo>
                      <a:pt x="2266" y="1321"/>
                      <a:pt x="2269" y="1321"/>
                      <a:pt x="2271" y="1317"/>
                    </a:cubicBezTo>
                    <a:cubicBezTo>
                      <a:pt x="2255" y="1312"/>
                      <a:pt x="2295" y="1354"/>
                      <a:pt x="2281" y="1321"/>
                    </a:cubicBezTo>
                    <a:cubicBezTo>
                      <a:pt x="2284" y="1328"/>
                      <a:pt x="2281" y="1328"/>
                      <a:pt x="2284" y="1333"/>
                    </a:cubicBezTo>
                    <a:cubicBezTo>
                      <a:pt x="2282" y="1331"/>
                      <a:pt x="2282" y="1331"/>
                      <a:pt x="2281" y="1335"/>
                    </a:cubicBezTo>
                    <a:cubicBezTo>
                      <a:pt x="2286" y="1341"/>
                      <a:pt x="2286" y="1324"/>
                      <a:pt x="2286" y="1324"/>
                    </a:cubicBezTo>
                    <a:cubicBezTo>
                      <a:pt x="2286" y="1323"/>
                      <a:pt x="2284" y="1333"/>
                      <a:pt x="2288" y="1331"/>
                    </a:cubicBezTo>
                    <a:cubicBezTo>
                      <a:pt x="2288" y="1329"/>
                      <a:pt x="2296" y="1323"/>
                      <a:pt x="2298" y="1325"/>
                    </a:cubicBezTo>
                    <a:cubicBezTo>
                      <a:pt x="2297" y="1327"/>
                      <a:pt x="2297" y="1327"/>
                      <a:pt x="2297" y="1325"/>
                    </a:cubicBezTo>
                    <a:cubicBezTo>
                      <a:pt x="2293" y="1327"/>
                      <a:pt x="2291" y="1330"/>
                      <a:pt x="2288" y="1334"/>
                    </a:cubicBezTo>
                    <a:cubicBezTo>
                      <a:pt x="2299" y="1332"/>
                      <a:pt x="2325" y="1302"/>
                      <a:pt x="2326" y="129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8" name="Freeform 805"/>
              <p:cNvSpPr>
                <a:spLocks/>
              </p:cNvSpPr>
              <p:nvPr/>
            </p:nvSpPr>
            <p:spPr bwMode="auto">
              <a:xfrm>
                <a:off x="6499" y="3091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49" name="Freeform 806"/>
              <p:cNvSpPr>
                <a:spLocks/>
              </p:cNvSpPr>
              <p:nvPr/>
            </p:nvSpPr>
            <p:spPr bwMode="auto">
              <a:xfrm>
                <a:off x="6502" y="3091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0" name="Freeform 807"/>
              <p:cNvSpPr>
                <a:spLocks/>
              </p:cNvSpPr>
              <p:nvPr/>
            </p:nvSpPr>
            <p:spPr bwMode="auto">
              <a:xfrm>
                <a:off x="6421" y="3096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1" name="Freeform 808"/>
              <p:cNvSpPr>
                <a:spLocks/>
              </p:cNvSpPr>
              <p:nvPr/>
            </p:nvSpPr>
            <p:spPr bwMode="auto">
              <a:xfrm>
                <a:off x="3010" y="3091"/>
                <a:ext cx="14" cy="14"/>
              </a:xfrm>
              <a:custGeom>
                <a:avLst/>
                <a:gdLst>
                  <a:gd name="T0" fmla="*/ 14 w 6"/>
                  <a:gd name="T1" fmla="*/ 14 h 6"/>
                  <a:gd name="T2" fmla="*/ 14 w 6"/>
                  <a:gd name="T3" fmla="*/ 14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6" y="6"/>
                    </a:moveTo>
                    <a:cubicBezTo>
                      <a:pt x="0" y="0"/>
                      <a:pt x="3" y="3"/>
                      <a:pt x="6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2" name="Freeform 809"/>
              <p:cNvSpPr>
                <a:spLocks/>
              </p:cNvSpPr>
              <p:nvPr/>
            </p:nvSpPr>
            <p:spPr bwMode="auto">
              <a:xfrm>
                <a:off x="6721" y="3098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3" name="Freeform 810"/>
              <p:cNvSpPr>
                <a:spLocks/>
              </p:cNvSpPr>
              <p:nvPr/>
            </p:nvSpPr>
            <p:spPr bwMode="auto">
              <a:xfrm>
                <a:off x="6511" y="3098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4" name="Freeform 811"/>
              <p:cNvSpPr>
                <a:spLocks/>
              </p:cNvSpPr>
              <p:nvPr/>
            </p:nvSpPr>
            <p:spPr bwMode="auto">
              <a:xfrm>
                <a:off x="6509" y="3094"/>
                <a:ext cx="255" cy="321"/>
              </a:xfrm>
              <a:custGeom>
                <a:avLst/>
                <a:gdLst>
                  <a:gd name="T0" fmla="*/ 227 w 108"/>
                  <a:gd name="T1" fmla="*/ 288 h 136"/>
                  <a:gd name="T2" fmla="*/ 241 w 108"/>
                  <a:gd name="T3" fmla="*/ 274 h 136"/>
                  <a:gd name="T4" fmla="*/ 229 w 108"/>
                  <a:gd name="T5" fmla="*/ 269 h 136"/>
                  <a:gd name="T6" fmla="*/ 238 w 108"/>
                  <a:gd name="T7" fmla="*/ 260 h 136"/>
                  <a:gd name="T8" fmla="*/ 205 w 108"/>
                  <a:gd name="T9" fmla="*/ 274 h 136"/>
                  <a:gd name="T10" fmla="*/ 198 w 108"/>
                  <a:gd name="T11" fmla="*/ 257 h 136"/>
                  <a:gd name="T12" fmla="*/ 227 w 108"/>
                  <a:gd name="T13" fmla="*/ 255 h 136"/>
                  <a:gd name="T14" fmla="*/ 236 w 108"/>
                  <a:gd name="T15" fmla="*/ 241 h 136"/>
                  <a:gd name="T16" fmla="*/ 203 w 108"/>
                  <a:gd name="T17" fmla="*/ 217 h 136"/>
                  <a:gd name="T18" fmla="*/ 196 w 108"/>
                  <a:gd name="T19" fmla="*/ 217 h 136"/>
                  <a:gd name="T20" fmla="*/ 222 w 108"/>
                  <a:gd name="T21" fmla="*/ 210 h 136"/>
                  <a:gd name="T22" fmla="*/ 182 w 108"/>
                  <a:gd name="T23" fmla="*/ 184 h 136"/>
                  <a:gd name="T24" fmla="*/ 198 w 108"/>
                  <a:gd name="T25" fmla="*/ 179 h 136"/>
                  <a:gd name="T26" fmla="*/ 153 w 108"/>
                  <a:gd name="T27" fmla="*/ 151 h 136"/>
                  <a:gd name="T28" fmla="*/ 217 w 108"/>
                  <a:gd name="T29" fmla="*/ 177 h 136"/>
                  <a:gd name="T30" fmla="*/ 73 w 108"/>
                  <a:gd name="T31" fmla="*/ 50 h 136"/>
                  <a:gd name="T32" fmla="*/ 45 w 108"/>
                  <a:gd name="T33" fmla="*/ 24 h 136"/>
                  <a:gd name="T34" fmla="*/ 0 w 108"/>
                  <a:gd name="T35" fmla="*/ 17 h 136"/>
                  <a:gd name="T36" fmla="*/ 73 w 108"/>
                  <a:gd name="T37" fmla="*/ 97 h 136"/>
                  <a:gd name="T38" fmla="*/ 104 w 108"/>
                  <a:gd name="T39" fmla="*/ 146 h 136"/>
                  <a:gd name="T40" fmla="*/ 94 w 108"/>
                  <a:gd name="T41" fmla="*/ 177 h 136"/>
                  <a:gd name="T42" fmla="*/ 57 w 108"/>
                  <a:gd name="T43" fmla="*/ 196 h 136"/>
                  <a:gd name="T44" fmla="*/ 104 w 108"/>
                  <a:gd name="T45" fmla="*/ 212 h 136"/>
                  <a:gd name="T46" fmla="*/ 116 w 108"/>
                  <a:gd name="T47" fmla="*/ 210 h 136"/>
                  <a:gd name="T48" fmla="*/ 161 w 108"/>
                  <a:gd name="T49" fmla="*/ 210 h 136"/>
                  <a:gd name="T50" fmla="*/ 170 w 108"/>
                  <a:gd name="T51" fmla="*/ 248 h 136"/>
                  <a:gd name="T52" fmla="*/ 149 w 108"/>
                  <a:gd name="T53" fmla="*/ 269 h 136"/>
                  <a:gd name="T54" fmla="*/ 170 w 108"/>
                  <a:gd name="T55" fmla="*/ 264 h 136"/>
                  <a:gd name="T56" fmla="*/ 177 w 108"/>
                  <a:gd name="T57" fmla="*/ 281 h 136"/>
                  <a:gd name="T58" fmla="*/ 179 w 108"/>
                  <a:gd name="T59" fmla="*/ 271 h 136"/>
                  <a:gd name="T60" fmla="*/ 189 w 108"/>
                  <a:gd name="T61" fmla="*/ 281 h 136"/>
                  <a:gd name="T62" fmla="*/ 184 w 108"/>
                  <a:gd name="T63" fmla="*/ 300 h 136"/>
                  <a:gd name="T64" fmla="*/ 205 w 108"/>
                  <a:gd name="T65" fmla="*/ 300 h 136"/>
                  <a:gd name="T66" fmla="*/ 220 w 108"/>
                  <a:gd name="T67" fmla="*/ 321 h 136"/>
                  <a:gd name="T68" fmla="*/ 236 w 108"/>
                  <a:gd name="T69" fmla="*/ 321 h 1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8"/>
                  <a:gd name="T106" fmla="*/ 0 h 136"/>
                  <a:gd name="T107" fmla="*/ 108 w 108"/>
                  <a:gd name="T108" fmla="*/ 136 h 1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8" h="136">
                    <a:moveTo>
                      <a:pt x="97" y="126"/>
                    </a:moveTo>
                    <a:cubicBezTo>
                      <a:pt x="100" y="131"/>
                      <a:pt x="105" y="120"/>
                      <a:pt x="96" y="122"/>
                    </a:cubicBezTo>
                    <a:cubicBezTo>
                      <a:pt x="100" y="120"/>
                      <a:pt x="95" y="121"/>
                      <a:pt x="94" y="119"/>
                    </a:cubicBezTo>
                    <a:cubicBezTo>
                      <a:pt x="99" y="118"/>
                      <a:pt x="102" y="116"/>
                      <a:pt x="102" y="116"/>
                    </a:cubicBezTo>
                    <a:cubicBezTo>
                      <a:pt x="101" y="113"/>
                      <a:pt x="99" y="114"/>
                      <a:pt x="96" y="115"/>
                    </a:cubicBezTo>
                    <a:cubicBezTo>
                      <a:pt x="98" y="114"/>
                      <a:pt x="98" y="114"/>
                      <a:pt x="97" y="114"/>
                    </a:cubicBezTo>
                    <a:cubicBezTo>
                      <a:pt x="99" y="112"/>
                      <a:pt x="100" y="111"/>
                      <a:pt x="102" y="113"/>
                    </a:cubicBezTo>
                    <a:cubicBezTo>
                      <a:pt x="100" y="111"/>
                      <a:pt x="100" y="110"/>
                      <a:pt x="101" y="110"/>
                    </a:cubicBezTo>
                    <a:cubicBezTo>
                      <a:pt x="101" y="109"/>
                      <a:pt x="101" y="109"/>
                      <a:pt x="102" y="109"/>
                    </a:cubicBezTo>
                    <a:cubicBezTo>
                      <a:pt x="101" y="107"/>
                      <a:pt x="87" y="115"/>
                      <a:pt x="87" y="116"/>
                    </a:cubicBezTo>
                    <a:cubicBezTo>
                      <a:pt x="104" y="113"/>
                      <a:pt x="71" y="107"/>
                      <a:pt x="81" y="113"/>
                    </a:cubicBezTo>
                    <a:cubicBezTo>
                      <a:pt x="88" y="113"/>
                      <a:pt x="89" y="111"/>
                      <a:pt x="84" y="109"/>
                    </a:cubicBezTo>
                    <a:cubicBezTo>
                      <a:pt x="86" y="109"/>
                      <a:pt x="89" y="112"/>
                      <a:pt x="83" y="107"/>
                    </a:cubicBezTo>
                    <a:cubicBezTo>
                      <a:pt x="85" y="107"/>
                      <a:pt x="93" y="109"/>
                      <a:pt x="96" y="108"/>
                    </a:cubicBezTo>
                    <a:cubicBezTo>
                      <a:pt x="95" y="107"/>
                      <a:pt x="94" y="100"/>
                      <a:pt x="88" y="102"/>
                    </a:cubicBezTo>
                    <a:cubicBezTo>
                      <a:pt x="87" y="104"/>
                      <a:pt x="103" y="103"/>
                      <a:pt x="100" y="102"/>
                    </a:cubicBezTo>
                    <a:cubicBezTo>
                      <a:pt x="95" y="99"/>
                      <a:pt x="108" y="93"/>
                      <a:pt x="100" y="89"/>
                    </a:cubicBezTo>
                    <a:cubicBezTo>
                      <a:pt x="105" y="92"/>
                      <a:pt x="73" y="98"/>
                      <a:pt x="86" y="92"/>
                    </a:cubicBezTo>
                    <a:cubicBezTo>
                      <a:pt x="81" y="90"/>
                      <a:pt x="82" y="101"/>
                      <a:pt x="79" y="101"/>
                    </a:cubicBezTo>
                    <a:cubicBezTo>
                      <a:pt x="79" y="94"/>
                      <a:pt x="82" y="94"/>
                      <a:pt x="83" y="92"/>
                    </a:cubicBezTo>
                    <a:cubicBezTo>
                      <a:pt x="79" y="93"/>
                      <a:pt x="75" y="93"/>
                      <a:pt x="72" y="91"/>
                    </a:cubicBezTo>
                    <a:cubicBezTo>
                      <a:pt x="73" y="90"/>
                      <a:pt x="96" y="93"/>
                      <a:pt x="94" y="89"/>
                    </a:cubicBezTo>
                    <a:cubicBezTo>
                      <a:pt x="87" y="84"/>
                      <a:pt x="89" y="76"/>
                      <a:pt x="79" y="85"/>
                    </a:cubicBezTo>
                    <a:cubicBezTo>
                      <a:pt x="78" y="84"/>
                      <a:pt x="75" y="80"/>
                      <a:pt x="77" y="78"/>
                    </a:cubicBezTo>
                    <a:cubicBezTo>
                      <a:pt x="72" y="76"/>
                      <a:pt x="70" y="84"/>
                      <a:pt x="70" y="83"/>
                    </a:cubicBezTo>
                    <a:cubicBezTo>
                      <a:pt x="76" y="72"/>
                      <a:pt x="78" y="79"/>
                      <a:pt x="84" y="76"/>
                    </a:cubicBezTo>
                    <a:cubicBezTo>
                      <a:pt x="78" y="65"/>
                      <a:pt x="58" y="72"/>
                      <a:pt x="56" y="84"/>
                    </a:cubicBezTo>
                    <a:cubicBezTo>
                      <a:pt x="52" y="79"/>
                      <a:pt x="68" y="69"/>
                      <a:pt x="65" y="64"/>
                    </a:cubicBezTo>
                    <a:cubicBezTo>
                      <a:pt x="68" y="64"/>
                      <a:pt x="69" y="64"/>
                      <a:pt x="68" y="63"/>
                    </a:cubicBezTo>
                    <a:cubicBezTo>
                      <a:pt x="73" y="64"/>
                      <a:pt x="87" y="77"/>
                      <a:pt x="92" y="75"/>
                    </a:cubicBezTo>
                    <a:cubicBezTo>
                      <a:pt x="93" y="64"/>
                      <a:pt x="67" y="59"/>
                      <a:pt x="64" y="55"/>
                    </a:cubicBezTo>
                    <a:cubicBezTo>
                      <a:pt x="92" y="46"/>
                      <a:pt x="30" y="26"/>
                      <a:pt x="31" y="21"/>
                    </a:cubicBezTo>
                    <a:cubicBezTo>
                      <a:pt x="44" y="23"/>
                      <a:pt x="28" y="9"/>
                      <a:pt x="29" y="5"/>
                    </a:cubicBezTo>
                    <a:cubicBezTo>
                      <a:pt x="22" y="1"/>
                      <a:pt x="21" y="10"/>
                      <a:pt x="19" y="10"/>
                    </a:cubicBezTo>
                    <a:cubicBezTo>
                      <a:pt x="26" y="10"/>
                      <a:pt x="6" y="0"/>
                      <a:pt x="2" y="3"/>
                    </a:cubicBezTo>
                    <a:cubicBezTo>
                      <a:pt x="1" y="4"/>
                      <a:pt x="7" y="12"/>
                      <a:pt x="0" y="7"/>
                    </a:cubicBezTo>
                    <a:cubicBezTo>
                      <a:pt x="0" y="8"/>
                      <a:pt x="0" y="8"/>
                      <a:pt x="0" y="6"/>
                    </a:cubicBezTo>
                    <a:cubicBezTo>
                      <a:pt x="11" y="9"/>
                      <a:pt x="29" y="38"/>
                      <a:pt x="31" y="41"/>
                    </a:cubicBezTo>
                    <a:cubicBezTo>
                      <a:pt x="24" y="45"/>
                      <a:pt x="18" y="60"/>
                      <a:pt x="14" y="58"/>
                    </a:cubicBezTo>
                    <a:cubicBezTo>
                      <a:pt x="19" y="64"/>
                      <a:pt x="37" y="68"/>
                      <a:pt x="44" y="62"/>
                    </a:cubicBezTo>
                    <a:cubicBezTo>
                      <a:pt x="44" y="61"/>
                      <a:pt x="27" y="74"/>
                      <a:pt x="30" y="73"/>
                    </a:cubicBezTo>
                    <a:cubicBezTo>
                      <a:pt x="31" y="75"/>
                      <a:pt x="39" y="75"/>
                      <a:pt x="40" y="75"/>
                    </a:cubicBezTo>
                    <a:cubicBezTo>
                      <a:pt x="26" y="77"/>
                      <a:pt x="46" y="82"/>
                      <a:pt x="48" y="83"/>
                    </a:cubicBezTo>
                    <a:cubicBezTo>
                      <a:pt x="41" y="87"/>
                      <a:pt x="30" y="77"/>
                      <a:pt x="24" y="83"/>
                    </a:cubicBezTo>
                    <a:cubicBezTo>
                      <a:pt x="27" y="83"/>
                      <a:pt x="26" y="83"/>
                      <a:pt x="23" y="83"/>
                    </a:cubicBezTo>
                    <a:cubicBezTo>
                      <a:pt x="21" y="89"/>
                      <a:pt x="43" y="91"/>
                      <a:pt x="44" y="90"/>
                    </a:cubicBezTo>
                    <a:cubicBezTo>
                      <a:pt x="43" y="91"/>
                      <a:pt x="37" y="94"/>
                      <a:pt x="37" y="94"/>
                    </a:cubicBezTo>
                    <a:cubicBezTo>
                      <a:pt x="38" y="97"/>
                      <a:pt x="49" y="89"/>
                      <a:pt x="49" y="89"/>
                    </a:cubicBezTo>
                    <a:cubicBezTo>
                      <a:pt x="52" y="95"/>
                      <a:pt x="54" y="97"/>
                      <a:pt x="61" y="100"/>
                    </a:cubicBezTo>
                    <a:cubicBezTo>
                      <a:pt x="59" y="96"/>
                      <a:pt x="56" y="84"/>
                      <a:pt x="68" y="89"/>
                    </a:cubicBezTo>
                    <a:cubicBezTo>
                      <a:pt x="66" y="90"/>
                      <a:pt x="57" y="102"/>
                      <a:pt x="63" y="107"/>
                    </a:cubicBezTo>
                    <a:cubicBezTo>
                      <a:pt x="65" y="100"/>
                      <a:pt x="68" y="103"/>
                      <a:pt x="72" y="105"/>
                    </a:cubicBezTo>
                    <a:cubicBezTo>
                      <a:pt x="72" y="105"/>
                      <a:pt x="65" y="109"/>
                      <a:pt x="65" y="110"/>
                    </a:cubicBezTo>
                    <a:cubicBezTo>
                      <a:pt x="65" y="105"/>
                      <a:pt x="66" y="121"/>
                      <a:pt x="63" y="114"/>
                    </a:cubicBezTo>
                    <a:cubicBezTo>
                      <a:pt x="66" y="119"/>
                      <a:pt x="72" y="115"/>
                      <a:pt x="69" y="111"/>
                    </a:cubicBezTo>
                    <a:cubicBezTo>
                      <a:pt x="71" y="113"/>
                      <a:pt x="72" y="114"/>
                      <a:pt x="72" y="112"/>
                    </a:cubicBezTo>
                    <a:cubicBezTo>
                      <a:pt x="77" y="114"/>
                      <a:pt x="68" y="119"/>
                      <a:pt x="69" y="118"/>
                    </a:cubicBezTo>
                    <a:cubicBezTo>
                      <a:pt x="71" y="117"/>
                      <a:pt x="73" y="117"/>
                      <a:pt x="75" y="119"/>
                    </a:cubicBezTo>
                    <a:cubicBezTo>
                      <a:pt x="74" y="114"/>
                      <a:pt x="74" y="109"/>
                      <a:pt x="77" y="105"/>
                    </a:cubicBezTo>
                    <a:cubicBezTo>
                      <a:pt x="75" y="109"/>
                      <a:pt x="81" y="122"/>
                      <a:pt x="76" y="115"/>
                    </a:cubicBezTo>
                    <a:cubicBezTo>
                      <a:pt x="76" y="117"/>
                      <a:pt x="80" y="121"/>
                      <a:pt x="80" y="121"/>
                    </a:cubicBezTo>
                    <a:cubicBezTo>
                      <a:pt x="80" y="120"/>
                      <a:pt x="83" y="119"/>
                      <a:pt x="80" y="119"/>
                    </a:cubicBezTo>
                    <a:cubicBezTo>
                      <a:pt x="79" y="119"/>
                      <a:pt x="87" y="123"/>
                      <a:pt x="78" y="121"/>
                    </a:cubicBezTo>
                    <a:cubicBezTo>
                      <a:pt x="89" y="132"/>
                      <a:pt x="76" y="116"/>
                      <a:pt x="78" y="127"/>
                    </a:cubicBezTo>
                    <a:cubicBezTo>
                      <a:pt x="80" y="126"/>
                      <a:pt x="84" y="131"/>
                      <a:pt x="86" y="125"/>
                    </a:cubicBezTo>
                    <a:cubicBezTo>
                      <a:pt x="85" y="127"/>
                      <a:pt x="85" y="127"/>
                      <a:pt x="87" y="127"/>
                    </a:cubicBezTo>
                    <a:cubicBezTo>
                      <a:pt x="87" y="125"/>
                      <a:pt x="74" y="135"/>
                      <a:pt x="84" y="134"/>
                    </a:cubicBezTo>
                    <a:cubicBezTo>
                      <a:pt x="79" y="126"/>
                      <a:pt x="93" y="136"/>
                      <a:pt x="93" y="136"/>
                    </a:cubicBezTo>
                    <a:cubicBezTo>
                      <a:pt x="95" y="135"/>
                      <a:pt x="90" y="131"/>
                      <a:pt x="90" y="132"/>
                    </a:cubicBezTo>
                    <a:cubicBezTo>
                      <a:pt x="93" y="134"/>
                      <a:pt x="96" y="136"/>
                      <a:pt x="100" y="136"/>
                    </a:cubicBezTo>
                    <a:cubicBezTo>
                      <a:pt x="99" y="129"/>
                      <a:pt x="104" y="123"/>
                      <a:pt x="97" y="12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5" name="Freeform 812"/>
              <p:cNvSpPr>
                <a:spLocks/>
              </p:cNvSpPr>
              <p:nvPr/>
            </p:nvSpPr>
            <p:spPr bwMode="auto">
              <a:xfrm>
                <a:off x="6613" y="3091"/>
                <a:ext cx="120" cy="95"/>
              </a:xfrm>
              <a:custGeom>
                <a:avLst/>
                <a:gdLst>
                  <a:gd name="T0" fmla="*/ 75 w 51"/>
                  <a:gd name="T1" fmla="*/ 14 h 40"/>
                  <a:gd name="T2" fmla="*/ 40 w 51"/>
                  <a:gd name="T3" fmla="*/ 67 h 40"/>
                  <a:gd name="T4" fmla="*/ 42 w 51"/>
                  <a:gd name="T5" fmla="*/ 67 h 40"/>
                  <a:gd name="T6" fmla="*/ 47 w 51"/>
                  <a:gd name="T7" fmla="*/ 45 h 40"/>
                  <a:gd name="T8" fmla="*/ 64 w 51"/>
                  <a:gd name="T9" fmla="*/ 64 h 40"/>
                  <a:gd name="T10" fmla="*/ 68 w 51"/>
                  <a:gd name="T11" fmla="*/ 43 h 40"/>
                  <a:gd name="T12" fmla="*/ 78 w 51"/>
                  <a:gd name="T13" fmla="*/ 71 h 40"/>
                  <a:gd name="T14" fmla="*/ 68 w 51"/>
                  <a:gd name="T15" fmla="*/ 83 h 40"/>
                  <a:gd name="T16" fmla="*/ 108 w 51"/>
                  <a:gd name="T17" fmla="*/ 90 h 40"/>
                  <a:gd name="T18" fmla="*/ 96 w 51"/>
                  <a:gd name="T19" fmla="*/ 50 h 40"/>
                  <a:gd name="T20" fmla="*/ 120 w 51"/>
                  <a:gd name="T21" fmla="*/ 57 h 40"/>
                  <a:gd name="T22" fmla="*/ 115 w 51"/>
                  <a:gd name="T23" fmla="*/ 55 h 40"/>
                  <a:gd name="T24" fmla="*/ 64 w 51"/>
                  <a:gd name="T25" fmla="*/ 40 h 40"/>
                  <a:gd name="T26" fmla="*/ 75 w 51"/>
                  <a:gd name="T27" fmla="*/ 14 h 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1"/>
                  <a:gd name="T43" fmla="*/ 0 h 40"/>
                  <a:gd name="T44" fmla="*/ 51 w 51"/>
                  <a:gd name="T45" fmla="*/ 40 h 4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1" h="40">
                    <a:moveTo>
                      <a:pt x="32" y="6"/>
                    </a:moveTo>
                    <a:cubicBezTo>
                      <a:pt x="28" y="0"/>
                      <a:pt x="0" y="22"/>
                      <a:pt x="17" y="28"/>
                    </a:cubicBezTo>
                    <a:cubicBezTo>
                      <a:pt x="17" y="27"/>
                      <a:pt x="17" y="27"/>
                      <a:pt x="18" y="28"/>
                    </a:cubicBezTo>
                    <a:cubicBezTo>
                      <a:pt x="24" y="22"/>
                      <a:pt x="17" y="29"/>
                      <a:pt x="20" y="19"/>
                    </a:cubicBezTo>
                    <a:cubicBezTo>
                      <a:pt x="22" y="22"/>
                      <a:pt x="24" y="25"/>
                      <a:pt x="27" y="27"/>
                    </a:cubicBezTo>
                    <a:cubicBezTo>
                      <a:pt x="27" y="24"/>
                      <a:pt x="27" y="21"/>
                      <a:pt x="29" y="18"/>
                    </a:cubicBezTo>
                    <a:cubicBezTo>
                      <a:pt x="29" y="18"/>
                      <a:pt x="28" y="38"/>
                      <a:pt x="33" y="30"/>
                    </a:cubicBezTo>
                    <a:cubicBezTo>
                      <a:pt x="32" y="33"/>
                      <a:pt x="28" y="35"/>
                      <a:pt x="29" y="35"/>
                    </a:cubicBezTo>
                    <a:cubicBezTo>
                      <a:pt x="37" y="40"/>
                      <a:pt x="45" y="38"/>
                      <a:pt x="46" y="38"/>
                    </a:cubicBezTo>
                    <a:cubicBezTo>
                      <a:pt x="47" y="38"/>
                      <a:pt x="44" y="24"/>
                      <a:pt x="41" y="21"/>
                    </a:cubicBezTo>
                    <a:cubicBezTo>
                      <a:pt x="47" y="23"/>
                      <a:pt x="45" y="26"/>
                      <a:pt x="51" y="24"/>
                    </a:cubicBezTo>
                    <a:cubicBezTo>
                      <a:pt x="49" y="24"/>
                      <a:pt x="48" y="23"/>
                      <a:pt x="49" y="23"/>
                    </a:cubicBezTo>
                    <a:cubicBezTo>
                      <a:pt x="47" y="20"/>
                      <a:pt x="28" y="10"/>
                      <a:pt x="27" y="17"/>
                    </a:cubicBezTo>
                    <a:cubicBezTo>
                      <a:pt x="31" y="18"/>
                      <a:pt x="35" y="9"/>
                      <a:pt x="32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6" name="Freeform 813"/>
              <p:cNvSpPr>
                <a:spLocks/>
              </p:cNvSpPr>
              <p:nvPr/>
            </p:nvSpPr>
            <p:spPr bwMode="auto">
              <a:xfrm>
                <a:off x="6509" y="310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057" name="Group 814"/>
            <p:cNvGrpSpPr>
              <a:grpSpLocks/>
            </p:cNvGrpSpPr>
            <p:nvPr/>
          </p:nvGrpSpPr>
          <p:grpSpPr bwMode="auto">
            <a:xfrm>
              <a:off x="546" y="3503"/>
              <a:ext cx="732" cy="34"/>
              <a:chOff x="2247" y="3103"/>
              <a:chExt cx="4727" cy="217"/>
            </a:xfrm>
          </p:grpSpPr>
          <p:sp>
            <p:nvSpPr>
              <p:cNvPr id="822058" name="Freeform 815"/>
              <p:cNvSpPr>
                <a:spLocks/>
              </p:cNvSpPr>
              <p:nvPr/>
            </p:nvSpPr>
            <p:spPr bwMode="auto">
              <a:xfrm>
                <a:off x="6334" y="3105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59" name="Freeform 816"/>
              <p:cNvSpPr>
                <a:spLocks/>
              </p:cNvSpPr>
              <p:nvPr/>
            </p:nvSpPr>
            <p:spPr bwMode="auto">
              <a:xfrm>
                <a:off x="6459" y="310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0" name="Freeform 817"/>
              <p:cNvSpPr>
                <a:spLocks/>
              </p:cNvSpPr>
              <p:nvPr/>
            </p:nvSpPr>
            <p:spPr bwMode="auto">
              <a:xfrm>
                <a:off x="6457" y="3108"/>
                <a:ext cx="16" cy="9"/>
              </a:xfrm>
              <a:custGeom>
                <a:avLst/>
                <a:gdLst>
                  <a:gd name="T0" fmla="*/ 9 w 7"/>
                  <a:gd name="T1" fmla="*/ 2 h 4"/>
                  <a:gd name="T2" fmla="*/ 9 w 7"/>
                  <a:gd name="T3" fmla="*/ 2 h 4"/>
                  <a:gd name="T4" fmla="*/ 0 60000 65536"/>
                  <a:gd name="T5" fmla="*/ 0 60000 65536"/>
                  <a:gd name="T6" fmla="*/ 0 w 7"/>
                  <a:gd name="T7" fmla="*/ 0 h 4"/>
                  <a:gd name="T8" fmla="*/ 7 w 7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4">
                    <a:moveTo>
                      <a:pt x="4" y="1"/>
                    </a:moveTo>
                    <a:cubicBezTo>
                      <a:pt x="0" y="0"/>
                      <a:pt x="7" y="4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1" name="Freeform 818"/>
              <p:cNvSpPr>
                <a:spLocks/>
              </p:cNvSpPr>
              <p:nvPr/>
            </p:nvSpPr>
            <p:spPr bwMode="auto">
              <a:xfrm>
                <a:off x="2908" y="3108"/>
                <a:ext cx="12" cy="9"/>
              </a:xfrm>
              <a:custGeom>
                <a:avLst/>
                <a:gdLst>
                  <a:gd name="T0" fmla="*/ 2 w 5"/>
                  <a:gd name="T1" fmla="*/ 9 h 4"/>
                  <a:gd name="T2" fmla="*/ 2 w 5"/>
                  <a:gd name="T3" fmla="*/ 9 h 4"/>
                  <a:gd name="T4" fmla="*/ 0 60000 65536"/>
                  <a:gd name="T5" fmla="*/ 0 60000 65536"/>
                  <a:gd name="T6" fmla="*/ 0 w 5"/>
                  <a:gd name="T7" fmla="*/ 0 h 4"/>
                  <a:gd name="T8" fmla="*/ 5 w 5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4">
                    <a:moveTo>
                      <a:pt x="1" y="4"/>
                    </a:moveTo>
                    <a:cubicBezTo>
                      <a:pt x="5" y="4"/>
                      <a:pt x="0" y="0"/>
                      <a:pt x="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2" name="Freeform 819"/>
              <p:cNvSpPr>
                <a:spLocks/>
              </p:cNvSpPr>
              <p:nvPr/>
            </p:nvSpPr>
            <p:spPr bwMode="auto">
              <a:xfrm>
                <a:off x="3019" y="3113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3" name="Freeform 820"/>
              <p:cNvSpPr>
                <a:spLocks/>
              </p:cNvSpPr>
              <p:nvPr/>
            </p:nvSpPr>
            <p:spPr bwMode="auto">
              <a:xfrm>
                <a:off x="3034" y="311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4" name="Freeform 821"/>
              <p:cNvSpPr>
                <a:spLocks/>
              </p:cNvSpPr>
              <p:nvPr/>
            </p:nvSpPr>
            <p:spPr bwMode="auto">
              <a:xfrm>
                <a:off x="6598" y="3117"/>
                <a:ext cx="10" cy="3"/>
              </a:xfrm>
              <a:custGeom>
                <a:avLst/>
                <a:gdLst>
                  <a:gd name="T0" fmla="*/ 10 w 4"/>
                  <a:gd name="T1" fmla="*/ 0 h 1"/>
                  <a:gd name="T2" fmla="*/ 10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4" y="0"/>
                    </a:moveTo>
                    <a:cubicBezTo>
                      <a:pt x="0" y="1"/>
                      <a:pt x="0" y="1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5" name="Freeform 822"/>
              <p:cNvSpPr>
                <a:spLocks/>
              </p:cNvSpPr>
              <p:nvPr/>
            </p:nvSpPr>
            <p:spPr bwMode="auto">
              <a:xfrm>
                <a:off x="6362" y="3108"/>
                <a:ext cx="10" cy="26"/>
              </a:xfrm>
              <a:custGeom>
                <a:avLst/>
                <a:gdLst>
                  <a:gd name="T0" fmla="*/ 0 w 4"/>
                  <a:gd name="T1" fmla="*/ 26 h 11"/>
                  <a:gd name="T2" fmla="*/ 0 w 4"/>
                  <a:gd name="T3" fmla="*/ 26 h 11"/>
                  <a:gd name="T4" fmla="*/ 0 60000 65536"/>
                  <a:gd name="T5" fmla="*/ 0 60000 65536"/>
                  <a:gd name="T6" fmla="*/ 0 w 4"/>
                  <a:gd name="T7" fmla="*/ 0 h 11"/>
                  <a:gd name="T8" fmla="*/ 4 w 4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1">
                    <a:moveTo>
                      <a:pt x="0" y="11"/>
                    </a:moveTo>
                    <a:cubicBezTo>
                      <a:pt x="4" y="5"/>
                      <a:pt x="0" y="0"/>
                      <a:pt x="0" y="1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6" name="Freeform 823"/>
              <p:cNvSpPr>
                <a:spLocks/>
              </p:cNvSpPr>
              <p:nvPr/>
            </p:nvSpPr>
            <p:spPr bwMode="auto">
              <a:xfrm>
                <a:off x="6580" y="3122"/>
                <a:ext cx="47" cy="7"/>
              </a:xfrm>
              <a:custGeom>
                <a:avLst/>
                <a:gdLst>
                  <a:gd name="T0" fmla="*/ 31 w 20"/>
                  <a:gd name="T1" fmla="*/ 7 h 3"/>
                  <a:gd name="T2" fmla="*/ 31 w 20"/>
                  <a:gd name="T3" fmla="*/ 7 h 3"/>
                  <a:gd name="T4" fmla="*/ 0 60000 65536"/>
                  <a:gd name="T5" fmla="*/ 0 60000 65536"/>
                  <a:gd name="T6" fmla="*/ 0 w 20"/>
                  <a:gd name="T7" fmla="*/ 0 h 3"/>
                  <a:gd name="T8" fmla="*/ 20 w 20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0" h="3">
                    <a:moveTo>
                      <a:pt x="13" y="3"/>
                    </a:moveTo>
                    <a:cubicBezTo>
                      <a:pt x="20" y="0"/>
                      <a:pt x="0" y="0"/>
                      <a:pt x="1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7" name="Freeform 824"/>
              <p:cNvSpPr>
                <a:spLocks/>
              </p:cNvSpPr>
              <p:nvPr/>
            </p:nvSpPr>
            <p:spPr bwMode="auto">
              <a:xfrm>
                <a:off x="6752" y="3122"/>
                <a:ext cx="9" cy="9"/>
              </a:xfrm>
              <a:custGeom>
                <a:avLst/>
                <a:gdLst>
                  <a:gd name="T0" fmla="*/ 5 w 4"/>
                  <a:gd name="T1" fmla="*/ 2 h 4"/>
                  <a:gd name="T2" fmla="*/ 5 w 4"/>
                  <a:gd name="T3" fmla="*/ 2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2" y="1"/>
                    </a:moveTo>
                    <a:cubicBezTo>
                      <a:pt x="0" y="0"/>
                      <a:pt x="4" y="4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8" name="Freeform 825"/>
              <p:cNvSpPr>
                <a:spLocks/>
              </p:cNvSpPr>
              <p:nvPr/>
            </p:nvSpPr>
            <p:spPr bwMode="auto">
              <a:xfrm>
                <a:off x="3175" y="3103"/>
                <a:ext cx="3" cy="43"/>
              </a:xfrm>
              <a:custGeom>
                <a:avLst/>
                <a:gdLst>
                  <a:gd name="T0" fmla="*/ 0 w 1"/>
                  <a:gd name="T1" fmla="*/ 33 h 18"/>
                  <a:gd name="T2" fmla="*/ 0 w 1"/>
                  <a:gd name="T3" fmla="*/ 33 h 18"/>
                  <a:gd name="T4" fmla="*/ 0 60000 65536"/>
                  <a:gd name="T5" fmla="*/ 0 60000 65536"/>
                  <a:gd name="T6" fmla="*/ 0 w 1"/>
                  <a:gd name="T7" fmla="*/ 0 h 18"/>
                  <a:gd name="T8" fmla="*/ 1 w 1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8">
                    <a:moveTo>
                      <a:pt x="0" y="14"/>
                    </a:moveTo>
                    <a:cubicBezTo>
                      <a:pt x="1" y="0"/>
                      <a:pt x="0" y="18"/>
                      <a:pt x="0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69" name="Freeform 826"/>
              <p:cNvSpPr>
                <a:spLocks/>
              </p:cNvSpPr>
              <p:nvPr/>
            </p:nvSpPr>
            <p:spPr bwMode="auto">
              <a:xfrm>
                <a:off x="6502" y="3124"/>
                <a:ext cx="4" cy="5"/>
              </a:xfrm>
              <a:custGeom>
                <a:avLst/>
                <a:gdLst>
                  <a:gd name="T0" fmla="*/ 4 w 2"/>
                  <a:gd name="T1" fmla="*/ 3 h 2"/>
                  <a:gd name="T2" fmla="*/ 4 w 2"/>
                  <a:gd name="T3" fmla="*/ 3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1"/>
                    </a:moveTo>
                    <a:cubicBezTo>
                      <a:pt x="0" y="0"/>
                      <a:pt x="2" y="2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0" name="Freeform 827"/>
              <p:cNvSpPr>
                <a:spLocks/>
              </p:cNvSpPr>
              <p:nvPr/>
            </p:nvSpPr>
            <p:spPr bwMode="auto">
              <a:xfrm>
                <a:off x="6594" y="312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1" name="Freeform 828"/>
              <p:cNvSpPr>
                <a:spLocks/>
              </p:cNvSpPr>
              <p:nvPr/>
            </p:nvSpPr>
            <p:spPr bwMode="auto">
              <a:xfrm>
                <a:off x="6506" y="3129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5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1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2" name="Freeform 829"/>
              <p:cNvSpPr>
                <a:spLocks/>
              </p:cNvSpPr>
              <p:nvPr/>
            </p:nvSpPr>
            <p:spPr bwMode="auto">
              <a:xfrm>
                <a:off x="6613" y="312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3" name="Freeform 830"/>
              <p:cNvSpPr>
                <a:spLocks/>
              </p:cNvSpPr>
              <p:nvPr/>
            </p:nvSpPr>
            <p:spPr bwMode="auto">
              <a:xfrm>
                <a:off x="6603" y="3129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0 w 2"/>
                  <a:gd name="T3" fmla="*/ 0 h 1"/>
                  <a:gd name="T4" fmla="*/ 5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4" name="Freeform 831"/>
              <p:cNvSpPr>
                <a:spLocks/>
              </p:cNvSpPr>
              <p:nvPr/>
            </p:nvSpPr>
            <p:spPr bwMode="auto">
              <a:xfrm>
                <a:off x="3175" y="3129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0 w 1"/>
                  <a:gd name="T3" fmla="*/ 2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5" name="Freeform 832"/>
              <p:cNvSpPr>
                <a:spLocks/>
              </p:cNvSpPr>
              <p:nvPr/>
            </p:nvSpPr>
            <p:spPr bwMode="auto">
              <a:xfrm>
                <a:off x="6601" y="3129"/>
                <a:ext cx="5" cy="10"/>
              </a:xfrm>
              <a:custGeom>
                <a:avLst/>
                <a:gdLst>
                  <a:gd name="T0" fmla="*/ 5 w 2"/>
                  <a:gd name="T1" fmla="*/ 10 h 4"/>
                  <a:gd name="T2" fmla="*/ 0 w 2"/>
                  <a:gd name="T3" fmla="*/ 5 h 4"/>
                  <a:gd name="T4" fmla="*/ 5 w 2"/>
                  <a:gd name="T5" fmla="*/ 10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2" y="4"/>
                    </a:moveTo>
                    <a:cubicBezTo>
                      <a:pt x="2" y="3"/>
                      <a:pt x="1" y="0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6" name="Freeform 833"/>
              <p:cNvSpPr>
                <a:spLocks/>
              </p:cNvSpPr>
              <p:nvPr/>
            </p:nvSpPr>
            <p:spPr bwMode="auto">
              <a:xfrm>
                <a:off x="6717" y="313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7" name="Freeform 834"/>
              <p:cNvSpPr>
                <a:spLocks/>
              </p:cNvSpPr>
              <p:nvPr/>
            </p:nvSpPr>
            <p:spPr bwMode="auto">
              <a:xfrm>
                <a:off x="6606" y="3131"/>
                <a:ext cx="2" cy="5"/>
              </a:xfrm>
              <a:custGeom>
                <a:avLst/>
                <a:gdLst>
                  <a:gd name="T0" fmla="*/ 2 w 1"/>
                  <a:gd name="T1" fmla="*/ 3 h 2"/>
                  <a:gd name="T2" fmla="*/ 0 w 1"/>
                  <a:gd name="T3" fmla="*/ 3 h 2"/>
                  <a:gd name="T4" fmla="*/ 2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8" name="Freeform 835"/>
              <p:cNvSpPr>
                <a:spLocks/>
              </p:cNvSpPr>
              <p:nvPr/>
            </p:nvSpPr>
            <p:spPr bwMode="auto">
              <a:xfrm>
                <a:off x="6516" y="3134"/>
                <a:ext cx="14" cy="7"/>
              </a:xfrm>
              <a:custGeom>
                <a:avLst/>
                <a:gdLst>
                  <a:gd name="T0" fmla="*/ 9 w 6"/>
                  <a:gd name="T1" fmla="*/ 0 h 3"/>
                  <a:gd name="T2" fmla="*/ 9 w 6"/>
                  <a:gd name="T3" fmla="*/ 0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4" y="0"/>
                    </a:moveTo>
                    <a:cubicBezTo>
                      <a:pt x="0" y="0"/>
                      <a:pt x="6" y="3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79" name="Freeform 836"/>
              <p:cNvSpPr>
                <a:spLocks/>
              </p:cNvSpPr>
              <p:nvPr/>
            </p:nvSpPr>
            <p:spPr bwMode="auto">
              <a:xfrm>
                <a:off x="6476" y="313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0" name="Freeform 837"/>
              <p:cNvSpPr>
                <a:spLocks/>
              </p:cNvSpPr>
              <p:nvPr/>
            </p:nvSpPr>
            <p:spPr bwMode="auto">
              <a:xfrm>
                <a:off x="6608" y="3134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1" name="Freeform 838"/>
              <p:cNvSpPr>
                <a:spLocks/>
              </p:cNvSpPr>
              <p:nvPr/>
            </p:nvSpPr>
            <p:spPr bwMode="auto">
              <a:xfrm>
                <a:off x="6613" y="3136"/>
                <a:ext cx="9" cy="3"/>
              </a:xfrm>
              <a:custGeom>
                <a:avLst/>
                <a:gdLst>
                  <a:gd name="T0" fmla="*/ 2 w 4"/>
                  <a:gd name="T1" fmla="*/ 0 h 1"/>
                  <a:gd name="T2" fmla="*/ 2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1" y="0"/>
                    </a:moveTo>
                    <a:cubicBezTo>
                      <a:pt x="4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2" name="Freeform 839"/>
              <p:cNvSpPr>
                <a:spLocks/>
              </p:cNvSpPr>
              <p:nvPr/>
            </p:nvSpPr>
            <p:spPr bwMode="auto">
              <a:xfrm>
                <a:off x="6523" y="3134"/>
                <a:ext cx="19" cy="7"/>
              </a:xfrm>
              <a:custGeom>
                <a:avLst/>
                <a:gdLst>
                  <a:gd name="T0" fmla="*/ 0 w 8"/>
                  <a:gd name="T1" fmla="*/ 7 h 3"/>
                  <a:gd name="T2" fmla="*/ 0 w 8"/>
                  <a:gd name="T3" fmla="*/ 7 h 3"/>
                  <a:gd name="T4" fmla="*/ 0 60000 65536"/>
                  <a:gd name="T5" fmla="*/ 0 60000 65536"/>
                  <a:gd name="T6" fmla="*/ 0 w 8"/>
                  <a:gd name="T7" fmla="*/ 0 h 3"/>
                  <a:gd name="T8" fmla="*/ 8 w 8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3">
                    <a:moveTo>
                      <a:pt x="0" y="3"/>
                    </a:moveTo>
                    <a:cubicBezTo>
                      <a:pt x="1" y="2"/>
                      <a:pt x="8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3" name="Freeform 840"/>
              <p:cNvSpPr>
                <a:spLocks/>
              </p:cNvSpPr>
              <p:nvPr/>
            </p:nvSpPr>
            <p:spPr bwMode="auto">
              <a:xfrm>
                <a:off x="6641" y="313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4" name="Freeform 841"/>
              <p:cNvSpPr>
                <a:spLocks/>
              </p:cNvSpPr>
              <p:nvPr/>
            </p:nvSpPr>
            <p:spPr bwMode="auto">
              <a:xfrm>
                <a:off x="6421" y="3136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3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5" name="Freeform 842"/>
              <p:cNvSpPr>
                <a:spLocks/>
              </p:cNvSpPr>
              <p:nvPr/>
            </p:nvSpPr>
            <p:spPr bwMode="auto">
              <a:xfrm>
                <a:off x="6485" y="3136"/>
                <a:ext cx="83" cy="50"/>
              </a:xfrm>
              <a:custGeom>
                <a:avLst/>
                <a:gdLst>
                  <a:gd name="T0" fmla="*/ 21 w 35"/>
                  <a:gd name="T1" fmla="*/ 17 h 21"/>
                  <a:gd name="T2" fmla="*/ 0 w 35"/>
                  <a:gd name="T3" fmla="*/ 40 h 21"/>
                  <a:gd name="T4" fmla="*/ 71 w 35"/>
                  <a:gd name="T5" fmla="*/ 31 h 21"/>
                  <a:gd name="T6" fmla="*/ 76 w 35"/>
                  <a:gd name="T7" fmla="*/ 24 h 21"/>
                  <a:gd name="T8" fmla="*/ 59 w 35"/>
                  <a:gd name="T9" fmla="*/ 17 h 21"/>
                  <a:gd name="T10" fmla="*/ 76 w 35"/>
                  <a:gd name="T11" fmla="*/ 5 h 21"/>
                  <a:gd name="T12" fmla="*/ 26 w 35"/>
                  <a:gd name="T13" fmla="*/ 5 h 21"/>
                  <a:gd name="T14" fmla="*/ 21 w 35"/>
                  <a:gd name="T15" fmla="*/ 17 h 2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21"/>
                  <a:gd name="T26" fmla="*/ 35 w 35"/>
                  <a:gd name="T27" fmla="*/ 21 h 2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21">
                    <a:moveTo>
                      <a:pt x="9" y="7"/>
                    </a:moveTo>
                    <a:cubicBezTo>
                      <a:pt x="6" y="8"/>
                      <a:pt x="3" y="17"/>
                      <a:pt x="0" y="17"/>
                    </a:cubicBezTo>
                    <a:cubicBezTo>
                      <a:pt x="0" y="21"/>
                      <a:pt x="25" y="12"/>
                      <a:pt x="30" y="13"/>
                    </a:cubicBezTo>
                    <a:cubicBezTo>
                      <a:pt x="29" y="12"/>
                      <a:pt x="30" y="11"/>
                      <a:pt x="32" y="10"/>
                    </a:cubicBezTo>
                    <a:cubicBezTo>
                      <a:pt x="31" y="6"/>
                      <a:pt x="28" y="7"/>
                      <a:pt x="25" y="7"/>
                    </a:cubicBezTo>
                    <a:cubicBezTo>
                      <a:pt x="25" y="7"/>
                      <a:pt x="35" y="5"/>
                      <a:pt x="32" y="2"/>
                    </a:cubicBezTo>
                    <a:cubicBezTo>
                      <a:pt x="31" y="0"/>
                      <a:pt x="11" y="2"/>
                      <a:pt x="11" y="2"/>
                    </a:cubicBezTo>
                    <a:cubicBezTo>
                      <a:pt x="6" y="10"/>
                      <a:pt x="28" y="2"/>
                      <a:pt x="9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6" name="Freeform 843"/>
              <p:cNvSpPr>
                <a:spLocks/>
              </p:cNvSpPr>
              <p:nvPr/>
            </p:nvSpPr>
            <p:spPr bwMode="auto">
              <a:xfrm>
                <a:off x="2975" y="3139"/>
                <a:ext cx="9" cy="4"/>
              </a:xfrm>
              <a:custGeom>
                <a:avLst/>
                <a:gdLst>
                  <a:gd name="T0" fmla="*/ 9 w 4"/>
                  <a:gd name="T1" fmla="*/ 0 h 2"/>
                  <a:gd name="T2" fmla="*/ 0 w 4"/>
                  <a:gd name="T3" fmla="*/ 2 h 2"/>
                  <a:gd name="T4" fmla="*/ 9 w 4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4" y="0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1" y="1"/>
                      <a:pt x="3" y="2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7" name="Freeform 844"/>
              <p:cNvSpPr>
                <a:spLocks/>
              </p:cNvSpPr>
              <p:nvPr/>
            </p:nvSpPr>
            <p:spPr bwMode="auto">
              <a:xfrm>
                <a:off x="6606" y="3136"/>
                <a:ext cx="14" cy="17"/>
              </a:xfrm>
              <a:custGeom>
                <a:avLst/>
                <a:gdLst>
                  <a:gd name="T0" fmla="*/ 5 w 6"/>
                  <a:gd name="T1" fmla="*/ 7 h 7"/>
                  <a:gd name="T2" fmla="*/ 5 w 6"/>
                  <a:gd name="T3" fmla="*/ 7 h 7"/>
                  <a:gd name="T4" fmla="*/ 0 60000 65536"/>
                  <a:gd name="T5" fmla="*/ 0 60000 65536"/>
                  <a:gd name="T6" fmla="*/ 0 w 6"/>
                  <a:gd name="T7" fmla="*/ 0 h 7"/>
                  <a:gd name="T8" fmla="*/ 6 w 6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7">
                    <a:moveTo>
                      <a:pt x="2" y="3"/>
                    </a:moveTo>
                    <a:cubicBezTo>
                      <a:pt x="6" y="7"/>
                      <a:pt x="0" y="0"/>
                      <a:pt x="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8" name="Freeform 845"/>
              <p:cNvSpPr>
                <a:spLocks/>
              </p:cNvSpPr>
              <p:nvPr/>
            </p:nvSpPr>
            <p:spPr bwMode="auto">
              <a:xfrm>
                <a:off x="6613" y="3139"/>
                <a:ext cx="7" cy="4"/>
              </a:xfrm>
              <a:custGeom>
                <a:avLst/>
                <a:gdLst>
                  <a:gd name="T0" fmla="*/ 7 w 3"/>
                  <a:gd name="T1" fmla="*/ 4 h 2"/>
                  <a:gd name="T2" fmla="*/ 7 w 3"/>
                  <a:gd name="T3" fmla="*/ 4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2"/>
                    </a:moveTo>
                    <a:cubicBezTo>
                      <a:pt x="2" y="0"/>
                      <a:pt x="0" y="1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89" name="Freeform 846"/>
              <p:cNvSpPr>
                <a:spLocks/>
              </p:cNvSpPr>
              <p:nvPr/>
            </p:nvSpPr>
            <p:spPr bwMode="auto">
              <a:xfrm>
                <a:off x="6594" y="314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0" name="Freeform 847"/>
              <p:cNvSpPr>
                <a:spLocks/>
              </p:cNvSpPr>
              <p:nvPr/>
            </p:nvSpPr>
            <p:spPr bwMode="auto">
              <a:xfrm>
                <a:off x="6615" y="3141"/>
                <a:ext cx="5" cy="7"/>
              </a:xfrm>
              <a:custGeom>
                <a:avLst/>
                <a:gdLst>
                  <a:gd name="T0" fmla="*/ 5 w 2"/>
                  <a:gd name="T1" fmla="*/ 2 h 3"/>
                  <a:gd name="T2" fmla="*/ 5 w 2"/>
                  <a:gd name="T3" fmla="*/ 2 h 3"/>
                  <a:gd name="T4" fmla="*/ 0 60000 65536"/>
                  <a:gd name="T5" fmla="*/ 0 60000 65536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3">
                    <a:moveTo>
                      <a:pt x="2" y="1"/>
                    </a:moveTo>
                    <a:cubicBezTo>
                      <a:pt x="0" y="0"/>
                      <a:pt x="1" y="3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1" name="Freeform 848"/>
              <p:cNvSpPr>
                <a:spLocks/>
              </p:cNvSpPr>
              <p:nvPr/>
            </p:nvSpPr>
            <p:spPr bwMode="auto">
              <a:xfrm>
                <a:off x="6620" y="3143"/>
                <a:ext cx="4" cy="3"/>
              </a:xfrm>
              <a:custGeom>
                <a:avLst/>
                <a:gdLst>
                  <a:gd name="T0" fmla="*/ 2 w 2"/>
                  <a:gd name="T1" fmla="*/ 3 h 1"/>
                  <a:gd name="T2" fmla="*/ 0 w 2"/>
                  <a:gd name="T3" fmla="*/ 0 h 1"/>
                  <a:gd name="T4" fmla="*/ 2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2" name="Freeform 849"/>
              <p:cNvSpPr>
                <a:spLocks/>
              </p:cNvSpPr>
              <p:nvPr/>
            </p:nvSpPr>
            <p:spPr bwMode="auto">
              <a:xfrm>
                <a:off x="6584" y="3105"/>
                <a:ext cx="22" cy="83"/>
              </a:xfrm>
              <a:custGeom>
                <a:avLst/>
                <a:gdLst>
                  <a:gd name="T0" fmla="*/ 22 w 9"/>
                  <a:gd name="T1" fmla="*/ 47 h 35"/>
                  <a:gd name="T2" fmla="*/ 22 w 9"/>
                  <a:gd name="T3" fmla="*/ 47 h 35"/>
                  <a:gd name="T4" fmla="*/ 0 60000 65536"/>
                  <a:gd name="T5" fmla="*/ 0 60000 65536"/>
                  <a:gd name="T6" fmla="*/ 0 w 9"/>
                  <a:gd name="T7" fmla="*/ 0 h 35"/>
                  <a:gd name="T8" fmla="*/ 9 w 9"/>
                  <a:gd name="T9" fmla="*/ 35 h 3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35">
                    <a:moveTo>
                      <a:pt x="9" y="20"/>
                    </a:moveTo>
                    <a:cubicBezTo>
                      <a:pt x="0" y="0"/>
                      <a:pt x="7" y="35"/>
                      <a:pt x="9" y="2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3" name="Freeform 850"/>
              <p:cNvSpPr>
                <a:spLocks/>
              </p:cNvSpPr>
              <p:nvPr/>
            </p:nvSpPr>
            <p:spPr bwMode="auto">
              <a:xfrm>
                <a:off x="6641" y="3146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4" name="Freeform 851"/>
              <p:cNvSpPr>
                <a:spLocks/>
              </p:cNvSpPr>
              <p:nvPr/>
            </p:nvSpPr>
            <p:spPr bwMode="auto">
              <a:xfrm>
                <a:off x="6601" y="3146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5" name="Freeform 852"/>
              <p:cNvSpPr>
                <a:spLocks/>
              </p:cNvSpPr>
              <p:nvPr/>
            </p:nvSpPr>
            <p:spPr bwMode="auto">
              <a:xfrm>
                <a:off x="6615" y="3141"/>
                <a:ext cx="5" cy="9"/>
              </a:xfrm>
              <a:custGeom>
                <a:avLst/>
                <a:gdLst>
                  <a:gd name="T0" fmla="*/ 0 w 2"/>
                  <a:gd name="T1" fmla="*/ 7 h 4"/>
                  <a:gd name="T2" fmla="*/ 0 w 2"/>
                  <a:gd name="T3" fmla="*/ 7 h 4"/>
                  <a:gd name="T4" fmla="*/ 0 60000 65536"/>
                  <a:gd name="T5" fmla="*/ 0 60000 65536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4">
                    <a:moveTo>
                      <a:pt x="0" y="3"/>
                    </a:moveTo>
                    <a:cubicBezTo>
                      <a:pt x="2" y="4"/>
                      <a:pt x="0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6" name="Freeform 853"/>
              <p:cNvSpPr>
                <a:spLocks/>
              </p:cNvSpPr>
              <p:nvPr/>
            </p:nvSpPr>
            <p:spPr bwMode="auto">
              <a:xfrm>
                <a:off x="6622" y="3146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7" name="Freeform 854"/>
              <p:cNvSpPr>
                <a:spLocks/>
              </p:cNvSpPr>
              <p:nvPr/>
            </p:nvSpPr>
            <p:spPr bwMode="auto">
              <a:xfrm>
                <a:off x="6504" y="3146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2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2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8" name="Freeform 855"/>
              <p:cNvSpPr>
                <a:spLocks/>
              </p:cNvSpPr>
              <p:nvPr/>
            </p:nvSpPr>
            <p:spPr bwMode="auto">
              <a:xfrm>
                <a:off x="6735" y="314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099" name="Freeform 856"/>
              <p:cNvSpPr>
                <a:spLocks/>
              </p:cNvSpPr>
              <p:nvPr/>
            </p:nvSpPr>
            <p:spPr bwMode="auto">
              <a:xfrm>
                <a:off x="3187" y="3148"/>
                <a:ext cx="5" cy="5"/>
              </a:xfrm>
              <a:custGeom>
                <a:avLst/>
                <a:gdLst>
                  <a:gd name="T0" fmla="*/ 0 w 2"/>
                  <a:gd name="T1" fmla="*/ 3 h 2"/>
                  <a:gd name="T2" fmla="*/ 0 w 2"/>
                  <a:gd name="T3" fmla="*/ 3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0" name="Freeform 857"/>
              <p:cNvSpPr>
                <a:spLocks/>
              </p:cNvSpPr>
              <p:nvPr/>
            </p:nvSpPr>
            <p:spPr bwMode="auto">
              <a:xfrm>
                <a:off x="6735" y="3153"/>
                <a:ext cx="12" cy="16"/>
              </a:xfrm>
              <a:custGeom>
                <a:avLst/>
                <a:gdLst>
                  <a:gd name="T0" fmla="*/ 12 w 5"/>
                  <a:gd name="T1" fmla="*/ 14 h 7"/>
                  <a:gd name="T2" fmla="*/ 12 w 5"/>
                  <a:gd name="T3" fmla="*/ 14 h 7"/>
                  <a:gd name="T4" fmla="*/ 0 60000 65536"/>
                  <a:gd name="T5" fmla="*/ 0 60000 65536"/>
                  <a:gd name="T6" fmla="*/ 0 w 5"/>
                  <a:gd name="T7" fmla="*/ 0 h 7"/>
                  <a:gd name="T8" fmla="*/ 5 w 5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7">
                    <a:moveTo>
                      <a:pt x="5" y="6"/>
                    </a:moveTo>
                    <a:cubicBezTo>
                      <a:pt x="0" y="7"/>
                      <a:pt x="5" y="0"/>
                      <a:pt x="5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1" name="Freeform 858"/>
              <p:cNvSpPr>
                <a:spLocks/>
              </p:cNvSpPr>
              <p:nvPr/>
            </p:nvSpPr>
            <p:spPr bwMode="auto">
              <a:xfrm>
                <a:off x="6731" y="3150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2" name="Freeform 859"/>
              <p:cNvSpPr>
                <a:spLocks/>
              </p:cNvSpPr>
              <p:nvPr/>
            </p:nvSpPr>
            <p:spPr bwMode="auto">
              <a:xfrm>
                <a:off x="3180" y="3150"/>
                <a:ext cx="5" cy="5"/>
              </a:xfrm>
              <a:custGeom>
                <a:avLst/>
                <a:gdLst>
                  <a:gd name="T0" fmla="*/ 0 w 2"/>
                  <a:gd name="T1" fmla="*/ 3 h 2"/>
                  <a:gd name="T2" fmla="*/ 0 w 2"/>
                  <a:gd name="T3" fmla="*/ 3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1"/>
                    </a:moveTo>
                    <a:cubicBezTo>
                      <a:pt x="2" y="2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3" name="Freeform 860"/>
              <p:cNvSpPr>
                <a:spLocks/>
              </p:cNvSpPr>
              <p:nvPr/>
            </p:nvSpPr>
            <p:spPr bwMode="auto">
              <a:xfrm>
                <a:off x="3190" y="3153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4" name="Freeform 861"/>
              <p:cNvSpPr>
                <a:spLocks/>
              </p:cNvSpPr>
              <p:nvPr/>
            </p:nvSpPr>
            <p:spPr bwMode="auto">
              <a:xfrm>
                <a:off x="6733" y="3150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5" name="Freeform 862"/>
              <p:cNvSpPr>
                <a:spLocks/>
              </p:cNvSpPr>
              <p:nvPr/>
            </p:nvSpPr>
            <p:spPr bwMode="auto">
              <a:xfrm>
                <a:off x="6667" y="315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6" name="Freeform 863"/>
              <p:cNvSpPr>
                <a:spLocks/>
              </p:cNvSpPr>
              <p:nvPr/>
            </p:nvSpPr>
            <p:spPr bwMode="auto">
              <a:xfrm>
                <a:off x="6665" y="3150"/>
                <a:ext cx="4" cy="12"/>
              </a:xfrm>
              <a:custGeom>
                <a:avLst/>
                <a:gdLst>
                  <a:gd name="T0" fmla="*/ 4 w 2"/>
                  <a:gd name="T1" fmla="*/ 5 h 5"/>
                  <a:gd name="T2" fmla="*/ 4 w 2"/>
                  <a:gd name="T3" fmla="*/ 5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2"/>
                    </a:moveTo>
                    <a:cubicBezTo>
                      <a:pt x="0" y="0"/>
                      <a:pt x="1" y="5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7" name="Freeform 864"/>
              <p:cNvSpPr>
                <a:spLocks/>
              </p:cNvSpPr>
              <p:nvPr/>
            </p:nvSpPr>
            <p:spPr bwMode="auto">
              <a:xfrm>
                <a:off x="3180" y="3160"/>
                <a:ext cx="12" cy="4"/>
              </a:xfrm>
              <a:custGeom>
                <a:avLst/>
                <a:gdLst>
                  <a:gd name="T0" fmla="*/ 7 w 5"/>
                  <a:gd name="T1" fmla="*/ 4 h 2"/>
                  <a:gd name="T2" fmla="*/ 7 w 5"/>
                  <a:gd name="T3" fmla="*/ 4 h 2"/>
                  <a:gd name="T4" fmla="*/ 0 60000 65536"/>
                  <a:gd name="T5" fmla="*/ 0 60000 65536"/>
                  <a:gd name="T6" fmla="*/ 0 w 5"/>
                  <a:gd name="T7" fmla="*/ 0 h 2"/>
                  <a:gd name="T8" fmla="*/ 5 w 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2">
                    <a:moveTo>
                      <a:pt x="3" y="2"/>
                    </a:moveTo>
                    <a:cubicBezTo>
                      <a:pt x="0" y="2"/>
                      <a:pt x="5" y="0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8" name="Freeform 865"/>
              <p:cNvSpPr>
                <a:spLocks/>
              </p:cNvSpPr>
              <p:nvPr/>
            </p:nvSpPr>
            <p:spPr bwMode="auto">
              <a:xfrm>
                <a:off x="6724" y="3155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09" name="Freeform 866"/>
              <p:cNvSpPr>
                <a:spLocks/>
              </p:cNvSpPr>
              <p:nvPr/>
            </p:nvSpPr>
            <p:spPr bwMode="auto">
              <a:xfrm>
                <a:off x="6589" y="3157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0" name="Freeform 867"/>
              <p:cNvSpPr>
                <a:spLocks/>
              </p:cNvSpPr>
              <p:nvPr/>
            </p:nvSpPr>
            <p:spPr bwMode="auto">
              <a:xfrm>
                <a:off x="6657" y="3155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1" name="Freeform 868"/>
              <p:cNvSpPr>
                <a:spLocks/>
              </p:cNvSpPr>
              <p:nvPr/>
            </p:nvSpPr>
            <p:spPr bwMode="auto">
              <a:xfrm>
                <a:off x="6674" y="3155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2" name="Freeform 869"/>
              <p:cNvSpPr>
                <a:spLocks/>
              </p:cNvSpPr>
              <p:nvPr/>
            </p:nvSpPr>
            <p:spPr bwMode="auto">
              <a:xfrm>
                <a:off x="6655" y="3157"/>
                <a:ext cx="2" cy="5"/>
              </a:xfrm>
              <a:custGeom>
                <a:avLst/>
                <a:gdLst>
                  <a:gd name="T0" fmla="*/ 0 w 1"/>
                  <a:gd name="T1" fmla="*/ 5 h 2"/>
                  <a:gd name="T2" fmla="*/ 2 w 1"/>
                  <a:gd name="T3" fmla="*/ 0 h 2"/>
                  <a:gd name="T4" fmla="*/ 0 w 1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3" name="Freeform 870"/>
              <p:cNvSpPr>
                <a:spLocks/>
              </p:cNvSpPr>
              <p:nvPr/>
            </p:nvSpPr>
            <p:spPr bwMode="auto">
              <a:xfrm>
                <a:off x="3192" y="315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4" name="Freeform 871"/>
              <p:cNvSpPr>
                <a:spLocks/>
              </p:cNvSpPr>
              <p:nvPr/>
            </p:nvSpPr>
            <p:spPr bwMode="auto">
              <a:xfrm>
                <a:off x="6731" y="3157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5" name="Freeform 872"/>
              <p:cNvSpPr>
                <a:spLocks/>
              </p:cNvSpPr>
              <p:nvPr/>
            </p:nvSpPr>
            <p:spPr bwMode="auto">
              <a:xfrm>
                <a:off x="6653" y="3157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6" name="Freeform 873"/>
              <p:cNvSpPr>
                <a:spLocks/>
              </p:cNvSpPr>
              <p:nvPr/>
            </p:nvSpPr>
            <p:spPr bwMode="auto">
              <a:xfrm>
                <a:off x="6733" y="316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7" name="Freeform 874"/>
              <p:cNvSpPr>
                <a:spLocks/>
              </p:cNvSpPr>
              <p:nvPr/>
            </p:nvSpPr>
            <p:spPr bwMode="auto">
              <a:xfrm>
                <a:off x="6728" y="3160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8" name="Freeform 875"/>
              <p:cNvSpPr>
                <a:spLocks/>
              </p:cNvSpPr>
              <p:nvPr/>
            </p:nvSpPr>
            <p:spPr bwMode="auto">
              <a:xfrm>
                <a:off x="6624" y="3160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19" name="Freeform 876"/>
              <p:cNvSpPr>
                <a:spLocks/>
              </p:cNvSpPr>
              <p:nvPr/>
            </p:nvSpPr>
            <p:spPr bwMode="auto">
              <a:xfrm>
                <a:off x="6657" y="3160"/>
                <a:ext cx="0" cy="2"/>
              </a:xfrm>
              <a:custGeom>
                <a:avLst/>
                <a:gdLst>
                  <a:gd name="T0" fmla="*/ 2 h 1"/>
                  <a:gd name="T1" fmla="*/ 0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0" name="Freeform 877"/>
              <p:cNvSpPr>
                <a:spLocks/>
              </p:cNvSpPr>
              <p:nvPr/>
            </p:nvSpPr>
            <p:spPr bwMode="auto">
              <a:xfrm>
                <a:off x="2582" y="3160"/>
                <a:ext cx="10" cy="2"/>
              </a:xfrm>
              <a:custGeom>
                <a:avLst/>
                <a:gdLst>
                  <a:gd name="T0" fmla="*/ 8 w 4"/>
                  <a:gd name="T1" fmla="*/ 2 h 1"/>
                  <a:gd name="T2" fmla="*/ 0 w 4"/>
                  <a:gd name="T3" fmla="*/ 0 h 1"/>
                  <a:gd name="T4" fmla="*/ 8 w 4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3" y="1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1" name="Freeform 878"/>
              <p:cNvSpPr>
                <a:spLocks/>
              </p:cNvSpPr>
              <p:nvPr/>
            </p:nvSpPr>
            <p:spPr bwMode="auto">
              <a:xfrm>
                <a:off x="6657" y="3160"/>
                <a:ext cx="3" cy="4"/>
              </a:xfrm>
              <a:custGeom>
                <a:avLst/>
                <a:gdLst>
                  <a:gd name="T0" fmla="*/ 3 w 1"/>
                  <a:gd name="T1" fmla="*/ 4 h 2"/>
                  <a:gd name="T2" fmla="*/ 3 w 1"/>
                  <a:gd name="T3" fmla="*/ 4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1" y="2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2" name="Freeform 879"/>
              <p:cNvSpPr>
                <a:spLocks/>
              </p:cNvSpPr>
              <p:nvPr/>
            </p:nvSpPr>
            <p:spPr bwMode="auto">
              <a:xfrm>
                <a:off x="2564" y="3160"/>
                <a:ext cx="4" cy="4"/>
              </a:xfrm>
              <a:custGeom>
                <a:avLst/>
                <a:gdLst>
                  <a:gd name="T0" fmla="*/ 4 w 2"/>
                  <a:gd name="T1" fmla="*/ 4 h 2"/>
                  <a:gd name="T2" fmla="*/ 0 w 2"/>
                  <a:gd name="T3" fmla="*/ 4 h 2"/>
                  <a:gd name="T4" fmla="*/ 4 w 2"/>
                  <a:gd name="T5" fmla="*/ 4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3" name="Freeform 880"/>
              <p:cNvSpPr>
                <a:spLocks/>
              </p:cNvSpPr>
              <p:nvPr/>
            </p:nvSpPr>
            <p:spPr bwMode="auto">
              <a:xfrm>
                <a:off x="6679" y="316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4" name="Freeform 881"/>
              <p:cNvSpPr>
                <a:spLocks/>
              </p:cNvSpPr>
              <p:nvPr/>
            </p:nvSpPr>
            <p:spPr bwMode="auto">
              <a:xfrm>
                <a:off x="2573" y="3164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5" name="Freeform 882"/>
              <p:cNvSpPr>
                <a:spLocks/>
              </p:cNvSpPr>
              <p:nvPr/>
            </p:nvSpPr>
            <p:spPr bwMode="auto">
              <a:xfrm>
                <a:off x="2564" y="3164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6" name="Freeform 883"/>
              <p:cNvSpPr>
                <a:spLocks/>
              </p:cNvSpPr>
              <p:nvPr/>
            </p:nvSpPr>
            <p:spPr bwMode="auto">
              <a:xfrm>
                <a:off x="2547" y="3164"/>
                <a:ext cx="5" cy="3"/>
              </a:xfrm>
              <a:custGeom>
                <a:avLst/>
                <a:gdLst>
                  <a:gd name="T0" fmla="*/ 5 w 2"/>
                  <a:gd name="T1" fmla="*/ 0 h 1"/>
                  <a:gd name="T2" fmla="*/ 0 w 2"/>
                  <a:gd name="T3" fmla="*/ 3 h 1"/>
                  <a:gd name="T4" fmla="*/ 5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7" name="Freeform 884"/>
              <p:cNvSpPr>
                <a:spLocks/>
              </p:cNvSpPr>
              <p:nvPr/>
            </p:nvSpPr>
            <p:spPr bwMode="auto">
              <a:xfrm>
                <a:off x="3187" y="3167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8" name="Freeform 885"/>
              <p:cNvSpPr>
                <a:spLocks/>
              </p:cNvSpPr>
              <p:nvPr/>
            </p:nvSpPr>
            <p:spPr bwMode="auto">
              <a:xfrm>
                <a:off x="6558" y="3167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29" name="Freeform 886"/>
              <p:cNvSpPr>
                <a:spLocks/>
              </p:cNvSpPr>
              <p:nvPr/>
            </p:nvSpPr>
            <p:spPr bwMode="auto">
              <a:xfrm>
                <a:off x="6740" y="316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0" name="Freeform 887"/>
              <p:cNvSpPr>
                <a:spLocks/>
              </p:cNvSpPr>
              <p:nvPr/>
            </p:nvSpPr>
            <p:spPr bwMode="auto">
              <a:xfrm>
                <a:off x="6546" y="3164"/>
                <a:ext cx="19" cy="8"/>
              </a:xfrm>
              <a:custGeom>
                <a:avLst/>
                <a:gdLst>
                  <a:gd name="T0" fmla="*/ 7 w 8"/>
                  <a:gd name="T1" fmla="*/ 3 h 3"/>
                  <a:gd name="T2" fmla="*/ 7 w 8"/>
                  <a:gd name="T3" fmla="*/ 3 h 3"/>
                  <a:gd name="T4" fmla="*/ 0 60000 65536"/>
                  <a:gd name="T5" fmla="*/ 0 60000 65536"/>
                  <a:gd name="T6" fmla="*/ 0 w 8"/>
                  <a:gd name="T7" fmla="*/ 0 h 3"/>
                  <a:gd name="T8" fmla="*/ 8 w 8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3">
                    <a:moveTo>
                      <a:pt x="3" y="1"/>
                    </a:moveTo>
                    <a:cubicBezTo>
                      <a:pt x="0" y="3"/>
                      <a:pt x="8" y="0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1" name="Freeform 888"/>
              <p:cNvSpPr>
                <a:spLocks/>
              </p:cNvSpPr>
              <p:nvPr/>
            </p:nvSpPr>
            <p:spPr bwMode="auto">
              <a:xfrm>
                <a:off x="6679" y="3167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2" name="Freeform 889"/>
              <p:cNvSpPr>
                <a:spLocks/>
              </p:cNvSpPr>
              <p:nvPr/>
            </p:nvSpPr>
            <p:spPr bwMode="auto">
              <a:xfrm>
                <a:off x="6532" y="3164"/>
                <a:ext cx="17" cy="10"/>
              </a:xfrm>
              <a:custGeom>
                <a:avLst/>
                <a:gdLst>
                  <a:gd name="T0" fmla="*/ 0 w 7"/>
                  <a:gd name="T1" fmla="*/ 10 h 4"/>
                  <a:gd name="T2" fmla="*/ 0 w 7"/>
                  <a:gd name="T3" fmla="*/ 10 h 4"/>
                  <a:gd name="T4" fmla="*/ 0 60000 65536"/>
                  <a:gd name="T5" fmla="*/ 0 60000 65536"/>
                  <a:gd name="T6" fmla="*/ 0 w 7"/>
                  <a:gd name="T7" fmla="*/ 0 h 4"/>
                  <a:gd name="T8" fmla="*/ 7 w 7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4">
                    <a:moveTo>
                      <a:pt x="0" y="4"/>
                    </a:moveTo>
                    <a:cubicBezTo>
                      <a:pt x="0" y="4"/>
                      <a:pt x="7" y="0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3" name="Freeform 890"/>
              <p:cNvSpPr>
                <a:spLocks/>
              </p:cNvSpPr>
              <p:nvPr/>
            </p:nvSpPr>
            <p:spPr bwMode="auto">
              <a:xfrm>
                <a:off x="6542" y="3169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4" name="Freeform 891"/>
              <p:cNvSpPr>
                <a:spLocks/>
              </p:cNvSpPr>
              <p:nvPr/>
            </p:nvSpPr>
            <p:spPr bwMode="auto">
              <a:xfrm>
                <a:off x="6802" y="3169"/>
                <a:ext cx="30" cy="17"/>
              </a:xfrm>
              <a:custGeom>
                <a:avLst/>
                <a:gdLst>
                  <a:gd name="T0" fmla="*/ 30 w 13"/>
                  <a:gd name="T1" fmla="*/ 5 h 7"/>
                  <a:gd name="T2" fmla="*/ 0 w 13"/>
                  <a:gd name="T3" fmla="*/ 12 h 7"/>
                  <a:gd name="T4" fmla="*/ 30 w 13"/>
                  <a:gd name="T5" fmla="*/ 5 h 7"/>
                  <a:gd name="T6" fmla="*/ 0 60000 65536"/>
                  <a:gd name="T7" fmla="*/ 0 60000 65536"/>
                  <a:gd name="T8" fmla="*/ 0 60000 65536"/>
                  <a:gd name="T9" fmla="*/ 0 w 13"/>
                  <a:gd name="T10" fmla="*/ 0 h 7"/>
                  <a:gd name="T11" fmla="*/ 13 w 13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" h="7">
                    <a:moveTo>
                      <a:pt x="13" y="2"/>
                    </a:moveTo>
                    <a:cubicBezTo>
                      <a:pt x="8" y="0"/>
                      <a:pt x="4" y="2"/>
                      <a:pt x="0" y="5"/>
                    </a:cubicBezTo>
                    <a:cubicBezTo>
                      <a:pt x="3" y="7"/>
                      <a:pt x="13" y="5"/>
                      <a:pt x="1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5" name="Freeform 892"/>
              <p:cNvSpPr>
                <a:spLocks/>
              </p:cNvSpPr>
              <p:nvPr/>
            </p:nvSpPr>
            <p:spPr bwMode="auto">
              <a:xfrm>
                <a:off x="6544" y="316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6" name="Freeform 893"/>
              <p:cNvSpPr>
                <a:spLocks/>
              </p:cNvSpPr>
              <p:nvPr/>
            </p:nvSpPr>
            <p:spPr bwMode="auto">
              <a:xfrm>
                <a:off x="6738" y="316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7" name="Freeform 894"/>
              <p:cNvSpPr>
                <a:spLocks/>
              </p:cNvSpPr>
              <p:nvPr/>
            </p:nvSpPr>
            <p:spPr bwMode="auto">
              <a:xfrm>
                <a:off x="6532" y="3172"/>
                <a:ext cx="24" cy="4"/>
              </a:xfrm>
              <a:custGeom>
                <a:avLst/>
                <a:gdLst>
                  <a:gd name="T0" fmla="*/ 12 w 10"/>
                  <a:gd name="T1" fmla="*/ 2 h 2"/>
                  <a:gd name="T2" fmla="*/ 12 w 10"/>
                  <a:gd name="T3" fmla="*/ 2 h 2"/>
                  <a:gd name="T4" fmla="*/ 0 60000 65536"/>
                  <a:gd name="T5" fmla="*/ 0 60000 65536"/>
                  <a:gd name="T6" fmla="*/ 0 w 10"/>
                  <a:gd name="T7" fmla="*/ 0 h 2"/>
                  <a:gd name="T8" fmla="*/ 10 w 1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2">
                    <a:moveTo>
                      <a:pt x="5" y="1"/>
                    </a:moveTo>
                    <a:cubicBezTo>
                      <a:pt x="0" y="2"/>
                      <a:pt x="10" y="0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8" name="Freeform 895"/>
              <p:cNvSpPr>
                <a:spLocks/>
              </p:cNvSpPr>
              <p:nvPr/>
            </p:nvSpPr>
            <p:spPr bwMode="auto">
              <a:xfrm>
                <a:off x="6440" y="3169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39" name="Freeform 896"/>
              <p:cNvSpPr>
                <a:spLocks/>
              </p:cNvSpPr>
              <p:nvPr/>
            </p:nvSpPr>
            <p:spPr bwMode="auto">
              <a:xfrm>
                <a:off x="6440" y="3172"/>
                <a:ext cx="3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4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0" name="Freeform 897"/>
              <p:cNvSpPr>
                <a:spLocks/>
              </p:cNvSpPr>
              <p:nvPr/>
            </p:nvSpPr>
            <p:spPr bwMode="auto">
              <a:xfrm>
                <a:off x="6769" y="3129"/>
                <a:ext cx="205" cy="191"/>
              </a:xfrm>
              <a:custGeom>
                <a:avLst/>
                <a:gdLst>
                  <a:gd name="T0" fmla="*/ 108 w 87"/>
                  <a:gd name="T1" fmla="*/ 182 h 81"/>
                  <a:gd name="T2" fmla="*/ 38 w 87"/>
                  <a:gd name="T3" fmla="*/ 59 h 81"/>
                  <a:gd name="T4" fmla="*/ 49 w 87"/>
                  <a:gd name="T5" fmla="*/ 68 h 81"/>
                  <a:gd name="T6" fmla="*/ 21 w 87"/>
                  <a:gd name="T7" fmla="*/ 68 h 81"/>
                  <a:gd name="T8" fmla="*/ 52 w 87"/>
                  <a:gd name="T9" fmla="*/ 78 h 81"/>
                  <a:gd name="T10" fmla="*/ 42 w 87"/>
                  <a:gd name="T11" fmla="*/ 80 h 81"/>
                  <a:gd name="T12" fmla="*/ 16 w 87"/>
                  <a:gd name="T13" fmla="*/ 90 h 81"/>
                  <a:gd name="T14" fmla="*/ 49 w 87"/>
                  <a:gd name="T15" fmla="*/ 90 h 81"/>
                  <a:gd name="T16" fmla="*/ 38 w 87"/>
                  <a:gd name="T17" fmla="*/ 116 h 81"/>
                  <a:gd name="T18" fmla="*/ 33 w 87"/>
                  <a:gd name="T19" fmla="*/ 118 h 81"/>
                  <a:gd name="T20" fmla="*/ 2 w 87"/>
                  <a:gd name="T21" fmla="*/ 139 h 81"/>
                  <a:gd name="T22" fmla="*/ 45 w 87"/>
                  <a:gd name="T23" fmla="*/ 172 h 81"/>
                  <a:gd name="T24" fmla="*/ 52 w 87"/>
                  <a:gd name="T25" fmla="*/ 130 h 81"/>
                  <a:gd name="T26" fmla="*/ 57 w 87"/>
                  <a:gd name="T27" fmla="*/ 125 h 81"/>
                  <a:gd name="T28" fmla="*/ 52 w 87"/>
                  <a:gd name="T29" fmla="*/ 165 h 81"/>
                  <a:gd name="T30" fmla="*/ 57 w 87"/>
                  <a:gd name="T31" fmla="*/ 163 h 81"/>
                  <a:gd name="T32" fmla="*/ 71 w 87"/>
                  <a:gd name="T33" fmla="*/ 104 h 81"/>
                  <a:gd name="T34" fmla="*/ 57 w 87"/>
                  <a:gd name="T35" fmla="*/ 174 h 81"/>
                  <a:gd name="T36" fmla="*/ 73 w 87"/>
                  <a:gd name="T37" fmla="*/ 177 h 81"/>
                  <a:gd name="T38" fmla="*/ 80 w 87"/>
                  <a:gd name="T39" fmla="*/ 153 h 81"/>
                  <a:gd name="T40" fmla="*/ 90 w 87"/>
                  <a:gd name="T41" fmla="*/ 151 h 81"/>
                  <a:gd name="T42" fmla="*/ 75 w 87"/>
                  <a:gd name="T43" fmla="*/ 182 h 81"/>
                  <a:gd name="T44" fmla="*/ 108 w 87"/>
                  <a:gd name="T45" fmla="*/ 182 h 8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81"/>
                  <a:gd name="T71" fmla="*/ 87 w 87"/>
                  <a:gd name="T72" fmla="*/ 81 h 8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81">
                    <a:moveTo>
                      <a:pt x="46" y="77"/>
                    </a:moveTo>
                    <a:cubicBezTo>
                      <a:pt x="87" y="70"/>
                      <a:pt x="12" y="0"/>
                      <a:pt x="16" y="25"/>
                    </a:cubicBezTo>
                    <a:cubicBezTo>
                      <a:pt x="16" y="29"/>
                      <a:pt x="24" y="28"/>
                      <a:pt x="21" y="29"/>
                    </a:cubicBezTo>
                    <a:cubicBezTo>
                      <a:pt x="31" y="34"/>
                      <a:pt x="12" y="27"/>
                      <a:pt x="9" y="29"/>
                    </a:cubicBezTo>
                    <a:cubicBezTo>
                      <a:pt x="5" y="32"/>
                      <a:pt x="22" y="33"/>
                      <a:pt x="22" y="33"/>
                    </a:cubicBezTo>
                    <a:cubicBezTo>
                      <a:pt x="19" y="36"/>
                      <a:pt x="18" y="36"/>
                      <a:pt x="18" y="34"/>
                    </a:cubicBezTo>
                    <a:cubicBezTo>
                      <a:pt x="16" y="35"/>
                      <a:pt x="9" y="38"/>
                      <a:pt x="7" y="38"/>
                    </a:cubicBezTo>
                    <a:cubicBezTo>
                      <a:pt x="8" y="41"/>
                      <a:pt x="18" y="37"/>
                      <a:pt x="21" y="38"/>
                    </a:cubicBezTo>
                    <a:cubicBezTo>
                      <a:pt x="11" y="42"/>
                      <a:pt x="3" y="39"/>
                      <a:pt x="16" y="49"/>
                    </a:cubicBezTo>
                    <a:cubicBezTo>
                      <a:pt x="11" y="51"/>
                      <a:pt x="10" y="51"/>
                      <a:pt x="14" y="50"/>
                    </a:cubicBezTo>
                    <a:cubicBezTo>
                      <a:pt x="12" y="51"/>
                      <a:pt x="5" y="55"/>
                      <a:pt x="1" y="59"/>
                    </a:cubicBezTo>
                    <a:cubicBezTo>
                      <a:pt x="0" y="60"/>
                      <a:pt x="16" y="74"/>
                      <a:pt x="19" y="73"/>
                    </a:cubicBezTo>
                    <a:cubicBezTo>
                      <a:pt x="25" y="71"/>
                      <a:pt x="19" y="56"/>
                      <a:pt x="22" y="55"/>
                    </a:cubicBezTo>
                    <a:cubicBezTo>
                      <a:pt x="21" y="57"/>
                      <a:pt x="22" y="56"/>
                      <a:pt x="24" y="53"/>
                    </a:cubicBezTo>
                    <a:cubicBezTo>
                      <a:pt x="24" y="54"/>
                      <a:pt x="22" y="70"/>
                      <a:pt x="22" y="70"/>
                    </a:cubicBezTo>
                    <a:cubicBezTo>
                      <a:pt x="24" y="68"/>
                      <a:pt x="25" y="68"/>
                      <a:pt x="24" y="69"/>
                    </a:cubicBezTo>
                    <a:cubicBezTo>
                      <a:pt x="38" y="62"/>
                      <a:pt x="23" y="49"/>
                      <a:pt x="30" y="44"/>
                    </a:cubicBezTo>
                    <a:cubicBezTo>
                      <a:pt x="33" y="68"/>
                      <a:pt x="25" y="61"/>
                      <a:pt x="24" y="74"/>
                    </a:cubicBezTo>
                    <a:cubicBezTo>
                      <a:pt x="27" y="74"/>
                      <a:pt x="29" y="74"/>
                      <a:pt x="31" y="75"/>
                    </a:cubicBezTo>
                    <a:cubicBezTo>
                      <a:pt x="33" y="79"/>
                      <a:pt x="35" y="64"/>
                      <a:pt x="34" y="65"/>
                    </a:cubicBezTo>
                    <a:cubicBezTo>
                      <a:pt x="37" y="67"/>
                      <a:pt x="38" y="66"/>
                      <a:pt x="38" y="64"/>
                    </a:cubicBezTo>
                    <a:cubicBezTo>
                      <a:pt x="40" y="68"/>
                      <a:pt x="33" y="78"/>
                      <a:pt x="32" y="77"/>
                    </a:cubicBezTo>
                    <a:cubicBezTo>
                      <a:pt x="35" y="81"/>
                      <a:pt x="46" y="81"/>
                      <a:pt x="46" y="7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1" name="Freeform 898"/>
              <p:cNvSpPr>
                <a:spLocks/>
              </p:cNvSpPr>
              <p:nvPr/>
            </p:nvSpPr>
            <p:spPr bwMode="auto">
              <a:xfrm>
                <a:off x="6556" y="3174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2" name="Freeform 899"/>
              <p:cNvSpPr>
                <a:spLocks/>
              </p:cNvSpPr>
              <p:nvPr/>
            </p:nvSpPr>
            <p:spPr bwMode="auto">
              <a:xfrm>
                <a:off x="2552" y="3167"/>
                <a:ext cx="64" cy="28"/>
              </a:xfrm>
              <a:custGeom>
                <a:avLst/>
                <a:gdLst>
                  <a:gd name="T0" fmla="*/ 31 w 27"/>
                  <a:gd name="T1" fmla="*/ 16 h 12"/>
                  <a:gd name="T2" fmla="*/ 31 w 27"/>
                  <a:gd name="T3" fmla="*/ 16 h 12"/>
                  <a:gd name="T4" fmla="*/ 0 60000 65536"/>
                  <a:gd name="T5" fmla="*/ 0 60000 65536"/>
                  <a:gd name="T6" fmla="*/ 0 w 27"/>
                  <a:gd name="T7" fmla="*/ 0 h 12"/>
                  <a:gd name="T8" fmla="*/ 27 w 27"/>
                  <a:gd name="T9" fmla="*/ 12 h 1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7" h="12">
                    <a:moveTo>
                      <a:pt x="13" y="7"/>
                    </a:moveTo>
                    <a:cubicBezTo>
                      <a:pt x="0" y="12"/>
                      <a:pt x="27" y="0"/>
                      <a:pt x="13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3" name="Freeform 900"/>
              <p:cNvSpPr>
                <a:spLocks/>
              </p:cNvSpPr>
              <p:nvPr/>
            </p:nvSpPr>
            <p:spPr bwMode="auto">
              <a:xfrm>
                <a:off x="6544" y="3174"/>
                <a:ext cx="21" cy="9"/>
              </a:xfrm>
              <a:custGeom>
                <a:avLst/>
                <a:gdLst>
                  <a:gd name="T0" fmla="*/ 9 w 9"/>
                  <a:gd name="T1" fmla="*/ 9 h 4"/>
                  <a:gd name="T2" fmla="*/ 9 w 9"/>
                  <a:gd name="T3" fmla="*/ 9 h 4"/>
                  <a:gd name="T4" fmla="*/ 0 60000 65536"/>
                  <a:gd name="T5" fmla="*/ 0 60000 65536"/>
                  <a:gd name="T6" fmla="*/ 0 w 9"/>
                  <a:gd name="T7" fmla="*/ 0 h 4"/>
                  <a:gd name="T8" fmla="*/ 9 w 9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4">
                    <a:moveTo>
                      <a:pt x="4" y="4"/>
                    </a:moveTo>
                    <a:cubicBezTo>
                      <a:pt x="9" y="3"/>
                      <a:pt x="0" y="0"/>
                      <a:pt x="4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4" name="Freeform 901"/>
              <p:cNvSpPr>
                <a:spLocks/>
              </p:cNvSpPr>
              <p:nvPr/>
            </p:nvSpPr>
            <p:spPr bwMode="auto">
              <a:xfrm>
                <a:off x="6438" y="31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5" name="Freeform 902"/>
              <p:cNvSpPr>
                <a:spLocks/>
              </p:cNvSpPr>
              <p:nvPr/>
            </p:nvSpPr>
            <p:spPr bwMode="auto">
              <a:xfrm>
                <a:off x="6551" y="3176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6" name="Freeform 903"/>
              <p:cNvSpPr>
                <a:spLocks/>
              </p:cNvSpPr>
              <p:nvPr/>
            </p:nvSpPr>
            <p:spPr bwMode="auto">
              <a:xfrm>
                <a:off x="6438" y="3179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7" name="Freeform 904"/>
              <p:cNvSpPr>
                <a:spLocks/>
              </p:cNvSpPr>
              <p:nvPr/>
            </p:nvSpPr>
            <p:spPr bwMode="auto">
              <a:xfrm>
                <a:off x="6549" y="317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8" name="Freeform 905"/>
              <p:cNvSpPr>
                <a:spLocks/>
              </p:cNvSpPr>
              <p:nvPr/>
            </p:nvSpPr>
            <p:spPr bwMode="auto">
              <a:xfrm>
                <a:off x="6450" y="3167"/>
                <a:ext cx="42" cy="42"/>
              </a:xfrm>
              <a:custGeom>
                <a:avLst/>
                <a:gdLst>
                  <a:gd name="T0" fmla="*/ 30 w 18"/>
                  <a:gd name="T1" fmla="*/ 21 h 18"/>
                  <a:gd name="T2" fmla="*/ 30 w 18"/>
                  <a:gd name="T3" fmla="*/ 21 h 18"/>
                  <a:gd name="T4" fmla="*/ 0 60000 65536"/>
                  <a:gd name="T5" fmla="*/ 0 60000 65536"/>
                  <a:gd name="T6" fmla="*/ 0 w 18"/>
                  <a:gd name="T7" fmla="*/ 0 h 18"/>
                  <a:gd name="T8" fmla="*/ 18 w 18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18">
                    <a:moveTo>
                      <a:pt x="13" y="9"/>
                    </a:moveTo>
                    <a:cubicBezTo>
                      <a:pt x="0" y="0"/>
                      <a:pt x="18" y="18"/>
                      <a:pt x="13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49" name="Freeform 906"/>
              <p:cNvSpPr>
                <a:spLocks/>
              </p:cNvSpPr>
              <p:nvPr/>
            </p:nvSpPr>
            <p:spPr bwMode="auto">
              <a:xfrm>
                <a:off x="2873" y="3179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0" name="Freeform 907"/>
              <p:cNvSpPr>
                <a:spLocks/>
              </p:cNvSpPr>
              <p:nvPr/>
            </p:nvSpPr>
            <p:spPr bwMode="auto">
              <a:xfrm>
                <a:off x="6561" y="3181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1" name="Freeform 908"/>
              <p:cNvSpPr>
                <a:spLocks/>
              </p:cNvSpPr>
              <p:nvPr/>
            </p:nvSpPr>
            <p:spPr bwMode="auto">
              <a:xfrm>
                <a:off x="2878" y="318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2" name="Freeform 909"/>
              <p:cNvSpPr>
                <a:spLocks/>
              </p:cNvSpPr>
              <p:nvPr/>
            </p:nvSpPr>
            <p:spPr bwMode="auto">
              <a:xfrm>
                <a:off x="6563" y="318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3" name="Freeform 910"/>
              <p:cNvSpPr>
                <a:spLocks/>
              </p:cNvSpPr>
              <p:nvPr/>
            </p:nvSpPr>
            <p:spPr bwMode="auto">
              <a:xfrm>
                <a:off x="6405" y="3179"/>
                <a:ext cx="38" cy="23"/>
              </a:xfrm>
              <a:custGeom>
                <a:avLst/>
                <a:gdLst>
                  <a:gd name="T0" fmla="*/ 36 w 16"/>
                  <a:gd name="T1" fmla="*/ 5 h 10"/>
                  <a:gd name="T2" fmla="*/ 10 w 16"/>
                  <a:gd name="T3" fmla="*/ 2 h 10"/>
                  <a:gd name="T4" fmla="*/ 0 w 16"/>
                  <a:gd name="T5" fmla="*/ 7 h 10"/>
                  <a:gd name="T6" fmla="*/ 5 w 16"/>
                  <a:gd name="T7" fmla="*/ 18 h 10"/>
                  <a:gd name="T8" fmla="*/ 36 w 16"/>
                  <a:gd name="T9" fmla="*/ 5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0"/>
                  <a:gd name="T17" fmla="*/ 16 w 16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0">
                    <a:moveTo>
                      <a:pt x="15" y="2"/>
                    </a:moveTo>
                    <a:cubicBezTo>
                      <a:pt x="10" y="0"/>
                      <a:pt x="5" y="8"/>
                      <a:pt x="4" y="1"/>
                    </a:cubicBezTo>
                    <a:cubicBezTo>
                      <a:pt x="4" y="4"/>
                      <a:pt x="3" y="4"/>
                      <a:pt x="0" y="3"/>
                    </a:cubicBezTo>
                    <a:cubicBezTo>
                      <a:pt x="0" y="2"/>
                      <a:pt x="8" y="10"/>
                      <a:pt x="2" y="8"/>
                    </a:cubicBezTo>
                    <a:cubicBezTo>
                      <a:pt x="5" y="9"/>
                      <a:pt x="16" y="5"/>
                      <a:pt x="1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4" name="Freeform 911"/>
              <p:cNvSpPr>
                <a:spLocks/>
              </p:cNvSpPr>
              <p:nvPr/>
            </p:nvSpPr>
            <p:spPr bwMode="auto">
              <a:xfrm>
                <a:off x="6551" y="318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5" name="Freeform 912"/>
              <p:cNvSpPr>
                <a:spLocks/>
              </p:cNvSpPr>
              <p:nvPr/>
            </p:nvSpPr>
            <p:spPr bwMode="auto">
              <a:xfrm>
                <a:off x="6721" y="3181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6" name="Freeform 913"/>
              <p:cNvSpPr>
                <a:spLocks/>
              </p:cNvSpPr>
              <p:nvPr/>
            </p:nvSpPr>
            <p:spPr bwMode="auto">
              <a:xfrm>
                <a:off x="6717" y="3181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4 w 2"/>
                  <a:gd name="T3" fmla="*/ 2 h 1"/>
                  <a:gd name="T4" fmla="*/ 2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7" name="Freeform 914"/>
              <p:cNvSpPr>
                <a:spLocks/>
              </p:cNvSpPr>
              <p:nvPr/>
            </p:nvSpPr>
            <p:spPr bwMode="auto">
              <a:xfrm>
                <a:off x="3324" y="3164"/>
                <a:ext cx="29" cy="74"/>
              </a:xfrm>
              <a:custGeom>
                <a:avLst/>
                <a:gdLst>
                  <a:gd name="T0" fmla="*/ 22 w 12"/>
                  <a:gd name="T1" fmla="*/ 29 h 31"/>
                  <a:gd name="T2" fmla="*/ 0 w 12"/>
                  <a:gd name="T3" fmla="*/ 41 h 31"/>
                  <a:gd name="T4" fmla="*/ 22 w 12"/>
                  <a:gd name="T5" fmla="*/ 29 h 31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31"/>
                  <a:gd name="T11" fmla="*/ 12 w 12"/>
                  <a:gd name="T12" fmla="*/ 31 h 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31">
                    <a:moveTo>
                      <a:pt x="9" y="12"/>
                    </a:moveTo>
                    <a:cubicBezTo>
                      <a:pt x="12" y="0"/>
                      <a:pt x="0" y="17"/>
                      <a:pt x="0" y="17"/>
                    </a:cubicBezTo>
                    <a:cubicBezTo>
                      <a:pt x="6" y="31"/>
                      <a:pt x="9" y="13"/>
                      <a:pt x="9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8" name="Freeform 915"/>
              <p:cNvSpPr>
                <a:spLocks/>
              </p:cNvSpPr>
              <p:nvPr/>
            </p:nvSpPr>
            <p:spPr bwMode="auto">
              <a:xfrm>
                <a:off x="6686" y="3181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59" name="Freeform 916"/>
              <p:cNvSpPr>
                <a:spLocks/>
              </p:cNvSpPr>
              <p:nvPr/>
            </p:nvSpPr>
            <p:spPr bwMode="auto">
              <a:xfrm>
                <a:off x="6511" y="3181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0" name="Freeform 917"/>
              <p:cNvSpPr>
                <a:spLocks/>
              </p:cNvSpPr>
              <p:nvPr/>
            </p:nvSpPr>
            <p:spPr bwMode="auto">
              <a:xfrm>
                <a:off x="6691" y="3183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4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1" name="Freeform 918"/>
              <p:cNvSpPr>
                <a:spLocks/>
              </p:cNvSpPr>
              <p:nvPr/>
            </p:nvSpPr>
            <p:spPr bwMode="auto">
              <a:xfrm>
                <a:off x="6530" y="3183"/>
                <a:ext cx="5" cy="3"/>
              </a:xfrm>
              <a:custGeom>
                <a:avLst/>
                <a:gdLst>
                  <a:gd name="T0" fmla="*/ 0 w 2"/>
                  <a:gd name="T1" fmla="*/ 3 h 1"/>
                  <a:gd name="T2" fmla="*/ 0 w 2"/>
                  <a:gd name="T3" fmla="*/ 0 h 1"/>
                  <a:gd name="T4" fmla="*/ 0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2" name="Freeform 919"/>
              <p:cNvSpPr>
                <a:spLocks/>
              </p:cNvSpPr>
              <p:nvPr/>
            </p:nvSpPr>
            <p:spPr bwMode="auto">
              <a:xfrm>
                <a:off x="6702" y="3183"/>
                <a:ext cx="5" cy="3"/>
              </a:xfrm>
              <a:custGeom>
                <a:avLst/>
                <a:gdLst>
                  <a:gd name="T0" fmla="*/ 0 w 2"/>
                  <a:gd name="T1" fmla="*/ 3 h 1"/>
                  <a:gd name="T2" fmla="*/ 0 w 2"/>
                  <a:gd name="T3" fmla="*/ 0 h 1"/>
                  <a:gd name="T4" fmla="*/ 0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3" name="Freeform 920"/>
              <p:cNvSpPr>
                <a:spLocks/>
              </p:cNvSpPr>
              <p:nvPr/>
            </p:nvSpPr>
            <p:spPr bwMode="auto">
              <a:xfrm>
                <a:off x="6546" y="3181"/>
                <a:ext cx="29" cy="28"/>
              </a:xfrm>
              <a:custGeom>
                <a:avLst/>
                <a:gdLst>
                  <a:gd name="T0" fmla="*/ 17 w 12"/>
                  <a:gd name="T1" fmla="*/ 5 h 12"/>
                  <a:gd name="T2" fmla="*/ 19 w 12"/>
                  <a:gd name="T3" fmla="*/ 28 h 12"/>
                  <a:gd name="T4" fmla="*/ 17 w 12"/>
                  <a:gd name="T5" fmla="*/ 5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7" y="2"/>
                    </a:moveTo>
                    <a:cubicBezTo>
                      <a:pt x="3" y="0"/>
                      <a:pt x="0" y="12"/>
                      <a:pt x="8" y="12"/>
                    </a:cubicBezTo>
                    <a:cubicBezTo>
                      <a:pt x="12" y="12"/>
                      <a:pt x="6" y="1"/>
                      <a:pt x="7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4" name="Freeform 921"/>
              <p:cNvSpPr>
                <a:spLocks/>
              </p:cNvSpPr>
              <p:nvPr/>
            </p:nvSpPr>
            <p:spPr bwMode="auto">
              <a:xfrm>
                <a:off x="6537" y="3183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5" name="Freeform 922"/>
              <p:cNvSpPr>
                <a:spLocks/>
              </p:cNvSpPr>
              <p:nvPr/>
            </p:nvSpPr>
            <p:spPr bwMode="auto">
              <a:xfrm>
                <a:off x="6554" y="318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6" name="Freeform 923"/>
              <p:cNvSpPr>
                <a:spLocks/>
              </p:cNvSpPr>
              <p:nvPr/>
            </p:nvSpPr>
            <p:spPr bwMode="auto">
              <a:xfrm>
                <a:off x="6790" y="3176"/>
                <a:ext cx="16" cy="19"/>
              </a:xfrm>
              <a:custGeom>
                <a:avLst/>
                <a:gdLst>
                  <a:gd name="T0" fmla="*/ 2 w 7"/>
                  <a:gd name="T1" fmla="*/ 14 h 8"/>
                  <a:gd name="T2" fmla="*/ 2 w 7"/>
                  <a:gd name="T3" fmla="*/ 14 h 8"/>
                  <a:gd name="T4" fmla="*/ 0 60000 65536"/>
                  <a:gd name="T5" fmla="*/ 0 60000 65536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8">
                    <a:moveTo>
                      <a:pt x="1" y="6"/>
                    </a:moveTo>
                    <a:cubicBezTo>
                      <a:pt x="0" y="8"/>
                      <a:pt x="7" y="0"/>
                      <a:pt x="1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7" name="Freeform 924"/>
              <p:cNvSpPr>
                <a:spLocks/>
              </p:cNvSpPr>
              <p:nvPr/>
            </p:nvSpPr>
            <p:spPr bwMode="auto">
              <a:xfrm>
                <a:off x="6698" y="3186"/>
                <a:ext cx="4" cy="4"/>
              </a:xfrm>
              <a:custGeom>
                <a:avLst/>
                <a:gdLst>
                  <a:gd name="T0" fmla="*/ 4 w 2"/>
                  <a:gd name="T1" fmla="*/ 2 h 2"/>
                  <a:gd name="T2" fmla="*/ 0 w 2"/>
                  <a:gd name="T3" fmla="*/ 0 h 2"/>
                  <a:gd name="T4" fmla="*/ 4 w 2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8" name="Freeform 925"/>
              <p:cNvSpPr>
                <a:spLocks/>
              </p:cNvSpPr>
              <p:nvPr/>
            </p:nvSpPr>
            <p:spPr bwMode="auto">
              <a:xfrm>
                <a:off x="6683" y="3179"/>
                <a:ext cx="12" cy="16"/>
              </a:xfrm>
              <a:custGeom>
                <a:avLst/>
                <a:gdLst>
                  <a:gd name="T0" fmla="*/ 10 w 5"/>
                  <a:gd name="T1" fmla="*/ 16 h 7"/>
                  <a:gd name="T2" fmla="*/ 10 w 5"/>
                  <a:gd name="T3" fmla="*/ 16 h 7"/>
                  <a:gd name="T4" fmla="*/ 0 60000 65536"/>
                  <a:gd name="T5" fmla="*/ 0 60000 65536"/>
                  <a:gd name="T6" fmla="*/ 0 w 5"/>
                  <a:gd name="T7" fmla="*/ 0 h 7"/>
                  <a:gd name="T8" fmla="*/ 5 w 5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7">
                    <a:moveTo>
                      <a:pt x="4" y="7"/>
                    </a:moveTo>
                    <a:cubicBezTo>
                      <a:pt x="5" y="7"/>
                      <a:pt x="0" y="0"/>
                      <a:pt x="4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69" name="Freeform 926"/>
              <p:cNvSpPr>
                <a:spLocks/>
              </p:cNvSpPr>
              <p:nvPr/>
            </p:nvSpPr>
            <p:spPr bwMode="auto">
              <a:xfrm>
                <a:off x="6499" y="3186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0" name="Freeform 927"/>
              <p:cNvSpPr>
                <a:spLocks/>
              </p:cNvSpPr>
              <p:nvPr/>
            </p:nvSpPr>
            <p:spPr bwMode="auto">
              <a:xfrm>
                <a:off x="6551" y="3186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1" name="Freeform 928"/>
              <p:cNvSpPr>
                <a:spLocks/>
              </p:cNvSpPr>
              <p:nvPr/>
            </p:nvSpPr>
            <p:spPr bwMode="auto">
              <a:xfrm>
                <a:off x="2861" y="3164"/>
                <a:ext cx="36" cy="43"/>
              </a:xfrm>
              <a:custGeom>
                <a:avLst/>
                <a:gdLst>
                  <a:gd name="T0" fmla="*/ 36 w 15"/>
                  <a:gd name="T1" fmla="*/ 33 h 18"/>
                  <a:gd name="T2" fmla="*/ 14 w 15"/>
                  <a:gd name="T3" fmla="*/ 38 h 18"/>
                  <a:gd name="T4" fmla="*/ 36 w 15"/>
                  <a:gd name="T5" fmla="*/ 33 h 18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18"/>
                  <a:gd name="T11" fmla="*/ 15 w 15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18">
                    <a:moveTo>
                      <a:pt x="15" y="14"/>
                    </a:moveTo>
                    <a:cubicBezTo>
                      <a:pt x="12" y="0"/>
                      <a:pt x="0" y="18"/>
                      <a:pt x="6" y="16"/>
                    </a:cubicBezTo>
                    <a:cubicBezTo>
                      <a:pt x="1" y="8"/>
                      <a:pt x="15" y="15"/>
                      <a:pt x="15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2" name="Freeform 929"/>
              <p:cNvSpPr>
                <a:spLocks/>
              </p:cNvSpPr>
              <p:nvPr/>
            </p:nvSpPr>
            <p:spPr bwMode="auto">
              <a:xfrm>
                <a:off x="6539" y="3188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0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1" y="0"/>
                    </a:moveTo>
                    <a:cubicBezTo>
                      <a:pt x="0" y="2"/>
                      <a:pt x="3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3" name="Freeform 930"/>
              <p:cNvSpPr>
                <a:spLocks/>
              </p:cNvSpPr>
              <p:nvPr/>
            </p:nvSpPr>
            <p:spPr bwMode="auto">
              <a:xfrm>
                <a:off x="6530" y="318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2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4" name="Freeform 931"/>
              <p:cNvSpPr>
                <a:spLocks/>
              </p:cNvSpPr>
              <p:nvPr/>
            </p:nvSpPr>
            <p:spPr bwMode="auto">
              <a:xfrm>
                <a:off x="6502" y="31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5" name="Freeform 932"/>
              <p:cNvSpPr>
                <a:spLocks/>
              </p:cNvSpPr>
              <p:nvPr/>
            </p:nvSpPr>
            <p:spPr bwMode="auto">
              <a:xfrm>
                <a:off x="2835" y="3188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6" name="Freeform 933"/>
              <p:cNvSpPr>
                <a:spLocks/>
              </p:cNvSpPr>
              <p:nvPr/>
            </p:nvSpPr>
            <p:spPr bwMode="auto">
              <a:xfrm>
                <a:off x="6544" y="3188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0 w 2"/>
                  <a:gd name="T3" fmla="*/ 2 h 1"/>
                  <a:gd name="T4" fmla="*/ 3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7" name="Freeform 934"/>
              <p:cNvSpPr>
                <a:spLocks/>
              </p:cNvSpPr>
              <p:nvPr/>
            </p:nvSpPr>
            <p:spPr bwMode="auto">
              <a:xfrm>
                <a:off x="6525" y="3188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8" name="Freeform 935"/>
              <p:cNvSpPr>
                <a:spLocks/>
              </p:cNvSpPr>
              <p:nvPr/>
            </p:nvSpPr>
            <p:spPr bwMode="auto">
              <a:xfrm>
                <a:off x="6502" y="319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79" name="Freeform 936"/>
              <p:cNvSpPr>
                <a:spLocks/>
              </p:cNvSpPr>
              <p:nvPr/>
            </p:nvSpPr>
            <p:spPr bwMode="auto">
              <a:xfrm>
                <a:off x="6698" y="3188"/>
                <a:ext cx="4" cy="14"/>
              </a:xfrm>
              <a:custGeom>
                <a:avLst/>
                <a:gdLst>
                  <a:gd name="T0" fmla="*/ 4 w 2"/>
                  <a:gd name="T1" fmla="*/ 5 h 6"/>
                  <a:gd name="T2" fmla="*/ 4 w 2"/>
                  <a:gd name="T3" fmla="*/ 5 h 6"/>
                  <a:gd name="T4" fmla="*/ 0 60000 65536"/>
                  <a:gd name="T5" fmla="*/ 0 60000 65536"/>
                  <a:gd name="T6" fmla="*/ 0 w 2"/>
                  <a:gd name="T7" fmla="*/ 0 h 6"/>
                  <a:gd name="T8" fmla="*/ 2 w 2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6">
                    <a:moveTo>
                      <a:pt x="2" y="2"/>
                    </a:moveTo>
                    <a:cubicBezTo>
                      <a:pt x="2" y="6"/>
                      <a:pt x="0" y="0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0" name="Freeform 937"/>
              <p:cNvSpPr>
                <a:spLocks/>
              </p:cNvSpPr>
              <p:nvPr/>
            </p:nvSpPr>
            <p:spPr bwMode="auto">
              <a:xfrm>
                <a:off x="2823" y="3190"/>
                <a:ext cx="17" cy="17"/>
              </a:xfrm>
              <a:custGeom>
                <a:avLst/>
                <a:gdLst>
                  <a:gd name="T0" fmla="*/ 17 w 7"/>
                  <a:gd name="T1" fmla="*/ 7 h 7"/>
                  <a:gd name="T2" fmla="*/ 17 w 7"/>
                  <a:gd name="T3" fmla="*/ 7 h 7"/>
                  <a:gd name="T4" fmla="*/ 0 60000 65536"/>
                  <a:gd name="T5" fmla="*/ 0 60000 65536"/>
                  <a:gd name="T6" fmla="*/ 0 w 7"/>
                  <a:gd name="T7" fmla="*/ 0 h 7"/>
                  <a:gd name="T8" fmla="*/ 7 w 7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7">
                    <a:moveTo>
                      <a:pt x="7" y="3"/>
                    </a:moveTo>
                    <a:cubicBezTo>
                      <a:pt x="0" y="0"/>
                      <a:pt x="6" y="7"/>
                      <a:pt x="7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1" name="Freeform 938"/>
              <p:cNvSpPr>
                <a:spLocks/>
              </p:cNvSpPr>
              <p:nvPr/>
            </p:nvSpPr>
            <p:spPr bwMode="auto">
              <a:xfrm>
                <a:off x="6504" y="3190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2" name="Freeform 939"/>
              <p:cNvSpPr>
                <a:spLocks/>
              </p:cNvSpPr>
              <p:nvPr/>
            </p:nvSpPr>
            <p:spPr bwMode="auto">
              <a:xfrm>
                <a:off x="2776" y="3190"/>
                <a:ext cx="3" cy="5"/>
              </a:xfrm>
              <a:custGeom>
                <a:avLst/>
                <a:gdLst>
                  <a:gd name="T0" fmla="*/ 0 w 1"/>
                  <a:gd name="T1" fmla="*/ 5 h 2"/>
                  <a:gd name="T2" fmla="*/ 3 w 1"/>
                  <a:gd name="T3" fmla="*/ 0 h 2"/>
                  <a:gd name="T4" fmla="*/ 0 w 1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3" name="Freeform 940"/>
              <p:cNvSpPr>
                <a:spLocks/>
              </p:cNvSpPr>
              <p:nvPr/>
            </p:nvSpPr>
            <p:spPr bwMode="auto">
              <a:xfrm>
                <a:off x="6502" y="3193"/>
                <a:ext cx="4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4" name="Freeform 941"/>
              <p:cNvSpPr>
                <a:spLocks/>
              </p:cNvSpPr>
              <p:nvPr/>
            </p:nvSpPr>
            <p:spPr bwMode="auto">
              <a:xfrm>
                <a:off x="2842" y="3193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5" name="Freeform 942"/>
              <p:cNvSpPr>
                <a:spLocks/>
              </p:cNvSpPr>
              <p:nvPr/>
            </p:nvSpPr>
            <p:spPr bwMode="auto">
              <a:xfrm>
                <a:off x="6780" y="3190"/>
                <a:ext cx="26" cy="8"/>
              </a:xfrm>
              <a:custGeom>
                <a:avLst/>
                <a:gdLst>
                  <a:gd name="T0" fmla="*/ 9 w 11"/>
                  <a:gd name="T1" fmla="*/ 5 h 3"/>
                  <a:gd name="T2" fmla="*/ 9 w 11"/>
                  <a:gd name="T3" fmla="*/ 5 h 3"/>
                  <a:gd name="T4" fmla="*/ 0 60000 65536"/>
                  <a:gd name="T5" fmla="*/ 0 60000 65536"/>
                  <a:gd name="T6" fmla="*/ 0 w 11"/>
                  <a:gd name="T7" fmla="*/ 0 h 3"/>
                  <a:gd name="T8" fmla="*/ 11 w 1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3">
                    <a:moveTo>
                      <a:pt x="4" y="2"/>
                    </a:moveTo>
                    <a:cubicBezTo>
                      <a:pt x="0" y="3"/>
                      <a:pt x="11" y="0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6" name="Freeform 943"/>
              <p:cNvSpPr>
                <a:spLocks/>
              </p:cNvSpPr>
              <p:nvPr/>
            </p:nvSpPr>
            <p:spPr bwMode="auto">
              <a:xfrm>
                <a:off x="2781" y="3193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7" name="Freeform 944"/>
              <p:cNvSpPr>
                <a:spLocks/>
              </p:cNvSpPr>
              <p:nvPr/>
            </p:nvSpPr>
            <p:spPr bwMode="auto">
              <a:xfrm>
                <a:off x="6769" y="3195"/>
                <a:ext cx="4" cy="3"/>
              </a:xfrm>
              <a:custGeom>
                <a:avLst/>
                <a:gdLst>
                  <a:gd name="T0" fmla="*/ 2 w 2"/>
                  <a:gd name="T1" fmla="*/ 3 h 1"/>
                  <a:gd name="T2" fmla="*/ 4 w 2"/>
                  <a:gd name="T3" fmla="*/ 0 h 1"/>
                  <a:gd name="T4" fmla="*/ 2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8" name="Freeform 945"/>
              <p:cNvSpPr>
                <a:spLocks/>
              </p:cNvSpPr>
              <p:nvPr/>
            </p:nvSpPr>
            <p:spPr bwMode="auto">
              <a:xfrm>
                <a:off x="2840" y="3195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89" name="Freeform 946"/>
              <p:cNvSpPr>
                <a:spLocks/>
              </p:cNvSpPr>
              <p:nvPr/>
            </p:nvSpPr>
            <p:spPr bwMode="auto">
              <a:xfrm>
                <a:off x="2800" y="3198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0" name="Freeform 947"/>
              <p:cNvSpPr>
                <a:spLocks/>
              </p:cNvSpPr>
              <p:nvPr/>
            </p:nvSpPr>
            <p:spPr bwMode="auto">
              <a:xfrm>
                <a:off x="6502" y="3200"/>
                <a:ext cx="54" cy="26"/>
              </a:xfrm>
              <a:custGeom>
                <a:avLst/>
                <a:gdLst>
                  <a:gd name="T0" fmla="*/ 54 w 23"/>
                  <a:gd name="T1" fmla="*/ 7 h 11"/>
                  <a:gd name="T2" fmla="*/ 0 w 23"/>
                  <a:gd name="T3" fmla="*/ 9 h 11"/>
                  <a:gd name="T4" fmla="*/ 23 w 23"/>
                  <a:gd name="T5" fmla="*/ 26 h 11"/>
                  <a:gd name="T6" fmla="*/ 21 w 23"/>
                  <a:gd name="T7" fmla="*/ 12 h 11"/>
                  <a:gd name="T8" fmla="*/ 54 w 23"/>
                  <a:gd name="T9" fmla="*/ 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11"/>
                  <a:gd name="T17" fmla="*/ 23 w 2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11">
                    <a:moveTo>
                      <a:pt x="23" y="3"/>
                    </a:moveTo>
                    <a:cubicBezTo>
                      <a:pt x="23" y="0"/>
                      <a:pt x="2" y="2"/>
                      <a:pt x="0" y="4"/>
                    </a:cubicBezTo>
                    <a:cubicBezTo>
                      <a:pt x="3" y="6"/>
                      <a:pt x="7" y="8"/>
                      <a:pt x="10" y="11"/>
                    </a:cubicBezTo>
                    <a:cubicBezTo>
                      <a:pt x="14" y="8"/>
                      <a:pt x="13" y="6"/>
                      <a:pt x="9" y="5"/>
                    </a:cubicBezTo>
                    <a:cubicBezTo>
                      <a:pt x="8" y="5"/>
                      <a:pt x="23" y="3"/>
                      <a:pt x="2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1" name="Freeform 948"/>
              <p:cNvSpPr>
                <a:spLocks/>
              </p:cNvSpPr>
              <p:nvPr/>
            </p:nvSpPr>
            <p:spPr bwMode="auto">
              <a:xfrm>
                <a:off x="6575" y="3200"/>
                <a:ext cx="0" cy="2"/>
              </a:xfrm>
              <a:custGeom>
                <a:avLst/>
                <a:gdLst>
                  <a:gd name="T0" fmla="*/ 0 h 1"/>
                  <a:gd name="T1" fmla="*/ 2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2" name="Freeform 949"/>
              <p:cNvSpPr>
                <a:spLocks/>
              </p:cNvSpPr>
              <p:nvPr/>
            </p:nvSpPr>
            <p:spPr bwMode="auto">
              <a:xfrm>
                <a:off x="2800" y="3202"/>
                <a:ext cx="23" cy="5"/>
              </a:xfrm>
              <a:custGeom>
                <a:avLst/>
                <a:gdLst>
                  <a:gd name="T0" fmla="*/ 0 w 10"/>
                  <a:gd name="T1" fmla="*/ 5 h 2"/>
                  <a:gd name="T2" fmla="*/ 0 w 10"/>
                  <a:gd name="T3" fmla="*/ 5 h 2"/>
                  <a:gd name="T4" fmla="*/ 0 60000 65536"/>
                  <a:gd name="T5" fmla="*/ 0 60000 65536"/>
                  <a:gd name="T6" fmla="*/ 0 w 10"/>
                  <a:gd name="T7" fmla="*/ 0 h 2"/>
                  <a:gd name="T8" fmla="*/ 10 w 1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2">
                    <a:moveTo>
                      <a:pt x="0" y="2"/>
                    </a:moveTo>
                    <a:cubicBezTo>
                      <a:pt x="10" y="2"/>
                      <a:pt x="1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3" name="Freeform 950"/>
              <p:cNvSpPr>
                <a:spLocks/>
              </p:cNvSpPr>
              <p:nvPr/>
            </p:nvSpPr>
            <p:spPr bwMode="auto">
              <a:xfrm>
                <a:off x="6530" y="3202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4" name="Freeform 951"/>
              <p:cNvSpPr>
                <a:spLocks/>
              </p:cNvSpPr>
              <p:nvPr/>
            </p:nvSpPr>
            <p:spPr bwMode="auto">
              <a:xfrm>
                <a:off x="6546" y="3200"/>
                <a:ext cx="5" cy="7"/>
              </a:xfrm>
              <a:custGeom>
                <a:avLst/>
                <a:gdLst>
                  <a:gd name="T0" fmla="*/ 0 w 2"/>
                  <a:gd name="T1" fmla="*/ 5 h 3"/>
                  <a:gd name="T2" fmla="*/ 0 w 2"/>
                  <a:gd name="T3" fmla="*/ 5 h 3"/>
                  <a:gd name="T4" fmla="*/ 0 60000 65536"/>
                  <a:gd name="T5" fmla="*/ 0 60000 65536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5" name="Freeform 952"/>
              <p:cNvSpPr>
                <a:spLocks/>
              </p:cNvSpPr>
              <p:nvPr/>
            </p:nvSpPr>
            <p:spPr bwMode="auto">
              <a:xfrm>
                <a:off x="6535" y="3202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6" name="Freeform 953"/>
              <p:cNvSpPr>
                <a:spLocks/>
              </p:cNvSpPr>
              <p:nvPr/>
            </p:nvSpPr>
            <p:spPr bwMode="auto">
              <a:xfrm>
                <a:off x="2868" y="3207"/>
                <a:ext cx="3" cy="0"/>
              </a:xfrm>
              <a:custGeom>
                <a:avLst/>
                <a:gdLst>
                  <a:gd name="T0" fmla="*/ 3 w 1"/>
                  <a:gd name="T1" fmla="*/ 0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7" name="Freeform 954"/>
              <p:cNvSpPr>
                <a:spLocks/>
              </p:cNvSpPr>
              <p:nvPr/>
            </p:nvSpPr>
            <p:spPr bwMode="auto">
              <a:xfrm>
                <a:off x="2795" y="3207"/>
                <a:ext cx="2" cy="14"/>
              </a:xfrm>
              <a:custGeom>
                <a:avLst/>
                <a:gdLst>
                  <a:gd name="T0" fmla="*/ 2 w 1"/>
                  <a:gd name="T1" fmla="*/ 9 h 6"/>
                  <a:gd name="T2" fmla="*/ 2 w 1"/>
                  <a:gd name="T3" fmla="*/ 9 h 6"/>
                  <a:gd name="T4" fmla="*/ 0 60000 65536"/>
                  <a:gd name="T5" fmla="*/ 0 60000 65536"/>
                  <a:gd name="T6" fmla="*/ 0 w 1"/>
                  <a:gd name="T7" fmla="*/ 0 h 6"/>
                  <a:gd name="T8" fmla="*/ 1 w 1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6">
                    <a:moveTo>
                      <a:pt x="1" y="4"/>
                    </a:moveTo>
                    <a:cubicBezTo>
                      <a:pt x="0" y="6"/>
                      <a:pt x="1" y="0"/>
                      <a:pt x="1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8" name="Freeform 955"/>
              <p:cNvSpPr>
                <a:spLocks/>
              </p:cNvSpPr>
              <p:nvPr/>
            </p:nvSpPr>
            <p:spPr bwMode="auto">
              <a:xfrm>
                <a:off x="6563" y="321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199" name="Freeform 956"/>
              <p:cNvSpPr>
                <a:spLocks/>
              </p:cNvSpPr>
              <p:nvPr/>
            </p:nvSpPr>
            <p:spPr bwMode="auto">
              <a:xfrm>
                <a:off x="6551" y="321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0" name="Freeform 957"/>
              <p:cNvSpPr>
                <a:spLocks/>
              </p:cNvSpPr>
              <p:nvPr/>
            </p:nvSpPr>
            <p:spPr bwMode="auto">
              <a:xfrm>
                <a:off x="6542" y="3219"/>
                <a:ext cx="4" cy="2"/>
              </a:xfrm>
              <a:custGeom>
                <a:avLst/>
                <a:gdLst>
                  <a:gd name="T0" fmla="*/ 2 w 2"/>
                  <a:gd name="T1" fmla="*/ 2 h 1"/>
                  <a:gd name="T2" fmla="*/ 2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1" name="Freeform 958"/>
              <p:cNvSpPr>
                <a:spLocks/>
              </p:cNvSpPr>
              <p:nvPr/>
            </p:nvSpPr>
            <p:spPr bwMode="auto">
              <a:xfrm>
                <a:off x="6513" y="3224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2" name="Freeform 959"/>
              <p:cNvSpPr>
                <a:spLocks/>
              </p:cNvSpPr>
              <p:nvPr/>
            </p:nvSpPr>
            <p:spPr bwMode="auto">
              <a:xfrm>
                <a:off x="6487" y="322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3" name="Freeform 960"/>
              <p:cNvSpPr>
                <a:spLocks/>
              </p:cNvSpPr>
              <p:nvPr/>
            </p:nvSpPr>
            <p:spPr bwMode="auto">
              <a:xfrm>
                <a:off x="6516" y="322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4" name="Freeform 961"/>
              <p:cNvSpPr>
                <a:spLocks/>
              </p:cNvSpPr>
              <p:nvPr/>
            </p:nvSpPr>
            <p:spPr bwMode="auto">
              <a:xfrm>
                <a:off x="6513" y="3228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1" y="1"/>
                    </a:moveTo>
                    <a:cubicBezTo>
                      <a:pt x="4" y="4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5" name="Freeform 962"/>
              <p:cNvSpPr>
                <a:spLocks/>
              </p:cNvSpPr>
              <p:nvPr/>
            </p:nvSpPr>
            <p:spPr bwMode="auto">
              <a:xfrm>
                <a:off x="6676" y="3228"/>
                <a:ext cx="5" cy="3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3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6" name="Freeform 963"/>
              <p:cNvSpPr>
                <a:spLocks/>
              </p:cNvSpPr>
              <p:nvPr/>
            </p:nvSpPr>
            <p:spPr bwMode="auto">
              <a:xfrm>
                <a:off x="6499" y="3231"/>
                <a:ext cx="3" cy="0"/>
              </a:xfrm>
              <a:custGeom>
                <a:avLst/>
                <a:gdLst>
                  <a:gd name="T0" fmla="*/ 0 w 1"/>
                  <a:gd name="T1" fmla="*/ 3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7" name="Freeform 964"/>
              <p:cNvSpPr>
                <a:spLocks/>
              </p:cNvSpPr>
              <p:nvPr/>
            </p:nvSpPr>
            <p:spPr bwMode="auto">
              <a:xfrm>
                <a:off x="6537" y="3231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8" name="Freeform 965"/>
              <p:cNvSpPr>
                <a:spLocks/>
              </p:cNvSpPr>
              <p:nvPr/>
            </p:nvSpPr>
            <p:spPr bwMode="auto">
              <a:xfrm>
                <a:off x="6504" y="323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09" name="Freeform 966"/>
              <p:cNvSpPr>
                <a:spLocks/>
              </p:cNvSpPr>
              <p:nvPr/>
            </p:nvSpPr>
            <p:spPr bwMode="auto">
              <a:xfrm>
                <a:off x="6539" y="3233"/>
                <a:ext cx="3" cy="5"/>
              </a:xfrm>
              <a:custGeom>
                <a:avLst/>
                <a:gdLst>
                  <a:gd name="T0" fmla="*/ 3 w 1"/>
                  <a:gd name="T1" fmla="*/ 3 h 2"/>
                  <a:gd name="T2" fmla="*/ 0 w 1"/>
                  <a:gd name="T3" fmla="*/ 3 h 2"/>
                  <a:gd name="T4" fmla="*/ 3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0" name="Freeform 967"/>
              <p:cNvSpPr>
                <a:spLocks/>
              </p:cNvSpPr>
              <p:nvPr/>
            </p:nvSpPr>
            <p:spPr bwMode="auto">
              <a:xfrm>
                <a:off x="6513" y="323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1" name="Freeform 968"/>
              <p:cNvSpPr>
                <a:spLocks/>
              </p:cNvSpPr>
              <p:nvPr/>
            </p:nvSpPr>
            <p:spPr bwMode="auto">
              <a:xfrm>
                <a:off x="6518" y="3233"/>
                <a:ext cx="0" cy="5"/>
              </a:xfrm>
              <a:custGeom>
                <a:avLst/>
                <a:gdLst>
                  <a:gd name="T0" fmla="*/ 5 h 2"/>
                  <a:gd name="T1" fmla="*/ 5 h 2"/>
                  <a:gd name="T2" fmla="*/ 0 60000 65536"/>
                  <a:gd name="T3" fmla="*/ 0 60000 65536"/>
                  <a:gd name="T4" fmla="*/ 0 h 2"/>
                  <a:gd name="T5" fmla="*/ 2 h 2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2" name="Freeform 969"/>
              <p:cNvSpPr>
                <a:spLocks/>
              </p:cNvSpPr>
              <p:nvPr/>
            </p:nvSpPr>
            <p:spPr bwMode="auto">
              <a:xfrm>
                <a:off x="6509" y="3240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3" name="Freeform 970"/>
              <p:cNvSpPr>
                <a:spLocks/>
              </p:cNvSpPr>
              <p:nvPr/>
            </p:nvSpPr>
            <p:spPr bwMode="auto">
              <a:xfrm>
                <a:off x="6544" y="324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4" name="Freeform 971"/>
              <p:cNvSpPr>
                <a:spLocks/>
              </p:cNvSpPr>
              <p:nvPr/>
            </p:nvSpPr>
            <p:spPr bwMode="auto">
              <a:xfrm>
                <a:off x="6591" y="3240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5" name="Freeform 972"/>
              <p:cNvSpPr>
                <a:spLocks/>
              </p:cNvSpPr>
              <p:nvPr/>
            </p:nvSpPr>
            <p:spPr bwMode="auto">
              <a:xfrm>
                <a:off x="6577" y="3240"/>
                <a:ext cx="19" cy="2"/>
              </a:xfrm>
              <a:custGeom>
                <a:avLst/>
                <a:gdLst>
                  <a:gd name="T0" fmla="*/ 12 w 8"/>
                  <a:gd name="T1" fmla="*/ 2 h 1"/>
                  <a:gd name="T2" fmla="*/ 12 w 8"/>
                  <a:gd name="T3" fmla="*/ 2 h 1"/>
                  <a:gd name="T4" fmla="*/ 0 60000 65536"/>
                  <a:gd name="T5" fmla="*/ 0 60000 65536"/>
                  <a:gd name="T6" fmla="*/ 0 w 8"/>
                  <a:gd name="T7" fmla="*/ 0 h 1"/>
                  <a:gd name="T8" fmla="*/ 8 w 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1">
                    <a:moveTo>
                      <a:pt x="5" y="1"/>
                    </a:moveTo>
                    <a:cubicBezTo>
                      <a:pt x="0" y="0"/>
                      <a:pt x="8" y="1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6" name="Freeform 973"/>
              <p:cNvSpPr>
                <a:spLocks/>
              </p:cNvSpPr>
              <p:nvPr/>
            </p:nvSpPr>
            <p:spPr bwMode="auto">
              <a:xfrm>
                <a:off x="6499" y="3240"/>
                <a:ext cx="3" cy="7"/>
              </a:xfrm>
              <a:custGeom>
                <a:avLst/>
                <a:gdLst>
                  <a:gd name="T0" fmla="*/ 0 w 1"/>
                  <a:gd name="T1" fmla="*/ 7 h 3"/>
                  <a:gd name="T2" fmla="*/ 0 w 1"/>
                  <a:gd name="T3" fmla="*/ 7 h 3"/>
                  <a:gd name="T4" fmla="*/ 0 60000 65536"/>
                  <a:gd name="T5" fmla="*/ 0 60000 65536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3">
                    <a:moveTo>
                      <a:pt x="0" y="3"/>
                    </a:moveTo>
                    <a:cubicBezTo>
                      <a:pt x="1" y="0"/>
                      <a:pt x="1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7" name="Freeform 974"/>
              <p:cNvSpPr>
                <a:spLocks/>
              </p:cNvSpPr>
              <p:nvPr/>
            </p:nvSpPr>
            <p:spPr bwMode="auto">
              <a:xfrm>
                <a:off x="6513" y="3242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8" name="Freeform 975"/>
              <p:cNvSpPr>
                <a:spLocks/>
              </p:cNvSpPr>
              <p:nvPr/>
            </p:nvSpPr>
            <p:spPr bwMode="auto">
              <a:xfrm>
                <a:off x="6511" y="3242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3 h 2"/>
                  <a:gd name="T4" fmla="*/ 0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2"/>
                      <a:pt x="1" y="2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19" name="Freeform 976"/>
              <p:cNvSpPr>
                <a:spLocks/>
              </p:cNvSpPr>
              <p:nvPr/>
            </p:nvSpPr>
            <p:spPr bwMode="auto">
              <a:xfrm>
                <a:off x="6584" y="3238"/>
                <a:ext cx="7" cy="21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9 h 9"/>
                  <a:gd name="T4" fmla="*/ 0 60000 65536"/>
                  <a:gd name="T5" fmla="*/ 0 60000 65536"/>
                  <a:gd name="T6" fmla="*/ 0 w 3"/>
                  <a:gd name="T7" fmla="*/ 0 h 9"/>
                  <a:gd name="T8" fmla="*/ 3 w 3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9">
                    <a:moveTo>
                      <a:pt x="0" y="4"/>
                    </a:moveTo>
                    <a:cubicBezTo>
                      <a:pt x="3" y="9"/>
                      <a:pt x="1" y="0"/>
                      <a:pt x="0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0" name="Freeform 977"/>
              <p:cNvSpPr>
                <a:spLocks/>
              </p:cNvSpPr>
              <p:nvPr/>
            </p:nvSpPr>
            <p:spPr bwMode="auto">
              <a:xfrm>
                <a:off x="6577" y="3226"/>
                <a:ext cx="5" cy="45"/>
              </a:xfrm>
              <a:custGeom>
                <a:avLst/>
                <a:gdLst>
                  <a:gd name="T0" fmla="*/ 3 w 2"/>
                  <a:gd name="T1" fmla="*/ 28 h 19"/>
                  <a:gd name="T2" fmla="*/ 3 w 2"/>
                  <a:gd name="T3" fmla="*/ 28 h 19"/>
                  <a:gd name="T4" fmla="*/ 0 60000 65536"/>
                  <a:gd name="T5" fmla="*/ 0 60000 65536"/>
                  <a:gd name="T6" fmla="*/ 0 w 2"/>
                  <a:gd name="T7" fmla="*/ 0 h 19"/>
                  <a:gd name="T8" fmla="*/ 2 w 2"/>
                  <a:gd name="T9" fmla="*/ 19 h 1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9">
                    <a:moveTo>
                      <a:pt x="1" y="12"/>
                    </a:moveTo>
                    <a:cubicBezTo>
                      <a:pt x="2" y="19"/>
                      <a:pt x="0" y="0"/>
                      <a:pt x="1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1" name="Freeform 978"/>
              <p:cNvSpPr>
                <a:spLocks/>
              </p:cNvSpPr>
              <p:nvPr/>
            </p:nvSpPr>
            <p:spPr bwMode="auto">
              <a:xfrm>
                <a:off x="6792" y="324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2" name="Freeform 979"/>
              <p:cNvSpPr>
                <a:spLocks/>
              </p:cNvSpPr>
              <p:nvPr/>
            </p:nvSpPr>
            <p:spPr bwMode="auto">
              <a:xfrm>
                <a:off x="6901" y="324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3" name="Freeform 980"/>
              <p:cNvSpPr>
                <a:spLocks/>
              </p:cNvSpPr>
              <p:nvPr/>
            </p:nvSpPr>
            <p:spPr bwMode="auto">
              <a:xfrm>
                <a:off x="6558" y="3247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4" name="Freeform 981"/>
              <p:cNvSpPr>
                <a:spLocks/>
              </p:cNvSpPr>
              <p:nvPr/>
            </p:nvSpPr>
            <p:spPr bwMode="auto">
              <a:xfrm>
                <a:off x="6792" y="3247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5" name="Freeform 982"/>
              <p:cNvSpPr>
                <a:spLocks/>
              </p:cNvSpPr>
              <p:nvPr/>
            </p:nvSpPr>
            <p:spPr bwMode="auto">
              <a:xfrm>
                <a:off x="6565" y="3247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6" name="Freeform 983"/>
              <p:cNvSpPr>
                <a:spLocks/>
              </p:cNvSpPr>
              <p:nvPr/>
            </p:nvSpPr>
            <p:spPr bwMode="auto">
              <a:xfrm>
                <a:off x="6549" y="3247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3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7" name="Freeform 984"/>
              <p:cNvSpPr>
                <a:spLocks/>
              </p:cNvSpPr>
              <p:nvPr/>
            </p:nvSpPr>
            <p:spPr bwMode="auto">
              <a:xfrm>
                <a:off x="6790" y="3250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8" name="Freeform 985"/>
              <p:cNvSpPr>
                <a:spLocks/>
              </p:cNvSpPr>
              <p:nvPr/>
            </p:nvSpPr>
            <p:spPr bwMode="auto">
              <a:xfrm>
                <a:off x="6530" y="3250"/>
                <a:ext cx="50" cy="23"/>
              </a:xfrm>
              <a:custGeom>
                <a:avLst/>
                <a:gdLst>
                  <a:gd name="T0" fmla="*/ 12 w 21"/>
                  <a:gd name="T1" fmla="*/ 0 h 10"/>
                  <a:gd name="T2" fmla="*/ 12 w 21"/>
                  <a:gd name="T3" fmla="*/ 0 h 10"/>
                  <a:gd name="T4" fmla="*/ 0 60000 65536"/>
                  <a:gd name="T5" fmla="*/ 0 60000 65536"/>
                  <a:gd name="T6" fmla="*/ 0 w 21"/>
                  <a:gd name="T7" fmla="*/ 0 h 10"/>
                  <a:gd name="T8" fmla="*/ 21 w 21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10">
                    <a:moveTo>
                      <a:pt x="5" y="0"/>
                    </a:moveTo>
                    <a:cubicBezTo>
                      <a:pt x="0" y="10"/>
                      <a:pt x="21" y="9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29" name="Freeform 986"/>
              <p:cNvSpPr>
                <a:spLocks/>
              </p:cNvSpPr>
              <p:nvPr/>
            </p:nvSpPr>
            <p:spPr bwMode="auto">
              <a:xfrm>
                <a:off x="6785" y="3250"/>
                <a:ext cx="5" cy="4"/>
              </a:xfrm>
              <a:custGeom>
                <a:avLst/>
                <a:gdLst>
                  <a:gd name="T0" fmla="*/ 5 w 2"/>
                  <a:gd name="T1" fmla="*/ 0 h 2"/>
                  <a:gd name="T2" fmla="*/ 3 w 2"/>
                  <a:gd name="T3" fmla="*/ 4 h 2"/>
                  <a:gd name="T4" fmla="*/ 5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2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0" name="Freeform 987"/>
              <p:cNvSpPr>
                <a:spLocks/>
              </p:cNvSpPr>
              <p:nvPr/>
            </p:nvSpPr>
            <p:spPr bwMode="auto">
              <a:xfrm>
                <a:off x="6478" y="3221"/>
                <a:ext cx="35" cy="71"/>
              </a:xfrm>
              <a:custGeom>
                <a:avLst/>
                <a:gdLst>
                  <a:gd name="T0" fmla="*/ 26 w 15"/>
                  <a:gd name="T1" fmla="*/ 50 h 30"/>
                  <a:gd name="T2" fmla="*/ 16 w 15"/>
                  <a:gd name="T3" fmla="*/ 33 h 30"/>
                  <a:gd name="T4" fmla="*/ 26 w 15"/>
                  <a:gd name="T5" fmla="*/ 50 h 30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30"/>
                  <a:gd name="T11" fmla="*/ 15 w 15"/>
                  <a:gd name="T12" fmla="*/ 30 h 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30">
                    <a:moveTo>
                      <a:pt x="11" y="21"/>
                    </a:moveTo>
                    <a:cubicBezTo>
                      <a:pt x="15" y="30"/>
                      <a:pt x="8" y="0"/>
                      <a:pt x="7" y="14"/>
                    </a:cubicBezTo>
                    <a:cubicBezTo>
                      <a:pt x="6" y="21"/>
                      <a:pt x="0" y="18"/>
                      <a:pt x="11" y="2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1" name="Freeform 988"/>
              <p:cNvSpPr>
                <a:spLocks/>
              </p:cNvSpPr>
              <p:nvPr/>
            </p:nvSpPr>
            <p:spPr bwMode="auto">
              <a:xfrm>
                <a:off x="6575" y="3250"/>
                <a:ext cx="5" cy="2"/>
              </a:xfrm>
              <a:custGeom>
                <a:avLst/>
                <a:gdLst>
                  <a:gd name="T0" fmla="*/ 0 w 2"/>
                  <a:gd name="T1" fmla="*/ 2 h 1"/>
                  <a:gd name="T2" fmla="*/ 0 w 2"/>
                  <a:gd name="T3" fmla="*/ 2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2" name="Freeform 989"/>
              <p:cNvSpPr>
                <a:spLocks/>
              </p:cNvSpPr>
              <p:nvPr/>
            </p:nvSpPr>
            <p:spPr bwMode="auto">
              <a:xfrm>
                <a:off x="6587" y="3252"/>
                <a:ext cx="0" cy="2"/>
              </a:xfrm>
              <a:custGeom>
                <a:avLst/>
                <a:gdLst>
                  <a:gd name="T0" fmla="*/ 0 h 1"/>
                  <a:gd name="T1" fmla="*/ 2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3" name="Freeform 990"/>
              <p:cNvSpPr>
                <a:spLocks/>
              </p:cNvSpPr>
              <p:nvPr/>
            </p:nvSpPr>
            <p:spPr bwMode="auto">
              <a:xfrm>
                <a:off x="2644" y="3247"/>
                <a:ext cx="12" cy="12"/>
              </a:xfrm>
              <a:custGeom>
                <a:avLst/>
                <a:gdLst>
                  <a:gd name="T0" fmla="*/ 12 w 5"/>
                  <a:gd name="T1" fmla="*/ 5 h 5"/>
                  <a:gd name="T2" fmla="*/ 12 w 5"/>
                  <a:gd name="T3" fmla="*/ 5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5" y="2"/>
                    </a:moveTo>
                    <a:cubicBezTo>
                      <a:pt x="0" y="0"/>
                      <a:pt x="4" y="5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4" name="Freeform 991"/>
              <p:cNvSpPr>
                <a:spLocks/>
              </p:cNvSpPr>
              <p:nvPr/>
            </p:nvSpPr>
            <p:spPr bwMode="auto">
              <a:xfrm>
                <a:off x="6780" y="3254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5" name="Freeform 992"/>
              <p:cNvSpPr>
                <a:spLocks/>
              </p:cNvSpPr>
              <p:nvPr/>
            </p:nvSpPr>
            <p:spPr bwMode="auto">
              <a:xfrm>
                <a:off x="6771" y="3254"/>
                <a:ext cx="7" cy="7"/>
              </a:xfrm>
              <a:custGeom>
                <a:avLst/>
                <a:gdLst>
                  <a:gd name="T0" fmla="*/ 0 w 3"/>
                  <a:gd name="T1" fmla="*/ 5 h 3"/>
                  <a:gd name="T2" fmla="*/ 0 w 3"/>
                  <a:gd name="T3" fmla="*/ 5 h 3"/>
                  <a:gd name="T4" fmla="*/ 0 60000 65536"/>
                  <a:gd name="T5" fmla="*/ 0 60000 65536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3">
                    <a:moveTo>
                      <a:pt x="0" y="2"/>
                    </a:moveTo>
                    <a:cubicBezTo>
                      <a:pt x="3" y="0"/>
                      <a:pt x="1" y="3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6" name="Freeform 993"/>
              <p:cNvSpPr>
                <a:spLocks/>
              </p:cNvSpPr>
              <p:nvPr/>
            </p:nvSpPr>
            <p:spPr bwMode="auto">
              <a:xfrm>
                <a:off x="6780" y="3257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7" name="Freeform 994"/>
              <p:cNvSpPr>
                <a:spLocks/>
              </p:cNvSpPr>
              <p:nvPr/>
            </p:nvSpPr>
            <p:spPr bwMode="auto">
              <a:xfrm>
                <a:off x="6494" y="3271"/>
                <a:ext cx="52" cy="23"/>
              </a:xfrm>
              <a:custGeom>
                <a:avLst/>
                <a:gdLst>
                  <a:gd name="T0" fmla="*/ 43 w 22"/>
                  <a:gd name="T1" fmla="*/ 2 h 10"/>
                  <a:gd name="T2" fmla="*/ 43 w 22"/>
                  <a:gd name="T3" fmla="*/ 2 h 10"/>
                  <a:gd name="T4" fmla="*/ 0 60000 65536"/>
                  <a:gd name="T5" fmla="*/ 0 60000 65536"/>
                  <a:gd name="T6" fmla="*/ 0 w 22"/>
                  <a:gd name="T7" fmla="*/ 0 h 10"/>
                  <a:gd name="T8" fmla="*/ 22 w 22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2" h="10">
                    <a:moveTo>
                      <a:pt x="18" y="1"/>
                    </a:moveTo>
                    <a:cubicBezTo>
                      <a:pt x="22" y="0"/>
                      <a:pt x="0" y="10"/>
                      <a:pt x="18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8" name="Freeform 995"/>
              <p:cNvSpPr>
                <a:spLocks/>
              </p:cNvSpPr>
              <p:nvPr/>
            </p:nvSpPr>
            <p:spPr bwMode="auto">
              <a:xfrm>
                <a:off x="2467" y="3259"/>
                <a:ext cx="4" cy="0"/>
              </a:xfrm>
              <a:custGeom>
                <a:avLst/>
                <a:gdLst>
                  <a:gd name="T0" fmla="*/ 4 w 2"/>
                  <a:gd name="T1" fmla="*/ 4 w 2"/>
                  <a:gd name="T2" fmla="*/ 4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2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39" name="Freeform 996"/>
              <p:cNvSpPr>
                <a:spLocks/>
              </p:cNvSpPr>
              <p:nvPr/>
            </p:nvSpPr>
            <p:spPr bwMode="auto">
              <a:xfrm>
                <a:off x="2696" y="3259"/>
                <a:ext cx="7" cy="5"/>
              </a:xfrm>
              <a:custGeom>
                <a:avLst/>
                <a:gdLst>
                  <a:gd name="T0" fmla="*/ 7 w 3"/>
                  <a:gd name="T1" fmla="*/ 0 h 2"/>
                  <a:gd name="T2" fmla="*/ 7 w 3"/>
                  <a:gd name="T3" fmla="*/ 0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0"/>
                    </a:moveTo>
                    <a:cubicBezTo>
                      <a:pt x="0" y="1"/>
                      <a:pt x="3" y="2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0" name="Freeform 997"/>
              <p:cNvSpPr>
                <a:spLocks/>
              </p:cNvSpPr>
              <p:nvPr/>
            </p:nvSpPr>
            <p:spPr bwMode="auto">
              <a:xfrm>
                <a:off x="6679" y="3259"/>
                <a:ext cx="33" cy="7"/>
              </a:xfrm>
              <a:custGeom>
                <a:avLst/>
                <a:gdLst>
                  <a:gd name="T0" fmla="*/ 19 w 14"/>
                  <a:gd name="T1" fmla="*/ 5 h 3"/>
                  <a:gd name="T2" fmla="*/ 19 w 14"/>
                  <a:gd name="T3" fmla="*/ 5 h 3"/>
                  <a:gd name="T4" fmla="*/ 0 60000 65536"/>
                  <a:gd name="T5" fmla="*/ 0 60000 65536"/>
                  <a:gd name="T6" fmla="*/ 0 w 14"/>
                  <a:gd name="T7" fmla="*/ 0 h 3"/>
                  <a:gd name="T8" fmla="*/ 14 w 1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3">
                    <a:moveTo>
                      <a:pt x="8" y="2"/>
                    </a:moveTo>
                    <a:cubicBezTo>
                      <a:pt x="14" y="3"/>
                      <a:pt x="0" y="0"/>
                      <a:pt x="8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1" name="Freeform 998"/>
              <p:cNvSpPr>
                <a:spLocks/>
              </p:cNvSpPr>
              <p:nvPr/>
            </p:nvSpPr>
            <p:spPr bwMode="auto">
              <a:xfrm>
                <a:off x="6572" y="3261"/>
                <a:ext cx="12" cy="7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2" y="0"/>
                    </a:moveTo>
                    <a:cubicBezTo>
                      <a:pt x="0" y="1"/>
                      <a:pt x="5" y="3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2" name="Freeform 999"/>
              <p:cNvSpPr>
                <a:spLocks/>
              </p:cNvSpPr>
              <p:nvPr/>
            </p:nvSpPr>
            <p:spPr bwMode="auto">
              <a:xfrm>
                <a:off x="6820" y="326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3" name="Freeform 1000"/>
              <p:cNvSpPr>
                <a:spLocks/>
              </p:cNvSpPr>
              <p:nvPr/>
            </p:nvSpPr>
            <p:spPr bwMode="auto">
              <a:xfrm>
                <a:off x="6776" y="3264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4" name="Freeform 1001"/>
              <p:cNvSpPr>
                <a:spLocks/>
              </p:cNvSpPr>
              <p:nvPr/>
            </p:nvSpPr>
            <p:spPr bwMode="auto">
              <a:xfrm>
                <a:off x="6771" y="326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5" name="Freeform 1002"/>
              <p:cNvSpPr>
                <a:spLocks/>
              </p:cNvSpPr>
              <p:nvPr/>
            </p:nvSpPr>
            <p:spPr bwMode="auto">
              <a:xfrm>
                <a:off x="6700" y="326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6" name="Freeform 1003"/>
              <p:cNvSpPr>
                <a:spLocks/>
              </p:cNvSpPr>
              <p:nvPr/>
            </p:nvSpPr>
            <p:spPr bwMode="auto">
              <a:xfrm>
                <a:off x="6650" y="3266"/>
                <a:ext cx="3" cy="5"/>
              </a:xfrm>
              <a:custGeom>
                <a:avLst/>
                <a:gdLst>
                  <a:gd name="T0" fmla="*/ 3 w 1"/>
                  <a:gd name="T1" fmla="*/ 3 h 2"/>
                  <a:gd name="T2" fmla="*/ 0 w 1"/>
                  <a:gd name="T3" fmla="*/ 3 h 2"/>
                  <a:gd name="T4" fmla="*/ 3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7" name="Freeform 1004"/>
              <p:cNvSpPr>
                <a:spLocks/>
              </p:cNvSpPr>
              <p:nvPr/>
            </p:nvSpPr>
            <p:spPr bwMode="auto">
              <a:xfrm>
                <a:off x="2644" y="3271"/>
                <a:ext cx="49" cy="12"/>
              </a:xfrm>
              <a:custGeom>
                <a:avLst/>
                <a:gdLst>
                  <a:gd name="T0" fmla="*/ 28 w 21"/>
                  <a:gd name="T1" fmla="*/ 7 h 5"/>
                  <a:gd name="T2" fmla="*/ 40 w 21"/>
                  <a:gd name="T3" fmla="*/ 0 h 5"/>
                  <a:gd name="T4" fmla="*/ 28 w 21"/>
                  <a:gd name="T5" fmla="*/ 7 h 5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5"/>
                  <a:gd name="T11" fmla="*/ 21 w 21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5">
                    <a:moveTo>
                      <a:pt x="12" y="3"/>
                    </a:moveTo>
                    <a:cubicBezTo>
                      <a:pt x="21" y="4"/>
                      <a:pt x="16" y="5"/>
                      <a:pt x="17" y="0"/>
                    </a:cubicBezTo>
                    <a:cubicBezTo>
                      <a:pt x="14" y="2"/>
                      <a:pt x="0" y="1"/>
                      <a:pt x="12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8" name="Freeform 1005"/>
              <p:cNvSpPr>
                <a:spLocks/>
              </p:cNvSpPr>
              <p:nvPr/>
            </p:nvSpPr>
            <p:spPr bwMode="auto">
              <a:xfrm>
                <a:off x="6903" y="3257"/>
                <a:ext cx="7" cy="40"/>
              </a:xfrm>
              <a:custGeom>
                <a:avLst/>
                <a:gdLst>
                  <a:gd name="T0" fmla="*/ 0 w 3"/>
                  <a:gd name="T1" fmla="*/ 16 h 17"/>
                  <a:gd name="T2" fmla="*/ 0 w 3"/>
                  <a:gd name="T3" fmla="*/ 16 h 17"/>
                  <a:gd name="T4" fmla="*/ 0 60000 65536"/>
                  <a:gd name="T5" fmla="*/ 0 60000 65536"/>
                  <a:gd name="T6" fmla="*/ 0 w 3"/>
                  <a:gd name="T7" fmla="*/ 0 h 17"/>
                  <a:gd name="T8" fmla="*/ 3 w 3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7">
                    <a:moveTo>
                      <a:pt x="0" y="7"/>
                    </a:moveTo>
                    <a:cubicBezTo>
                      <a:pt x="3" y="17"/>
                      <a:pt x="0" y="0"/>
                      <a:pt x="0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49" name="Freeform 1006"/>
              <p:cNvSpPr>
                <a:spLocks/>
              </p:cNvSpPr>
              <p:nvPr/>
            </p:nvSpPr>
            <p:spPr bwMode="auto">
              <a:xfrm>
                <a:off x="6818" y="3268"/>
                <a:ext cx="0" cy="3"/>
              </a:xfrm>
              <a:custGeom>
                <a:avLst/>
                <a:gdLst>
                  <a:gd name="T0" fmla="*/ 3 h 1"/>
                  <a:gd name="T1" fmla="*/ 0 h 1"/>
                  <a:gd name="T2" fmla="*/ 3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0" name="Freeform 1007"/>
              <p:cNvSpPr>
                <a:spLocks/>
              </p:cNvSpPr>
              <p:nvPr/>
            </p:nvSpPr>
            <p:spPr bwMode="auto">
              <a:xfrm>
                <a:off x="6726" y="3271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0 w 2"/>
                  <a:gd name="T3" fmla="*/ 2 h 1"/>
                  <a:gd name="T4" fmla="*/ 5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1" name="Freeform 1008"/>
              <p:cNvSpPr>
                <a:spLocks/>
              </p:cNvSpPr>
              <p:nvPr/>
            </p:nvSpPr>
            <p:spPr bwMode="auto">
              <a:xfrm>
                <a:off x="6554" y="3273"/>
                <a:ext cx="9" cy="0"/>
              </a:xfrm>
              <a:custGeom>
                <a:avLst/>
                <a:gdLst>
                  <a:gd name="T0" fmla="*/ 9 w 4"/>
                  <a:gd name="T1" fmla="*/ 9 w 4"/>
                  <a:gd name="T2" fmla="*/ 0 60000 65536"/>
                  <a:gd name="T3" fmla="*/ 0 60000 65536"/>
                  <a:gd name="T4" fmla="*/ 0 w 4"/>
                  <a:gd name="T5" fmla="*/ 4 w 4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4">
                    <a:moveTo>
                      <a:pt x="4" y="0"/>
                    </a:moveTo>
                    <a:cubicBezTo>
                      <a:pt x="0" y="0"/>
                      <a:pt x="4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2" name="Freeform 1009"/>
              <p:cNvSpPr>
                <a:spLocks/>
              </p:cNvSpPr>
              <p:nvPr/>
            </p:nvSpPr>
            <p:spPr bwMode="auto">
              <a:xfrm>
                <a:off x="2247" y="3273"/>
                <a:ext cx="12" cy="5"/>
              </a:xfrm>
              <a:custGeom>
                <a:avLst/>
                <a:gdLst>
                  <a:gd name="T0" fmla="*/ 12 w 5"/>
                  <a:gd name="T1" fmla="*/ 5 h 2"/>
                  <a:gd name="T2" fmla="*/ 12 w 5"/>
                  <a:gd name="T3" fmla="*/ 5 h 2"/>
                  <a:gd name="T4" fmla="*/ 0 60000 65536"/>
                  <a:gd name="T5" fmla="*/ 0 60000 65536"/>
                  <a:gd name="T6" fmla="*/ 0 w 5"/>
                  <a:gd name="T7" fmla="*/ 0 h 2"/>
                  <a:gd name="T8" fmla="*/ 5 w 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2">
                    <a:moveTo>
                      <a:pt x="5" y="2"/>
                    </a:moveTo>
                    <a:cubicBezTo>
                      <a:pt x="0" y="0"/>
                      <a:pt x="0" y="0"/>
                      <a:pt x="5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3" name="Freeform 1010"/>
              <p:cNvSpPr>
                <a:spLocks/>
              </p:cNvSpPr>
              <p:nvPr/>
            </p:nvSpPr>
            <p:spPr bwMode="auto">
              <a:xfrm>
                <a:off x="6506" y="3273"/>
                <a:ext cx="7" cy="5"/>
              </a:xfrm>
              <a:custGeom>
                <a:avLst/>
                <a:gdLst>
                  <a:gd name="T0" fmla="*/ 7 w 3"/>
                  <a:gd name="T1" fmla="*/ 0 h 2"/>
                  <a:gd name="T2" fmla="*/ 0 w 3"/>
                  <a:gd name="T3" fmla="*/ 5 h 2"/>
                  <a:gd name="T4" fmla="*/ 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3" y="1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4" name="Freeform 1011"/>
              <p:cNvSpPr>
                <a:spLocks/>
              </p:cNvSpPr>
              <p:nvPr/>
            </p:nvSpPr>
            <p:spPr bwMode="auto">
              <a:xfrm>
                <a:off x="6587" y="3273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5" name="Freeform 1012"/>
              <p:cNvSpPr>
                <a:spLocks/>
              </p:cNvSpPr>
              <p:nvPr/>
            </p:nvSpPr>
            <p:spPr bwMode="auto">
              <a:xfrm>
                <a:off x="6520" y="32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6" name="Freeform 1013"/>
              <p:cNvSpPr>
                <a:spLocks/>
              </p:cNvSpPr>
              <p:nvPr/>
            </p:nvSpPr>
            <p:spPr bwMode="auto">
              <a:xfrm>
                <a:off x="6504" y="3264"/>
                <a:ext cx="35" cy="47"/>
              </a:xfrm>
              <a:custGeom>
                <a:avLst/>
                <a:gdLst>
                  <a:gd name="T0" fmla="*/ 33 w 15"/>
                  <a:gd name="T1" fmla="*/ 21 h 20"/>
                  <a:gd name="T2" fmla="*/ 0 w 15"/>
                  <a:gd name="T3" fmla="*/ 21 h 20"/>
                  <a:gd name="T4" fmla="*/ 0 w 15"/>
                  <a:gd name="T5" fmla="*/ 33 h 20"/>
                  <a:gd name="T6" fmla="*/ 12 w 15"/>
                  <a:gd name="T7" fmla="*/ 47 h 20"/>
                  <a:gd name="T8" fmla="*/ 33 w 15"/>
                  <a:gd name="T9" fmla="*/ 21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20"/>
                  <a:gd name="T17" fmla="*/ 15 w 15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20">
                    <a:moveTo>
                      <a:pt x="14" y="9"/>
                    </a:moveTo>
                    <a:cubicBezTo>
                      <a:pt x="15" y="0"/>
                      <a:pt x="0" y="10"/>
                      <a:pt x="0" y="9"/>
                    </a:cubicBezTo>
                    <a:cubicBezTo>
                      <a:pt x="8" y="11"/>
                      <a:pt x="1" y="12"/>
                      <a:pt x="0" y="14"/>
                    </a:cubicBezTo>
                    <a:cubicBezTo>
                      <a:pt x="1" y="13"/>
                      <a:pt x="2" y="20"/>
                      <a:pt x="5" y="20"/>
                    </a:cubicBezTo>
                    <a:cubicBezTo>
                      <a:pt x="0" y="10"/>
                      <a:pt x="10" y="12"/>
                      <a:pt x="14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57" name="Freeform 1014"/>
              <p:cNvSpPr>
                <a:spLocks/>
              </p:cNvSpPr>
              <p:nvPr/>
            </p:nvSpPr>
            <p:spPr bwMode="auto">
              <a:xfrm>
                <a:off x="6707" y="3276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258" name="Group 1015"/>
            <p:cNvGrpSpPr>
              <a:grpSpLocks/>
            </p:cNvGrpSpPr>
            <p:nvPr/>
          </p:nvGrpSpPr>
          <p:grpSpPr bwMode="auto">
            <a:xfrm>
              <a:off x="490" y="3526"/>
              <a:ext cx="784" cy="42"/>
              <a:chOff x="1890" y="3247"/>
              <a:chExt cx="5056" cy="277"/>
            </a:xfrm>
          </p:grpSpPr>
          <p:sp>
            <p:nvSpPr>
              <p:cNvPr id="822259" name="Freeform 1016"/>
              <p:cNvSpPr>
                <a:spLocks/>
              </p:cNvSpPr>
              <p:nvPr/>
            </p:nvSpPr>
            <p:spPr bwMode="auto">
              <a:xfrm>
                <a:off x="6764" y="3276"/>
                <a:ext cx="47" cy="61"/>
              </a:xfrm>
              <a:custGeom>
                <a:avLst/>
                <a:gdLst>
                  <a:gd name="T0" fmla="*/ 35 w 20"/>
                  <a:gd name="T1" fmla="*/ 28 h 26"/>
                  <a:gd name="T2" fmla="*/ 5 w 20"/>
                  <a:gd name="T3" fmla="*/ 0 h 26"/>
                  <a:gd name="T4" fmla="*/ 0 w 20"/>
                  <a:gd name="T5" fmla="*/ 9 h 26"/>
                  <a:gd name="T6" fmla="*/ 12 w 20"/>
                  <a:gd name="T7" fmla="*/ 49 h 26"/>
                  <a:gd name="T8" fmla="*/ 14 w 20"/>
                  <a:gd name="T9" fmla="*/ 54 h 26"/>
                  <a:gd name="T10" fmla="*/ 16 w 20"/>
                  <a:gd name="T11" fmla="*/ 31 h 26"/>
                  <a:gd name="T12" fmla="*/ 35 w 20"/>
                  <a:gd name="T13" fmla="*/ 28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26"/>
                  <a:gd name="T23" fmla="*/ 20 w 20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26">
                    <a:moveTo>
                      <a:pt x="15" y="12"/>
                    </a:moveTo>
                    <a:cubicBezTo>
                      <a:pt x="13" y="12"/>
                      <a:pt x="6" y="0"/>
                      <a:pt x="2" y="0"/>
                    </a:cubicBezTo>
                    <a:cubicBezTo>
                      <a:pt x="4" y="4"/>
                      <a:pt x="4" y="5"/>
                      <a:pt x="0" y="4"/>
                    </a:cubicBezTo>
                    <a:cubicBezTo>
                      <a:pt x="3" y="8"/>
                      <a:pt x="2" y="17"/>
                      <a:pt x="5" y="21"/>
                    </a:cubicBezTo>
                    <a:cubicBezTo>
                      <a:pt x="5" y="20"/>
                      <a:pt x="5" y="21"/>
                      <a:pt x="6" y="23"/>
                    </a:cubicBezTo>
                    <a:cubicBezTo>
                      <a:pt x="11" y="26"/>
                      <a:pt x="7" y="13"/>
                      <a:pt x="7" y="13"/>
                    </a:cubicBezTo>
                    <a:cubicBezTo>
                      <a:pt x="20" y="23"/>
                      <a:pt x="7" y="4"/>
                      <a:pt x="15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0" name="Freeform 1017"/>
              <p:cNvSpPr>
                <a:spLocks/>
              </p:cNvSpPr>
              <p:nvPr/>
            </p:nvSpPr>
            <p:spPr bwMode="auto">
              <a:xfrm>
                <a:off x="6537" y="3278"/>
                <a:ext cx="5" cy="5"/>
              </a:xfrm>
              <a:custGeom>
                <a:avLst/>
                <a:gdLst>
                  <a:gd name="T0" fmla="*/ 5 w 2"/>
                  <a:gd name="T1" fmla="*/ 5 h 2"/>
                  <a:gd name="T2" fmla="*/ 5 w 2"/>
                  <a:gd name="T3" fmla="*/ 5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1" name="Freeform 1018"/>
              <p:cNvSpPr>
                <a:spLocks/>
              </p:cNvSpPr>
              <p:nvPr/>
            </p:nvSpPr>
            <p:spPr bwMode="auto">
              <a:xfrm>
                <a:off x="6535" y="3276"/>
                <a:ext cx="2" cy="4"/>
              </a:xfrm>
              <a:custGeom>
                <a:avLst/>
                <a:gdLst>
                  <a:gd name="T0" fmla="*/ 2 w 1"/>
                  <a:gd name="T1" fmla="*/ 2 h 2"/>
                  <a:gd name="T2" fmla="*/ 0 w 1"/>
                  <a:gd name="T3" fmla="*/ 2 h 2"/>
                  <a:gd name="T4" fmla="*/ 2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2" name="Freeform 1019"/>
              <p:cNvSpPr>
                <a:spLocks/>
              </p:cNvSpPr>
              <p:nvPr/>
            </p:nvSpPr>
            <p:spPr bwMode="auto">
              <a:xfrm>
                <a:off x="6589" y="327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3" name="Freeform 1020"/>
              <p:cNvSpPr>
                <a:spLocks/>
              </p:cNvSpPr>
              <p:nvPr/>
            </p:nvSpPr>
            <p:spPr bwMode="auto">
              <a:xfrm>
                <a:off x="6584" y="3278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3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4" name="Freeform 1021"/>
              <p:cNvSpPr>
                <a:spLocks/>
              </p:cNvSpPr>
              <p:nvPr/>
            </p:nvSpPr>
            <p:spPr bwMode="auto">
              <a:xfrm>
                <a:off x="6844" y="3278"/>
                <a:ext cx="0" cy="2"/>
              </a:xfrm>
              <a:custGeom>
                <a:avLst/>
                <a:gdLst>
                  <a:gd name="T0" fmla="*/ 2 h 1"/>
                  <a:gd name="T1" fmla="*/ 0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5" name="Freeform 1022"/>
              <p:cNvSpPr>
                <a:spLocks/>
              </p:cNvSpPr>
              <p:nvPr/>
            </p:nvSpPr>
            <p:spPr bwMode="auto">
              <a:xfrm>
                <a:off x="6679" y="327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6" name="Freeform 1023"/>
              <p:cNvSpPr>
                <a:spLocks/>
              </p:cNvSpPr>
              <p:nvPr/>
            </p:nvSpPr>
            <p:spPr bwMode="auto">
              <a:xfrm>
                <a:off x="2275" y="3247"/>
                <a:ext cx="71" cy="62"/>
              </a:xfrm>
              <a:custGeom>
                <a:avLst/>
                <a:gdLst>
                  <a:gd name="T0" fmla="*/ 26 w 30"/>
                  <a:gd name="T1" fmla="*/ 41 h 26"/>
                  <a:gd name="T2" fmla="*/ 26 w 30"/>
                  <a:gd name="T3" fmla="*/ 41 h 26"/>
                  <a:gd name="T4" fmla="*/ 0 60000 65536"/>
                  <a:gd name="T5" fmla="*/ 0 60000 65536"/>
                  <a:gd name="T6" fmla="*/ 0 w 30"/>
                  <a:gd name="T7" fmla="*/ 0 h 26"/>
                  <a:gd name="T8" fmla="*/ 30 w 30"/>
                  <a:gd name="T9" fmla="*/ 26 h 2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" h="26">
                    <a:moveTo>
                      <a:pt x="11" y="17"/>
                    </a:moveTo>
                    <a:cubicBezTo>
                      <a:pt x="30" y="0"/>
                      <a:pt x="0" y="26"/>
                      <a:pt x="11" y="1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7" name="Freeform 1024"/>
              <p:cNvSpPr>
                <a:spLocks/>
              </p:cNvSpPr>
              <p:nvPr/>
            </p:nvSpPr>
            <p:spPr bwMode="auto">
              <a:xfrm>
                <a:off x="2566" y="3278"/>
                <a:ext cx="75" cy="57"/>
              </a:xfrm>
              <a:custGeom>
                <a:avLst/>
                <a:gdLst>
                  <a:gd name="T0" fmla="*/ 75 w 32"/>
                  <a:gd name="T1" fmla="*/ 43 h 24"/>
                  <a:gd name="T2" fmla="*/ 59 w 32"/>
                  <a:gd name="T3" fmla="*/ 5 h 24"/>
                  <a:gd name="T4" fmla="*/ 56 w 32"/>
                  <a:gd name="T5" fmla="*/ 19 h 24"/>
                  <a:gd name="T6" fmla="*/ 45 w 32"/>
                  <a:gd name="T7" fmla="*/ 21 h 24"/>
                  <a:gd name="T8" fmla="*/ 40 w 32"/>
                  <a:gd name="T9" fmla="*/ 2 h 24"/>
                  <a:gd name="T10" fmla="*/ 23 w 32"/>
                  <a:gd name="T11" fmla="*/ 57 h 24"/>
                  <a:gd name="T12" fmla="*/ 75 w 32"/>
                  <a:gd name="T13" fmla="*/ 43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"/>
                  <a:gd name="T22" fmla="*/ 0 h 24"/>
                  <a:gd name="T23" fmla="*/ 32 w 32"/>
                  <a:gd name="T24" fmla="*/ 24 h 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" h="24">
                    <a:moveTo>
                      <a:pt x="32" y="18"/>
                    </a:moveTo>
                    <a:cubicBezTo>
                      <a:pt x="25" y="19"/>
                      <a:pt x="26" y="2"/>
                      <a:pt x="25" y="2"/>
                    </a:cubicBezTo>
                    <a:cubicBezTo>
                      <a:pt x="25" y="1"/>
                      <a:pt x="24" y="7"/>
                      <a:pt x="24" y="8"/>
                    </a:cubicBezTo>
                    <a:cubicBezTo>
                      <a:pt x="23" y="5"/>
                      <a:pt x="21" y="6"/>
                      <a:pt x="19" y="9"/>
                    </a:cubicBezTo>
                    <a:cubicBezTo>
                      <a:pt x="18" y="9"/>
                      <a:pt x="24" y="2"/>
                      <a:pt x="17" y="1"/>
                    </a:cubicBezTo>
                    <a:cubicBezTo>
                      <a:pt x="0" y="0"/>
                      <a:pt x="15" y="18"/>
                      <a:pt x="10" y="24"/>
                    </a:cubicBezTo>
                    <a:cubicBezTo>
                      <a:pt x="12" y="23"/>
                      <a:pt x="32" y="17"/>
                      <a:pt x="32" y="1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8" name="Freeform 1025"/>
              <p:cNvSpPr>
                <a:spLocks/>
              </p:cNvSpPr>
              <p:nvPr/>
            </p:nvSpPr>
            <p:spPr bwMode="auto">
              <a:xfrm>
                <a:off x="6707" y="3278"/>
                <a:ext cx="17" cy="7"/>
              </a:xfrm>
              <a:custGeom>
                <a:avLst/>
                <a:gdLst>
                  <a:gd name="T0" fmla="*/ 12 w 7"/>
                  <a:gd name="T1" fmla="*/ 2 h 3"/>
                  <a:gd name="T2" fmla="*/ 12 w 7"/>
                  <a:gd name="T3" fmla="*/ 2 h 3"/>
                  <a:gd name="T4" fmla="*/ 0 60000 65536"/>
                  <a:gd name="T5" fmla="*/ 0 60000 65536"/>
                  <a:gd name="T6" fmla="*/ 0 w 7"/>
                  <a:gd name="T7" fmla="*/ 0 h 3"/>
                  <a:gd name="T8" fmla="*/ 7 w 7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3">
                    <a:moveTo>
                      <a:pt x="5" y="1"/>
                    </a:moveTo>
                    <a:cubicBezTo>
                      <a:pt x="0" y="0"/>
                      <a:pt x="7" y="3"/>
                      <a:pt x="5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69" name="Freeform 1026"/>
              <p:cNvSpPr>
                <a:spLocks/>
              </p:cNvSpPr>
              <p:nvPr/>
            </p:nvSpPr>
            <p:spPr bwMode="auto">
              <a:xfrm>
                <a:off x="6570" y="3280"/>
                <a:ext cx="21" cy="0"/>
              </a:xfrm>
              <a:custGeom>
                <a:avLst/>
                <a:gdLst>
                  <a:gd name="T0" fmla="*/ 14 w 9"/>
                  <a:gd name="T1" fmla="*/ 14 w 9"/>
                  <a:gd name="T2" fmla="*/ 0 60000 65536"/>
                  <a:gd name="T3" fmla="*/ 0 60000 65536"/>
                  <a:gd name="T4" fmla="*/ 0 w 9"/>
                  <a:gd name="T5" fmla="*/ 9 w 9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9">
                    <a:moveTo>
                      <a:pt x="6" y="0"/>
                    </a:moveTo>
                    <a:cubicBezTo>
                      <a:pt x="0" y="0"/>
                      <a:pt x="9" y="0"/>
                      <a:pt x="6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0" name="Freeform 1027"/>
              <p:cNvSpPr>
                <a:spLocks/>
              </p:cNvSpPr>
              <p:nvPr/>
            </p:nvSpPr>
            <p:spPr bwMode="auto">
              <a:xfrm>
                <a:off x="6721" y="328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1" name="Freeform 1028"/>
              <p:cNvSpPr>
                <a:spLocks/>
              </p:cNvSpPr>
              <p:nvPr/>
            </p:nvSpPr>
            <p:spPr bwMode="auto">
              <a:xfrm>
                <a:off x="6587" y="3280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2 w 1"/>
                  <a:gd name="T3" fmla="*/ 3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2" name="Freeform 1029"/>
              <p:cNvSpPr>
                <a:spLocks/>
              </p:cNvSpPr>
              <p:nvPr/>
            </p:nvSpPr>
            <p:spPr bwMode="auto">
              <a:xfrm>
                <a:off x="6591" y="328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3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3" name="Freeform 1030"/>
              <p:cNvSpPr>
                <a:spLocks/>
              </p:cNvSpPr>
              <p:nvPr/>
            </p:nvSpPr>
            <p:spPr bwMode="auto">
              <a:xfrm>
                <a:off x="6584" y="3285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60000 65536"/>
                  <a:gd name="T3" fmla="*/ 0 60000 65536"/>
                  <a:gd name="T4" fmla="*/ 0 w 2"/>
                  <a:gd name="T5" fmla="*/ 2 w 2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2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4" name="Freeform 1031"/>
              <p:cNvSpPr>
                <a:spLocks/>
              </p:cNvSpPr>
              <p:nvPr/>
            </p:nvSpPr>
            <p:spPr bwMode="auto">
              <a:xfrm>
                <a:off x="6596" y="3285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5" name="Freeform 1032"/>
              <p:cNvSpPr>
                <a:spLocks/>
              </p:cNvSpPr>
              <p:nvPr/>
            </p:nvSpPr>
            <p:spPr bwMode="auto">
              <a:xfrm>
                <a:off x="6589" y="3285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6" name="Freeform 1033"/>
              <p:cNvSpPr>
                <a:spLocks/>
              </p:cNvSpPr>
              <p:nvPr/>
            </p:nvSpPr>
            <p:spPr bwMode="auto">
              <a:xfrm>
                <a:off x="6901" y="3290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7" name="Freeform 1034"/>
              <p:cNvSpPr>
                <a:spLocks/>
              </p:cNvSpPr>
              <p:nvPr/>
            </p:nvSpPr>
            <p:spPr bwMode="auto">
              <a:xfrm>
                <a:off x="6598" y="3285"/>
                <a:ext cx="8" cy="5"/>
              </a:xfrm>
              <a:custGeom>
                <a:avLst/>
                <a:gdLst>
                  <a:gd name="T0" fmla="*/ 5 w 3"/>
                  <a:gd name="T1" fmla="*/ 0 h 2"/>
                  <a:gd name="T2" fmla="*/ 5 w 3"/>
                  <a:gd name="T3" fmla="*/ 0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2" y="0"/>
                    </a:moveTo>
                    <a:cubicBezTo>
                      <a:pt x="0" y="1"/>
                      <a:pt x="3" y="2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8" name="Freeform 1035"/>
              <p:cNvSpPr>
                <a:spLocks/>
              </p:cNvSpPr>
              <p:nvPr/>
            </p:nvSpPr>
            <p:spPr bwMode="auto">
              <a:xfrm>
                <a:off x="2632" y="3278"/>
                <a:ext cx="33" cy="33"/>
              </a:xfrm>
              <a:custGeom>
                <a:avLst/>
                <a:gdLst>
                  <a:gd name="T0" fmla="*/ 33 w 14"/>
                  <a:gd name="T1" fmla="*/ 21 h 14"/>
                  <a:gd name="T2" fmla="*/ 5 w 14"/>
                  <a:gd name="T3" fmla="*/ 14 h 14"/>
                  <a:gd name="T4" fmla="*/ 0 w 14"/>
                  <a:gd name="T5" fmla="*/ 19 h 14"/>
                  <a:gd name="T6" fmla="*/ 33 w 14"/>
                  <a:gd name="T7" fmla="*/ 21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4"/>
                  <a:gd name="T14" fmla="*/ 14 w 1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4">
                    <a:moveTo>
                      <a:pt x="14" y="9"/>
                    </a:moveTo>
                    <a:cubicBezTo>
                      <a:pt x="13" y="8"/>
                      <a:pt x="2" y="0"/>
                      <a:pt x="2" y="6"/>
                    </a:cubicBezTo>
                    <a:cubicBezTo>
                      <a:pt x="3" y="6"/>
                      <a:pt x="3" y="6"/>
                      <a:pt x="0" y="8"/>
                    </a:cubicBezTo>
                    <a:cubicBezTo>
                      <a:pt x="7" y="14"/>
                      <a:pt x="11" y="12"/>
                      <a:pt x="14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79" name="Freeform 1036"/>
              <p:cNvSpPr>
                <a:spLocks/>
              </p:cNvSpPr>
              <p:nvPr/>
            </p:nvSpPr>
            <p:spPr bwMode="auto">
              <a:xfrm>
                <a:off x="6608" y="3287"/>
                <a:ext cx="2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0" name="Freeform 1037"/>
              <p:cNvSpPr>
                <a:spLocks/>
              </p:cNvSpPr>
              <p:nvPr/>
            </p:nvSpPr>
            <p:spPr bwMode="auto">
              <a:xfrm>
                <a:off x="6854" y="3287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1" name="Freeform 1038"/>
              <p:cNvSpPr>
                <a:spLocks/>
              </p:cNvSpPr>
              <p:nvPr/>
            </p:nvSpPr>
            <p:spPr bwMode="auto">
              <a:xfrm>
                <a:off x="6610" y="3290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60000 65536"/>
                  <a:gd name="T3" fmla="*/ 0 60000 65536"/>
                  <a:gd name="T4" fmla="*/ 0 w 2"/>
                  <a:gd name="T5" fmla="*/ 2 w 2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2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2" name="Freeform 1039"/>
              <p:cNvSpPr>
                <a:spLocks/>
              </p:cNvSpPr>
              <p:nvPr/>
            </p:nvSpPr>
            <p:spPr bwMode="auto">
              <a:xfrm>
                <a:off x="6546" y="3287"/>
                <a:ext cx="0" cy="3"/>
              </a:xfrm>
              <a:custGeom>
                <a:avLst/>
                <a:gdLst>
                  <a:gd name="T0" fmla="*/ 3 h 1"/>
                  <a:gd name="T1" fmla="*/ 3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3" name="Freeform 1040"/>
              <p:cNvSpPr>
                <a:spLocks/>
              </p:cNvSpPr>
              <p:nvPr/>
            </p:nvSpPr>
            <p:spPr bwMode="auto">
              <a:xfrm>
                <a:off x="2675" y="3290"/>
                <a:ext cx="49" cy="9"/>
              </a:xfrm>
              <a:custGeom>
                <a:avLst/>
                <a:gdLst>
                  <a:gd name="T0" fmla="*/ 23 w 21"/>
                  <a:gd name="T1" fmla="*/ 2 h 4"/>
                  <a:gd name="T2" fmla="*/ 23 w 21"/>
                  <a:gd name="T3" fmla="*/ 2 h 4"/>
                  <a:gd name="T4" fmla="*/ 0 60000 65536"/>
                  <a:gd name="T5" fmla="*/ 0 60000 65536"/>
                  <a:gd name="T6" fmla="*/ 0 w 21"/>
                  <a:gd name="T7" fmla="*/ 0 h 4"/>
                  <a:gd name="T8" fmla="*/ 21 w 21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" h="4">
                    <a:moveTo>
                      <a:pt x="10" y="1"/>
                    </a:moveTo>
                    <a:cubicBezTo>
                      <a:pt x="0" y="0"/>
                      <a:pt x="21" y="4"/>
                      <a:pt x="1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4" name="Freeform 1041"/>
              <p:cNvSpPr>
                <a:spLocks/>
              </p:cNvSpPr>
              <p:nvPr/>
            </p:nvSpPr>
            <p:spPr bwMode="auto">
              <a:xfrm>
                <a:off x="6532" y="3287"/>
                <a:ext cx="36" cy="40"/>
              </a:xfrm>
              <a:custGeom>
                <a:avLst/>
                <a:gdLst>
                  <a:gd name="T0" fmla="*/ 36 w 15"/>
                  <a:gd name="T1" fmla="*/ 21 h 17"/>
                  <a:gd name="T2" fmla="*/ 5 w 15"/>
                  <a:gd name="T3" fmla="*/ 9 h 17"/>
                  <a:gd name="T4" fmla="*/ 2 w 15"/>
                  <a:gd name="T5" fmla="*/ 16 h 17"/>
                  <a:gd name="T6" fmla="*/ 36 w 15"/>
                  <a:gd name="T7" fmla="*/ 21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7"/>
                  <a:gd name="T14" fmla="*/ 15 w 15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7">
                    <a:moveTo>
                      <a:pt x="15" y="9"/>
                    </a:moveTo>
                    <a:cubicBezTo>
                      <a:pt x="14" y="10"/>
                      <a:pt x="10" y="0"/>
                      <a:pt x="2" y="4"/>
                    </a:cubicBezTo>
                    <a:cubicBezTo>
                      <a:pt x="7" y="6"/>
                      <a:pt x="7" y="7"/>
                      <a:pt x="1" y="7"/>
                    </a:cubicBezTo>
                    <a:cubicBezTo>
                      <a:pt x="0" y="11"/>
                      <a:pt x="14" y="17"/>
                      <a:pt x="15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5" name="Freeform 1042"/>
              <p:cNvSpPr>
                <a:spLocks/>
              </p:cNvSpPr>
              <p:nvPr/>
            </p:nvSpPr>
            <p:spPr bwMode="auto">
              <a:xfrm>
                <a:off x="6787" y="3285"/>
                <a:ext cx="31" cy="24"/>
              </a:xfrm>
              <a:custGeom>
                <a:avLst/>
                <a:gdLst>
                  <a:gd name="T0" fmla="*/ 14 w 13"/>
                  <a:gd name="T1" fmla="*/ 10 h 10"/>
                  <a:gd name="T2" fmla="*/ 14 w 13"/>
                  <a:gd name="T3" fmla="*/ 10 h 10"/>
                  <a:gd name="T4" fmla="*/ 0 60000 65536"/>
                  <a:gd name="T5" fmla="*/ 0 60000 65536"/>
                  <a:gd name="T6" fmla="*/ 0 w 13"/>
                  <a:gd name="T7" fmla="*/ 0 h 10"/>
                  <a:gd name="T8" fmla="*/ 13 w 1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10">
                    <a:moveTo>
                      <a:pt x="6" y="4"/>
                    </a:moveTo>
                    <a:cubicBezTo>
                      <a:pt x="0" y="0"/>
                      <a:pt x="13" y="10"/>
                      <a:pt x="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6" name="Freeform 1043"/>
              <p:cNvSpPr>
                <a:spLocks/>
              </p:cNvSpPr>
              <p:nvPr/>
            </p:nvSpPr>
            <p:spPr bwMode="auto">
              <a:xfrm>
                <a:off x="2259" y="3297"/>
                <a:ext cx="33" cy="19"/>
              </a:xfrm>
              <a:custGeom>
                <a:avLst/>
                <a:gdLst>
                  <a:gd name="T0" fmla="*/ 33 w 14"/>
                  <a:gd name="T1" fmla="*/ 0 h 8"/>
                  <a:gd name="T2" fmla="*/ 33 w 14"/>
                  <a:gd name="T3" fmla="*/ 0 h 8"/>
                  <a:gd name="T4" fmla="*/ 0 60000 65536"/>
                  <a:gd name="T5" fmla="*/ 0 60000 65536"/>
                  <a:gd name="T6" fmla="*/ 0 w 14"/>
                  <a:gd name="T7" fmla="*/ 0 h 8"/>
                  <a:gd name="T8" fmla="*/ 14 w 14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8">
                    <a:moveTo>
                      <a:pt x="14" y="0"/>
                    </a:moveTo>
                    <a:cubicBezTo>
                      <a:pt x="14" y="4"/>
                      <a:pt x="0" y="8"/>
                      <a:pt x="14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7" name="Freeform 1044"/>
              <p:cNvSpPr>
                <a:spLocks/>
              </p:cNvSpPr>
              <p:nvPr/>
            </p:nvSpPr>
            <p:spPr bwMode="auto">
              <a:xfrm>
                <a:off x="6884" y="3299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8" name="Freeform 1045"/>
              <p:cNvSpPr>
                <a:spLocks/>
              </p:cNvSpPr>
              <p:nvPr/>
            </p:nvSpPr>
            <p:spPr bwMode="auto">
              <a:xfrm>
                <a:off x="6733" y="3299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89" name="Freeform 1046"/>
              <p:cNvSpPr>
                <a:spLocks/>
              </p:cNvSpPr>
              <p:nvPr/>
            </p:nvSpPr>
            <p:spPr bwMode="auto">
              <a:xfrm>
                <a:off x="2297" y="3301"/>
                <a:ext cx="4" cy="0"/>
              </a:xfrm>
              <a:custGeom>
                <a:avLst/>
                <a:gdLst>
                  <a:gd name="T0" fmla="*/ 2 w 2"/>
                  <a:gd name="T1" fmla="*/ 4 w 2"/>
                  <a:gd name="T2" fmla="*/ 2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0" name="Freeform 1047"/>
              <p:cNvSpPr>
                <a:spLocks/>
              </p:cNvSpPr>
              <p:nvPr/>
            </p:nvSpPr>
            <p:spPr bwMode="auto">
              <a:xfrm>
                <a:off x="2670" y="3301"/>
                <a:ext cx="71" cy="83"/>
              </a:xfrm>
              <a:custGeom>
                <a:avLst/>
                <a:gdLst>
                  <a:gd name="T0" fmla="*/ 62 w 30"/>
                  <a:gd name="T1" fmla="*/ 36 h 35"/>
                  <a:gd name="T2" fmla="*/ 52 w 30"/>
                  <a:gd name="T3" fmla="*/ 26 h 35"/>
                  <a:gd name="T4" fmla="*/ 59 w 30"/>
                  <a:gd name="T5" fmla="*/ 0 h 35"/>
                  <a:gd name="T6" fmla="*/ 31 w 30"/>
                  <a:gd name="T7" fmla="*/ 17 h 35"/>
                  <a:gd name="T8" fmla="*/ 43 w 30"/>
                  <a:gd name="T9" fmla="*/ 31 h 35"/>
                  <a:gd name="T10" fmla="*/ 24 w 30"/>
                  <a:gd name="T11" fmla="*/ 24 h 35"/>
                  <a:gd name="T12" fmla="*/ 14 w 30"/>
                  <a:gd name="T13" fmla="*/ 31 h 35"/>
                  <a:gd name="T14" fmla="*/ 2 w 30"/>
                  <a:gd name="T15" fmla="*/ 69 h 35"/>
                  <a:gd name="T16" fmla="*/ 7 w 30"/>
                  <a:gd name="T17" fmla="*/ 81 h 35"/>
                  <a:gd name="T18" fmla="*/ 62 w 30"/>
                  <a:gd name="T19" fmla="*/ 36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35"/>
                  <a:gd name="T32" fmla="*/ 30 w 30"/>
                  <a:gd name="T33" fmla="*/ 35 h 3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35">
                    <a:moveTo>
                      <a:pt x="26" y="15"/>
                    </a:moveTo>
                    <a:cubicBezTo>
                      <a:pt x="26" y="7"/>
                      <a:pt x="30" y="11"/>
                      <a:pt x="22" y="11"/>
                    </a:cubicBezTo>
                    <a:cubicBezTo>
                      <a:pt x="23" y="10"/>
                      <a:pt x="25" y="0"/>
                      <a:pt x="25" y="0"/>
                    </a:cubicBezTo>
                    <a:cubicBezTo>
                      <a:pt x="29" y="2"/>
                      <a:pt x="12" y="8"/>
                      <a:pt x="13" y="7"/>
                    </a:cubicBezTo>
                    <a:cubicBezTo>
                      <a:pt x="15" y="9"/>
                      <a:pt x="16" y="15"/>
                      <a:pt x="18" y="13"/>
                    </a:cubicBezTo>
                    <a:cubicBezTo>
                      <a:pt x="18" y="20"/>
                      <a:pt x="10" y="11"/>
                      <a:pt x="10" y="10"/>
                    </a:cubicBezTo>
                    <a:cubicBezTo>
                      <a:pt x="4" y="11"/>
                      <a:pt x="21" y="13"/>
                      <a:pt x="6" y="13"/>
                    </a:cubicBezTo>
                    <a:cubicBezTo>
                      <a:pt x="12" y="13"/>
                      <a:pt x="10" y="24"/>
                      <a:pt x="1" y="29"/>
                    </a:cubicBezTo>
                    <a:cubicBezTo>
                      <a:pt x="0" y="28"/>
                      <a:pt x="4" y="35"/>
                      <a:pt x="3" y="34"/>
                    </a:cubicBezTo>
                    <a:cubicBezTo>
                      <a:pt x="9" y="31"/>
                      <a:pt x="27" y="13"/>
                      <a:pt x="26" y="1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1" name="Freeform 1048"/>
              <p:cNvSpPr>
                <a:spLocks/>
              </p:cNvSpPr>
              <p:nvPr/>
            </p:nvSpPr>
            <p:spPr bwMode="auto">
              <a:xfrm>
                <a:off x="2781" y="3301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2" name="Freeform 1049"/>
              <p:cNvSpPr>
                <a:spLocks/>
              </p:cNvSpPr>
              <p:nvPr/>
            </p:nvSpPr>
            <p:spPr bwMode="auto">
              <a:xfrm>
                <a:off x="6823" y="330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3" name="Freeform 1050"/>
              <p:cNvSpPr>
                <a:spLocks/>
              </p:cNvSpPr>
              <p:nvPr/>
            </p:nvSpPr>
            <p:spPr bwMode="auto">
              <a:xfrm>
                <a:off x="6797" y="3297"/>
                <a:ext cx="59" cy="64"/>
              </a:xfrm>
              <a:custGeom>
                <a:avLst/>
                <a:gdLst>
                  <a:gd name="T0" fmla="*/ 24 w 25"/>
                  <a:gd name="T1" fmla="*/ 57 h 27"/>
                  <a:gd name="T2" fmla="*/ 12 w 25"/>
                  <a:gd name="T3" fmla="*/ 7 h 27"/>
                  <a:gd name="T4" fmla="*/ 0 w 25"/>
                  <a:gd name="T5" fmla="*/ 52 h 27"/>
                  <a:gd name="T6" fmla="*/ 9 w 25"/>
                  <a:gd name="T7" fmla="*/ 62 h 27"/>
                  <a:gd name="T8" fmla="*/ 7 w 25"/>
                  <a:gd name="T9" fmla="*/ 57 h 27"/>
                  <a:gd name="T10" fmla="*/ 24 w 25"/>
                  <a:gd name="T11" fmla="*/ 57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"/>
                  <a:gd name="T19" fmla="*/ 0 h 27"/>
                  <a:gd name="T20" fmla="*/ 25 w 25"/>
                  <a:gd name="T21" fmla="*/ 27 h 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" h="27">
                    <a:moveTo>
                      <a:pt x="10" y="24"/>
                    </a:moveTo>
                    <a:cubicBezTo>
                      <a:pt x="25" y="27"/>
                      <a:pt x="17" y="2"/>
                      <a:pt x="5" y="3"/>
                    </a:cubicBezTo>
                    <a:cubicBezTo>
                      <a:pt x="2" y="0"/>
                      <a:pt x="9" y="23"/>
                      <a:pt x="0" y="22"/>
                    </a:cubicBezTo>
                    <a:cubicBezTo>
                      <a:pt x="0" y="22"/>
                      <a:pt x="3" y="26"/>
                      <a:pt x="4" y="26"/>
                    </a:cubicBezTo>
                    <a:cubicBezTo>
                      <a:pt x="4" y="25"/>
                      <a:pt x="5" y="24"/>
                      <a:pt x="3" y="24"/>
                    </a:cubicBezTo>
                    <a:cubicBezTo>
                      <a:pt x="12" y="20"/>
                      <a:pt x="1" y="18"/>
                      <a:pt x="10" y="2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4" name="Freeform 1051"/>
              <p:cNvSpPr>
                <a:spLocks/>
              </p:cNvSpPr>
              <p:nvPr/>
            </p:nvSpPr>
            <p:spPr bwMode="auto">
              <a:xfrm>
                <a:off x="2323" y="330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5" name="Freeform 1052"/>
              <p:cNvSpPr>
                <a:spLocks/>
              </p:cNvSpPr>
              <p:nvPr/>
            </p:nvSpPr>
            <p:spPr bwMode="auto">
              <a:xfrm>
                <a:off x="6797" y="3304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6" name="Freeform 1053"/>
              <p:cNvSpPr>
                <a:spLocks/>
              </p:cNvSpPr>
              <p:nvPr/>
            </p:nvSpPr>
            <p:spPr bwMode="auto">
              <a:xfrm>
                <a:off x="6580" y="3304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2 w 1"/>
                  <a:gd name="T3" fmla="*/ 2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7" name="Freeform 1054"/>
              <p:cNvSpPr>
                <a:spLocks/>
              </p:cNvSpPr>
              <p:nvPr/>
            </p:nvSpPr>
            <p:spPr bwMode="auto">
              <a:xfrm>
                <a:off x="6575" y="3304"/>
                <a:ext cx="5" cy="2"/>
              </a:xfrm>
              <a:custGeom>
                <a:avLst/>
                <a:gdLst>
                  <a:gd name="T0" fmla="*/ 3 w 2"/>
                  <a:gd name="T1" fmla="*/ 2 h 1"/>
                  <a:gd name="T2" fmla="*/ 5 w 2"/>
                  <a:gd name="T3" fmla="*/ 2 h 1"/>
                  <a:gd name="T4" fmla="*/ 3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8" name="Freeform 1055"/>
              <p:cNvSpPr>
                <a:spLocks/>
              </p:cNvSpPr>
              <p:nvPr/>
            </p:nvSpPr>
            <p:spPr bwMode="auto">
              <a:xfrm>
                <a:off x="6818" y="330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299" name="Freeform 1056"/>
              <p:cNvSpPr>
                <a:spLocks/>
              </p:cNvSpPr>
              <p:nvPr/>
            </p:nvSpPr>
            <p:spPr bwMode="auto">
              <a:xfrm>
                <a:off x="6596" y="3306"/>
                <a:ext cx="12" cy="7"/>
              </a:xfrm>
              <a:custGeom>
                <a:avLst/>
                <a:gdLst>
                  <a:gd name="T0" fmla="*/ 0 w 5"/>
                  <a:gd name="T1" fmla="*/ 2 h 3"/>
                  <a:gd name="T2" fmla="*/ 0 w 5"/>
                  <a:gd name="T3" fmla="*/ 0 h 3"/>
                  <a:gd name="T4" fmla="*/ 0 w 5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"/>
                  <a:gd name="T11" fmla="*/ 5 w 5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">
                    <a:moveTo>
                      <a:pt x="0" y="1"/>
                    </a:moveTo>
                    <a:cubicBezTo>
                      <a:pt x="0" y="3"/>
                      <a:pt x="5" y="0"/>
                      <a:pt x="0" y="0"/>
                    </a:cubicBez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0" name="Freeform 1057"/>
              <p:cNvSpPr>
                <a:spLocks/>
              </p:cNvSpPr>
              <p:nvPr/>
            </p:nvSpPr>
            <p:spPr bwMode="auto">
              <a:xfrm>
                <a:off x="6825" y="3306"/>
                <a:ext cx="12" cy="5"/>
              </a:xfrm>
              <a:custGeom>
                <a:avLst/>
                <a:gdLst>
                  <a:gd name="T0" fmla="*/ 7 w 5"/>
                  <a:gd name="T1" fmla="*/ 3 h 2"/>
                  <a:gd name="T2" fmla="*/ 0 w 5"/>
                  <a:gd name="T3" fmla="*/ 0 h 2"/>
                  <a:gd name="T4" fmla="*/ 7 w 5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"/>
                  <a:gd name="T11" fmla="*/ 5 w 5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">
                    <a:moveTo>
                      <a:pt x="3" y="1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2"/>
                      <a:pt x="5" y="2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1" name="Freeform 1058"/>
              <p:cNvSpPr>
                <a:spLocks/>
              </p:cNvSpPr>
              <p:nvPr/>
            </p:nvSpPr>
            <p:spPr bwMode="auto">
              <a:xfrm>
                <a:off x="6561" y="3309"/>
                <a:ext cx="87" cy="118"/>
              </a:xfrm>
              <a:custGeom>
                <a:avLst/>
                <a:gdLst>
                  <a:gd name="T0" fmla="*/ 87 w 37"/>
                  <a:gd name="T1" fmla="*/ 109 h 50"/>
                  <a:gd name="T2" fmla="*/ 28 w 37"/>
                  <a:gd name="T3" fmla="*/ 38 h 50"/>
                  <a:gd name="T4" fmla="*/ 28 w 37"/>
                  <a:gd name="T5" fmla="*/ 33 h 50"/>
                  <a:gd name="T6" fmla="*/ 45 w 37"/>
                  <a:gd name="T7" fmla="*/ 35 h 50"/>
                  <a:gd name="T8" fmla="*/ 24 w 37"/>
                  <a:gd name="T9" fmla="*/ 0 h 50"/>
                  <a:gd name="T10" fmla="*/ 9 w 37"/>
                  <a:gd name="T11" fmla="*/ 5 h 50"/>
                  <a:gd name="T12" fmla="*/ 19 w 37"/>
                  <a:gd name="T13" fmla="*/ 9 h 50"/>
                  <a:gd name="T14" fmla="*/ 7 w 37"/>
                  <a:gd name="T15" fmla="*/ 14 h 50"/>
                  <a:gd name="T16" fmla="*/ 9 w 37"/>
                  <a:gd name="T17" fmla="*/ 19 h 50"/>
                  <a:gd name="T18" fmla="*/ 9 w 37"/>
                  <a:gd name="T19" fmla="*/ 24 h 50"/>
                  <a:gd name="T20" fmla="*/ 26 w 37"/>
                  <a:gd name="T21" fmla="*/ 26 h 50"/>
                  <a:gd name="T22" fmla="*/ 7 w 37"/>
                  <a:gd name="T23" fmla="*/ 28 h 50"/>
                  <a:gd name="T24" fmla="*/ 38 w 37"/>
                  <a:gd name="T25" fmla="*/ 61 h 50"/>
                  <a:gd name="T26" fmla="*/ 28 w 37"/>
                  <a:gd name="T27" fmla="*/ 66 h 50"/>
                  <a:gd name="T28" fmla="*/ 66 w 37"/>
                  <a:gd name="T29" fmla="*/ 94 h 50"/>
                  <a:gd name="T30" fmla="*/ 87 w 37"/>
                  <a:gd name="T31" fmla="*/ 109 h 5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7"/>
                  <a:gd name="T49" fmla="*/ 0 h 50"/>
                  <a:gd name="T50" fmla="*/ 37 w 37"/>
                  <a:gd name="T51" fmla="*/ 50 h 5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7" h="50">
                    <a:moveTo>
                      <a:pt x="37" y="46"/>
                    </a:moveTo>
                    <a:cubicBezTo>
                      <a:pt x="34" y="45"/>
                      <a:pt x="17" y="23"/>
                      <a:pt x="12" y="16"/>
                    </a:cubicBezTo>
                    <a:cubicBezTo>
                      <a:pt x="19" y="15"/>
                      <a:pt x="15" y="16"/>
                      <a:pt x="12" y="14"/>
                    </a:cubicBezTo>
                    <a:cubicBezTo>
                      <a:pt x="14" y="11"/>
                      <a:pt x="17" y="12"/>
                      <a:pt x="19" y="15"/>
                    </a:cubicBezTo>
                    <a:cubicBezTo>
                      <a:pt x="15" y="9"/>
                      <a:pt x="11" y="0"/>
                      <a:pt x="10" y="0"/>
                    </a:cubicBezTo>
                    <a:cubicBezTo>
                      <a:pt x="8" y="0"/>
                      <a:pt x="6" y="1"/>
                      <a:pt x="4" y="2"/>
                    </a:cubicBezTo>
                    <a:cubicBezTo>
                      <a:pt x="4" y="3"/>
                      <a:pt x="8" y="4"/>
                      <a:pt x="8" y="4"/>
                    </a:cubicBezTo>
                    <a:cubicBezTo>
                      <a:pt x="8" y="6"/>
                      <a:pt x="6" y="7"/>
                      <a:pt x="3" y="6"/>
                    </a:cubicBezTo>
                    <a:cubicBezTo>
                      <a:pt x="4" y="7"/>
                      <a:pt x="12" y="8"/>
                      <a:pt x="4" y="8"/>
                    </a:cubicBezTo>
                    <a:cubicBezTo>
                      <a:pt x="8" y="9"/>
                      <a:pt x="7" y="10"/>
                      <a:pt x="4" y="10"/>
                    </a:cubicBezTo>
                    <a:cubicBezTo>
                      <a:pt x="6" y="10"/>
                      <a:pt x="8" y="10"/>
                      <a:pt x="11" y="11"/>
                    </a:cubicBezTo>
                    <a:cubicBezTo>
                      <a:pt x="11" y="11"/>
                      <a:pt x="4" y="11"/>
                      <a:pt x="3" y="12"/>
                    </a:cubicBezTo>
                    <a:cubicBezTo>
                      <a:pt x="0" y="19"/>
                      <a:pt x="16" y="26"/>
                      <a:pt x="16" y="26"/>
                    </a:cubicBezTo>
                    <a:cubicBezTo>
                      <a:pt x="16" y="28"/>
                      <a:pt x="15" y="28"/>
                      <a:pt x="12" y="28"/>
                    </a:cubicBezTo>
                    <a:cubicBezTo>
                      <a:pt x="16" y="30"/>
                      <a:pt x="22" y="41"/>
                      <a:pt x="28" y="40"/>
                    </a:cubicBezTo>
                    <a:cubicBezTo>
                      <a:pt x="25" y="50"/>
                      <a:pt x="33" y="40"/>
                      <a:pt x="37" y="4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2" name="Freeform 1059"/>
              <p:cNvSpPr>
                <a:spLocks/>
              </p:cNvSpPr>
              <p:nvPr/>
            </p:nvSpPr>
            <p:spPr bwMode="auto">
              <a:xfrm>
                <a:off x="6591" y="3306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3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3" name="Freeform 1060"/>
              <p:cNvSpPr>
                <a:spLocks/>
              </p:cNvSpPr>
              <p:nvPr/>
            </p:nvSpPr>
            <p:spPr bwMode="auto">
              <a:xfrm>
                <a:off x="2455" y="3276"/>
                <a:ext cx="33" cy="75"/>
              </a:xfrm>
              <a:custGeom>
                <a:avLst/>
                <a:gdLst>
                  <a:gd name="T0" fmla="*/ 33 w 14"/>
                  <a:gd name="T1" fmla="*/ 33 h 32"/>
                  <a:gd name="T2" fmla="*/ 33 w 14"/>
                  <a:gd name="T3" fmla="*/ 33 h 32"/>
                  <a:gd name="T4" fmla="*/ 0 60000 65536"/>
                  <a:gd name="T5" fmla="*/ 0 60000 65536"/>
                  <a:gd name="T6" fmla="*/ 0 w 14"/>
                  <a:gd name="T7" fmla="*/ 0 h 32"/>
                  <a:gd name="T8" fmla="*/ 14 w 14"/>
                  <a:gd name="T9" fmla="*/ 32 h 3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" h="32">
                    <a:moveTo>
                      <a:pt x="14" y="14"/>
                    </a:moveTo>
                    <a:cubicBezTo>
                      <a:pt x="0" y="0"/>
                      <a:pt x="12" y="32"/>
                      <a:pt x="14" y="1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4" name="Freeform 1061"/>
              <p:cNvSpPr>
                <a:spLocks/>
              </p:cNvSpPr>
              <p:nvPr/>
            </p:nvSpPr>
            <p:spPr bwMode="auto">
              <a:xfrm>
                <a:off x="2753" y="3309"/>
                <a:ext cx="28" cy="40"/>
              </a:xfrm>
              <a:custGeom>
                <a:avLst/>
                <a:gdLst>
                  <a:gd name="T0" fmla="*/ 28 w 12"/>
                  <a:gd name="T1" fmla="*/ 35 h 17"/>
                  <a:gd name="T2" fmla="*/ 26 w 12"/>
                  <a:gd name="T3" fmla="*/ 0 h 17"/>
                  <a:gd name="T4" fmla="*/ 5 w 12"/>
                  <a:gd name="T5" fmla="*/ 24 h 17"/>
                  <a:gd name="T6" fmla="*/ 9 w 12"/>
                  <a:gd name="T7" fmla="*/ 40 h 17"/>
                  <a:gd name="T8" fmla="*/ 28 w 12"/>
                  <a:gd name="T9" fmla="*/ 35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7"/>
                  <a:gd name="T17" fmla="*/ 12 w 12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7">
                    <a:moveTo>
                      <a:pt x="12" y="15"/>
                    </a:moveTo>
                    <a:cubicBezTo>
                      <a:pt x="8" y="15"/>
                      <a:pt x="11" y="1"/>
                      <a:pt x="11" y="0"/>
                    </a:cubicBezTo>
                    <a:cubicBezTo>
                      <a:pt x="6" y="4"/>
                      <a:pt x="3" y="9"/>
                      <a:pt x="2" y="10"/>
                    </a:cubicBezTo>
                    <a:cubicBezTo>
                      <a:pt x="12" y="12"/>
                      <a:pt x="0" y="13"/>
                      <a:pt x="4" y="17"/>
                    </a:cubicBezTo>
                    <a:cubicBezTo>
                      <a:pt x="4" y="14"/>
                      <a:pt x="11" y="13"/>
                      <a:pt x="12" y="1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5" name="Freeform 1062"/>
              <p:cNvSpPr>
                <a:spLocks/>
              </p:cNvSpPr>
              <p:nvPr/>
            </p:nvSpPr>
            <p:spPr bwMode="auto">
              <a:xfrm>
                <a:off x="6835" y="330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6" name="Freeform 1063"/>
              <p:cNvSpPr>
                <a:spLocks/>
              </p:cNvSpPr>
              <p:nvPr/>
            </p:nvSpPr>
            <p:spPr bwMode="auto">
              <a:xfrm>
                <a:off x="2287" y="3311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7" name="Freeform 1064"/>
              <p:cNvSpPr>
                <a:spLocks/>
              </p:cNvSpPr>
              <p:nvPr/>
            </p:nvSpPr>
            <p:spPr bwMode="auto">
              <a:xfrm>
                <a:off x="6650" y="331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8" name="Freeform 1065"/>
              <p:cNvSpPr>
                <a:spLocks/>
              </p:cNvSpPr>
              <p:nvPr/>
            </p:nvSpPr>
            <p:spPr bwMode="auto">
              <a:xfrm>
                <a:off x="6627" y="3309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09" name="Freeform 1066"/>
              <p:cNvSpPr>
                <a:spLocks/>
              </p:cNvSpPr>
              <p:nvPr/>
            </p:nvSpPr>
            <p:spPr bwMode="auto">
              <a:xfrm>
                <a:off x="6712" y="3311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0" name="Freeform 1067"/>
              <p:cNvSpPr>
                <a:spLocks/>
              </p:cNvSpPr>
              <p:nvPr/>
            </p:nvSpPr>
            <p:spPr bwMode="auto">
              <a:xfrm>
                <a:off x="6624" y="331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1" name="Freeform 1068"/>
              <p:cNvSpPr>
                <a:spLocks/>
              </p:cNvSpPr>
              <p:nvPr/>
            </p:nvSpPr>
            <p:spPr bwMode="auto">
              <a:xfrm>
                <a:off x="6731" y="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2" name="Freeform 1069"/>
              <p:cNvSpPr>
                <a:spLocks/>
              </p:cNvSpPr>
              <p:nvPr/>
            </p:nvSpPr>
            <p:spPr bwMode="auto">
              <a:xfrm>
                <a:off x="6613" y="3313"/>
                <a:ext cx="14" cy="7"/>
              </a:xfrm>
              <a:custGeom>
                <a:avLst/>
                <a:gdLst>
                  <a:gd name="T0" fmla="*/ 0 w 6"/>
                  <a:gd name="T1" fmla="*/ 7 h 3"/>
                  <a:gd name="T2" fmla="*/ 0 w 6"/>
                  <a:gd name="T3" fmla="*/ 7 h 3"/>
                  <a:gd name="T4" fmla="*/ 0 60000 65536"/>
                  <a:gd name="T5" fmla="*/ 0 60000 65536"/>
                  <a:gd name="T6" fmla="*/ 0 w 6"/>
                  <a:gd name="T7" fmla="*/ 0 h 3"/>
                  <a:gd name="T8" fmla="*/ 6 w 6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3">
                    <a:moveTo>
                      <a:pt x="0" y="3"/>
                    </a:moveTo>
                    <a:cubicBezTo>
                      <a:pt x="6" y="0"/>
                      <a:pt x="0" y="3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3" name="Freeform 1070"/>
              <p:cNvSpPr>
                <a:spLocks/>
              </p:cNvSpPr>
              <p:nvPr/>
            </p:nvSpPr>
            <p:spPr bwMode="auto">
              <a:xfrm>
                <a:off x="6613" y="3313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4" name="Freeform 1071"/>
              <p:cNvSpPr>
                <a:spLocks/>
              </p:cNvSpPr>
              <p:nvPr/>
            </p:nvSpPr>
            <p:spPr bwMode="auto">
              <a:xfrm>
                <a:off x="2500" y="3311"/>
                <a:ext cx="16" cy="14"/>
              </a:xfrm>
              <a:custGeom>
                <a:avLst/>
                <a:gdLst>
                  <a:gd name="T0" fmla="*/ 16 w 7"/>
                  <a:gd name="T1" fmla="*/ 2 h 6"/>
                  <a:gd name="T2" fmla="*/ 16 w 7"/>
                  <a:gd name="T3" fmla="*/ 2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1"/>
                    </a:moveTo>
                    <a:cubicBezTo>
                      <a:pt x="0" y="0"/>
                      <a:pt x="1" y="6"/>
                      <a:pt x="7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5" name="Freeform 1072"/>
              <p:cNvSpPr>
                <a:spLocks/>
              </p:cNvSpPr>
              <p:nvPr/>
            </p:nvSpPr>
            <p:spPr bwMode="auto">
              <a:xfrm>
                <a:off x="6828" y="331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6" name="Freeform 1073"/>
              <p:cNvSpPr>
                <a:spLocks/>
              </p:cNvSpPr>
              <p:nvPr/>
            </p:nvSpPr>
            <p:spPr bwMode="auto">
              <a:xfrm>
                <a:off x="6608" y="3316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7" name="Freeform 1074"/>
              <p:cNvSpPr>
                <a:spLocks/>
              </p:cNvSpPr>
              <p:nvPr/>
            </p:nvSpPr>
            <p:spPr bwMode="auto">
              <a:xfrm>
                <a:off x="6624" y="3316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8" name="Freeform 1075"/>
              <p:cNvSpPr>
                <a:spLocks/>
              </p:cNvSpPr>
              <p:nvPr/>
            </p:nvSpPr>
            <p:spPr bwMode="auto">
              <a:xfrm>
                <a:off x="6620" y="3318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19" name="Freeform 1076"/>
              <p:cNvSpPr>
                <a:spLocks/>
              </p:cNvSpPr>
              <p:nvPr/>
            </p:nvSpPr>
            <p:spPr bwMode="auto">
              <a:xfrm>
                <a:off x="6622" y="3318"/>
                <a:ext cx="5" cy="0"/>
              </a:xfrm>
              <a:custGeom>
                <a:avLst/>
                <a:gdLst>
                  <a:gd name="T0" fmla="*/ 3 w 2"/>
                  <a:gd name="T1" fmla="*/ 3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0" name="Freeform 1077"/>
              <p:cNvSpPr>
                <a:spLocks/>
              </p:cNvSpPr>
              <p:nvPr/>
            </p:nvSpPr>
            <p:spPr bwMode="auto">
              <a:xfrm>
                <a:off x="6606" y="3316"/>
                <a:ext cx="42" cy="42"/>
              </a:xfrm>
              <a:custGeom>
                <a:avLst/>
                <a:gdLst>
                  <a:gd name="T0" fmla="*/ 16 w 18"/>
                  <a:gd name="T1" fmla="*/ 9 h 18"/>
                  <a:gd name="T2" fmla="*/ 33 w 18"/>
                  <a:gd name="T3" fmla="*/ 42 h 18"/>
                  <a:gd name="T4" fmla="*/ 42 w 18"/>
                  <a:gd name="T5" fmla="*/ 33 h 18"/>
                  <a:gd name="T6" fmla="*/ 16 w 18"/>
                  <a:gd name="T7" fmla="*/ 9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18"/>
                  <a:gd name="T14" fmla="*/ 18 w 18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18">
                    <a:moveTo>
                      <a:pt x="7" y="4"/>
                    </a:moveTo>
                    <a:cubicBezTo>
                      <a:pt x="0" y="7"/>
                      <a:pt x="14" y="18"/>
                      <a:pt x="14" y="18"/>
                    </a:cubicBezTo>
                    <a:cubicBezTo>
                      <a:pt x="14" y="15"/>
                      <a:pt x="17" y="16"/>
                      <a:pt x="18" y="14"/>
                    </a:cubicBezTo>
                    <a:cubicBezTo>
                      <a:pt x="18" y="9"/>
                      <a:pt x="10" y="0"/>
                      <a:pt x="7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1" name="Freeform 1078"/>
              <p:cNvSpPr>
                <a:spLocks/>
              </p:cNvSpPr>
              <p:nvPr/>
            </p:nvSpPr>
            <p:spPr bwMode="auto">
              <a:xfrm>
                <a:off x="6568" y="3318"/>
                <a:ext cx="2" cy="5"/>
              </a:xfrm>
              <a:custGeom>
                <a:avLst/>
                <a:gdLst>
                  <a:gd name="T0" fmla="*/ 0 w 1"/>
                  <a:gd name="T1" fmla="*/ 3 h 2"/>
                  <a:gd name="T2" fmla="*/ 2 w 1"/>
                  <a:gd name="T3" fmla="*/ 0 h 2"/>
                  <a:gd name="T4" fmla="*/ 0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0" y="2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2" name="Freeform 1079"/>
              <p:cNvSpPr>
                <a:spLocks/>
              </p:cNvSpPr>
              <p:nvPr/>
            </p:nvSpPr>
            <p:spPr bwMode="auto">
              <a:xfrm>
                <a:off x="2755" y="3320"/>
                <a:ext cx="5" cy="3"/>
              </a:xfrm>
              <a:custGeom>
                <a:avLst/>
                <a:gdLst>
                  <a:gd name="T0" fmla="*/ 5 w 2"/>
                  <a:gd name="T1" fmla="*/ 3 h 1"/>
                  <a:gd name="T2" fmla="*/ 3 w 2"/>
                  <a:gd name="T3" fmla="*/ 0 h 1"/>
                  <a:gd name="T4" fmla="*/ 5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1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3" name="Freeform 1080"/>
              <p:cNvSpPr>
                <a:spLocks/>
              </p:cNvSpPr>
              <p:nvPr/>
            </p:nvSpPr>
            <p:spPr bwMode="auto">
              <a:xfrm>
                <a:off x="6820" y="3309"/>
                <a:ext cx="31" cy="21"/>
              </a:xfrm>
              <a:custGeom>
                <a:avLst/>
                <a:gdLst>
                  <a:gd name="T0" fmla="*/ 21 w 13"/>
                  <a:gd name="T1" fmla="*/ 16 h 9"/>
                  <a:gd name="T2" fmla="*/ 21 w 13"/>
                  <a:gd name="T3" fmla="*/ 16 h 9"/>
                  <a:gd name="T4" fmla="*/ 0 60000 65536"/>
                  <a:gd name="T5" fmla="*/ 0 60000 65536"/>
                  <a:gd name="T6" fmla="*/ 0 w 13"/>
                  <a:gd name="T7" fmla="*/ 0 h 9"/>
                  <a:gd name="T8" fmla="*/ 13 w 13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3" h="9">
                    <a:moveTo>
                      <a:pt x="9" y="7"/>
                    </a:moveTo>
                    <a:cubicBezTo>
                      <a:pt x="0" y="0"/>
                      <a:pt x="13" y="9"/>
                      <a:pt x="9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4" name="Freeform 1081"/>
              <p:cNvSpPr>
                <a:spLocks/>
              </p:cNvSpPr>
              <p:nvPr/>
            </p:nvSpPr>
            <p:spPr bwMode="auto">
              <a:xfrm>
                <a:off x="6842" y="332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3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5" name="Freeform 1082"/>
              <p:cNvSpPr>
                <a:spLocks/>
              </p:cNvSpPr>
              <p:nvPr/>
            </p:nvSpPr>
            <p:spPr bwMode="auto">
              <a:xfrm>
                <a:off x="2427" y="3316"/>
                <a:ext cx="47" cy="45"/>
              </a:xfrm>
              <a:custGeom>
                <a:avLst/>
                <a:gdLst>
                  <a:gd name="T0" fmla="*/ 45 w 20"/>
                  <a:gd name="T1" fmla="*/ 21 h 19"/>
                  <a:gd name="T2" fmla="*/ 9 w 20"/>
                  <a:gd name="T3" fmla="*/ 14 h 19"/>
                  <a:gd name="T4" fmla="*/ 21 w 20"/>
                  <a:gd name="T5" fmla="*/ 12 h 19"/>
                  <a:gd name="T6" fmla="*/ 45 w 20"/>
                  <a:gd name="T7" fmla="*/ 2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19" y="9"/>
                    </a:moveTo>
                    <a:cubicBezTo>
                      <a:pt x="20" y="6"/>
                      <a:pt x="0" y="0"/>
                      <a:pt x="4" y="6"/>
                    </a:cubicBezTo>
                    <a:cubicBezTo>
                      <a:pt x="10" y="18"/>
                      <a:pt x="8" y="4"/>
                      <a:pt x="9" y="5"/>
                    </a:cubicBezTo>
                    <a:cubicBezTo>
                      <a:pt x="10" y="4"/>
                      <a:pt x="14" y="19"/>
                      <a:pt x="19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6" name="Freeform 1083"/>
              <p:cNvSpPr>
                <a:spLocks/>
              </p:cNvSpPr>
              <p:nvPr/>
            </p:nvSpPr>
            <p:spPr bwMode="auto">
              <a:xfrm>
                <a:off x="6620" y="3323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7" name="Freeform 1084"/>
              <p:cNvSpPr>
                <a:spLocks/>
              </p:cNvSpPr>
              <p:nvPr/>
            </p:nvSpPr>
            <p:spPr bwMode="auto">
              <a:xfrm>
                <a:off x="6563" y="3323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8" name="Freeform 1085"/>
              <p:cNvSpPr>
                <a:spLocks/>
              </p:cNvSpPr>
              <p:nvPr/>
            </p:nvSpPr>
            <p:spPr bwMode="auto">
              <a:xfrm>
                <a:off x="6603" y="3325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2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29" name="Freeform 1086"/>
              <p:cNvSpPr>
                <a:spLocks/>
              </p:cNvSpPr>
              <p:nvPr/>
            </p:nvSpPr>
            <p:spPr bwMode="auto">
              <a:xfrm>
                <a:off x="6601" y="332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2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1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0" name="Freeform 1087"/>
              <p:cNvSpPr>
                <a:spLocks/>
              </p:cNvSpPr>
              <p:nvPr/>
            </p:nvSpPr>
            <p:spPr bwMode="auto">
              <a:xfrm>
                <a:off x="6809" y="3325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1" name="Freeform 1088"/>
              <p:cNvSpPr>
                <a:spLocks/>
              </p:cNvSpPr>
              <p:nvPr/>
            </p:nvSpPr>
            <p:spPr bwMode="auto">
              <a:xfrm>
                <a:off x="6615" y="332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2" name="Freeform 1089"/>
              <p:cNvSpPr>
                <a:spLocks/>
              </p:cNvSpPr>
              <p:nvPr/>
            </p:nvSpPr>
            <p:spPr bwMode="auto">
              <a:xfrm>
                <a:off x="6785" y="332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3" name="Freeform 1090"/>
              <p:cNvSpPr>
                <a:spLocks/>
              </p:cNvSpPr>
              <p:nvPr/>
            </p:nvSpPr>
            <p:spPr bwMode="auto">
              <a:xfrm>
                <a:off x="6750" y="332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4" name="Freeform 1091"/>
              <p:cNvSpPr>
                <a:spLocks/>
              </p:cNvSpPr>
              <p:nvPr/>
            </p:nvSpPr>
            <p:spPr bwMode="auto">
              <a:xfrm>
                <a:off x="6615" y="3330"/>
                <a:ext cx="0" cy="2"/>
              </a:xfrm>
              <a:custGeom>
                <a:avLst/>
                <a:gdLst>
                  <a:gd name="T0" fmla="*/ 2 h 1"/>
                  <a:gd name="T1" fmla="*/ 0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5" name="Freeform 1092"/>
              <p:cNvSpPr>
                <a:spLocks/>
              </p:cNvSpPr>
              <p:nvPr/>
            </p:nvSpPr>
            <p:spPr bwMode="auto">
              <a:xfrm>
                <a:off x="6639" y="3325"/>
                <a:ext cx="16" cy="12"/>
              </a:xfrm>
              <a:custGeom>
                <a:avLst/>
                <a:gdLst>
                  <a:gd name="T0" fmla="*/ 7 w 7"/>
                  <a:gd name="T1" fmla="*/ 7 h 5"/>
                  <a:gd name="T2" fmla="*/ 7 w 7"/>
                  <a:gd name="T3" fmla="*/ 7 h 5"/>
                  <a:gd name="T4" fmla="*/ 0 60000 65536"/>
                  <a:gd name="T5" fmla="*/ 0 60000 65536"/>
                  <a:gd name="T6" fmla="*/ 0 w 7"/>
                  <a:gd name="T7" fmla="*/ 0 h 5"/>
                  <a:gd name="T8" fmla="*/ 7 w 7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5">
                    <a:moveTo>
                      <a:pt x="3" y="3"/>
                    </a:moveTo>
                    <a:cubicBezTo>
                      <a:pt x="0" y="0"/>
                      <a:pt x="7" y="5"/>
                      <a:pt x="3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6" name="Freeform 1093"/>
              <p:cNvSpPr>
                <a:spLocks/>
              </p:cNvSpPr>
              <p:nvPr/>
            </p:nvSpPr>
            <p:spPr bwMode="auto">
              <a:xfrm>
                <a:off x="2745" y="3332"/>
                <a:ext cx="8" cy="5"/>
              </a:xfrm>
              <a:custGeom>
                <a:avLst/>
                <a:gdLst>
                  <a:gd name="T0" fmla="*/ 0 w 3"/>
                  <a:gd name="T1" fmla="*/ 5 h 2"/>
                  <a:gd name="T2" fmla="*/ 0 w 3"/>
                  <a:gd name="T3" fmla="*/ 5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0" y="2"/>
                    </a:moveTo>
                    <a:cubicBezTo>
                      <a:pt x="3" y="0"/>
                      <a:pt x="3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7" name="Freeform 1094"/>
              <p:cNvSpPr>
                <a:spLocks/>
              </p:cNvSpPr>
              <p:nvPr/>
            </p:nvSpPr>
            <p:spPr bwMode="auto">
              <a:xfrm>
                <a:off x="2478" y="3311"/>
                <a:ext cx="10" cy="42"/>
              </a:xfrm>
              <a:custGeom>
                <a:avLst/>
                <a:gdLst>
                  <a:gd name="T0" fmla="*/ 8 w 4"/>
                  <a:gd name="T1" fmla="*/ 30 h 18"/>
                  <a:gd name="T2" fmla="*/ 8 w 4"/>
                  <a:gd name="T3" fmla="*/ 30 h 18"/>
                  <a:gd name="T4" fmla="*/ 0 60000 65536"/>
                  <a:gd name="T5" fmla="*/ 0 60000 65536"/>
                  <a:gd name="T6" fmla="*/ 0 w 4"/>
                  <a:gd name="T7" fmla="*/ 0 h 18"/>
                  <a:gd name="T8" fmla="*/ 4 w 4"/>
                  <a:gd name="T9" fmla="*/ 18 h 1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8">
                    <a:moveTo>
                      <a:pt x="3" y="13"/>
                    </a:moveTo>
                    <a:cubicBezTo>
                      <a:pt x="0" y="0"/>
                      <a:pt x="4" y="18"/>
                      <a:pt x="3" y="1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8" name="Freeform 1095"/>
              <p:cNvSpPr>
                <a:spLocks/>
              </p:cNvSpPr>
              <p:nvPr/>
            </p:nvSpPr>
            <p:spPr bwMode="auto">
              <a:xfrm>
                <a:off x="2431" y="3335"/>
                <a:ext cx="10" cy="7"/>
              </a:xfrm>
              <a:custGeom>
                <a:avLst/>
                <a:gdLst>
                  <a:gd name="T0" fmla="*/ 10 w 4"/>
                  <a:gd name="T1" fmla="*/ 2 h 3"/>
                  <a:gd name="T2" fmla="*/ 0 w 4"/>
                  <a:gd name="T3" fmla="*/ 0 h 3"/>
                  <a:gd name="T4" fmla="*/ 10 w 4"/>
                  <a:gd name="T5" fmla="*/ 2 h 3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3"/>
                  <a:gd name="T11" fmla="*/ 4 w 4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3">
                    <a:moveTo>
                      <a:pt x="4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3" y="3"/>
                      <a:pt x="4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39" name="Freeform 1096"/>
              <p:cNvSpPr>
                <a:spLocks/>
              </p:cNvSpPr>
              <p:nvPr/>
            </p:nvSpPr>
            <p:spPr bwMode="auto">
              <a:xfrm>
                <a:off x="6861" y="3318"/>
                <a:ext cx="4" cy="52"/>
              </a:xfrm>
              <a:custGeom>
                <a:avLst/>
                <a:gdLst>
                  <a:gd name="T0" fmla="*/ 4 w 2"/>
                  <a:gd name="T1" fmla="*/ 21 h 22"/>
                  <a:gd name="T2" fmla="*/ 4 w 2"/>
                  <a:gd name="T3" fmla="*/ 21 h 22"/>
                  <a:gd name="T4" fmla="*/ 0 60000 65536"/>
                  <a:gd name="T5" fmla="*/ 0 60000 65536"/>
                  <a:gd name="T6" fmla="*/ 0 w 2"/>
                  <a:gd name="T7" fmla="*/ 0 h 22"/>
                  <a:gd name="T8" fmla="*/ 2 w 2"/>
                  <a:gd name="T9" fmla="*/ 22 h 2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2">
                    <a:moveTo>
                      <a:pt x="2" y="9"/>
                    </a:moveTo>
                    <a:cubicBezTo>
                      <a:pt x="0" y="0"/>
                      <a:pt x="2" y="22"/>
                      <a:pt x="2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0" name="Freeform 1097"/>
              <p:cNvSpPr>
                <a:spLocks/>
              </p:cNvSpPr>
              <p:nvPr/>
            </p:nvSpPr>
            <p:spPr bwMode="auto">
              <a:xfrm>
                <a:off x="6646" y="333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1" name="Freeform 1098"/>
              <p:cNvSpPr>
                <a:spLocks/>
              </p:cNvSpPr>
              <p:nvPr/>
            </p:nvSpPr>
            <p:spPr bwMode="auto">
              <a:xfrm>
                <a:off x="2727" y="3332"/>
                <a:ext cx="23" cy="24"/>
              </a:xfrm>
              <a:custGeom>
                <a:avLst/>
                <a:gdLst>
                  <a:gd name="T0" fmla="*/ 14 w 10"/>
                  <a:gd name="T1" fmla="*/ 7 h 10"/>
                  <a:gd name="T2" fmla="*/ 14 w 10"/>
                  <a:gd name="T3" fmla="*/ 7 h 10"/>
                  <a:gd name="T4" fmla="*/ 0 60000 65536"/>
                  <a:gd name="T5" fmla="*/ 0 60000 65536"/>
                  <a:gd name="T6" fmla="*/ 0 w 10"/>
                  <a:gd name="T7" fmla="*/ 0 h 10"/>
                  <a:gd name="T8" fmla="*/ 10 w 10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0">
                    <a:moveTo>
                      <a:pt x="6" y="3"/>
                    </a:moveTo>
                    <a:cubicBezTo>
                      <a:pt x="0" y="0"/>
                      <a:pt x="10" y="10"/>
                      <a:pt x="6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2" name="Freeform 1099"/>
              <p:cNvSpPr>
                <a:spLocks/>
              </p:cNvSpPr>
              <p:nvPr/>
            </p:nvSpPr>
            <p:spPr bwMode="auto">
              <a:xfrm>
                <a:off x="6617" y="3339"/>
                <a:ext cx="3" cy="3"/>
              </a:xfrm>
              <a:custGeom>
                <a:avLst/>
                <a:gdLst>
                  <a:gd name="T0" fmla="*/ 0 w 1"/>
                  <a:gd name="T1" fmla="*/ 3 h 1"/>
                  <a:gd name="T2" fmla="*/ 0 w 1"/>
                  <a:gd name="T3" fmla="*/ 0 h 1"/>
                  <a:gd name="T4" fmla="*/ 0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3" name="Freeform 1100"/>
              <p:cNvSpPr>
                <a:spLocks/>
              </p:cNvSpPr>
              <p:nvPr/>
            </p:nvSpPr>
            <p:spPr bwMode="auto">
              <a:xfrm>
                <a:off x="2216" y="3325"/>
                <a:ext cx="12" cy="21"/>
              </a:xfrm>
              <a:custGeom>
                <a:avLst/>
                <a:gdLst>
                  <a:gd name="T0" fmla="*/ 0 w 5"/>
                  <a:gd name="T1" fmla="*/ 19 h 9"/>
                  <a:gd name="T2" fmla="*/ 0 w 5"/>
                  <a:gd name="T3" fmla="*/ 19 h 9"/>
                  <a:gd name="T4" fmla="*/ 0 60000 65536"/>
                  <a:gd name="T5" fmla="*/ 0 60000 65536"/>
                  <a:gd name="T6" fmla="*/ 0 w 5"/>
                  <a:gd name="T7" fmla="*/ 0 h 9"/>
                  <a:gd name="T8" fmla="*/ 5 w 5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9">
                    <a:moveTo>
                      <a:pt x="0" y="8"/>
                    </a:moveTo>
                    <a:cubicBezTo>
                      <a:pt x="5" y="0"/>
                      <a:pt x="2" y="9"/>
                      <a:pt x="0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4" name="Freeform 1101"/>
              <p:cNvSpPr>
                <a:spLocks/>
              </p:cNvSpPr>
              <p:nvPr/>
            </p:nvSpPr>
            <p:spPr bwMode="auto">
              <a:xfrm>
                <a:off x="2781" y="333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5" name="Freeform 1102"/>
              <p:cNvSpPr>
                <a:spLocks/>
              </p:cNvSpPr>
              <p:nvPr/>
            </p:nvSpPr>
            <p:spPr bwMode="auto">
              <a:xfrm>
                <a:off x="6622" y="3339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6" name="Freeform 1103"/>
              <p:cNvSpPr>
                <a:spLocks/>
              </p:cNvSpPr>
              <p:nvPr/>
            </p:nvSpPr>
            <p:spPr bwMode="auto">
              <a:xfrm>
                <a:off x="2424" y="3342"/>
                <a:ext cx="5" cy="4"/>
              </a:xfrm>
              <a:custGeom>
                <a:avLst/>
                <a:gdLst>
                  <a:gd name="T0" fmla="*/ 5 w 2"/>
                  <a:gd name="T1" fmla="*/ 4 h 2"/>
                  <a:gd name="T2" fmla="*/ 5 w 2"/>
                  <a:gd name="T3" fmla="*/ 4 h 2"/>
                  <a:gd name="T4" fmla="*/ 0 60000 65536"/>
                  <a:gd name="T5" fmla="*/ 0 60000 65536"/>
                  <a:gd name="T6" fmla="*/ 0 w 2"/>
                  <a:gd name="T7" fmla="*/ 0 h 2"/>
                  <a:gd name="T8" fmla="*/ 2 w 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2">
                    <a:moveTo>
                      <a:pt x="2" y="2"/>
                    </a:moveTo>
                    <a:cubicBezTo>
                      <a:pt x="0" y="0"/>
                      <a:pt x="0" y="0"/>
                      <a:pt x="2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7" name="Freeform 1104"/>
              <p:cNvSpPr>
                <a:spLocks/>
              </p:cNvSpPr>
              <p:nvPr/>
            </p:nvSpPr>
            <p:spPr bwMode="auto">
              <a:xfrm>
                <a:off x="6615" y="334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8" name="Freeform 1105"/>
              <p:cNvSpPr>
                <a:spLocks/>
              </p:cNvSpPr>
              <p:nvPr/>
            </p:nvSpPr>
            <p:spPr bwMode="auto">
              <a:xfrm>
                <a:off x="6613" y="3335"/>
                <a:ext cx="2" cy="14"/>
              </a:xfrm>
              <a:custGeom>
                <a:avLst/>
                <a:gdLst>
                  <a:gd name="T0" fmla="*/ 2 w 1"/>
                  <a:gd name="T1" fmla="*/ 12 h 6"/>
                  <a:gd name="T2" fmla="*/ 2 w 1"/>
                  <a:gd name="T3" fmla="*/ 12 h 6"/>
                  <a:gd name="T4" fmla="*/ 0 60000 65536"/>
                  <a:gd name="T5" fmla="*/ 0 60000 65536"/>
                  <a:gd name="T6" fmla="*/ 0 w 1"/>
                  <a:gd name="T7" fmla="*/ 0 h 6"/>
                  <a:gd name="T8" fmla="*/ 1 w 1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6">
                    <a:moveTo>
                      <a:pt x="1" y="5"/>
                    </a:moveTo>
                    <a:cubicBezTo>
                      <a:pt x="0" y="0"/>
                      <a:pt x="0" y="6"/>
                      <a:pt x="1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49" name="Freeform 1106"/>
              <p:cNvSpPr>
                <a:spLocks/>
              </p:cNvSpPr>
              <p:nvPr/>
            </p:nvSpPr>
            <p:spPr bwMode="auto">
              <a:xfrm>
                <a:off x="2793" y="3342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0" name="Freeform 1107"/>
              <p:cNvSpPr>
                <a:spLocks/>
              </p:cNvSpPr>
              <p:nvPr/>
            </p:nvSpPr>
            <p:spPr bwMode="auto">
              <a:xfrm>
                <a:off x="6743" y="334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1" name="Freeform 1108"/>
              <p:cNvSpPr>
                <a:spLocks/>
              </p:cNvSpPr>
              <p:nvPr/>
            </p:nvSpPr>
            <p:spPr bwMode="auto">
              <a:xfrm>
                <a:off x="2783" y="3342"/>
                <a:ext cx="21" cy="35"/>
              </a:xfrm>
              <a:custGeom>
                <a:avLst/>
                <a:gdLst>
                  <a:gd name="T0" fmla="*/ 21 w 9"/>
                  <a:gd name="T1" fmla="*/ 19 h 15"/>
                  <a:gd name="T2" fmla="*/ 5 w 9"/>
                  <a:gd name="T3" fmla="*/ 2 h 15"/>
                  <a:gd name="T4" fmla="*/ 21 w 9"/>
                  <a:gd name="T5" fmla="*/ 19 h 15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5"/>
                  <a:gd name="T11" fmla="*/ 9 w 9"/>
                  <a:gd name="T12" fmla="*/ 15 h 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5">
                    <a:moveTo>
                      <a:pt x="9" y="8"/>
                    </a:moveTo>
                    <a:cubicBezTo>
                      <a:pt x="8" y="0"/>
                      <a:pt x="7" y="5"/>
                      <a:pt x="2" y="1"/>
                    </a:cubicBezTo>
                    <a:cubicBezTo>
                      <a:pt x="5" y="3"/>
                      <a:pt x="0" y="15"/>
                      <a:pt x="9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2" name="Freeform 1109"/>
              <p:cNvSpPr>
                <a:spLocks/>
              </p:cNvSpPr>
              <p:nvPr/>
            </p:nvSpPr>
            <p:spPr bwMode="auto">
              <a:xfrm>
                <a:off x="6615" y="334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3" name="Freeform 1110"/>
              <p:cNvSpPr>
                <a:spLocks/>
              </p:cNvSpPr>
              <p:nvPr/>
            </p:nvSpPr>
            <p:spPr bwMode="auto">
              <a:xfrm>
                <a:off x="2804" y="3344"/>
                <a:ext cx="5" cy="2"/>
              </a:xfrm>
              <a:custGeom>
                <a:avLst/>
                <a:gdLst>
                  <a:gd name="T0" fmla="*/ 5 w 2"/>
                  <a:gd name="T1" fmla="*/ 2 h 1"/>
                  <a:gd name="T2" fmla="*/ 0 w 2"/>
                  <a:gd name="T3" fmla="*/ 0 h 1"/>
                  <a:gd name="T4" fmla="*/ 5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4" name="Freeform 1111"/>
              <p:cNvSpPr>
                <a:spLocks/>
              </p:cNvSpPr>
              <p:nvPr/>
            </p:nvSpPr>
            <p:spPr bwMode="auto">
              <a:xfrm>
                <a:off x="6728" y="3344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5" name="Freeform 1112"/>
              <p:cNvSpPr>
                <a:spLocks/>
              </p:cNvSpPr>
              <p:nvPr/>
            </p:nvSpPr>
            <p:spPr bwMode="auto">
              <a:xfrm>
                <a:off x="6731" y="3344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6" name="Freeform 1113"/>
              <p:cNvSpPr>
                <a:spLocks/>
              </p:cNvSpPr>
              <p:nvPr/>
            </p:nvSpPr>
            <p:spPr bwMode="auto">
              <a:xfrm>
                <a:off x="6622" y="334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7" name="Freeform 1114"/>
              <p:cNvSpPr>
                <a:spLocks/>
              </p:cNvSpPr>
              <p:nvPr/>
            </p:nvSpPr>
            <p:spPr bwMode="auto">
              <a:xfrm>
                <a:off x="2729" y="3339"/>
                <a:ext cx="7" cy="17"/>
              </a:xfrm>
              <a:custGeom>
                <a:avLst/>
                <a:gdLst>
                  <a:gd name="T0" fmla="*/ 7 w 3"/>
                  <a:gd name="T1" fmla="*/ 15 h 7"/>
                  <a:gd name="T2" fmla="*/ 7 w 3"/>
                  <a:gd name="T3" fmla="*/ 15 h 7"/>
                  <a:gd name="T4" fmla="*/ 0 60000 65536"/>
                  <a:gd name="T5" fmla="*/ 0 60000 65536"/>
                  <a:gd name="T6" fmla="*/ 0 w 3"/>
                  <a:gd name="T7" fmla="*/ 0 h 7"/>
                  <a:gd name="T8" fmla="*/ 3 w 3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7">
                    <a:moveTo>
                      <a:pt x="3" y="6"/>
                    </a:moveTo>
                    <a:cubicBezTo>
                      <a:pt x="3" y="0"/>
                      <a:pt x="0" y="7"/>
                      <a:pt x="3" y="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8" name="Freeform 1115"/>
              <p:cNvSpPr>
                <a:spLocks/>
              </p:cNvSpPr>
              <p:nvPr/>
            </p:nvSpPr>
            <p:spPr bwMode="auto">
              <a:xfrm>
                <a:off x="6735" y="334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59" name="Freeform 1116"/>
              <p:cNvSpPr>
                <a:spLocks/>
              </p:cNvSpPr>
              <p:nvPr/>
            </p:nvSpPr>
            <p:spPr bwMode="auto">
              <a:xfrm>
                <a:off x="6747" y="3346"/>
                <a:ext cx="3" cy="0"/>
              </a:xfrm>
              <a:custGeom>
                <a:avLst/>
                <a:gdLst>
                  <a:gd name="T0" fmla="*/ 0 w 1"/>
                  <a:gd name="T1" fmla="*/ 3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0" name="Freeform 1117"/>
              <p:cNvSpPr>
                <a:spLocks/>
              </p:cNvSpPr>
              <p:nvPr/>
            </p:nvSpPr>
            <p:spPr bwMode="auto">
              <a:xfrm>
                <a:off x="1926" y="3344"/>
                <a:ext cx="342" cy="135"/>
              </a:xfrm>
              <a:custGeom>
                <a:avLst/>
                <a:gdLst>
                  <a:gd name="T0" fmla="*/ 342 w 145"/>
                  <a:gd name="T1" fmla="*/ 71 h 57"/>
                  <a:gd name="T2" fmla="*/ 283 w 145"/>
                  <a:gd name="T3" fmla="*/ 5 h 57"/>
                  <a:gd name="T4" fmla="*/ 177 w 145"/>
                  <a:gd name="T5" fmla="*/ 33 h 57"/>
                  <a:gd name="T6" fmla="*/ 130 w 145"/>
                  <a:gd name="T7" fmla="*/ 123 h 57"/>
                  <a:gd name="T8" fmla="*/ 342 w 145"/>
                  <a:gd name="T9" fmla="*/ 71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5"/>
                  <a:gd name="T16" fmla="*/ 0 h 57"/>
                  <a:gd name="T17" fmla="*/ 145 w 145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5" h="57">
                    <a:moveTo>
                      <a:pt x="145" y="30"/>
                    </a:moveTo>
                    <a:cubicBezTo>
                      <a:pt x="130" y="36"/>
                      <a:pt x="117" y="0"/>
                      <a:pt x="120" y="2"/>
                    </a:cubicBezTo>
                    <a:cubicBezTo>
                      <a:pt x="117" y="2"/>
                      <a:pt x="67" y="5"/>
                      <a:pt x="75" y="14"/>
                    </a:cubicBezTo>
                    <a:cubicBezTo>
                      <a:pt x="59" y="0"/>
                      <a:pt x="0" y="57"/>
                      <a:pt x="55" y="52"/>
                    </a:cubicBezTo>
                    <a:cubicBezTo>
                      <a:pt x="70" y="51"/>
                      <a:pt x="139" y="17"/>
                      <a:pt x="145" y="3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1" name="Freeform 1118"/>
              <p:cNvSpPr>
                <a:spLocks/>
              </p:cNvSpPr>
              <p:nvPr/>
            </p:nvSpPr>
            <p:spPr bwMode="auto">
              <a:xfrm>
                <a:off x="6849" y="3349"/>
                <a:ext cx="5" cy="7"/>
              </a:xfrm>
              <a:custGeom>
                <a:avLst/>
                <a:gdLst>
                  <a:gd name="T0" fmla="*/ 5 w 2"/>
                  <a:gd name="T1" fmla="*/ 2 h 3"/>
                  <a:gd name="T2" fmla="*/ 5 w 2"/>
                  <a:gd name="T3" fmla="*/ 2 h 3"/>
                  <a:gd name="T4" fmla="*/ 0 60000 65536"/>
                  <a:gd name="T5" fmla="*/ 0 60000 65536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3">
                    <a:moveTo>
                      <a:pt x="2" y="1"/>
                    </a:moveTo>
                    <a:cubicBezTo>
                      <a:pt x="0" y="0"/>
                      <a:pt x="2" y="3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2" name="Freeform 1119"/>
              <p:cNvSpPr>
                <a:spLocks/>
              </p:cNvSpPr>
              <p:nvPr/>
            </p:nvSpPr>
            <p:spPr bwMode="auto">
              <a:xfrm>
                <a:off x="2422" y="3344"/>
                <a:ext cx="19" cy="21"/>
              </a:xfrm>
              <a:custGeom>
                <a:avLst/>
                <a:gdLst>
                  <a:gd name="T0" fmla="*/ 17 w 8"/>
                  <a:gd name="T1" fmla="*/ 12 h 9"/>
                  <a:gd name="T2" fmla="*/ 17 w 8"/>
                  <a:gd name="T3" fmla="*/ 12 h 9"/>
                  <a:gd name="T4" fmla="*/ 0 60000 65536"/>
                  <a:gd name="T5" fmla="*/ 0 60000 65536"/>
                  <a:gd name="T6" fmla="*/ 0 w 8"/>
                  <a:gd name="T7" fmla="*/ 0 h 9"/>
                  <a:gd name="T8" fmla="*/ 8 w 8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" h="9">
                    <a:moveTo>
                      <a:pt x="7" y="5"/>
                    </a:moveTo>
                    <a:cubicBezTo>
                      <a:pt x="0" y="0"/>
                      <a:pt x="8" y="9"/>
                      <a:pt x="7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3" name="Freeform 1120"/>
              <p:cNvSpPr>
                <a:spLocks/>
              </p:cNvSpPr>
              <p:nvPr/>
            </p:nvSpPr>
            <p:spPr bwMode="auto">
              <a:xfrm>
                <a:off x="6750" y="3353"/>
                <a:ext cx="2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60000 65536"/>
                  <a:gd name="T5" fmla="*/ 0 60000 65536"/>
                  <a:gd name="T6" fmla="*/ 0 w 1"/>
                  <a:gd name="T7" fmla="*/ 0 h 3"/>
                  <a:gd name="T8" fmla="*/ 1 w 1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1" y="3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4" name="Freeform 1121"/>
              <p:cNvSpPr>
                <a:spLocks/>
              </p:cNvSpPr>
              <p:nvPr/>
            </p:nvSpPr>
            <p:spPr bwMode="auto">
              <a:xfrm>
                <a:off x="6811" y="335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5" name="Freeform 1122"/>
              <p:cNvSpPr>
                <a:spLocks/>
              </p:cNvSpPr>
              <p:nvPr/>
            </p:nvSpPr>
            <p:spPr bwMode="auto">
              <a:xfrm>
                <a:off x="6660" y="3356"/>
                <a:ext cx="2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6" name="Freeform 1123"/>
              <p:cNvSpPr>
                <a:spLocks/>
              </p:cNvSpPr>
              <p:nvPr/>
            </p:nvSpPr>
            <p:spPr bwMode="auto">
              <a:xfrm>
                <a:off x="6728" y="3356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3 w 1"/>
                  <a:gd name="T3" fmla="*/ 0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7" name="Freeform 1124"/>
              <p:cNvSpPr>
                <a:spLocks/>
              </p:cNvSpPr>
              <p:nvPr/>
            </p:nvSpPr>
            <p:spPr bwMode="auto">
              <a:xfrm>
                <a:off x="6818" y="3356"/>
                <a:ext cx="43" cy="33"/>
              </a:xfrm>
              <a:custGeom>
                <a:avLst/>
                <a:gdLst>
                  <a:gd name="T0" fmla="*/ 43 w 18"/>
                  <a:gd name="T1" fmla="*/ 17 h 14"/>
                  <a:gd name="T2" fmla="*/ 38 w 18"/>
                  <a:gd name="T3" fmla="*/ 0 h 14"/>
                  <a:gd name="T4" fmla="*/ 0 w 18"/>
                  <a:gd name="T5" fmla="*/ 14 h 14"/>
                  <a:gd name="T6" fmla="*/ 43 w 18"/>
                  <a:gd name="T7" fmla="*/ 1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14"/>
                  <a:gd name="T14" fmla="*/ 18 w 18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14">
                    <a:moveTo>
                      <a:pt x="18" y="7"/>
                    </a:moveTo>
                    <a:cubicBezTo>
                      <a:pt x="17" y="11"/>
                      <a:pt x="12" y="3"/>
                      <a:pt x="16" y="0"/>
                    </a:cubicBezTo>
                    <a:cubicBezTo>
                      <a:pt x="14" y="0"/>
                      <a:pt x="1" y="3"/>
                      <a:pt x="0" y="6"/>
                    </a:cubicBezTo>
                    <a:cubicBezTo>
                      <a:pt x="7" y="9"/>
                      <a:pt x="14" y="14"/>
                      <a:pt x="18" y="7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8" name="Freeform 1125"/>
              <p:cNvSpPr>
                <a:spLocks/>
              </p:cNvSpPr>
              <p:nvPr/>
            </p:nvSpPr>
            <p:spPr bwMode="auto">
              <a:xfrm>
                <a:off x="6818" y="3353"/>
                <a:ext cx="0" cy="10"/>
              </a:xfrm>
              <a:custGeom>
                <a:avLst/>
                <a:gdLst>
                  <a:gd name="T0" fmla="*/ 8 h 4"/>
                  <a:gd name="T1" fmla="*/ 8 h 4"/>
                  <a:gd name="T2" fmla="*/ 0 60000 65536"/>
                  <a:gd name="T3" fmla="*/ 0 60000 65536"/>
                  <a:gd name="T4" fmla="*/ 0 h 4"/>
                  <a:gd name="T5" fmla="*/ 4 h 4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4">
                    <a:moveTo>
                      <a:pt x="0" y="3"/>
                    </a:moveTo>
                    <a:cubicBezTo>
                      <a:pt x="0" y="4"/>
                      <a:pt x="0" y="0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69" name="Freeform 1126"/>
              <p:cNvSpPr>
                <a:spLocks/>
              </p:cNvSpPr>
              <p:nvPr/>
            </p:nvSpPr>
            <p:spPr bwMode="auto">
              <a:xfrm>
                <a:off x="6856" y="3356"/>
                <a:ext cx="2" cy="5"/>
              </a:xfrm>
              <a:custGeom>
                <a:avLst/>
                <a:gdLst>
                  <a:gd name="T0" fmla="*/ 0 w 1"/>
                  <a:gd name="T1" fmla="*/ 5 h 2"/>
                  <a:gd name="T2" fmla="*/ 0 w 1"/>
                  <a:gd name="T3" fmla="*/ 5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0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0" name="Freeform 1127"/>
              <p:cNvSpPr>
                <a:spLocks/>
              </p:cNvSpPr>
              <p:nvPr/>
            </p:nvSpPr>
            <p:spPr bwMode="auto">
              <a:xfrm>
                <a:off x="6839" y="3358"/>
                <a:ext cx="7" cy="0"/>
              </a:xfrm>
              <a:custGeom>
                <a:avLst/>
                <a:gdLst>
                  <a:gd name="T0" fmla="*/ 7 w 3"/>
                  <a:gd name="T1" fmla="*/ 7 w 3"/>
                  <a:gd name="T2" fmla="*/ 0 60000 65536"/>
                  <a:gd name="T3" fmla="*/ 0 60000 65536"/>
                  <a:gd name="T4" fmla="*/ 0 w 3"/>
                  <a:gd name="T5" fmla="*/ 3 w 3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3">
                    <a:moveTo>
                      <a:pt x="3" y="0"/>
                    </a:moveTo>
                    <a:cubicBezTo>
                      <a:pt x="2" y="0"/>
                      <a:pt x="0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1" name="Freeform 1128"/>
              <p:cNvSpPr>
                <a:spLocks/>
              </p:cNvSpPr>
              <p:nvPr/>
            </p:nvSpPr>
            <p:spPr bwMode="auto">
              <a:xfrm>
                <a:off x="2443" y="3358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2" name="Freeform 1129"/>
              <p:cNvSpPr>
                <a:spLocks/>
              </p:cNvSpPr>
              <p:nvPr/>
            </p:nvSpPr>
            <p:spPr bwMode="auto">
              <a:xfrm>
                <a:off x="2353" y="3353"/>
                <a:ext cx="36" cy="57"/>
              </a:xfrm>
              <a:custGeom>
                <a:avLst/>
                <a:gdLst>
                  <a:gd name="T0" fmla="*/ 34 w 15"/>
                  <a:gd name="T1" fmla="*/ 12 h 24"/>
                  <a:gd name="T2" fmla="*/ 5 w 15"/>
                  <a:gd name="T3" fmla="*/ 17 h 24"/>
                  <a:gd name="T4" fmla="*/ 34 w 15"/>
                  <a:gd name="T5" fmla="*/ 12 h 24"/>
                  <a:gd name="T6" fmla="*/ 0 60000 65536"/>
                  <a:gd name="T7" fmla="*/ 0 60000 65536"/>
                  <a:gd name="T8" fmla="*/ 0 60000 65536"/>
                  <a:gd name="T9" fmla="*/ 0 w 15"/>
                  <a:gd name="T10" fmla="*/ 0 h 24"/>
                  <a:gd name="T11" fmla="*/ 15 w 15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" h="24">
                    <a:moveTo>
                      <a:pt x="14" y="5"/>
                    </a:moveTo>
                    <a:cubicBezTo>
                      <a:pt x="13" y="0"/>
                      <a:pt x="3" y="5"/>
                      <a:pt x="2" y="7"/>
                    </a:cubicBezTo>
                    <a:cubicBezTo>
                      <a:pt x="0" y="9"/>
                      <a:pt x="15" y="24"/>
                      <a:pt x="14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3" name="Freeform 1130"/>
              <p:cNvSpPr>
                <a:spLocks/>
              </p:cNvSpPr>
              <p:nvPr/>
            </p:nvSpPr>
            <p:spPr bwMode="auto">
              <a:xfrm>
                <a:off x="2679" y="3358"/>
                <a:ext cx="5" cy="3"/>
              </a:xfrm>
              <a:custGeom>
                <a:avLst/>
                <a:gdLst>
                  <a:gd name="T0" fmla="*/ 0 w 2"/>
                  <a:gd name="T1" fmla="*/ 3 h 1"/>
                  <a:gd name="T2" fmla="*/ 5 w 2"/>
                  <a:gd name="T3" fmla="*/ 3 h 1"/>
                  <a:gd name="T4" fmla="*/ 0 w 2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4" name="Freeform 1131"/>
              <p:cNvSpPr>
                <a:spLocks/>
              </p:cNvSpPr>
              <p:nvPr/>
            </p:nvSpPr>
            <p:spPr bwMode="auto">
              <a:xfrm>
                <a:off x="6641" y="3356"/>
                <a:ext cx="5" cy="5"/>
              </a:xfrm>
              <a:custGeom>
                <a:avLst/>
                <a:gdLst>
                  <a:gd name="T0" fmla="*/ 0 w 2"/>
                  <a:gd name="T1" fmla="*/ 5 h 2"/>
                  <a:gd name="T2" fmla="*/ 0 w 2"/>
                  <a:gd name="T3" fmla="*/ 5 h 2"/>
                  <a:gd name="T4" fmla="*/ 0 w 2"/>
                  <a:gd name="T5" fmla="*/ 5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2"/>
                    </a:moveTo>
                    <a:cubicBezTo>
                      <a:pt x="2" y="2"/>
                      <a:pt x="0" y="0"/>
                      <a:pt x="0" y="2"/>
                    </a:cubicBezTo>
                    <a:cubicBezTo>
                      <a:pt x="0" y="1"/>
                      <a:pt x="0" y="2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5" name="Freeform 1132"/>
              <p:cNvSpPr>
                <a:spLocks/>
              </p:cNvSpPr>
              <p:nvPr/>
            </p:nvSpPr>
            <p:spPr bwMode="auto">
              <a:xfrm>
                <a:off x="6624" y="3358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0 w 1"/>
                  <a:gd name="T3" fmla="*/ 0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6" name="Freeform 1133"/>
              <p:cNvSpPr>
                <a:spLocks/>
              </p:cNvSpPr>
              <p:nvPr/>
            </p:nvSpPr>
            <p:spPr bwMode="auto">
              <a:xfrm>
                <a:off x="6889" y="336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7" name="Freeform 1134"/>
              <p:cNvSpPr>
                <a:spLocks/>
              </p:cNvSpPr>
              <p:nvPr/>
            </p:nvSpPr>
            <p:spPr bwMode="auto">
              <a:xfrm>
                <a:off x="6622" y="3361"/>
                <a:ext cx="0" cy="2"/>
              </a:xfrm>
              <a:custGeom>
                <a:avLst/>
                <a:gdLst>
                  <a:gd name="T0" fmla="*/ 2 h 1"/>
                  <a:gd name="T1" fmla="*/ 0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8" name="Freeform 1135"/>
              <p:cNvSpPr>
                <a:spLocks/>
              </p:cNvSpPr>
              <p:nvPr/>
            </p:nvSpPr>
            <p:spPr bwMode="auto">
              <a:xfrm>
                <a:off x="2434" y="336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79" name="Freeform 1136"/>
              <p:cNvSpPr>
                <a:spLocks/>
              </p:cNvSpPr>
              <p:nvPr/>
            </p:nvSpPr>
            <p:spPr bwMode="auto">
              <a:xfrm>
                <a:off x="6806" y="33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0" name="Freeform 1137"/>
              <p:cNvSpPr>
                <a:spLocks/>
              </p:cNvSpPr>
              <p:nvPr/>
            </p:nvSpPr>
            <p:spPr bwMode="auto">
              <a:xfrm>
                <a:off x="6674" y="3363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2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1" name="Freeform 1138"/>
              <p:cNvSpPr>
                <a:spLocks/>
              </p:cNvSpPr>
              <p:nvPr/>
            </p:nvSpPr>
            <p:spPr bwMode="auto">
              <a:xfrm>
                <a:off x="6624" y="336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2" name="Freeform 1139"/>
              <p:cNvSpPr>
                <a:spLocks/>
              </p:cNvSpPr>
              <p:nvPr/>
            </p:nvSpPr>
            <p:spPr bwMode="auto">
              <a:xfrm>
                <a:off x="6816" y="336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3" name="Freeform 1140"/>
              <p:cNvSpPr>
                <a:spLocks/>
              </p:cNvSpPr>
              <p:nvPr/>
            </p:nvSpPr>
            <p:spPr bwMode="auto">
              <a:xfrm>
                <a:off x="2724" y="3363"/>
                <a:ext cx="3" cy="2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0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4" name="Freeform 1141"/>
              <p:cNvSpPr>
                <a:spLocks/>
              </p:cNvSpPr>
              <p:nvPr/>
            </p:nvSpPr>
            <p:spPr bwMode="auto">
              <a:xfrm>
                <a:off x="6809" y="3363"/>
                <a:ext cx="4" cy="2"/>
              </a:xfrm>
              <a:custGeom>
                <a:avLst/>
                <a:gdLst>
                  <a:gd name="T0" fmla="*/ 4 w 2"/>
                  <a:gd name="T1" fmla="*/ 2 h 1"/>
                  <a:gd name="T2" fmla="*/ 0 w 2"/>
                  <a:gd name="T3" fmla="*/ 0 h 1"/>
                  <a:gd name="T4" fmla="*/ 4 w 2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5" name="Freeform 1142"/>
              <p:cNvSpPr>
                <a:spLocks/>
              </p:cNvSpPr>
              <p:nvPr/>
            </p:nvSpPr>
            <p:spPr bwMode="auto">
              <a:xfrm>
                <a:off x="2358" y="3365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6" name="Freeform 1143"/>
              <p:cNvSpPr>
                <a:spLocks/>
              </p:cNvSpPr>
              <p:nvPr/>
            </p:nvSpPr>
            <p:spPr bwMode="auto">
              <a:xfrm>
                <a:off x="6806" y="3365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7" name="Freeform 1144"/>
              <p:cNvSpPr>
                <a:spLocks/>
              </p:cNvSpPr>
              <p:nvPr/>
            </p:nvSpPr>
            <p:spPr bwMode="auto">
              <a:xfrm>
                <a:off x="2701" y="3363"/>
                <a:ext cx="2" cy="5"/>
              </a:xfrm>
              <a:custGeom>
                <a:avLst/>
                <a:gdLst>
                  <a:gd name="T0" fmla="*/ 2 w 1"/>
                  <a:gd name="T1" fmla="*/ 3 h 2"/>
                  <a:gd name="T2" fmla="*/ 2 w 1"/>
                  <a:gd name="T3" fmla="*/ 5 h 2"/>
                  <a:gd name="T4" fmla="*/ 2 w 1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8" name="Freeform 1145"/>
              <p:cNvSpPr>
                <a:spLocks/>
              </p:cNvSpPr>
              <p:nvPr/>
            </p:nvSpPr>
            <p:spPr bwMode="auto">
              <a:xfrm>
                <a:off x="6620" y="3365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0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89" name="Freeform 1146"/>
              <p:cNvSpPr>
                <a:spLocks/>
              </p:cNvSpPr>
              <p:nvPr/>
            </p:nvSpPr>
            <p:spPr bwMode="auto">
              <a:xfrm>
                <a:off x="6802" y="3363"/>
                <a:ext cx="7" cy="5"/>
              </a:xfrm>
              <a:custGeom>
                <a:avLst/>
                <a:gdLst>
                  <a:gd name="T0" fmla="*/ 2 w 3"/>
                  <a:gd name="T1" fmla="*/ 5 h 2"/>
                  <a:gd name="T2" fmla="*/ 2 w 3"/>
                  <a:gd name="T3" fmla="*/ 5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0" name="Freeform 1147"/>
              <p:cNvSpPr>
                <a:spLocks/>
              </p:cNvSpPr>
              <p:nvPr/>
            </p:nvSpPr>
            <p:spPr bwMode="auto">
              <a:xfrm>
                <a:off x="2788" y="3342"/>
                <a:ext cx="42" cy="61"/>
              </a:xfrm>
              <a:custGeom>
                <a:avLst/>
                <a:gdLst>
                  <a:gd name="T0" fmla="*/ 35 w 18"/>
                  <a:gd name="T1" fmla="*/ 28 h 26"/>
                  <a:gd name="T2" fmla="*/ 35 w 18"/>
                  <a:gd name="T3" fmla="*/ 28 h 26"/>
                  <a:gd name="T4" fmla="*/ 0 60000 65536"/>
                  <a:gd name="T5" fmla="*/ 0 60000 65536"/>
                  <a:gd name="T6" fmla="*/ 0 w 18"/>
                  <a:gd name="T7" fmla="*/ 0 h 26"/>
                  <a:gd name="T8" fmla="*/ 18 w 18"/>
                  <a:gd name="T9" fmla="*/ 26 h 2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26">
                    <a:moveTo>
                      <a:pt x="15" y="12"/>
                    </a:moveTo>
                    <a:cubicBezTo>
                      <a:pt x="0" y="0"/>
                      <a:pt x="18" y="26"/>
                      <a:pt x="15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1" name="Freeform 1148"/>
              <p:cNvSpPr>
                <a:spLocks/>
              </p:cNvSpPr>
              <p:nvPr/>
            </p:nvSpPr>
            <p:spPr bwMode="auto">
              <a:xfrm>
                <a:off x="6674" y="336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2" name="Freeform 1149"/>
              <p:cNvSpPr>
                <a:spLocks/>
              </p:cNvSpPr>
              <p:nvPr/>
            </p:nvSpPr>
            <p:spPr bwMode="auto">
              <a:xfrm>
                <a:off x="6802" y="3365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3" name="Freeform 1150"/>
              <p:cNvSpPr>
                <a:spLocks/>
              </p:cNvSpPr>
              <p:nvPr/>
            </p:nvSpPr>
            <p:spPr bwMode="auto">
              <a:xfrm>
                <a:off x="6624" y="3368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4" name="Freeform 1151"/>
              <p:cNvSpPr>
                <a:spLocks/>
              </p:cNvSpPr>
              <p:nvPr/>
            </p:nvSpPr>
            <p:spPr bwMode="auto">
              <a:xfrm>
                <a:off x="6629" y="3370"/>
                <a:ext cx="38" cy="35"/>
              </a:xfrm>
              <a:custGeom>
                <a:avLst/>
                <a:gdLst>
                  <a:gd name="T0" fmla="*/ 29 w 16"/>
                  <a:gd name="T1" fmla="*/ 28 h 15"/>
                  <a:gd name="T2" fmla="*/ 26 w 16"/>
                  <a:gd name="T3" fmla="*/ 16 h 15"/>
                  <a:gd name="T4" fmla="*/ 14 w 16"/>
                  <a:gd name="T5" fmla="*/ 0 h 15"/>
                  <a:gd name="T6" fmla="*/ 0 w 16"/>
                  <a:gd name="T7" fmla="*/ 0 h 15"/>
                  <a:gd name="T8" fmla="*/ 0 w 16"/>
                  <a:gd name="T9" fmla="*/ 0 h 15"/>
                  <a:gd name="T10" fmla="*/ 29 w 16"/>
                  <a:gd name="T11" fmla="*/ 28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15"/>
                  <a:gd name="T20" fmla="*/ 16 w 16"/>
                  <a:gd name="T21" fmla="*/ 15 h 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15">
                    <a:moveTo>
                      <a:pt x="12" y="12"/>
                    </a:moveTo>
                    <a:cubicBezTo>
                      <a:pt x="8" y="6"/>
                      <a:pt x="4" y="7"/>
                      <a:pt x="11" y="7"/>
                    </a:cubicBezTo>
                    <a:cubicBezTo>
                      <a:pt x="16" y="1"/>
                      <a:pt x="2" y="4"/>
                      <a:pt x="6" y="0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2" y="0"/>
                      <a:pt x="3" y="4"/>
                      <a:pt x="0" y="0"/>
                    </a:cubicBezTo>
                    <a:cubicBezTo>
                      <a:pt x="1" y="4"/>
                      <a:pt x="13" y="15"/>
                      <a:pt x="12" y="1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5" name="Freeform 1152"/>
              <p:cNvSpPr>
                <a:spLocks/>
              </p:cNvSpPr>
              <p:nvPr/>
            </p:nvSpPr>
            <p:spPr bwMode="auto">
              <a:xfrm>
                <a:off x="6804" y="3368"/>
                <a:ext cx="2" cy="2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6" name="Freeform 1153"/>
              <p:cNvSpPr>
                <a:spLocks/>
              </p:cNvSpPr>
              <p:nvPr/>
            </p:nvSpPr>
            <p:spPr bwMode="auto">
              <a:xfrm>
                <a:off x="2804" y="3372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3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7" name="Freeform 1154"/>
              <p:cNvSpPr>
                <a:spLocks/>
              </p:cNvSpPr>
              <p:nvPr/>
            </p:nvSpPr>
            <p:spPr bwMode="auto">
              <a:xfrm>
                <a:off x="6683" y="3375"/>
                <a:ext cx="0" cy="4"/>
              </a:xfrm>
              <a:custGeom>
                <a:avLst/>
                <a:gdLst>
                  <a:gd name="T0" fmla="*/ 0 h 2"/>
                  <a:gd name="T1" fmla="*/ 0 h 2"/>
                  <a:gd name="T2" fmla="*/ 0 60000 65536"/>
                  <a:gd name="T3" fmla="*/ 0 60000 65536"/>
                  <a:gd name="T4" fmla="*/ 0 h 2"/>
                  <a:gd name="T5" fmla="*/ 2 h 2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8" name="Freeform 1155"/>
              <p:cNvSpPr>
                <a:spLocks/>
              </p:cNvSpPr>
              <p:nvPr/>
            </p:nvSpPr>
            <p:spPr bwMode="auto">
              <a:xfrm>
                <a:off x="2292" y="3372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3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399" name="Freeform 1156"/>
              <p:cNvSpPr>
                <a:spLocks/>
              </p:cNvSpPr>
              <p:nvPr/>
            </p:nvSpPr>
            <p:spPr bwMode="auto">
              <a:xfrm>
                <a:off x="6669" y="33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0" name="Freeform 1157"/>
              <p:cNvSpPr>
                <a:spLocks/>
              </p:cNvSpPr>
              <p:nvPr/>
            </p:nvSpPr>
            <p:spPr bwMode="auto">
              <a:xfrm>
                <a:off x="6686" y="3375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1" name="Freeform 1158"/>
              <p:cNvSpPr>
                <a:spLocks/>
              </p:cNvSpPr>
              <p:nvPr/>
            </p:nvSpPr>
            <p:spPr bwMode="auto">
              <a:xfrm>
                <a:off x="6743" y="3375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0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2" name="Freeform 1159"/>
              <p:cNvSpPr>
                <a:spLocks/>
              </p:cNvSpPr>
              <p:nvPr/>
            </p:nvSpPr>
            <p:spPr bwMode="auto">
              <a:xfrm>
                <a:off x="6688" y="3377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3" name="Freeform 1160"/>
              <p:cNvSpPr>
                <a:spLocks/>
              </p:cNvSpPr>
              <p:nvPr/>
            </p:nvSpPr>
            <p:spPr bwMode="auto">
              <a:xfrm>
                <a:off x="6747" y="3377"/>
                <a:ext cx="3" cy="2"/>
              </a:xfrm>
              <a:custGeom>
                <a:avLst/>
                <a:gdLst>
                  <a:gd name="T0" fmla="*/ 3 w 1"/>
                  <a:gd name="T1" fmla="*/ 2 h 1"/>
                  <a:gd name="T2" fmla="*/ 3 w 1"/>
                  <a:gd name="T3" fmla="*/ 0 h 1"/>
                  <a:gd name="T4" fmla="*/ 3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4" name="Freeform 1161"/>
              <p:cNvSpPr>
                <a:spLocks/>
              </p:cNvSpPr>
              <p:nvPr/>
            </p:nvSpPr>
            <p:spPr bwMode="auto">
              <a:xfrm>
                <a:off x="6743" y="337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2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5" name="Freeform 1162"/>
              <p:cNvSpPr>
                <a:spLocks/>
              </p:cNvSpPr>
              <p:nvPr/>
            </p:nvSpPr>
            <p:spPr bwMode="auto">
              <a:xfrm>
                <a:off x="6691" y="3377"/>
                <a:ext cx="2" cy="0"/>
              </a:xfrm>
              <a:custGeom>
                <a:avLst/>
                <a:gdLst>
                  <a:gd name="T0" fmla="*/ 2 w 1"/>
                  <a:gd name="T1" fmla="*/ 2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6" name="Freeform 1163"/>
              <p:cNvSpPr>
                <a:spLocks/>
              </p:cNvSpPr>
              <p:nvPr/>
            </p:nvSpPr>
            <p:spPr bwMode="auto">
              <a:xfrm>
                <a:off x="6745" y="3379"/>
                <a:ext cx="5" cy="3"/>
              </a:xfrm>
              <a:custGeom>
                <a:avLst/>
                <a:gdLst>
                  <a:gd name="T0" fmla="*/ 3 w 2"/>
                  <a:gd name="T1" fmla="*/ 0 h 1"/>
                  <a:gd name="T2" fmla="*/ 3 w 2"/>
                  <a:gd name="T3" fmla="*/ 3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7" name="Freeform 1164"/>
              <p:cNvSpPr>
                <a:spLocks/>
              </p:cNvSpPr>
              <p:nvPr/>
            </p:nvSpPr>
            <p:spPr bwMode="auto">
              <a:xfrm>
                <a:off x="6861" y="337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8" name="Freeform 1165"/>
              <p:cNvSpPr>
                <a:spLocks/>
              </p:cNvSpPr>
              <p:nvPr/>
            </p:nvSpPr>
            <p:spPr bwMode="auto">
              <a:xfrm>
                <a:off x="6844" y="3370"/>
                <a:ext cx="10" cy="21"/>
              </a:xfrm>
              <a:custGeom>
                <a:avLst/>
                <a:gdLst>
                  <a:gd name="T0" fmla="*/ 10 w 4"/>
                  <a:gd name="T1" fmla="*/ 12 h 9"/>
                  <a:gd name="T2" fmla="*/ 10 w 4"/>
                  <a:gd name="T3" fmla="*/ 12 h 9"/>
                  <a:gd name="T4" fmla="*/ 0 60000 65536"/>
                  <a:gd name="T5" fmla="*/ 0 60000 65536"/>
                  <a:gd name="T6" fmla="*/ 0 w 4"/>
                  <a:gd name="T7" fmla="*/ 0 h 9"/>
                  <a:gd name="T8" fmla="*/ 4 w 4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9">
                    <a:moveTo>
                      <a:pt x="4" y="5"/>
                    </a:moveTo>
                    <a:cubicBezTo>
                      <a:pt x="0" y="0"/>
                      <a:pt x="3" y="9"/>
                      <a:pt x="4" y="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09" name="Freeform 1166"/>
              <p:cNvSpPr>
                <a:spLocks/>
              </p:cNvSpPr>
              <p:nvPr/>
            </p:nvSpPr>
            <p:spPr bwMode="auto">
              <a:xfrm>
                <a:off x="2441" y="3379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0" name="Freeform 1167"/>
              <p:cNvSpPr>
                <a:spLocks/>
              </p:cNvSpPr>
              <p:nvPr/>
            </p:nvSpPr>
            <p:spPr bwMode="auto">
              <a:xfrm>
                <a:off x="2344" y="338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1" name="Freeform 1168"/>
              <p:cNvSpPr>
                <a:spLocks/>
              </p:cNvSpPr>
              <p:nvPr/>
            </p:nvSpPr>
            <p:spPr bwMode="auto">
              <a:xfrm>
                <a:off x="6525" y="3382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2" name="Freeform 1169"/>
              <p:cNvSpPr>
                <a:spLocks/>
              </p:cNvSpPr>
              <p:nvPr/>
            </p:nvSpPr>
            <p:spPr bwMode="auto">
              <a:xfrm>
                <a:off x="6695" y="3382"/>
                <a:ext cx="10" cy="7"/>
              </a:xfrm>
              <a:custGeom>
                <a:avLst/>
                <a:gdLst>
                  <a:gd name="T0" fmla="*/ 3 w 4"/>
                  <a:gd name="T1" fmla="*/ 5 h 3"/>
                  <a:gd name="T2" fmla="*/ 3 w 4"/>
                  <a:gd name="T3" fmla="*/ 5 h 3"/>
                  <a:gd name="T4" fmla="*/ 0 60000 65536"/>
                  <a:gd name="T5" fmla="*/ 0 60000 65536"/>
                  <a:gd name="T6" fmla="*/ 0 w 4"/>
                  <a:gd name="T7" fmla="*/ 0 h 3"/>
                  <a:gd name="T8" fmla="*/ 4 w 4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3">
                    <a:moveTo>
                      <a:pt x="1" y="2"/>
                    </a:moveTo>
                    <a:cubicBezTo>
                      <a:pt x="4" y="3"/>
                      <a:pt x="0" y="0"/>
                      <a:pt x="1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3" name="Freeform 1170"/>
              <p:cNvSpPr>
                <a:spLocks/>
              </p:cNvSpPr>
              <p:nvPr/>
            </p:nvSpPr>
            <p:spPr bwMode="auto">
              <a:xfrm>
                <a:off x="2712" y="3368"/>
                <a:ext cx="57" cy="37"/>
              </a:xfrm>
              <a:custGeom>
                <a:avLst/>
                <a:gdLst>
                  <a:gd name="T0" fmla="*/ 38 w 24"/>
                  <a:gd name="T1" fmla="*/ 19 h 16"/>
                  <a:gd name="T2" fmla="*/ 38 w 24"/>
                  <a:gd name="T3" fmla="*/ 19 h 16"/>
                  <a:gd name="T4" fmla="*/ 0 60000 65536"/>
                  <a:gd name="T5" fmla="*/ 0 60000 65536"/>
                  <a:gd name="T6" fmla="*/ 0 w 24"/>
                  <a:gd name="T7" fmla="*/ 0 h 16"/>
                  <a:gd name="T8" fmla="*/ 24 w 24"/>
                  <a:gd name="T9" fmla="*/ 16 h 1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6">
                    <a:moveTo>
                      <a:pt x="16" y="8"/>
                    </a:moveTo>
                    <a:cubicBezTo>
                      <a:pt x="0" y="0"/>
                      <a:pt x="24" y="16"/>
                      <a:pt x="16" y="8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4" name="Freeform 1171"/>
              <p:cNvSpPr>
                <a:spLocks/>
              </p:cNvSpPr>
              <p:nvPr/>
            </p:nvSpPr>
            <p:spPr bwMode="auto">
              <a:xfrm>
                <a:off x="2393" y="3384"/>
                <a:ext cx="3" cy="3"/>
              </a:xfrm>
              <a:custGeom>
                <a:avLst/>
                <a:gdLst>
                  <a:gd name="T0" fmla="*/ 3 w 1"/>
                  <a:gd name="T1" fmla="*/ 3 h 1"/>
                  <a:gd name="T2" fmla="*/ 3 w 1"/>
                  <a:gd name="T3" fmla="*/ 3 h 1"/>
                  <a:gd name="T4" fmla="*/ 3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5" name="Freeform 1172"/>
              <p:cNvSpPr>
                <a:spLocks/>
              </p:cNvSpPr>
              <p:nvPr/>
            </p:nvSpPr>
            <p:spPr bwMode="auto">
              <a:xfrm>
                <a:off x="2356" y="338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6" name="Freeform 1173"/>
              <p:cNvSpPr>
                <a:spLocks/>
              </p:cNvSpPr>
              <p:nvPr/>
            </p:nvSpPr>
            <p:spPr bwMode="auto">
              <a:xfrm>
                <a:off x="2769" y="3387"/>
                <a:ext cx="0" cy="2"/>
              </a:xfrm>
              <a:custGeom>
                <a:avLst/>
                <a:gdLst>
                  <a:gd name="T0" fmla="*/ 2 h 1"/>
                  <a:gd name="T1" fmla="*/ 0 h 1"/>
                  <a:gd name="T2" fmla="*/ 2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7" name="Freeform 1174"/>
              <p:cNvSpPr>
                <a:spLocks/>
              </p:cNvSpPr>
              <p:nvPr/>
            </p:nvSpPr>
            <p:spPr bwMode="auto">
              <a:xfrm>
                <a:off x="6520" y="3365"/>
                <a:ext cx="26" cy="45"/>
              </a:xfrm>
              <a:custGeom>
                <a:avLst/>
                <a:gdLst>
                  <a:gd name="T0" fmla="*/ 7 w 11"/>
                  <a:gd name="T1" fmla="*/ 36 h 19"/>
                  <a:gd name="T2" fmla="*/ 7 w 11"/>
                  <a:gd name="T3" fmla="*/ 36 h 19"/>
                  <a:gd name="T4" fmla="*/ 0 60000 65536"/>
                  <a:gd name="T5" fmla="*/ 0 60000 65536"/>
                  <a:gd name="T6" fmla="*/ 0 w 11"/>
                  <a:gd name="T7" fmla="*/ 0 h 19"/>
                  <a:gd name="T8" fmla="*/ 11 w 11"/>
                  <a:gd name="T9" fmla="*/ 19 h 1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19">
                    <a:moveTo>
                      <a:pt x="3" y="15"/>
                    </a:moveTo>
                    <a:cubicBezTo>
                      <a:pt x="11" y="0"/>
                      <a:pt x="0" y="19"/>
                      <a:pt x="3" y="15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8" name="Freeform 1175"/>
              <p:cNvSpPr>
                <a:spLocks/>
              </p:cNvSpPr>
              <p:nvPr/>
            </p:nvSpPr>
            <p:spPr bwMode="auto">
              <a:xfrm>
                <a:off x="6610" y="3387"/>
                <a:ext cx="3" cy="2"/>
              </a:xfrm>
              <a:custGeom>
                <a:avLst/>
                <a:gdLst>
                  <a:gd name="T0" fmla="*/ 0 w 1"/>
                  <a:gd name="T1" fmla="*/ 2 h 1"/>
                  <a:gd name="T2" fmla="*/ 0 w 1"/>
                  <a:gd name="T3" fmla="*/ 2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19" name="Freeform 1176"/>
              <p:cNvSpPr>
                <a:spLocks/>
              </p:cNvSpPr>
              <p:nvPr/>
            </p:nvSpPr>
            <p:spPr bwMode="auto">
              <a:xfrm>
                <a:off x="2367" y="3389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3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0" name="Freeform 1177"/>
              <p:cNvSpPr>
                <a:spLocks/>
              </p:cNvSpPr>
              <p:nvPr/>
            </p:nvSpPr>
            <p:spPr bwMode="auto">
              <a:xfrm>
                <a:off x="6596" y="3387"/>
                <a:ext cx="21" cy="4"/>
              </a:xfrm>
              <a:custGeom>
                <a:avLst/>
                <a:gdLst>
                  <a:gd name="T0" fmla="*/ 9 w 9"/>
                  <a:gd name="T1" fmla="*/ 4 h 2"/>
                  <a:gd name="T2" fmla="*/ 9 w 9"/>
                  <a:gd name="T3" fmla="*/ 4 h 2"/>
                  <a:gd name="T4" fmla="*/ 0 60000 65536"/>
                  <a:gd name="T5" fmla="*/ 0 60000 65536"/>
                  <a:gd name="T6" fmla="*/ 0 w 9"/>
                  <a:gd name="T7" fmla="*/ 0 h 2"/>
                  <a:gd name="T8" fmla="*/ 9 w 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" h="2">
                    <a:moveTo>
                      <a:pt x="4" y="2"/>
                    </a:moveTo>
                    <a:cubicBezTo>
                      <a:pt x="9" y="0"/>
                      <a:pt x="0" y="2"/>
                      <a:pt x="4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1" name="Freeform 1178"/>
              <p:cNvSpPr>
                <a:spLocks/>
              </p:cNvSpPr>
              <p:nvPr/>
            </p:nvSpPr>
            <p:spPr bwMode="auto">
              <a:xfrm>
                <a:off x="2743" y="3387"/>
                <a:ext cx="45" cy="18"/>
              </a:xfrm>
              <a:custGeom>
                <a:avLst/>
                <a:gdLst>
                  <a:gd name="T0" fmla="*/ 36 w 19"/>
                  <a:gd name="T1" fmla="*/ 9 h 8"/>
                  <a:gd name="T2" fmla="*/ 36 w 19"/>
                  <a:gd name="T3" fmla="*/ 9 h 8"/>
                  <a:gd name="T4" fmla="*/ 0 60000 65536"/>
                  <a:gd name="T5" fmla="*/ 0 60000 65536"/>
                  <a:gd name="T6" fmla="*/ 0 w 19"/>
                  <a:gd name="T7" fmla="*/ 0 h 8"/>
                  <a:gd name="T8" fmla="*/ 19 w 19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9" h="8">
                    <a:moveTo>
                      <a:pt x="15" y="4"/>
                    </a:moveTo>
                    <a:cubicBezTo>
                      <a:pt x="0" y="0"/>
                      <a:pt x="19" y="8"/>
                      <a:pt x="15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2" name="Freeform 1179"/>
              <p:cNvSpPr>
                <a:spLocks/>
              </p:cNvSpPr>
              <p:nvPr/>
            </p:nvSpPr>
            <p:spPr bwMode="auto">
              <a:xfrm>
                <a:off x="2372" y="3391"/>
                <a:ext cx="5" cy="0"/>
              </a:xfrm>
              <a:custGeom>
                <a:avLst/>
                <a:gdLst>
                  <a:gd name="T0" fmla="*/ 3 w 2"/>
                  <a:gd name="T1" fmla="*/ 0 w 2"/>
                  <a:gd name="T2" fmla="*/ 3 w 2"/>
                  <a:gd name="T3" fmla="*/ 0 60000 65536"/>
                  <a:gd name="T4" fmla="*/ 0 60000 65536"/>
                  <a:gd name="T5" fmla="*/ 0 60000 65536"/>
                  <a:gd name="T6" fmla="*/ 0 w 2"/>
                  <a:gd name="T7" fmla="*/ 2 w 2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3" name="Freeform 1180"/>
              <p:cNvSpPr>
                <a:spLocks/>
              </p:cNvSpPr>
              <p:nvPr/>
            </p:nvSpPr>
            <p:spPr bwMode="auto">
              <a:xfrm>
                <a:off x="6691" y="339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4" name="Freeform 1181"/>
              <p:cNvSpPr>
                <a:spLocks/>
              </p:cNvSpPr>
              <p:nvPr/>
            </p:nvSpPr>
            <p:spPr bwMode="auto">
              <a:xfrm>
                <a:off x="6929" y="3391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3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5" name="Freeform 1182"/>
              <p:cNvSpPr>
                <a:spLocks/>
              </p:cNvSpPr>
              <p:nvPr/>
            </p:nvSpPr>
            <p:spPr bwMode="auto">
              <a:xfrm>
                <a:off x="6688" y="339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60000 65536"/>
                  <a:gd name="T4" fmla="*/ 0 60000 65536"/>
                  <a:gd name="T5" fmla="*/ 0 60000 65536"/>
                  <a:gd name="T6" fmla="*/ 0 h 1"/>
                  <a:gd name="T7" fmla="*/ 1 h 1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6" name="Freeform 1183"/>
              <p:cNvSpPr>
                <a:spLocks/>
              </p:cNvSpPr>
              <p:nvPr/>
            </p:nvSpPr>
            <p:spPr bwMode="auto">
              <a:xfrm>
                <a:off x="6683" y="3387"/>
                <a:ext cx="3" cy="16"/>
              </a:xfrm>
              <a:custGeom>
                <a:avLst/>
                <a:gdLst>
                  <a:gd name="T0" fmla="*/ 0 w 1"/>
                  <a:gd name="T1" fmla="*/ 7 h 7"/>
                  <a:gd name="T2" fmla="*/ 0 w 1"/>
                  <a:gd name="T3" fmla="*/ 7 h 7"/>
                  <a:gd name="T4" fmla="*/ 0 60000 65536"/>
                  <a:gd name="T5" fmla="*/ 0 60000 65536"/>
                  <a:gd name="T6" fmla="*/ 0 w 1"/>
                  <a:gd name="T7" fmla="*/ 0 h 7"/>
                  <a:gd name="T8" fmla="*/ 1 w 1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7">
                    <a:moveTo>
                      <a:pt x="0" y="3"/>
                    </a:moveTo>
                    <a:cubicBezTo>
                      <a:pt x="1" y="0"/>
                      <a:pt x="1" y="7"/>
                      <a:pt x="0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7" name="Freeform 1184"/>
              <p:cNvSpPr>
                <a:spLocks/>
              </p:cNvSpPr>
              <p:nvPr/>
            </p:nvSpPr>
            <p:spPr bwMode="auto">
              <a:xfrm>
                <a:off x="6943" y="3391"/>
                <a:ext cx="3" cy="3"/>
              </a:xfrm>
              <a:custGeom>
                <a:avLst/>
                <a:gdLst>
                  <a:gd name="T0" fmla="*/ 3 w 1"/>
                  <a:gd name="T1" fmla="*/ 0 h 1"/>
                  <a:gd name="T2" fmla="*/ 0 w 1"/>
                  <a:gd name="T3" fmla="*/ 3 h 1"/>
                  <a:gd name="T4" fmla="*/ 3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8" name="Freeform 1185"/>
              <p:cNvSpPr>
                <a:spLocks/>
              </p:cNvSpPr>
              <p:nvPr/>
            </p:nvSpPr>
            <p:spPr bwMode="auto">
              <a:xfrm>
                <a:off x="6679" y="3391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29" name="Freeform 1186"/>
              <p:cNvSpPr>
                <a:spLocks/>
              </p:cNvSpPr>
              <p:nvPr/>
            </p:nvSpPr>
            <p:spPr bwMode="auto">
              <a:xfrm>
                <a:off x="2315" y="339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0" name="Freeform 1187"/>
              <p:cNvSpPr>
                <a:spLocks/>
              </p:cNvSpPr>
              <p:nvPr/>
            </p:nvSpPr>
            <p:spPr bwMode="auto">
              <a:xfrm>
                <a:off x="6686" y="3389"/>
                <a:ext cx="5" cy="14"/>
              </a:xfrm>
              <a:custGeom>
                <a:avLst/>
                <a:gdLst>
                  <a:gd name="T0" fmla="*/ 5 w 2"/>
                  <a:gd name="T1" fmla="*/ 9 h 6"/>
                  <a:gd name="T2" fmla="*/ 5 w 2"/>
                  <a:gd name="T3" fmla="*/ 9 h 6"/>
                  <a:gd name="T4" fmla="*/ 0 60000 65536"/>
                  <a:gd name="T5" fmla="*/ 0 60000 65536"/>
                  <a:gd name="T6" fmla="*/ 0 w 2"/>
                  <a:gd name="T7" fmla="*/ 0 h 6"/>
                  <a:gd name="T8" fmla="*/ 2 w 2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6">
                    <a:moveTo>
                      <a:pt x="2" y="4"/>
                    </a:moveTo>
                    <a:cubicBezTo>
                      <a:pt x="1" y="0"/>
                      <a:pt x="0" y="6"/>
                      <a:pt x="2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1" name="Freeform 1188"/>
              <p:cNvSpPr>
                <a:spLocks/>
              </p:cNvSpPr>
              <p:nvPr/>
            </p:nvSpPr>
            <p:spPr bwMode="auto">
              <a:xfrm>
                <a:off x="6693" y="3394"/>
                <a:ext cx="7" cy="9"/>
              </a:xfrm>
              <a:custGeom>
                <a:avLst/>
                <a:gdLst>
                  <a:gd name="T0" fmla="*/ 7 w 3"/>
                  <a:gd name="T1" fmla="*/ 5 h 4"/>
                  <a:gd name="T2" fmla="*/ 7 w 3"/>
                  <a:gd name="T3" fmla="*/ 5 h 4"/>
                  <a:gd name="T4" fmla="*/ 0 60000 65536"/>
                  <a:gd name="T5" fmla="*/ 0 60000 65536"/>
                  <a:gd name="T6" fmla="*/ 0 w 3"/>
                  <a:gd name="T7" fmla="*/ 0 h 4"/>
                  <a:gd name="T8" fmla="*/ 3 w 3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4">
                    <a:moveTo>
                      <a:pt x="3" y="2"/>
                    </a:moveTo>
                    <a:cubicBezTo>
                      <a:pt x="0" y="0"/>
                      <a:pt x="2" y="4"/>
                      <a:pt x="3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2" name="Freeform 1189"/>
              <p:cNvSpPr>
                <a:spLocks/>
              </p:cNvSpPr>
              <p:nvPr/>
            </p:nvSpPr>
            <p:spPr bwMode="auto">
              <a:xfrm>
                <a:off x="6929" y="339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3" name="Freeform 1190"/>
              <p:cNvSpPr>
                <a:spLocks/>
              </p:cNvSpPr>
              <p:nvPr/>
            </p:nvSpPr>
            <p:spPr bwMode="auto">
              <a:xfrm>
                <a:off x="6641" y="3398"/>
                <a:ext cx="2" cy="3"/>
              </a:xfrm>
              <a:custGeom>
                <a:avLst/>
                <a:gdLst>
                  <a:gd name="T0" fmla="*/ 2 w 1"/>
                  <a:gd name="T1" fmla="*/ 3 h 1"/>
                  <a:gd name="T2" fmla="*/ 0 w 1"/>
                  <a:gd name="T3" fmla="*/ 0 h 1"/>
                  <a:gd name="T4" fmla="*/ 2 w 1"/>
                  <a:gd name="T5" fmla="*/ 3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4" name="Freeform 1191"/>
              <p:cNvSpPr>
                <a:spLocks/>
              </p:cNvSpPr>
              <p:nvPr/>
            </p:nvSpPr>
            <p:spPr bwMode="auto">
              <a:xfrm>
                <a:off x="6698" y="340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5" name="Freeform 1192"/>
              <p:cNvSpPr>
                <a:spLocks/>
              </p:cNvSpPr>
              <p:nvPr/>
            </p:nvSpPr>
            <p:spPr bwMode="auto">
              <a:xfrm>
                <a:off x="6920" y="3382"/>
                <a:ext cx="23" cy="30"/>
              </a:xfrm>
              <a:custGeom>
                <a:avLst/>
                <a:gdLst>
                  <a:gd name="T0" fmla="*/ 21 w 10"/>
                  <a:gd name="T1" fmla="*/ 23 h 13"/>
                  <a:gd name="T2" fmla="*/ 21 w 10"/>
                  <a:gd name="T3" fmla="*/ 23 h 13"/>
                  <a:gd name="T4" fmla="*/ 0 60000 65536"/>
                  <a:gd name="T5" fmla="*/ 0 60000 65536"/>
                  <a:gd name="T6" fmla="*/ 0 w 10"/>
                  <a:gd name="T7" fmla="*/ 0 h 13"/>
                  <a:gd name="T8" fmla="*/ 10 w 10"/>
                  <a:gd name="T9" fmla="*/ 13 h 1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" h="13">
                    <a:moveTo>
                      <a:pt x="9" y="10"/>
                    </a:moveTo>
                    <a:cubicBezTo>
                      <a:pt x="0" y="0"/>
                      <a:pt x="10" y="13"/>
                      <a:pt x="9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6" name="Freeform 1193"/>
              <p:cNvSpPr>
                <a:spLocks/>
              </p:cNvSpPr>
              <p:nvPr/>
            </p:nvSpPr>
            <p:spPr bwMode="auto">
              <a:xfrm>
                <a:off x="2384" y="340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7" name="Freeform 1194"/>
              <p:cNvSpPr>
                <a:spLocks/>
              </p:cNvSpPr>
              <p:nvPr/>
            </p:nvSpPr>
            <p:spPr bwMode="auto">
              <a:xfrm>
                <a:off x="6932" y="3387"/>
                <a:ext cx="4" cy="25"/>
              </a:xfrm>
              <a:custGeom>
                <a:avLst/>
                <a:gdLst>
                  <a:gd name="T0" fmla="*/ 4 w 2"/>
                  <a:gd name="T1" fmla="*/ 20 h 11"/>
                  <a:gd name="T2" fmla="*/ 4 w 2"/>
                  <a:gd name="T3" fmla="*/ 20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2" y="9"/>
                    </a:moveTo>
                    <a:cubicBezTo>
                      <a:pt x="0" y="0"/>
                      <a:pt x="2" y="11"/>
                      <a:pt x="2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8" name="Freeform 1195"/>
              <p:cNvSpPr>
                <a:spLocks/>
              </p:cNvSpPr>
              <p:nvPr/>
            </p:nvSpPr>
            <p:spPr bwMode="auto">
              <a:xfrm>
                <a:off x="6691" y="3401"/>
                <a:ext cx="2" cy="2"/>
              </a:xfrm>
              <a:custGeom>
                <a:avLst/>
                <a:gdLst>
                  <a:gd name="T0" fmla="*/ 2 w 1"/>
                  <a:gd name="T1" fmla="*/ 2 h 1"/>
                  <a:gd name="T2" fmla="*/ 0 w 1"/>
                  <a:gd name="T3" fmla="*/ 2 h 1"/>
                  <a:gd name="T4" fmla="*/ 2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39" name="Freeform 1196"/>
              <p:cNvSpPr>
                <a:spLocks/>
              </p:cNvSpPr>
              <p:nvPr/>
            </p:nvSpPr>
            <p:spPr bwMode="auto">
              <a:xfrm>
                <a:off x="6528" y="340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0" name="Freeform 1197"/>
              <p:cNvSpPr>
                <a:spLocks/>
              </p:cNvSpPr>
              <p:nvPr/>
            </p:nvSpPr>
            <p:spPr bwMode="auto">
              <a:xfrm>
                <a:off x="6700" y="340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1" name="Freeform 1198"/>
              <p:cNvSpPr>
                <a:spLocks/>
              </p:cNvSpPr>
              <p:nvPr/>
            </p:nvSpPr>
            <p:spPr bwMode="auto">
              <a:xfrm>
                <a:off x="6731" y="3412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2" name="Freeform 1199"/>
              <p:cNvSpPr>
                <a:spLocks/>
              </p:cNvSpPr>
              <p:nvPr/>
            </p:nvSpPr>
            <p:spPr bwMode="auto">
              <a:xfrm>
                <a:off x="2386" y="3415"/>
                <a:ext cx="3" cy="0"/>
              </a:xfrm>
              <a:custGeom>
                <a:avLst/>
                <a:gdLst>
                  <a:gd name="T0" fmla="*/ 3 w 1"/>
                  <a:gd name="T1" fmla="*/ 3 w 1"/>
                  <a:gd name="T2" fmla="*/ 0 60000 65536"/>
                  <a:gd name="T3" fmla="*/ 0 60000 65536"/>
                  <a:gd name="T4" fmla="*/ 0 w 1"/>
                  <a:gd name="T5" fmla="*/ 1 w 1"/>
                </a:gdLst>
                <a:ahLst/>
                <a:cxnLst>
                  <a:cxn ang="T2">
                    <a:pos x="T0" y="0"/>
                  </a:cxn>
                  <a:cxn ang="T3">
                    <a:pos x="T1" y="0"/>
                  </a:cxn>
                </a:cxnLst>
                <a:rect l="T4" t="0" r="T5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3" name="Freeform 1200"/>
              <p:cNvSpPr>
                <a:spLocks/>
              </p:cNvSpPr>
              <p:nvPr/>
            </p:nvSpPr>
            <p:spPr bwMode="auto">
              <a:xfrm>
                <a:off x="6728" y="3415"/>
                <a:ext cx="5" cy="2"/>
              </a:xfrm>
              <a:custGeom>
                <a:avLst/>
                <a:gdLst>
                  <a:gd name="T0" fmla="*/ 5 w 2"/>
                  <a:gd name="T1" fmla="*/ 0 h 1"/>
                  <a:gd name="T2" fmla="*/ 5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1" y="1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4" name="Freeform 1201"/>
              <p:cNvSpPr>
                <a:spLocks/>
              </p:cNvSpPr>
              <p:nvPr/>
            </p:nvSpPr>
            <p:spPr bwMode="auto">
              <a:xfrm>
                <a:off x="2391" y="341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5" name="Freeform 1202"/>
              <p:cNvSpPr>
                <a:spLocks/>
              </p:cNvSpPr>
              <p:nvPr/>
            </p:nvSpPr>
            <p:spPr bwMode="auto">
              <a:xfrm>
                <a:off x="2233" y="3417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2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6" name="Freeform 1203"/>
              <p:cNvSpPr>
                <a:spLocks/>
              </p:cNvSpPr>
              <p:nvPr/>
            </p:nvSpPr>
            <p:spPr bwMode="auto">
              <a:xfrm>
                <a:off x="2365" y="3417"/>
                <a:ext cx="5" cy="10"/>
              </a:xfrm>
              <a:custGeom>
                <a:avLst/>
                <a:gdLst>
                  <a:gd name="T0" fmla="*/ 3 w 2"/>
                  <a:gd name="T1" fmla="*/ 8 h 4"/>
                  <a:gd name="T2" fmla="*/ 3 w 2"/>
                  <a:gd name="T3" fmla="*/ 8 h 4"/>
                  <a:gd name="T4" fmla="*/ 0 60000 65536"/>
                  <a:gd name="T5" fmla="*/ 0 60000 65536"/>
                  <a:gd name="T6" fmla="*/ 0 w 2"/>
                  <a:gd name="T7" fmla="*/ 0 h 4"/>
                  <a:gd name="T8" fmla="*/ 2 w 2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4">
                    <a:moveTo>
                      <a:pt x="1" y="3"/>
                    </a:moveTo>
                    <a:cubicBezTo>
                      <a:pt x="0" y="0"/>
                      <a:pt x="2" y="4"/>
                      <a:pt x="1" y="3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7" name="Freeform 1204"/>
              <p:cNvSpPr>
                <a:spLocks/>
              </p:cNvSpPr>
              <p:nvPr/>
            </p:nvSpPr>
            <p:spPr bwMode="auto">
              <a:xfrm>
                <a:off x="2299" y="3448"/>
                <a:ext cx="45" cy="31"/>
              </a:xfrm>
              <a:custGeom>
                <a:avLst/>
                <a:gdLst>
                  <a:gd name="T0" fmla="*/ 43 w 19"/>
                  <a:gd name="T1" fmla="*/ 24 h 13"/>
                  <a:gd name="T2" fmla="*/ 2 w 19"/>
                  <a:gd name="T3" fmla="*/ 2 h 13"/>
                  <a:gd name="T4" fmla="*/ 0 w 19"/>
                  <a:gd name="T5" fmla="*/ 12 h 13"/>
                  <a:gd name="T6" fmla="*/ 43 w 19"/>
                  <a:gd name="T7" fmla="*/ 24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3"/>
                  <a:gd name="T14" fmla="*/ 19 w 19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3">
                    <a:moveTo>
                      <a:pt x="18" y="10"/>
                    </a:moveTo>
                    <a:cubicBezTo>
                      <a:pt x="19" y="10"/>
                      <a:pt x="0" y="0"/>
                      <a:pt x="1" y="1"/>
                    </a:cubicBezTo>
                    <a:cubicBezTo>
                      <a:pt x="2" y="3"/>
                      <a:pt x="2" y="4"/>
                      <a:pt x="0" y="5"/>
                    </a:cubicBezTo>
                    <a:cubicBezTo>
                      <a:pt x="1" y="5"/>
                      <a:pt x="19" y="13"/>
                      <a:pt x="18" y="1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8" name="Freeform 1205"/>
              <p:cNvSpPr>
                <a:spLocks/>
              </p:cNvSpPr>
              <p:nvPr/>
            </p:nvSpPr>
            <p:spPr bwMode="auto">
              <a:xfrm>
                <a:off x="2301" y="3460"/>
                <a:ext cx="0" cy="2"/>
              </a:xfrm>
              <a:custGeom>
                <a:avLst/>
                <a:gdLst>
                  <a:gd name="T0" fmla="*/ 2 h 1"/>
                  <a:gd name="T1" fmla="*/ 2 h 1"/>
                  <a:gd name="T2" fmla="*/ 0 60000 65536"/>
                  <a:gd name="T3" fmla="*/ 0 60000 65536"/>
                  <a:gd name="T4" fmla="*/ 0 h 1"/>
                  <a:gd name="T5" fmla="*/ 1 h 1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49" name="Freeform 1206"/>
              <p:cNvSpPr>
                <a:spLocks/>
              </p:cNvSpPr>
              <p:nvPr/>
            </p:nvSpPr>
            <p:spPr bwMode="auto">
              <a:xfrm>
                <a:off x="2299" y="3448"/>
                <a:ext cx="9" cy="35"/>
              </a:xfrm>
              <a:custGeom>
                <a:avLst/>
                <a:gdLst>
                  <a:gd name="T0" fmla="*/ 7 w 4"/>
                  <a:gd name="T1" fmla="*/ 21 h 15"/>
                  <a:gd name="T2" fmla="*/ 7 w 4"/>
                  <a:gd name="T3" fmla="*/ 21 h 15"/>
                  <a:gd name="T4" fmla="*/ 0 60000 65536"/>
                  <a:gd name="T5" fmla="*/ 0 60000 65536"/>
                  <a:gd name="T6" fmla="*/ 0 w 4"/>
                  <a:gd name="T7" fmla="*/ 0 h 15"/>
                  <a:gd name="T8" fmla="*/ 4 w 4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5">
                    <a:moveTo>
                      <a:pt x="3" y="9"/>
                    </a:moveTo>
                    <a:cubicBezTo>
                      <a:pt x="0" y="0"/>
                      <a:pt x="4" y="15"/>
                      <a:pt x="3" y="9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0" name="Freeform 1207"/>
              <p:cNvSpPr>
                <a:spLocks/>
              </p:cNvSpPr>
              <p:nvPr/>
            </p:nvSpPr>
            <p:spPr bwMode="auto">
              <a:xfrm>
                <a:off x="2339" y="3469"/>
                <a:ext cx="28" cy="5"/>
              </a:xfrm>
              <a:custGeom>
                <a:avLst/>
                <a:gdLst>
                  <a:gd name="T0" fmla="*/ 28 w 12"/>
                  <a:gd name="T1" fmla="*/ 3 h 2"/>
                  <a:gd name="T2" fmla="*/ 28 w 12"/>
                  <a:gd name="T3" fmla="*/ 3 h 2"/>
                  <a:gd name="T4" fmla="*/ 0 60000 65536"/>
                  <a:gd name="T5" fmla="*/ 0 60000 65536"/>
                  <a:gd name="T6" fmla="*/ 0 w 12"/>
                  <a:gd name="T7" fmla="*/ 0 h 2"/>
                  <a:gd name="T8" fmla="*/ 12 w 12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" h="2">
                    <a:moveTo>
                      <a:pt x="12" y="1"/>
                    </a:moveTo>
                    <a:cubicBezTo>
                      <a:pt x="10" y="2"/>
                      <a:pt x="0" y="0"/>
                      <a:pt x="12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1" name="Freeform 1208"/>
              <p:cNvSpPr>
                <a:spLocks/>
              </p:cNvSpPr>
              <p:nvPr/>
            </p:nvSpPr>
            <p:spPr bwMode="auto">
              <a:xfrm>
                <a:off x="2344" y="3467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2" name="Freeform 1209"/>
              <p:cNvSpPr>
                <a:spLocks/>
              </p:cNvSpPr>
              <p:nvPr/>
            </p:nvSpPr>
            <p:spPr bwMode="auto">
              <a:xfrm>
                <a:off x="2311" y="3469"/>
                <a:ext cx="0" cy="5"/>
              </a:xfrm>
              <a:custGeom>
                <a:avLst/>
                <a:gdLst>
                  <a:gd name="T0" fmla="*/ 5 h 2"/>
                  <a:gd name="T1" fmla="*/ 5 h 2"/>
                  <a:gd name="T2" fmla="*/ 0 60000 65536"/>
                  <a:gd name="T3" fmla="*/ 0 60000 65536"/>
                  <a:gd name="T4" fmla="*/ 0 h 2"/>
                  <a:gd name="T5" fmla="*/ 2 h 2"/>
                </a:gdLst>
                <a:ahLst/>
                <a:cxnLst>
                  <a:cxn ang="T2">
                    <a:pos x="0" y="T0"/>
                  </a:cxn>
                  <a:cxn ang="T3">
                    <a:pos x="0" y="T1"/>
                  </a:cxn>
                </a:cxnLst>
                <a:rect l="0" t="T4" r="0" b="T5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2"/>
                      <a:pt x="0" y="2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3" name="Freeform 1210"/>
              <p:cNvSpPr>
                <a:spLocks/>
              </p:cNvSpPr>
              <p:nvPr/>
            </p:nvSpPr>
            <p:spPr bwMode="auto">
              <a:xfrm>
                <a:off x="2346" y="3474"/>
                <a:ext cx="7" cy="2"/>
              </a:xfrm>
              <a:custGeom>
                <a:avLst/>
                <a:gdLst>
                  <a:gd name="T0" fmla="*/ 7 w 3"/>
                  <a:gd name="T1" fmla="*/ 2 h 1"/>
                  <a:gd name="T2" fmla="*/ 0 w 3"/>
                  <a:gd name="T3" fmla="*/ 0 h 1"/>
                  <a:gd name="T4" fmla="*/ 7 w 3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3" y="1"/>
                      <a:pt x="3" y="1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4" name="Freeform 1211"/>
              <p:cNvSpPr>
                <a:spLocks/>
              </p:cNvSpPr>
              <p:nvPr/>
            </p:nvSpPr>
            <p:spPr bwMode="auto">
              <a:xfrm>
                <a:off x="2349" y="3476"/>
                <a:ext cx="2" cy="3"/>
              </a:xfrm>
              <a:custGeom>
                <a:avLst/>
                <a:gdLst>
                  <a:gd name="T0" fmla="*/ 2 w 1"/>
                  <a:gd name="T1" fmla="*/ 0 h 1"/>
                  <a:gd name="T2" fmla="*/ 0 w 1"/>
                  <a:gd name="T3" fmla="*/ 3 h 1"/>
                  <a:gd name="T4" fmla="*/ 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0" y="1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5" name="Freeform 1212"/>
              <p:cNvSpPr>
                <a:spLocks/>
              </p:cNvSpPr>
              <p:nvPr/>
            </p:nvSpPr>
            <p:spPr bwMode="auto">
              <a:xfrm>
                <a:off x="2353" y="3479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6" name="Freeform 1213"/>
              <p:cNvSpPr>
                <a:spLocks/>
              </p:cNvSpPr>
              <p:nvPr/>
            </p:nvSpPr>
            <p:spPr bwMode="auto">
              <a:xfrm>
                <a:off x="2332" y="348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7" name="Freeform 1214"/>
              <p:cNvSpPr>
                <a:spLocks/>
              </p:cNvSpPr>
              <p:nvPr/>
            </p:nvSpPr>
            <p:spPr bwMode="auto">
              <a:xfrm>
                <a:off x="1890" y="3486"/>
                <a:ext cx="38" cy="38"/>
              </a:xfrm>
              <a:custGeom>
                <a:avLst/>
                <a:gdLst>
                  <a:gd name="T0" fmla="*/ 17 w 16"/>
                  <a:gd name="T1" fmla="*/ 38 h 16"/>
                  <a:gd name="T2" fmla="*/ 38 w 16"/>
                  <a:gd name="T3" fmla="*/ 19 h 16"/>
                  <a:gd name="T4" fmla="*/ 29 w 16"/>
                  <a:gd name="T5" fmla="*/ 5 h 16"/>
                  <a:gd name="T6" fmla="*/ 5 w 16"/>
                  <a:gd name="T7" fmla="*/ 2 h 16"/>
                  <a:gd name="T8" fmla="*/ 0 w 16"/>
                  <a:gd name="T9" fmla="*/ 14 h 16"/>
                  <a:gd name="T10" fmla="*/ 17 w 16"/>
                  <a:gd name="T11" fmla="*/ 38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16"/>
                  <a:gd name="T20" fmla="*/ 16 w 16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16">
                    <a:moveTo>
                      <a:pt x="7" y="16"/>
                    </a:moveTo>
                    <a:cubicBezTo>
                      <a:pt x="9" y="16"/>
                      <a:pt x="15" y="8"/>
                      <a:pt x="16" y="8"/>
                    </a:cubicBezTo>
                    <a:cubicBezTo>
                      <a:pt x="2" y="14"/>
                      <a:pt x="12" y="0"/>
                      <a:pt x="12" y="2"/>
                    </a:cubicBezTo>
                    <a:cubicBezTo>
                      <a:pt x="12" y="4"/>
                      <a:pt x="2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1" y="7"/>
                      <a:pt x="4" y="16"/>
                      <a:pt x="7" y="16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458" name="Freeform 1215"/>
              <p:cNvSpPr>
                <a:spLocks/>
              </p:cNvSpPr>
              <p:nvPr/>
            </p:nvSpPr>
            <p:spPr bwMode="auto">
              <a:xfrm>
                <a:off x="1982" y="3493"/>
                <a:ext cx="43" cy="23"/>
              </a:xfrm>
              <a:custGeom>
                <a:avLst/>
                <a:gdLst>
                  <a:gd name="T0" fmla="*/ 38 w 18"/>
                  <a:gd name="T1" fmla="*/ 9 h 10"/>
                  <a:gd name="T2" fmla="*/ 38 w 18"/>
                  <a:gd name="T3" fmla="*/ 9 h 10"/>
                  <a:gd name="T4" fmla="*/ 0 60000 65536"/>
                  <a:gd name="T5" fmla="*/ 0 60000 65536"/>
                  <a:gd name="T6" fmla="*/ 0 w 18"/>
                  <a:gd name="T7" fmla="*/ 0 h 10"/>
                  <a:gd name="T8" fmla="*/ 18 w 18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8" h="10">
                    <a:moveTo>
                      <a:pt x="16" y="4"/>
                    </a:moveTo>
                    <a:cubicBezTo>
                      <a:pt x="0" y="0"/>
                      <a:pt x="18" y="10"/>
                      <a:pt x="16" y="4"/>
                    </a:cubicBezTo>
                  </a:path>
                </a:pathLst>
              </a:custGeom>
              <a:solidFill>
                <a:srgbClr val="B2B2B2"/>
              </a:solidFill>
              <a:ln w="952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459" name="Freeform 1216"/>
            <p:cNvSpPr>
              <a:spLocks/>
            </p:cNvSpPr>
            <p:nvPr/>
          </p:nvSpPr>
          <p:spPr bwMode="auto">
            <a:xfrm>
              <a:off x="480" y="3565"/>
              <a:ext cx="11" cy="7"/>
            </a:xfrm>
            <a:custGeom>
              <a:avLst/>
              <a:gdLst>
                <a:gd name="T0" fmla="*/ 11 w 28"/>
                <a:gd name="T1" fmla="*/ 3 h 19"/>
                <a:gd name="T2" fmla="*/ 0 w 28"/>
                <a:gd name="T3" fmla="*/ 3 h 19"/>
                <a:gd name="T4" fmla="*/ 11 w 28"/>
                <a:gd name="T5" fmla="*/ 3 h 19"/>
                <a:gd name="T6" fmla="*/ 0 60000 65536"/>
                <a:gd name="T7" fmla="*/ 0 60000 65536"/>
                <a:gd name="T8" fmla="*/ 0 60000 65536"/>
                <a:gd name="T9" fmla="*/ 0 w 28"/>
                <a:gd name="T10" fmla="*/ 0 h 19"/>
                <a:gd name="T11" fmla="*/ 28 w 28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19">
                  <a:moveTo>
                    <a:pt x="28" y="9"/>
                  </a:moveTo>
                  <a:cubicBezTo>
                    <a:pt x="23" y="6"/>
                    <a:pt x="14" y="0"/>
                    <a:pt x="0" y="9"/>
                  </a:cubicBezTo>
                  <a:cubicBezTo>
                    <a:pt x="3" y="13"/>
                    <a:pt x="25" y="19"/>
                    <a:pt x="28" y="9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0" name="Freeform 1217"/>
            <p:cNvSpPr>
              <a:spLocks/>
            </p:cNvSpPr>
            <p:nvPr/>
          </p:nvSpPr>
          <p:spPr bwMode="auto">
            <a:xfrm>
              <a:off x="509" y="3566"/>
              <a:ext cx="1" cy="1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1 h 2"/>
                <a:gd name="T4" fmla="*/ 0 60000 65536"/>
                <a:gd name="T5" fmla="*/ 0 60000 65536"/>
                <a:gd name="T6" fmla="*/ 0 w 3"/>
                <a:gd name="T7" fmla="*/ 0 h 2"/>
                <a:gd name="T8" fmla="*/ 3 w 3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">
                  <a:moveTo>
                    <a:pt x="3" y="1"/>
                  </a:moveTo>
                  <a:cubicBezTo>
                    <a:pt x="0" y="0"/>
                    <a:pt x="1" y="2"/>
                    <a:pt x="3" y="1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1" name="Freeform 1218"/>
            <p:cNvSpPr>
              <a:spLocks/>
            </p:cNvSpPr>
            <p:nvPr/>
          </p:nvSpPr>
          <p:spPr bwMode="auto">
            <a:xfrm>
              <a:off x="491" y="3567"/>
              <a:ext cx="0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2" name="Freeform 1219"/>
            <p:cNvSpPr>
              <a:spLocks/>
            </p:cNvSpPr>
            <p:nvPr/>
          </p:nvSpPr>
          <p:spPr bwMode="auto">
            <a:xfrm>
              <a:off x="494" y="3567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60000 65536"/>
                <a:gd name="T3" fmla="*/ 0 60000 65536"/>
                <a:gd name="T4" fmla="*/ 0 w 1"/>
                <a:gd name="T5" fmla="*/ 1 w 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3" name="Freeform 1220"/>
            <p:cNvSpPr>
              <a:spLocks/>
            </p:cNvSpPr>
            <p:nvPr/>
          </p:nvSpPr>
          <p:spPr bwMode="auto">
            <a:xfrm>
              <a:off x="507" y="3567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4" name="Freeform 1221"/>
            <p:cNvSpPr>
              <a:spLocks/>
            </p:cNvSpPr>
            <p:nvPr/>
          </p:nvSpPr>
          <p:spPr bwMode="auto">
            <a:xfrm>
              <a:off x="500" y="3567"/>
              <a:ext cx="8" cy="3"/>
            </a:xfrm>
            <a:custGeom>
              <a:avLst/>
              <a:gdLst>
                <a:gd name="T0" fmla="*/ 7 w 20"/>
                <a:gd name="T1" fmla="*/ 1 h 9"/>
                <a:gd name="T2" fmla="*/ 0 w 20"/>
                <a:gd name="T3" fmla="*/ 2 h 9"/>
                <a:gd name="T4" fmla="*/ 7 w 20"/>
                <a:gd name="T5" fmla="*/ 1 h 9"/>
                <a:gd name="T6" fmla="*/ 0 60000 65536"/>
                <a:gd name="T7" fmla="*/ 0 60000 65536"/>
                <a:gd name="T8" fmla="*/ 0 60000 65536"/>
                <a:gd name="T9" fmla="*/ 0 w 20"/>
                <a:gd name="T10" fmla="*/ 0 h 9"/>
                <a:gd name="T11" fmla="*/ 20 w 2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9">
                  <a:moveTo>
                    <a:pt x="18" y="3"/>
                  </a:moveTo>
                  <a:cubicBezTo>
                    <a:pt x="17" y="0"/>
                    <a:pt x="6" y="7"/>
                    <a:pt x="0" y="5"/>
                  </a:cubicBezTo>
                  <a:cubicBezTo>
                    <a:pt x="0" y="8"/>
                    <a:pt x="20" y="9"/>
                    <a:pt x="18" y="3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5" name="Freeform 1222"/>
            <p:cNvSpPr>
              <a:spLocks/>
            </p:cNvSpPr>
            <p:nvPr/>
          </p:nvSpPr>
          <p:spPr bwMode="auto">
            <a:xfrm>
              <a:off x="494" y="3568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6" name="Freeform 1223"/>
            <p:cNvSpPr>
              <a:spLocks/>
            </p:cNvSpPr>
            <p:nvPr/>
          </p:nvSpPr>
          <p:spPr bwMode="auto">
            <a:xfrm>
              <a:off x="495" y="3568"/>
              <a:ext cx="5" cy="2"/>
            </a:xfrm>
            <a:custGeom>
              <a:avLst/>
              <a:gdLst>
                <a:gd name="T0" fmla="*/ 5 w 15"/>
                <a:gd name="T1" fmla="*/ 1 h 6"/>
                <a:gd name="T2" fmla="*/ 0 w 15"/>
                <a:gd name="T3" fmla="*/ 1 h 6"/>
                <a:gd name="T4" fmla="*/ 5 w 15"/>
                <a:gd name="T5" fmla="*/ 1 h 6"/>
                <a:gd name="T6" fmla="*/ 0 60000 65536"/>
                <a:gd name="T7" fmla="*/ 0 60000 65536"/>
                <a:gd name="T8" fmla="*/ 0 60000 65536"/>
                <a:gd name="T9" fmla="*/ 0 w 15"/>
                <a:gd name="T10" fmla="*/ 0 h 6"/>
                <a:gd name="T11" fmla="*/ 15 w 15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6">
                  <a:moveTo>
                    <a:pt x="15" y="4"/>
                  </a:moveTo>
                  <a:cubicBezTo>
                    <a:pt x="13" y="0"/>
                    <a:pt x="2" y="4"/>
                    <a:pt x="0" y="4"/>
                  </a:cubicBezTo>
                  <a:cubicBezTo>
                    <a:pt x="0" y="4"/>
                    <a:pt x="15" y="6"/>
                    <a:pt x="15" y="4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7" name="Freeform 1224"/>
            <p:cNvSpPr>
              <a:spLocks/>
            </p:cNvSpPr>
            <p:nvPr/>
          </p:nvSpPr>
          <p:spPr bwMode="auto">
            <a:xfrm>
              <a:off x="491" y="3570"/>
              <a:ext cx="4" cy="1"/>
            </a:xfrm>
            <a:custGeom>
              <a:avLst/>
              <a:gdLst>
                <a:gd name="T0" fmla="*/ 4 w 9"/>
                <a:gd name="T1" fmla="*/ 0 h 3"/>
                <a:gd name="T2" fmla="*/ 4 w 9"/>
                <a:gd name="T3" fmla="*/ 0 h 3"/>
                <a:gd name="T4" fmla="*/ 0 60000 65536"/>
                <a:gd name="T5" fmla="*/ 0 60000 65536"/>
                <a:gd name="T6" fmla="*/ 0 w 9"/>
                <a:gd name="T7" fmla="*/ 0 h 3"/>
                <a:gd name="T8" fmla="*/ 9 w 9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3">
                  <a:moveTo>
                    <a:pt x="8" y="0"/>
                  </a:moveTo>
                  <a:cubicBezTo>
                    <a:pt x="0" y="0"/>
                    <a:pt x="9" y="3"/>
                    <a:pt x="8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8" name="Freeform 1225"/>
            <p:cNvSpPr>
              <a:spLocks/>
            </p:cNvSpPr>
            <p:nvPr/>
          </p:nvSpPr>
          <p:spPr bwMode="auto">
            <a:xfrm>
              <a:off x="442" y="3570"/>
              <a:ext cx="37" cy="23"/>
            </a:xfrm>
            <a:custGeom>
              <a:avLst/>
              <a:gdLst>
                <a:gd name="T0" fmla="*/ 36 w 101"/>
                <a:gd name="T1" fmla="*/ 10 h 63"/>
                <a:gd name="T2" fmla="*/ 29 w 101"/>
                <a:gd name="T3" fmla="*/ 11 h 63"/>
                <a:gd name="T4" fmla="*/ 28 w 101"/>
                <a:gd name="T5" fmla="*/ 10 h 63"/>
                <a:gd name="T6" fmla="*/ 27 w 101"/>
                <a:gd name="T7" fmla="*/ 9 h 63"/>
                <a:gd name="T8" fmla="*/ 37 w 101"/>
                <a:gd name="T9" fmla="*/ 4 h 63"/>
                <a:gd name="T10" fmla="*/ 33 w 101"/>
                <a:gd name="T11" fmla="*/ 2 h 63"/>
                <a:gd name="T12" fmla="*/ 28 w 101"/>
                <a:gd name="T13" fmla="*/ 7 h 63"/>
                <a:gd name="T14" fmla="*/ 28 w 101"/>
                <a:gd name="T15" fmla="*/ 2 h 63"/>
                <a:gd name="T16" fmla="*/ 16 w 101"/>
                <a:gd name="T17" fmla="*/ 7 h 63"/>
                <a:gd name="T18" fmla="*/ 26 w 101"/>
                <a:gd name="T19" fmla="*/ 10 h 63"/>
                <a:gd name="T20" fmla="*/ 25 w 101"/>
                <a:gd name="T21" fmla="*/ 11 h 63"/>
                <a:gd name="T22" fmla="*/ 24 w 101"/>
                <a:gd name="T23" fmla="*/ 13 h 63"/>
                <a:gd name="T24" fmla="*/ 22 w 101"/>
                <a:gd name="T25" fmla="*/ 13 h 63"/>
                <a:gd name="T26" fmla="*/ 19 w 101"/>
                <a:gd name="T27" fmla="*/ 13 h 63"/>
                <a:gd name="T28" fmla="*/ 16 w 101"/>
                <a:gd name="T29" fmla="*/ 13 h 63"/>
                <a:gd name="T30" fmla="*/ 16 w 101"/>
                <a:gd name="T31" fmla="*/ 15 h 63"/>
                <a:gd name="T32" fmla="*/ 20 w 101"/>
                <a:gd name="T33" fmla="*/ 16 h 63"/>
                <a:gd name="T34" fmla="*/ 7 w 101"/>
                <a:gd name="T35" fmla="*/ 19 h 63"/>
                <a:gd name="T36" fmla="*/ 9 w 101"/>
                <a:gd name="T37" fmla="*/ 20 h 63"/>
                <a:gd name="T38" fmla="*/ 0 w 101"/>
                <a:gd name="T39" fmla="*/ 22 h 63"/>
                <a:gd name="T40" fmla="*/ 23 w 101"/>
                <a:gd name="T41" fmla="*/ 18 h 63"/>
                <a:gd name="T42" fmla="*/ 25 w 101"/>
                <a:gd name="T43" fmla="*/ 18 h 63"/>
                <a:gd name="T44" fmla="*/ 24 w 101"/>
                <a:gd name="T45" fmla="*/ 15 h 63"/>
                <a:gd name="T46" fmla="*/ 27 w 101"/>
                <a:gd name="T47" fmla="*/ 16 h 63"/>
                <a:gd name="T48" fmla="*/ 27 w 101"/>
                <a:gd name="T49" fmla="*/ 14 h 63"/>
                <a:gd name="T50" fmla="*/ 29 w 101"/>
                <a:gd name="T51" fmla="*/ 15 h 63"/>
                <a:gd name="T52" fmla="*/ 36 w 101"/>
                <a:gd name="T53" fmla="*/ 10 h 6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1"/>
                <a:gd name="T82" fmla="*/ 0 h 63"/>
                <a:gd name="T83" fmla="*/ 101 w 101"/>
                <a:gd name="T84" fmla="*/ 63 h 6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1" h="63">
                  <a:moveTo>
                    <a:pt x="97" y="27"/>
                  </a:moveTo>
                  <a:cubicBezTo>
                    <a:pt x="88" y="20"/>
                    <a:pt x="88" y="30"/>
                    <a:pt x="79" y="30"/>
                  </a:cubicBezTo>
                  <a:cubicBezTo>
                    <a:pt x="84" y="26"/>
                    <a:pt x="77" y="29"/>
                    <a:pt x="76" y="28"/>
                  </a:cubicBezTo>
                  <a:cubicBezTo>
                    <a:pt x="80" y="27"/>
                    <a:pt x="80" y="26"/>
                    <a:pt x="75" y="26"/>
                  </a:cubicBezTo>
                  <a:cubicBezTo>
                    <a:pt x="80" y="26"/>
                    <a:pt x="95" y="17"/>
                    <a:pt x="101" y="10"/>
                  </a:cubicBezTo>
                  <a:cubicBezTo>
                    <a:pt x="96" y="8"/>
                    <a:pt x="95" y="9"/>
                    <a:pt x="91" y="5"/>
                  </a:cubicBezTo>
                  <a:cubicBezTo>
                    <a:pt x="91" y="5"/>
                    <a:pt x="80" y="20"/>
                    <a:pt x="76" y="19"/>
                  </a:cubicBezTo>
                  <a:cubicBezTo>
                    <a:pt x="75" y="20"/>
                    <a:pt x="77" y="7"/>
                    <a:pt x="76" y="5"/>
                  </a:cubicBezTo>
                  <a:cubicBezTo>
                    <a:pt x="72" y="0"/>
                    <a:pt x="38" y="15"/>
                    <a:pt x="43" y="19"/>
                  </a:cubicBezTo>
                  <a:cubicBezTo>
                    <a:pt x="50" y="24"/>
                    <a:pt x="65" y="22"/>
                    <a:pt x="71" y="28"/>
                  </a:cubicBezTo>
                  <a:cubicBezTo>
                    <a:pt x="64" y="27"/>
                    <a:pt x="63" y="27"/>
                    <a:pt x="68" y="29"/>
                  </a:cubicBezTo>
                  <a:cubicBezTo>
                    <a:pt x="61" y="27"/>
                    <a:pt x="60" y="29"/>
                    <a:pt x="65" y="35"/>
                  </a:cubicBezTo>
                  <a:cubicBezTo>
                    <a:pt x="63" y="31"/>
                    <a:pt x="62" y="31"/>
                    <a:pt x="61" y="35"/>
                  </a:cubicBezTo>
                  <a:cubicBezTo>
                    <a:pt x="60" y="24"/>
                    <a:pt x="50" y="26"/>
                    <a:pt x="52" y="35"/>
                  </a:cubicBezTo>
                  <a:cubicBezTo>
                    <a:pt x="53" y="35"/>
                    <a:pt x="44" y="36"/>
                    <a:pt x="44" y="36"/>
                  </a:cubicBezTo>
                  <a:cubicBezTo>
                    <a:pt x="45" y="38"/>
                    <a:pt x="45" y="39"/>
                    <a:pt x="44" y="40"/>
                  </a:cubicBezTo>
                  <a:cubicBezTo>
                    <a:pt x="45" y="42"/>
                    <a:pt x="54" y="43"/>
                    <a:pt x="54" y="43"/>
                  </a:cubicBezTo>
                  <a:cubicBezTo>
                    <a:pt x="44" y="39"/>
                    <a:pt x="30" y="50"/>
                    <a:pt x="19" y="52"/>
                  </a:cubicBezTo>
                  <a:cubicBezTo>
                    <a:pt x="20" y="53"/>
                    <a:pt x="22" y="54"/>
                    <a:pt x="24" y="55"/>
                  </a:cubicBezTo>
                  <a:cubicBezTo>
                    <a:pt x="22" y="55"/>
                    <a:pt x="0" y="51"/>
                    <a:pt x="0" y="60"/>
                  </a:cubicBezTo>
                  <a:cubicBezTo>
                    <a:pt x="1" y="63"/>
                    <a:pt x="70" y="52"/>
                    <a:pt x="64" y="50"/>
                  </a:cubicBezTo>
                  <a:cubicBezTo>
                    <a:pt x="64" y="47"/>
                    <a:pt x="65" y="47"/>
                    <a:pt x="67" y="50"/>
                  </a:cubicBezTo>
                  <a:cubicBezTo>
                    <a:pt x="67" y="48"/>
                    <a:pt x="63" y="40"/>
                    <a:pt x="66" y="40"/>
                  </a:cubicBezTo>
                  <a:cubicBezTo>
                    <a:pt x="67" y="43"/>
                    <a:pt x="70" y="45"/>
                    <a:pt x="73" y="45"/>
                  </a:cubicBezTo>
                  <a:cubicBezTo>
                    <a:pt x="70" y="32"/>
                    <a:pt x="70" y="51"/>
                    <a:pt x="73" y="37"/>
                  </a:cubicBezTo>
                  <a:cubicBezTo>
                    <a:pt x="73" y="38"/>
                    <a:pt x="79" y="42"/>
                    <a:pt x="78" y="42"/>
                  </a:cubicBezTo>
                  <a:cubicBezTo>
                    <a:pt x="70" y="33"/>
                    <a:pt x="99" y="32"/>
                    <a:pt x="97" y="27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69" name="Freeform 1226"/>
            <p:cNvSpPr>
              <a:spLocks/>
            </p:cNvSpPr>
            <p:nvPr/>
          </p:nvSpPr>
          <p:spPr bwMode="auto">
            <a:xfrm>
              <a:off x="476" y="3567"/>
              <a:ext cx="7" cy="8"/>
            </a:xfrm>
            <a:custGeom>
              <a:avLst/>
              <a:gdLst>
                <a:gd name="T0" fmla="*/ 5 w 17"/>
                <a:gd name="T1" fmla="*/ 5 h 22"/>
                <a:gd name="T2" fmla="*/ 5 w 17"/>
                <a:gd name="T3" fmla="*/ 5 h 22"/>
                <a:gd name="T4" fmla="*/ 0 60000 65536"/>
                <a:gd name="T5" fmla="*/ 0 60000 65536"/>
                <a:gd name="T6" fmla="*/ 0 w 17"/>
                <a:gd name="T7" fmla="*/ 0 h 22"/>
                <a:gd name="T8" fmla="*/ 17 w 17"/>
                <a:gd name="T9" fmla="*/ 22 h 2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" h="22">
                  <a:moveTo>
                    <a:pt x="13" y="14"/>
                  </a:moveTo>
                  <a:cubicBezTo>
                    <a:pt x="0" y="0"/>
                    <a:pt x="17" y="22"/>
                    <a:pt x="13" y="14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0" name="Freeform 1227"/>
            <p:cNvSpPr>
              <a:spLocks/>
            </p:cNvSpPr>
            <p:nvPr/>
          </p:nvSpPr>
          <p:spPr bwMode="auto">
            <a:xfrm>
              <a:off x="482" y="3572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60000 65536"/>
                <a:gd name="T3" fmla="*/ 0 60000 65536"/>
                <a:gd name="T4" fmla="*/ 0 w 1"/>
                <a:gd name="T5" fmla="*/ 1 w 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1" name="Freeform 1228"/>
            <p:cNvSpPr>
              <a:spLocks/>
            </p:cNvSpPr>
            <p:nvPr/>
          </p:nvSpPr>
          <p:spPr bwMode="auto">
            <a:xfrm>
              <a:off x="469" y="3575"/>
              <a:ext cx="3" cy="1"/>
            </a:xfrm>
            <a:custGeom>
              <a:avLst/>
              <a:gdLst>
                <a:gd name="T0" fmla="*/ 3 w 6"/>
                <a:gd name="T1" fmla="*/ 0 h 4"/>
                <a:gd name="T2" fmla="*/ 3 w 6"/>
                <a:gd name="T3" fmla="*/ 0 h 4"/>
                <a:gd name="T4" fmla="*/ 0 60000 65536"/>
                <a:gd name="T5" fmla="*/ 0 60000 65536"/>
                <a:gd name="T6" fmla="*/ 0 w 6"/>
                <a:gd name="T7" fmla="*/ 0 h 4"/>
                <a:gd name="T8" fmla="*/ 6 w 6"/>
                <a:gd name="T9" fmla="*/ 4 h 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4">
                  <a:moveTo>
                    <a:pt x="5" y="0"/>
                  </a:moveTo>
                  <a:cubicBezTo>
                    <a:pt x="0" y="1"/>
                    <a:pt x="6" y="4"/>
                    <a:pt x="5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2" name="Freeform 1229"/>
            <p:cNvSpPr>
              <a:spLocks/>
            </p:cNvSpPr>
            <p:nvPr/>
          </p:nvSpPr>
          <p:spPr bwMode="auto">
            <a:xfrm>
              <a:off x="470" y="357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0"/>
                  </a:moveTo>
                  <a:cubicBezTo>
                    <a:pt x="0" y="1"/>
                    <a:pt x="0" y="2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3" name="Freeform 1230"/>
            <p:cNvSpPr>
              <a:spLocks/>
            </p:cNvSpPr>
            <p:nvPr/>
          </p:nvSpPr>
          <p:spPr bwMode="auto">
            <a:xfrm>
              <a:off x="482" y="3576"/>
              <a:ext cx="0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4" name="Freeform 1231"/>
            <p:cNvSpPr>
              <a:spLocks/>
            </p:cNvSpPr>
            <p:nvPr/>
          </p:nvSpPr>
          <p:spPr bwMode="auto">
            <a:xfrm>
              <a:off x="474" y="3575"/>
              <a:ext cx="9" cy="6"/>
            </a:xfrm>
            <a:custGeom>
              <a:avLst/>
              <a:gdLst>
                <a:gd name="T0" fmla="*/ 7 w 24"/>
                <a:gd name="T1" fmla="*/ 1 h 17"/>
                <a:gd name="T2" fmla="*/ 2 w 24"/>
                <a:gd name="T3" fmla="*/ 2 h 17"/>
                <a:gd name="T4" fmla="*/ 7 w 24"/>
                <a:gd name="T5" fmla="*/ 1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9" y="4"/>
                  </a:moveTo>
                  <a:cubicBezTo>
                    <a:pt x="14" y="0"/>
                    <a:pt x="9" y="12"/>
                    <a:pt x="6" y="7"/>
                  </a:cubicBezTo>
                  <a:cubicBezTo>
                    <a:pt x="0" y="17"/>
                    <a:pt x="24" y="10"/>
                    <a:pt x="19" y="4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5" name="Freeform 1232"/>
            <p:cNvSpPr>
              <a:spLocks/>
            </p:cNvSpPr>
            <p:nvPr/>
          </p:nvSpPr>
          <p:spPr bwMode="auto">
            <a:xfrm>
              <a:off x="472" y="3579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60000 65536"/>
                <a:gd name="T3" fmla="*/ 0 60000 65536"/>
                <a:gd name="T4" fmla="*/ 0 h 1"/>
                <a:gd name="T5" fmla="*/ 1 h 1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T4" r="0" b="T5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6" name="Freeform 1233"/>
            <p:cNvSpPr>
              <a:spLocks/>
            </p:cNvSpPr>
            <p:nvPr/>
          </p:nvSpPr>
          <p:spPr bwMode="auto">
            <a:xfrm>
              <a:off x="464" y="3580"/>
              <a:ext cx="0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0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7" name="Freeform 1234"/>
            <p:cNvSpPr>
              <a:spLocks/>
            </p:cNvSpPr>
            <p:nvPr/>
          </p:nvSpPr>
          <p:spPr bwMode="auto">
            <a:xfrm>
              <a:off x="464" y="3581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60000 65536"/>
                <a:gd name="T3" fmla="*/ 0 60000 65536"/>
                <a:gd name="T4" fmla="*/ 0 w 1"/>
                <a:gd name="T5" fmla="*/ 1 w 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8" name="Freeform 1235"/>
            <p:cNvSpPr>
              <a:spLocks/>
            </p:cNvSpPr>
            <p:nvPr/>
          </p:nvSpPr>
          <p:spPr bwMode="auto">
            <a:xfrm>
              <a:off x="465" y="3581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60000 65536"/>
                <a:gd name="T3" fmla="*/ 0 60000 65536"/>
                <a:gd name="T4" fmla="*/ 0 h 1"/>
                <a:gd name="T5" fmla="*/ 1 h 1"/>
              </a:gdLst>
              <a:ahLst/>
              <a:cxnLst>
                <a:cxn ang="T2">
                  <a:pos x="0" y="T0"/>
                </a:cxn>
                <a:cxn ang="T3">
                  <a:pos x="0" y="T1"/>
                </a:cxn>
              </a:cxnLst>
              <a:rect l="0" t="T4" r="0" b="T5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79" name="Freeform 1236"/>
            <p:cNvSpPr>
              <a:spLocks/>
            </p:cNvSpPr>
            <p:nvPr/>
          </p:nvSpPr>
          <p:spPr bwMode="auto">
            <a:xfrm>
              <a:off x="413" y="3576"/>
              <a:ext cx="29" cy="30"/>
            </a:xfrm>
            <a:custGeom>
              <a:avLst/>
              <a:gdLst>
                <a:gd name="T0" fmla="*/ 29 w 78"/>
                <a:gd name="T1" fmla="*/ 14 h 83"/>
                <a:gd name="T2" fmla="*/ 17 w 78"/>
                <a:gd name="T3" fmla="*/ 17 h 83"/>
                <a:gd name="T4" fmla="*/ 0 w 78"/>
                <a:gd name="T5" fmla="*/ 30 h 83"/>
                <a:gd name="T6" fmla="*/ 29 w 78"/>
                <a:gd name="T7" fmla="*/ 14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83"/>
                <a:gd name="T14" fmla="*/ 78 w 78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83">
                  <a:moveTo>
                    <a:pt x="78" y="38"/>
                  </a:moveTo>
                  <a:cubicBezTo>
                    <a:pt x="78" y="0"/>
                    <a:pt x="47" y="47"/>
                    <a:pt x="47" y="48"/>
                  </a:cubicBezTo>
                  <a:cubicBezTo>
                    <a:pt x="39" y="58"/>
                    <a:pt x="5" y="66"/>
                    <a:pt x="0" y="83"/>
                  </a:cubicBezTo>
                  <a:cubicBezTo>
                    <a:pt x="22" y="69"/>
                    <a:pt x="49" y="56"/>
                    <a:pt x="78" y="38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0" name="Freeform 1237"/>
            <p:cNvSpPr>
              <a:spLocks/>
            </p:cNvSpPr>
            <p:nvPr/>
          </p:nvSpPr>
          <p:spPr bwMode="auto">
            <a:xfrm>
              <a:off x="454" y="3587"/>
              <a:ext cx="0" cy="0"/>
            </a:xfrm>
            <a:custGeom>
              <a:avLst/>
              <a:gdLst>
                <a:gd name="T0" fmla="*/ 0 60000 65536"/>
                <a:gd name="T1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1" name="Freeform 1238"/>
            <p:cNvSpPr>
              <a:spLocks/>
            </p:cNvSpPr>
            <p:nvPr/>
          </p:nvSpPr>
          <p:spPr bwMode="auto">
            <a:xfrm>
              <a:off x="456" y="3587"/>
              <a:ext cx="1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0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2" name="Freeform 1239"/>
            <p:cNvSpPr>
              <a:spLocks/>
            </p:cNvSpPr>
            <p:nvPr/>
          </p:nvSpPr>
          <p:spPr bwMode="auto">
            <a:xfrm>
              <a:off x="463" y="358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1 w 1"/>
                <a:gd name="T5" fmla="*/ 0 h 3"/>
                <a:gd name="T6" fmla="*/ 0 60000 65536"/>
                <a:gd name="T7" fmla="*/ 0 60000 65536"/>
                <a:gd name="T8" fmla="*/ 0 60000 65536"/>
                <a:gd name="T9" fmla="*/ 0 w 1"/>
                <a:gd name="T10" fmla="*/ 0 h 3"/>
                <a:gd name="T11" fmla="*/ 1 w 1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3">
                  <a:moveTo>
                    <a:pt x="1" y="1"/>
                  </a:moveTo>
                  <a:cubicBezTo>
                    <a:pt x="0" y="0"/>
                    <a:pt x="0" y="2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3" name="Freeform 1240"/>
            <p:cNvSpPr>
              <a:spLocks/>
            </p:cNvSpPr>
            <p:nvPr/>
          </p:nvSpPr>
          <p:spPr bwMode="auto">
            <a:xfrm>
              <a:off x="448" y="3589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4" name="Freeform 1241"/>
            <p:cNvSpPr>
              <a:spLocks/>
            </p:cNvSpPr>
            <p:nvPr/>
          </p:nvSpPr>
          <p:spPr bwMode="auto">
            <a:xfrm>
              <a:off x="442" y="3589"/>
              <a:ext cx="0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5" name="Freeform 1242"/>
            <p:cNvSpPr>
              <a:spLocks/>
            </p:cNvSpPr>
            <p:nvPr/>
          </p:nvSpPr>
          <p:spPr bwMode="auto">
            <a:xfrm>
              <a:off x="442" y="359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60000 65536"/>
                <a:gd name="T3" fmla="*/ 0 60000 65536"/>
                <a:gd name="T4" fmla="*/ 0 w 1"/>
                <a:gd name="T5" fmla="*/ 1 w 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6" name="Freeform 1243"/>
            <p:cNvSpPr>
              <a:spLocks/>
            </p:cNvSpPr>
            <p:nvPr/>
          </p:nvSpPr>
          <p:spPr bwMode="auto">
            <a:xfrm>
              <a:off x="442" y="3593"/>
              <a:ext cx="0" cy="0"/>
            </a:xfrm>
            <a:custGeom>
              <a:avLst/>
              <a:gdLst>
                <a:gd name="T0" fmla="*/ 0 60000 65536"/>
                <a:gd name="T1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7" name="Freeform 1244"/>
            <p:cNvSpPr>
              <a:spLocks/>
            </p:cNvSpPr>
            <p:nvPr/>
          </p:nvSpPr>
          <p:spPr bwMode="auto">
            <a:xfrm>
              <a:off x="398" y="3598"/>
              <a:ext cx="1" cy="2"/>
            </a:xfrm>
            <a:custGeom>
              <a:avLst/>
              <a:gdLst>
                <a:gd name="T0" fmla="*/ 1 w 4"/>
                <a:gd name="T1" fmla="*/ 1 h 4"/>
                <a:gd name="T2" fmla="*/ 0 w 4"/>
                <a:gd name="T3" fmla="*/ 2 h 4"/>
                <a:gd name="T4" fmla="*/ 1 w 4"/>
                <a:gd name="T5" fmla="*/ 1 h 4"/>
                <a:gd name="T6" fmla="*/ 0 60000 65536"/>
                <a:gd name="T7" fmla="*/ 0 60000 65536"/>
                <a:gd name="T8" fmla="*/ 0 60000 65536"/>
                <a:gd name="T9" fmla="*/ 0 w 4"/>
                <a:gd name="T10" fmla="*/ 0 h 4"/>
                <a:gd name="T11" fmla="*/ 4 w 4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4">
                  <a:moveTo>
                    <a:pt x="4" y="2"/>
                  </a:moveTo>
                  <a:cubicBezTo>
                    <a:pt x="3" y="0"/>
                    <a:pt x="1" y="1"/>
                    <a:pt x="0" y="3"/>
                  </a:cubicBezTo>
                  <a:cubicBezTo>
                    <a:pt x="2" y="3"/>
                    <a:pt x="4" y="4"/>
                    <a:pt x="4" y="2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8" name="Freeform 1245"/>
            <p:cNvSpPr>
              <a:spLocks/>
            </p:cNvSpPr>
            <p:nvPr/>
          </p:nvSpPr>
          <p:spPr bwMode="auto">
            <a:xfrm>
              <a:off x="428" y="359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89" name="Freeform 1246"/>
            <p:cNvSpPr>
              <a:spLocks/>
            </p:cNvSpPr>
            <p:nvPr/>
          </p:nvSpPr>
          <p:spPr bwMode="auto">
            <a:xfrm>
              <a:off x="400" y="3599"/>
              <a:ext cx="1" cy="4"/>
            </a:xfrm>
            <a:custGeom>
              <a:avLst/>
              <a:gdLst>
                <a:gd name="T0" fmla="*/ 1 w 2"/>
                <a:gd name="T1" fmla="*/ 1 h 10"/>
                <a:gd name="T2" fmla="*/ 1 w 2"/>
                <a:gd name="T3" fmla="*/ 1 h 10"/>
                <a:gd name="T4" fmla="*/ 0 60000 65536"/>
                <a:gd name="T5" fmla="*/ 0 60000 65536"/>
                <a:gd name="T6" fmla="*/ 0 w 2"/>
                <a:gd name="T7" fmla="*/ 0 h 10"/>
                <a:gd name="T8" fmla="*/ 2 w 2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0">
                  <a:moveTo>
                    <a:pt x="2" y="3"/>
                  </a:moveTo>
                  <a:cubicBezTo>
                    <a:pt x="0" y="10"/>
                    <a:pt x="0" y="0"/>
                    <a:pt x="2" y="3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0" name="Freeform 1247"/>
            <p:cNvSpPr>
              <a:spLocks/>
            </p:cNvSpPr>
            <p:nvPr/>
          </p:nvSpPr>
          <p:spPr bwMode="auto">
            <a:xfrm>
              <a:off x="418" y="3601"/>
              <a:ext cx="0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1" name="Freeform 1248"/>
            <p:cNvSpPr>
              <a:spLocks/>
            </p:cNvSpPr>
            <p:nvPr/>
          </p:nvSpPr>
          <p:spPr bwMode="auto">
            <a:xfrm>
              <a:off x="429" y="3601"/>
              <a:ext cx="1" cy="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0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2" name="Freeform 1249"/>
            <p:cNvSpPr>
              <a:spLocks/>
            </p:cNvSpPr>
            <p:nvPr/>
          </p:nvSpPr>
          <p:spPr bwMode="auto">
            <a:xfrm>
              <a:off x="427" y="3601"/>
              <a:ext cx="1" cy="1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60000 65536"/>
                <a:gd name="T5" fmla="*/ 0 60000 65536"/>
                <a:gd name="T6" fmla="*/ 0 w 4"/>
                <a:gd name="T7" fmla="*/ 0 h 5"/>
                <a:gd name="T8" fmla="*/ 4 w 4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5">
                  <a:moveTo>
                    <a:pt x="4" y="2"/>
                  </a:moveTo>
                  <a:cubicBezTo>
                    <a:pt x="0" y="0"/>
                    <a:pt x="4" y="5"/>
                    <a:pt x="4" y="2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3" name="Freeform 1250"/>
            <p:cNvSpPr>
              <a:spLocks/>
            </p:cNvSpPr>
            <p:nvPr/>
          </p:nvSpPr>
          <p:spPr bwMode="auto">
            <a:xfrm>
              <a:off x="391" y="3598"/>
              <a:ext cx="3" cy="12"/>
            </a:xfrm>
            <a:custGeom>
              <a:avLst/>
              <a:gdLst>
                <a:gd name="T0" fmla="*/ 3 w 9"/>
                <a:gd name="T1" fmla="*/ 6 h 34"/>
                <a:gd name="T2" fmla="*/ 3 w 9"/>
                <a:gd name="T3" fmla="*/ 6 h 34"/>
                <a:gd name="T4" fmla="*/ 0 60000 65536"/>
                <a:gd name="T5" fmla="*/ 0 60000 65536"/>
                <a:gd name="T6" fmla="*/ 0 w 9"/>
                <a:gd name="T7" fmla="*/ 0 h 34"/>
                <a:gd name="T8" fmla="*/ 9 w 9"/>
                <a:gd name="T9" fmla="*/ 34 h 3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34">
                  <a:moveTo>
                    <a:pt x="8" y="18"/>
                  </a:moveTo>
                  <a:cubicBezTo>
                    <a:pt x="9" y="0"/>
                    <a:pt x="0" y="34"/>
                    <a:pt x="8" y="18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4" name="Freeform 1251"/>
            <p:cNvSpPr>
              <a:spLocks/>
            </p:cNvSpPr>
            <p:nvPr/>
          </p:nvSpPr>
          <p:spPr bwMode="auto">
            <a:xfrm>
              <a:off x="412" y="3604"/>
              <a:ext cx="1" cy="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0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5" name="Freeform 1252"/>
            <p:cNvSpPr>
              <a:spLocks/>
            </p:cNvSpPr>
            <p:nvPr/>
          </p:nvSpPr>
          <p:spPr bwMode="auto">
            <a:xfrm>
              <a:off x="393" y="3604"/>
              <a:ext cx="11" cy="3"/>
            </a:xfrm>
            <a:custGeom>
              <a:avLst/>
              <a:gdLst>
                <a:gd name="T0" fmla="*/ 8 w 29"/>
                <a:gd name="T1" fmla="*/ 1 h 8"/>
                <a:gd name="T2" fmla="*/ 0 w 29"/>
                <a:gd name="T3" fmla="*/ 2 h 8"/>
                <a:gd name="T4" fmla="*/ 8 w 29"/>
                <a:gd name="T5" fmla="*/ 1 h 8"/>
                <a:gd name="T6" fmla="*/ 0 60000 65536"/>
                <a:gd name="T7" fmla="*/ 0 60000 65536"/>
                <a:gd name="T8" fmla="*/ 0 60000 65536"/>
                <a:gd name="T9" fmla="*/ 0 w 29"/>
                <a:gd name="T10" fmla="*/ 0 h 8"/>
                <a:gd name="T11" fmla="*/ 29 w 29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8">
                  <a:moveTo>
                    <a:pt x="21" y="2"/>
                  </a:moveTo>
                  <a:cubicBezTo>
                    <a:pt x="18" y="2"/>
                    <a:pt x="2" y="0"/>
                    <a:pt x="0" y="6"/>
                  </a:cubicBezTo>
                  <a:cubicBezTo>
                    <a:pt x="3" y="7"/>
                    <a:pt x="29" y="8"/>
                    <a:pt x="21" y="2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6" name="Freeform 1253"/>
            <p:cNvSpPr>
              <a:spLocks/>
            </p:cNvSpPr>
            <p:nvPr/>
          </p:nvSpPr>
          <p:spPr bwMode="auto">
            <a:xfrm>
              <a:off x="407" y="3606"/>
              <a:ext cx="7" cy="3"/>
            </a:xfrm>
            <a:custGeom>
              <a:avLst/>
              <a:gdLst>
                <a:gd name="T0" fmla="*/ 5 w 19"/>
                <a:gd name="T1" fmla="*/ 1 h 9"/>
                <a:gd name="T2" fmla="*/ 5 w 19"/>
                <a:gd name="T3" fmla="*/ 1 h 9"/>
                <a:gd name="T4" fmla="*/ 0 60000 65536"/>
                <a:gd name="T5" fmla="*/ 0 60000 65536"/>
                <a:gd name="T6" fmla="*/ 0 w 19"/>
                <a:gd name="T7" fmla="*/ 0 h 9"/>
                <a:gd name="T8" fmla="*/ 19 w 19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" h="9">
                  <a:moveTo>
                    <a:pt x="13" y="2"/>
                  </a:moveTo>
                  <a:cubicBezTo>
                    <a:pt x="0" y="9"/>
                    <a:pt x="19" y="0"/>
                    <a:pt x="13" y="2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7" name="Freeform 1254"/>
            <p:cNvSpPr>
              <a:spLocks/>
            </p:cNvSpPr>
            <p:nvPr/>
          </p:nvSpPr>
          <p:spPr bwMode="auto">
            <a:xfrm>
              <a:off x="386" y="3603"/>
              <a:ext cx="8" cy="11"/>
            </a:xfrm>
            <a:custGeom>
              <a:avLst/>
              <a:gdLst>
                <a:gd name="T0" fmla="*/ 7 w 22"/>
                <a:gd name="T1" fmla="*/ 5 h 30"/>
                <a:gd name="T2" fmla="*/ 7 w 22"/>
                <a:gd name="T3" fmla="*/ 5 h 30"/>
                <a:gd name="T4" fmla="*/ 0 60000 65536"/>
                <a:gd name="T5" fmla="*/ 0 60000 65536"/>
                <a:gd name="T6" fmla="*/ 0 w 22"/>
                <a:gd name="T7" fmla="*/ 0 h 30"/>
                <a:gd name="T8" fmla="*/ 22 w 22"/>
                <a:gd name="T9" fmla="*/ 30 h 3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" h="30">
                  <a:moveTo>
                    <a:pt x="19" y="13"/>
                  </a:moveTo>
                  <a:cubicBezTo>
                    <a:pt x="0" y="0"/>
                    <a:pt x="22" y="30"/>
                    <a:pt x="19" y="13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8" name="Freeform 1255"/>
            <p:cNvSpPr>
              <a:spLocks/>
            </p:cNvSpPr>
            <p:nvPr/>
          </p:nvSpPr>
          <p:spPr bwMode="auto">
            <a:xfrm>
              <a:off x="374" y="3608"/>
              <a:ext cx="7" cy="7"/>
            </a:xfrm>
            <a:custGeom>
              <a:avLst/>
              <a:gdLst>
                <a:gd name="T0" fmla="*/ 7 w 19"/>
                <a:gd name="T1" fmla="*/ 3 h 19"/>
                <a:gd name="T2" fmla="*/ 1 w 19"/>
                <a:gd name="T3" fmla="*/ 6 h 19"/>
                <a:gd name="T4" fmla="*/ 7 w 19"/>
                <a:gd name="T5" fmla="*/ 3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9" y="9"/>
                  </a:moveTo>
                  <a:cubicBezTo>
                    <a:pt x="17" y="0"/>
                    <a:pt x="0" y="10"/>
                    <a:pt x="2" y="16"/>
                  </a:cubicBezTo>
                  <a:cubicBezTo>
                    <a:pt x="4" y="19"/>
                    <a:pt x="18" y="11"/>
                    <a:pt x="19" y="9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499" name="Freeform 1256"/>
            <p:cNvSpPr>
              <a:spLocks/>
            </p:cNvSpPr>
            <p:nvPr/>
          </p:nvSpPr>
          <p:spPr bwMode="auto">
            <a:xfrm>
              <a:off x="368" y="3613"/>
              <a:ext cx="1" cy="1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1 h 3"/>
                <a:gd name="T4" fmla="*/ 1 w 4"/>
                <a:gd name="T5" fmla="*/ 1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3" y="3"/>
                  </a:moveTo>
                  <a:cubicBezTo>
                    <a:pt x="4" y="0"/>
                    <a:pt x="0" y="2"/>
                    <a:pt x="0" y="3"/>
                  </a:cubicBezTo>
                  <a:cubicBezTo>
                    <a:pt x="1" y="3"/>
                    <a:pt x="3" y="3"/>
                    <a:pt x="3" y="3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0" name="Freeform 1257"/>
            <p:cNvSpPr>
              <a:spLocks/>
            </p:cNvSpPr>
            <p:nvPr/>
          </p:nvSpPr>
          <p:spPr bwMode="auto">
            <a:xfrm>
              <a:off x="361" y="3612"/>
              <a:ext cx="7" cy="9"/>
            </a:xfrm>
            <a:custGeom>
              <a:avLst/>
              <a:gdLst>
                <a:gd name="T0" fmla="*/ 6 w 20"/>
                <a:gd name="T1" fmla="*/ 4 h 24"/>
                <a:gd name="T2" fmla="*/ 6 w 20"/>
                <a:gd name="T3" fmla="*/ 4 h 24"/>
                <a:gd name="T4" fmla="*/ 0 60000 65536"/>
                <a:gd name="T5" fmla="*/ 0 60000 65536"/>
                <a:gd name="T6" fmla="*/ 0 w 20"/>
                <a:gd name="T7" fmla="*/ 0 h 24"/>
                <a:gd name="T8" fmla="*/ 20 w 20"/>
                <a:gd name="T9" fmla="*/ 24 h 2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24">
                  <a:moveTo>
                    <a:pt x="16" y="10"/>
                  </a:moveTo>
                  <a:cubicBezTo>
                    <a:pt x="0" y="0"/>
                    <a:pt x="20" y="24"/>
                    <a:pt x="16" y="10"/>
                  </a:cubicBezTo>
                </a:path>
              </a:pathLst>
            </a:custGeom>
            <a:solidFill>
              <a:srgbClr val="B2B2B2"/>
            </a:solidFill>
            <a:ln w="952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</p:grpSp>
      <p:sp>
        <p:nvSpPr>
          <p:cNvPr id="822501" name="Rectangle 1260"/>
          <p:cNvSpPr>
            <a:spLocks noChangeArrowheads="1"/>
          </p:cNvSpPr>
          <p:nvPr/>
        </p:nvSpPr>
        <p:spPr bwMode="auto">
          <a:xfrm>
            <a:off x="2271715" y="5154613"/>
            <a:ext cx="1206500" cy="863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de-DE" sz="1200">
              <a:solidFill>
                <a:srgbClr val="FFFFFF"/>
              </a:solidFill>
            </a:endParaRPr>
          </a:p>
        </p:txBody>
      </p:sp>
      <p:grpSp>
        <p:nvGrpSpPr>
          <p:cNvPr id="822502" name="Group 1261"/>
          <p:cNvGrpSpPr>
            <a:grpSpLocks/>
          </p:cNvGrpSpPr>
          <p:nvPr/>
        </p:nvGrpSpPr>
        <p:grpSpPr bwMode="auto">
          <a:xfrm>
            <a:off x="2432052" y="5200650"/>
            <a:ext cx="877888" cy="762000"/>
            <a:chOff x="2554" y="2352"/>
            <a:chExt cx="721" cy="6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2503" name="Freeform 1262"/>
            <p:cNvSpPr>
              <a:spLocks/>
            </p:cNvSpPr>
            <p:nvPr/>
          </p:nvSpPr>
          <p:spPr bwMode="auto">
            <a:xfrm>
              <a:off x="2554" y="2352"/>
              <a:ext cx="76" cy="68"/>
            </a:xfrm>
            <a:custGeom>
              <a:avLst/>
              <a:gdLst>
                <a:gd name="T0" fmla="*/ 12 w 32"/>
                <a:gd name="T1" fmla="*/ 16 h 29"/>
                <a:gd name="T2" fmla="*/ 17 w 32"/>
                <a:gd name="T3" fmla="*/ 14 h 29"/>
                <a:gd name="T4" fmla="*/ 21 w 32"/>
                <a:gd name="T5" fmla="*/ 9 h 29"/>
                <a:gd name="T6" fmla="*/ 38 w 32"/>
                <a:gd name="T7" fmla="*/ 2 h 29"/>
                <a:gd name="T8" fmla="*/ 43 w 32"/>
                <a:gd name="T9" fmla="*/ 7 h 29"/>
                <a:gd name="T10" fmla="*/ 45 w 32"/>
                <a:gd name="T11" fmla="*/ 2 h 29"/>
                <a:gd name="T12" fmla="*/ 52 w 32"/>
                <a:gd name="T13" fmla="*/ 2 h 29"/>
                <a:gd name="T14" fmla="*/ 55 w 32"/>
                <a:gd name="T15" fmla="*/ 2 h 29"/>
                <a:gd name="T16" fmla="*/ 57 w 32"/>
                <a:gd name="T17" fmla="*/ 0 h 29"/>
                <a:gd name="T18" fmla="*/ 59 w 32"/>
                <a:gd name="T19" fmla="*/ 2 h 29"/>
                <a:gd name="T20" fmla="*/ 71 w 32"/>
                <a:gd name="T21" fmla="*/ 14 h 29"/>
                <a:gd name="T22" fmla="*/ 69 w 32"/>
                <a:gd name="T23" fmla="*/ 35 h 29"/>
                <a:gd name="T24" fmla="*/ 67 w 32"/>
                <a:gd name="T25" fmla="*/ 47 h 29"/>
                <a:gd name="T26" fmla="*/ 69 w 32"/>
                <a:gd name="T27" fmla="*/ 45 h 29"/>
                <a:gd name="T28" fmla="*/ 69 w 32"/>
                <a:gd name="T29" fmla="*/ 54 h 29"/>
                <a:gd name="T30" fmla="*/ 67 w 32"/>
                <a:gd name="T31" fmla="*/ 52 h 29"/>
                <a:gd name="T32" fmla="*/ 67 w 32"/>
                <a:gd name="T33" fmla="*/ 54 h 29"/>
                <a:gd name="T34" fmla="*/ 59 w 32"/>
                <a:gd name="T35" fmla="*/ 63 h 29"/>
                <a:gd name="T36" fmla="*/ 59 w 32"/>
                <a:gd name="T37" fmla="*/ 63 h 29"/>
                <a:gd name="T38" fmla="*/ 57 w 32"/>
                <a:gd name="T39" fmla="*/ 63 h 29"/>
                <a:gd name="T40" fmla="*/ 55 w 32"/>
                <a:gd name="T41" fmla="*/ 66 h 29"/>
                <a:gd name="T42" fmla="*/ 52 w 32"/>
                <a:gd name="T43" fmla="*/ 68 h 29"/>
                <a:gd name="T44" fmla="*/ 52 w 32"/>
                <a:gd name="T45" fmla="*/ 68 h 29"/>
                <a:gd name="T46" fmla="*/ 33 w 32"/>
                <a:gd name="T47" fmla="*/ 63 h 29"/>
                <a:gd name="T48" fmla="*/ 29 w 32"/>
                <a:gd name="T49" fmla="*/ 63 h 29"/>
                <a:gd name="T50" fmla="*/ 26 w 32"/>
                <a:gd name="T51" fmla="*/ 61 h 29"/>
                <a:gd name="T52" fmla="*/ 21 w 32"/>
                <a:gd name="T53" fmla="*/ 54 h 29"/>
                <a:gd name="T54" fmla="*/ 7 w 32"/>
                <a:gd name="T55" fmla="*/ 47 h 29"/>
                <a:gd name="T56" fmla="*/ 5 w 32"/>
                <a:gd name="T57" fmla="*/ 30 h 29"/>
                <a:gd name="T58" fmla="*/ 10 w 32"/>
                <a:gd name="T59" fmla="*/ 23 h 29"/>
                <a:gd name="T60" fmla="*/ 12 w 32"/>
                <a:gd name="T61" fmla="*/ 16 h 29"/>
                <a:gd name="T62" fmla="*/ 12 w 32"/>
                <a:gd name="T63" fmla="*/ 16 h 29"/>
                <a:gd name="T64" fmla="*/ 12 w 32"/>
                <a:gd name="T65" fmla="*/ 16 h 2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29"/>
                <a:gd name="T101" fmla="*/ 32 w 32"/>
                <a:gd name="T102" fmla="*/ 29 h 2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29">
                  <a:moveTo>
                    <a:pt x="5" y="7"/>
                  </a:moveTo>
                  <a:cubicBezTo>
                    <a:pt x="6" y="6"/>
                    <a:pt x="6" y="5"/>
                    <a:pt x="7" y="6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12" y="4"/>
                    <a:pt x="13" y="0"/>
                    <a:pt x="16" y="1"/>
                  </a:cubicBezTo>
                  <a:cubicBezTo>
                    <a:pt x="17" y="1"/>
                    <a:pt x="17" y="3"/>
                    <a:pt x="18" y="3"/>
                  </a:cubicBezTo>
                  <a:cubicBezTo>
                    <a:pt x="18" y="3"/>
                    <a:pt x="19" y="1"/>
                    <a:pt x="19" y="1"/>
                  </a:cubicBezTo>
                  <a:cubicBezTo>
                    <a:pt x="20" y="1"/>
                    <a:pt x="22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0"/>
                    <a:pt x="24" y="1"/>
                    <a:pt x="24" y="0"/>
                  </a:cubicBezTo>
                  <a:cubicBezTo>
                    <a:pt x="25" y="0"/>
                    <a:pt x="25" y="0"/>
                    <a:pt x="25" y="1"/>
                  </a:cubicBezTo>
                  <a:cubicBezTo>
                    <a:pt x="27" y="2"/>
                    <a:pt x="29" y="3"/>
                    <a:pt x="30" y="6"/>
                  </a:cubicBezTo>
                  <a:cubicBezTo>
                    <a:pt x="31" y="8"/>
                    <a:pt x="32" y="13"/>
                    <a:pt x="29" y="15"/>
                  </a:cubicBezTo>
                  <a:cubicBezTo>
                    <a:pt x="28" y="16"/>
                    <a:pt x="29" y="19"/>
                    <a:pt x="28" y="20"/>
                  </a:cubicBezTo>
                  <a:cubicBezTo>
                    <a:pt x="29" y="20"/>
                    <a:pt x="29" y="20"/>
                    <a:pt x="29" y="19"/>
                  </a:cubicBezTo>
                  <a:cubicBezTo>
                    <a:pt x="29" y="20"/>
                    <a:pt x="29" y="22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8" y="23"/>
                  </a:cubicBezTo>
                  <a:cubicBezTo>
                    <a:pt x="28" y="25"/>
                    <a:pt x="25" y="25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7"/>
                    <a:pt x="24" y="27"/>
                  </a:cubicBezTo>
                  <a:cubicBezTo>
                    <a:pt x="24" y="28"/>
                    <a:pt x="24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7"/>
                    <a:pt x="17" y="28"/>
                    <a:pt x="14" y="27"/>
                  </a:cubicBezTo>
                  <a:cubicBezTo>
                    <a:pt x="13" y="27"/>
                    <a:pt x="13" y="26"/>
                    <a:pt x="12" y="27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0" y="25"/>
                    <a:pt x="9" y="24"/>
                    <a:pt x="9" y="23"/>
                  </a:cubicBezTo>
                  <a:cubicBezTo>
                    <a:pt x="8" y="22"/>
                    <a:pt x="4" y="21"/>
                    <a:pt x="3" y="20"/>
                  </a:cubicBezTo>
                  <a:cubicBezTo>
                    <a:pt x="0" y="18"/>
                    <a:pt x="0" y="15"/>
                    <a:pt x="2" y="13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4" y="9"/>
                    <a:pt x="4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4" name="Freeform 1263"/>
            <p:cNvSpPr>
              <a:spLocks/>
            </p:cNvSpPr>
            <p:nvPr/>
          </p:nvSpPr>
          <p:spPr bwMode="auto">
            <a:xfrm>
              <a:off x="2554" y="2352"/>
              <a:ext cx="76" cy="68"/>
            </a:xfrm>
            <a:custGeom>
              <a:avLst/>
              <a:gdLst>
                <a:gd name="T0" fmla="*/ 12 w 32"/>
                <a:gd name="T1" fmla="*/ 16 h 29"/>
                <a:gd name="T2" fmla="*/ 17 w 32"/>
                <a:gd name="T3" fmla="*/ 14 h 29"/>
                <a:gd name="T4" fmla="*/ 21 w 32"/>
                <a:gd name="T5" fmla="*/ 9 h 29"/>
                <a:gd name="T6" fmla="*/ 38 w 32"/>
                <a:gd name="T7" fmla="*/ 2 h 29"/>
                <a:gd name="T8" fmla="*/ 43 w 32"/>
                <a:gd name="T9" fmla="*/ 7 h 29"/>
                <a:gd name="T10" fmla="*/ 45 w 32"/>
                <a:gd name="T11" fmla="*/ 2 h 29"/>
                <a:gd name="T12" fmla="*/ 52 w 32"/>
                <a:gd name="T13" fmla="*/ 2 h 29"/>
                <a:gd name="T14" fmla="*/ 55 w 32"/>
                <a:gd name="T15" fmla="*/ 2 h 29"/>
                <a:gd name="T16" fmla="*/ 57 w 32"/>
                <a:gd name="T17" fmla="*/ 0 h 29"/>
                <a:gd name="T18" fmla="*/ 59 w 32"/>
                <a:gd name="T19" fmla="*/ 2 h 29"/>
                <a:gd name="T20" fmla="*/ 71 w 32"/>
                <a:gd name="T21" fmla="*/ 14 h 29"/>
                <a:gd name="T22" fmla="*/ 69 w 32"/>
                <a:gd name="T23" fmla="*/ 35 h 29"/>
                <a:gd name="T24" fmla="*/ 67 w 32"/>
                <a:gd name="T25" fmla="*/ 47 h 29"/>
                <a:gd name="T26" fmla="*/ 69 w 32"/>
                <a:gd name="T27" fmla="*/ 45 h 29"/>
                <a:gd name="T28" fmla="*/ 69 w 32"/>
                <a:gd name="T29" fmla="*/ 54 h 29"/>
                <a:gd name="T30" fmla="*/ 67 w 32"/>
                <a:gd name="T31" fmla="*/ 52 h 29"/>
                <a:gd name="T32" fmla="*/ 67 w 32"/>
                <a:gd name="T33" fmla="*/ 54 h 29"/>
                <a:gd name="T34" fmla="*/ 59 w 32"/>
                <a:gd name="T35" fmla="*/ 63 h 29"/>
                <a:gd name="T36" fmla="*/ 59 w 32"/>
                <a:gd name="T37" fmla="*/ 63 h 29"/>
                <a:gd name="T38" fmla="*/ 57 w 32"/>
                <a:gd name="T39" fmla="*/ 63 h 29"/>
                <a:gd name="T40" fmla="*/ 55 w 32"/>
                <a:gd name="T41" fmla="*/ 66 h 29"/>
                <a:gd name="T42" fmla="*/ 52 w 32"/>
                <a:gd name="T43" fmla="*/ 68 h 29"/>
                <a:gd name="T44" fmla="*/ 52 w 32"/>
                <a:gd name="T45" fmla="*/ 68 h 29"/>
                <a:gd name="T46" fmla="*/ 33 w 32"/>
                <a:gd name="T47" fmla="*/ 63 h 29"/>
                <a:gd name="T48" fmla="*/ 29 w 32"/>
                <a:gd name="T49" fmla="*/ 63 h 29"/>
                <a:gd name="T50" fmla="*/ 26 w 32"/>
                <a:gd name="T51" fmla="*/ 61 h 29"/>
                <a:gd name="T52" fmla="*/ 21 w 32"/>
                <a:gd name="T53" fmla="*/ 54 h 29"/>
                <a:gd name="T54" fmla="*/ 7 w 32"/>
                <a:gd name="T55" fmla="*/ 47 h 29"/>
                <a:gd name="T56" fmla="*/ 5 w 32"/>
                <a:gd name="T57" fmla="*/ 30 h 29"/>
                <a:gd name="T58" fmla="*/ 10 w 32"/>
                <a:gd name="T59" fmla="*/ 23 h 29"/>
                <a:gd name="T60" fmla="*/ 12 w 32"/>
                <a:gd name="T61" fmla="*/ 16 h 29"/>
                <a:gd name="T62" fmla="*/ 12 w 32"/>
                <a:gd name="T63" fmla="*/ 16 h 29"/>
                <a:gd name="T64" fmla="*/ 12 w 32"/>
                <a:gd name="T65" fmla="*/ 16 h 2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29"/>
                <a:gd name="T101" fmla="*/ 32 w 32"/>
                <a:gd name="T102" fmla="*/ 29 h 2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29">
                  <a:moveTo>
                    <a:pt x="5" y="7"/>
                  </a:moveTo>
                  <a:cubicBezTo>
                    <a:pt x="6" y="6"/>
                    <a:pt x="6" y="5"/>
                    <a:pt x="7" y="6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12" y="4"/>
                    <a:pt x="13" y="0"/>
                    <a:pt x="16" y="1"/>
                  </a:cubicBezTo>
                  <a:cubicBezTo>
                    <a:pt x="17" y="1"/>
                    <a:pt x="17" y="3"/>
                    <a:pt x="18" y="3"/>
                  </a:cubicBezTo>
                  <a:cubicBezTo>
                    <a:pt x="18" y="3"/>
                    <a:pt x="19" y="1"/>
                    <a:pt x="19" y="1"/>
                  </a:cubicBezTo>
                  <a:cubicBezTo>
                    <a:pt x="20" y="1"/>
                    <a:pt x="22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0"/>
                    <a:pt x="24" y="1"/>
                    <a:pt x="24" y="0"/>
                  </a:cubicBezTo>
                  <a:cubicBezTo>
                    <a:pt x="25" y="0"/>
                    <a:pt x="25" y="0"/>
                    <a:pt x="25" y="1"/>
                  </a:cubicBezTo>
                  <a:cubicBezTo>
                    <a:pt x="27" y="2"/>
                    <a:pt x="29" y="3"/>
                    <a:pt x="30" y="6"/>
                  </a:cubicBezTo>
                  <a:cubicBezTo>
                    <a:pt x="31" y="8"/>
                    <a:pt x="32" y="13"/>
                    <a:pt x="29" y="15"/>
                  </a:cubicBezTo>
                  <a:cubicBezTo>
                    <a:pt x="28" y="16"/>
                    <a:pt x="29" y="19"/>
                    <a:pt x="28" y="20"/>
                  </a:cubicBezTo>
                  <a:cubicBezTo>
                    <a:pt x="29" y="20"/>
                    <a:pt x="29" y="20"/>
                    <a:pt x="29" y="19"/>
                  </a:cubicBezTo>
                  <a:cubicBezTo>
                    <a:pt x="29" y="20"/>
                    <a:pt x="29" y="22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7" y="23"/>
                    <a:pt x="28" y="23"/>
                  </a:cubicBezTo>
                  <a:cubicBezTo>
                    <a:pt x="28" y="25"/>
                    <a:pt x="25" y="25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7"/>
                    <a:pt x="24" y="27"/>
                  </a:cubicBezTo>
                  <a:cubicBezTo>
                    <a:pt x="24" y="28"/>
                    <a:pt x="24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7"/>
                    <a:pt x="17" y="28"/>
                    <a:pt x="14" y="27"/>
                  </a:cubicBezTo>
                  <a:cubicBezTo>
                    <a:pt x="13" y="27"/>
                    <a:pt x="13" y="26"/>
                    <a:pt x="12" y="27"/>
                  </a:cubicBezTo>
                  <a:cubicBezTo>
                    <a:pt x="12" y="27"/>
                    <a:pt x="11" y="27"/>
                    <a:pt x="11" y="26"/>
                  </a:cubicBezTo>
                  <a:cubicBezTo>
                    <a:pt x="10" y="25"/>
                    <a:pt x="9" y="24"/>
                    <a:pt x="9" y="23"/>
                  </a:cubicBezTo>
                  <a:cubicBezTo>
                    <a:pt x="8" y="22"/>
                    <a:pt x="4" y="21"/>
                    <a:pt x="3" y="20"/>
                  </a:cubicBezTo>
                  <a:cubicBezTo>
                    <a:pt x="0" y="18"/>
                    <a:pt x="0" y="15"/>
                    <a:pt x="2" y="13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4" y="9"/>
                    <a:pt x="4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5" name="Freeform 1264"/>
            <p:cNvSpPr>
              <a:spLocks/>
            </p:cNvSpPr>
            <p:nvPr/>
          </p:nvSpPr>
          <p:spPr bwMode="auto">
            <a:xfrm>
              <a:off x="2774" y="2449"/>
              <a:ext cx="92" cy="87"/>
            </a:xfrm>
            <a:custGeom>
              <a:avLst/>
              <a:gdLst>
                <a:gd name="T0" fmla="*/ 31 w 39"/>
                <a:gd name="T1" fmla="*/ 16 h 37"/>
                <a:gd name="T2" fmla="*/ 40 w 39"/>
                <a:gd name="T3" fmla="*/ 5 h 37"/>
                <a:gd name="T4" fmla="*/ 45 w 39"/>
                <a:gd name="T5" fmla="*/ 2 h 37"/>
                <a:gd name="T6" fmla="*/ 52 w 39"/>
                <a:gd name="T7" fmla="*/ 9 h 37"/>
                <a:gd name="T8" fmla="*/ 54 w 39"/>
                <a:gd name="T9" fmla="*/ 14 h 37"/>
                <a:gd name="T10" fmla="*/ 59 w 39"/>
                <a:gd name="T11" fmla="*/ 31 h 37"/>
                <a:gd name="T12" fmla="*/ 61 w 39"/>
                <a:gd name="T13" fmla="*/ 40 h 37"/>
                <a:gd name="T14" fmla="*/ 64 w 39"/>
                <a:gd name="T15" fmla="*/ 45 h 37"/>
                <a:gd name="T16" fmla="*/ 66 w 39"/>
                <a:gd name="T17" fmla="*/ 49 h 37"/>
                <a:gd name="T18" fmla="*/ 73 w 39"/>
                <a:gd name="T19" fmla="*/ 56 h 37"/>
                <a:gd name="T20" fmla="*/ 73 w 39"/>
                <a:gd name="T21" fmla="*/ 49 h 37"/>
                <a:gd name="T22" fmla="*/ 73 w 39"/>
                <a:gd name="T23" fmla="*/ 49 h 37"/>
                <a:gd name="T24" fmla="*/ 80 w 39"/>
                <a:gd name="T25" fmla="*/ 49 h 37"/>
                <a:gd name="T26" fmla="*/ 78 w 39"/>
                <a:gd name="T27" fmla="*/ 56 h 37"/>
                <a:gd name="T28" fmla="*/ 83 w 39"/>
                <a:gd name="T29" fmla="*/ 61 h 37"/>
                <a:gd name="T30" fmla="*/ 85 w 39"/>
                <a:gd name="T31" fmla="*/ 73 h 37"/>
                <a:gd name="T32" fmla="*/ 90 w 39"/>
                <a:gd name="T33" fmla="*/ 75 h 37"/>
                <a:gd name="T34" fmla="*/ 85 w 39"/>
                <a:gd name="T35" fmla="*/ 85 h 37"/>
                <a:gd name="T36" fmla="*/ 85 w 39"/>
                <a:gd name="T37" fmla="*/ 87 h 37"/>
                <a:gd name="T38" fmla="*/ 83 w 39"/>
                <a:gd name="T39" fmla="*/ 87 h 37"/>
                <a:gd name="T40" fmla="*/ 71 w 39"/>
                <a:gd name="T41" fmla="*/ 87 h 37"/>
                <a:gd name="T42" fmla="*/ 61 w 39"/>
                <a:gd name="T43" fmla="*/ 80 h 37"/>
                <a:gd name="T44" fmla="*/ 59 w 39"/>
                <a:gd name="T45" fmla="*/ 75 h 37"/>
                <a:gd name="T46" fmla="*/ 57 w 39"/>
                <a:gd name="T47" fmla="*/ 75 h 37"/>
                <a:gd name="T48" fmla="*/ 57 w 39"/>
                <a:gd name="T49" fmla="*/ 73 h 37"/>
                <a:gd name="T50" fmla="*/ 50 w 39"/>
                <a:gd name="T51" fmla="*/ 78 h 37"/>
                <a:gd name="T52" fmla="*/ 45 w 39"/>
                <a:gd name="T53" fmla="*/ 71 h 37"/>
                <a:gd name="T54" fmla="*/ 50 w 39"/>
                <a:gd name="T55" fmla="*/ 66 h 37"/>
                <a:gd name="T56" fmla="*/ 45 w 39"/>
                <a:gd name="T57" fmla="*/ 61 h 37"/>
                <a:gd name="T58" fmla="*/ 45 w 39"/>
                <a:gd name="T59" fmla="*/ 63 h 37"/>
                <a:gd name="T60" fmla="*/ 42 w 39"/>
                <a:gd name="T61" fmla="*/ 63 h 37"/>
                <a:gd name="T62" fmla="*/ 45 w 39"/>
                <a:gd name="T63" fmla="*/ 71 h 37"/>
                <a:gd name="T64" fmla="*/ 42 w 39"/>
                <a:gd name="T65" fmla="*/ 66 h 37"/>
                <a:gd name="T66" fmla="*/ 38 w 39"/>
                <a:gd name="T67" fmla="*/ 63 h 37"/>
                <a:gd name="T68" fmla="*/ 45 w 39"/>
                <a:gd name="T69" fmla="*/ 71 h 37"/>
                <a:gd name="T70" fmla="*/ 26 w 39"/>
                <a:gd name="T71" fmla="*/ 80 h 37"/>
                <a:gd name="T72" fmla="*/ 17 w 39"/>
                <a:gd name="T73" fmla="*/ 61 h 37"/>
                <a:gd name="T74" fmla="*/ 14 w 39"/>
                <a:gd name="T75" fmla="*/ 52 h 37"/>
                <a:gd name="T76" fmla="*/ 7 w 39"/>
                <a:gd name="T77" fmla="*/ 47 h 37"/>
                <a:gd name="T78" fmla="*/ 0 w 39"/>
                <a:gd name="T79" fmla="*/ 26 h 37"/>
                <a:gd name="T80" fmla="*/ 7 w 39"/>
                <a:gd name="T81" fmla="*/ 26 h 37"/>
                <a:gd name="T82" fmla="*/ 17 w 39"/>
                <a:gd name="T83" fmla="*/ 26 h 37"/>
                <a:gd name="T84" fmla="*/ 24 w 39"/>
                <a:gd name="T85" fmla="*/ 26 h 37"/>
                <a:gd name="T86" fmla="*/ 31 w 39"/>
                <a:gd name="T87" fmla="*/ 16 h 37"/>
                <a:gd name="T88" fmla="*/ 31 w 39"/>
                <a:gd name="T89" fmla="*/ 16 h 37"/>
                <a:gd name="T90" fmla="*/ 31 w 39"/>
                <a:gd name="T91" fmla="*/ 16 h 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9"/>
                <a:gd name="T139" fmla="*/ 0 h 37"/>
                <a:gd name="T140" fmla="*/ 39 w 39"/>
                <a:gd name="T141" fmla="*/ 37 h 3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9" h="37">
                  <a:moveTo>
                    <a:pt x="13" y="7"/>
                  </a:moveTo>
                  <a:cubicBezTo>
                    <a:pt x="13" y="6"/>
                    <a:pt x="16" y="2"/>
                    <a:pt x="17" y="2"/>
                  </a:cubicBezTo>
                  <a:cubicBezTo>
                    <a:pt x="18" y="2"/>
                    <a:pt x="18" y="0"/>
                    <a:pt x="19" y="1"/>
                  </a:cubicBezTo>
                  <a:cubicBezTo>
                    <a:pt x="20" y="2"/>
                    <a:pt x="21" y="3"/>
                    <a:pt x="22" y="4"/>
                  </a:cubicBezTo>
                  <a:cubicBezTo>
                    <a:pt x="21" y="4"/>
                    <a:pt x="22" y="5"/>
                    <a:pt x="23" y="6"/>
                  </a:cubicBezTo>
                  <a:cubicBezTo>
                    <a:pt x="21" y="8"/>
                    <a:pt x="25" y="11"/>
                    <a:pt x="25" y="13"/>
                  </a:cubicBezTo>
                  <a:cubicBezTo>
                    <a:pt x="27" y="11"/>
                    <a:pt x="28" y="16"/>
                    <a:pt x="26" y="17"/>
                  </a:cubicBezTo>
                  <a:cubicBezTo>
                    <a:pt x="26" y="18"/>
                    <a:pt x="26" y="18"/>
                    <a:pt x="27" y="19"/>
                  </a:cubicBezTo>
                  <a:cubicBezTo>
                    <a:pt x="27" y="19"/>
                    <a:pt x="27" y="21"/>
                    <a:pt x="28" y="21"/>
                  </a:cubicBezTo>
                  <a:cubicBezTo>
                    <a:pt x="29" y="21"/>
                    <a:pt x="30" y="24"/>
                    <a:pt x="31" y="24"/>
                  </a:cubicBezTo>
                  <a:cubicBezTo>
                    <a:pt x="32" y="24"/>
                    <a:pt x="31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3" y="22"/>
                    <a:pt x="34" y="21"/>
                  </a:cubicBezTo>
                  <a:cubicBezTo>
                    <a:pt x="34" y="22"/>
                    <a:pt x="33" y="23"/>
                    <a:pt x="33" y="24"/>
                  </a:cubicBezTo>
                  <a:cubicBezTo>
                    <a:pt x="33" y="25"/>
                    <a:pt x="34" y="25"/>
                    <a:pt x="35" y="26"/>
                  </a:cubicBezTo>
                  <a:cubicBezTo>
                    <a:pt x="36" y="28"/>
                    <a:pt x="34" y="29"/>
                    <a:pt x="36" y="31"/>
                  </a:cubicBezTo>
                  <a:cubicBezTo>
                    <a:pt x="37" y="31"/>
                    <a:pt x="38" y="32"/>
                    <a:pt x="38" y="32"/>
                  </a:cubicBezTo>
                  <a:cubicBezTo>
                    <a:pt x="39" y="34"/>
                    <a:pt x="37" y="35"/>
                    <a:pt x="36" y="36"/>
                  </a:cubicBezTo>
                  <a:cubicBezTo>
                    <a:pt x="36" y="36"/>
                    <a:pt x="36" y="36"/>
                    <a:pt x="36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3"/>
                    <a:pt x="31" y="37"/>
                    <a:pt x="30" y="37"/>
                  </a:cubicBezTo>
                  <a:cubicBezTo>
                    <a:pt x="28" y="37"/>
                    <a:pt x="26" y="35"/>
                    <a:pt x="26" y="34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3" y="31"/>
                    <a:pt x="22" y="33"/>
                    <a:pt x="21" y="33"/>
                  </a:cubicBezTo>
                  <a:cubicBezTo>
                    <a:pt x="20" y="32"/>
                    <a:pt x="19" y="32"/>
                    <a:pt x="19" y="30"/>
                  </a:cubicBezTo>
                  <a:cubicBezTo>
                    <a:pt x="20" y="28"/>
                    <a:pt x="21" y="30"/>
                    <a:pt x="21" y="28"/>
                  </a:cubicBezTo>
                  <a:cubicBezTo>
                    <a:pt x="21" y="27"/>
                    <a:pt x="20" y="26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8" y="28"/>
                    <a:pt x="19" y="28"/>
                    <a:pt x="19" y="30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7" y="28"/>
                    <a:pt x="17" y="28"/>
                    <a:pt x="16" y="27"/>
                  </a:cubicBezTo>
                  <a:cubicBezTo>
                    <a:pt x="15" y="29"/>
                    <a:pt x="18" y="29"/>
                    <a:pt x="19" y="30"/>
                  </a:cubicBezTo>
                  <a:cubicBezTo>
                    <a:pt x="20" y="33"/>
                    <a:pt x="12" y="35"/>
                    <a:pt x="11" y="34"/>
                  </a:cubicBezTo>
                  <a:cubicBezTo>
                    <a:pt x="8" y="32"/>
                    <a:pt x="10" y="27"/>
                    <a:pt x="7" y="26"/>
                  </a:cubicBezTo>
                  <a:cubicBezTo>
                    <a:pt x="6" y="25"/>
                    <a:pt x="6" y="23"/>
                    <a:pt x="6" y="22"/>
                  </a:cubicBezTo>
                  <a:cubicBezTo>
                    <a:pt x="5" y="21"/>
                    <a:pt x="4" y="20"/>
                    <a:pt x="3" y="20"/>
                  </a:cubicBezTo>
                  <a:cubicBezTo>
                    <a:pt x="3" y="15"/>
                    <a:pt x="3" y="15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4" y="10"/>
                    <a:pt x="6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9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6" name="Freeform 1265"/>
            <p:cNvSpPr>
              <a:spLocks/>
            </p:cNvSpPr>
            <p:nvPr/>
          </p:nvSpPr>
          <p:spPr bwMode="auto">
            <a:xfrm>
              <a:off x="2774" y="2449"/>
              <a:ext cx="92" cy="87"/>
            </a:xfrm>
            <a:custGeom>
              <a:avLst/>
              <a:gdLst>
                <a:gd name="T0" fmla="*/ 31 w 39"/>
                <a:gd name="T1" fmla="*/ 16 h 37"/>
                <a:gd name="T2" fmla="*/ 40 w 39"/>
                <a:gd name="T3" fmla="*/ 5 h 37"/>
                <a:gd name="T4" fmla="*/ 45 w 39"/>
                <a:gd name="T5" fmla="*/ 2 h 37"/>
                <a:gd name="T6" fmla="*/ 52 w 39"/>
                <a:gd name="T7" fmla="*/ 9 h 37"/>
                <a:gd name="T8" fmla="*/ 54 w 39"/>
                <a:gd name="T9" fmla="*/ 14 h 37"/>
                <a:gd name="T10" fmla="*/ 59 w 39"/>
                <a:gd name="T11" fmla="*/ 31 h 37"/>
                <a:gd name="T12" fmla="*/ 61 w 39"/>
                <a:gd name="T13" fmla="*/ 40 h 37"/>
                <a:gd name="T14" fmla="*/ 64 w 39"/>
                <a:gd name="T15" fmla="*/ 45 h 37"/>
                <a:gd name="T16" fmla="*/ 66 w 39"/>
                <a:gd name="T17" fmla="*/ 49 h 37"/>
                <a:gd name="T18" fmla="*/ 73 w 39"/>
                <a:gd name="T19" fmla="*/ 56 h 37"/>
                <a:gd name="T20" fmla="*/ 73 w 39"/>
                <a:gd name="T21" fmla="*/ 49 h 37"/>
                <a:gd name="T22" fmla="*/ 73 w 39"/>
                <a:gd name="T23" fmla="*/ 49 h 37"/>
                <a:gd name="T24" fmla="*/ 80 w 39"/>
                <a:gd name="T25" fmla="*/ 49 h 37"/>
                <a:gd name="T26" fmla="*/ 78 w 39"/>
                <a:gd name="T27" fmla="*/ 56 h 37"/>
                <a:gd name="T28" fmla="*/ 83 w 39"/>
                <a:gd name="T29" fmla="*/ 61 h 37"/>
                <a:gd name="T30" fmla="*/ 85 w 39"/>
                <a:gd name="T31" fmla="*/ 73 h 37"/>
                <a:gd name="T32" fmla="*/ 90 w 39"/>
                <a:gd name="T33" fmla="*/ 75 h 37"/>
                <a:gd name="T34" fmla="*/ 85 w 39"/>
                <a:gd name="T35" fmla="*/ 85 h 37"/>
                <a:gd name="T36" fmla="*/ 85 w 39"/>
                <a:gd name="T37" fmla="*/ 87 h 37"/>
                <a:gd name="T38" fmla="*/ 83 w 39"/>
                <a:gd name="T39" fmla="*/ 87 h 37"/>
                <a:gd name="T40" fmla="*/ 71 w 39"/>
                <a:gd name="T41" fmla="*/ 87 h 37"/>
                <a:gd name="T42" fmla="*/ 61 w 39"/>
                <a:gd name="T43" fmla="*/ 80 h 37"/>
                <a:gd name="T44" fmla="*/ 59 w 39"/>
                <a:gd name="T45" fmla="*/ 75 h 37"/>
                <a:gd name="T46" fmla="*/ 57 w 39"/>
                <a:gd name="T47" fmla="*/ 75 h 37"/>
                <a:gd name="T48" fmla="*/ 57 w 39"/>
                <a:gd name="T49" fmla="*/ 73 h 37"/>
                <a:gd name="T50" fmla="*/ 50 w 39"/>
                <a:gd name="T51" fmla="*/ 78 h 37"/>
                <a:gd name="T52" fmla="*/ 45 w 39"/>
                <a:gd name="T53" fmla="*/ 71 h 37"/>
                <a:gd name="T54" fmla="*/ 50 w 39"/>
                <a:gd name="T55" fmla="*/ 66 h 37"/>
                <a:gd name="T56" fmla="*/ 45 w 39"/>
                <a:gd name="T57" fmla="*/ 61 h 37"/>
                <a:gd name="T58" fmla="*/ 45 w 39"/>
                <a:gd name="T59" fmla="*/ 63 h 37"/>
                <a:gd name="T60" fmla="*/ 42 w 39"/>
                <a:gd name="T61" fmla="*/ 63 h 37"/>
                <a:gd name="T62" fmla="*/ 45 w 39"/>
                <a:gd name="T63" fmla="*/ 71 h 37"/>
                <a:gd name="T64" fmla="*/ 42 w 39"/>
                <a:gd name="T65" fmla="*/ 66 h 37"/>
                <a:gd name="T66" fmla="*/ 38 w 39"/>
                <a:gd name="T67" fmla="*/ 63 h 37"/>
                <a:gd name="T68" fmla="*/ 45 w 39"/>
                <a:gd name="T69" fmla="*/ 71 h 37"/>
                <a:gd name="T70" fmla="*/ 26 w 39"/>
                <a:gd name="T71" fmla="*/ 80 h 37"/>
                <a:gd name="T72" fmla="*/ 17 w 39"/>
                <a:gd name="T73" fmla="*/ 61 h 37"/>
                <a:gd name="T74" fmla="*/ 14 w 39"/>
                <a:gd name="T75" fmla="*/ 52 h 37"/>
                <a:gd name="T76" fmla="*/ 7 w 39"/>
                <a:gd name="T77" fmla="*/ 47 h 37"/>
                <a:gd name="T78" fmla="*/ 0 w 39"/>
                <a:gd name="T79" fmla="*/ 26 h 37"/>
                <a:gd name="T80" fmla="*/ 7 w 39"/>
                <a:gd name="T81" fmla="*/ 26 h 37"/>
                <a:gd name="T82" fmla="*/ 17 w 39"/>
                <a:gd name="T83" fmla="*/ 26 h 37"/>
                <a:gd name="T84" fmla="*/ 24 w 39"/>
                <a:gd name="T85" fmla="*/ 26 h 37"/>
                <a:gd name="T86" fmla="*/ 31 w 39"/>
                <a:gd name="T87" fmla="*/ 16 h 37"/>
                <a:gd name="T88" fmla="*/ 31 w 39"/>
                <a:gd name="T89" fmla="*/ 16 h 37"/>
                <a:gd name="T90" fmla="*/ 31 w 39"/>
                <a:gd name="T91" fmla="*/ 16 h 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9"/>
                <a:gd name="T139" fmla="*/ 0 h 37"/>
                <a:gd name="T140" fmla="*/ 39 w 39"/>
                <a:gd name="T141" fmla="*/ 37 h 3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9" h="37">
                  <a:moveTo>
                    <a:pt x="13" y="7"/>
                  </a:moveTo>
                  <a:cubicBezTo>
                    <a:pt x="13" y="6"/>
                    <a:pt x="16" y="2"/>
                    <a:pt x="17" y="2"/>
                  </a:cubicBezTo>
                  <a:cubicBezTo>
                    <a:pt x="18" y="2"/>
                    <a:pt x="18" y="0"/>
                    <a:pt x="19" y="1"/>
                  </a:cubicBezTo>
                  <a:cubicBezTo>
                    <a:pt x="20" y="2"/>
                    <a:pt x="21" y="3"/>
                    <a:pt x="22" y="4"/>
                  </a:cubicBezTo>
                  <a:cubicBezTo>
                    <a:pt x="21" y="4"/>
                    <a:pt x="22" y="5"/>
                    <a:pt x="23" y="6"/>
                  </a:cubicBezTo>
                  <a:cubicBezTo>
                    <a:pt x="21" y="8"/>
                    <a:pt x="25" y="11"/>
                    <a:pt x="25" y="13"/>
                  </a:cubicBezTo>
                  <a:cubicBezTo>
                    <a:pt x="27" y="11"/>
                    <a:pt x="28" y="16"/>
                    <a:pt x="26" y="17"/>
                  </a:cubicBezTo>
                  <a:cubicBezTo>
                    <a:pt x="26" y="18"/>
                    <a:pt x="26" y="18"/>
                    <a:pt x="27" y="19"/>
                  </a:cubicBezTo>
                  <a:cubicBezTo>
                    <a:pt x="27" y="19"/>
                    <a:pt x="27" y="21"/>
                    <a:pt x="28" y="21"/>
                  </a:cubicBezTo>
                  <a:cubicBezTo>
                    <a:pt x="29" y="21"/>
                    <a:pt x="30" y="24"/>
                    <a:pt x="31" y="24"/>
                  </a:cubicBezTo>
                  <a:cubicBezTo>
                    <a:pt x="32" y="24"/>
                    <a:pt x="31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3" y="22"/>
                    <a:pt x="34" y="21"/>
                  </a:cubicBezTo>
                  <a:cubicBezTo>
                    <a:pt x="34" y="22"/>
                    <a:pt x="33" y="23"/>
                    <a:pt x="33" y="24"/>
                  </a:cubicBezTo>
                  <a:cubicBezTo>
                    <a:pt x="33" y="25"/>
                    <a:pt x="34" y="25"/>
                    <a:pt x="35" y="26"/>
                  </a:cubicBezTo>
                  <a:cubicBezTo>
                    <a:pt x="36" y="28"/>
                    <a:pt x="34" y="29"/>
                    <a:pt x="36" y="31"/>
                  </a:cubicBezTo>
                  <a:cubicBezTo>
                    <a:pt x="37" y="31"/>
                    <a:pt x="38" y="32"/>
                    <a:pt x="38" y="32"/>
                  </a:cubicBezTo>
                  <a:cubicBezTo>
                    <a:pt x="39" y="34"/>
                    <a:pt x="37" y="35"/>
                    <a:pt x="36" y="36"/>
                  </a:cubicBezTo>
                  <a:cubicBezTo>
                    <a:pt x="36" y="36"/>
                    <a:pt x="36" y="36"/>
                    <a:pt x="36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3"/>
                    <a:pt x="31" y="37"/>
                    <a:pt x="30" y="37"/>
                  </a:cubicBezTo>
                  <a:cubicBezTo>
                    <a:pt x="28" y="37"/>
                    <a:pt x="26" y="35"/>
                    <a:pt x="26" y="34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3" y="31"/>
                    <a:pt x="22" y="33"/>
                    <a:pt x="21" y="33"/>
                  </a:cubicBezTo>
                  <a:cubicBezTo>
                    <a:pt x="20" y="32"/>
                    <a:pt x="19" y="32"/>
                    <a:pt x="19" y="30"/>
                  </a:cubicBezTo>
                  <a:cubicBezTo>
                    <a:pt x="20" y="28"/>
                    <a:pt x="21" y="30"/>
                    <a:pt x="21" y="28"/>
                  </a:cubicBezTo>
                  <a:cubicBezTo>
                    <a:pt x="21" y="27"/>
                    <a:pt x="20" y="26"/>
                    <a:pt x="19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8" y="28"/>
                    <a:pt x="19" y="28"/>
                    <a:pt x="19" y="30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7" y="28"/>
                    <a:pt x="17" y="28"/>
                    <a:pt x="16" y="27"/>
                  </a:cubicBezTo>
                  <a:cubicBezTo>
                    <a:pt x="15" y="29"/>
                    <a:pt x="18" y="29"/>
                    <a:pt x="19" y="30"/>
                  </a:cubicBezTo>
                  <a:cubicBezTo>
                    <a:pt x="20" y="33"/>
                    <a:pt x="12" y="35"/>
                    <a:pt x="11" y="34"/>
                  </a:cubicBezTo>
                  <a:cubicBezTo>
                    <a:pt x="8" y="32"/>
                    <a:pt x="10" y="27"/>
                    <a:pt x="7" y="26"/>
                  </a:cubicBezTo>
                  <a:cubicBezTo>
                    <a:pt x="6" y="25"/>
                    <a:pt x="6" y="23"/>
                    <a:pt x="6" y="22"/>
                  </a:cubicBezTo>
                  <a:cubicBezTo>
                    <a:pt x="5" y="21"/>
                    <a:pt x="4" y="20"/>
                    <a:pt x="3" y="20"/>
                  </a:cubicBezTo>
                  <a:cubicBezTo>
                    <a:pt x="3" y="15"/>
                    <a:pt x="3" y="15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4" y="10"/>
                    <a:pt x="6" y="11"/>
                    <a:pt x="7" y="11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9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7" name="Freeform 1266"/>
            <p:cNvSpPr>
              <a:spLocks/>
            </p:cNvSpPr>
            <p:nvPr/>
          </p:nvSpPr>
          <p:spPr bwMode="auto">
            <a:xfrm>
              <a:off x="2819" y="2515"/>
              <a:ext cx="2" cy="2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8" name="Freeform 1267"/>
            <p:cNvSpPr>
              <a:spLocks/>
            </p:cNvSpPr>
            <p:nvPr/>
          </p:nvSpPr>
          <p:spPr bwMode="auto">
            <a:xfrm>
              <a:off x="2819" y="2515"/>
              <a:ext cx="2" cy="2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09" name="Freeform 1268"/>
            <p:cNvSpPr>
              <a:spLocks/>
            </p:cNvSpPr>
            <p:nvPr/>
          </p:nvSpPr>
          <p:spPr bwMode="auto">
            <a:xfrm>
              <a:off x="2830" y="2524"/>
              <a:ext cx="3" cy="3"/>
            </a:xfrm>
            <a:custGeom>
              <a:avLst/>
              <a:gdLst>
                <a:gd name="T0" fmla="*/ 0 w 1"/>
                <a:gd name="T1" fmla="*/ 3 h 1"/>
                <a:gd name="T2" fmla="*/ 3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0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0" name="Freeform 1269"/>
            <p:cNvSpPr>
              <a:spLocks/>
            </p:cNvSpPr>
            <p:nvPr/>
          </p:nvSpPr>
          <p:spPr bwMode="auto">
            <a:xfrm>
              <a:off x="2830" y="2524"/>
              <a:ext cx="3" cy="3"/>
            </a:xfrm>
            <a:custGeom>
              <a:avLst/>
              <a:gdLst>
                <a:gd name="T0" fmla="*/ 0 w 1"/>
                <a:gd name="T1" fmla="*/ 3 h 1"/>
                <a:gd name="T2" fmla="*/ 3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0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1" name="Freeform 1270"/>
            <p:cNvSpPr>
              <a:spLocks/>
            </p:cNvSpPr>
            <p:nvPr/>
          </p:nvSpPr>
          <p:spPr bwMode="auto">
            <a:xfrm>
              <a:off x="2911" y="2541"/>
              <a:ext cx="90" cy="38"/>
            </a:xfrm>
            <a:custGeom>
              <a:avLst/>
              <a:gdLst>
                <a:gd name="T0" fmla="*/ 45 w 38"/>
                <a:gd name="T1" fmla="*/ 10 h 16"/>
                <a:gd name="T2" fmla="*/ 47 w 38"/>
                <a:gd name="T3" fmla="*/ 12 h 16"/>
                <a:gd name="T4" fmla="*/ 52 w 38"/>
                <a:gd name="T5" fmla="*/ 14 h 16"/>
                <a:gd name="T6" fmla="*/ 54 w 38"/>
                <a:gd name="T7" fmla="*/ 14 h 16"/>
                <a:gd name="T8" fmla="*/ 62 w 38"/>
                <a:gd name="T9" fmla="*/ 17 h 16"/>
                <a:gd name="T10" fmla="*/ 59 w 38"/>
                <a:gd name="T11" fmla="*/ 14 h 16"/>
                <a:gd name="T12" fmla="*/ 59 w 38"/>
                <a:gd name="T13" fmla="*/ 12 h 16"/>
                <a:gd name="T14" fmla="*/ 71 w 38"/>
                <a:gd name="T15" fmla="*/ 12 h 16"/>
                <a:gd name="T16" fmla="*/ 85 w 38"/>
                <a:gd name="T17" fmla="*/ 14 h 16"/>
                <a:gd name="T18" fmla="*/ 85 w 38"/>
                <a:gd name="T19" fmla="*/ 14 h 16"/>
                <a:gd name="T20" fmla="*/ 90 w 38"/>
                <a:gd name="T21" fmla="*/ 14 h 16"/>
                <a:gd name="T22" fmla="*/ 85 w 38"/>
                <a:gd name="T23" fmla="*/ 21 h 16"/>
                <a:gd name="T24" fmla="*/ 71 w 38"/>
                <a:gd name="T25" fmla="*/ 36 h 16"/>
                <a:gd name="T26" fmla="*/ 45 w 38"/>
                <a:gd name="T27" fmla="*/ 29 h 16"/>
                <a:gd name="T28" fmla="*/ 43 w 38"/>
                <a:gd name="T29" fmla="*/ 26 h 16"/>
                <a:gd name="T30" fmla="*/ 33 w 38"/>
                <a:gd name="T31" fmla="*/ 24 h 16"/>
                <a:gd name="T32" fmla="*/ 9 w 38"/>
                <a:gd name="T33" fmla="*/ 26 h 16"/>
                <a:gd name="T34" fmla="*/ 2 w 38"/>
                <a:gd name="T35" fmla="*/ 21 h 16"/>
                <a:gd name="T36" fmla="*/ 7 w 38"/>
                <a:gd name="T37" fmla="*/ 14 h 16"/>
                <a:gd name="T38" fmla="*/ 12 w 38"/>
                <a:gd name="T39" fmla="*/ 7 h 16"/>
                <a:gd name="T40" fmla="*/ 9 w 38"/>
                <a:gd name="T41" fmla="*/ 2 h 16"/>
                <a:gd name="T42" fmla="*/ 17 w 38"/>
                <a:gd name="T43" fmla="*/ 2 h 16"/>
                <a:gd name="T44" fmla="*/ 21 w 38"/>
                <a:gd name="T45" fmla="*/ 5 h 16"/>
                <a:gd name="T46" fmla="*/ 43 w 38"/>
                <a:gd name="T47" fmla="*/ 10 h 16"/>
                <a:gd name="T48" fmla="*/ 45 w 38"/>
                <a:gd name="T49" fmla="*/ 10 h 16"/>
                <a:gd name="T50" fmla="*/ 45 w 38"/>
                <a:gd name="T51" fmla="*/ 10 h 16"/>
                <a:gd name="T52" fmla="*/ 45 w 38"/>
                <a:gd name="T53" fmla="*/ 10 h 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"/>
                <a:gd name="T82" fmla="*/ 0 h 16"/>
                <a:gd name="T83" fmla="*/ 38 w 38"/>
                <a:gd name="T84" fmla="*/ 16 h 1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" h="16">
                  <a:moveTo>
                    <a:pt x="19" y="4"/>
                  </a:move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5"/>
                    <a:pt x="22" y="6"/>
                  </a:cubicBezTo>
                  <a:cubicBezTo>
                    <a:pt x="23" y="6"/>
                    <a:pt x="23" y="7"/>
                    <a:pt x="23" y="6"/>
                  </a:cubicBezTo>
                  <a:cubicBezTo>
                    <a:pt x="24" y="8"/>
                    <a:pt x="26" y="10"/>
                    <a:pt x="26" y="7"/>
                  </a:cubicBezTo>
                  <a:cubicBezTo>
                    <a:pt x="26" y="7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6"/>
                    <a:pt x="29" y="6"/>
                    <a:pt x="30" y="5"/>
                  </a:cubicBezTo>
                  <a:cubicBezTo>
                    <a:pt x="31" y="5"/>
                    <a:pt x="36" y="4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7"/>
                    <a:pt x="37" y="8"/>
                    <a:pt x="36" y="9"/>
                  </a:cubicBezTo>
                  <a:cubicBezTo>
                    <a:pt x="35" y="12"/>
                    <a:pt x="32" y="13"/>
                    <a:pt x="30" y="15"/>
                  </a:cubicBezTo>
                  <a:cubicBezTo>
                    <a:pt x="27" y="16"/>
                    <a:pt x="23" y="12"/>
                    <a:pt x="19" y="12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7" y="10"/>
                    <a:pt x="15" y="11"/>
                    <a:pt x="14" y="10"/>
                  </a:cubicBezTo>
                  <a:cubicBezTo>
                    <a:pt x="13" y="11"/>
                    <a:pt x="5" y="12"/>
                    <a:pt x="4" y="11"/>
                  </a:cubicBezTo>
                  <a:cubicBezTo>
                    <a:pt x="3" y="10"/>
                    <a:pt x="0" y="12"/>
                    <a:pt x="1" y="9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0"/>
                    <a:pt x="7" y="1"/>
                    <a:pt x="7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12" y="3"/>
                    <a:pt x="15" y="3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2" name="Freeform 1271"/>
            <p:cNvSpPr>
              <a:spLocks/>
            </p:cNvSpPr>
            <p:nvPr/>
          </p:nvSpPr>
          <p:spPr bwMode="auto">
            <a:xfrm>
              <a:off x="2911" y="2541"/>
              <a:ext cx="90" cy="38"/>
            </a:xfrm>
            <a:custGeom>
              <a:avLst/>
              <a:gdLst>
                <a:gd name="T0" fmla="*/ 45 w 38"/>
                <a:gd name="T1" fmla="*/ 10 h 16"/>
                <a:gd name="T2" fmla="*/ 47 w 38"/>
                <a:gd name="T3" fmla="*/ 12 h 16"/>
                <a:gd name="T4" fmla="*/ 52 w 38"/>
                <a:gd name="T5" fmla="*/ 14 h 16"/>
                <a:gd name="T6" fmla="*/ 54 w 38"/>
                <a:gd name="T7" fmla="*/ 14 h 16"/>
                <a:gd name="T8" fmla="*/ 62 w 38"/>
                <a:gd name="T9" fmla="*/ 17 h 16"/>
                <a:gd name="T10" fmla="*/ 59 w 38"/>
                <a:gd name="T11" fmla="*/ 14 h 16"/>
                <a:gd name="T12" fmla="*/ 59 w 38"/>
                <a:gd name="T13" fmla="*/ 12 h 16"/>
                <a:gd name="T14" fmla="*/ 71 w 38"/>
                <a:gd name="T15" fmla="*/ 12 h 16"/>
                <a:gd name="T16" fmla="*/ 85 w 38"/>
                <a:gd name="T17" fmla="*/ 14 h 16"/>
                <a:gd name="T18" fmla="*/ 85 w 38"/>
                <a:gd name="T19" fmla="*/ 14 h 16"/>
                <a:gd name="T20" fmla="*/ 90 w 38"/>
                <a:gd name="T21" fmla="*/ 14 h 16"/>
                <a:gd name="T22" fmla="*/ 85 w 38"/>
                <a:gd name="T23" fmla="*/ 21 h 16"/>
                <a:gd name="T24" fmla="*/ 71 w 38"/>
                <a:gd name="T25" fmla="*/ 36 h 16"/>
                <a:gd name="T26" fmla="*/ 45 w 38"/>
                <a:gd name="T27" fmla="*/ 29 h 16"/>
                <a:gd name="T28" fmla="*/ 43 w 38"/>
                <a:gd name="T29" fmla="*/ 26 h 16"/>
                <a:gd name="T30" fmla="*/ 33 w 38"/>
                <a:gd name="T31" fmla="*/ 24 h 16"/>
                <a:gd name="T32" fmla="*/ 9 w 38"/>
                <a:gd name="T33" fmla="*/ 26 h 16"/>
                <a:gd name="T34" fmla="*/ 2 w 38"/>
                <a:gd name="T35" fmla="*/ 21 h 16"/>
                <a:gd name="T36" fmla="*/ 7 w 38"/>
                <a:gd name="T37" fmla="*/ 14 h 16"/>
                <a:gd name="T38" fmla="*/ 12 w 38"/>
                <a:gd name="T39" fmla="*/ 7 h 16"/>
                <a:gd name="T40" fmla="*/ 9 w 38"/>
                <a:gd name="T41" fmla="*/ 2 h 16"/>
                <a:gd name="T42" fmla="*/ 17 w 38"/>
                <a:gd name="T43" fmla="*/ 2 h 16"/>
                <a:gd name="T44" fmla="*/ 21 w 38"/>
                <a:gd name="T45" fmla="*/ 5 h 16"/>
                <a:gd name="T46" fmla="*/ 43 w 38"/>
                <a:gd name="T47" fmla="*/ 10 h 16"/>
                <a:gd name="T48" fmla="*/ 45 w 38"/>
                <a:gd name="T49" fmla="*/ 10 h 16"/>
                <a:gd name="T50" fmla="*/ 45 w 38"/>
                <a:gd name="T51" fmla="*/ 10 h 16"/>
                <a:gd name="T52" fmla="*/ 45 w 38"/>
                <a:gd name="T53" fmla="*/ 10 h 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"/>
                <a:gd name="T82" fmla="*/ 0 h 16"/>
                <a:gd name="T83" fmla="*/ 38 w 38"/>
                <a:gd name="T84" fmla="*/ 16 h 1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" h="16">
                  <a:moveTo>
                    <a:pt x="19" y="4"/>
                  </a:move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5"/>
                    <a:pt x="22" y="6"/>
                  </a:cubicBezTo>
                  <a:cubicBezTo>
                    <a:pt x="23" y="6"/>
                    <a:pt x="23" y="7"/>
                    <a:pt x="23" y="6"/>
                  </a:cubicBezTo>
                  <a:cubicBezTo>
                    <a:pt x="24" y="8"/>
                    <a:pt x="26" y="10"/>
                    <a:pt x="26" y="7"/>
                  </a:cubicBezTo>
                  <a:cubicBezTo>
                    <a:pt x="26" y="7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6"/>
                    <a:pt x="29" y="6"/>
                    <a:pt x="30" y="5"/>
                  </a:cubicBezTo>
                  <a:cubicBezTo>
                    <a:pt x="31" y="5"/>
                    <a:pt x="36" y="4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7"/>
                    <a:pt x="37" y="8"/>
                    <a:pt x="36" y="9"/>
                  </a:cubicBezTo>
                  <a:cubicBezTo>
                    <a:pt x="35" y="12"/>
                    <a:pt x="32" y="13"/>
                    <a:pt x="30" y="15"/>
                  </a:cubicBezTo>
                  <a:cubicBezTo>
                    <a:pt x="27" y="16"/>
                    <a:pt x="23" y="12"/>
                    <a:pt x="19" y="12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7" y="10"/>
                    <a:pt x="15" y="11"/>
                    <a:pt x="14" y="10"/>
                  </a:cubicBezTo>
                  <a:cubicBezTo>
                    <a:pt x="13" y="11"/>
                    <a:pt x="5" y="12"/>
                    <a:pt x="4" y="11"/>
                  </a:cubicBezTo>
                  <a:cubicBezTo>
                    <a:pt x="3" y="10"/>
                    <a:pt x="0" y="12"/>
                    <a:pt x="1" y="9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4" y="5"/>
                    <a:pt x="4" y="4"/>
                    <a:pt x="5" y="3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0"/>
                    <a:pt x="7" y="1"/>
                    <a:pt x="7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12" y="3"/>
                    <a:pt x="15" y="3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3" name="Freeform 1272"/>
            <p:cNvSpPr>
              <a:spLocks/>
            </p:cNvSpPr>
            <p:nvPr/>
          </p:nvSpPr>
          <p:spPr bwMode="auto">
            <a:xfrm>
              <a:off x="2956" y="2543"/>
              <a:ext cx="16" cy="21"/>
            </a:xfrm>
            <a:custGeom>
              <a:avLst/>
              <a:gdLst>
                <a:gd name="T0" fmla="*/ 14 w 7"/>
                <a:gd name="T1" fmla="*/ 9 h 9"/>
                <a:gd name="T2" fmla="*/ 14 w 7"/>
                <a:gd name="T3" fmla="*/ 12 h 9"/>
                <a:gd name="T4" fmla="*/ 16 w 7"/>
                <a:gd name="T5" fmla="*/ 14 h 9"/>
                <a:gd name="T6" fmla="*/ 9 w 7"/>
                <a:gd name="T7" fmla="*/ 12 h 9"/>
                <a:gd name="T8" fmla="*/ 7 w 7"/>
                <a:gd name="T9" fmla="*/ 12 h 9"/>
                <a:gd name="T10" fmla="*/ 2 w 7"/>
                <a:gd name="T11" fmla="*/ 9 h 9"/>
                <a:gd name="T12" fmla="*/ 0 w 7"/>
                <a:gd name="T13" fmla="*/ 7 h 9"/>
                <a:gd name="T14" fmla="*/ 7 w 7"/>
                <a:gd name="T15" fmla="*/ 0 h 9"/>
                <a:gd name="T16" fmla="*/ 14 w 7"/>
                <a:gd name="T17" fmla="*/ 9 h 9"/>
                <a:gd name="T18" fmla="*/ 14 w 7"/>
                <a:gd name="T19" fmla="*/ 9 h 9"/>
                <a:gd name="T20" fmla="*/ 14 w 7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9"/>
                <a:gd name="T35" fmla="*/ 7 w 7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9">
                  <a:moveTo>
                    <a:pt x="6" y="4"/>
                  </a:move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7" y="9"/>
                    <a:pt x="5" y="7"/>
                    <a:pt x="4" y="5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3" y="4"/>
                    <a:pt x="1" y="0"/>
                    <a:pt x="3" y="0"/>
                  </a:cubicBezTo>
                  <a:cubicBezTo>
                    <a:pt x="4" y="0"/>
                    <a:pt x="3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4" name="Freeform 1273"/>
            <p:cNvSpPr>
              <a:spLocks/>
            </p:cNvSpPr>
            <p:nvPr/>
          </p:nvSpPr>
          <p:spPr bwMode="auto">
            <a:xfrm>
              <a:off x="2956" y="2543"/>
              <a:ext cx="16" cy="21"/>
            </a:xfrm>
            <a:custGeom>
              <a:avLst/>
              <a:gdLst>
                <a:gd name="T0" fmla="*/ 14 w 7"/>
                <a:gd name="T1" fmla="*/ 9 h 9"/>
                <a:gd name="T2" fmla="*/ 14 w 7"/>
                <a:gd name="T3" fmla="*/ 12 h 9"/>
                <a:gd name="T4" fmla="*/ 16 w 7"/>
                <a:gd name="T5" fmla="*/ 14 h 9"/>
                <a:gd name="T6" fmla="*/ 9 w 7"/>
                <a:gd name="T7" fmla="*/ 12 h 9"/>
                <a:gd name="T8" fmla="*/ 7 w 7"/>
                <a:gd name="T9" fmla="*/ 12 h 9"/>
                <a:gd name="T10" fmla="*/ 2 w 7"/>
                <a:gd name="T11" fmla="*/ 9 h 9"/>
                <a:gd name="T12" fmla="*/ 0 w 7"/>
                <a:gd name="T13" fmla="*/ 7 h 9"/>
                <a:gd name="T14" fmla="*/ 7 w 7"/>
                <a:gd name="T15" fmla="*/ 0 h 9"/>
                <a:gd name="T16" fmla="*/ 14 w 7"/>
                <a:gd name="T17" fmla="*/ 9 h 9"/>
                <a:gd name="T18" fmla="*/ 14 w 7"/>
                <a:gd name="T19" fmla="*/ 9 h 9"/>
                <a:gd name="T20" fmla="*/ 14 w 7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9"/>
                <a:gd name="T35" fmla="*/ 7 w 7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9">
                  <a:moveTo>
                    <a:pt x="6" y="4"/>
                  </a:move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7" y="9"/>
                    <a:pt x="5" y="7"/>
                    <a:pt x="4" y="5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3" y="4"/>
                    <a:pt x="1" y="0"/>
                    <a:pt x="3" y="0"/>
                  </a:cubicBezTo>
                  <a:cubicBezTo>
                    <a:pt x="4" y="0"/>
                    <a:pt x="3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5" name="Freeform 1274"/>
            <p:cNvSpPr>
              <a:spLocks/>
            </p:cNvSpPr>
            <p:nvPr/>
          </p:nvSpPr>
          <p:spPr bwMode="auto">
            <a:xfrm>
              <a:off x="3001" y="2576"/>
              <a:ext cx="106" cy="90"/>
            </a:xfrm>
            <a:custGeom>
              <a:avLst/>
              <a:gdLst>
                <a:gd name="T0" fmla="*/ 7 w 45"/>
                <a:gd name="T1" fmla="*/ 7 h 38"/>
                <a:gd name="T2" fmla="*/ 21 w 45"/>
                <a:gd name="T3" fmla="*/ 9 h 38"/>
                <a:gd name="T4" fmla="*/ 24 w 45"/>
                <a:gd name="T5" fmla="*/ 7 h 38"/>
                <a:gd name="T6" fmla="*/ 33 w 45"/>
                <a:gd name="T7" fmla="*/ 28 h 38"/>
                <a:gd name="T8" fmla="*/ 52 w 45"/>
                <a:gd name="T9" fmla="*/ 21 h 38"/>
                <a:gd name="T10" fmla="*/ 68 w 45"/>
                <a:gd name="T11" fmla="*/ 26 h 38"/>
                <a:gd name="T12" fmla="*/ 78 w 45"/>
                <a:gd name="T13" fmla="*/ 33 h 38"/>
                <a:gd name="T14" fmla="*/ 82 w 45"/>
                <a:gd name="T15" fmla="*/ 36 h 38"/>
                <a:gd name="T16" fmla="*/ 85 w 45"/>
                <a:gd name="T17" fmla="*/ 40 h 38"/>
                <a:gd name="T18" fmla="*/ 94 w 45"/>
                <a:gd name="T19" fmla="*/ 45 h 38"/>
                <a:gd name="T20" fmla="*/ 104 w 45"/>
                <a:gd name="T21" fmla="*/ 52 h 38"/>
                <a:gd name="T22" fmla="*/ 104 w 45"/>
                <a:gd name="T23" fmla="*/ 59 h 38"/>
                <a:gd name="T24" fmla="*/ 97 w 45"/>
                <a:gd name="T25" fmla="*/ 69 h 38"/>
                <a:gd name="T26" fmla="*/ 78 w 45"/>
                <a:gd name="T27" fmla="*/ 81 h 38"/>
                <a:gd name="T28" fmla="*/ 71 w 45"/>
                <a:gd name="T29" fmla="*/ 81 h 38"/>
                <a:gd name="T30" fmla="*/ 59 w 45"/>
                <a:gd name="T31" fmla="*/ 88 h 38"/>
                <a:gd name="T32" fmla="*/ 42 w 45"/>
                <a:gd name="T33" fmla="*/ 90 h 38"/>
                <a:gd name="T34" fmla="*/ 40 w 45"/>
                <a:gd name="T35" fmla="*/ 85 h 38"/>
                <a:gd name="T36" fmla="*/ 35 w 45"/>
                <a:gd name="T37" fmla="*/ 62 h 38"/>
                <a:gd name="T38" fmla="*/ 31 w 45"/>
                <a:gd name="T39" fmla="*/ 47 h 38"/>
                <a:gd name="T40" fmla="*/ 24 w 45"/>
                <a:gd name="T41" fmla="*/ 52 h 38"/>
                <a:gd name="T42" fmla="*/ 19 w 45"/>
                <a:gd name="T43" fmla="*/ 47 h 38"/>
                <a:gd name="T44" fmla="*/ 2 w 45"/>
                <a:gd name="T45" fmla="*/ 28 h 38"/>
                <a:gd name="T46" fmla="*/ 7 w 45"/>
                <a:gd name="T47" fmla="*/ 7 h 3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38"/>
                <a:gd name="T74" fmla="*/ 45 w 45"/>
                <a:gd name="T75" fmla="*/ 38 h 3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38">
                  <a:moveTo>
                    <a:pt x="3" y="3"/>
                  </a:moveTo>
                  <a:cubicBezTo>
                    <a:pt x="4" y="0"/>
                    <a:pt x="9" y="1"/>
                    <a:pt x="9" y="4"/>
                  </a:cubicBezTo>
                  <a:cubicBezTo>
                    <a:pt x="10" y="4"/>
                    <a:pt x="9" y="4"/>
                    <a:pt x="10" y="3"/>
                  </a:cubicBezTo>
                  <a:cubicBezTo>
                    <a:pt x="11" y="7"/>
                    <a:pt x="13" y="9"/>
                    <a:pt x="14" y="12"/>
                  </a:cubicBezTo>
                  <a:cubicBezTo>
                    <a:pt x="16" y="11"/>
                    <a:pt x="20" y="9"/>
                    <a:pt x="22" y="9"/>
                  </a:cubicBezTo>
                  <a:cubicBezTo>
                    <a:pt x="24" y="8"/>
                    <a:pt x="30" y="8"/>
                    <a:pt x="29" y="11"/>
                  </a:cubicBezTo>
                  <a:cubicBezTo>
                    <a:pt x="30" y="11"/>
                    <a:pt x="31" y="13"/>
                    <a:pt x="33" y="14"/>
                  </a:cubicBezTo>
                  <a:cubicBezTo>
                    <a:pt x="34" y="14"/>
                    <a:pt x="34" y="15"/>
                    <a:pt x="35" y="15"/>
                  </a:cubicBezTo>
                  <a:cubicBezTo>
                    <a:pt x="35" y="15"/>
                    <a:pt x="35" y="17"/>
                    <a:pt x="36" y="17"/>
                  </a:cubicBezTo>
                  <a:cubicBezTo>
                    <a:pt x="37" y="18"/>
                    <a:pt x="38" y="18"/>
                    <a:pt x="40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4" y="22"/>
                    <a:pt x="44" y="25"/>
                    <a:pt x="44" y="25"/>
                  </a:cubicBezTo>
                  <a:cubicBezTo>
                    <a:pt x="45" y="27"/>
                    <a:pt x="42" y="29"/>
                    <a:pt x="41" y="29"/>
                  </a:cubicBezTo>
                  <a:cubicBezTo>
                    <a:pt x="39" y="32"/>
                    <a:pt x="36" y="33"/>
                    <a:pt x="33" y="34"/>
                  </a:cubicBezTo>
                  <a:cubicBezTo>
                    <a:pt x="32" y="34"/>
                    <a:pt x="31" y="33"/>
                    <a:pt x="30" y="34"/>
                  </a:cubicBezTo>
                  <a:cubicBezTo>
                    <a:pt x="29" y="34"/>
                    <a:pt x="26" y="36"/>
                    <a:pt x="25" y="37"/>
                  </a:cubicBezTo>
                  <a:cubicBezTo>
                    <a:pt x="25" y="38"/>
                    <a:pt x="19" y="37"/>
                    <a:pt x="18" y="38"/>
                  </a:cubicBezTo>
                  <a:cubicBezTo>
                    <a:pt x="18" y="37"/>
                    <a:pt x="17" y="36"/>
                    <a:pt x="17" y="36"/>
                  </a:cubicBezTo>
                  <a:cubicBezTo>
                    <a:pt x="16" y="37"/>
                    <a:pt x="16" y="28"/>
                    <a:pt x="15" y="26"/>
                  </a:cubicBezTo>
                  <a:cubicBezTo>
                    <a:pt x="15" y="24"/>
                    <a:pt x="15" y="20"/>
                    <a:pt x="13" y="20"/>
                  </a:cubicBezTo>
                  <a:cubicBezTo>
                    <a:pt x="12" y="20"/>
                    <a:pt x="11" y="22"/>
                    <a:pt x="10" y="22"/>
                  </a:cubicBezTo>
                  <a:cubicBezTo>
                    <a:pt x="9" y="21"/>
                    <a:pt x="9" y="21"/>
                    <a:pt x="8" y="20"/>
                  </a:cubicBezTo>
                  <a:cubicBezTo>
                    <a:pt x="6" y="20"/>
                    <a:pt x="1" y="15"/>
                    <a:pt x="1" y="12"/>
                  </a:cubicBezTo>
                  <a:cubicBezTo>
                    <a:pt x="2" y="10"/>
                    <a:pt x="0" y="4"/>
                    <a:pt x="3" y="3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6" name="Freeform 1275"/>
            <p:cNvSpPr>
              <a:spLocks/>
            </p:cNvSpPr>
            <p:nvPr/>
          </p:nvSpPr>
          <p:spPr bwMode="auto">
            <a:xfrm>
              <a:off x="3001" y="2576"/>
              <a:ext cx="106" cy="90"/>
            </a:xfrm>
            <a:custGeom>
              <a:avLst/>
              <a:gdLst>
                <a:gd name="T0" fmla="*/ 7 w 45"/>
                <a:gd name="T1" fmla="*/ 7 h 38"/>
                <a:gd name="T2" fmla="*/ 21 w 45"/>
                <a:gd name="T3" fmla="*/ 9 h 38"/>
                <a:gd name="T4" fmla="*/ 24 w 45"/>
                <a:gd name="T5" fmla="*/ 7 h 38"/>
                <a:gd name="T6" fmla="*/ 33 w 45"/>
                <a:gd name="T7" fmla="*/ 28 h 38"/>
                <a:gd name="T8" fmla="*/ 52 w 45"/>
                <a:gd name="T9" fmla="*/ 21 h 38"/>
                <a:gd name="T10" fmla="*/ 68 w 45"/>
                <a:gd name="T11" fmla="*/ 26 h 38"/>
                <a:gd name="T12" fmla="*/ 78 w 45"/>
                <a:gd name="T13" fmla="*/ 33 h 38"/>
                <a:gd name="T14" fmla="*/ 82 w 45"/>
                <a:gd name="T15" fmla="*/ 36 h 38"/>
                <a:gd name="T16" fmla="*/ 85 w 45"/>
                <a:gd name="T17" fmla="*/ 40 h 38"/>
                <a:gd name="T18" fmla="*/ 94 w 45"/>
                <a:gd name="T19" fmla="*/ 45 h 38"/>
                <a:gd name="T20" fmla="*/ 104 w 45"/>
                <a:gd name="T21" fmla="*/ 52 h 38"/>
                <a:gd name="T22" fmla="*/ 104 w 45"/>
                <a:gd name="T23" fmla="*/ 59 h 38"/>
                <a:gd name="T24" fmla="*/ 97 w 45"/>
                <a:gd name="T25" fmla="*/ 69 h 38"/>
                <a:gd name="T26" fmla="*/ 78 w 45"/>
                <a:gd name="T27" fmla="*/ 81 h 38"/>
                <a:gd name="T28" fmla="*/ 71 w 45"/>
                <a:gd name="T29" fmla="*/ 81 h 38"/>
                <a:gd name="T30" fmla="*/ 59 w 45"/>
                <a:gd name="T31" fmla="*/ 88 h 38"/>
                <a:gd name="T32" fmla="*/ 42 w 45"/>
                <a:gd name="T33" fmla="*/ 90 h 38"/>
                <a:gd name="T34" fmla="*/ 40 w 45"/>
                <a:gd name="T35" fmla="*/ 85 h 38"/>
                <a:gd name="T36" fmla="*/ 35 w 45"/>
                <a:gd name="T37" fmla="*/ 62 h 38"/>
                <a:gd name="T38" fmla="*/ 31 w 45"/>
                <a:gd name="T39" fmla="*/ 47 h 38"/>
                <a:gd name="T40" fmla="*/ 24 w 45"/>
                <a:gd name="T41" fmla="*/ 52 h 38"/>
                <a:gd name="T42" fmla="*/ 19 w 45"/>
                <a:gd name="T43" fmla="*/ 47 h 38"/>
                <a:gd name="T44" fmla="*/ 2 w 45"/>
                <a:gd name="T45" fmla="*/ 28 h 38"/>
                <a:gd name="T46" fmla="*/ 7 w 45"/>
                <a:gd name="T47" fmla="*/ 7 h 3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38"/>
                <a:gd name="T74" fmla="*/ 45 w 45"/>
                <a:gd name="T75" fmla="*/ 38 h 3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38">
                  <a:moveTo>
                    <a:pt x="3" y="3"/>
                  </a:moveTo>
                  <a:cubicBezTo>
                    <a:pt x="4" y="0"/>
                    <a:pt x="9" y="1"/>
                    <a:pt x="9" y="4"/>
                  </a:cubicBezTo>
                  <a:cubicBezTo>
                    <a:pt x="10" y="4"/>
                    <a:pt x="9" y="4"/>
                    <a:pt x="10" y="3"/>
                  </a:cubicBezTo>
                  <a:cubicBezTo>
                    <a:pt x="11" y="7"/>
                    <a:pt x="13" y="9"/>
                    <a:pt x="14" y="12"/>
                  </a:cubicBezTo>
                  <a:cubicBezTo>
                    <a:pt x="16" y="11"/>
                    <a:pt x="20" y="9"/>
                    <a:pt x="22" y="9"/>
                  </a:cubicBezTo>
                  <a:cubicBezTo>
                    <a:pt x="24" y="8"/>
                    <a:pt x="30" y="8"/>
                    <a:pt x="29" y="11"/>
                  </a:cubicBezTo>
                  <a:cubicBezTo>
                    <a:pt x="30" y="11"/>
                    <a:pt x="31" y="13"/>
                    <a:pt x="33" y="14"/>
                  </a:cubicBezTo>
                  <a:cubicBezTo>
                    <a:pt x="34" y="14"/>
                    <a:pt x="34" y="15"/>
                    <a:pt x="35" y="15"/>
                  </a:cubicBezTo>
                  <a:cubicBezTo>
                    <a:pt x="35" y="15"/>
                    <a:pt x="35" y="17"/>
                    <a:pt x="36" y="17"/>
                  </a:cubicBezTo>
                  <a:cubicBezTo>
                    <a:pt x="37" y="18"/>
                    <a:pt x="38" y="18"/>
                    <a:pt x="40" y="19"/>
                  </a:cubicBezTo>
                  <a:cubicBezTo>
                    <a:pt x="42" y="20"/>
                    <a:pt x="43" y="22"/>
                    <a:pt x="44" y="22"/>
                  </a:cubicBezTo>
                  <a:cubicBezTo>
                    <a:pt x="44" y="22"/>
                    <a:pt x="44" y="25"/>
                    <a:pt x="44" y="25"/>
                  </a:cubicBezTo>
                  <a:cubicBezTo>
                    <a:pt x="45" y="27"/>
                    <a:pt x="42" y="29"/>
                    <a:pt x="41" y="29"/>
                  </a:cubicBezTo>
                  <a:cubicBezTo>
                    <a:pt x="39" y="32"/>
                    <a:pt x="36" y="33"/>
                    <a:pt x="33" y="34"/>
                  </a:cubicBezTo>
                  <a:cubicBezTo>
                    <a:pt x="32" y="34"/>
                    <a:pt x="31" y="33"/>
                    <a:pt x="30" y="34"/>
                  </a:cubicBezTo>
                  <a:cubicBezTo>
                    <a:pt x="29" y="34"/>
                    <a:pt x="26" y="36"/>
                    <a:pt x="25" y="37"/>
                  </a:cubicBezTo>
                  <a:cubicBezTo>
                    <a:pt x="25" y="38"/>
                    <a:pt x="19" y="37"/>
                    <a:pt x="18" y="38"/>
                  </a:cubicBezTo>
                  <a:cubicBezTo>
                    <a:pt x="18" y="37"/>
                    <a:pt x="17" y="36"/>
                    <a:pt x="17" y="36"/>
                  </a:cubicBezTo>
                  <a:cubicBezTo>
                    <a:pt x="16" y="37"/>
                    <a:pt x="16" y="28"/>
                    <a:pt x="15" y="26"/>
                  </a:cubicBezTo>
                  <a:cubicBezTo>
                    <a:pt x="15" y="24"/>
                    <a:pt x="15" y="20"/>
                    <a:pt x="13" y="20"/>
                  </a:cubicBezTo>
                  <a:cubicBezTo>
                    <a:pt x="12" y="20"/>
                    <a:pt x="11" y="22"/>
                    <a:pt x="10" y="22"/>
                  </a:cubicBezTo>
                  <a:cubicBezTo>
                    <a:pt x="9" y="21"/>
                    <a:pt x="9" y="21"/>
                    <a:pt x="8" y="20"/>
                  </a:cubicBezTo>
                  <a:cubicBezTo>
                    <a:pt x="6" y="20"/>
                    <a:pt x="1" y="15"/>
                    <a:pt x="1" y="12"/>
                  </a:cubicBezTo>
                  <a:cubicBezTo>
                    <a:pt x="2" y="10"/>
                    <a:pt x="0" y="4"/>
                    <a:pt x="3" y="3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7" name="Freeform 1276"/>
            <p:cNvSpPr>
              <a:spLocks/>
            </p:cNvSpPr>
            <p:nvPr/>
          </p:nvSpPr>
          <p:spPr bwMode="auto">
            <a:xfrm>
              <a:off x="2949" y="2597"/>
              <a:ext cx="40" cy="41"/>
            </a:xfrm>
            <a:custGeom>
              <a:avLst/>
              <a:gdLst>
                <a:gd name="T0" fmla="*/ 7 w 17"/>
                <a:gd name="T1" fmla="*/ 0 h 17"/>
                <a:gd name="T2" fmla="*/ 14 w 17"/>
                <a:gd name="T3" fmla="*/ 2 h 17"/>
                <a:gd name="T4" fmla="*/ 16 w 17"/>
                <a:gd name="T5" fmla="*/ 2 h 17"/>
                <a:gd name="T6" fmla="*/ 19 w 17"/>
                <a:gd name="T7" fmla="*/ 2 h 17"/>
                <a:gd name="T8" fmla="*/ 35 w 17"/>
                <a:gd name="T9" fmla="*/ 19 h 17"/>
                <a:gd name="T10" fmla="*/ 26 w 17"/>
                <a:gd name="T11" fmla="*/ 39 h 17"/>
                <a:gd name="T12" fmla="*/ 16 w 17"/>
                <a:gd name="T13" fmla="*/ 39 h 17"/>
                <a:gd name="T14" fmla="*/ 12 w 17"/>
                <a:gd name="T15" fmla="*/ 29 h 17"/>
                <a:gd name="T16" fmla="*/ 7 w 17"/>
                <a:gd name="T17" fmla="*/ 14 h 17"/>
                <a:gd name="T18" fmla="*/ 2 w 17"/>
                <a:gd name="T19" fmla="*/ 5 h 17"/>
                <a:gd name="T20" fmla="*/ 7 w 17"/>
                <a:gd name="T21" fmla="*/ 0 h 17"/>
                <a:gd name="T22" fmla="*/ 7 w 17"/>
                <a:gd name="T23" fmla="*/ 0 h 17"/>
                <a:gd name="T24" fmla="*/ 7 w 17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7"/>
                <a:gd name="T41" fmla="*/ 17 w 17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7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11" y="1"/>
                    <a:pt x="14" y="5"/>
                    <a:pt x="15" y="8"/>
                  </a:cubicBezTo>
                  <a:cubicBezTo>
                    <a:pt x="17" y="12"/>
                    <a:pt x="13" y="13"/>
                    <a:pt x="11" y="16"/>
                  </a:cubicBezTo>
                  <a:cubicBezTo>
                    <a:pt x="10" y="15"/>
                    <a:pt x="8" y="17"/>
                    <a:pt x="7" y="16"/>
                  </a:cubicBezTo>
                  <a:cubicBezTo>
                    <a:pt x="5" y="15"/>
                    <a:pt x="4" y="14"/>
                    <a:pt x="5" y="12"/>
                  </a:cubicBezTo>
                  <a:cubicBezTo>
                    <a:pt x="5" y="10"/>
                    <a:pt x="5" y="7"/>
                    <a:pt x="3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8" name="Freeform 1277"/>
            <p:cNvSpPr>
              <a:spLocks/>
            </p:cNvSpPr>
            <p:nvPr/>
          </p:nvSpPr>
          <p:spPr bwMode="auto">
            <a:xfrm>
              <a:off x="2949" y="2597"/>
              <a:ext cx="40" cy="41"/>
            </a:xfrm>
            <a:custGeom>
              <a:avLst/>
              <a:gdLst>
                <a:gd name="T0" fmla="*/ 7 w 17"/>
                <a:gd name="T1" fmla="*/ 0 h 17"/>
                <a:gd name="T2" fmla="*/ 14 w 17"/>
                <a:gd name="T3" fmla="*/ 2 h 17"/>
                <a:gd name="T4" fmla="*/ 16 w 17"/>
                <a:gd name="T5" fmla="*/ 2 h 17"/>
                <a:gd name="T6" fmla="*/ 19 w 17"/>
                <a:gd name="T7" fmla="*/ 2 h 17"/>
                <a:gd name="T8" fmla="*/ 35 w 17"/>
                <a:gd name="T9" fmla="*/ 19 h 17"/>
                <a:gd name="T10" fmla="*/ 26 w 17"/>
                <a:gd name="T11" fmla="*/ 39 h 17"/>
                <a:gd name="T12" fmla="*/ 16 w 17"/>
                <a:gd name="T13" fmla="*/ 39 h 17"/>
                <a:gd name="T14" fmla="*/ 12 w 17"/>
                <a:gd name="T15" fmla="*/ 29 h 17"/>
                <a:gd name="T16" fmla="*/ 7 w 17"/>
                <a:gd name="T17" fmla="*/ 14 h 17"/>
                <a:gd name="T18" fmla="*/ 2 w 17"/>
                <a:gd name="T19" fmla="*/ 5 h 17"/>
                <a:gd name="T20" fmla="*/ 7 w 17"/>
                <a:gd name="T21" fmla="*/ 0 h 17"/>
                <a:gd name="T22" fmla="*/ 7 w 17"/>
                <a:gd name="T23" fmla="*/ 0 h 17"/>
                <a:gd name="T24" fmla="*/ 7 w 17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7"/>
                <a:gd name="T41" fmla="*/ 17 w 17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7">
                  <a:moveTo>
                    <a:pt x="3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11" y="1"/>
                    <a:pt x="14" y="5"/>
                    <a:pt x="15" y="8"/>
                  </a:cubicBezTo>
                  <a:cubicBezTo>
                    <a:pt x="17" y="12"/>
                    <a:pt x="13" y="13"/>
                    <a:pt x="11" y="16"/>
                  </a:cubicBezTo>
                  <a:cubicBezTo>
                    <a:pt x="10" y="15"/>
                    <a:pt x="8" y="17"/>
                    <a:pt x="7" y="16"/>
                  </a:cubicBezTo>
                  <a:cubicBezTo>
                    <a:pt x="5" y="15"/>
                    <a:pt x="4" y="14"/>
                    <a:pt x="5" y="12"/>
                  </a:cubicBezTo>
                  <a:cubicBezTo>
                    <a:pt x="5" y="10"/>
                    <a:pt x="5" y="7"/>
                    <a:pt x="3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19" name="Freeform 1278"/>
            <p:cNvSpPr>
              <a:spLocks/>
            </p:cNvSpPr>
            <p:nvPr/>
          </p:nvSpPr>
          <p:spPr bwMode="auto">
            <a:xfrm>
              <a:off x="3001" y="2659"/>
              <a:ext cx="28" cy="24"/>
            </a:xfrm>
            <a:custGeom>
              <a:avLst/>
              <a:gdLst>
                <a:gd name="T0" fmla="*/ 12 w 12"/>
                <a:gd name="T1" fmla="*/ 5 h 10"/>
                <a:gd name="T2" fmla="*/ 14 w 12"/>
                <a:gd name="T3" fmla="*/ 2 h 10"/>
                <a:gd name="T4" fmla="*/ 19 w 12"/>
                <a:gd name="T5" fmla="*/ 0 h 10"/>
                <a:gd name="T6" fmla="*/ 23 w 12"/>
                <a:gd name="T7" fmla="*/ 14 h 10"/>
                <a:gd name="T8" fmla="*/ 23 w 12"/>
                <a:gd name="T9" fmla="*/ 19 h 10"/>
                <a:gd name="T10" fmla="*/ 16 w 12"/>
                <a:gd name="T11" fmla="*/ 19 h 10"/>
                <a:gd name="T12" fmla="*/ 16 w 12"/>
                <a:gd name="T13" fmla="*/ 17 h 10"/>
                <a:gd name="T14" fmla="*/ 9 w 12"/>
                <a:gd name="T15" fmla="*/ 22 h 10"/>
                <a:gd name="T16" fmla="*/ 9 w 12"/>
                <a:gd name="T17" fmla="*/ 17 h 10"/>
                <a:gd name="T18" fmla="*/ 2 w 12"/>
                <a:gd name="T19" fmla="*/ 14 h 10"/>
                <a:gd name="T20" fmla="*/ 12 w 12"/>
                <a:gd name="T21" fmla="*/ 5 h 10"/>
                <a:gd name="T22" fmla="*/ 12 w 12"/>
                <a:gd name="T23" fmla="*/ 5 h 10"/>
                <a:gd name="T24" fmla="*/ 12 w 12"/>
                <a:gd name="T25" fmla="*/ 5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0"/>
                <a:gd name="T41" fmla="*/ 12 w 12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0">
                  <a:moveTo>
                    <a:pt x="5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12" y="1"/>
                    <a:pt x="8" y="5"/>
                    <a:pt x="10" y="6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9" y="7"/>
                    <a:pt x="8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6" y="8"/>
                    <a:pt x="5" y="7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10"/>
                    <a:pt x="0" y="8"/>
                    <a:pt x="1" y="6"/>
                  </a:cubicBezTo>
                  <a:cubicBezTo>
                    <a:pt x="1" y="4"/>
                    <a:pt x="4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0" name="Freeform 1279"/>
            <p:cNvSpPr>
              <a:spLocks/>
            </p:cNvSpPr>
            <p:nvPr/>
          </p:nvSpPr>
          <p:spPr bwMode="auto">
            <a:xfrm>
              <a:off x="3001" y="2659"/>
              <a:ext cx="28" cy="24"/>
            </a:xfrm>
            <a:custGeom>
              <a:avLst/>
              <a:gdLst>
                <a:gd name="T0" fmla="*/ 12 w 12"/>
                <a:gd name="T1" fmla="*/ 5 h 10"/>
                <a:gd name="T2" fmla="*/ 14 w 12"/>
                <a:gd name="T3" fmla="*/ 2 h 10"/>
                <a:gd name="T4" fmla="*/ 19 w 12"/>
                <a:gd name="T5" fmla="*/ 0 h 10"/>
                <a:gd name="T6" fmla="*/ 23 w 12"/>
                <a:gd name="T7" fmla="*/ 14 h 10"/>
                <a:gd name="T8" fmla="*/ 23 w 12"/>
                <a:gd name="T9" fmla="*/ 19 h 10"/>
                <a:gd name="T10" fmla="*/ 16 w 12"/>
                <a:gd name="T11" fmla="*/ 19 h 10"/>
                <a:gd name="T12" fmla="*/ 16 w 12"/>
                <a:gd name="T13" fmla="*/ 17 h 10"/>
                <a:gd name="T14" fmla="*/ 9 w 12"/>
                <a:gd name="T15" fmla="*/ 22 h 10"/>
                <a:gd name="T16" fmla="*/ 9 w 12"/>
                <a:gd name="T17" fmla="*/ 17 h 10"/>
                <a:gd name="T18" fmla="*/ 2 w 12"/>
                <a:gd name="T19" fmla="*/ 14 h 10"/>
                <a:gd name="T20" fmla="*/ 12 w 12"/>
                <a:gd name="T21" fmla="*/ 5 h 10"/>
                <a:gd name="T22" fmla="*/ 12 w 12"/>
                <a:gd name="T23" fmla="*/ 5 h 10"/>
                <a:gd name="T24" fmla="*/ 12 w 12"/>
                <a:gd name="T25" fmla="*/ 5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0"/>
                <a:gd name="T41" fmla="*/ 12 w 12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0">
                  <a:moveTo>
                    <a:pt x="5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12" y="1"/>
                    <a:pt x="8" y="5"/>
                    <a:pt x="10" y="6"/>
                  </a:cubicBezTo>
                  <a:cubicBezTo>
                    <a:pt x="11" y="6"/>
                    <a:pt x="11" y="7"/>
                    <a:pt x="10" y="8"/>
                  </a:cubicBezTo>
                  <a:cubicBezTo>
                    <a:pt x="9" y="7"/>
                    <a:pt x="8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6" y="8"/>
                    <a:pt x="5" y="7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10"/>
                    <a:pt x="0" y="8"/>
                    <a:pt x="1" y="6"/>
                  </a:cubicBezTo>
                  <a:cubicBezTo>
                    <a:pt x="1" y="4"/>
                    <a:pt x="4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1" name="Freeform 1280"/>
            <p:cNvSpPr>
              <a:spLocks/>
            </p:cNvSpPr>
            <p:nvPr/>
          </p:nvSpPr>
          <p:spPr bwMode="auto">
            <a:xfrm>
              <a:off x="3093" y="2720"/>
              <a:ext cx="182" cy="258"/>
            </a:xfrm>
            <a:custGeom>
              <a:avLst/>
              <a:gdLst>
                <a:gd name="T0" fmla="*/ 33 w 77"/>
                <a:gd name="T1" fmla="*/ 2 h 109"/>
                <a:gd name="T2" fmla="*/ 45 w 77"/>
                <a:gd name="T3" fmla="*/ 7 h 109"/>
                <a:gd name="T4" fmla="*/ 47 w 77"/>
                <a:gd name="T5" fmla="*/ 12 h 109"/>
                <a:gd name="T6" fmla="*/ 54 w 77"/>
                <a:gd name="T7" fmla="*/ 19 h 109"/>
                <a:gd name="T8" fmla="*/ 64 w 77"/>
                <a:gd name="T9" fmla="*/ 26 h 109"/>
                <a:gd name="T10" fmla="*/ 69 w 77"/>
                <a:gd name="T11" fmla="*/ 31 h 109"/>
                <a:gd name="T12" fmla="*/ 76 w 77"/>
                <a:gd name="T13" fmla="*/ 31 h 109"/>
                <a:gd name="T14" fmla="*/ 80 w 77"/>
                <a:gd name="T15" fmla="*/ 33 h 109"/>
                <a:gd name="T16" fmla="*/ 113 w 77"/>
                <a:gd name="T17" fmla="*/ 50 h 109"/>
                <a:gd name="T18" fmla="*/ 135 w 77"/>
                <a:gd name="T19" fmla="*/ 69 h 109"/>
                <a:gd name="T20" fmla="*/ 142 w 77"/>
                <a:gd name="T21" fmla="*/ 88 h 109"/>
                <a:gd name="T22" fmla="*/ 142 w 77"/>
                <a:gd name="T23" fmla="*/ 88 h 109"/>
                <a:gd name="T24" fmla="*/ 142 w 77"/>
                <a:gd name="T25" fmla="*/ 107 h 109"/>
                <a:gd name="T26" fmla="*/ 144 w 77"/>
                <a:gd name="T27" fmla="*/ 104 h 109"/>
                <a:gd name="T28" fmla="*/ 144 w 77"/>
                <a:gd name="T29" fmla="*/ 107 h 109"/>
                <a:gd name="T30" fmla="*/ 151 w 77"/>
                <a:gd name="T31" fmla="*/ 104 h 109"/>
                <a:gd name="T32" fmla="*/ 154 w 77"/>
                <a:gd name="T33" fmla="*/ 102 h 109"/>
                <a:gd name="T34" fmla="*/ 158 w 77"/>
                <a:gd name="T35" fmla="*/ 114 h 109"/>
                <a:gd name="T36" fmla="*/ 158 w 77"/>
                <a:gd name="T37" fmla="*/ 123 h 109"/>
                <a:gd name="T38" fmla="*/ 165 w 77"/>
                <a:gd name="T39" fmla="*/ 130 h 109"/>
                <a:gd name="T40" fmla="*/ 175 w 77"/>
                <a:gd name="T41" fmla="*/ 140 h 109"/>
                <a:gd name="T42" fmla="*/ 182 w 77"/>
                <a:gd name="T43" fmla="*/ 144 h 109"/>
                <a:gd name="T44" fmla="*/ 180 w 77"/>
                <a:gd name="T45" fmla="*/ 147 h 109"/>
                <a:gd name="T46" fmla="*/ 170 w 77"/>
                <a:gd name="T47" fmla="*/ 161 h 109"/>
                <a:gd name="T48" fmla="*/ 158 w 77"/>
                <a:gd name="T49" fmla="*/ 175 h 109"/>
                <a:gd name="T50" fmla="*/ 144 w 77"/>
                <a:gd name="T51" fmla="*/ 185 h 109"/>
                <a:gd name="T52" fmla="*/ 139 w 77"/>
                <a:gd name="T53" fmla="*/ 189 h 109"/>
                <a:gd name="T54" fmla="*/ 132 w 77"/>
                <a:gd name="T55" fmla="*/ 192 h 109"/>
                <a:gd name="T56" fmla="*/ 121 w 77"/>
                <a:gd name="T57" fmla="*/ 192 h 109"/>
                <a:gd name="T58" fmla="*/ 109 w 77"/>
                <a:gd name="T59" fmla="*/ 194 h 109"/>
                <a:gd name="T60" fmla="*/ 102 w 77"/>
                <a:gd name="T61" fmla="*/ 204 h 109"/>
                <a:gd name="T62" fmla="*/ 92 w 77"/>
                <a:gd name="T63" fmla="*/ 208 h 109"/>
                <a:gd name="T64" fmla="*/ 83 w 77"/>
                <a:gd name="T65" fmla="*/ 215 h 109"/>
                <a:gd name="T66" fmla="*/ 78 w 77"/>
                <a:gd name="T67" fmla="*/ 220 h 109"/>
                <a:gd name="T68" fmla="*/ 69 w 77"/>
                <a:gd name="T69" fmla="*/ 244 h 109"/>
                <a:gd name="T70" fmla="*/ 54 w 77"/>
                <a:gd name="T71" fmla="*/ 258 h 109"/>
                <a:gd name="T72" fmla="*/ 38 w 77"/>
                <a:gd name="T73" fmla="*/ 241 h 109"/>
                <a:gd name="T74" fmla="*/ 31 w 77"/>
                <a:gd name="T75" fmla="*/ 237 h 109"/>
                <a:gd name="T76" fmla="*/ 28 w 77"/>
                <a:gd name="T77" fmla="*/ 237 h 109"/>
                <a:gd name="T78" fmla="*/ 24 w 77"/>
                <a:gd name="T79" fmla="*/ 230 h 109"/>
                <a:gd name="T80" fmla="*/ 26 w 77"/>
                <a:gd name="T81" fmla="*/ 189 h 109"/>
                <a:gd name="T82" fmla="*/ 24 w 77"/>
                <a:gd name="T83" fmla="*/ 168 h 109"/>
                <a:gd name="T84" fmla="*/ 19 w 77"/>
                <a:gd name="T85" fmla="*/ 151 h 109"/>
                <a:gd name="T86" fmla="*/ 9 w 77"/>
                <a:gd name="T87" fmla="*/ 121 h 109"/>
                <a:gd name="T88" fmla="*/ 5 w 77"/>
                <a:gd name="T89" fmla="*/ 121 h 109"/>
                <a:gd name="T90" fmla="*/ 5 w 77"/>
                <a:gd name="T91" fmla="*/ 116 h 109"/>
                <a:gd name="T92" fmla="*/ 2 w 77"/>
                <a:gd name="T93" fmla="*/ 109 h 109"/>
                <a:gd name="T94" fmla="*/ 5 w 77"/>
                <a:gd name="T95" fmla="*/ 92 h 109"/>
                <a:gd name="T96" fmla="*/ 9 w 77"/>
                <a:gd name="T97" fmla="*/ 88 h 109"/>
                <a:gd name="T98" fmla="*/ 14 w 77"/>
                <a:gd name="T99" fmla="*/ 80 h 109"/>
                <a:gd name="T100" fmla="*/ 26 w 77"/>
                <a:gd name="T101" fmla="*/ 66 h 109"/>
                <a:gd name="T102" fmla="*/ 26 w 77"/>
                <a:gd name="T103" fmla="*/ 64 h 109"/>
                <a:gd name="T104" fmla="*/ 28 w 77"/>
                <a:gd name="T105" fmla="*/ 64 h 109"/>
                <a:gd name="T106" fmla="*/ 33 w 77"/>
                <a:gd name="T107" fmla="*/ 59 h 109"/>
                <a:gd name="T108" fmla="*/ 26 w 77"/>
                <a:gd name="T109" fmla="*/ 33 h 109"/>
                <a:gd name="T110" fmla="*/ 33 w 77"/>
                <a:gd name="T111" fmla="*/ 2 h 109"/>
                <a:gd name="T112" fmla="*/ 33 w 77"/>
                <a:gd name="T113" fmla="*/ 2 h 109"/>
                <a:gd name="T114" fmla="*/ 33 w 77"/>
                <a:gd name="T115" fmla="*/ 2 h 109"/>
                <a:gd name="T116" fmla="*/ 33 w 77"/>
                <a:gd name="T117" fmla="*/ 2 h 1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7"/>
                <a:gd name="T178" fmla="*/ 0 h 109"/>
                <a:gd name="T179" fmla="*/ 77 w 77"/>
                <a:gd name="T180" fmla="*/ 109 h 1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7" h="109">
                  <a:moveTo>
                    <a:pt x="14" y="1"/>
                  </a:moveTo>
                  <a:cubicBezTo>
                    <a:pt x="16" y="2"/>
                    <a:pt x="18" y="2"/>
                    <a:pt x="19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7"/>
                    <a:pt x="22" y="7"/>
                    <a:pt x="23" y="8"/>
                  </a:cubicBezTo>
                  <a:cubicBezTo>
                    <a:pt x="25" y="8"/>
                    <a:pt x="25" y="11"/>
                    <a:pt x="27" y="11"/>
                  </a:cubicBezTo>
                  <a:cubicBezTo>
                    <a:pt x="28" y="11"/>
                    <a:pt x="28" y="12"/>
                    <a:pt x="29" y="13"/>
                  </a:cubicBezTo>
                  <a:cubicBezTo>
                    <a:pt x="29" y="13"/>
                    <a:pt x="31" y="11"/>
                    <a:pt x="32" y="13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8" y="14"/>
                    <a:pt x="44" y="20"/>
                    <a:pt x="48" y="21"/>
                  </a:cubicBezTo>
                  <a:cubicBezTo>
                    <a:pt x="50" y="22"/>
                    <a:pt x="55" y="27"/>
                    <a:pt x="57" y="29"/>
                  </a:cubicBezTo>
                  <a:cubicBezTo>
                    <a:pt x="58" y="31"/>
                    <a:pt x="60" y="34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9" y="39"/>
                    <a:pt x="59" y="42"/>
                    <a:pt x="60" y="45"/>
                  </a:cubicBezTo>
                  <a:cubicBezTo>
                    <a:pt x="60" y="44"/>
                    <a:pt x="61" y="45"/>
                    <a:pt x="61" y="44"/>
                  </a:cubicBezTo>
                  <a:cubicBezTo>
                    <a:pt x="61" y="44"/>
                    <a:pt x="61" y="44"/>
                    <a:pt x="61" y="45"/>
                  </a:cubicBezTo>
                  <a:cubicBezTo>
                    <a:pt x="62" y="43"/>
                    <a:pt x="63" y="43"/>
                    <a:pt x="64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6" y="45"/>
                    <a:pt x="66" y="46"/>
                    <a:pt x="67" y="48"/>
                  </a:cubicBezTo>
                  <a:cubicBezTo>
                    <a:pt x="67" y="50"/>
                    <a:pt x="66" y="52"/>
                    <a:pt x="67" y="52"/>
                  </a:cubicBezTo>
                  <a:cubicBezTo>
                    <a:pt x="68" y="53"/>
                    <a:pt x="69" y="55"/>
                    <a:pt x="70" y="55"/>
                  </a:cubicBezTo>
                  <a:cubicBezTo>
                    <a:pt x="71" y="57"/>
                    <a:pt x="72" y="58"/>
                    <a:pt x="74" y="59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7" y="62"/>
                    <a:pt x="77" y="61"/>
                    <a:pt x="76" y="62"/>
                  </a:cubicBezTo>
                  <a:cubicBezTo>
                    <a:pt x="77" y="65"/>
                    <a:pt x="74" y="66"/>
                    <a:pt x="72" y="68"/>
                  </a:cubicBezTo>
                  <a:cubicBezTo>
                    <a:pt x="70" y="70"/>
                    <a:pt x="69" y="72"/>
                    <a:pt x="67" y="74"/>
                  </a:cubicBezTo>
                  <a:cubicBezTo>
                    <a:pt x="65" y="76"/>
                    <a:pt x="63" y="76"/>
                    <a:pt x="61" y="78"/>
                  </a:cubicBezTo>
                  <a:cubicBezTo>
                    <a:pt x="60" y="78"/>
                    <a:pt x="59" y="79"/>
                    <a:pt x="59" y="80"/>
                  </a:cubicBezTo>
                  <a:cubicBezTo>
                    <a:pt x="57" y="81"/>
                    <a:pt x="57" y="80"/>
                    <a:pt x="56" y="81"/>
                  </a:cubicBezTo>
                  <a:cubicBezTo>
                    <a:pt x="55" y="81"/>
                    <a:pt x="53" y="82"/>
                    <a:pt x="51" y="81"/>
                  </a:cubicBezTo>
                  <a:cubicBezTo>
                    <a:pt x="49" y="80"/>
                    <a:pt x="48" y="81"/>
                    <a:pt x="46" y="82"/>
                  </a:cubicBezTo>
                  <a:cubicBezTo>
                    <a:pt x="45" y="83"/>
                    <a:pt x="44" y="85"/>
                    <a:pt x="43" y="86"/>
                  </a:cubicBezTo>
                  <a:cubicBezTo>
                    <a:pt x="42" y="87"/>
                    <a:pt x="40" y="87"/>
                    <a:pt x="39" y="88"/>
                  </a:cubicBezTo>
                  <a:cubicBezTo>
                    <a:pt x="37" y="90"/>
                    <a:pt x="37" y="91"/>
                    <a:pt x="35" y="91"/>
                  </a:cubicBezTo>
                  <a:cubicBezTo>
                    <a:pt x="34" y="92"/>
                    <a:pt x="34" y="93"/>
                    <a:pt x="33" y="93"/>
                  </a:cubicBezTo>
                  <a:cubicBezTo>
                    <a:pt x="31" y="97"/>
                    <a:pt x="31" y="100"/>
                    <a:pt x="29" y="103"/>
                  </a:cubicBezTo>
                  <a:cubicBezTo>
                    <a:pt x="27" y="105"/>
                    <a:pt x="26" y="108"/>
                    <a:pt x="23" y="109"/>
                  </a:cubicBezTo>
                  <a:cubicBezTo>
                    <a:pt x="24" y="105"/>
                    <a:pt x="18" y="105"/>
                    <a:pt x="16" y="102"/>
                  </a:cubicBezTo>
                  <a:cubicBezTo>
                    <a:pt x="15" y="101"/>
                    <a:pt x="14" y="101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1" y="99"/>
                    <a:pt x="11" y="98"/>
                    <a:pt x="10" y="97"/>
                  </a:cubicBezTo>
                  <a:cubicBezTo>
                    <a:pt x="7" y="92"/>
                    <a:pt x="10" y="85"/>
                    <a:pt x="11" y="80"/>
                  </a:cubicBezTo>
                  <a:cubicBezTo>
                    <a:pt x="11" y="76"/>
                    <a:pt x="10" y="74"/>
                    <a:pt x="10" y="71"/>
                  </a:cubicBezTo>
                  <a:cubicBezTo>
                    <a:pt x="9" y="70"/>
                    <a:pt x="9" y="64"/>
                    <a:pt x="8" y="64"/>
                  </a:cubicBezTo>
                  <a:cubicBezTo>
                    <a:pt x="5" y="62"/>
                    <a:pt x="7" y="55"/>
                    <a:pt x="4" y="51"/>
                  </a:cubicBezTo>
                  <a:cubicBezTo>
                    <a:pt x="4" y="51"/>
                    <a:pt x="3" y="51"/>
                    <a:pt x="2" y="51"/>
                  </a:cubicBezTo>
                  <a:cubicBezTo>
                    <a:pt x="2" y="50"/>
                    <a:pt x="3" y="49"/>
                    <a:pt x="2" y="49"/>
                  </a:cubicBezTo>
                  <a:cubicBezTo>
                    <a:pt x="2" y="48"/>
                    <a:pt x="1" y="47"/>
                    <a:pt x="1" y="46"/>
                  </a:cubicBezTo>
                  <a:cubicBezTo>
                    <a:pt x="1" y="44"/>
                    <a:pt x="0" y="41"/>
                    <a:pt x="2" y="39"/>
                  </a:cubicBezTo>
                  <a:cubicBezTo>
                    <a:pt x="3" y="39"/>
                    <a:pt x="3" y="38"/>
                    <a:pt x="4" y="37"/>
                  </a:cubicBezTo>
                  <a:cubicBezTo>
                    <a:pt x="5" y="36"/>
                    <a:pt x="5" y="34"/>
                    <a:pt x="6" y="34"/>
                  </a:cubicBezTo>
                  <a:cubicBezTo>
                    <a:pt x="9" y="35"/>
                    <a:pt x="10" y="29"/>
                    <a:pt x="11" y="28"/>
                  </a:cubicBezTo>
                  <a:cubicBezTo>
                    <a:pt x="11" y="27"/>
                    <a:pt x="12" y="27"/>
                    <a:pt x="11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3" y="24"/>
                    <a:pt x="14" y="25"/>
                  </a:cubicBezTo>
                  <a:cubicBezTo>
                    <a:pt x="15" y="21"/>
                    <a:pt x="14" y="17"/>
                    <a:pt x="11" y="14"/>
                  </a:cubicBezTo>
                  <a:cubicBezTo>
                    <a:pt x="10" y="11"/>
                    <a:pt x="8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2" name="Freeform 1281"/>
            <p:cNvSpPr>
              <a:spLocks/>
            </p:cNvSpPr>
            <p:nvPr/>
          </p:nvSpPr>
          <p:spPr bwMode="auto">
            <a:xfrm>
              <a:off x="3093" y="2720"/>
              <a:ext cx="182" cy="258"/>
            </a:xfrm>
            <a:custGeom>
              <a:avLst/>
              <a:gdLst>
                <a:gd name="T0" fmla="*/ 33 w 77"/>
                <a:gd name="T1" fmla="*/ 2 h 109"/>
                <a:gd name="T2" fmla="*/ 45 w 77"/>
                <a:gd name="T3" fmla="*/ 7 h 109"/>
                <a:gd name="T4" fmla="*/ 47 w 77"/>
                <a:gd name="T5" fmla="*/ 12 h 109"/>
                <a:gd name="T6" fmla="*/ 54 w 77"/>
                <a:gd name="T7" fmla="*/ 19 h 109"/>
                <a:gd name="T8" fmla="*/ 64 w 77"/>
                <a:gd name="T9" fmla="*/ 26 h 109"/>
                <a:gd name="T10" fmla="*/ 69 w 77"/>
                <a:gd name="T11" fmla="*/ 31 h 109"/>
                <a:gd name="T12" fmla="*/ 76 w 77"/>
                <a:gd name="T13" fmla="*/ 31 h 109"/>
                <a:gd name="T14" fmla="*/ 80 w 77"/>
                <a:gd name="T15" fmla="*/ 33 h 109"/>
                <a:gd name="T16" fmla="*/ 113 w 77"/>
                <a:gd name="T17" fmla="*/ 50 h 109"/>
                <a:gd name="T18" fmla="*/ 135 w 77"/>
                <a:gd name="T19" fmla="*/ 69 h 109"/>
                <a:gd name="T20" fmla="*/ 142 w 77"/>
                <a:gd name="T21" fmla="*/ 88 h 109"/>
                <a:gd name="T22" fmla="*/ 142 w 77"/>
                <a:gd name="T23" fmla="*/ 88 h 109"/>
                <a:gd name="T24" fmla="*/ 142 w 77"/>
                <a:gd name="T25" fmla="*/ 107 h 109"/>
                <a:gd name="T26" fmla="*/ 144 w 77"/>
                <a:gd name="T27" fmla="*/ 104 h 109"/>
                <a:gd name="T28" fmla="*/ 144 w 77"/>
                <a:gd name="T29" fmla="*/ 107 h 109"/>
                <a:gd name="T30" fmla="*/ 151 w 77"/>
                <a:gd name="T31" fmla="*/ 104 h 109"/>
                <a:gd name="T32" fmla="*/ 154 w 77"/>
                <a:gd name="T33" fmla="*/ 102 h 109"/>
                <a:gd name="T34" fmla="*/ 158 w 77"/>
                <a:gd name="T35" fmla="*/ 114 h 109"/>
                <a:gd name="T36" fmla="*/ 158 w 77"/>
                <a:gd name="T37" fmla="*/ 123 h 109"/>
                <a:gd name="T38" fmla="*/ 165 w 77"/>
                <a:gd name="T39" fmla="*/ 130 h 109"/>
                <a:gd name="T40" fmla="*/ 175 w 77"/>
                <a:gd name="T41" fmla="*/ 140 h 109"/>
                <a:gd name="T42" fmla="*/ 182 w 77"/>
                <a:gd name="T43" fmla="*/ 144 h 109"/>
                <a:gd name="T44" fmla="*/ 180 w 77"/>
                <a:gd name="T45" fmla="*/ 147 h 109"/>
                <a:gd name="T46" fmla="*/ 170 w 77"/>
                <a:gd name="T47" fmla="*/ 161 h 109"/>
                <a:gd name="T48" fmla="*/ 158 w 77"/>
                <a:gd name="T49" fmla="*/ 175 h 109"/>
                <a:gd name="T50" fmla="*/ 144 w 77"/>
                <a:gd name="T51" fmla="*/ 185 h 109"/>
                <a:gd name="T52" fmla="*/ 139 w 77"/>
                <a:gd name="T53" fmla="*/ 189 h 109"/>
                <a:gd name="T54" fmla="*/ 132 w 77"/>
                <a:gd name="T55" fmla="*/ 192 h 109"/>
                <a:gd name="T56" fmla="*/ 121 w 77"/>
                <a:gd name="T57" fmla="*/ 192 h 109"/>
                <a:gd name="T58" fmla="*/ 109 w 77"/>
                <a:gd name="T59" fmla="*/ 194 h 109"/>
                <a:gd name="T60" fmla="*/ 102 w 77"/>
                <a:gd name="T61" fmla="*/ 204 h 109"/>
                <a:gd name="T62" fmla="*/ 92 w 77"/>
                <a:gd name="T63" fmla="*/ 208 h 109"/>
                <a:gd name="T64" fmla="*/ 83 w 77"/>
                <a:gd name="T65" fmla="*/ 215 h 109"/>
                <a:gd name="T66" fmla="*/ 78 w 77"/>
                <a:gd name="T67" fmla="*/ 220 h 109"/>
                <a:gd name="T68" fmla="*/ 69 w 77"/>
                <a:gd name="T69" fmla="*/ 244 h 109"/>
                <a:gd name="T70" fmla="*/ 54 w 77"/>
                <a:gd name="T71" fmla="*/ 258 h 109"/>
                <a:gd name="T72" fmla="*/ 38 w 77"/>
                <a:gd name="T73" fmla="*/ 241 h 109"/>
                <a:gd name="T74" fmla="*/ 31 w 77"/>
                <a:gd name="T75" fmla="*/ 237 h 109"/>
                <a:gd name="T76" fmla="*/ 28 w 77"/>
                <a:gd name="T77" fmla="*/ 237 h 109"/>
                <a:gd name="T78" fmla="*/ 24 w 77"/>
                <a:gd name="T79" fmla="*/ 230 h 109"/>
                <a:gd name="T80" fmla="*/ 26 w 77"/>
                <a:gd name="T81" fmla="*/ 189 h 109"/>
                <a:gd name="T82" fmla="*/ 24 w 77"/>
                <a:gd name="T83" fmla="*/ 168 h 109"/>
                <a:gd name="T84" fmla="*/ 19 w 77"/>
                <a:gd name="T85" fmla="*/ 151 h 109"/>
                <a:gd name="T86" fmla="*/ 9 w 77"/>
                <a:gd name="T87" fmla="*/ 121 h 109"/>
                <a:gd name="T88" fmla="*/ 5 w 77"/>
                <a:gd name="T89" fmla="*/ 121 h 109"/>
                <a:gd name="T90" fmla="*/ 5 w 77"/>
                <a:gd name="T91" fmla="*/ 116 h 109"/>
                <a:gd name="T92" fmla="*/ 2 w 77"/>
                <a:gd name="T93" fmla="*/ 109 h 109"/>
                <a:gd name="T94" fmla="*/ 5 w 77"/>
                <a:gd name="T95" fmla="*/ 92 h 109"/>
                <a:gd name="T96" fmla="*/ 9 w 77"/>
                <a:gd name="T97" fmla="*/ 88 h 109"/>
                <a:gd name="T98" fmla="*/ 14 w 77"/>
                <a:gd name="T99" fmla="*/ 80 h 109"/>
                <a:gd name="T100" fmla="*/ 26 w 77"/>
                <a:gd name="T101" fmla="*/ 66 h 109"/>
                <a:gd name="T102" fmla="*/ 26 w 77"/>
                <a:gd name="T103" fmla="*/ 64 h 109"/>
                <a:gd name="T104" fmla="*/ 28 w 77"/>
                <a:gd name="T105" fmla="*/ 64 h 109"/>
                <a:gd name="T106" fmla="*/ 33 w 77"/>
                <a:gd name="T107" fmla="*/ 59 h 109"/>
                <a:gd name="T108" fmla="*/ 26 w 77"/>
                <a:gd name="T109" fmla="*/ 33 h 109"/>
                <a:gd name="T110" fmla="*/ 33 w 77"/>
                <a:gd name="T111" fmla="*/ 2 h 109"/>
                <a:gd name="T112" fmla="*/ 33 w 77"/>
                <a:gd name="T113" fmla="*/ 2 h 109"/>
                <a:gd name="T114" fmla="*/ 33 w 77"/>
                <a:gd name="T115" fmla="*/ 2 h 109"/>
                <a:gd name="T116" fmla="*/ 33 w 77"/>
                <a:gd name="T117" fmla="*/ 2 h 1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7"/>
                <a:gd name="T178" fmla="*/ 0 h 109"/>
                <a:gd name="T179" fmla="*/ 77 w 77"/>
                <a:gd name="T180" fmla="*/ 109 h 1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7" h="109">
                  <a:moveTo>
                    <a:pt x="14" y="1"/>
                  </a:moveTo>
                  <a:cubicBezTo>
                    <a:pt x="16" y="2"/>
                    <a:pt x="18" y="2"/>
                    <a:pt x="19" y="3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7"/>
                    <a:pt x="22" y="7"/>
                    <a:pt x="23" y="8"/>
                  </a:cubicBezTo>
                  <a:cubicBezTo>
                    <a:pt x="25" y="8"/>
                    <a:pt x="25" y="11"/>
                    <a:pt x="27" y="11"/>
                  </a:cubicBezTo>
                  <a:cubicBezTo>
                    <a:pt x="28" y="11"/>
                    <a:pt x="28" y="12"/>
                    <a:pt x="29" y="13"/>
                  </a:cubicBezTo>
                  <a:cubicBezTo>
                    <a:pt x="29" y="13"/>
                    <a:pt x="31" y="11"/>
                    <a:pt x="32" y="13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8" y="14"/>
                    <a:pt x="44" y="20"/>
                    <a:pt x="48" y="21"/>
                  </a:cubicBezTo>
                  <a:cubicBezTo>
                    <a:pt x="50" y="22"/>
                    <a:pt x="55" y="27"/>
                    <a:pt x="57" y="29"/>
                  </a:cubicBezTo>
                  <a:cubicBezTo>
                    <a:pt x="58" y="31"/>
                    <a:pt x="60" y="34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9" y="39"/>
                    <a:pt x="59" y="42"/>
                    <a:pt x="60" y="45"/>
                  </a:cubicBezTo>
                  <a:cubicBezTo>
                    <a:pt x="60" y="44"/>
                    <a:pt x="61" y="45"/>
                    <a:pt x="61" y="44"/>
                  </a:cubicBezTo>
                  <a:cubicBezTo>
                    <a:pt x="61" y="44"/>
                    <a:pt x="61" y="44"/>
                    <a:pt x="61" y="45"/>
                  </a:cubicBezTo>
                  <a:cubicBezTo>
                    <a:pt x="62" y="43"/>
                    <a:pt x="63" y="43"/>
                    <a:pt x="64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6" y="45"/>
                    <a:pt x="66" y="46"/>
                    <a:pt x="67" y="48"/>
                  </a:cubicBezTo>
                  <a:cubicBezTo>
                    <a:pt x="67" y="50"/>
                    <a:pt x="66" y="52"/>
                    <a:pt x="67" y="52"/>
                  </a:cubicBezTo>
                  <a:cubicBezTo>
                    <a:pt x="68" y="53"/>
                    <a:pt x="69" y="55"/>
                    <a:pt x="70" y="55"/>
                  </a:cubicBezTo>
                  <a:cubicBezTo>
                    <a:pt x="71" y="57"/>
                    <a:pt x="72" y="58"/>
                    <a:pt x="74" y="59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7" y="62"/>
                    <a:pt x="77" y="61"/>
                    <a:pt x="76" y="62"/>
                  </a:cubicBezTo>
                  <a:cubicBezTo>
                    <a:pt x="77" y="65"/>
                    <a:pt x="74" y="66"/>
                    <a:pt x="72" y="68"/>
                  </a:cubicBezTo>
                  <a:cubicBezTo>
                    <a:pt x="70" y="70"/>
                    <a:pt x="69" y="72"/>
                    <a:pt x="67" y="74"/>
                  </a:cubicBezTo>
                  <a:cubicBezTo>
                    <a:pt x="65" y="76"/>
                    <a:pt x="63" y="76"/>
                    <a:pt x="61" y="78"/>
                  </a:cubicBezTo>
                  <a:cubicBezTo>
                    <a:pt x="60" y="78"/>
                    <a:pt x="59" y="79"/>
                    <a:pt x="59" y="80"/>
                  </a:cubicBezTo>
                  <a:cubicBezTo>
                    <a:pt x="57" y="81"/>
                    <a:pt x="57" y="80"/>
                    <a:pt x="56" y="81"/>
                  </a:cubicBezTo>
                  <a:cubicBezTo>
                    <a:pt x="55" y="81"/>
                    <a:pt x="53" y="82"/>
                    <a:pt x="51" y="81"/>
                  </a:cubicBezTo>
                  <a:cubicBezTo>
                    <a:pt x="49" y="80"/>
                    <a:pt x="48" y="81"/>
                    <a:pt x="46" y="82"/>
                  </a:cubicBezTo>
                  <a:cubicBezTo>
                    <a:pt x="45" y="83"/>
                    <a:pt x="44" y="85"/>
                    <a:pt x="43" y="86"/>
                  </a:cubicBezTo>
                  <a:cubicBezTo>
                    <a:pt x="42" y="87"/>
                    <a:pt x="40" y="87"/>
                    <a:pt x="39" y="88"/>
                  </a:cubicBezTo>
                  <a:cubicBezTo>
                    <a:pt x="37" y="90"/>
                    <a:pt x="37" y="91"/>
                    <a:pt x="35" y="91"/>
                  </a:cubicBezTo>
                  <a:cubicBezTo>
                    <a:pt x="34" y="92"/>
                    <a:pt x="34" y="93"/>
                    <a:pt x="33" y="93"/>
                  </a:cubicBezTo>
                  <a:cubicBezTo>
                    <a:pt x="31" y="97"/>
                    <a:pt x="31" y="100"/>
                    <a:pt x="29" y="103"/>
                  </a:cubicBezTo>
                  <a:cubicBezTo>
                    <a:pt x="27" y="105"/>
                    <a:pt x="26" y="108"/>
                    <a:pt x="23" y="109"/>
                  </a:cubicBezTo>
                  <a:cubicBezTo>
                    <a:pt x="24" y="105"/>
                    <a:pt x="18" y="105"/>
                    <a:pt x="16" y="102"/>
                  </a:cubicBezTo>
                  <a:cubicBezTo>
                    <a:pt x="15" y="101"/>
                    <a:pt x="14" y="101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1" y="99"/>
                    <a:pt x="11" y="98"/>
                    <a:pt x="10" y="97"/>
                  </a:cubicBezTo>
                  <a:cubicBezTo>
                    <a:pt x="7" y="92"/>
                    <a:pt x="10" y="85"/>
                    <a:pt x="11" y="80"/>
                  </a:cubicBezTo>
                  <a:cubicBezTo>
                    <a:pt x="11" y="76"/>
                    <a:pt x="10" y="74"/>
                    <a:pt x="10" y="71"/>
                  </a:cubicBezTo>
                  <a:cubicBezTo>
                    <a:pt x="9" y="70"/>
                    <a:pt x="9" y="64"/>
                    <a:pt x="8" y="64"/>
                  </a:cubicBezTo>
                  <a:cubicBezTo>
                    <a:pt x="5" y="62"/>
                    <a:pt x="7" y="55"/>
                    <a:pt x="4" y="51"/>
                  </a:cubicBezTo>
                  <a:cubicBezTo>
                    <a:pt x="4" y="51"/>
                    <a:pt x="3" y="51"/>
                    <a:pt x="2" y="51"/>
                  </a:cubicBezTo>
                  <a:cubicBezTo>
                    <a:pt x="2" y="50"/>
                    <a:pt x="3" y="49"/>
                    <a:pt x="2" y="49"/>
                  </a:cubicBezTo>
                  <a:cubicBezTo>
                    <a:pt x="2" y="48"/>
                    <a:pt x="1" y="47"/>
                    <a:pt x="1" y="46"/>
                  </a:cubicBezTo>
                  <a:cubicBezTo>
                    <a:pt x="1" y="44"/>
                    <a:pt x="0" y="41"/>
                    <a:pt x="2" y="39"/>
                  </a:cubicBezTo>
                  <a:cubicBezTo>
                    <a:pt x="3" y="39"/>
                    <a:pt x="3" y="38"/>
                    <a:pt x="4" y="37"/>
                  </a:cubicBezTo>
                  <a:cubicBezTo>
                    <a:pt x="5" y="36"/>
                    <a:pt x="5" y="34"/>
                    <a:pt x="6" y="34"/>
                  </a:cubicBezTo>
                  <a:cubicBezTo>
                    <a:pt x="9" y="35"/>
                    <a:pt x="10" y="29"/>
                    <a:pt x="11" y="28"/>
                  </a:cubicBezTo>
                  <a:cubicBezTo>
                    <a:pt x="11" y="27"/>
                    <a:pt x="12" y="27"/>
                    <a:pt x="11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3" y="24"/>
                    <a:pt x="14" y="25"/>
                  </a:cubicBezTo>
                  <a:cubicBezTo>
                    <a:pt x="15" y="21"/>
                    <a:pt x="14" y="17"/>
                    <a:pt x="11" y="14"/>
                  </a:cubicBezTo>
                  <a:cubicBezTo>
                    <a:pt x="10" y="11"/>
                    <a:pt x="8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</a:path>
              </a:pathLst>
            </a:custGeom>
            <a:solidFill>
              <a:srgbClr val="969696"/>
            </a:solidFill>
            <a:ln w="9525" cap="flat" cmpd="sng">
              <a:solidFill>
                <a:schemeClr val="hlink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822523" name="Group 1719"/>
          <p:cNvGrpSpPr>
            <a:grpSpLocks/>
          </p:cNvGrpSpPr>
          <p:nvPr/>
        </p:nvGrpSpPr>
        <p:grpSpPr bwMode="auto">
          <a:xfrm>
            <a:off x="550863" y="1404938"/>
            <a:ext cx="3017837" cy="3078162"/>
            <a:chOff x="550" y="810"/>
            <a:chExt cx="1901" cy="19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2524" name="Freeform 1302"/>
            <p:cNvSpPr>
              <a:spLocks/>
            </p:cNvSpPr>
            <p:nvPr/>
          </p:nvSpPr>
          <p:spPr bwMode="auto">
            <a:xfrm>
              <a:off x="550" y="810"/>
              <a:ext cx="657" cy="377"/>
            </a:xfrm>
            <a:custGeom>
              <a:avLst/>
              <a:gdLst>
                <a:gd name="T0" fmla="*/ 645 w 478"/>
                <a:gd name="T1" fmla="*/ 288 h 275"/>
                <a:gd name="T2" fmla="*/ 165 w 478"/>
                <a:gd name="T3" fmla="*/ 0 h 275"/>
                <a:gd name="T4" fmla="*/ 180 w 478"/>
                <a:gd name="T5" fmla="*/ 25 h 275"/>
                <a:gd name="T6" fmla="*/ 191 w 478"/>
                <a:gd name="T7" fmla="*/ 48 h 275"/>
                <a:gd name="T8" fmla="*/ 183 w 478"/>
                <a:gd name="T9" fmla="*/ 55 h 275"/>
                <a:gd name="T10" fmla="*/ 175 w 478"/>
                <a:gd name="T11" fmla="*/ 64 h 275"/>
                <a:gd name="T12" fmla="*/ 187 w 478"/>
                <a:gd name="T13" fmla="*/ 70 h 275"/>
                <a:gd name="T14" fmla="*/ 197 w 478"/>
                <a:gd name="T15" fmla="*/ 82 h 275"/>
                <a:gd name="T16" fmla="*/ 192 w 478"/>
                <a:gd name="T17" fmla="*/ 95 h 275"/>
                <a:gd name="T18" fmla="*/ 209 w 478"/>
                <a:gd name="T19" fmla="*/ 106 h 275"/>
                <a:gd name="T20" fmla="*/ 201 w 478"/>
                <a:gd name="T21" fmla="*/ 126 h 275"/>
                <a:gd name="T22" fmla="*/ 195 w 478"/>
                <a:gd name="T23" fmla="*/ 156 h 275"/>
                <a:gd name="T24" fmla="*/ 194 w 478"/>
                <a:gd name="T25" fmla="*/ 189 h 275"/>
                <a:gd name="T26" fmla="*/ 184 w 478"/>
                <a:gd name="T27" fmla="*/ 184 h 275"/>
                <a:gd name="T28" fmla="*/ 161 w 478"/>
                <a:gd name="T29" fmla="*/ 208 h 275"/>
                <a:gd name="T30" fmla="*/ 155 w 478"/>
                <a:gd name="T31" fmla="*/ 211 h 275"/>
                <a:gd name="T32" fmla="*/ 147 w 478"/>
                <a:gd name="T33" fmla="*/ 215 h 275"/>
                <a:gd name="T34" fmla="*/ 139 w 478"/>
                <a:gd name="T35" fmla="*/ 208 h 275"/>
                <a:gd name="T36" fmla="*/ 148 w 478"/>
                <a:gd name="T37" fmla="*/ 197 h 275"/>
                <a:gd name="T38" fmla="*/ 157 w 478"/>
                <a:gd name="T39" fmla="*/ 184 h 275"/>
                <a:gd name="T40" fmla="*/ 164 w 478"/>
                <a:gd name="T41" fmla="*/ 185 h 275"/>
                <a:gd name="T42" fmla="*/ 168 w 478"/>
                <a:gd name="T43" fmla="*/ 191 h 275"/>
                <a:gd name="T44" fmla="*/ 177 w 478"/>
                <a:gd name="T45" fmla="*/ 177 h 275"/>
                <a:gd name="T46" fmla="*/ 172 w 478"/>
                <a:gd name="T47" fmla="*/ 186 h 275"/>
                <a:gd name="T48" fmla="*/ 181 w 478"/>
                <a:gd name="T49" fmla="*/ 182 h 275"/>
                <a:gd name="T50" fmla="*/ 172 w 478"/>
                <a:gd name="T51" fmla="*/ 162 h 275"/>
                <a:gd name="T52" fmla="*/ 173 w 478"/>
                <a:gd name="T53" fmla="*/ 156 h 275"/>
                <a:gd name="T54" fmla="*/ 177 w 478"/>
                <a:gd name="T55" fmla="*/ 143 h 275"/>
                <a:gd name="T56" fmla="*/ 188 w 478"/>
                <a:gd name="T57" fmla="*/ 137 h 275"/>
                <a:gd name="T58" fmla="*/ 183 w 478"/>
                <a:gd name="T59" fmla="*/ 129 h 275"/>
                <a:gd name="T60" fmla="*/ 161 w 478"/>
                <a:gd name="T61" fmla="*/ 147 h 275"/>
                <a:gd name="T62" fmla="*/ 136 w 478"/>
                <a:gd name="T63" fmla="*/ 178 h 275"/>
                <a:gd name="T64" fmla="*/ 136 w 478"/>
                <a:gd name="T65" fmla="*/ 182 h 275"/>
                <a:gd name="T66" fmla="*/ 158 w 478"/>
                <a:gd name="T67" fmla="*/ 138 h 275"/>
                <a:gd name="T68" fmla="*/ 162 w 478"/>
                <a:gd name="T69" fmla="*/ 144 h 275"/>
                <a:gd name="T70" fmla="*/ 175 w 478"/>
                <a:gd name="T71" fmla="*/ 117 h 275"/>
                <a:gd name="T72" fmla="*/ 168 w 478"/>
                <a:gd name="T73" fmla="*/ 107 h 275"/>
                <a:gd name="T74" fmla="*/ 153 w 478"/>
                <a:gd name="T75" fmla="*/ 99 h 275"/>
                <a:gd name="T76" fmla="*/ 133 w 478"/>
                <a:gd name="T77" fmla="*/ 90 h 275"/>
                <a:gd name="T78" fmla="*/ 100 w 478"/>
                <a:gd name="T79" fmla="*/ 93 h 275"/>
                <a:gd name="T80" fmla="*/ 38 w 478"/>
                <a:gd name="T81" fmla="*/ 81 h 275"/>
                <a:gd name="T82" fmla="*/ 5 w 478"/>
                <a:gd name="T83" fmla="*/ 74 h 275"/>
                <a:gd name="T84" fmla="*/ 8 w 478"/>
                <a:gd name="T85" fmla="*/ 118 h 275"/>
                <a:gd name="T86" fmla="*/ 38 w 478"/>
                <a:gd name="T87" fmla="*/ 182 h 275"/>
                <a:gd name="T88" fmla="*/ 51 w 478"/>
                <a:gd name="T89" fmla="*/ 223 h 275"/>
                <a:gd name="T90" fmla="*/ 63 w 478"/>
                <a:gd name="T91" fmla="*/ 230 h 275"/>
                <a:gd name="T92" fmla="*/ 52 w 478"/>
                <a:gd name="T93" fmla="*/ 229 h 275"/>
                <a:gd name="T94" fmla="*/ 63 w 478"/>
                <a:gd name="T95" fmla="*/ 250 h 275"/>
                <a:gd name="T96" fmla="*/ 74 w 478"/>
                <a:gd name="T97" fmla="*/ 252 h 275"/>
                <a:gd name="T98" fmla="*/ 69 w 478"/>
                <a:gd name="T99" fmla="*/ 266 h 275"/>
                <a:gd name="T100" fmla="*/ 69 w 478"/>
                <a:gd name="T101" fmla="*/ 281 h 275"/>
                <a:gd name="T102" fmla="*/ 58 w 478"/>
                <a:gd name="T103" fmla="*/ 260 h 275"/>
                <a:gd name="T104" fmla="*/ 73 w 478"/>
                <a:gd name="T105" fmla="*/ 302 h 275"/>
                <a:gd name="T106" fmla="*/ 122 w 478"/>
                <a:gd name="T107" fmla="*/ 313 h 275"/>
                <a:gd name="T108" fmla="*/ 158 w 478"/>
                <a:gd name="T109" fmla="*/ 329 h 275"/>
                <a:gd name="T110" fmla="*/ 194 w 478"/>
                <a:gd name="T111" fmla="*/ 374 h 275"/>
                <a:gd name="T112" fmla="*/ 239 w 478"/>
                <a:gd name="T113" fmla="*/ 363 h 275"/>
                <a:gd name="T114" fmla="*/ 319 w 478"/>
                <a:gd name="T115" fmla="*/ 366 h 275"/>
                <a:gd name="T116" fmla="*/ 408 w 478"/>
                <a:gd name="T117" fmla="*/ 347 h 275"/>
                <a:gd name="T118" fmla="*/ 562 w 478"/>
                <a:gd name="T119" fmla="*/ 329 h 27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8"/>
                <a:gd name="T181" fmla="*/ 0 h 275"/>
                <a:gd name="T182" fmla="*/ 478 w 478"/>
                <a:gd name="T183" fmla="*/ 275 h 27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8" h="275">
                  <a:moveTo>
                    <a:pt x="477" y="239"/>
                  </a:moveTo>
                  <a:cubicBezTo>
                    <a:pt x="477" y="238"/>
                    <a:pt x="477" y="236"/>
                    <a:pt x="476" y="235"/>
                  </a:cubicBezTo>
                  <a:cubicBezTo>
                    <a:pt x="475" y="234"/>
                    <a:pt x="474" y="233"/>
                    <a:pt x="474" y="233"/>
                  </a:cubicBezTo>
                  <a:cubicBezTo>
                    <a:pt x="473" y="232"/>
                    <a:pt x="474" y="233"/>
                    <a:pt x="475" y="232"/>
                  </a:cubicBezTo>
                  <a:cubicBezTo>
                    <a:pt x="475" y="231"/>
                    <a:pt x="476" y="228"/>
                    <a:pt x="477" y="227"/>
                  </a:cubicBezTo>
                  <a:cubicBezTo>
                    <a:pt x="478" y="226"/>
                    <a:pt x="477" y="226"/>
                    <a:pt x="476" y="225"/>
                  </a:cubicBezTo>
                  <a:cubicBezTo>
                    <a:pt x="475" y="224"/>
                    <a:pt x="475" y="224"/>
                    <a:pt x="475" y="222"/>
                  </a:cubicBezTo>
                  <a:cubicBezTo>
                    <a:pt x="474" y="218"/>
                    <a:pt x="472" y="216"/>
                    <a:pt x="470" y="212"/>
                  </a:cubicBezTo>
                  <a:cubicBezTo>
                    <a:pt x="469" y="211"/>
                    <a:pt x="468" y="212"/>
                    <a:pt x="469" y="210"/>
                  </a:cubicBezTo>
                  <a:cubicBezTo>
                    <a:pt x="470" y="209"/>
                    <a:pt x="470" y="208"/>
                    <a:pt x="470" y="206"/>
                  </a:cubicBezTo>
                  <a:cubicBezTo>
                    <a:pt x="470" y="202"/>
                    <a:pt x="470" y="198"/>
                    <a:pt x="470" y="194"/>
                  </a:cubicBezTo>
                  <a:cubicBezTo>
                    <a:pt x="470" y="141"/>
                    <a:pt x="470" y="88"/>
                    <a:pt x="470" y="35"/>
                  </a:cubicBezTo>
                  <a:cubicBezTo>
                    <a:pt x="470" y="24"/>
                    <a:pt x="470" y="12"/>
                    <a:pt x="471" y="0"/>
                  </a:cubicBezTo>
                  <a:cubicBezTo>
                    <a:pt x="420" y="0"/>
                    <a:pt x="369" y="0"/>
                    <a:pt x="318" y="0"/>
                  </a:cubicBezTo>
                  <a:cubicBezTo>
                    <a:pt x="270" y="0"/>
                    <a:pt x="223" y="1"/>
                    <a:pt x="175" y="0"/>
                  </a:cubicBezTo>
                  <a:cubicBezTo>
                    <a:pt x="157" y="0"/>
                    <a:pt x="139" y="0"/>
                    <a:pt x="121" y="0"/>
                  </a:cubicBezTo>
                  <a:cubicBezTo>
                    <a:pt x="121" y="1"/>
                    <a:pt x="124" y="2"/>
                    <a:pt x="122" y="3"/>
                  </a:cubicBezTo>
                  <a:cubicBezTo>
                    <a:pt x="120" y="4"/>
                    <a:pt x="119" y="2"/>
                    <a:pt x="120" y="0"/>
                  </a:cubicBezTo>
                  <a:cubicBezTo>
                    <a:pt x="120" y="1"/>
                    <a:pt x="120" y="1"/>
                    <a:pt x="120" y="0"/>
                  </a:cubicBezTo>
                  <a:cubicBezTo>
                    <a:pt x="119" y="1"/>
                    <a:pt x="116" y="4"/>
                    <a:pt x="118" y="5"/>
                  </a:cubicBezTo>
                  <a:cubicBezTo>
                    <a:pt x="119" y="6"/>
                    <a:pt x="121" y="3"/>
                    <a:pt x="122" y="5"/>
                  </a:cubicBezTo>
                  <a:cubicBezTo>
                    <a:pt x="122" y="7"/>
                    <a:pt x="120" y="8"/>
                    <a:pt x="119" y="8"/>
                  </a:cubicBezTo>
                  <a:cubicBezTo>
                    <a:pt x="120" y="10"/>
                    <a:pt x="123" y="11"/>
                    <a:pt x="124" y="12"/>
                  </a:cubicBezTo>
                  <a:cubicBezTo>
                    <a:pt x="124" y="14"/>
                    <a:pt x="123" y="17"/>
                    <a:pt x="125" y="17"/>
                  </a:cubicBezTo>
                  <a:cubicBezTo>
                    <a:pt x="123" y="15"/>
                    <a:pt x="128" y="17"/>
                    <a:pt x="128" y="18"/>
                  </a:cubicBezTo>
                  <a:cubicBezTo>
                    <a:pt x="128" y="20"/>
                    <a:pt x="125" y="20"/>
                    <a:pt x="127" y="23"/>
                  </a:cubicBezTo>
                  <a:cubicBezTo>
                    <a:pt x="128" y="21"/>
                    <a:pt x="130" y="20"/>
                    <a:pt x="131" y="18"/>
                  </a:cubicBezTo>
                  <a:cubicBezTo>
                    <a:pt x="131" y="18"/>
                    <a:pt x="131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3" y="17"/>
                    <a:pt x="137" y="19"/>
                    <a:pt x="137" y="20"/>
                  </a:cubicBezTo>
                  <a:cubicBezTo>
                    <a:pt x="138" y="21"/>
                    <a:pt x="134" y="22"/>
                    <a:pt x="137" y="25"/>
                  </a:cubicBezTo>
                  <a:cubicBezTo>
                    <a:pt x="137" y="25"/>
                    <a:pt x="136" y="24"/>
                    <a:pt x="136" y="24"/>
                  </a:cubicBezTo>
                  <a:cubicBezTo>
                    <a:pt x="137" y="25"/>
                    <a:pt x="137" y="26"/>
                    <a:pt x="137" y="27"/>
                  </a:cubicBezTo>
                  <a:cubicBezTo>
                    <a:pt x="136" y="27"/>
                    <a:pt x="136" y="27"/>
                    <a:pt x="136" y="26"/>
                  </a:cubicBezTo>
                  <a:cubicBezTo>
                    <a:pt x="138" y="30"/>
                    <a:pt x="142" y="31"/>
                    <a:pt x="140" y="34"/>
                  </a:cubicBezTo>
                  <a:cubicBezTo>
                    <a:pt x="140" y="34"/>
                    <a:pt x="139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8" y="36"/>
                    <a:pt x="138" y="35"/>
                    <a:pt x="137" y="34"/>
                  </a:cubicBezTo>
                  <a:cubicBezTo>
                    <a:pt x="136" y="34"/>
                    <a:pt x="134" y="34"/>
                    <a:pt x="133" y="33"/>
                  </a:cubicBezTo>
                  <a:cubicBezTo>
                    <a:pt x="133" y="33"/>
                    <a:pt x="133" y="34"/>
                    <a:pt x="133" y="34"/>
                  </a:cubicBezTo>
                  <a:cubicBezTo>
                    <a:pt x="136" y="32"/>
                    <a:pt x="137" y="37"/>
                    <a:pt x="138" y="38"/>
                  </a:cubicBezTo>
                  <a:cubicBezTo>
                    <a:pt x="136" y="39"/>
                    <a:pt x="139" y="42"/>
                    <a:pt x="138" y="43"/>
                  </a:cubicBezTo>
                  <a:cubicBezTo>
                    <a:pt x="138" y="44"/>
                    <a:pt x="138" y="43"/>
                    <a:pt x="138" y="44"/>
                  </a:cubicBezTo>
                  <a:cubicBezTo>
                    <a:pt x="137" y="43"/>
                    <a:pt x="137" y="43"/>
                    <a:pt x="136" y="43"/>
                  </a:cubicBezTo>
                  <a:cubicBezTo>
                    <a:pt x="134" y="44"/>
                    <a:pt x="134" y="40"/>
                    <a:pt x="133" y="40"/>
                  </a:cubicBezTo>
                  <a:cubicBezTo>
                    <a:pt x="132" y="40"/>
                    <a:pt x="132" y="44"/>
                    <a:pt x="131" y="42"/>
                  </a:cubicBezTo>
                  <a:cubicBezTo>
                    <a:pt x="131" y="40"/>
                    <a:pt x="132" y="38"/>
                    <a:pt x="130" y="38"/>
                  </a:cubicBezTo>
                  <a:cubicBezTo>
                    <a:pt x="128" y="38"/>
                    <a:pt x="125" y="40"/>
                    <a:pt x="124" y="40"/>
                  </a:cubicBezTo>
                  <a:cubicBezTo>
                    <a:pt x="125" y="40"/>
                    <a:pt x="124" y="40"/>
                    <a:pt x="124" y="41"/>
                  </a:cubicBezTo>
                  <a:cubicBezTo>
                    <a:pt x="125" y="40"/>
                    <a:pt x="125" y="40"/>
                    <a:pt x="126" y="40"/>
                  </a:cubicBezTo>
                  <a:cubicBezTo>
                    <a:pt x="127" y="41"/>
                    <a:pt x="128" y="44"/>
                    <a:pt x="126" y="44"/>
                  </a:cubicBezTo>
                  <a:cubicBezTo>
                    <a:pt x="126" y="46"/>
                    <a:pt x="126" y="47"/>
                    <a:pt x="127" y="46"/>
                  </a:cubicBezTo>
                  <a:cubicBezTo>
                    <a:pt x="127" y="46"/>
                    <a:pt x="128" y="47"/>
                    <a:pt x="127" y="4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9" y="48"/>
                    <a:pt x="132" y="44"/>
                    <a:pt x="134" y="44"/>
                  </a:cubicBezTo>
                  <a:cubicBezTo>
                    <a:pt x="134" y="45"/>
                    <a:pt x="134" y="46"/>
                    <a:pt x="132" y="46"/>
                  </a:cubicBezTo>
                  <a:cubicBezTo>
                    <a:pt x="133" y="46"/>
                    <a:pt x="135" y="48"/>
                    <a:pt x="135" y="50"/>
                  </a:cubicBezTo>
                  <a:cubicBezTo>
                    <a:pt x="135" y="50"/>
                    <a:pt x="136" y="50"/>
                    <a:pt x="136" y="50"/>
                  </a:cubicBezTo>
                  <a:cubicBezTo>
                    <a:pt x="136" y="50"/>
                    <a:pt x="136" y="49"/>
                    <a:pt x="136" y="49"/>
                  </a:cubicBezTo>
                  <a:cubicBezTo>
                    <a:pt x="137" y="49"/>
                    <a:pt x="137" y="50"/>
                    <a:pt x="137" y="50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7" y="51"/>
                    <a:pt x="137" y="51"/>
                    <a:pt x="136" y="51"/>
                  </a:cubicBezTo>
                  <a:cubicBezTo>
                    <a:pt x="136" y="51"/>
                    <a:pt x="137" y="51"/>
                    <a:pt x="137" y="51"/>
                  </a:cubicBezTo>
                  <a:cubicBezTo>
                    <a:pt x="139" y="52"/>
                    <a:pt x="143" y="55"/>
                    <a:pt x="144" y="55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5" y="55"/>
                    <a:pt x="145" y="55"/>
                  </a:cubicBezTo>
                  <a:cubicBezTo>
                    <a:pt x="144" y="56"/>
                    <a:pt x="144" y="56"/>
                    <a:pt x="144" y="57"/>
                  </a:cubicBezTo>
                  <a:cubicBezTo>
                    <a:pt x="144" y="56"/>
                    <a:pt x="145" y="56"/>
                    <a:pt x="145" y="56"/>
                  </a:cubicBezTo>
                  <a:cubicBezTo>
                    <a:pt x="144" y="57"/>
                    <a:pt x="144" y="58"/>
                    <a:pt x="144" y="59"/>
                  </a:cubicBezTo>
                  <a:cubicBezTo>
                    <a:pt x="143" y="59"/>
                    <a:pt x="143" y="59"/>
                    <a:pt x="143" y="58"/>
                  </a:cubicBezTo>
                  <a:cubicBezTo>
                    <a:pt x="143" y="59"/>
                    <a:pt x="143" y="60"/>
                    <a:pt x="143" y="60"/>
                  </a:cubicBezTo>
                  <a:cubicBezTo>
                    <a:pt x="142" y="60"/>
                    <a:pt x="141" y="59"/>
                    <a:pt x="140" y="59"/>
                  </a:cubicBezTo>
                  <a:cubicBezTo>
                    <a:pt x="138" y="58"/>
                    <a:pt x="139" y="59"/>
                    <a:pt x="138" y="60"/>
                  </a:cubicBezTo>
                  <a:cubicBezTo>
                    <a:pt x="137" y="60"/>
                    <a:pt x="136" y="59"/>
                    <a:pt x="135" y="60"/>
                  </a:cubicBezTo>
                  <a:cubicBezTo>
                    <a:pt x="134" y="60"/>
                    <a:pt x="135" y="63"/>
                    <a:pt x="135" y="64"/>
                  </a:cubicBezTo>
                  <a:cubicBezTo>
                    <a:pt x="135" y="66"/>
                    <a:pt x="135" y="69"/>
                    <a:pt x="137" y="70"/>
                  </a:cubicBezTo>
                  <a:cubicBezTo>
                    <a:pt x="138" y="70"/>
                    <a:pt x="138" y="69"/>
                    <a:pt x="139" y="69"/>
                  </a:cubicBezTo>
                  <a:cubicBezTo>
                    <a:pt x="139" y="69"/>
                    <a:pt x="141" y="72"/>
                    <a:pt x="142" y="72"/>
                  </a:cubicBezTo>
                  <a:cubicBezTo>
                    <a:pt x="142" y="73"/>
                    <a:pt x="146" y="77"/>
                    <a:pt x="145" y="74"/>
                  </a:cubicBezTo>
                  <a:cubicBezTo>
                    <a:pt x="144" y="72"/>
                    <a:pt x="141" y="71"/>
                    <a:pt x="140" y="69"/>
                  </a:cubicBezTo>
                  <a:cubicBezTo>
                    <a:pt x="140" y="67"/>
                    <a:pt x="136" y="65"/>
                    <a:pt x="139" y="64"/>
                  </a:cubicBezTo>
                  <a:cubicBezTo>
                    <a:pt x="142" y="63"/>
                    <a:pt x="138" y="62"/>
                    <a:pt x="141" y="61"/>
                  </a:cubicBezTo>
                  <a:cubicBezTo>
                    <a:pt x="142" y="61"/>
                    <a:pt x="143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ubicBezTo>
                    <a:pt x="144" y="62"/>
                    <a:pt x="145" y="63"/>
                    <a:pt x="145" y="64"/>
                  </a:cubicBezTo>
                  <a:cubicBezTo>
                    <a:pt x="145" y="66"/>
                    <a:pt x="145" y="67"/>
                    <a:pt x="145" y="68"/>
                  </a:cubicBezTo>
                  <a:cubicBezTo>
                    <a:pt x="145" y="72"/>
                    <a:pt x="149" y="73"/>
                    <a:pt x="150" y="76"/>
                  </a:cubicBezTo>
                  <a:cubicBezTo>
                    <a:pt x="150" y="75"/>
                    <a:pt x="150" y="75"/>
                    <a:pt x="149" y="75"/>
                  </a:cubicBezTo>
                  <a:cubicBezTo>
                    <a:pt x="150" y="76"/>
                    <a:pt x="151" y="77"/>
                    <a:pt x="152" y="77"/>
                  </a:cubicBezTo>
                  <a:cubicBezTo>
                    <a:pt x="153" y="78"/>
                    <a:pt x="154" y="76"/>
                    <a:pt x="155" y="76"/>
                  </a:cubicBezTo>
                  <a:cubicBezTo>
                    <a:pt x="155" y="76"/>
                    <a:pt x="154" y="77"/>
                    <a:pt x="154" y="77"/>
                  </a:cubicBezTo>
                  <a:cubicBezTo>
                    <a:pt x="155" y="77"/>
                    <a:pt x="156" y="77"/>
                    <a:pt x="157" y="77"/>
                  </a:cubicBezTo>
                  <a:cubicBezTo>
                    <a:pt x="157" y="77"/>
                    <a:pt x="156" y="77"/>
                    <a:pt x="156" y="77"/>
                  </a:cubicBezTo>
                  <a:cubicBezTo>
                    <a:pt x="156" y="77"/>
                    <a:pt x="156" y="78"/>
                    <a:pt x="156" y="78"/>
                  </a:cubicBezTo>
                  <a:cubicBezTo>
                    <a:pt x="154" y="76"/>
                    <a:pt x="154" y="81"/>
                    <a:pt x="153" y="81"/>
                  </a:cubicBezTo>
                  <a:cubicBezTo>
                    <a:pt x="153" y="81"/>
                    <a:pt x="154" y="81"/>
                    <a:pt x="154" y="81"/>
                  </a:cubicBezTo>
                  <a:cubicBezTo>
                    <a:pt x="153" y="84"/>
                    <a:pt x="148" y="83"/>
                    <a:pt x="148" y="85"/>
                  </a:cubicBezTo>
                  <a:cubicBezTo>
                    <a:pt x="148" y="87"/>
                    <a:pt x="147" y="91"/>
                    <a:pt x="146" y="92"/>
                  </a:cubicBezTo>
                  <a:cubicBezTo>
                    <a:pt x="145" y="94"/>
                    <a:pt x="143" y="94"/>
                    <a:pt x="143" y="97"/>
                  </a:cubicBezTo>
                  <a:cubicBezTo>
                    <a:pt x="143" y="98"/>
                    <a:pt x="144" y="99"/>
                    <a:pt x="144" y="101"/>
                  </a:cubicBezTo>
                  <a:cubicBezTo>
                    <a:pt x="144" y="103"/>
                    <a:pt x="144" y="102"/>
                    <a:pt x="143" y="104"/>
                  </a:cubicBezTo>
                  <a:cubicBezTo>
                    <a:pt x="142" y="105"/>
                    <a:pt x="143" y="106"/>
                    <a:pt x="141" y="107"/>
                  </a:cubicBezTo>
                  <a:cubicBezTo>
                    <a:pt x="143" y="109"/>
                    <a:pt x="146" y="110"/>
                    <a:pt x="146" y="113"/>
                  </a:cubicBezTo>
                  <a:cubicBezTo>
                    <a:pt x="147" y="116"/>
                    <a:pt x="147" y="116"/>
                    <a:pt x="149" y="119"/>
                  </a:cubicBezTo>
                  <a:cubicBezTo>
                    <a:pt x="148" y="118"/>
                    <a:pt x="146" y="116"/>
                    <a:pt x="146" y="115"/>
                  </a:cubicBezTo>
                  <a:cubicBezTo>
                    <a:pt x="146" y="115"/>
                    <a:pt x="144" y="112"/>
                    <a:pt x="144" y="112"/>
                  </a:cubicBezTo>
                  <a:cubicBezTo>
                    <a:pt x="143" y="112"/>
                    <a:pt x="142" y="114"/>
                    <a:pt x="142" y="114"/>
                  </a:cubicBezTo>
                  <a:cubicBezTo>
                    <a:pt x="143" y="115"/>
                    <a:pt x="143" y="117"/>
                    <a:pt x="143" y="118"/>
                  </a:cubicBezTo>
                  <a:cubicBezTo>
                    <a:pt x="144" y="120"/>
                    <a:pt x="146" y="121"/>
                    <a:pt x="144" y="124"/>
                  </a:cubicBezTo>
                  <a:cubicBezTo>
                    <a:pt x="146" y="124"/>
                    <a:pt x="148" y="128"/>
                    <a:pt x="147" y="130"/>
                  </a:cubicBezTo>
                  <a:cubicBezTo>
                    <a:pt x="147" y="135"/>
                    <a:pt x="141" y="132"/>
                    <a:pt x="140" y="136"/>
                  </a:cubicBezTo>
                  <a:cubicBezTo>
                    <a:pt x="141" y="136"/>
                    <a:pt x="143" y="137"/>
                    <a:pt x="143" y="138"/>
                  </a:cubicBezTo>
                  <a:cubicBezTo>
                    <a:pt x="143" y="137"/>
                    <a:pt x="143" y="137"/>
                    <a:pt x="142" y="137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2" y="138"/>
                    <a:pt x="143" y="138"/>
                    <a:pt x="143" y="139"/>
                  </a:cubicBezTo>
                  <a:cubicBezTo>
                    <a:pt x="142" y="138"/>
                    <a:pt x="142" y="138"/>
                    <a:pt x="141" y="138"/>
                  </a:cubicBezTo>
                  <a:cubicBezTo>
                    <a:pt x="142" y="138"/>
                    <a:pt x="142" y="138"/>
                    <a:pt x="142" y="138"/>
                  </a:cubicBezTo>
                  <a:cubicBezTo>
                    <a:pt x="142" y="138"/>
                    <a:pt x="142" y="138"/>
                    <a:pt x="141" y="138"/>
                  </a:cubicBezTo>
                  <a:cubicBezTo>
                    <a:pt x="141" y="138"/>
                    <a:pt x="142" y="139"/>
                    <a:pt x="142" y="139"/>
                  </a:cubicBezTo>
                  <a:cubicBezTo>
                    <a:pt x="141" y="139"/>
                    <a:pt x="141" y="138"/>
                    <a:pt x="141" y="138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1" y="139"/>
                    <a:pt x="141" y="140"/>
                    <a:pt x="141" y="140"/>
                  </a:cubicBezTo>
                  <a:cubicBezTo>
                    <a:pt x="141" y="138"/>
                    <a:pt x="137" y="137"/>
                    <a:pt x="136" y="135"/>
                  </a:cubicBezTo>
                  <a:cubicBezTo>
                    <a:pt x="136" y="135"/>
                    <a:pt x="134" y="134"/>
                    <a:pt x="134" y="134"/>
                  </a:cubicBezTo>
                  <a:cubicBezTo>
                    <a:pt x="136" y="137"/>
                    <a:pt x="133" y="144"/>
                    <a:pt x="130" y="146"/>
                  </a:cubicBezTo>
                  <a:cubicBezTo>
                    <a:pt x="129" y="147"/>
                    <a:pt x="130" y="148"/>
                    <a:pt x="128" y="149"/>
                  </a:cubicBezTo>
                  <a:cubicBezTo>
                    <a:pt x="127" y="149"/>
                    <a:pt x="126" y="150"/>
                    <a:pt x="126" y="151"/>
                  </a:cubicBezTo>
                  <a:cubicBezTo>
                    <a:pt x="125" y="153"/>
                    <a:pt x="123" y="152"/>
                    <a:pt x="123" y="152"/>
                  </a:cubicBezTo>
                  <a:cubicBezTo>
                    <a:pt x="123" y="153"/>
                    <a:pt x="123" y="153"/>
                    <a:pt x="122" y="153"/>
                  </a:cubicBezTo>
                  <a:cubicBezTo>
                    <a:pt x="123" y="152"/>
                    <a:pt x="122" y="150"/>
                    <a:pt x="120" y="150"/>
                  </a:cubicBezTo>
                  <a:cubicBezTo>
                    <a:pt x="119" y="150"/>
                    <a:pt x="119" y="148"/>
                    <a:pt x="118" y="148"/>
                  </a:cubicBezTo>
                  <a:cubicBezTo>
                    <a:pt x="118" y="147"/>
                    <a:pt x="118" y="147"/>
                    <a:pt x="117" y="146"/>
                  </a:cubicBezTo>
                  <a:cubicBezTo>
                    <a:pt x="116" y="147"/>
                    <a:pt x="118" y="151"/>
                    <a:pt x="117" y="152"/>
                  </a:cubicBezTo>
                  <a:cubicBezTo>
                    <a:pt x="117" y="151"/>
                    <a:pt x="116" y="150"/>
                    <a:pt x="116" y="149"/>
                  </a:cubicBezTo>
                  <a:cubicBezTo>
                    <a:pt x="116" y="149"/>
                    <a:pt x="115" y="150"/>
                    <a:pt x="115" y="150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15" y="149"/>
                    <a:pt x="115" y="149"/>
                    <a:pt x="116" y="149"/>
                  </a:cubicBezTo>
                  <a:cubicBezTo>
                    <a:pt x="116" y="148"/>
                    <a:pt x="116" y="146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2" y="148"/>
                    <a:pt x="112" y="149"/>
                  </a:cubicBezTo>
                  <a:cubicBezTo>
                    <a:pt x="111" y="150"/>
                    <a:pt x="113" y="150"/>
                    <a:pt x="112" y="152"/>
                  </a:cubicBezTo>
                  <a:cubicBezTo>
                    <a:pt x="112" y="153"/>
                    <a:pt x="112" y="154"/>
                    <a:pt x="113" y="154"/>
                  </a:cubicBezTo>
                  <a:cubicBezTo>
                    <a:pt x="113" y="154"/>
                    <a:pt x="113" y="155"/>
                    <a:pt x="113" y="156"/>
                  </a:cubicBezTo>
                  <a:cubicBezTo>
                    <a:pt x="112" y="156"/>
                    <a:pt x="112" y="155"/>
                    <a:pt x="112" y="155"/>
                  </a:cubicBezTo>
                  <a:cubicBezTo>
                    <a:pt x="112" y="155"/>
                    <a:pt x="112" y="156"/>
                    <a:pt x="112" y="156"/>
                  </a:cubicBezTo>
                  <a:cubicBezTo>
                    <a:pt x="111" y="155"/>
                    <a:pt x="110" y="154"/>
                    <a:pt x="110" y="153"/>
                  </a:cubicBezTo>
                  <a:cubicBezTo>
                    <a:pt x="110" y="151"/>
                    <a:pt x="111" y="149"/>
                    <a:pt x="111" y="148"/>
                  </a:cubicBezTo>
                  <a:cubicBezTo>
                    <a:pt x="110" y="149"/>
                    <a:pt x="109" y="150"/>
                    <a:pt x="110" y="150"/>
                  </a:cubicBezTo>
                  <a:cubicBezTo>
                    <a:pt x="111" y="152"/>
                    <a:pt x="109" y="152"/>
                    <a:pt x="108" y="153"/>
                  </a:cubicBezTo>
                  <a:cubicBezTo>
                    <a:pt x="107" y="154"/>
                    <a:pt x="106" y="154"/>
                    <a:pt x="106" y="155"/>
                  </a:cubicBezTo>
                  <a:cubicBezTo>
                    <a:pt x="106" y="155"/>
                    <a:pt x="108" y="156"/>
                    <a:pt x="107" y="157"/>
                  </a:cubicBezTo>
                  <a:cubicBezTo>
                    <a:pt x="107" y="155"/>
                    <a:pt x="105" y="155"/>
                    <a:pt x="106" y="153"/>
                  </a:cubicBezTo>
                  <a:cubicBezTo>
                    <a:pt x="106" y="153"/>
                    <a:pt x="108" y="153"/>
                    <a:pt x="107" y="151"/>
                  </a:cubicBezTo>
                  <a:cubicBezTo>
                    <a:pt x="108" y="152"/>
                    <a:pt x="108" y="151"/>
                    <a:pt x="109" y="151"/>
                  </a:cubicBezTo>
                  <a:cubicBezTo>
                    <a:pt x="108" y="150"/>
                    <a:pt x="110" y="149"/>
                    <a:pt x="110" y="147"/>
                  </a:cubicBezTo>
                  <a:cubicBezTo>
                    <a:pt x="110" y="147"/>
                    <a:pt x="110" y="148"/>
                    <a:pt x="110" y="148"/>
                  </a:cubicBezTo>
                  <a:cubicBezTo>
                    <a:pt x="112" y="147"/>
                    <a:pt x="111" y="145"/>
                    <a:pt x="110" y="145"/>
                  </a:cubicBezTo>
                  <a:cubicBezTo>
                    <a:pt x="110" y="146"/>
                    <a:pt x="108" y="148"/>
                    <a:pt x="107" y="149"/>
                  </a:cubicBezTo>
                  <a:cubicBezTo>
                    <a:pt x="107" y="148"/>
                    <a:pt x="106" y="148"/>
                    <a:pt x="106" y="149"/>
                  </a:cubicBezTo>
                  <a:cubicBezTo>
                    <a:pt x="105" y="152"/>
                    <a:pt x="102" y="150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0"/>
                    <a:pt x="104" y="151"/>
                    <a:pt x="105" y="150"/>
                  </a:cubicBezTo>
                  <a:cubicBezTo>
                    <a:pt x="106" y="149"/>
                    <a:pt x="105" y="148"/>
                    <a:pt x="104" y="148"/>
                  </a:cubicBezTo>
                  <a:cubicBezTo>
                    <a:pt x="103" y="148"/>
                    <a:pt x="102" y="150"/>
                    <a:pt x="101" y="150"/>
                  </a:cubicBezTo>
                  <a:cubicBezTo>
                    <a:pt x="100" y="149"/>
                    <a:pt x="102" y="149"/>
                    <a:pt x="102" y="148"/>
                  </a:cubicBezTo>
                  <a:cubicBezTo>
                    <a:pt x="102" y="148"/>
                    <a:pt x="106" y="147"/>
                    <a:pt x="106" y="147"/>
                  </a:cubicBezTo>
                  <a:cubicBezTo>
                    <a:pt x="107" y="146"/>
                    <a:pt x="108" y="147"/>
                    <a:pt x="109" y="145"/>
                  </a:cubicBezTo>
                  <a:cubicBezTo>
                    <a:pt x="110" y="144"/>
                    <a:pt x="109" y="143"/>
                    <a:pt x="108" y="144"/>
                  </a:cubicBezTo>
                  <a:cubicBezTo>
                    <a:pt x="106" y="144"/>
                    <a:pt x="103" y="143"/>
                    <a:pt x="100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3" y="142"/>
                    <a:pt x="103" y="140"/>
                    <a:pt x="105" y="139"/>
                  </a:cubicBezTo>
                  <a:cubicBezTo>
                    <a:pt x="104" y="140"/>
                    <a:pt x="103" y="141"/>
                    <a:pt x="104" y="142"/>
                  </a:cubicBezTo>
                  <a:cubicBezTo>
                    <a:pt x="103" y="142"/>
                    <a:pt x="103" y="142"/>
                    <a:pt x="102" y="143"/>
                  </a:cubicBezTo>
                  <a:cubicBezTo>
                    <a:pt x="105" y="144"/>
                    <a:pt x="108" y="143"/>
                    <a:pt x="110" y="143"/>
                  </a:cubicBezTo>
                  <a:cubicBezTo>
                    <a:pt x="110" y="142"/>
                    <a:pt x="110" y="141"/>
                    <a:pt x="110" y="140"/>
                  </a:cubicBezTo>
                  <a:cubicBezTo>
                    <a:pt x="111" y="140"/>
                    <a:pt x="111" y="137"/>
                    <a:pt x="112" y="137"/>
                  </a:cubicBezTo>
                  <a:cubicBezTo>
                    <a:pt x="113" y="136"/>
                    <a:pt x="115" y="136"/>
                    <a:pt x="114" y="134"/>
                  </a:cubicBezTo>
                  <a:cubicBezTo>
                    <a:pt x="114" y="135"/>
                    <a:pt x="114" y="135"/>
                    <a:pt x="115" y="135"/>
                  </a:cubicBezTo>
                  <a:cubicBezTo>
                    <a:pt x="116" y="135"/>
                    <a:pt x="117" y="133"/>
                    <a:pt x="117" y="132"/>
                  </a:cubicBezTo>
                  <a:cubicBezTo>
                    <a:pt x="117" y="132"/>
                    <a:pt x="117" y="131"/>
                    <a:pt x="117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7" y="129"/>
                    <a:pt x="117" y="129"/>
                    <a:pt x="117" y="128"/>
                  </a:cubicBezTo>
                  <a:cubicBezTo>
                    <a:pt x="118" y="128"/>
                    <a:pt x="117" y="133"/>
                    <a:pt x="119" y="131"/>
                  </a:cubicBezTo>
                  <a:cubicBezTo>
                    <a:pt x="119" y="132"/>
                    <a:pt x="119" y="133"/>
                    <a:pt x="120" y="133"/>
                  </a:cubicBezTo>
                  <a:cubicBezTo>
                    <a:pt x="120" y="133"/>
                    <a:pt x="119" y="133"/>
                    <a:pt x="119" y="133"/>
                  </a:cubicBezTo>
                  <a:cubicBezTo>
                    <a:pt x="119" y="133"/>
                    <a:pt x="119" y="134"/>
                    <a:pt x="119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19" y="137"/>
                    <a:pt x="114" y="141"/>
                    <a:pt x="118" y="142"/>
                  </a:cubicBezTo>
                  <a:cubicBezTo>
                    <a:pt x="117" y="143"/>
                    <a:pt x="119" y="145"/>
                    <a:pt x="120" y="145"/>
                  </a:cubicBezTo>
                  <a:cubicBezTo>
                    <a:pt x="119" y="147"/>
                    <a:pt x="121" y="146"/>
                    <a:pt x="122" y="144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1" y="143"/>
                    <a:pt x="121" y="143"/>
                    <a:pt x="121" y="142"/>
                  </a:cubicBezTo>
                  <a:cubicBezTo>
                    <a:pt x="121" y="142"/>
                    <a:pt x="122" y="143"/>
                    <a:pt x="122" y="143"/>
                  </a:cubicBezTo>
                  <a:cubicBezTo>
                    <a:pt x="123" y="143"/>
                    <a:pt x="123" y="141"/>
                    <a:pt x="123" y="140"/>
                  </a:cubicBezTo>
                  <a:cubicBezTo>
                    <a:pt x="122" y="140"/>
                    <a:pt x="122" y="140"/>
                    <a:pt x="122" y="139"/>
                  </a:cubicBezTo>
                  <a:cubicBezTo>
                    <a:pt x="122" y="139"/>
                    <a:pt x="122" y="139"/>
                    <a:pt x="121" y="139"/>
                  </a:cubicBezTo>
                  <a:cubicBezTo>
                    <a:pt x="121" y="139"/>
                    <a:pt x="121" y="138"/>
                    <a:pt x="121" y="138"/>
                  </a:cubicBezTo>
                  <a:cubicBezTo>
                    <a:pt x="121" y="138"/>
                    <a:pt x="121" y="138"/>
                    <a:pt x="120" y="138"/>
                  </a:cubicBezTo>
                  <a:cubicBezTo>
                    <a:pt x="122" y="137"/>
                    <a:pt x="122" y="135"/>
                    <a:pt x="123" y="133"/>
                  </a:cubicBezTo>
                  <a:cubicBezTo>
                    <a:pt x="123" y="133"/>
                    <a:pt x="123" y="133"/>
                    <a:pt x="122" y="133"/>
                  </a:cubicBezTo>
                  <a:cubicBezTo>
                    <a:pt x="122" y="133"/>
                    <a:pt x="123" y="133"/>
                    <a:pt x="122" y="132"/>
                  </a:cubicBezTo>
                  <a:cubicBezTo>
                    <a:pt x="123" y="133"/>
                    <a:pt x="124" y="132"/>
                    <a:pt x="125" y="131"/>
                  </a:cubicBezTo>
                  <a:cubicBezTo>
                    <a:pt x="125" y="131"/>
                    <a:pt x="125" y="131"/>
                    <a:pt x="124" y="131"/>
                  </a:cubicBezTo>
                  <a:cubicBezTo>
                    <a:pt x="125" y="131"/>
                    <a:pt x="127" y="130"/>
                    <a:pt x="129" y="129"/>
                  </a:cubicBezTo>
                  <a:cubicBezTo>
                    <a:pt x="128" y="129"/>
                    <a:pt x="128" y="128"/>
                    <a:pt x="129" y="127"/>
                  </a:cubicBezTo>
                  <a:cubicBezTo>
                    <a:pt x="129" y="128"/>
                    <a:pt x="129" y="130"/>
                    <a:pt x="129" y="130"/>
                  </a:cubicBezTo>
                  <a:cubicBezTo>
                    <a:pt x="128" y="130"/>
                    <a:pt x="127" y="132"/>
                    <a:pt x="126" y="133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7" y="133"/>
                    <a:pt x="127" y="133"/>
                    <a:pt x="127" y="134"/>
                  </a:cubicBezTo>
                  <a:cubicBezTo>
                    <a:pt x="127" y="134"/>
                    <a:pt x="127" y="134"/>
                    <a:pt x="126" y="134"/>
                  </a:cubicBezTo>
                  <a:cubicBezTo>
                    <a:pt x="126" y="134"/>
                    <a:pt x="127" y="134"/>
                    <a:pt x="127" y="134"/>
                  </a:cubicBezTo>
                  <a:cubicBezTo>
                    <a:pt x="125" y="133"/>
                    <a:pt x="125" y="136"/>
                    <a:pt x="125" y="137"/>
                  </a:cubicBezTo>
                  <a:cubicBezTo>
                    <a:pt x="125" y="137"/>
                    <a:pt x="125" y="136"/>
                    <a:pt x="125" y="136"/>
                  </a:cubicBezTo>
                  <a:cubicBezTo>
                    <a:pt x="125" y="137"/>
                    <a:pt x="125" y="137"/>
                    <a:pt x="125" y="138"/>
                  </a:cubicBezTo>
                  <a:cubicBezTo>
                    <a:pt x="126" y="136"/>
                    <a:pt x="127" y="137"/>
                    <a:pt x="127" y="138"/>
                  </a:cubicBezTo>
                  <a:cubicBezTo>
                    <a:pt x="127" y="138"/>
                    <a:pt x="127" y="137"/>
                    <a:pt x="126" y="137"/>
                  </a:cubicBezTo>
                  <a:cubicBezTo>
                    <a:pt x="127" y="138"/>
                    <a:pt x="129" y="142"/>
                    <a:pt x="129" y="142"/>
                  </a:cubicBezTo>
                  <a:cubicBezTo>
                    <a:pt x="131" y="143"/>
                    <a:pt x="132" y="141"/>
                    <a:pt x="130" y="141"/>
                  </a:cubicBezTo>
                  <a:cubicBezTo>
                    <a:pt x="130" y="140"/>
                    <a:pt x="128" y="138"/>
                    <a:pt x="128" y="138"/>
                  </a:cubicBezTo>
                  <a:cubicBezTo>
                    <a:pt x="128" y="137"/>
                    <a:pt x="133" y="139"/>
                    <a:pt x="129" y="136"/>
                  </a:cubicBezTo>
                  <a:cubicBezTo>
                    <a:pt x="131" y="137"/>
                    <a:pt x="130" y="140"/>
                    <a:pt x="132" y="139"/>
                  </a:cubicBezTo>
                  <a:cubicBezTo>
                    <a:pt x="135" y="138"/>
                    <a:pt x="132" y="135"/>
                    <a:pt x="132" y="133"/>
                  </a:cubicBezTo>
                  <a:cubicBezTo>
                    <a:pt x="132" y="133"/>
                    <a:pt x="132" y="133"/>
                    <a:pt x="132" y="134"/>
                  </a:cubicBezTo>
                  <a:cubicBezTo>
                    <a:pt x="133" y="132"/>
                    <a:pt x="135" y="130"/>
                    <a:pt x="134" y="129"/>
                  </a:cubicBezTo>
                  <a:cubicBezTo>
                    <a:pt x="133" y="128"/>
                    <a:pt x="134" y="127"/>
                    <a:pt x="134" y="126"/>
                  </a:cubicBezTo>
                  <a:cubicBezTo>
                    <a:pt x="135" y="126"/>
                    <a:pt x="135" y="123"/>
                    <a:pt x="135" y="122"/>
                  </a:cubicBezTo>
                  <a:cubicBezTo>
                    <a:pt x="136" y="119"/>
                    <a:pt x="138" y="118"/>
                    <a:pt x="134" y="118"/>
                  </a:cubicBezTo>
                  <a:cubicBezTo>
                    <a:pt x="134" y="117"/>
                    <a:pt x="134" y="116"/>
                    <a:pt x="135" y="115"/>
                  </a:cubicBezTo>
                  <a:cubicBezTo>
                    <a:pt x="134" y="115"/>
                    <a:pt x="134" y="114"/>
                    <a:pt x="134" y="115"/>
                  </a:cubicBezTo>
                  <a:cubicBezTo>
                    <a:pt x="134" y="111"/>
                    <a:pt x="132" y="114"/>
                    <a:pt x="131" y="116"/>
                  </a:cubicBezTo>
                  <a:cubicBezTo>
                    <a:pt x="129" y="116"/>
                    <a:pt x="126" y="118"/>
                    <a:pt x="125" y="118"/>
                  </a:cubicBezTo>
                  <a:cubicBezTo>
                    <a:pt x="125" y="117"/>
                    <a:pt x="128" y="116"/>
                    <a:pt x="128" y="115"/>
                  </a:cubicBezTo>
                  <a:cubicBezTo>
                    <a:pt x="130" y="114"/>
                    <a:pt x="129" y="114"/>
                    <a:pt x="127" y="113"/>
                  </a:cubicBezTo>
                  <a:cubicBezTo>
                    <a:pt x="127" y="113"/>
                    <a:pt x="127" y="113"/>
                    <a:pt x="127" y="113"/>
                  </a:cubicBezTo>
                  <a:cubicBezTo>
                    <a:pt x="127" y="113"/>
                    <a:pt x="126" y="112"/>
                    <a:pt x="126" y="112"/>
                  </a:cubicBezTo>
                  <a:cubicBezTo>
                    <a:pt x="126" y="112"/>
                    <a:pt x="126" y="113"/>
                    <a:pt x="126" y="113"/>
                  </a:cubicBezTo>
                  <a:cubicBezTo>
                    <a:pt x="126" y="113"/>
                    <a:pt x="126" y="113"/>
                    <a:pt x="126" y="112"/>
                  </a:cubicBezTo>
                  <a:cubicBezTo>
                    <a:pt x="126" y="113"/>
                    <a:pt x="126" y="114"/>
                    <a:pt x="126" y="114"/>
                  </a:cubicBezTo>
                  <a:cubicBezTo>
                    <a:pt x="126" y="114"/>
                    <a:pt x="126" y="114"/>
                    <a:pt x="126" y="113"/>
                  </a:cubicBezTo>
                  <a:cubicBezTo>
                    <a:pt x="126" y="113"/>
                    <a:pt x="126" y="114"/>
                    <a:pt x="126" y="114"/>
                  </a:cubicBezTo>
                  <a:cubicBezTo>
                    <a:pt x="125" y="113"/>
                    <a:pt x="125" y="111"/>
                    <a:pt x="125" y="111"/>
                  </a:cubicBezTo>
                  <a:cubicBezTo>
                    <a:pt x="125" y="111"/>
                    <a:pt x="124" y="111"/>
                    <a:pt x="124" y="110"/>
                  </a:cubicBezTo>
                  <a:cubicBezTo>
                    <a:pt x="124" y="109"/>
                    <a:pt x="125" y="108"/>
                    <a:pt x="126" y="108"/>
                  </a:cubicBezTo>
                  <a:cubicBezTo>
                    <a:pt x="126" y="109"/>
                    <a:pt x="127" y="114"/>
                    <a:pt x="130" y="114"/>
                  </a:cubicBezTo>
                  <a:cubicBezTo>
                    <a:pt x="132" y="114"/>
                    <a:pt x="132" y="108"/>
                    <a:pt x="129" y="108"/>
                  </a:cubicBezTo>
                  <a:cubicBezTo>
                    <a:pt x="130" y="107"/>
                    <a:pt x="130" y="105"/>
                    <a:pt x="129" y="104"/>
                  </a:cubicBezTo>
                  <a:cubicBezTo>
                    <a:pt x="129" y="104"/>
                    <a:pt x="130" y="104"/>
                    <a:pt x="130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8" y="104"/>
                    <a:pt x="128" y="104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8" y="103"/>
                    <a:pt x="128" y="103"/>
                    <a:pt x="128" y="103"/>
                  </a:cubicBezTo>
                  <a:cubicBezTo>
                    <a:pt x="127" y="103"/>
                    <a:pt x="127" y="102"/>
                    <a:pt x="127" y="100"/>
                  </a:cubicBezTo>
                  <a:cubicBezTo>
                    <a:pt x="128" y="101"/>
                    <a:pt x="128" y="102"/>
                    <a:pt x="129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1" y="103"/>
                    <a:pt x="130" y="105"/>
                    <a:pt x="132" y="103"/>
                  </a:cubicBezTo>
                  <a:cubicBezTo>
                    <a:pt x="134" y="101"/>
                    <a:pt x="133" y="101"/>
                    <a:pt x="133" y="99"/>
                  </a:cubicBezTo>
                  <a:cubicBezTo>
                    <a:pt x="134" y="100"/>
                    <a:pt x="136" y="101"/>
                    <a:pt x="137" y="100"/>
                  </a:cubicBezTo>
                  <a:cubicBezTo>
                    <a:pt x="140" y="99"/>
                    <a:pt x="138" y="98"/>
                    <a:pt x="137" y="97"/>
                  </a:cubicBezTo>
                  <a:cubicBezTo>
                    <a:pt x="136" y="96"/>
                    <a:pt x="138" y="96"/>
                    <a:pt x="138" y="95"/>
                  </a:cubicBezTo>
                  <a:cubicBezTo>
                    <a:pt x="138" y="95"/>
                    <a:pt x="136" y="93"/>
                    <a:pt x="136" y="92"/>
                  </a:cubicBezTo>
                  <a:cubicBezTo>
                    <a:pt x="136" y="91"/>
                    <a:pt x="135" y="88"/>
                    <a:pt x="135" y="87"/>
                  </a:cubicBezTo>
                  <a:cubicBezTo>
                    <a:pt x="134" y="86"/>
                    <a:pt x="132" y="87"/>
                    <a:pt x="131" y="86"/>
                  </a:cubicBezTo>
                  <a:cubicBezTo>
                    <a:pt x="130" y="86"/>
                    <a:pt x="131" y="84"/>
                    <a:pt x="129" y="85"/>
                  </a:cubicBezTo>
                  <a:cubicBezTo>
                    <a:pt x="130" y="86"/>
                    <a:pt x="131" y="86"/>
                    <a:pt x="132" y="88"/>
                  </a:cubicBezTo>
                  <a:cubicBezTo>
                    <a:pt x="132" y="88"/>
                    <a:pt x="131" y="87"/>
                    <a:pt x="131" y="87"/>
                  </a:cubicBezTo>
                  <a:cubicBezTo>
                    <a:pt x="132" y="89"/>
                    <a:pt x="132" y="92"/>
                    <a:pt x="133" y="94"/>
                  </a:cubicBezTo>
                  <a:cubicBezTo>
                    <a:pt x="133" y="94"/>
                    <a:pt x="132" y="94"/>
                    <a:pt x="132" y="95"/>
                  </a:cubicBezTo>
                  <a:cubicBezTo>
                    <a:pt x="132" y="94"/>
                    <a:pt x="132" y="92"/>
                    <a:pt x="132" y="92"/>
                  </a:cubicBezTo>
                  <a:cubicBezTo>
                    <a:pt x="130" y="90"/>
                    <a:pt x="130" y="92"/>
                    <a:pt x="129" y="93"/>
                  </a:cubicBezTo>
                  <a:cubicBezTo>
                    <a:pt x="127" y="95"/>
                    <a:pt x="126" y="96"/>
                    <a:pt x="124" y="98"/>
                  </a:cubicBezTo>
                  <a:cubicBezTo>
                    <a:pt x="123" y="100"/>
                    <a:pt x="122" y="101"/>
                    <a:pt x="122" y="103"/>
                  </a:cubicBezTo>
                  <a:cubicBezTo>
                    <a:pt x="121" y="104"/>
                    <a:pt x="122" y="105"/>
                    <a:pt x="122" y="106"/>
                  </a:cubicBezTo>
                  <a:cubicBezTo>
                    <a:pt x="121" y="107"/>
                    <a:pt x="120" y="107"/>
                    <a:pt x="120" y="108"/>
                  </a:cubicBezTo>
                  <a:cubicBezTo>
                    <a:pt x="119" y="107"/>
                    <a:pt x="117" y="108"/>
                    <a:pt x="116" y="109"/>
                  </a:cubicBezTo>
                  <a:cubicBezTo>
                    <a:pt x="116" y="109"/>
                    <a:pt x="116" y="108"/>
                    <a:pt x="117" y="107"/>
                  </a:cubicBezTo>
                  <a:cubicBezTo>
                    <a:pt x="115" y="108"/>
                    <a:pt x="114" y="109"/>
                    <a:pt x="113" y="110"/>
                  </a:cubicBezTo>
                  <a:cubicBezTo>
                    <a:pt x="112" y="110"/>
                    <a:pt x="111" y="110"/>
                    <a:pt x="111" y="111"/>
                  </a:cubicBezTo>
                  <a:cubicBezTo>
                    <a:pt x="111" y="112"/>
                    <a:pt x="111" y="112"/>
                    <a:pt x="110" y="112"/>
                  </a:cubicBezTo>
                  <a:cubicBezTo>
                    <a:pt x="110" y="113"/>
                    <a:pt x="110" y="113"/>
                    <a:pt x="109" y="113"/>
                  </a:cubicBezTo>
                  <a:cubicBezTo>
                    <a:pt x="108" y="113"/>
                    <a:pt x="109" y="114"/>
                    <a:pt x="108" y="115"/>
                  </a:cubicBezTo>
                  <a:cubicBezTo>
                    <a:pt x="108" y="115"/>
                    <a:pt x="106" y="117"/>
                    <a:pt x="105" y="118"/>
                  </a:cubicBezTo>
                  <a:cubicBezTo>
                    <a:pt x="104" y="119"/>
                    <a:pt x="104" y="121"/>
                    <a:pt x="103" y="122"/>
                  </a:cubicBezTo>
                  <a:cubicBezTo>
                    <a:pt x="102" y="123"/>
                    <a:pt x="101" y="125"/>
                    <a:pt x="100" y="126"/>
                  </a:cubicBezTo>
                  <a:cubicBezTo>
                    <a:pt x="100" y="127"/>
                    <a:pt x="98" y="129"/>
                    <a:pt x="99" y="130"/>
                  </a:cubicBezTo>
                  <a:cubicBezTo>
                    <a:pt x="100" y="130"/>
                    <a:pt x="103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2" y="131"/>
                    <a:pt x="104" y="131"/>
                    <a:pt x="105" y="131"/>
                  </a:cubicBezTo>
                  <a:cubicBezTo>
                    <a:pt x="105" y="131"/>
                    <a:pt x="106" y="129"/>
                    <a:pt x="107" y="129"/>
                  </a:cubicBezTo>
                  <a:cubicBezTo>
                    <a:pt x="108" y="128"/>
                    <a:pt x="108" y="128"/>
                    <a:pt x="109" y="128"/>
                  </a:cubicBezTo>
                  <a:cubicBezTo>
                    <a:pt x="112" y="127"/>
                    <a:pt x="114" y="126"/>
                    <a:pt x="116" y="124"/>
                  </a:cubicBezTo>
                  <a:cubicBezTo>
                    <a:pt x="116" y="128"/>
                    <a:pt x="109" y="129"/>
                    <a:pt x="107" y="130"/>
                  </a:cubicBezTo>
                  <a:cubicBezTo>
                    <a:pt x="105" y="131"/>
                    <a:pt x="104" y="132"/>
                    <a:pt x="102" y="132"/>
                  </a:cubicBezTo>
                  <a:cubicBezTo>
                    <a:pt x="101" y="132"/>
                    <a:pt x="100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6" y="135"/>
                    <a:pt x="97" y="128"/>
                    <a:pt x="98" y="127"/>
                  </a:cubicBezTo>
                  <a:cubicBezTo>
                    <a:pt x="99" y="124"/>
                    <a:pt x="102" y="121"/>
                    <a:pt x="103" y="118"/>
                  </a:cubicBezTo>
                  <a:cubicBezTo>
                    <a:pt x="104" y="116"/>
                    <a:pt x="105" y="114"/>
                    <a:pt x="107" y="111"/>
                  </a:cubicBezTo>
                  <a:cubicBezTo>
                    <a:pt x="108" y="110"/>
                    <a:pt x="110" y="110"/>
                    <a:pt x="110" y="108"/>
                  </a:cubicBezTo>
                  <a:cubicBezTo>
                    <a:pt x="110" y="107"/>
                    <a:pt x="113" y="109"/>
                    <a:pt x="112" y="107"/>
                  </a:cubicBezTo>
                  <a:cubicBezTo>
                    <a:pt x="112" y="107"/>
                    <a:pt x="111" y="107"/>
                    <a:pt x="111" y="107"/>
                  </a:cubicBezTo>
                  <a:cubicBezTo>
                    <a:pt x="113" y="106"/>
                    <a:pt x="112" y="102"/>
                    <a:pt x="114" y="101"/>
                  </a:cubicBezTo>
                  <a:cubicBezTo>
                    <a:pt x="114" y="100"/>
                    <a:pt x="114" y="100"/>
                    <a:pt x="115" y="101"/>
                  </a:cubicBezTo>
                  <a:cubicBezTo>
                    <a:pt x="116" y="100"/>
                    <a:pt x="115" y="96"/>
                    <a:pt x="114" y="95"/>
                  </a:cubicBezTo>
                  <a:cubicBezTo>
                    <a:pt x="115" y="91"/>
                    <a:pt x="115" y="98"/>
                    <a:pt x="117" y="97"/>
                  </a:cubicBezTo>
                  <a:cubicBezTo>
                    <a:pt x="117" y="97"/>
                    <a:pt x="118" y="92"/>
                    <a:pt x="117" y="91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18" y="92"/>
                    <a:pt x="118" y="92"/>
                    <a:pt x="118" y="93"/>
                  </a:cubicBezTo>
                  <a:cubicBezTo>
                    <a:pt x="118" y="93"/>
                    <a:pt x="118" y="92"/>
                    <a:pt x="118" y="93"/>
                  </a:cubicBezTo>
                  <a:cubicBezTo>
                    <a:pt x="120" y="95"/>
                    <a:pt x="119" y="97"/>
                    <a:pt x="118" y="100"/>
                  </a:cubicBezTo>
                  <a:cubicBezTo>
                    <a:pt x="118" y="101"/>
                    <a:pt x="117" y="103"/>
                    <a:pt x="117" y="103"/>
                  </a:cubicBezTo>
                  <a:cubicBezTo>
                    <a:pt x="116" y="105"/>
                    <a:pt x="119" y="106"/>
                    <a:pt x="118" y="105"/>
                  </a:cubicBezTo>
                  <a:cubicBezTo>
                    <a:pt x="118" y="104"/>
                    <a:pt x="119" y="106"/>
                    <a:pt x="120" y="105"/>
                  </a:cubicBezTo>
                  <a:cubicBezTo>
                    <a:pt x="120" y="104"/>
                    <a:pt x="119" y="104"/>
                    <a:pt x="120" y="103"/>
                  </a:cubicBezTo>
                  <a:cubicBezTo>
                    <a:pt x="120" y="101"/>
                    <a:pt x="121" y="100"/>
                    <a:pt x="121" y="99"/>
                  </a:cubicBezTo>
                  <a:cubicBezTo>
                    <a:pt x="122" y="97"/>
                    <a:pt x="121" y="96"/>
                    <a:pt x="122" y="95"/>
                  </a:cubicBezTo>
                  <a:cubicBezTo>
                    <a:pt x="124" y="93"/>
                    <a:pt x="127" y="94"/>
                    <a:pt x="125" y="90"/>
                  </a:cubicBezTo>
                  <a:cubicBezTo>
                    <a:pt x="126" y="90"/>
                    <a:pt x="131" y="91"/>
                    <a:pt x="128" y="89"/>
                  </a:cubicBezTo>
                  <a:cubicBezTo>
                    <a:pt x="129" y="89"/>
                    <a:pt x="129" y="89"/>
                    <a:pt x="129" y="90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8" y="89"/>
                    <a:pt x="127" y="88"/>
                    <a:pt x="127" y="85"/>
                  </a:cubicBezTo>
                  <a:cubicBezTo>
                    <a:pt x="127" y="86"/>
                    <a:pt x="126" y="86"/>
                    <a:pt x="126" y="87"/>
                  </a:cubicBezTo>
                  <a:cubicBezTo>
                    <a:pt x="126" y="86"/>
                    <a:pt x="125" y="84"/>
                    <a:pt x="126" y="83"/>
                  </a:cubicBezTo>
                  <a:cubicBezTo>
                    <a:pt x="126" y="83"/>
                    <a:pt x="126" y="83"/>
                    <a:pt x="126" y="83"/>
                  </a:cubicBezTo>
                  <a:cubicBezTo>
                    <a:pt x="125" y="83"/>
                    <a:pt x="125" y="84"/>
                    <a:pt x="125" y="84"/>
                  </a:cubicBezTo>
                  <a:cubicBezTo>
                    <a:pt x="125" y="84"/>
                    <a:pt x="125" y="83"/>
                    <a:pt x="125" y="83"/>
                  </a:cubicBezTo>
                  <a:cubicBezTo>
                    <a:pt x="126" y="83"/>
                    <a:pt x="125" y="82"/>
                    <a:pt x="126" y="82"/>
                  </a:cubicBezTo>
                  <a:cubicBezTo>
                    <a:pt x="126" y="82"/>
                    <a:pt x="124" y="82"/>
                    <a:pt x="124" y="82"/>
                  </a:cubicBezTo>
                  <a:cubicBezTo>
                    <a:pt x="124" y="81"/>
                    <a:pt x="123" y="79"/>
                    <a:pt x="123" y="78"/>
                  </a:cubicBezTo>
                  <a:cubicBezTo>
                    <a:pt x="123" y="78"/>
                    <a:pt x="122" y="78"/>
                    <a:pt x="122" y="78"/>
                  </a:cubicBezTo>
                  <a:cubicBezTo>
                    <a:pt x="122" y="77"/>
                    <a:pt x="123" y="77"/>
                    <a:pt x="121" y="78"/>
                  </a:cubicBezTo>
                  <a:cubicBezTo>
                    <a:pt x="121" y="77"/>
                    <a:pt x="120" y="74"/>
                    <a:pt x="119" y="73"/>
                  </a:cubicBezTo>
                  <a:cubicBezTo>
                    <a:pt x="117" y="73"/>
                    <a:pt x="120" y="71"/>
                    <a:pt x="121" y="71"/>
                  </a:cubicBezTo>
                  <a:cubicBezTo>
                    <a:pt x="122" y="70"/>
                    <a:pt x="121" y="70"/>
                    <a:pt x="121" y="68"/>
                  </a:cubicBezTo>
                  <a:cubicBezTo>
                    <a:pt x="119" y="68"/>
                    <a:pt x="117" y="69"/>
                    <a:pt x="116" y="69"/>
                  </a:cubicBezTo>
                  <a:cubicBezTo>
                    <a:pt x="113" y="71"/>
                    <a:pt x="114" y="72"/>
                    <a:pt x="113" y="74"/>
                  </a:cubicBezTo>
                  <a:cubicBezTo>
                    <a:pt x="117" y="75"/>
                    <a:pt x="118" y="80"/>
                    <a:pt x="113" y="81"/>
                  </a:cubicBezTo>
                  <a:cubicBezTo>
                    <a:pt x="114" y="80"/>
                    <a:pt x="115" y="78"/>
                    <a:pt x="114" y="76"/>
                  </a:cubicBezTo>
                  <a:cubicBezTo>
                    <a:pt x="113" y="75"/>
                    <a:pt x="109" y="76"/>
                    <a:pt x="111" y="72"/>
                  </a:cubicBezTo>
                  <a:cubicBezTo>
                    <a:pt x="108" y="72"/>
                    <a:pt x="106" y="73"/>
                    <a:pt x="104" y="73"/>
                  </a:cubicBezTo>
                  <a:cubicBezTo>
                    <a:pt x="104" y="73"/>
                    <a:pt x="105" y="73"/>
                    <a:pt x="105" y="73"/>
                  </a:cubicBezTo>
                  <a:cubicBezTo>
                    <a:pt x="105" y="73"/>
                    <a:pt x="107" y="77"/>
                    <a:pt x="106" y="78"/>
                  </a:cubicBezTo>
                  <a:cubicBezTo>
                    <a:pt x="105" y="78"/>
                    <a:pt x="103" y="73"/>
                    <a:pt x="103" y="73"/>
                  </a:cubicBezTo>
                  <a:cubicBezTo>
                    <a:pt x="103" y="73"/>
                    <a:pt x="103" y="73"/>
                    <a:pt x="103" y="73"/>
                  </a:cubicBezTo>
                  <a:cubicBezTo>
                    <a:pt x="104" y="73"/>
                    <a:pt x="103" y="73"/>
                    <a:pt x="104" y="73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2" y="69"/>
                    <a:pt x="99" y="67"/>
                    <a:pt x="95" y="68"/>
                  </a:cubicBezTo>
                  <a:cubicBezTo>
                    <a:pt x="96" y="67"/>
                    <a:pt x="96" y="66"/>
                    <a:pt x="97" y="66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66"/>
                    <a:pt x="99" y="65"/>
                    <a:pt x="100" y="65"/>
                  </a:cubicBezTo>
                  <a:cubicBezTo>
                    <a:pt x="96" y="66"/>
                    <a:pt x="94" y="70"/>
                    <a:pt x="90" y="71"/>
                  </a:cubicBezTo>
                  <a:cubicBezTo>
                    <a:pt x="89" y="71"/>
                    <a:pt x="86" y="70"/>
                    <a:pt x="85" y="70"/>
                  </a:cubicBezTo>
                  <a:cubicBezTo>
                    <a:pt x="82" y="70"/>
                    <a:pt x="79" y="71"/>
                    <a:pt x="78" y="69"/>
                  </a:cubicBezTo>
                  <a:cubicBezTo>
                    <a:pt x="79" y="69"/>
                    <a:pt x="80" y="69"/>
                    <a:pt x="82" y="69"/>
                  </a:cubicBezTo>
                  <a:cubicBezTo>
                    <a:pt x="80" y="68"/>
                    <a:pt x="77" y="69"/>
                    <a:pt x="75" y="69"/>
                  </a:cubicBezTo>
                  <a:cubicBezTo>
                    <a:pt x="74" y="69"/>
                    <a:pt x="74" y="68"/>
                    <a:pt x="73" y="68"/>
                  </a:cubicBezTo>
                  <a:cubicBezTo>
                    <a:pt x="72" y="68"/>
                    <a:pt x="72" y="69"/>
                    <a:pt x="71" y="69"/>
                  </a:cubicBezTo>
                  <a:cubicBezTo>
                    <a:pt x="68" y="69"/>
                    <a:pt x="66" y="67"/>
                    <a:pt x="63" y="66"/>
                  </a:cubicBezTo>
                  <a:cubicBezTo>
                    <a:pt x="63" y="67"/>
                    <a:pt x="62" y="67"/>
                    <a:pt x="62" y="67"/>
                  </a:cubicBezTo>
                  <a:cubicBezTo>
                    <a:pt x="58" y="68"/>
                    <a:pt x="53" y="67"/>
                    <a:pt x="50" y="67"/>
                  </a:cubicBezTo>
                  <a:cubicBezTo>
                    <a:pt x="47" y="67"/>
                    <a:pt x="39" y="66"/>
                    <a:pt x="38" y="63"/>
                  </a:cubicBezTo>
                  <a:cubicBezTo>
                    <a:pt x="39" y="63"/>
                    <a:pt x="38" y="63"/>
                    <a:pt x="39" y="64"/>
                  </a:cubicBezTo>
                  <a:cubicBezTo>
                    <a:pt x="39" y="62"/>
                    <a:pt x="35" y="61"/>
                    <a:pt x="34" y="60"/>
                  </a:cubicBezTo>
                  <a:cubicBezTo>
                    <a:pt x="33" y="60"/>
                    <a:pt x="31" y="59"/>
                    <a:pt x="30" y="59"/>
                  </a:cubicBezTo>
                  <a:cubicBezTo>
                    <a:pt x="30" y="59"/>
                    <a:pt x="29" y="60"/>
                    <a:pt x="28" y="59"/>
                  </a:cubicBezTo>
                  <a:cubicBezTo>
                    <a:pt x="26" y="59"/>
                    <a:pt x="25" y="57"/>
                    <a:pt x="22" y="57"/>
                  </a:cubicBezTo>
                  <a:cubicBezTo>
                    <a:pt x="21" y="57"/>
                    <a:pt x="19" y="55"/>
                    <a:pt x="18" y="55"/>
                  </a:cubicBezTo>
                  <a:cubicBezTo>
                    <a:pt x="16" y="53"/>
                    <a:pt x="14" y="53"/>
                    <a:pt x="13" y="52"/>
                  </a:cubicBezTo>
                  <a:cubicBezTo>
                    <a:pt x="12" y="52"/>
                    <a:pt x="11" y="51"/>
                    <a:pt x="11" y="51"/>
                  </a:cubicBezTo>
                  <a:cubicBezTo>
                    <a:pt x="10" y="50"/>
                    <a:pt x="9" y="51"/>
                    <a:pt x="8" y="50"/>
                  </a:cubicBezTo>
                  <a:cubicBezTo>
                    <a:pt x="6" y="50"/>
                    <a:pt x="6" y="49"/>
                    <a:pt x="4" y="49"/>
                  </a:cubicBezTo>
                  <a:cubicBezTo>
                    <a:pt x="2" y="49"/>
                    <a:pt x="0" y="48"/>
                    <a:pt x="0" y="50"/>
                  </a:cubicBezTo>
                  <a:cubicBezTo>
                    <a:pt x="2" y="50"/>
                    <a:pt x="2" y="52"/>
                    <a:pt x="3" y="53"/>
                  </a:cubicBezTo>
                  <a:cubicBezTo>
                    <a:pt x="3" y="53"/>
                    <a:pt x="6" y="53"/>
                    <a:pt x="4" y="54"/>
                  </a:cubicBezTo>
                  <a:cubicBezTo>
                    <a:pt x="5" y="55"/>
                    <a:pt x="3" y="56"/>
                    <a:pt x="3" y="56"/>
                  </a:cubicBezTo>
                  <a:cubicBezTo>
                    <a:pt x="3" y="57"/>
                    <a:pt x="4" y="58"/>
                    <a:pt x="3" y="58"/>
                  </a:cubicBezTo>
                  <a:cubicBezTo>
                    <a:pt x="3" y="59"/>
                    <a:pt x="2" y="60"/>
                    <a:pt x="2" y="60"/>
                  </a:cubicBezTo>
                  <a:cubicBezTo>
                    <a:pt x="2" y="61"/>
                    <a:pt x="3" y="62"/>
                    <a:pt x="3" y="63"/>
                  </a:cubicBezTo>
                  <a:cubicBezTo>
                    <a:pt x="2" y="65"/>
                    <a:pt x="0" y="66"/>
                    <a:pt x="0" y="67"/>
                  </a:cubicBezTo>
                  <a:cubicBezTo>
                    <a:pt x="0" y="67"/>
                    <a:pt x="2" y="70"/>
                    <a:pt x="2" y="70"/>
                  </a:cubicBezTo>
                  <a:cubicBezTo>
                    <a:pt x="3" y="72"/>
                    <a:pt x="3" y="73"/>
                    <a:pt x="3" y="75"/>
                  </a:cubicBezTo>
                  <a:cubicBezTo>
                    <a:pt x="2" y="77"/>
                    <a:pt x="5" y="81"/>
                    <a:pt x="4" y="83"/>
                  </a:cubicBezTo>
                  <a:cubicBezTo>
                    <a:pt x="5" y="83"/>
                    <a:pt x="6" y="85"/>
                    <a:pt x="6" y="86"/>
                  </a:cubicBezTo>
                  <a:cubicBezTo>
                    <a:pt x="6" y="88"/>
                    <a:pt x="7" y="89"/>
                    <a:pt x="8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9" y="89"/>
                    <a:pt x="11" y="91"/>
                    <a:pt x="11" y="92"/>
                  </a:cubicBezTo>
                  <a:cubicBezTo>
                    <a:pt x="13" y="94"/>
                    <a:pt x="17" y="95"/>
                    <a:pt x="16" y="98"/>
                  </a:cubicBezTo>
                  <a:cubicBezTo>
                    <a:pt x="20" y="98"/>
                    <a:pt x="19" y="103"/>
                    <a:pt x="20" y="106"/>
                  </a:cubicBezTo>
                  <a:cubicBezTo>
                    <a:pt x="22" y="109"/>
                    <a:pt x="23" y="114"/>
                    <a:pt x="23" y="117"/>
                  </a:cubicBezTo>
                  <a:cubicBezTo>
                    <a:pt x="24" y="120"/>
                    <a:pt x="24" y="124"/>
                    <a:pt x="24" y="126"/>
                  </a:cubicBezTo>
                  <a:cubicBezTo>
                    <a:pt x="25" y="128"/>
                    <a:pt x="25" y="129"/>
                    <a:pt x="25" y="130"/>
                  </a:cubicBezTo>
                  <a:cubicBezTo>
                    <a:pt x="25" y="132"/>
                    <a:pt x="27" y="132"/>
                    <a:pt x="28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132"/>
                    <a:pt x="27" y="132"/>
                    <a:pt x="27" y="132"/>
                  </a:cubicBezTo>
                  <a:cubicBezTo>
                    <a:pt x="27" y="133"/>
                    <a:pt x="28" y="135"/>
                    <a:pt x="28" y="136"/>
                  </a:cubicBezTo>
                  <a:cubicBezTo>
                    <a:pt x="28" y="136"/>
                    <a:pt x="30" y="135"/>
                    <a:pt x="30" y="137"/>
                  </a:cubicBezTo>
                  <a:cubicBezTo>
                    <a:pt x="32" y="140"/>
                    <a:pt x="33" y="143"/>
                    <a:pt x="33" y="146"/>
                  </a:cubicBezTo>
                  <a:cubicBezTo>
                    <a:pt x="34" y="151"/>
                    <a:pt x="36" y="158"/>
                    <a:pt x="35" y="163"/>
                  </a:cubicBezTo>
                  <a:cubicBezTo>
                    <a:pt x="35" y="164"/>
                    <a:pt x="34" y="165"/>
                    <a:pt x="35" y="166"/>
                  </a:cubicBezTo>
                  <a:cubicBezTo>
                    <a:pt x="35" y="166"/>
                    <a:pt x="36" y="164"/>
                    <a:pt x="35" y="165"/>
                  </a:cubicBezTo>
                  <a:cubicBezTo>
                    <a:pt x="35" y="165"/>
                    <a:pt x="37" y="164"/>
                    <a:pt x="37" y="163"/>
                  </a:cubicBezTo>
                  <a:cubicBezTo>
                    <a:pt x="36" y="161"/>
                    <a:pt x="35" y="157"/>
                    <a:pt x="38" y="156"/>
                  </a:cubicBezTo>
                  <a:cubicBezTo>
                    <a:pt x="39" y="156"/>
                    <a:pt x="41" y="157"/>
                    <a:pt x="42" y="157"/>
                  </a:cubicBezTo>
                  <a:cubicBezTo>
                    <a:pt x="42" y="157"/>
                    <a:pt x="45" y="159"/>
                    <a:pt x="44" y="159"/>
                  </a:cubicBezTo>
                  <a:cubicBezTo>
                    <a:pt x="45" y="159"/>
                    <a:pt x="44" y="161"/>
                    <a:pt x="45" y="161"/>
                  </a:cubicBezTo>
                  <a:cubicBezTo>
                    <a:pt x="46" y="162"/>
                    <a:pt x="49" y="161"/>
                    <a:pt x="50" y="162"/>
                  </a:cubicBezTo>
                  <a:cubicBezTo>
                    <a:pt x="50" y="162"/>
                    <a:pt x="49" y="162"/>
                    <a:pt x="48" y="162"/>
                  </a:cubicBezTo>
                  <a:cubicBezTo>
                    <a:pt x="50" y="163"/>
                    <a:pt x="55" y="163"/>
                    <a:pt x="57" y="162"/>
                  </a:cubicBezTo>
                  <a:cubicBezTo>
                    <a:pt x="55" y="165"/>
                    <a:pt x="45" y="165"/>
                    <a:pt x="45" y="168"/>
                  </a:cubicBezTo>
                  <a:cubicBezTo>
                    <a:pt x="46" y="168"/>
                    <a:pt x="46" y="168"/>
                    <a:pt x="46" y="168"/>
                  </a:cubicBezTo>
                  <a:cubicBezTo>
                    <a:pt x="44" y="166"/>
                    <a:pt x="42" y="170"/>
                    <a:pt x="41" y="171"/>
                  </a:cubicBezTo>
                  <a:cubicBezTo>
                    <a:pt x="42" y="171"/>
                    <a:pt x="43" y="170"/>
                    <a:pt x="44" y="170"/>
                  </a:cubicBezTo>
                  <a:cubicBezTo>
                    <a:pt x="41" y="170"/>
                    <a:pt x="45" y="172"/>
                    <a:pt x="44" y="173"/>
                  </a:cubicBezTo>
                  <a:cubicBezTo>
                    <a:pt x="43" y="173"/>
                    <a:pt x="43" y="172"/>
                    <a:pt x="42" y="171"/>
                  </a:cubicBezTo>
                  <a:cubicBezTo>
                    <a:pt x="42" y="172"/>
                    <a:pt x="41" y="172"/>
                    <a:pt x="41" y="172"/>
                  </a:cubicBezTo>
                  <a:cubicBezTo>
                    <a:pt x="41" y="172"/>
                    <a:pt x="41" y="172"/>
                    <a:pt x="41" y="172"/>
                  </a:cubicBezTo>
                  <a:cubicBezTo>
                    <a:pt x="41" y="172"/>
                    <a:pt x="41" y="171"/>
                    <a:pt x="41" y="171"/>
                  </a:cubicBezTo>
                  <a:cubicBezTo>
                    <a:pt x="40" y="171"/>
                    <a:pt x="39" y="171"/>
                    <a:pt x="39" y="169"/>
                  </a:cubicBezTo>
                  <a:cubicBezTo>
                    <a:pt x="40" y="168"/>
                    <a:pt x="39" y="167"/>
                    <a:pt x="38" y="167"/>
                  </a:cubicBezTo>
                  <a:cubicBezTo>
                    <a:pt x="38" y="167"/>
                    <a:pt x="37" y="167"/>
                    <a:pt x="37" y="167"/>
                  </a:cubicBezTo>
                  <a:cubicBezTo>
                    <a:pt x="39" y="171"/>
                    <a:pt x="38" y="175"/>
                    <a:pt x="39" y="180"/>
                  </a:cubicBezTo>
                  <a:cubicBezTo>
                    <a:pt x="39" y="181"/>
                    <a:pt x="39" y="181"/>
                    <a:pt x="40" y="182"/>
                  </a:cubicBezTo>
                  <a:cubicBezTo>
                    <a:pt x="41" y="182"/>
                    <a:pt x="42" y="182"/>
                    <a:pt x="43" y="183"/>
                  </a:cubicBezTo>
                  <a:cubicBezTo>
                    <a:pt x="42" y="182"/>
                    <a:pt x="43" y="182"/>
                    <a:pt x="42" y="182"/>
                  </a:cubicBezTo>
                  <a:cubicBezTo>
                    <a:pt x="44" y="181"/>
                    <a:pt x="45" y="184"/>
                    <a:pt x="47" y="183"/>
                  </a:cubicBezTo>
                  <a:cubicBezTo>
                    <a:pt x="47" y="183"/>
                    <a:pt x="46" y="183"/>
                    <a:pt x="46" y="183"/>
                  </a:cubicBezTo>
                  <a:cubicBezTo>
                    <a:pt x="46" y="183"/>
                    <a:pt x="46" y="183"/>
                    <a:pt x="47" y="183"/>
                  </a:cubicBezTo>
                  <a:cubicBezTo>
                    <a:pt x="46" y="182"/>
                    <a:pt x="46" y="182"/>
                    <a:pt x="46" y="182"/>
                  </a:cubicBezTo>
                  <a:cubicBezTo>
                    <a:pt x="47" y="180"/>
                    <a:pt x="48" y="182"/>
                    <a:pt x="50" y="182"/>
                  </a:cubicBezTo>
                  <a:cubicBezTo>
                    <a:pt x="50" y="180"/>
                    <a:pt x="51" y="180"/>
                    <a:pt x="52" y="180"/>
                  </a:cubicBezTo>
                  <a:cubicBezTo>
                    <a:pt x="52" y="180"/>
                    <a:pt x="52" y="180"/>
                    <a:pt x="52" y="181"/>
                  </a:cubicBezTo>
                  <a:cubicBezTo>
                    <a:pt x="53" y="181"/>
                    <a:pt x="54" y="182"/>
                    <a:pt x="55" y="183"/>
                  </a:cubicBezTo>
                  <a:cubicBezTo>
                    <a:pt x="55" y="183"/>
                    <a:pt x="55" y="183"/>
                    <a:pt x="55" y="183"/>
                  </a:cubicBezTo>
                  <a:cubicBezTo>
                    <a:pt x="55" y="183"/>
                    <a:pt x="55" y="183"/>
                    <a:pt x="56" y="183"/>
                  </a:cubicBezTo>
                  <a:cubicBezTo>
                    <a:pt x="56" y="184"/>
                    <a:pt x="57" y="185"/>
                    <a:pt x="57" y="186"/>
                  </a:cubicBezTo>
                  <a:cubicBezTo>
                    <a:pt x="58" y="186"/>
                    <a:pt x="58" y="186"/>
                    <a:pt x="59" y="185"/>
                  </a:cubicBezTo>
                  <a:cubicBezTo>
                    <a:pt x="55" y="187"/>
                    <a:pt x="58" y="184"/>
                    <a:pt x="54" y="184"/>
                  </a:cubicBezTo>
                  <a:cubicBezTo>
                    <a:pt x="54" y="183"/>
                    <a:pt x="50" y="185"/>
                    <a:pt x="50" y="186"/>
                  </a:cubicBezTo>
                  <a:cubicBezTo>
                    <a:pt x="49" y="187"/>
                    <a:pt x="50" y="188"/>
                    <a:pt x="49" y="189"/>
                  </a:cubicBezTo>
                  <a:cubicBezTo>
                    <a:pt x="49" y="189"/>
                    <a:pt x="49" y="189"/>
                    <a:pt x="50" y="190"/>
                  </a:cubicBezTo>
                  <a:cubicBezTo>
                    <a:pt x="50" y="190"/>
                    <a:pt x="50" y="190"/>
                    <a:pt x="49" y="190"/>
                  </a:cubicBezTo>
                  <a:cubicBezTo>
                    <a:pt x="51" y="190"/>
                    <a:pt x="51" y="191"/>
                    <a:pt x="52" y="192"/>
                  </a:cubicBezTo>
                  <a:cubicBezTo>
                    <a:pt x="51" y="192"/>
                    <a:pt x="51" y="192"/>
                    <a:pt x="51" y="192"/>
                  </a:cubicBezTo>
                  <a:cubicBezTo>
                    <a:pt x="51" y="192"/>
                    <a:pt x="50" y="192"/>
                    <a:pt x="51" y="191"/>
                  </a:cubicBezTo>
                  <a:cubicBezTo>
                    <a:pt x="49" y="191"/>
                    <a:pt x="48" y="190"/>
                    <a:pt x="48" y="189"/>
                  </a:cubicBezTo>
                  <a:cubicBezTo>
                    <a:pt x="48" y="191"/>
                    <a:pt x="49" y="193"/>
                    <a:pt x="50" y="194"/>
                  </a:cubicBezTo>
                  <a:cubicBezTo>
                    <a:pt x="50" y="195"/>
                    <a:pt x="51" y="196"/>
                    <a:pt x="52" y="196"/>
                  </a:cubicBezTo>
                  <a:cubicBezTo>
                    <a:pt x="52" y="197"/>
                    <a:pt x="51" y="198"/>
                    <a:pt x="52" y="199"/>
                  </a:cubicBezTo>
                  <a:cubicBezTo>
                    <a:pt x="52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49" y="198"/>
                    <a:pt x="47" y="202"/>
                    <a:pt x="50" y="203"/>
                  </a:cubicBezTo>
                  <a:cubicBezTo>
                    <a:pt x="51" y="203"/>
                    <a:pt x="50" y="204"/>
                    <a:pt x="51" y="205"/>
                  </a:cubicBezTo>
                  <a:cubicBezTo>
                    <a:pt x="51" y="205"/>
                    <a:pt x="52" y="205"/>
                    <a:pt x="53" y="205"/>
                  </a:cubicBezTo>
                  <a:cubicBezTo>
                    <a:pt x="54" y="206"/>
                    <a:pt x="55" y="207"/>
                    <a:pt x="55" y="209"/>
                  </a:cubicBezTo>
                  <a:cubicBezTo>
                    <a:pt x="54" y="206"/>
                    <a:pt x="52" y="206"/>
                    <a:pt x="50" y="205"/>
                  </a:cubicBezTo>
                  <a:cubicBezTo>
                    <a:pt x="49" y="205"/>
                    <a:pt x="50" y="204"/>
                    <a:pt x="49" y="203"/>
                  </a:cubicBezTo>
                  <a:cubicBezTo>
                    <a:pt x="49" y="205"/>
                    <a:pt x="50" y="205"/>
                    <a:pt x="49" y="207"/>
                  </a:cubicBezTo>
                  <a:cubicBezTo>
                    <a:pt x="48" y="208"/>
                    <a:pt x="48" y="208"/>
                    <a:pt x="48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08"/>
                    <a:pt x="45" y="211"/>
                    <a:pt x="44" y="209"/>
                  </a:cubicBezTo>
                  <a:cubicBezTo>
                    <a:pt x="43" y="208"/>
                    <a:pt x="44" y="203"/>
                    <a:pt x="43" y="202"/>
                  </a:cubicBezTo>
                  <a:cubicBezTo>
                    <a:pt x="43" y="200"/>
                    <a:pt x="43" y="197"/>
                    <a:pt x="44" y="195"/>
                  </a:cubicBezTo>
                  <a:cubicBezTo>
                    <a:pt x="44" y="192"/>
                    <a:pt x="41" y="191"/>
                    <a:pt x="42" y="189"/>
                  </a:cubicBezTo>
                  <a:cubicBezTo>
                    <a:pt x="42" y="189"/>
                    <a:pt x="42" y="189"/>
                    <a:pt x="42" y="190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0" y="185"/>
                    <a:pt x="41" y="196"/>
                    <a:pt x="41" y="197"/>
                  </a:cubicBezTo>
                  <a:cubicBezTo>
                    <a:pt x="42" y="201"/>
                    <a:pt x="42" y="205"/>
                    <a:pt x="42" y="209"/>
                  </a:cubicBezTo>
                  <a:cubicBezTo>
                    <a:pt x="41" y="211"/>
                    <a:pt x="41" y="214"/>
                    <a:pt x="40" y="216"/>
                  </a:cubicBezTo>
                  <a:cubicBezTo>
                    <a:pt x="40" y="216"/>
                    <a:pt x="40" y="218"/>
                    <a:pt x="40" y="218"/>
                  </a:cubicBezTo>
                  <a:cubicBezTo>
                    <a:pt x="40" y="219"/>
                    <a:pt x="42" y="217"/>
                    <a:pt x="43" y="218"/>
                  </a:cubicBezTo>
                  <a:cubicBezTo>
                    <a:pt x="43" y="217"/>
                    <a:pt x="42" y="217"/>
                    <a:pt x="42" y="216"/>
                  </a:cubicBezTo>
                  <a:cubicBezTo>
                    <a:pt x="44" y="214"/>
                    <a:pt x="45" y="215"/>
                    <a:pt x="47" y="216"/>
                  </a:cubicBezTo>
                  <a:cubicBezTo>
                    <a:pt x="47" y="216"/>
                    <a:pt x="51" y="223"/>
                    <a:pt x="53" y="220"/>
                  </a:cubicBezTo>
                  <a:cubicBezTo>
                    <a:pt x="54" y="219"/>
                    <a:pt x="55" y="219"/>
                    <a:pt x="56" y="218"/>
                  </a:cubicBezTo>
                  <a:cubicBezTo>
                    <a:pt x="57" y="218"/>
                    <a:pt x="57" y="217"/>
                    <a:pt x="58" y="217"/>
                  </a:cubicBezTo>
                  <a:cubicBezTo>
                    <a:pt x="58" y="217"/>
                    <a:pt x="59" y="218"/>
                    <a:pt x="60" y="218"/>
                  </a:cubicBezTo>
                  <a:cubicBezTo>
                    <a:pt x="60" y="218"/>
                    <a:pt x="62" y="216"/>
                    <a:pt x="62" y="216"/>
                  </a:cubicBezTo>
                  <a:cubicBezTo>
                    <a:pt x="63" y="215"/>
                    <a:pt x="63" y="216"/>
                    <a:pt x="65" y="215"/>
                  </a:cubicBezTo>
                  <a:cubicBezTo>
                    <a:pt x="63" y="220"/>
                    <a:pt x="71" y="219"/>
                    <a:pt x="73" y="218"/>
                  </a:cubicBezTo>
                  <a:cubicBezTo>
                    <a:pt x="75" y="218"/>
                    <a:pt x="77" y="218"/>
                    <a:pt x="79" y="219"/>
                  </a:cubicBezTo>
                  <a:cubicBezTo>
                    <a:pt x="80" y="220"/>
                    <a:pt x="81" y="222"/>
                    <a:pt x="83" y="224"/>
                  </a:cubicBezTo>
                  <a:cubicBezTo>
                    <a:pt x="84" y="225"/>
                    <a:pt x="87" y="228"/>
                    <a:pt x="89" y="228"/>
                  </a:cubicBezTo>
                  <a:cubicBezTo>
                    <a:pt x="92" y="227"/>
                    <a:pt x="94" y="224"/>
                    <a:pt x="97" y="224"/>
                  </a:cubicBezTo>
                  <a:cubicBezTo>
                    <a:pt x="103" y="224"/>
                    <a:pt x="105" y="230"/>
                    <a:pt x="110" y="232"/>
                  </a:cubicBezTo>
                  <a:cubicBezTo>
                    <a:pt x="110" y="232"/>
                    <a:pt x="112" y="232"/>
                    <a:pt x="112" y="231"/>
                  </a:cubicBezTo>
                  <a:cubicBezTo>
                    <a:pt x="112" y="232"/>
                    <a:pt x="111" y="232"/>
                    <a:pt x="111" y="232"/>
                  </a:cubicBezTo>
                  <a:cubicBezTo>
                    <a:pt x="112" y="232"/>
                    <a:pt x="112" y="232"/>
                    <a:pt x="113" y="232"/>
                  </a:cubicBezTo>
                  <a:cubicBezTo>
                    <a:pt x="112" y="232"/>
                    <a:pt x="112" y="232"/>
                    <a:pt x="112" y="232"/>
                  </a:cubicBezTo>
                  <a:cubicBezTo>
                    <a:pt x="113" y="233"/>
                    <a:pt x="114" y="234"/>
                    <a:pt x="114" y="236"/>
                  </a:cubicBezTo>
                  <a:cubicBezTo>
                    <a:pt x="114" y="236"/>
                    <a:pt x="114" y="236"/>
                    <a:pt x="114" y="235"/>
                  </a:cubicBezTo>
                  <a:cubicBezTo>
                    <a:pt x="113" y="237"/>
                    <a:pt x="115" y="239"/>
                    <a:pt x="115" y="240"/>
                  </a:cubicBezTo>
                  <a:cubicBezTo>
                    <a:pt x="116" y="241"/>
                    <a:pt x="117" y="242"/>
                    <a:pt x="117" y="242"/>
                  </a:cubicBezTo>
                  <a:cubicBezTo>
                    <a:pt x="118" y="243"/>
                    <a:pt x="118" y="243"/>
                    <a:pt x="119" y="243"/>
                  </a:cubicBezTo>
                  <a:cubicBezTo>
                    <a:pt x="120" y="244"/>
                    <a:pt x="118" y="244"/>
                    <a:pt x="118" y="245"/>
                  </a:cubicBezTo>
                  <a:cubicBezTo>
                    <a:pt x="119" y="247"/>
                    <a:pt x="119" y="249"/>
                    <a:pt x="120" y="251"/>
                  </a:cubicBezTo>
                  <a:cubicBezTo>
                    <a:pt x="120" y="253"/>
                    <a:pt x="119" y="254"/>
                    <a:pt x="120" y="256"/>
                  </a:cubicBezTo>
                  <a:cubicBezTo>
                    <a:pt x="121" y="259"/>
                    <a:pt x="121" y="260"/>
                    <a:pt x="121" y="263"/>
                  </a:cubicBezTo>
                  <a:cubicBezTo>
                    <a:pt x="120" y="267"/>
                    <a:pt x="122" y="266"/>
                    <a:pt x="124" y="269"/>
                  </a:cubicBezTo>
                  <a:cubicBezTo>
                    <a:pt x="127" y="271"/>
                    <a:pt x="130" y="270"/>
                    <a:pt x="133" y="271"/>
                  </a:cubicBezTo>
                  <a:cubicBezTo>
                    <a:pt x="135" y="272"/>
                    <a:pt x="139" y="274"/>
                    <a:pt x="141" y="273"/>
                  </a:cubicBezTo>
                  <a:cubicBezTo>
                    <a:pt x="142" y="273"/>
                    <a:pt x="143" y="273"/>
                    <a:pt x="143" y="273"/>
                  </a:cubicBezTo>
                  <a:cubicBezTo>
                    <a:pt x="143" y="273"/>
                    <a:pt x="143" y="273"/>
                    <a:pt x="143" y="273"/>
                  </a:cubicBezTo>
                  <a:cubicBezTo>
                    <a:pt x="146" y="273"/>
                    <a:pt x="148" y="275"/>
                    <a:pt x="151" y="275"/>
                  </a:cubicBezTo>
                  <a:cubicBezTo>
                    <a:pt x="154" y="275"/>
                    <a:pt x="156" y="273"/>
                    <a:pt x="159" y="272"/>
                  </a:cubicBezTo>
                  <a:cubicBezTo>
                    <a:pt x="161" y="271"/>
                    <a:pt x="163" y="271"/>
                    <a:pt x="165" y="270"/>
                  </a:cubicBezTo>
                  <a:cubicBezTo>
                    <a:pt x="167" y="270"/>
                    <a:pt x="168" y="270"/>
                    <a:pt x="169" y="269"/>
                  </a:cubicBezTo>
                  <a:cubicBezTo>
                    <a:pt x="170" y="269"/>
                    <a:pt x="170" y="268"/>
                    <a:pt x="170" y="268"/>
                  </a:cubicBezTo>
                  <a:cubicBezTo>
                    <a:pt x="171" y="268"/>
                    <a:pt x="171" y="268"/>
                    <a:pt x="172" y="268"/>
                  </a:cubicBezTo>
                  <a:cubicBezTo>
                    <a:pt x="173" y="267"/>
                    <a:pt x="173" y="266"/>
                    <a:pt x="174" y="265"/>
                  </a:cubicBezTo>
                  <a:cubicBezTo>
                    <a:pt x="175" y="264"/>
                    <a:pt x="177" y="264"/>
                    <a:pt x="178" y="263"/>
                  </a:cubicBezTo>
                  <a:cubicBezTo>
                    <a:pt x="180" y="262"/>
                    <a:pt x="183" y="264"/>
                    <a:pt x="185" y="264"/>
                  </a:cubicBezTo>
                  <a:cubicBezTo>
                    <a:pt x="190" y="263"/>
                    <a:pt x="195" y="260"/>
                    <a:pt x="200" y="263"/>
                  </a:cubicBezTo>
                  <a:cubicBezTo>
                    <a:pt x="203" y="265"/>
                    <a:pt x="204" y="263"/>
                    <a:pt x="207" y="263"/>
                  </a:cubicBezTo>
                  <a:cubicBezTo>
                    <a:pt x="209" y="263"/>
                    <a:pt x="212" y="265"/>
                    <a:pt x="214" y="266"/>
                  </a:cubicBezTo>
                  <a:cubicBezTo>
                    <a:pt x="217" y="267"/>
                    <a:pt x="215" y="272"/>
                    <a:pt x="219" y="271"/>
                  </a:cubicBezTo>
                  <a:cubicBezTo>
                    <a:pt x="222" y="270"/>
                    <a:pt x="222" y="267"/>
                    <a:pt x="226" y="267"/>
                  </a:cubicBezTo>
                  <a:cubicBezTo>
                    <a:pt x="227" y="267"/>
                    <a:pt x="228" y="267"/>
                    <a:pt x="229" y="267"/>
                  </a:cubicBezTo>
                  <a:cubicBezTo>
                    <a:pt x="229" y="267"/>
                    <a:pt x="232" y="267"/>
                    <a:pt x="232" y="267"/>
                  </a:cubicBezTo>
                  <a:cubicBezTo>
                    <a:pt x="235" y="269"/>
                    <a:pt x="235" y="266"/>
                    <a:pt x="238" y="266"/>
                  </a:cubicBezTo>
                  <a:cubicBezTo>
                    <a:pt x="241" y="265"/>
                    <a:pt x="244" y="264"/>
                    <a:pt x="247" y="263"/>
                  </a:cubicBezTo>
                  <a:cubicBezTo>
                    <a:pt x="249" y="261"/>
                    <a:pt x="251" y="259"/>
                    <a:pt x="254" y="260"/>
                  </a:cubicBezTo>
                  <a:cubicBezTo>
                    <a:pt x="256" y="261"/>
                    <a:pt x="258" y="265"/>
                    <a:pt x="260" y="264"/>
                  </a:cubicBezTo>
                  <a:cubicBezTo>
                    <a:pt x="262" y="264"/>
                    <a:pt x="265" y="264"/>
                    <a:pt x="267" y="263"/>
                  </a:cubicBezTo>
                  <a:cubicBezTo>
                    <a:pt x="269" y="263"/>
                    <a:pt x="273" y="263"/>
                    <a:pt x="275" y="262"/>
                  </a:cubicBezTo>
                  <a:cubicBezTo>
                    <a:pt x="278" y="261"/>
                    <a:pt x="279" y="258"/>
                    <a:pt x="282" y="257"/>
                  </a:cubicBezTo>
                  <a:cubicBezTo>
                    <a:pt x="284" y="257"/>
                    <a:pt x="287" y="256"/>
                    <a:pt x="289" y="255"/>
                  </a:cubicBezTo>
                  <a:cubicBezTo>
                    <a:pt x="292" y="253"/>
                    <a:pt x="294" y="254"/>
                    <a:pt x="297" y="253"/>
                  </a:cubicBezTo>
                  <a:cubicBezTo>
                    <a:pt x="300" y="252"/>
                    <a:pt x="303" y="252"/>
                    <a:pt x="306" y="251"/>
                  </a:cubicBezTo>
                  <a:cubicBezTo>
                    <a:pt x="310" y="251"/>
                    <a:pt x="310" y="251"/>
                    <a:pt x="312" y="248"/>
                  </a:cubicBezTo>
                  <a:cubicBezTo>
                    <a:pt x="314" y="245"/>
                    <a:pt x="315" y="247"/>
                    <a:pt x="319" y="247"/>
                  </a:cubicBezTo>
                  <a:cubicBezTo>
                    <a:pt x="321" y="248"/>
                    <a:pt x="324" y="246"/>
                    <a:pt x="327" y="246"/>
                  </a:cubicBezTo>
                  <a:cubicBezTo>
                    <a:pt x="329" y="246"/>
                    <a:pt x="332" y="245"/>
                    <a:pt x="334" y="245"/>
                  </a:cubicBezTo>
                  <a:cubicBezTo>
                    <a:pt x="338" y="245"/>
                    <a:pt x="340" y="246"/>
                    <a:pt x="344" y="245"/>
                  </a:cubicBezTo>
                  <a:cubicBezTo>
                    <a:pt x="346" y="244"/>
                    <a:pt x="349" y="242"/>
                    <a:pt x="351" y="240"/>
                  </a:cubicBezTo>
                  <a:cubicBezTo>
                    <a:pt x="352" y="238"/>
                    <a:pt x="359" y="240"/>
                    <a:pt x="362" y="240"/>
                  </a:cubicBezTo>
                  <a:cubicBezTo>
                    <a:pt x="377" y="240"/>
                    <a:pt x="393" y="240"/>
                    <a:pt x="409" y="240"/>
                  </a:cubicBezTo>
                  <a:cubicBezTo>
                    <a:pt x="432" y="240"/>
                    <a:pt x="455" y="240"/>
                    <a:pt x="478" y="240"/>
                  </a:cubicBezTo>
                  <a:cubicBezTo>
                    <a:pt x="478" y="240"/>
                    <a:pt x="478" y="240"/>
                    <a:pt x="477" y="239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5" name="Freeform 1303"/>
            <p:cNvSpPr>
              <a:spLocks/>
            </p:cNvSpPr>
            <p:nvPr/>
          </p:nvSpPr>
          <p:spPr bwMode="auto">
            <a:xfrm>
              <a:off x="1279" y="810"/>
              <a:ext cx="1007" cy="511"/>
            </a:xfrm>
            <a:custGeom>
              <a:avLst/>
              <a:gdLst>
                <a:gd name="T0" fmla="*/ 1006 w 734"/>
                <a:gd name="T1" fmla="*/ 8 h 373"/>
                <a:gd name="T2" fmla="*/ 547 w 734"/>
                <a:gd name="T3" fmla="*/ 0 h 373"/>
                <a:gd name="T4" fmla="*/ 3 w 734"/>
                <a:gd name="T5" fmla="*/ 0 h 373"/>
                <a:gd name="T6" fmla="*/ 0 w 734"/>
                <a:gd name="T7" fmla="*/ 88 h 373"/>
                <a:gd name="T8" fmla="*/ 4 w 734"/>
                <a:gd name="T9" fmla="*/ 116 h 373"/>
                <a:gd name="T10" fmla="*/ 23 w 734"/>
                <a:gd name="T11" fmla="*/ 137 h 373"/>
                <a:gd name="T12" fmla="*/ 27 w 734"/>
                <a:gd name="T13" fmla="*/ 148 h 373"/>
                <a:gd name="T14" fmla="*/ 30 w 734"/>
                <a:gd name="T15" fmla="*/ 163 h 373"/>
                <a:gd name="T16" fmla="*/ 29 w 734"/>
                <a:gd name="T17" fmla="*/ 174 h 373"/>
                <a:gd name="T18" fmla="*/ 43 w 734"/>
                <a:gd name="T19" fmla="*/ 184 h 373"/>
                <a:gd name="T20" fmla="*/ 63 w 734"/>
                <a:gd name="T21" fmla="*/ 197 h 373"/>
                <a:gd name="T22" fmla="*/ 74 w 734"/>
                <a:gd name="T23" fmla="*/ 205 h 373"/>
                <a:gd name="T24" fmla="*/ 84 w 734"/>
                <a:gd name="T25" fmla="*/ 222 h 373"/>
                <a:gd name="T26" fmla="*/ 95 w 734"/>
                <a:gd name="T27" fmla="*/ 236 h 373"/>
                <a:gd name="T28" fmla="*/ 107 w 734"/>
                <a:gd name="T29" fmla="*/ 248 h 373"/>
                <a:gd name="T30" fmla="*/ 119 w 734"/>
                <a:gd name="T31" fmla="*/ 253 h 373"/>
                <a:gd name="T32" fmla="*/ 136 w 734"/>
                <a:gd name="T33" fmla="*/ 256 h 373"/>
                <a:gd name="T34" fmla="*/ 140 w 734"/>
                <a:gd name="T35" fmla="*/ 273 h 373"/>
                <a:gd name="T36" fmla="*/ 137 w 734"/>
                <a:gd name="T37" fmla="*/ 293 h 373"/>
                <a:gd name="T38" fmla="*/ 129 w 734"/>
                <a:gd name="T39" fmla="*/ 311 h 373"/>
                <a:gd name="T40" fmla="*/ 132 w 734"/>
                <a:gd name="T41" fmla="*/ 329 h 373"/>
                <a:gd name="T42" fmla="*/ 137 w 734"/>
                <a:gd name="T43" fmla="*/ 345 h 373"/>
                <a:gd name="T44" fmla="*/ 125 w 734"/>
                <a:gd name="T45" fmla="*/ 353 h 373"/>
                <a:gd name="T46" fmla="*/ 126 w 734"/>
                <a:gd name="T47" fmla="*/ 367 h 373"/>
                <a:gd name="T48" fmla="*/ 133 w 734"/>
                <a:gd name="T49" fmla="*/ 377 h 373"/>
                <a:gd name="T50" fmla="*/ 151 w 734"/>
                <a:gd name="T51" fmla="*/ 384 h 373"/>
                <a:gd name="T52" fmla="*/ 161 w 734"/>
                <a:gd name="T53" fmla="*/ 377 h 373"/>
                <a:gd name="T54" fmla="*/ 170 w 734"/>
                <a:gd name="T55" fmla="*/ 364 h 373"/>
                <a:gd name="T56" fmla="*/ 178 w 734"/>
                <a:gd name="T57" fmla="*/ 364 h 373"/>
                <a:gd name="T58" fmla="*/ 187 w 734"/>
                <a:gd name="T59" fmla="*/ 381 h 373"/>
                <a:gd name="T60" fmla="*/ 193 w 734"/>
                <a:gd name="T61" fmla="*/ 395 h 373"/>
                <a:gd name="T62" fmla="*/ 206 w 734"/>
                <a:gd name="T63" fmla="*/ 416 h 373"/>
                <a:gd name="T64" fmla="*/ 213 w 734"/>
                <a:gd name="T65" fmla="*/ 429 h 373"/>
                <a:gd name="T66" fmla="*/ 220 w 734"/>
                <a:gd name="T67" fmla="*/ 437 h 373"/>
                <a:gd name="T68" fmla="*/ 221 w 734"/>
                <a:gd name="T69" fmla="*/ 456 h 373"/>
                <a:gd name="T70" fmla="*/ 241 w 734"/>
                <a:gd name="T71" fmla="*/ 462 h 373"/>
                <a:gd name="T72" fmla="*/ 250 w 734"/>
                <a:gd name="T73" fmla="*/ 474 h 373"/>
                <a:gd name="T74" fmla="*/ 252 w 734"/>
                <a:gd name="T75" fmla="*/ 488 h 373"/>
                <a:gd name="T76" fmla="*/ 255 w 734"/>
                <a:gd name="T77" fmla="*/ 496 h 373"/>
                <a:gd name="T78" fmla="*/ 270 w 734"/>
                <a:gd name="T79" fmla="*/ 499 h 373"/>
                <a:gd name="T80" fmla="*/ 296 w 734"/>
                <a:gd name="T81" fmla="*/ 496 h 373"/>
                <a:gd name="T82" fmla="*/ 313 w 734"/>
                <a:gd name="T83" fmla="*/ 488 h 373"/>
                <a:gd name="T84" fmla="*/ 328 w 734"/>
                <a:gd name="T85" fmla="*/ 489 h 373"/>
                <a:gd name="T86" fmla="*/ 343 w 734"/>
                <a:gd name="T87" fmla="*/ 488 h 373"/>
                <a:gd name="T88" fmla="*/ 365 w 734"/>
                <a:gd name="T89" fmla="*/ 486 h 373"/>
                <a:gd name="T90" fmla="*/ 381 w 734"/>
                <a:gd name="T91" fmla="*/ 485 h 373"/>
                <a:gd name="T92" fmla="*/ 391 w 734"/>
                <a:gd name="T93" fmla="*/ 466 h 373"/>
                <a:gd name="T94" fmla="*/ 401 w 734"/>
                <a:gd name="T95" fmla="*/ 474 h 373"/>
                <a:gd name="T96" fmla="*/ 405 w 734"/>
                <a:gd name="T97" fmla="*/ 485 h 373"/>
                <a:gd name="T98" fmla="*/ 420 w 734"/>
                <a:gd name="T99" fmla="*/ 496 h 373"/>
                <a:gd name="T100" fmla="*/ 461 w 734"/>
                <a:gd name="T101" fmla="*/ 438 h 373"/>
                <a:gd name="T102" fmla="*/ 1007 w 734"/>
                <a:gd name="T103" fmla="*/ 438 h 3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4"/>
                <a:gd name="T157" fmla="*/ 0 h 373"/>
                <a:gd name="T158" fmla="*/ 734 w 734"/>
                <a:gd name="T159" fmla="*/ 373 h 37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4" h="373">
                  <a:moveTo>
                    <a:pt x="733" y="249"/>
                  </a:moveTo>
                  <a:cubicBezTo>
                    <a:pt x="733" y="200"/>
                    <a:pt x="733" y="151"/>
                    <a:pt x="733" y="102"/>
                  </a:cubicBezTo>
                  <a:cubicBezTo>
                    <a:pt x="733" y="79"/>
                    <a:pt x="733" y="55"/>
                    <a:pt x="733" y="32"/>
                  </a:cubicBezTo>
                  <a:cubicBezTo>
                    <a:pt x="733" y="23"/>
                    <a:pt x="733" y="15"/>
                    <a:pt x="733" y="6"/>
                  </a:cubicBezTo>
                  <a:cubicBezTo>
                    <a:pt x="733" y="3"/>
                    <a:pt x="734" y="0"/>
                    <a:pt x="730" y="0"/>
                  </a:cubicBezTo>
                  <a:cubicBezTo>
                    <a:pt x="715" y="0"/>
                    <a:pt x="699" y="0"/>
                    <a:pt x="683" y="0"/>
                  </a:cubicBezTo>
                  <a:cubicBezTo>
                    <a:pt x="636" y="0"/>
                    <a:pt x="589" y="0"/>
                    <a:pt x="542" y="0"/>
                  </a:cubicBezTo>
                  <a:cubicBezTo>
                    <a:pt x="494" y="0"/>
                    <a:pt x="447" y="0"/>
                    <a:pt x="399" y="0"/>
                  </a:cubicBezTo>
                  <a:cubicBezTo>
                    <a:pt x="346" y="0"/>
                    <a:pt x="293" y="0"/>
                    <a:pt x="240" y="0"/>
                  </a:cubicBezTo>
                  <a:cubicBezTo>
                    <a:pt x="193" y="0"/>
                    <a:pt x="145" y="0"/>
                    <a:pt x="97" y="0"/>
                  </a:cubicBezTo>
                  <a:cubicBezTo>
                    <a:pt x="73" y="0"/>
                    <a:pt x="48" y="0"/>
                    <a:pt x="24" y="0"/>
                  </a:cubicBezTo>
                  <a:cubicBezTo>
                    <a:pt x="17" y="0"/>
                    <a:pt x="9" y="0"/>
                    <a:pt x="2" y="0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23"/>
                    <a:pt x="0" y="34"/>
                    <a:pt x="0" y="46"/>
                  </a:cubicBezTo>
                  <a:cubicBezTo>
                    <a:pt x="0" y="52"/>
                    <a:pt x="0" y="58"/>
                    <a:pt x="0" y="64"/>
                  </a:cubicBezTo>
                  <a:cubicBezTo>
                    <a:pt x="1" y="68"/>
                    <a:pt x="1" y="72"/>
                    <a:pt x="1" y="76"/>
                  </a:cubicBezTo>
                  <a:cubicBezTo>
                    <a:pt x="1" y="78"/>
                    <a:pt x="0" y="81"/>
                    <a:pt x="1" y="82"/>
                  </a:cubicBezTo>
                  <a:cubicBezTo>
                    <a:pt x="1" y="83"/>
                    <a:pt x="2" y="82"/>
                    <a:pt x="2" y="83"/>
                  </a:cubicBezTo>
                  <a:cubicBezTo>
                    <a:pt x="3" y="83"/>
                    <a:pt x="3" y="84"/>
                    <a:pt x="3" y="85"/>
                  </a:cubicBezTo>
                  <a:cubicBezTo>
                    <a:pt x="4" y="86"/>
                    <a:pt x="5" y="87"/>
                    <a:pt x="6" y="88"/>
                  </a:cubicBezTo>
                  <a:cubicBezTo>
                    <a:pt x="8" y="91"/>
                    <a:pt x="10" y="92"/>
                    <a:pt x="12" y="93"/>
                  </a:cubicBezTo>
                  <a:cubicBezTo>
                    <a:pt x="14" y="95"/>
                    <a:pt x="12" y="98"/>
                    <a:pt x="14" y="100"/>
                  </a:cubicBezTo>
                  <a:cubicBezTo>
                    <a:pt x="14" y="100"/>
                    <a:pt x="15" y="99"/>
                    <a:pt x="17" y="100"/>
                  </a:cubicBezTo>
                  <a:cubicBezTo>
                    <a:pt x="17" y="101"/>
                    <a:pt x="16" y="101"/>
                    <a:pt x="17" y="102"/>
                  </a:cubicBezTo>
                  <a:cubicBezTo>
                    <a:pt x="17" y="102"/>
                    <a:pt x="18" y="102"/>
                    <a:pt x="18" y="103"/>
                  </a:cubicBezTo>
                  <a:cubicBezTo>
                    <a:pt x="20" y="104"/>
                    <a:pt x="20" y="103"/>
                    <a:pt x="20" y="105"/>
                  </a:cubicBezTo>
                  <a:cubicBezTo>
                    <a:pt x="20" y="106"/>
                    <a:pt x="19" y="107"/>
                    <a:pt x="20" y="108"/>
                  </a:cubicBezTo>
                  <a:cubicBezTo>
                    <a:pt x="20" y="109"/>
                    <a:pt x="23" y="110"/>
                    <a:pt x="22" y="112"/>
                  </a:cubicBezTo>
                  <a:cubicBezTo>
                    <a:pt x="22" y="113"/>
                    <a:pt x="18" y="115"/>
                    <a:pt x="18" y="116"/>
                  </a:cubicBezTo>
                  <a:cubicBezTo>
                    <a:pt x="19" y="117"/>
                    <a:pt x="21" y="117"/>
                    <a:pt x="21" y="117"/>
                  </a:cubicBezTo>
                  <a:cubicBezTo>
                    <a:pt x="22" y="117"/>
                    <a:pt x="21" y="119"/>
                    <a:pt x="22" y="119"/>
                  </a:cubicBezTo>
                  <a:cubicBezTo>
                    <a:pt x="23" y="121"/>
                    <a:pt x="22" y="120"/>
                    <a:pt x="23" y="121"/>
                  </a:cubicBezTo>
                  <a:cubicBezTo>
                    <a:pt x="23" y="121"/>
                    <a:pt x="26" y="122"/>
                    <a:pt x="26" y="122"/>
                  </a:cubicBezTo>
                  <a:cubicBezTo>
                    <a:pt x="26" y="124"/>
                    <a:pt x="21" y="124"/>
                    <a:pt x="19" y="124"/>
                  </a:cubicBezTo>
                  <a:cubicBezTo>
                    <a:pt x="17" y="126"/>
                    <a:pt x="20" y="126"/>
                    <a:pt x="21" y="127"/>
                  </a:cubicBezTo>
                  <a:cubicBezTo>
                    <a:pt x="22" y="127"/>
                    <a:pt x="23" y="128"/>
                    <a:pt x="24" y="128"/>
                  </a:cubicBezTo>
                  <a:cubicBezTo>
                    <a:pt x="25" y="128"/>
                    <a:pt x="24" y="129"/>
                    <a:pt x="25" y="129"/>
                  </a:cubicBezTo>
                  <a:cubicBezTo>
                    <a:pt x="25" y="129"/>
                    <a:pt x="26" y="129"/>
                    <a:pt x="27" y="129"/>
                  </a:cubicBezTo>
                  <a:cubicBezTo>
                    <a:pt x="29" y="130"/>
                    <a:pt x="30" y="132"/>
                    <a:pt x="31" y="134"/>
                  </a:cubicBezTo>
                  <a:cubicBezTo>
                    <a:pt x="33" y="136"/>
                    <a:pt x="34" y="137"/>
                    <a:pt x="37" y="138"/>
                  </a:cubicBezTo>
                  <a:cubicBezTo>
                    <a:pt x="39" y="138"/>
                    <a:pt x="41" y="138"/>
                    <a:pt x="43" y="139"/>
                  </a:cubicBezTo>
                  <a:cubicBezTo>
                    <a:pt x="45" y="139"/>
                    <a:pt x="45" y="140"/>
                    <a:pt x="46" y="142"/>
                  </a:cubicBezTo>
                  <a:cubicBezTo>
                    <a:pt x="47" y="143"/>
                    <a:pt x="46" y="144"/>
                    <a:pt x="46" y="144"/>
                  </a:cubicBezTo>
                  <a:cubicBezTo>
                    <a:pt x="47" y="145"/>
                    <a:pt x="48" y="145"/>
                    <a:pt x="49" y="146"/>
                  </a:cubicBezTo>
                  <a:cubicBezTo>
                    <a:pt x="49" y="146"/>
                    <a:pt x="49" y="147"/>
                    <a:pt x="49" y="147"/>
                  </a:cubicBezTo>
                  <a:cubicBezTo>
                    <a:pt x="49" y="147"/>
                    <a:pt x="50" y="147"/>
                    <a:pt x="51" y="148"/>
                  </a:cubicBezTo>
                  <a:cubicBezTo>
                    <a:pt x="52" y="149"/>
                    <a:pt x="53" y="150"/>
                    <a:pt x="54" y="150"/>
                  </a:cubicBezTo>
                  <a:cubicBezTo>
                    <a:pt x="54" y="151"/>
                    <a:pt x="56" y="151"/>
                    <a:pt x="56" y="152"/>
                  </a:cubicBezTo>
                  <a:cubicBezTo>
                    <a:pt x="56" y="152"/>
                    <a:pt x="56" y="154"/>
                    <a:pt x="57" y="155"/>
                  </a:cubicBezTo>
                  <a:cubicBezTo>
                    <a:pt x="59" y="157"/>
                    <a:pt x="59" y="157"/>
                    <a:pt x="60" y="159"/>
                  </a:cubicBezTo>
                  <a:cubicBezTo>
                    <a:pt x="61" y="160"/>
                    <a:pt x="61" y="161"/>
                    <a:pt x="61" y="162"/>
                  </a:cubicBezTo>
                  <a:cubicBezTo>
                    <a:pt x="62" y="163"/>
                    <a:pt x="63" y="162"/>
                    <a:pt x="64" y="162"/>
                  </a:cubicBezTo>
                  <a:cubicBezTo>
                    <a:pt x="65" y="163"/>
                    <a:pt x="67" y="165"/>
                    <a:pt x="68" y="166"/>
                  </a:cubicBezTo>
                  <a:cubicBezTo>
                    <a:pt x="70" y="167"/>
                    <a:pt x="68" y="169"/>
                    <a:pt x="68" y="171"/>
                  </a:cubicBezTo>
                  <a:cubicBezTo>
                    <a:pt x="68" y="171"/>
                    <a:pt x="69" y="172"/>
                    <a:pt x="69" y="172"/>
                  </a:cubicBezTo>
                  <a:cubicBezTo>
                    <a:pt x="69" y="172"/>
                    <a:pt x="69" y="173"/>
                    <a:pt x="69" y="174"/>
                  </a:cubicBezTo>
                  <a:cubicBezTo>
                    <a:pt x="70" y="175"/>
                    <a:pt x="71" y="174"/>
                    <a:pt x="71" y="176"/>
                  </a:cubicBezTo>
                  <a:cubicBezTo>
                    <a:pt x="72" y="174"/>
                    <a:pt x="74" y="176"/>
                    <a:pt x="75" y="177"/>
                  </a:cubicBezTo>
                  <a:cubicBezTo>
                    <a:pt x="78" y="179"/>
                    <a:pt x="78" y="178"/>
                    <a:pt x="78" y="181"/>
                  </a:cubicBezTo>
                  <a:cubicBezTo>
                    <a:pt x="78" y="183"/>
                    <a:pt x="77" y="182"/>
                    <a:pt x="79" y="183"/>
                  </a:cubicBezTo>
                  <a:cubicBezTo>
                    <a:pt x="80" y="184"/>
                    <a:pt x="79" y="184"/>
                    <a:pt x="80" y="183"/>
                  </a:cubicBezTo>
                  <a:cubicBezTo>
                    <a:pt x="82" y="182"/>
                    <a:pt x="83" y="181"/>
                    <a:pt x="84" y="181"/>
                  </a:cubicBezTo>
                  <a:cubicBezTo>
                    <a:pt x="87" y="181"/>
                    <a:pt x="87" y="184"/>
                    <a:pt x="87" y="185"/>
                  </a:cubicBezTo>
                  <a:cubicBezTo>
                    <a:pt x="87" y="186"/>
                    <a:pt x="87" y="189"/>
                    <a:pt x="89" y="189"/>
                  </a:cubicBezTo>
                  <a:cubicBezTo>
                    <a:pt x="90" y="189"/>
                    <a:pt x="91" y="188"/>
                    <a:pt x="92" y="188"/>
                  </a:cubicBezTo>
                  <a:cubicBezTo>
                    <a:pt x="93" y="188"/>
                    <a:pt x="93" y="188"/>
                    <a:pt x="94" y="189"/>
                  </a:cubicBezTo>
                  <a:cubicBezTo>
                    <a:pt x="98" y="189"/>
                    <a:pt x="96" y="188"/>
                    <a:pt x="99" y="187"/>
                  </a:cubicBezTo>
                  <a:cubicBezTo>
                    <a:pt x="100" y="187"/>
                    <a:pt x="104" y="186"/>
                    <a:pt x="105" y="187"/>
                  </a:cubicBezTo>
                  <a:cubicBezTo>
                    <a:pt x="107" y="189"/>
                    <a:pt x="105" y="190"/>
                    <a:pt x="105" y="192"/>
                  </a:cubicBezTo>
                  <a:cubicBezTo>
                    <a:pt x="105" y="193"/>
                    <a:pt x="104" y="196"/>
                    <a:pt x="104" y="198"/>
                  </a:cubicBezTo>
                  <a:cubicBezTo>
                    <a:pt x="105" y="200"/>
                    <a:pt x="103" y="199"/>
                    <a:pt x="102" y="199"/>
                  </a:cubicBezTo>
                  <a:cubicBezTo>
                    <a:pt x="101" y="200"/>
                    <a:pt x="101" y="200"/>
                    <a:pt x="101" y="202"/>
                  </a:cubicBezTo>
                  <a:cubicBezTo>
                    <a:pt x="102" y="204"/>
                    <a:pt x="103" y="204"/>
                    <a:pt x="102" y="206"/>
                  </a:cubicBezTo>
                  <a:cubicBezTo>
                    <a:pt x="101" y="207"/>
                    <a:pt x="100" y="208"/>
                    <a:pt x="100" y="209"/>
                  </a:cubicBezTo>
                  <a:cubicBezTo>
                    <a:pt x="99" y="211"/>
                    <a:pt x="100" y="212"/>
                    <a:pt x="100" y="214"/>
                  </a:cubicBezTo>
                  <a:cubicBezTo>
                    <a:pt x="99" y="215"/>
                    <a:pt x="100" y="216"/>
                    <a:pt x="99" y="217"/>
                  </a:cubicBezTo>
                  <a:cubicBezTo>
                    <a:pt x="98" y="218"/>
                    <a:pt x="97" y="218"/>
                    <a:pt x="97" y="219"/>
                  </a:cubicBezTo>
                  <a:cubicBezTo>
                    <a:pt x="97" y="220"/>
                    <a:pt x="99" y="222"/>
                    <a:pt x="98" y="224"/>
                  </a:cubicBezTo>
                  <a:cubicBezTo>
                    <a:pt x="98" y="228"/>
                    <a:pt x="96" y="225"/>
                    <a:pt x="94" y="227"/>
                  </a:cubicBezTo>
                  <a:cubicBezTo>
                    <a:pt x="91" y="229"/>
                    <a:pt x="96" y="230"/>
                    <a:pt x="97" y="231"/>
                  </a:cubicBezTo>
                  <a:cubicBezTo>
                    <a:pt x="99" y="234"/>
                    <a:pt x="96" y="234"/>
                    <a:pt x="95" y="236"/>
                  </a:cubicBezTo>
                  <a:cubicBezTo>
                    <a:pt x="95" y="239"/>
                    <a:pt x="96" y="236"/>
                    <a:pt x="96" y="237"/>
                  </a:cubicBezTo>
                  <a:cubicBezTo>
                    <a:pt x="96" y="238"/>
                    <a:pt x="96" y="240"/>
                    <a:pt x="96" y="240"/>
                  </a:cubicBezTo>
                  <a:cubicBezTo>
                    <a:pt x="97" y="241"/>
                    <a:pt x="99" y="240"/>
                    <a:pt x="100" y="242"/>
                  </a:cubicBezTo>
                  <a:cubicBezTo>
                    <a:pt x="101" y="244"/>
                    <a:pt x="100" y="243"/>
                    <a:pt x="100" y="244"/>
                  </a:cubicBezTo>
                  <a:cubicBezTo>
                    <a:pt x="100" y="245"/>
                    <a:pt x="100" y="246"/>
                    <a:pt x="101" y="247"/>
                  </a:cubicBezTo>
                  <a:cubicBezTo>
                    <a:pt x="101" y="248"/>
                    <a:pt x="103" y="251"/>
                    <a:pt x="100" y="252"/>
                  </a:cubicBezTo>
                  <a:cubicBezTo>
                    <a:pt x="100" y="252"/>
                    <a:pt x="99" y="251"/>
                    <a:pt x="99" y="251"/>
                  </a:cubicBezTo>
                  <a:cubicBezTo>
                    <a:pt x="98" y="251"/>
                    <a:pt x="97" y="252"/>
                    <a:pt x="97" y="252"/>
                  </a:cubicBezTo>
                  <a:cubicBezTo>
                    <a:pt x="96" y="252"/>
                    <a:pt x="95" y="251"/>
                    <a:pt x="94" y="252"/>
                  </a:cubicBezTo>
                  <a:cubicBezTo>
                    <a:pt x="94" y="253"/>
                    <a:pt x="91" y="258"/>
                    <a:pt x="91" y="258"/>
                  </a:cubicBezTo>
                  <a:cubicBezTo>
                    <a:pt x="91" y="257"/>
                    <a:pt x="93" y="261"/>
                    <a:pt x="92" y="260"/>
                  </a:cubicBezTo>
                  <a:cubicBezTo>
                    <a:pt x="93" y="261"/>
                    <a:pt x="94" y="261"/>
                    <a:pt x="95" y="262"/>
                  </a:cubicBezTo>
                  <a:cubicBezTo>
                    <a:pt x="95" y="263"/>
                    <a:pt x="95" y="266"/>
                    <a:pt x="94" y="267"/>
                  </a:cubicBezTo>
                  <a:cubicBezTo>
                    <a:pt x="94" y="268"/>
                    <a:pt x="92" y="268"/>
                    <a:pt x="92" y="268"/>
                  </a:cubicBezTo>
                  <a:cubicBezTo>
                    <a:pt x="91" y="270"/>
                    <a:pt x="92" y="269"/>
                    <a:pt x="92" y="270"/>
                  </a:cubicBezTo>
                  <a:cubicBezTo>
                    <a:pt x="92" y="271"/>
                    <a:pt x="90" y="276"/>
                    <a:pt x="92" y="275"/>
                  </a:cubicBezTo>
                  <a:cubicBezTo>
                    <a:pt x="94" y="274"/>
                    <a:pt x="94" y="275"/>
                    <a:pt x="94" y="275"/>
                  </a:cubicBezTo>
                  <a:cubicBezTo>
                    <a:pt x="95" y="275"/>
                    <a:pt x="97" y="275"/>
                    <a:pt x="97" y="275"/>
                  </a:cubicBezTo>
                  <a:cubicBezTo>
                    <a:pt x="98" y="275"/>
                    <a:pt x="99" y="278"/>
                    <a:pt x="100" y="279"/>
                  </a:cubicBezTo>
                  <a:cubicBezTo>
                    <a:pt x="101" y="280"/>
                    <a:pt x="102" y="280"/>
                    <a:pt x="103" y="280"/>
                  </a:cubicBezTo>
                  <a:cubicBezTo>
                    <a:pt x="103" y="281"/>
                    <a:pt x="104" y="283"/>
                    <a:pt x="105" y="283"/>
                  </a:cubicBezTo>
                  <a:cubicBezTo>
                    <a:pt x="106" y="283"/>
                    <a:pt x="109" y="281"/>
                    <a:pt x="110" y="280"/>
                  </a:cubicBezTo>
                  <a:cubicBezTo>
                    <a:pt x="110" y="279"/>
                    <a:pt x="110" y="276"/>
                    <a:pt x="110" y="276"/>
                  </a:cubicBezTo>
                  <a:cubicBezTo>
                    <a:pt x="111" y="275"/>
                    <a:pt x="113" y="277"/>
                    <a:pt x="114" y="277"/>
                  </a:cubicBezTo>
                  <a:cubicBezTo>
                    <a:pt x="113" y="277"/>
                    <a:pt x="116" y="275"/>
                    <a:pt x="116" y="276"/>
                  </a:cubicBezTo>
                  <a:cubicBezTo>
                    <a:pt x="116" y="275"/>
                    <a:pt x="117" y="275"/>
                    <a:pt x="117" y="275"/>
                  </a:cubicBezTo>
                  <a:cubicBezTo>
                    <a:pt x="118" y="275"/>
                    <a:pt x="117" y="274"/>
                    <a:pt x="118" y="274"/>
                  </a:cubicBezTo>
                  <a:cubicBezTo>
                    <a:pt x="118" y="273"/>
                    <a:pt x="119" y="273"/>
                    <a:pt x="120" y="273"/>
                  </a:cubicBezTo>
                  <a:cubicBezTo>
                    <a:pt x="121" y="272"/>
                    <a:pt x="121" y="271"/>
                    <a:pt x="121" y="270"/>
                  </a:cubicBezTo>
                  <a:cubicBezTo>
                    <a:pt x="122" y="269"/>
                    <a:pt x="125" y="268"/>
                    <a:pt x="124" y="266"/>
                  </a:cubicBezTo>
                  <a:cubicBezTo>
                    <a:pt x="123" y="265"/>
                    <a:pt x="126" y="264"/>
                    <a:pt x="127" y="263"/>
                  </a:cubicBezTo>
                  <a:cubicBezTo>
                    <a:pt x="127" y="263"/>
                    <a:pt x="128" y="265"/>
                    <a:pt x="128" y="265"/>
                  </a:cubicBezTo>
                  <a:cubicBezTo>
                    <a:pt x="128" y="265"/>
                    <a:pt x="129" y="264"/>
                    <a:pt x="130" y="264"/>
                  </a:cubicBezTo>
                  <a:cubicBezTo>
                    <a:pt x="130" y="265"/>
                    <a:pt x="129" y="266"/>
                    <a:pt x="130" y="266"/>
                  </a:cubicBezTo>
                  <a:cubicBezTo>
                    <a:pt x="130" y="266"/>
                    <a:pt x="131" y="267"/>
                    <a:pt x="131" y="268"/>
                  </a:cubicBezTo>
                  <a:cubicBezTo>
                    <a:pt x="132" y="268"/>
                    <a:pt x="131" y="270"/>
                    <a:pt x="131" y="270"/>
                  </a:cubicBezTo>
                  <a:cubicBezTo>
                    <a:pt x="133" y="271"/>
                    <a:pt x="136" y="270"/>
                    <a:pt x="137" y="272"/>
                  </a:cubicBezTo>
                  <a:cubicBezTo>
                    <a:pt x="138" y="273"/>
                    <a:pt x="136" y="276"/>
                    <a:pt x="136" y="278"/>
                  </a:cubicBezTo>
                  <a:cubicBezTo>
                    <a:pt x="142" y="277"/>
                    <a:pt x="139" y="281"/>
                    <a:pt x="139" y="285"/>
                  </a:cubicBezTo>
                  <a:cubicBezTo>
                    <a:pt x="139" y="285"/>
                    <a:pt x="140" y="285"/>
                    <a:pt x="140" y="286"/>
                  </a:cubicBezTo>
                  <a:cubicBezTo>
                    <a:pt x="140" y="286"/>
                    <a:pt x="139" y="286"/>
                    <a:pt x="139" y="287"/>
                  </a:cubicBezTo>
                  <a:cubicBezTo>
                    <a:pt x="140" y="287"/>
                    <a:pt x="141" y="287"/>
                    <a:pt x="141" y="288"/>
                  </a:cubicBezTo>
                  <a:cubicBezTo>
                    <a:pt x="142" y="290"/>
                    <a:pt x="141" y="292"/>
                    <a:pt x="142" y="294"/>
                  </a:cubicBezTo>
                  <a:cubicBezTo>
                    <a:pt x="142" y="295"/>
                    <a:pt x="143" y="296"/>
                    <a:pt x="144" y="297"/>
                  </a:cubicBezTo>
                  <a:cubicBezTo>
                    <a:pt x="146" y="298"/>
                    <a:pt x="144" y="298"/>
                    <a:pt x="144" y="299"/>
                  </a:cubicBezTo>
                  <a:cubicBezTo>
                    <a:pt x="146" y="301"/>
                    <a:pt x="148" y="302"/>
                    <a:pt x="150" y="304"/>
                  </a:cubicBezTo>
                  <a:cubicBezTo>
                    <a:pt x="151" y="306"/>
                    <a:pt x="151" y="308"/>
                    <a:pt x="152" y="309"/>
                  </a:cubicBezTo>
                  <a:cubicBezTo>
                    <a:pt x="152" y="309"/>
                    <a:pt x="152" y="310"/>
                    <a:pt x="153" y="311"/>
                  </a:cubicBezTo>
                  <a:cubicBezTo>
                    <a:pt x="154" y="311"/>
                    <a:pt x="155" y="310"/>
                    <a:pt x="156" y="311"/>
                  </a:cubicBezTo>
                  <a:cubicBezTo>
                    <a:pt x="155" y="311"/>
                    <a:pt x="155" y="313"/>
                    <a:pt x="155" y="313"/>
                  </a:cubicBezTo>
                  <a:cubicBezTo>
                    <a:pt x="155" y="313"/>
                    <a:pt x="157" y="315"/>
                    <a:pt x="157" y="315"/>
                  </a:cubicBezTo>
                  <a:cubicBezTo>
                    <a:pt x="158" y="315"/>
                    <a:pt x="158" y="315"/>
                    <a:pt x="159" y="315"/>
                  </a:cubicBezTo>
                  <a:cubicBezTo>
                    <a:pt x="159" y="315"/>
                    <a:pt x="159" y="316"/>
                    <a:pt x="159" y="316"/>
                  </a:cubicBezTo>
                  <a:cubicBezTo>
                    <a:pt x="159" y="317"/>
                    <a:pt x="160" y="319"/>
                    <a:pt x="160" y="319"/>
                  </a:cubicBezTo>
                  <a:cubicBezTo>
                    <a:pt x="160" y="320"/>
                    <a:pt x="159" y="321"/>
                    <a:pt x="159" y="322"/>
                  </a:cubicBezTo>
                  <a:cubicBezTo>
                    <a:pt x="160" y="325"/>
                    <a:pt x="157" y="323"/>
                    <a:pt x="157" y="324"/>
                  </a:cubicBezTo>
                  <a:cubicBezTo>
                    <a:pt x="156" y="325"/>
                    <a:pt x="158" y="328"/>
                    <a:pt x="158" y="328"/>
                  </a:cubicBezTo>
                  <a:cubicBezTo>
                    <a:pt x="158" y="329"/>
                    <a:pt x="160" y="333"/>
                    <a:pt x="161" y="333"/>
                  </a:cubicBezTo>
                  <a:cubicBezTo>
                    <a:pt x="162" y="333"/>
                    <a:pt x="163" y="333"/>
                    <a:pt x="164" y="333"/>
                  </a:cubicBezTo>
                  <a:cubicBezTo>
                    <a:pt x="165" y="334"/>
                    <a:pt x="165" y="336"/>
                    <a:pt x="165" y="336"/>
                  </a:cubicBezTo>
                  <a:cubicBezTo>
                    <a:pt x="167" y="338"/>
                    <a:pt x="168" y="335"/>
                    <a:pt x="170" y="334"/>
                  </a:cubicBezTo>
                  <a:cubicBezTo>
                    <a:pt x="173" y="334"/>
                    <a:pt x="174" y="335"/>
                    <a:pt x="176" y="337"/>
                  </a:cubicBezTo>
                  <a:cubicBezTo>
                    <a:pt x="176" y="337"/>
                    <a:pt x="179" y="337"/>
                    <a:pt x="178" y="338"/>
                  </a:cubicBezTo>
                  <a:cubicBezTo>
                    <a:pt x="178" y="340"/>
                    <a:pt x="180" y="341"/>
                    <a:pt x="180" y="341"/>
                  </a:cubicBezTo>
                  <a:cubicBezTo>
                    <a:pt x="181" y="342"/>
                    <a:pt x="180" y="343"/>
                    <a:pt x="181" y="344"/>
                  </a:cubicBezTo>
                  <a:cubicBezTo>
                    <a:pt x="181" y="345"/>
                    <a:pt x="182" y="346"/>
                    <a:pt x="182" y="346"/>
                  </a:cubicBezTo>
                  <a:cubicBezTo>
                    <a:pt x="183" y="348"/>
                    <a:pt x="184" y="349"/>
                    <a:pt x="183" y="350"/>
                  </a:cubicBezTo>
                  <a:cubicBezTo>
                    <a:pt x="181" y="351"/>
                    <a:pt x="182" y="351"/>
                    <a:pt x="183" y="353"/>
                  </a:cubicBezTo>
                  <a:cubicBezTo>
                    <a:pt x="183" y="353"/>
                    <a:pt x="184" y="354"/>
                    <a:pt x="184" y="355"/>
                  </a:cubicBezTo>
                  <a:cubicBezTo>
                    <a:pt x="184" y="355"/>
                    <a:pt x="183" y="355"/>
                    <a:pt x="184" y="356"/>
                  </a:cubicBezTo>
                  <a:cubicBezTo>
                    <a:pt x="184" y="356"/>
                    <a:pt x="185" y="357"/>
                    <a:pt x="185" y="357"/>
                  </a:cubicBezTo>
                  <a:cubicBezTo>
                    <a:pt x="185" y="357"/>
                    <a:pt x="186" y="357"/>
                    <a:pt x="186" y="358"/>
                  </a:cubicBezTo>
                  <a:cubicBezTo>
                    <a:pt x="186" y="358"/>
                    <a:pt x="185" y="359"/>
                    <a:pt x="186" y="359"/>
                  </a:cubicBezTo>
                  <a:cubicBezTo>
                    <a:pt x="186" y="360"/>
                    <a:pt x="185" y="361"/>
                    <a:pt x="186" y="362"/>
                  </a:cubicBezTo>
                  <a:cubicBezTo>
                    <a:pt x="187" y="364"/>
                    <a:pt x="188" y="365"/>
                    <a:pt x="189" y="366"/>
                  </a:cubicBezTo>
                  <a:cubicBezTo>
                    <a:pt x="191" y="367"/>
                    <a:pt x="193" y="367"/>
                    <a:pt x="194" y="368"/>
                  </a:cubicBezTo>
                  <a:cubicBezTo>
                    <a:pt x="195" y="369"/>
                    <a:pt x="196" y="373"/>
                    <a:pt x="198" y="370"/>
                  </a:cubicBezTo>
                  <a:cubicBezTo>
                    <a:pt x="199" y="367"/>
                    <a:pt x="196" y="366"/>
                    <a:pt x="197" y="364"/>
                  </a:cubicBezTo>
                  <a:cubicBezTo>
                    <a:pt x="198" y="363"/>
                    <a:pt x="200" y="361"/>
                    <a:pt x="201" y="361"/>
                  </a:cubicBezTo>
                  <a:cubicBezTo>
                    <a:pt x="204" y="359"/>
                    <a:pt x="208" y="361"/>
                    <a:pt x="212" y="361"/>
                  </a:cubicBezTo>
                  <a:cubicBezTo>
                    <a:pt x="212" y="361"/>
                    <a:pt x="214" y="361"/>
                    <a:pt x="214" y="361"/>
                  </a:cubicBezTo>
                  <a:cubicBezTo>
                    <a:pt x="215" y="361"/>
                    <a:pt x="216" y="362"/>
                    <a:pt x="216" y="362"/>
                  </a:cubicBezTo>
                  <a:cubicBezTo>
                    <a:pt x="217" y="362"/>
                    <a:pt x="218" y="361"/>
                    <a:pt x="219" y="361"/>
                  </a:cubicBezTo>
                  <a:cubicBezTo>
                    <a:pt x="220" y="362"/>
                    <a:pt x="220" y="362"/>
                    <a:pt x="221" y="363"/>
                  </a:cubicBezTo>
                  <a:cubicBezTo>
                    <a:pt x="227" y="365"/>
                    <a:pt x="224" y="359"/>
                    <a:pt x="227" y="357"/>
                  </a:cubicBezTo>
                  <a:cubicBezTo>
                    <a:pt x="227" y="357"/>
                    <a:pt x="228" y="357"/>
                    <a:pt x="228" y="356"/>
                  </a:cubicBezTo>
                  <a:cubicBezTo>
                    <a:pt x="229" y="356"/>
                    <a:pt x="228" y="355"/>
                    <a:pt x="229" y="355"/>
                  </a:cubicBezTo>
                  <a:cubicBezTo>
                    <a:pt x="230" y="355"/>
                    <a:pt x="231" y="354"/>
                    <a:pt x="232" y="354"/>
                  </a:cubicBezTo>
                  <a:cubicBezTo>
                    <a:pt x="234" y="354"/>
                    <a:pt x="234" y="356"/>
                    <a:pt x="236" y="357"/>
                  </a:cubicBezTo>
                  <a:cubicBezTo>
                    <a:pt x="236" y="357"/>
                    <a:pt x="238" y="357"/>
                    <a:pt x="239" y="357"/>
                  </a:cubicBezTo>
                  <a:cubicBezTo>
                    <a:pt x="240" y="357"/>
                    <a:pt x="240" y="358"/>
                    <a:pt x="241" y="358"/>
                  </a:cubicBezTo>
                  <a:cubicBezTo>
                    <a:pt x="243" y="358"/>
                    <a:pt x="244" y="356"/>
                    <a:pt x="246" y="357"/>
                  </a:cubicBezTo>
                  <a:cubicBezTo>
                    <a:pt x="246" y="357"/>
                    <a:pt x="245" y="357"/>
                    <a:pt x="245" y="356"/>
                  </a:cubicBezTo>
                  <a:cubicBezTo>
                    <a:pt x="246" y="356"/>
                    <a:pt x="248" y="356"/>
                    <a:pt x="250" y="356"/>
                  </a:cubicBezTo>
                  <a:cubicBezTo>
                    <a:pt x="252" y="355"/>
                    <a:pt x="254" y="355"/>
                    <a:pt x="256" y="354"/>
                  </a:cubicBezTo>
                  <a:cubicBezTo>
                    <a:pt x="256" y="355"/>
                    <a:pt x="257" y="358"/>
                    <a:pt x="258" y="359"/>
                  </a:cubicBezTo>
                  <a:cubicBezTo>
                    <a:pt x="259" y="359"/>
                    <a:pt x="261" y="358"/>
                    <a:pt x="262" y="357"/>
                  </a:cubicBezTo>
                  <a:cubicBezTo>
                    <a:pt x="263" y="357"/>
                    <a:pt x="265" y="355"/>
                    <a:pt x="266" y="355"/>
                  </a:cubicBezTo>
                  <a:cubicBezTo>
                    <a:pt x="268" y="355"/>
                    <a:pt x="270" y="357"/>
                    <a:pt x="272" y="355"/>
                  </a:cubicBezTo>
                  <a:cubicBezTo>
                    <a:pt x="274" y="354"/>
                    <a:pt x="279" y="359"/>
                    <a:pt x="280" y="356"/>
                  </a:cubicBezTo>
                  <a:cubicBezTo>
                    <a:pt x="281" y="355"/>
                    <a:pt x="279" y="355"/>
                    <a:pt x="279" y="355"/>
                  </a:cubicBezTo>
                  <a:cubicBezTo>
                    <a:pt x="278" y="354"/>
                    <a:pt x="278" y="354"/>
                    <a:pt x="278" y="354"/>
                  </a:cubicBezTo>
                  <a:cubicBezTo>
                    <a:pt x="275" y="352"/>
                    <a:pt x="279" y="350"/>
                    <a:pt x="277" y="348"/>
                  </a:cubicBezTo>
                  <a:cubicBezTo>
                    <a:pt x="281" y="349"/>
                    <a:pt x="278" y="343"/>
                    <a:pt x="280" y="343"/>
                  </a:cubicBezTo>
                  <a:cubicBezTo>
                    <a:pt x="281" y="343"/>
                    <a:pt x="283" y="343"/>
                    <a:pt x="283" y="343"/>
                  </a:cubicBezTo>
                  <a:cubicBezTo>
                    <a:pt x="284" y="342"/>
                    <a:pt x="284" y="340"/>
                    <a:pt x="285" y="340"/>
                  </a:cubicBezTo>
                  <a:cubicBezTo>
                    <a:pt x="285" y="339"/>
                    <a:pt x="285" y="339"/>
                    <a:pt x="286" y="340"/>
                  </a:cubicBezTo>
                  <a:cubicBezTo>
                    <a:pt x="287" y="342"/>
                    <a:pt x="287" y="341"/>
                    <a:pt x="288" y="341"/>
                  </a:cubicBezTo>
                  <a:cubicBezTo>
                    <a:pt x="289" y="342"/>
                    <a:pt x="290" y="343"/>
                    <a:pt x="291" y="344"/>
                  </a:cubicBezTo>
                  <a:cubicBezTo>
                    <a:pt x="291" y="345"/>
                    <a:pt x="292" y="346"/>
                    <a:pt x="292" y="346"/>
                  </a:cubicBezTo>
                  <a:cubicBezTo>
                    <a:pt x="293" y="347"/>
                    <a:pt x="291" y="347"/>
                    <a:pt x="292" y="348"/>
                  </a:cubicBezTo>
                  <a:cubicBezTo>
                    <a:pt x="292" y="348"/>
                    <a:pt x="293" y="347"/>
                    <a:pt x="293" y="348"/>
                  </a:cubicBezTo>
                  <a:cubicBezTo>
                    <a:pt x="294" y="348"/>
                    <a:pt x="295" y="349"/>
                    <a:pt x="295" y="350"/>
                  </a:cubicBezTo>
                  <a:cubicBezTo>
                    <a:pt x="294" y="350"/>
                    <a:pt x="294" y="352"/>
                    <a:pt x="295" y="354"/>
                  </a:cubicBezTo>
                  <a:cubicBezTo>
                    <a:pt x="296" y="355"/>
                    <a:pt x="297" y="353"/>
                    <a:pt x="298" y="356"/>
                  </a:cubicBezTo>
                  <a:cubicBezTo>
                    <a:pt x="298" y="356"/>
                    <a:pt x="299" y="356"/>
                    <a:pt x="300" y="357"/>
                  </a:cubicBezTo>
                  <a:cubicBezTo>
                    <a:pt x="300" y="357"/>
                    <a:pt x="300" y="358"/>
                    <a:pt x="300" y="358"/>
                  </a:cubicBezTo>
                  <a:cubicBezTo>
                    <a:pt x="302" y="361"/>
                    <a:pt x="303" y="361"/>
                    <a:pt x="306" y="362"/>
                  </a:cubicBezTo>
                  <a:cubicBezTo>
                    <a:pt x="305" y="348"/>
                    <a:pt x="305" y="335"/>
                    <a:pt x="305" y="322"/>
                  </a:cubicBezTo>
                  <a:cubicBezTo>
                    <a:pt x="305" y="320"/>
                    <a:pt x="305" y="320"/>
                    <a:pt x="307" y="320"/>
                  </a:cubicBezTo>
                  <a:cubicBezTo>
                    <a:pt x="311" y="320"/>
                    <a:pt x="315" y="320"/>
                    <a:pt x="319" y="320"/>
                  </a:cubicBezTo>
                  <a:cubicBezTo>
                    <a:pt x="325" y="320"/>
                    <a:pt x="331" y="320"/>
                    <a:pt x="336" y="320"/>
                  </a:cubicBezTo>
                  <a:cubicBezTo>
                    <a:pt x="362" y="320"/>
                    <a:pt x="387" y="320"/>
                    <a:pt x="413" y="319"/>
                  </a:cubicBezTo>
                  <a:cubicBezTo>
                    <a:pt x="460" y="319"/>
                    <a:pt x="507" y="320"/>
                    <a:pt x="553" y="320"/>
                  </a:cubicBezTo>
                  <a:cubicBezTo>
                    <a:pt x="601" y="320"/>
                    <a:pt x="649" y="320"/>
                    <a:pt x="697" y="320"/>
                  </a:cubicBezTo>
                  <a:cubicBezTo>
                    <a:pt x="709" y="320"/>
                    <a:pt x="721" y="320"/>
                    <a:pt x="734" y="320"/>
                  </a:cubicBezTo>
                  <a:cubicBezTo>
                    <a:pt x="733" y="296"/>
                    <a:pt x="733" y="273"/>
                    <a:pt x="733" y="249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6" name="Freeform 1304"/>
            <p:cNvSpPr>
              <a:spLocks/>
            </p:cNvSpPr>
            <p:nvPr/>
          </p:nvSpPr>
          <p:spPr bwMode="auto">
            <a:xfrm>
              <a:off x="1177" y="810"/>
              <a:ext cx="523" cy="769"/>
            </a:xfrm>
            <a:custGeom>
              <a:avLst/>
              <a:gdLst>
                <a:gd name="T0" fmla="*/ 25 w 381"/>
                <a:gd name="T1" fmla="*/ 551 h 561"/>
                <a:gd name="T2" fmla="*/ 21 w 381"/>
                <a:gd name="T3" fmla="*/ 591 h 561"/>
                <a:gd name="T4" fmla="*/ 89 w 381"/>
                <a:gd name="T5" fmla="*/ 768 h 561"/>
                <a:gd name="T6" fmla="*/ 522 w 381"/>
                <a:gd name="T7" fmla="*/ 572 h 561"/>
                <a:gd name="T8" fmla="*/ 515 w 381"/>
                <a:gd name="T9" fmla="*/ 489 h 561"/>
                <a:gd name="T10" fmla="*/ 502 w 381"/>
                <a:gd name="T11" fmla="*/ 477 h 561"/>
                <a:gd name="T12" fmla="*/ 490 w 381"/>
                <a:gd name="T13" fmla="*/ 470 h 561"/>
                <a:gd name="T14" fmla="*/ 486 w 381"/>
                <a:gd name="T15" fmla="*/ 488 h 561"/>
                <a:gd name="T16" fmla="*/ 461 w 381"/>
                <a:gd name="T17" fmla="*/ 489 h 561"/>
                <a:gd name="T18" fmla="*/ 439 w 381"/>
                <a:gd name="T19" fmla="*/ 489 h 561"/>
                <a:gd name="T20" fmla="*/ 415 w 381"/>
                <a:gd name="T21" fmla="*/ 488 h 561"/>
                <a:gd name="T22" fmla="*/ 394 w 381"/>
                <a:gd name="T23" fmla="*/ 495 h 561"/>
                <a:gd name="T24" fmla="*/ 372 w 381"/>
                <a:gd name="T25" fmla="*/ 500 h 561"/>
                <a:gd name="T26" fmla="*/ 362 w 381"/>
                <a:gd name="T27" fmla="*/ 503 h 561"/>
                <a:gd name="T28" fmla="*/ 354 w 381"/>
                <a:gd name="T29" fmla="*/ 487 h 561"/>
                <a:gd name="T30" fmla="*/ 336 w 381"/>
                <a:gd name="T31" fmla="*/ 458 h 561"/>
                <a:gd name="T32" fmla="*/ 323 w 381"/>
                <a:gd name="T33" fmla="*/ 455 h 561"/>
                <a:gd name="T34" fmla="*/ 320 w 381"/>
                <a:gd name="T35" fmla="*/ 432 h 561"/>
                <a:gd name="T36" fmla="*/ 309 w 381"/>
                <a:gd name="T37" fmla="*/ 422 h 561"/>
                <a:gd name="T38" fmla="*/ 297 w 381"/>
                <a:gd name="T39" fmla="*/ 396 h 561"/>
                <a:gd name="T40" fmla="*/ 290 w 381"/>
                <a:gd name="T41" fmla="*/ 373 h 561"/>
                <a:gd name="T42" fmla="*/ 279 w 381"/>
                <a:gd name="T43" fmla="*/ 362 h 561"/>
                <a:gd name="T44" fmla="*/ 266 w 381"/>
                <a:gd name="T45" fmla="*/ 373 h 561"/>
                <a:gd name="T46" fmla="*/ 254 w 381"/>
                <a:gd name="T47" fmla="*/ 378 h 561"/>
                <a:gd name="T48" fmla="*/ 237 w 381"/>
                <a:gd name="T49" fmla="*/ 380 h 561"/>
                <a:gd name="T50" fmla="*/ 228 w 381"/>
                <a:gd name="T51" fmla="*/ 371 h 561"/>
                <a:gd name="T52" fmla="*/ 226 w 381"/>
                <a:gd name="T53" fmla="*/ 355 h 561"/>
                <a:gd name="T54" fmla="*/ 240 w 381"/>
                <a:gd name="T55" fmla="*/ 339 h 561"/>
                <a:gd name="T56" fmla="*/ 235 w 381"/>
                <a:gd name="T57" fmla="*/ 318 h 561"/>
                <a:gd name="T58" fmla="*/ 236 w 381"/>
                <a:gd name="T59" fmla="*/ 299 h 561"/>
                <a:gd name="T60" fmla="*/ 244 w 381"/>
                <a:gd name="T61" fmla="*/ 273 h 561"/>
                <a:gd name="T62" fmla="*/ 229 w 381"/>
                <a:gd name="T63" fmla="*/ 258 h 561"/>
                <a:gd name="T64" fmla="*/ 209 w 381"/>
                <a:gd name="T65" fmla="*/ 249 h 561"/>
                <a:gd name="T66" fmla="*/ 196 w 381"/>
                <a:gd name="T67" fmla="*/ 236 h 561"/>
                <a:gd name="T68" fmla="*/ 192 w 381"/>
                <a:gd name="T69" fmla="*/ 225 h 561"/>
                <a:gd name="T70" fmla="*/ 178 w 381"/>
                <a:gd name="T71" fmla="*/ 208 h 561"/>
                <a:gd name="T72" fmla="*/ 165 w 381"/>
                <a:gd name="T73" fmla="*/ 197 h 561"/>
                <a:gd name="T74" fmla="*/ 152 w 381"/>
                <a:gd name="T75" fmla="*/ 189 h 561"/>
                <a:gd name="T76" fmla="*/ 135 w 381"/>
                <a:gd name="T77" fmla="*/ 175 h 561"/>
                <a:gd name="T78" fmla="*/ 133 w 381"/>
                <a:gd name="T79" fmla="*/ 166 h 561"/>
                <a:gd name="T80" fmla="*/ 129 w 381"/>
                <a:gd name="T81" fmla="*/ 144 h 561"/>
                <a:gd name="T82" fmla="*/ 114 w 381"/>
                <a:gd name="T83" fmla="*/ 126 h 561"/>
                <a:gd name="T84" fmla="*/ 102 w 381"/>
                <a:gd name="T85" fmla="*/ 0 h 561"/>
                <a:gd name="T86" fmla="*/ 19 w 381"/>
                <a:gd name="T87" fmla="*/ 99 h 561"/>
                <a:gd name="T88" fmla="*/ 18 w 381"/>
                <a:gd name="T89" fmla="*/ 288 h 561"/>
                <a:gd name="T90" fmla="*/ 27 w 381"/>
                <a:gd name="T91" fmla="*/ 308 h 561"/>
                <a:gd name="T92" fmla="*/ 40 w 381"/>
                <a:gd name="T93" fmla="*/ 344 h 561"/>
                <a:gd name="T94" fmla="*/ 62 w 381"/>
                <a:gd name="T95" fmla="*/ 363 h 561"/>
                <a:gd name="T96" fmla="*/ 56 w 381"/>
                <a:gd name="T97" fmla="*/ 393 h 561"/>
                <a:gd name="T98" fmla="*/ 38 w 381"/>
                <a:gd name="T99" fmla="*/ 433 h 561"/>
                <a:gd name="T100" fmla="*/ 36 w 381"/>
                <a:gd name="T101" fmla="*/ 444 h 561"/>
                <a:gd name="T102" fmla="*/ 5 w 381"/>
                <a:gd name="T103" fmla="*/ 493 h 561"/>
                <a:gd name="T104" fmla="*/ 11 w 381"/>
                <a:gd name="T105" fmla="*/ 518 h 561"/>
                <a:gd name="T106" fmla="*/ 32 w 381"/>
                <a:gd name="T107" fmla="*/ 530 h 56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81"/>
                <a:gd name="T163" fmla="*/ 0 h 561"/>
                <a:gd name="T164" fmla="*/ 381 w 381"/>
                <a:gd name="T165" fmla="*/ 561 h 56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81" h="561">
                  <a:moveTo>
                    <a:pt x="23" y="387"/>
                  </a:moveTo>
                  <a:cubicBezTo>
                    <a:pt x="21" y="390"/>
                    <a:pt x="22" y="391"/>
                    <a:pt x="19" y="393"/>
                  </a:cubicBezTo>
                  <a:cubicBezTo>
                    <a:pt x="17" y="394"/>
                    <a:pt x="19" y="396"/>
                    <a:pt x="19" y="396"/>
                  </a:cubicBezTo>
                  <a:cubicBezTo>
                    <a:pt x="20" y="398"/>
                    <a:pt x="20" y="399"/>
                    <a:pt x="20" y="400"/>
                  </a:cubicBezTo>
                  <a:cubicBezTo>
                    <a:pt x="21" y="401"/>
                    <a:pt x="18" y="402"/>
                    <a:pt x="18" y="402"/>
                  </a:cubicBezTo>
                  <a:cubicBezTo>
                    <a:pt x="18" y="402"/>
                    <a:pt x="18" y="404"/>
                    <a:pt x="18" y="405"/>
                  </a:cubicBezTo>
                  <a:cubicBezTo>
                    <a:pt x="19" y="407"/>
                    <a:pt x="18" y="410"/>
                    <a:pt x="15" y="411"/>
                  </a:cubicBezTo>
                  <a:cubicBezTo>
                    <a:pt x="17" y="413"/>
                    <a:pt x="15" y="412"/>
                    <a:pt x="15" y="413"/>
                  </a:cubicBezTo>
                  <a:cubicBezTo>
                    <a:pt x="14" y="414"/>
                    <a:pt x="15" y="415"/>
                    <a:pt x="15" y="416"/>
                  </a:cubicBezTo>
                  <a:cubicBezTo>
                    <a:pt x="15" y="421"/>
                    <a:pt x="15" y="426"/>
                    <a:pt x="15" y="431"/>
                  </a:cubicBezTo>
                  <a:cubicBezTo>
                    <a:pt x="15" y="445"/>
                    <a:pt x="15" y="458"/>
                    <a:pt x="15" y="472"/>
                  </a:cubicBezTo>
                  <a:cubicBezTo>
                    <a:pt x="15" y="498"/>
                    <a:pt x="15" y="524"/>
                    <a:pt x="15" y="550"/>
                  </a:cubicBezTo>
                  <a:cubicBezTo>
                    <a:pt x="15" y="553"/>
                    <a:pt x="13" y="560"/>
                    <a:pt x="16" y="560"/>
                  </a:cubicBezTo>
                  <a:cubicBezTo>
                    <a:pt x="24" y="560"/>
                    <a:pt x="31" y="560"/>
                    <a:pt x="39" y="560"/>
                  </a:cubicBezTo>
                  <a:cubicBezTo>
                    <a:pt x="47" y="560"/>
                    <a:pt x="56" y="560"/>
                    <a:pt x="65" y="560"/>
                  </a:cubicBezTo>
                  <a:cubicBezTo>
                    <a:pt x="92" y="560"/>
                    <a:pt x="119" y="560"/>
                    <a:pt x="145" y="560"/>
                  </a:cubicBezTo>
                  <a:cubicBezTo>
                    <a:pt x="169" y="559"/>
                    <a:pt x="192" y="561"/>
                    <a:pt x="216" y="560"/>
                  </a:cubicBezTo>
                  <a:cubicBezTo>
                    <a:pt x="239" y="560"/>
                    <a:pt x="263" y="560"/>
                    <a:pt x="287" y="560"/>
                  </a:cubicBezTo>
                  <a:cubicBezTo>
                    <a:pt x="318" y="559"/>
                    <a:pt x="349" y="560"/>
                    <a:pt x="380" y="560"/>
                  </a:cubicBezTo>
                  <a:cubicBezTo>
                    <a:pt x="380" y="512"/>
                    <a:pt x="380" y="465"/>
                    <a:pt x="380" y="417"/>
                  </a:cubicBezTo>
                  <a:cubicBezTo>
                    <a:pt x="380" y="408"/>
                    <a:pt x="380" y="400"/>
                    <a:pt x="380" y="391"/>
                  </a:cubicBezTo>
                  <a:cubicBezTo>
                    <a:pt x="380" y="384"/>
                    <a:pt x="380" y="377"/>
                    <a:pt x="380" y="370"/>
                  </a:cubicBezTo>
                  <a:cubicBezTo>
                    <a:pt x="380" y="368"/>
                    <a:pt x="381" y="362"/>
                    <a:pt x="378" y="361"/>
                  </a:cubicBezTo>
                  <a:cubicBezTo>
                    <a:pt x="377" y="361"/>
                    <a:pt x="376" y="361"/>
                    <a:pt x="375" y="360"/>
                  </a:cubicBezTo>
                  <a:cubicBezTo>
                    <a:pt x="374" y="359"/>
                    <a:pt x="375" y="358"/>
                    <a:pt x="375" y="357"/>
                  </a:cubicBezTo>
                  <a:cubicBezTo>
                    <a:pt x="374" y="357"/>
                    <a:pt x="372" y="356"/>
                    <a:pt x="372" y="355"/>
                  </a:cubicBezTo>
                  <a:cubicBezTo>
                    <a:pt x="371" y="353"/>
                    <a:pt x="370" y="354"/>
                    <a:pt x="369" y="353"/>
                  </a:cubicBezTo>
                  <a:cubicBezTo>
                    <a:pt x="368" y="352"/>
                    <a:pt x="368" y="350"/>
                    <a:pt x="369" y="350"/>
                  </a:cubicBezTo>
                  <a:cubicBezTo>
                    <a:pt x="369" y="349"/>
                    <a:pt x="368" y="349"/>
                    <a:pt x="367" y="348"/>
                  </a:cubicBezTo>
                  <a:cubicBezTo>
                    <a:pt x="367" y="348"/>
                    <a:pt x="366" y="348"/>
                    <a:pt x="366" y="348"/>
                  </a:cubicBezTo>
                  <a:cubicBezTo>
                    <a:pt x="365" y="347"/>
                    <a:pt x="367" y="346"/>
                    <a:pt x="365" y="345"/>
                  </a:cubicBezTo>
                  <a:cubicBezTo>
                    <a:pt x="364" y="344"/>
                    <a:pt x="363" y="342"/>
                    <a:pt x="362" y="341"/>
                  </a:cubicBezTo>
                  <a:cubicBezTo>
                    <a:pt x="363" y="342"/>
                    <a:pt x="359" y="340"/>
                    <a:pt x="360" y="340"/>
                  </a:cubicBezTo>
                  <a:cubicBezTo>
                    <a:pt x="359" y="340"/>
                    <a:pt x="360" y="339"/>
                    <a:pt x="359" y="340"/>
                  </a:cubicBezTo>
                  <a:cubicBezTo>
                    <a:pt x="358" y="340"/>
                    <a:pt x="358" y="342"/>
                    <a:pt x="357" y="343"/>
                  </a:cubicBezTo>
                  <a:cubicBezTo>
                    <a:pt x="357" y="343"/>
                    <a:pt x="355" y="342"/>
                    <a:pt x="355" y="343"/>
                  </a:cubicBezTo>
                  <a:cubicBezTo>
                    <a:pt x="352" y="344"/>
                    <a:pt x="354" y="344"/>
                    <a:pt x="354" y="345"/>
                  </a:cubicBezTo>
                  <a:cubicBezTo>
                    <a:pt x="353" y="347"/>
                    <a:pt x="353" y="349"/>
                    <a:pt x="351" y="348"/>
                  </a:cubicBezTo>
                  <a:cubicBezTo>
                    <a:pt x="352" y="350"/>
                    <a:pt x="350" y="351"/>
                    <a:pt x="351" y="353"/>
                  </a:cubicBezTo>
                  <a:cubicBezTo>
                    <a:pt x="352" y="355"/>
                    <a:pt x="354" y="355"/>
                    <a:pt x="354" y="356"/>
                  </a:cubicBezTo>
                  <a:cubicBezTo>
                    <a:pt x="354" y="357"/>
                    <a:pt x="353" y="357"/>
                    <a:pt x="352" y="356"/>
                  </a:cubicBezTo>
                  <a:cubicBezTo>
                    <a:pt x="351" y="356"/>
                    <a:pt x="352" y="357"/>
                    <a:pt x="350" y="356"/>
                  </a:cubicBezTo>
                  <a:cubicBezTo>
                    <a:pt x="349" y="355"/>
                    <a:pt x="347" y="354"/>
                    <a:pt x="346" y="355"/>
                  </a:cubicBezTo>
                  <a:cubicBezTo>
                    <a:pt x="344" y="357"/>
                    <a:pt x="342" y="355"/>
                    <a:pt x="340" y="355"/>
                  </a:cubicBezTo>
                  <a:cubicBezTo>
                    <a:pt x="339" y="355"/>
                    <a:pt x="338" y="357"/>
                    <a:pt x="336" y="357"/>
                  </a:cubicBezTo>
                  <a:cubicBezTo>
                    <a:pt x="336" y="357"/>
                    <a:pt x="333" y="359"/>
                    <a:pt x="332" y="359"/>
                  </a:cubicBezTo>
                  <a:cubicBezTo>
                    <a:pt x="331" y="359"/>
                    <a:pt x="330" y="355"/>
                    <a:pt x="330" y="354"/>
                  </a:cubicBezTo>
                  <a:cubicBezTo>
                    <a:pt x="328" y="355"/>
                    <a:pt x="326" y="355"/>
                    <a:pt x="324" y="356"/>
                  </a:cubicBezTo>
                  <a:cubicBezTo>
                    <a:pt x="322" y="356"/>
                    <a:pt x="320" y="356"/>
                    <a:pt x="319" y="356"/>
                  </a:cubicBezTo>
                  <a:cubicBezTo>
                    <a:pt x="319" y="357"/>
                    <a:pt x="320" y="357"/>
                    <a:pt x="320" y="357"/>
                  </a:cubicBezTo>
                  <a:cubicBezTo>
                    <a:pt x="318" y="356"/>
                    <a:pt x="316" y="358"/>
                    <a:pt x="314" y="357"/>
                  </a:cubicBezTo>
                  <a:cubicBezTo>
                    <a:pt x="313" y="357"/>
                    <a:pt x="312" y="356"/>
                    <a:pt x="311" y="357"/>
                  </a:cubicBezTo>
                  <a:cubicBezTo>
                    <a:pt x="309" y="357"/>
                    <a:pt x="309" y="356"/>
                    <a:pt x="308" y="356"/>
                  </a:cubicBezTo>
                  <a:cubicBezTo>
                    <a:pt x="307" y="355"/>
                    <a:pt x="307" y="355"/>
                    <a:pt x="306" y="354"/>
                  </a:cubicBezTo>
                  <a:cubicBezTo>
                    <a:pt x="305" y="354"/>
                    <a:pt x="302" y="355"/>
                    <a:pt x="302" y="356"/>
                  </a:cubicBezTo>
                  <a:cubicBezTo>
                    <a:pt x="303" y="357"/>
                    <a:pt x="301" y="356"/>
                    <a:pt x="300" y="357"/>
                  </a:cubicBezTo>
                  <a:cubicBezTo>
                    <a:pt x="299" y="358"/>
                    <a:pt x="300" y="359"/>
                    <a:pt x="300" y="360"/>
                  </a:cubicBezTo>
                  <a:cubicBezTo>
                    <a:pt x="299" y="368"/>
                    <a:pt x="294" y="360"/>
                    <a:pt x="292" y="362"/>
                  </a:cubicBezTo>
                  <a:cubicBezTo>
                    <a:pt x="290" y="363"/>
                    <a:pt x="291" y="362"/>
                    <a:pt x="289" y="361"/>
                  </a:cubicBezTo>
                  <a:cubicBezTo>
                    <a:pt x="289" y="361"/>
                    <a:pt x="288" y="361"/>
                    <a:pt x="287" y="361"/>
                  </a:cubicBezTo>
                  <a:cubicBezTo>
                    <a:pt x="285" y="361"/>
                    <a:pt x="283" y="360"/>
                    <a:pt x="282" y="361"/>
                  </a:cubicBezTo>
                  <a:cubicBezTo>
                    <a:pt x="280" y="361"/>
                    <a:pt x="278" y="358"/>
                    <a:pt x="277" y="360"/>
                  </a:cubicBezTo>
                  <a:cubicBezTo>
                    <a:pt x="276" y="361"/>
                    <a:pt x="275" y="361"/>
                    <a:pt x="274" y="361"/>
                  </a:cubicBezTo>
                  <a:cubicBezTo>
                    <a:pt x="273" y="361"/>
                    <a:pt x="273" y="363"/>
                    <a:pt x="272" y="363"/>
                  </a:cubicBezTo>
                  <a:cubicBezTo>
                    <a:pt x="272" y="364"/>
                    <a:pt x="271" y="364"/>
                    <a:pt x="271" y="365"/>
                  </a:cubicBezTo>
                  <a:cubicBezTo>
                    <a:pt x="270" y="367"/>
                    <a:pt x="272" y="367"/>
                    <a:pt x="272" y="368"/>
                  </a:cubicBezTo>
                  <a:cubicBezTo>
                    <a:pt x="272" y="372"/>
                    <a:pt x="270" y="371"/>
                    <a:pt x="268" y="369"/>
                  </a:cubicBezTo>
                  <a:cubicBezTo>
                    <a:pt x="268" y="369"/>
                    <a:pt x="268" y="368"/>
                    <a:pt x="268" y="368"/>
                  </a:cubicBezTo>
                  <a:cubicBezTo>
                    <a:pt x="267" y="368"/>
                    <a:pt x="267" y="368"/>
                    <a:pt x="267" y="368"/>
                  </a:cubicBezTo>
                  <a:cubicBezTo>
                    <a:pt x="266" y="367"/>
                    <a:pt x="265" y="367"/>
                    <a:pt x="264" y="367"/>
                  </a:cubicBezTo>
                  <a:cubicBezTo>
                    <a:pt x="263" y="366"/>
                    <a:pt x="261" y="365"/>
                    <a:pt x="260" y="364"/>
                  </a:cubicBezTo>
                  <a:cubicBezTo>
                    <a:pt x="260" y="363"/>
                    <a:pt x="260" y="361"/>
                    <a:pt x="259" y="361"/>
                  </a:cubicBezTo>
                  <a:cubicBezTo>
                    <a:pt x="259" y="360"/>
                    <a:pt x="260" y="359"/>
                    <a:pt x="260" y="358"/>
                  </a:cubicBezTo>
                  <a:cubicBezTo>
                    <a:pt x="260" y="357"/>
                    <a:pt x="258" y="357"/>
                    <a:pt x="258" y="356"/>
                  </a:cubicBezTo>
                  <a:cubicBezTo>
                    <a:pt x="257" y="356"/>
                    <a:pt x="258" y="355"/>
                    <a:pt x="258" y="355"/>
                  </a:cubicBezTo>
                  <a:cubicBezTo>
                    <a:pt x="258" y="354"/>
                    <a:pt x="257" y="354"/>
                    <a:pt x="257" y="354"/>
                  </a:cubicBezTo>
                  <a:cubicBezTo>
                    <a:pt x="257" y="353"/>
                    <a:pt x="255" y="352"/>
                    <a:pt x="255" y="352"/>
                  </a:cubicBezTo>
                  <a:cubicBezTo>
                    <a:pt x="255" y="350"/>
                    <a:pt x="257" y="350"/>
                    <a:pt x="257" y="349"/>
                  </a:cubicBezTo>
                  <a:cubicBezTo>
                    <a:pt x="258" y="346"/>
                    <a:pt x="254" y="345"/>
                    <a:pt x="254" y="342"/>
                  </a:cubicBezTo>
                  <a:cubicBezTo>
                    <a:pt x="254" y="340"/>
                    <a:pt x="249" y="334"/>
                    <a:pt x="245" y="334"/>
                  </a:cubicBezTo>
                  <a:cubicBezTo>
                    <a:pt x="243" y="334"/>
                    <a:pt x="241" y="338"/>
                    <a:pt x="239" y="337"/>
                  </a:cubicBezTo>
                  <a:cubicBezTo>
                    <a:pt x="239" y="336"/>
                    <a:pt x="240" y="335"/>
                    <a:pt x="239" y="335"/>
                  </a:cubicBezTo>
                  <a:cubicBezTo>
                    <a:pt x="239" y="334"/>
                    <a:pt x="238" y="333"/>
                    <a:pt x="237" y="333"/>
                  </a:cubicBezTo>
                  <a:cubicBezTo>
                    <a:pt x="237" y="332"/>
                    <a:pt x="236" y="333"/>
                    <a:pt x="235" y="333"/>
                  </a:cubicBezTo>
                  <a:cubicBezTo>
                    <a:pt x="234" y="333"/>
                    <a:pt x="235" y="332"/>
                    <a:pt x="235" y="332"/>
                  </a:cubicBezTo>
                  <a:cubicBezTo>
                    <a:pt x="234" y="331"/>
                    <a:pt x="233" y="331"/>
                    <a:pt x="233" y="330"/>
                  </a:cubicBezTo>
                  <a:cubicBezTo>
                    <a:pt x="232" y="329"/>
                    <a:pt x="231" y="327"/>
                    <a:pt x="230" y="326"/>
                  </a:cubicBezTo>
                  <a:cubicBezTo>
                    <a:pt x="230" y="323"/>
                    <a:pt x="232" y="325"/>
                    <a:pt x="233" y="324"/>
                  </a:cubicBezTo>
                  <a:cubicBezTo>
                    <a:pt x="234" y="323"/>
                    <a:pt x="233" y="322"/>
                    <a:pt x="233" y="321"/>
                  </a:cubicBezTo>
                  <a:cubicBezTo>
                    <a:pt x="234" y="319"/>
                    <a:pt x="234" y="316"/>
                    <a:pt x="233" y="315"/>
                  </a:cubicBezTo>
                  <a:cubicBezTo>
                    <a:pt x="233" y="315"/>
                    <a:pt x="230" y="314"/>
                    <a:pt x="231" y="314"/>
                  </a:cubicBezTo>
                  <a:cubicBezTo>
                    <a:pt x="230" y="313"/>
                    <a:pt x="229" y="313"/>
                    <a:pt x="229" y="312"/>
                  </a:cubicBezTo>
                  <a:cubicBezTo>
                    <a:pt x="229" y="312"/>
                    <a:pt x="231" y="311"/>
                    <a:pt x="229" y="311"/>
                  </a:cubicBezTo>
                  <a:cubicBezTo>
                    <a:pt x="227" y="310"/>
                    <a:pt x="227" y="311"/>
                    <a:pt x="226" y="310"/>
                  </a:cubicBezTo>
                  <a:cubicBezTo>
                    <a:pt x="226" y="310"/>
                    <a:pt x="225" y="308"/>
                    <a:pt x="225" y="308"/>
                  </a:cubicBezTo>
                  <a:cubicBezTo>
                    <a:pt x="225" y="308"/>
                    <a:pt x="225" y="306"/>
                    <a:pt x="225" y="305"/>
                  </a:cubicBezTo>
                  <a:cubicBezTo>
                    <a:pt x="224" y="304"/>
                    <a:pt x="223" y="304"/>
                    <a:pt x="222" y="303"/>
                  </a:cubicBezTo>
                  <a:cubicBezTo>
                    <a:pt x="221" y="302"/>
                    <a:pt x="221" y="300"/>
                    <a:pt x="220" y="300"/>
                  </a:cubicBezTo>
                  <a:cubicBezTo>
                    <a:pt x="218" y="299"/>
                    <a:pt x="219" y="296"/>
                    <a:pt x="217" y="295"/>
                  </a:cubicBezTo>
                  <a:cubicBezTo>
                    <a:pt x="214" y="293"/>
                    <a:pt x="217" y="291"/>
                    <a:pt x="216" y="289"/>
                  </a:cubicBezTo>
                  <a:cubicBezTo>
                    <a:pt x="215" y="288"/>
                    <a:pt x="213" y="287"/>
                    <a:pt x="213" y="286"/>
                  </a:cubicBezTo>
                  <a:cubicBezTo>
                    <a:pt x="214" y="286"/>
                    <a:pt x="213" y="284"/>
                    <a:pt x="213" y="283"/>
                  </a:cubicBezTo>
                  <a:cubicBezTo>
                    <a:pt x="213" y="281"/>
                    <a:pt x="214" y="281"/>
                    <a:pt x="214" y="279"/>
                  </a:cubicBezTo>
                  <a:cubicBezTo>
                    <a:pt x="213" y="277"/>
                    <a:pt x="212" y="278"/>
                    <a:pt x="210" y="278"/>
                  </a:cubicBezTo>
                  <a:cubicBezTo>
                    <a:pt x="210" y="276"/>
                    <a:pt x="212" y="273"/>
                    <a:pt x="211" y="272"/>
                  </a:cubicBezTo>
                  <a:cubicBezTo>
                    <a:pt x="211" y="271"/>
                    <a:pt x="209" y="270"/>
                    <a:pt x="208" y="270"/>
                  </a:cubicBezTo>
                  <a:cubicBezTo>
                    <a:pt x="207" y="270"/>
                    <a:pt x="206" y="271"/>
                    <a:pt x="206" y="270"/>
                  </a:cubicBezTo>
                  <a:cubicBezTo>
                    <a:pt x="205" y="269"/>
                    <a:pt x="206" y="269"/>
                    <a:pt x="206" y="268"/>
                  </a:cubicBezTo>
                  <a:cubicBezTo>
                    <a:pt x="206" y="267"/>
                    <a:pt x="205" y="267"/>
                    <a:pt x="204" y="266"/>
                  </a:cubicBezTo>
                  <a:cubicBezTo>
                    <a:pt x="203" y="265"/>
                    <a:pt x="204" y="265"/>
                    <a:pt x="203" y="264"/>
                  </a:cubicBezTo>
                  <a:cubicBezTo>
                    <a:pt x="204" y="265"/>
                    <a:pt x="200" y="264"/>
                    <a:pt x="201" y="264"/>
                  </a:cubicBezTo>
                  <a:cubicBezTo>
                    <a:pt x="200" y="264"/>
                    <a:pt x="198" y="264"/>
                    <a:pt x="198" y="266"/>
                  </a:cubicBezTo>
                  <a:cubicBezTo>
                    <a:pt x="198" y="267"/>
                    <a:pt x="199" y="267"/>
                    <a:pt x="198" y="268"/>
                  </a:cubicBezTo>
                  <a:cubicBezTo>
                    <a:pt x="198" y="269"/>
                    <a:pt x="196" y="269"/>
                    <a:pt x="196" y="269"/>
                  </a:cubicBezTo>
                  <a:cubicBezTo>
                    <a:pt x="195" y="270"/>
                    <a:pt x="195" y="271"/>
                    <a:pt x="194" y="272"/>
                  </a:cubicBezTo>
                  <a:cubicBezTo>
                    <a:pt x="194" y="273"/>
                    <a:pt x="193" y="273"/>
                    <a:pt x="192" y="273"/>
                  </a:cubicBezTo>
                  <a:cubicBezTo>
                    <a:pt x="191" y="274"/>
                    <a:pt x="191" y="275"/>
                    <a:pt x="191" y="275"/>
                  </a:cubicBezTo>
                  <a:cubicBezTo>
                    <a:pt x="190" y="275"/>
                    <a:pt x="188" y="276"/>
                    <a:pt x="188" y="276"/>
                  </a:cubicBezTo>
                  <a:cubicBezTo>
                    <a:pt x="187" y="276"/>
                    <a:pt x="188" y="277"/>
                    <a:pt x="187" y="277"/>
                  </a:cubicBezTo>
                  <a:cubicBezTo>
                    <a:pt x="186" y="276"/>
                    <a:pt x="185" y="276"/>
                    <a:pt x="185" y="276"/>
                  </a:cubicBezTo>
                  <a:cubicBezTo>
                    <a:pt x="184" y="276"/>
                    <a:pt x="184" y="279"/>
                    <a:pt x="184" y="279"/>
                  </a:cubicBezTo>
                  <a:cubicBezTo>
                    <a:pt x="183" y="280"/>
                    <a:pt x="181" y="283"/>
                    <a:pt x="179" y="283"/>
                  </a:cubicBezTo>
                  <a:cubicBezTo>
                    <a:pt x="178" y="283"/>
                    <a:pt x="178" y="282"/>
                    <a:pt x="177" y="281"/>
                  </a:cubicBezTo>
                  <a:cubicBezTo>
                    <a:pt x="177" y="280"/>
                    <a:pt x="175" y="280"/>
                    <a:pt x="175" y="279"/>
                  </a:cubicBezTo>
                  <a:cubicBezTo>
                    <a:pt x="174" y="278"/>
                    <a:pt x="174" y="278"/>
                    <a:pt x="173" y="277"/>
                  </a:cubicBezTo>
                  <a:cubicBezTo>
                    <a:pt x="173" y="277"/>
                    <a:pt x="171" y="275"/>
                    <a:pt x="171" y="275"/>
                  </a:cubicBezTo>
                  <a:cubicBezTo>
                    <a:pt x="171" y="274"/>
                    <a:pt x="170" y="275"/>
                    <a:pt x="169" y="275"/>
                  </a:cubicBezTo>
                  <a:cubicBezTo>
                    <a:pt x="168" y="275"/>
                    <a:pt x="167" y="275"/>
                    <a:pt x="167" y="274"/>
                  </a:cubicBezTo>
                  <a:cubicBezTo>
                    <a:pt x="166" y="274"/>
                    <a:pt x="165" y="276"/>
                    <a:pt x="166" y="274"/>
                  </a:cubicBezTo>
                  <a:cubicBezTo>
                    <a:pt x="166" y="273"/>
                    <a:pt x="166" y="271"/>
                    <a:pt x="166" y="271"/>
                  </a:cubicBezTo>
                  <a:cubicBezTo>
                    <a:pt x="166" y="270"/>
                    <a:pt x="165" y="270"/>
                    <a:pt x="165" y="269"/>
                  </a:cubicBezTo>
                  <a:cubicBezTo>
                    <a:pt x="165" y="269"/>
                    <a:pt x="168" y="268"/>
                    <a:pt x="168" y="267"/>
                  </a:cubicBezTo>
                  <a:cubicBezTo>
                    <a:pt x="169" y="267"/>
                    <a:pt x="169" y="263"/>
                    <a:pt x="169" y="262"/>
                  </a:cubicBezTo>
                  <a:cubicBezTo>
                    <a:pt x="169" y="262"/>
                    <a:pt x="167" y="261"/>
                    <a:pt x="167" y="261"/>
                  </a:cubicBezTo>
                  <a:cubicBezTo>
                    <a:pt x="167" y="261"/>
                    <a:pt x="165" y="258"/>
                    <a:pt x="165" y="259"/>
                  </a:cubicBezTo>
                  <a:cubicBezTo>
                    <a:pt x="165" y="256"/>
                    <a:pt x="168" y="255"/>
                    <a:pt x="168" y="253"/>
                  </a:cubicBezTo>
                  <a:cubicBezTo>
                    <a:pt x="168" y="251"/>
                    <a:pt x="169" y="252"/>
                    <a:pt x="170" y="252"/>
                  </a:cubicBezTo>
                  <a:cubicBezTo>
                    <a:pt x="171" y="252"/>
                    <a:pt x="172" y="251"/>
                    <a:pt x="172" y="251"/>
                  </a:cubicBezTo>
                  <a:cubicBezTo>
                    <a:pt x="173" y="251"/>
                    <a:pt x="174" y="252"/>
                    <a:pt x="174" y="251"/>
                  </a:cubicBezTo>
                  <a:cubicBezTo>
                    <a:pt x="175" y="251"/>
                    <a:pt x="177" y="249"/>
                    <a:pt x="175" y="247"/>
                  </a:cubicBezTo>
                  <a:cubicBezTo>
                    <a:pt x="172" y="245"/>
                    <a:pt x="175" y="244"/>
                    <a:pt x="175" y="242"/>
                  </a:cubicBezTo>
                  <a:cubicBezTo>
                    <a:pt x="174" y="240"/>
                    <a:pt x="171" y="241"/>
                    <a:pt x="170" y="240"/>
                  </a:cubicBezTo>
                  <a:cubicBezTo>
                    <a:pt x="169" y="239"/>
                    <a:pt x="171" y="239"/>
                    <a:pt x="171" y="238"/>
                  </a:cubicBezTo>
                  <a:cubicBezTo>
                    <a:pt x="170" y="237"/>
                    <a:pt x="169" y="238"/>
                    <a:pt x="169" y="237"/>
                  </a:cubicBezTo>
                  <a:cubicBezTo>
                    <a:pt x="169" y="235"/>
                    <a:pt x="172" y="234"/>
                    <a:pt x="171" y="232"/>
                  </a:cubicBezTo>
                  <a:cubicBezTo>
                    <a:pt x="170" y="230"/>
                    <a:pt x="166" y="230"/>
                    <a:pt x="168" y="227"/>
                  </a:cubicBezTo>
                  <a:cubicBezTo>
                    <a:pt x="169" y="225"/>
                    <a:pt x="171" y="227"/>
                    <a:pt x="172" y="225"/>
                  </a:cubicBezTo>
                  <a:cubicBezTo>
                    <a:pt x="173" y="225"/>
                    <a:pt x="172" y="223"/>
                    <a:pt x="172" y="222"/>
                  </a:cubicBezTo>
                  <a:cubicBezTo>
                    <a:pt x="172" y="221"/>
                    <a:pt x="171" y="220"/>
                    <a:pt x="171" y="220"/>
                  </a:cubicBezTo>
                  <a:cubicBezTo>
                    <a:pt x="171" y="218"/>
                    <a:pt x="172" y="219"/>
                    <a:pt x="172" y="218"/>
                  </a:cubicBezTo>
                  <a:cubicBezTo>
                    <a:pt x="173" y="216"/>
                    <a:pt x="173" y="217"/>
                    <a:pt x="173" y="215"/>
                  </a:cubicBezTo>
                  <a:cubicBezTo>
                    <a:pt x="174" y="213"/>
                    <a:pt x="174" y="212"/>
                    <a:pt x="174" y="210"/>
                  </a:cubicBezTo>
                  <a:cubicBezTo>
                    <a:pt x="175" y="208"/>
                    <a:pt x="174" y="209"/>
                    <a:pt x="176" y="207"/>
                  </a:cubicBezTo>
                  <a:cubicBezTo>
                    <a:pt x="176" y="206"/>
                    <a:pt x="177" y="203"/>
                    <a:pt x="176" y="202"/>
                  </a:cubicBezTo>
                  <a:cubicBezTo>
                    <a:pt x="172" y="200"/>
                    <a:pt x="178" y="199"/>
                    <a:pt x="178" y="199"/>
                  </a:cubicBezTo>
                  <a:cubicBezTo>
                    <a:pt x="179" y="198"/>
                    <a:pt x="178" y="194"/>
                    <a:pt x="179" y="193"/>
                  </a:cubicBezTo>
                  <a:cubicBezTo>
                    <a:pt x="179" y="191"/>
                    <a:pt x="181" y="189"/>
                    <a:pt x="180" y="187"/>
                  </a:cubicBezTo>
                  <a:cubicBezTo>
                    <a:pt x="178" y="186"/>
                    <a:pt x="175" y="186"/>
                    <a:pt x="174" y="187"/>
                  </a:cubicBezTo>
                  <a:cubicBezTo>
                    <a:pt x="171" y="188"/>
                    <a:pt x="172" y="189"/>
                    <a:pt x="169" y="189"/>
                  </a:cubicBezTo>
                  <a:cubicBezTo>
                    <a:pt x="169" y="189"/>
                    <a:pt x="167" y="188"/>
                    <a:pt x="167" y="188"/>
                  </a:cubicBezTo>
                  <a:cubicBezTo>
                    <a:pt x="166" y="188"/>
                    <a:pt x="165" y="189"/>
                    <a:pt x="164" y="189"/>
                  </a:cubicBezTo>
                  <a:cubicBezTo>
                    <a:pt x="162" y="189"/>
                    <a:pt x="161" y="187"/>
                    <a:pt x="160" y="185"/>
                  </a:cubicBezTo>
                  <a:cubicBezTo>
                    <a:pt x="160" y="185"/>
                    <a:pt x="161" y="184"/>
                    <a:pt x="161" y="184"/>
                  </a:cubicBezTo>
                  <a:cubicBezTo>
                    <a:pt x="161" y="183"/>
                    <a:pt x="160" y="181"/>
                    <a:pt x="159" y="181"/>
                  </a:cubicBezTo>
                  <a:cubicBezTo>
                    <a:pt x="157" y="180"/>
                    <a:pt x="152" y="187"/>
                    <a:pt x="152" y="182"/>
                  </a:cubicBezTo>
                  <a:cubicBezTo>
                    <a:pt x="152" y="180"/>
                    <a:pt x="153" y="180"/>
                    <a:pt x="152" y="179"/>
                  </a:cubicBezTo>
                  <a:cubicBezTo>
                    <a:pt x="152" y="177"/>
                    <a:pt x="150" y="178"/>
                    <a:pt x="149" y="177"/>
                  </a:cubicBezTo>
                  <a:cubicBezTo>
                    <a:pt x="148" y="176"/>
                    <a:pt x="146" y="174"/>
                    <a:pt x="145" y="176"/>
                  </a:cubicBezTo>
                  <a:cubicBezTo>
                    <a:pt x="145" y="175"/>
                    <a:pt x="144" y="175"/>
                    <a:pt x="144" y="174"/>
                  </a:cubicBezTo>
                  <a:cubicBezTo>
                    <a:pt x="143" y="173"/>
                    <a:pt x="143" y="173"/>
                    <a:pt x="143" y="172"/>
                  </a:cubicBezTo>
                  <a:cubicBezTo>
                    <a:pt x="143" y="171"/>
                    <a:pt x="142" y="171"/>
                    <a:pt x="142" y="171"/>
                  </a:cubicBezTo>
                  <a:cubicBezTo>
                    <a:pt x="142" y="171"/>
                    <a:pt x="142" y="170"/>
                    <a:pt x="142" y="170"/>
                  </a:cubicBezTo>
                  <a:cubicBezTo>
                    <a:pt x="142" y="169"/>
                    <a:pt x="143" y="168"/>
                    <a:pt x="143" y="168"/>
                  </a:cubicBezTo>
                  <a:cubicBezTo>
                    <a:pt x="143" y="167"/>
                    <a:pt x="143" y="166"/>
                    <a:pt x="142" y="166"/>
                  </a:cubicBezTo>
                  <a:cubicBezTo>
                    <a:pt x="141" y="166"/>
                    <a:pt x="140" y="165"/>
                    <a:pt x="140" y="164"/>
                  </a:cubicBezTo>
                  <a:cubicBezTo>
                    <a:pt x="139" y="163"/>
                    <a:pt x="139" y="162"/>
                    <a:pt x="138" y="162"/>
                  </a:cubicBezTo>
                  <a:cubicBezTo>
                    <a:pt x="137" y="161"/>
                    <a:pt x="136" y="162"/>
                    <a:pt x="135" y="161"/>
                  </a:cubicBezTo>
                  <a:cubicBezTo>
                    <a:pt x="134" y="160"/>
                    <a:pt x="134" y="158"/>
                    <a:pt x="133" y="156"/>
                  </a:cubicBezTo>
                  <a:cubicBezTo>
                    <a:pt x="132" y="156"/>
                    <a:pt x="131" y="155"/>
                    <a:pt x="131" y="154"/>
                  </a:cubicBezTo>
                  <a:cubicBezTo>
                    <a:pt x="130" y="153"/>
                    <a:pt x="130" y="152"/>
                    <a:pt x="130" y="152"/>
                  </a:cubicBezTo>
                  <a:cubicBezTo>
                    <a:pt x="130" y="151"/>
                    <a:pt x="129" y="152"/>
                    <a:pt x="129" y="151"/>
                  </a:cubicBezTo>
                  <a:cubicBezTo>
                    <a:pt x="128" y="151"/>
                    <a:pt x="128" y="150"/>
                    <a:pt x="127" y="150"/>
                  </a:cubicBezTo>
                  <a:cubicBezTo>
                    <a:pt x="126" y="149"/>
                    <a:pt x="125" y="148"/>
                    <a:pt x="124" y="148"/>
                  </a:cubicBezTo>
                  <a:cubicBezTo>
                    <a:pt x="123" y="147"/>
                    <a:pt x="123" y="146"/>
                    <a:pt x="123" y="145"/>
                  </a:cubicBezTo>
                  <a:cubicBezTo>
                    <a:pt x="121" y="145"/>
                    <a:pt x="121" y="145"/>
                    <a:pt x="120" y="144"/>
                  </a:cubicBezTo>
                  <a:cubicBezTo>
                    <a:pt x="120" y="144"/>
                    <a:pt x="120" y="142"/>
                    <a:pt x="120" y="142"/>
                  </a:cubicBezTo>
                  <a:cubicBezTo>
                    <a:pt x="121" y="142"/>
                    <a:pt x="118" y="139"/>
                    <a:pt x="119" y="139"/>
                  </a:cubicBezTo>
                  <a:cubicBezTo>
                    <a:pt x="118" y="138"/>
                    <a:pt x="115" y="139"/>
                    <a:pt x="113" y="138"/>
                  </a:cubicBezTo>
                  <a:cubicBezTo>
                    <a:pt x="113" y="138"/>
                    <a:pt x="113" y="137"/>
                    <a:pt x="112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0" y="137"/>
                    <a:pt x="108" y="137"/>
                    <a:pt x="107" y="136"/>
                  </a:cubicBezTo>
                  <a:cubicBezTo>
                    <a:pt x="105" y="135"/>
                    <a:pt x="105" y="132"/>
                    <a:pt x="103" y="131"/>
                  </a:cubicBezTo>
                  <a:cubicBezTo>
                    <a:pt x="102" y="130"/>
                    <a:pt x="101" y="130"/>
                    <a:pt x="100" y="129"/>
                  </a:cubicBezTo>
                  <a:cubicBezTo>
                    <a:pt x="100" y="129"/>
                    <a:pt x="99" y="129"/>
                    <a:pt x="99" y="129"/>
                  </a:cubicBezTo>
                  <a:cubicBezTo>
                    <a:pt x="98" y="129"/>
                    <a:pt x="98" y="128"/>
                    <a:pt x="98" y="128"/>
                  </a:cubicBezTo>
                  <a:cubicBezTo>
                    <a:pt x="97" y="127"/>
                    <a:pt x="96" y="127"/>
                    <a:pt x="95" y="126"/>
                  </a:cubicBezTo>
                  <a:cubicBezTo>
                    <a:pt x="95" y="127"/>
                    <a:pt x="92" y="126"/>
                    <a:pt x="92" y="126"/>
                  </a:cubicBezTo>
                  <a:cubicBezTo>
                    <a:pt x="91" y="124"/>
                    <a:pt x="97" y="124"/>
                    <a:pt x="98" y="124"/>
                  </a:cubicBezTo>
                  <a:cubicBezTo>
                    <a:pt x="99" y="123"/>
                    <a:pt x="100" y="123"/>
                    <a:pt x="100" y="122"/>
                  </a:cubicBezTo>
                  <a:cubicBezTo>
                    <a:pt x="100" y="122"/>
                    <a:pt x="97" y="121"/>
                    <a:pt x="97" y="121"/>
                  </a:cubicBezTo>
                  <a:cubicBezTo>
                    <a:pt x="96" y="120"/>
                    <a:pt x="95" y="117"/>
                    <a:pt x="95" y="117"/>
                  </a:cubicBezTo>
                  <a:cubicBezTo>
                    <a:pt x="91" y="118"/>
                    <a:pt x="94" y="115"/>
                    <a:pt x="95" y="114"/>
                  </a:cubicBezTo>
                  <a:cubicBezTo>
                    <a:pt x="96" y="113"/>
                    <a:pt x="97" y="111"/>
                    <a:pt x="96" y="110"/>
                  </a:cubicBezTo>
                  <a:cubicBezTo>
                    <a:pt x="95" y="109"/>
                    <a:pt x="94" y="109"/>
                    <a:pt x="94" y="108"/>
                  </a:cubicBezTo>
                  <a:cubicBezTo>
                    <a:pt x="94" y="107"/>
                    <a:pt x="95" y="106"/>
                    <a:pt x="94" y="105"/>
                  </a:cubicBezTo>
                  <a:cubicBezTo>
                    <a:pt x="94" y="103"/>
                    <a:pt x="92" y="104"/>
                    <a:pt x="91" y="103"/>
                  </a:cubicBezTo>
                  <a:cubicBezTo>
                    <a:pt x="91" y="102"/>
                    <a:pt x="91" y="100"/>
                    <a:pt x="90" y="100"/>
                  </a:cubicBezTo>
                  <a:cubicBezTo>
                    <a:pt x="89" y="99"/>
                    <a:pt x="88" y="100"/>
                    <a:pt x="88" y="99"/>
                  </a:cubicBezTo>
                  <a:cubicBezTo>
                    <a:pt x="87" y="98"/>
                    <a:pt x="87" y="97"/>
                    <a:pt x="87" y="96"/>
                  </a:cubicBezTo>
                  <a:cubicBezTo>
                    <a:pt x="87" y="93"/>
                    <a:pt x="84" y="93"/>
                    <a:pt x="83" y="92"/>
                  </a:cubicBezTo>
                  <a:cubicBezTo>
                    <a:pt x="80" y="90"/>
                    <a:pt x="79" y="86"/>
                    <a:pt x="77" y="84"/>
                  </a:cubicBezTo>
                  <a:cubicBezTo>
                    <a:pt x="75" y="81"/>
                    <a:pt x="75" y="82"/>
                    <a:pt x="75" y="77"/>
                  </a:cubicBezTo>
                  <a:cubicBezTo>
                    <a:pt x="75" y="69"/>
                    <a:pt x="74" y="60"/>
                    <a:pt x="74" y="52"/>
                  </a:cubicBezTo>
                  <a:cubicBezTo>
                    <a:pt x="74" y="40"/>
                    <a:pt x="74" y="27"/>
                    <a:pt x="74" y="15"/>
                  </a:cubicBezTo>
                  <a:cubicBezTo>
                    <a:pt x="74" y="10"/>
                    <a:pt x="74" y="5"/>
                    <a:pt x="74" y="0"/>
                  </a:cubicBezTo>
                  <a:cubicBezTo>
                    <a:pt x="74" y="0"/>
                    <a:pt x="64" y="0"/>
                    <a:pt x="62" y="0"/>
                  </a:cubicBezTo>
                  <a:cubicBezTo>
                    <a:pt x="46" y="0"/>
                    <a:pt x="31" y="0"/>
                    <a:pt x="16" y="0"/>
                  </a:cubicBezTo>
                  <a:cubicBezTo>
                    <a:pt x="13" y="0"/>
                    <a:pt x="14" y="9"/>
                    <a:pt x="14" y="12"/>
                  </a:cubicBezTo>
                  <a:cubicBezTo>
                    <a:pt x="14" y="19"/>
                    <a:pt x="14" y="26"/>
                    <a:pt x="14" y="32"/>
                  </a:cubicBezTo>
                  <a:cubicBezTo>
                    <a:pt x="14" y="46"/>
                    <a:pt x="14" y="59"/>
                    <a:pt x="14" y="72"/>
                  </a:cubicBezTo>
                  <a:cubicBezTo>
                    <a:pt x="14" y="96"/>
                    <a:pt x="14" y="119"/>
                    <a:pt x="14" y="142"/>
                  </a:cubicBezTo>
                  <a:cubicBezTo>
                    <a:pt x="14" y="155"/>
                    <a:pt x="14" y="168"/>
                    <a:pt x="14" y="181"/>
                  </a:cubicBezTo>
                  <a:cubicBezTo>
                    <a:pt x="14" y="186"/>
                    <a:pt x="14" y="191"/>
                    <a:pt x="14" y="196"/>
                  </a:cubicBezTo>
                  <a:cubicBezTo>
                    <a:pt x="14" y="200"/>
                    <a:pt x="14" y="203"/>
                    <a:pt x="14" y="206"/>
                  </a:cubicBezTo>
                  <a:cubicBezTo>
                    <a:pt x="14" y="207"/>
                    <a:pt x="13" y="208"/>
                    <a:pt x="13" y="210"/>
                  </a:cubicBezTo>
                  <a:cubicBezTo>
                    <a:pt x="13" y="211"/>
                    <a:pt x="12" y="212"/>
                    <a:pt x="14" y="212"/>
                  </a:cubicBezTo>
                  <a:cubicBezTo>
                    <a:pt x="15" y="213"/>
                    <a:pt x="15" y="214"/>
                    <a:pt x="15" y="215"/>
                  </a:cubicBezTo>
                  <a:cubicBezTo>
                    <a:pt x="17" y="216"/>
                    <a:pt x="18" y="217"/>
                    <a:pt x="18" y="219"/>
                  </a:cubicBezTo>
                  <a:cubicBezTo>
                    <a:pt x="19" y="220"/>
                    <a:pt x="19" y="221"/>
                    <a:pt x="19" y="222"/>
                  </a:cubicBezTo>
                  <a:cubicBezTo>
                    <a:pt x="19" y="224"/>
                    <a:pt x="19" y="223"/>
                    <a:pt x="20" y="225"/>
                  </a:cubicBezTo>
                  <a:cubicBezTo>
                    <a:pt x="21" y="227"/>
                    <a:pt x="21" y="227"/>
                    <a:pt x="20" y="229"/>
                  </a:cubicBezTo>
                  <a:cubicBezTo>
                    <a:pt x="20" y="231"/>
                    <a:pt x="18" y="232"/>
                    <a:pt x="18" y="233"/>
                  </a:cubicBezTo>
                  <a:cubicBezTo>
                    <a:pt x="18" y="234"/>
                    <a:pt x="19" y="234"/>
                    <a:pt x="20" y="234"/>
                  </a:cubicBezTo>
                  <a:cubicBezTo>
                    <a:pt x="20" y="235"/>
                    <a:pt x="20" y="236"/>
                    <a:pt x="21" y="237"/>
                  </a:cubicBezTo>
                  <a:cubicBezTo>
                    <a:pt x="23" y="241"/>
                    <a:pt x="24" y="248"/>
                    <a:pt x="29" y="251"/>
                  </a:cubicBezTo>
                  <a:cubicBezTo>
                    <a:pt x="30" y="252"/>
                    <a:pt x="29" y="256"/>
                    <a:pt x="32" y="254"/>
                  </a:cubicBezTo>
                  <a:cubicBezTo>
                    <a:pt x="34" y="253"/>
                    <a:pt x="35" y="254"/>
                    <a:pt x="35" y="255"/>
                  </a:cubicBezTo>
                  <a:cubicBezTo>
                    <a:pt x="38" y="257"/>
                    <a:pt x="37" y="257"/>
                    <a:pt x="39" y="257"/>
                  </a:cubicBezTo>
                  <a:cubicBezTo>
                    <a:pt x="41" y="258"/>
                    <a:pt x="43" y="258"/>
                    <a:pt x="44" y="260"/>
                  </a:cubicBezTo>
                  <a:cubicBezTo>
                    <a:pt x="45" y="261"/>
                    <a:pt x="44" y="263"/>
                    <a:pt x="45" y="265"/>
                  </a:cubicBezTo>
                  <a:cubicBezTo>
                    <a:pt x="46" y="267"/>
                    <a:pt x="49" y="268"/>
                    <a:pt x="49" y="271"/>
                  </a:cubicBezTo>
                  <a:cubicBezTo>
                    <a:pt x="49" y="272"/>
                    <a:pt x="47" y="274"/>
                    <a:pt x="46" y="275"/>
                  </a:cubicBezTo>
                  <a:cubicBezTo>
                    <a:pt x="46" y="276"/>
                    <a:pt x="44" y="278"/>
                    <a:pt x="44" y="279"/>
                  </a:cubicBezTo>
                  <a:cubicBezTo>
                    <a:pt x="43" y="282"/>
                    <a:pt x="44" y="282"/>
                    <a:pt x="42" y="284"/>
                  </a:cubicBezTo>
                  <a:cubicBezTo>
                    <a:pt x="41" y="285"/>
                    <a:pt x="41" y="287"/>
                    <a:pt x="41" y="287"/>
                  </a:cubicBezTo>
                  <a:cubicBezTo>
                    <a:pt x="40" y="288"/>
                    <a:pt x="39" y="289"/>
                    <a:pt x="39" y="290"/>
                  </a:cubicBezTo>
                  <a:cubicBezTo>
                    <a:pt x="37" y="293"/>
                    <a:pt x="37" y="295"/>
                    <a:pt x="36" y="298"/>
                  </a:cubicBezTo>
                  <a:cubicBezTo>
                    <a:pt x="36" y="300"/>
                    <a:pt x="34" y="303"/>
                    <a:pt x="33" y="306"/>
                  </a:cubicBezTo>
                  <a:cubicBezTo>
                    <a:pt x="33" y="308"/>
                    <a:pt x="32" y="309"/>
                    <a:pt x="31" y="311"/>
                  </a:cubicBezTo>
                  <a:cubicBezTo>
                    <a:pt x="30" y="313"/>
                    <a:pt x="30" y="314"/>
                    <a:pt x="28" y="316"/>
                  </a:cubicBezTo>
                  <a:cubicBezTo>
                    <a:pt x="28" y="316"/>
                    <a:pt x="26" y="317"/>
                    <a:pt x="26" y="318"/>
                  </a:cubicBezTo>
                  <a:cubicBezTo>
                    <a:pt x="26" y="318"/>
                    <a:pt x="26" y="320"/>
                    <a:pt x="25" y="321"/>
                  </a:cubicBezTo>
                  <a:cubicBezTo>
                    <a:pt x="25" y="322"/>
                    <a:pt x="27" y="320"/>
                    <a:pt x="27" y="321"/>
                  </a:cubicBezTo>
                  <a:cubicBezTo>
                    <a:pt x="27" y="322"/>
                    <a:pt x="25" y="322"/>
                    <a:pt x="26" y="323"/>
                  </a:cubicBezTo>
                  <a:cubicBezTo>
                    <a:pt x="26" y="323"/>
                    <a:pt x="26" y="324"/>
                    <a:pt x="26" y="324"/>
                  </a:cubicBezTo>
                  <a:cubicBezTo>
                    <a:pt x="28" y="329"/>
                    <a:pt x="21" y="332"/>
                    <a:pt x="21" y="336"/>
                  </a:cubicBezTo>
                  <a:cubicBezTo>
                    <a:pt x="21" y="338"/>
                    <a:pt x="16" y="339"/>
                    <a:pt x="15" y="340"/>
                  </a:cubicBezTo>
                  <a:cubicBezTo>
                    <a:pt x="13" y="341"/>
                    <a:pt x="13" y="342"/>
                    <a:pt x="12" y="344"/>
                  </a:cubicBezTo>
                  <a:cubicBezTo>
                    <a:pt x="10" y="347"/>
                    <a:pt x="8" y="353"/>
                    <a:pt x="8" y="356"/>
                  </a:cubicBezTo>
                  <a:cubicBezTo>
                    <a:pt x="7" y="358"/>
                    <a:pt x="6" y="359"/>
                    <a:pt x="4" y="360"/>
                  </a:cubicBezTo>
                  <a:cubicBezTo>
                    <a:pt x="4" y="361"/>
                    <a:pt x="3" y="361"/>
                    <a:pt x="3" y="362"/>
                  </a:cubicBezTo>
                  <a:cubicBezTo>
                    <a:pt x="3" y="363"/>
                    <a:pt x="3" y="363"/>
                    <a:pt x="3" y="364"/>
                  </a:cubicBezTo>
                  <a:cubicBezTo>
                    <a:pt x="3" y="367"/>
                    <a:pt x="0" y="369"/>
                    <a:pt x="3" y="370"/>
                  </a:cubicBezTo>
                  <a:cubicBezTo>
                    <a:pt x="7" y="373"/>
                    <a:pt x="3" y="374"/>
                    <a:pt x="3" y="376"/>
                  </a:cubicBezTo>
                  <a:cubicBezTo>
                    <a:pt x="3" y="378"/>
                    <a:pt x="7" y="380"/>
                    <a:pt x="8" y="378"/>
                  </a:cubicBezTo>
                  <a:cubicBezTo>
                    <a:pt x="10" y="376"/>
                    <a:pt x="11" y="380"/>
                    <a:pt x="13" y="381"/>
                  </a:cubicBezTo>
                  <a:cubicBezTo>
                    <a:pt x="14" y="381"/>
                    <a:pt x="16" y="378"/>
                    <a:pt x="18" y="381"/>
                  </a:cubicBezTo>
                  <a:cubicBezTo>
                    <a:pt x="19" y="381"/>
                    <a:pt x="18" y="383"/>
                    <a:pt x="18" y="383"/>
                  </a:cubicBezTo>
                  <a:cubicBezTo>
                    <a:pt x="18" y="385"/>
                    <a:pt x="20" y="384"/>
                    <a:pt x="21" y="385"/>
                  </a:cubicBezTo>
                  <a:cubicBezTo>
                    <a:pt x="22" y="385"/>
                    <a:pt x="23" y="386"/>
                    <a:pt x="23" y="387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7" name="Freeform 1394"/>
            <p:cNvSpPr>
              <a:spLocks/>
            </p:cNvSpPr>
            <p:nvPr/>
          </p:nvSpPr>
          <p:spPr bwMode="auto">
            <a:xfrm>
              <a:off x="566" y="1111"/>
              <a:ext cx="678" cy="468"/>
            </a:xfrm>
            <a:custGeom>
              <a:avLst/>
              <a:gdLst>
                <a:gd name="T0" fmla="*/ 662 w 494"/>
                <a:gd name="T1" fmla="*/ 51 h 341"/>
                <a:gd name="T2" fmla="*/ 645 w 494"/>
                <a:gd name="T3" fmla="*/ 37 h 341"/>
                <a:gd name="T4" fmla="*/ 471 w 494"/>
                <a:gd name="T5" fmla="*/ 27 h 341"/>
                <a:gd name="T6" fmla="*/ 428 w 494"/>
                <a:gd name="T7" fmla="*/ 36 h 341"/>
                <a:gd name="T8" fmla="*/ 387 w 494"/>
                <a:gd name="T9" fmla="*/ 45 h 341"/>
                <a:gd name="T10" fmla="*/ 338 w 494"/>
                <a:gd name="T11" fmla="*/ 59 h 341"/>
                <a:gd name="T12" fmla="*/ 302 w 494"/>
                <a:gd name="T13" fmla="*/ 65 h 341"/>
                <a:gd name="T14" fmla="*/ 266 w 494"/>
                <a:gd name="T15" fmla="*/ 60 h 341"/>
                <a:gd name="T16" fmla="*/ 209 w 494"/>
                <a:gd name="T17" fmla="*/ 71 h 341"/>
                <a:gd name="T18" fmla="*/ 177 w 494"/>
                <a:gd name="T19" fmla="*/ 75 h 341"/>
                <a:gd name="T20" fmla="*/ 148 w 494"/>
                <a:gd name="T21" fmla="*/ 71 h 341"/>
                <a:gd name="T22" fmla="*/ 147 w 494"/>
                <a:gd name="T23" fmla="*/ 45 h 341"/>
                <a:gd name="T24" fmla="*/ 145 w 494"/>
                <a:gd name="T25" fmla="*/ 44 h 341"/>
                <a:gd name="T26" fmla="*/ 136 w 494"/>
                <a:gd name="T27" fmla="*/ 18 h 341"/>
                <a:gd name="T28" fmla="*/ 95 w 494"/>
                <a:gd name="T29" fmla="*/ 8 h 341"/>
                <a:gd name="T30" fmla="*/ 67 w 494"/>
                <a:gd name="T31" fmla="*/ 4 h 341"/>
                <a:gd name="T32" fmla="*/ 65 w 494"/>
                <a:gd name="T33" fmla="*/ 12 h 341"/>
                <a:gd name="T34" fmla="*/ 55 w 494"/>
                <a:gd name="T35" fmla="*/ 7 h 341"/>
                <a:gd name="T36" fmla="*/ 52 w 494"/>
                <a:gd name="T37" fmla="*/ 7 h 341"/>
                <a:gd name="T38" fmla="*/ 48 w 494"/>
                <a:gd name="T39" fmla="*/ 3 h 341"/>
                <a:gd name="T40" fmla="*/ 54 w 494"/>
                <a:gd name="T41" fmla="*/ 27 h 341"/>
                <a:gd name="T42" fmla="*/ 49 w 494"/>
                <a:gd name="T43" fmla="*/ 47 h 341"/>
                <a:gd name="T44" fmla="*/ 56 w 494"/>
                <a:gd name="T45" fmla="*/ 60 h 341"/>
                <a:gd name="T46" fmla="*/ 56 w 494"/>
                <a:gd name="T47" fmla="*/ 81 h 341"/>
                <a:gd name="T48" fmla="*/ 49 w 494"/>
                <a:gd name="T49" fmla="*/ 88 h 341"/>
                <a:gd name="T50" fmla="*/ 47 w 494"/>
                <a:gd name="T51" fmla="*/ 100 h 341"/>
                <a:gd name="T52" fmla="*/ 51 w 494"/>
                <a:gd name="T53" fmla="*/ 108 h 341"/>
                <a:gd name="T54" fmla="*/ 52 w 494"/>
                <a:gd name="T55" fmla="*/ 119 h 341"/>
                <a:gd name="T56" fmla="*/ 45 w 494"/>
                <a:gd name="T57" fmla="*/ 132 h 341"/>
                <a:gd name="T58" fmla="*/ 41 w 494"/>
                <a:gd name="T59" fmla="*/ 161 h 341"/>
                <a:gd name="T60" fmla="*/ 44 w 494"/>
                <a:gd name="T61" fmla="*/ 178 h 341"/>
                <a:gd name="T62" fmla="*/ 44 w 494"/>
                <a:gd name="T63" fmla="*/ 181 h 341"/>
                <a:gd name="T64" fmla="*/ 44 w 494"/>
                <a:gd name="T65" fmla="*/ 200 h 341"/>
                <a:gd name="T66" fmla="*/ 41 w 494"/>
                <a:gd name="T67" fmla="*/ 199 h 341"/>
                <a:gd name="T68" fmla="*/ 41 w 494"/>
                <a:gd name="T69" fmla="*/ 247 h 341"/>
                <a:gd name="T70" fmla="*/ 41 w 494"/>
                <a:gd name="T71" fmla="*/ 251 h 341"/>
                <a:gd name="T72" fmla="*/ 30 w 494"/>
                <a:gd name="T73" fmla="*/ 283 h 341"/>
                <a:gd name="T74" fmla="*/ 54 w 494"/>
                <a:gd name="T75" fmla="*/ 284 h 341"/>
                <a:gd name="T76" fmla="*/ 30 w 494"/>
                <a:gd name="T77" fmla="*/ 283 h 341"/>
                <a:gd name="T78" fmla="*/ 30 w 494"/>
                <a:gd name="T79" fmla="*/ 305 h 341"/>
                <a:gd name="T80" fmla="*/ 21 w 494"/>
                <a:gd name="T81" fmla="*/ 320 h 341"/>
                <a:gd name="T82" fmla="*/ 21 w 494"/>
                <a:gd name="T83" fmla="*/ 325 h 341"/>
                <a:gd name="T84" fmla="*/ 19 w 494"/>
                <a:gd name="T85" fmla="*/ 321 h 341"/>
                <a:gd name="T86" fmla="*/ 10 w 494"/>
                <a:gd name="T87" fmla="*/ 353 h 341"/>
                <a:gd name="T88" fmla="*/ 12 w 494"/>
                <a:gd name="T89" fmla="*/ 394 h 341"/>
                <a:gd name="T90" fmla="*/ 12 w 494"/>
                <a:gd name="T91" fmla="*/ 420 h 341"/>
                <a:gd name="T92" fmla="*/ 15 w 494"/>
                <a:gd name="T93" fmla="*/ 443 h 341"/>
                <a:gd name="T94" fmla="*/ 113 w 494"/>
                <a:gd name="T95" fmla="*/ 465 h 341"/>
                <a:gd name="T96" fmla="*/ 631 w 494"/>
                <a:gd name="T97" fmla="*/ 467 h 341"/>
                <a:gd name="T98" fmla="*/ 631 w 494"/>
                <a:gd name="T99" fmla="*/ 265 h 341"/>
                <a:gd name="T100" fmla="*/ 635 w 494"/>
                <a:gd name="T101" fmla="*/ 240 h 341"/>
                <a:gd name="T102" fmla="*/ 631 w 494"/>
                <a:gd name="T103" fmla="*/ 220 h 341"/>
                <a:gd name="T104" fmla="*/ 615 w 494"/>
                <a:gd name="T105" fmla="*/ 200 h 341"/>
                <a:gd name="T106" fmla="*/ 629 w 494"/>
                <a:gd name="T107" fmla="*/ 167 h 341"/>
                <a:gd name="T108" fmla="*/ 648 w 494"/>
                <a:gd name="T109" fmla="*/ 139 h 341"/>
                <a:gd name="T110" fmla="*/ 652 w 494"/>
                <a:gd name="T111" fmla="*/ 126 h 341"/>
                <a:gd name="T112" fmla="*/ 667 w 494"/>
                <a:gd name="T113" fmla="*/ 92 h 3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4"/>
                <a:gd name="T172" fmla="*/ 0 h 341"/>
                <a:gd name="T173" fmla="*/ 494 w 494"/>
                <a:gd name="T174" fmla="*/ 341 h 3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4" h="341">
                  <a:moveTo>
                    <a:pt x="494" y="51"/>
                  </a:moveTo>
                  <a:cubicBezTo>
                    <a:pt x="493" y="48"/>
                    <a:pt x="491" y="47"/>
                    <a:pt x="490" y="45"/>
                  </a:cubicBezTo>
                  <a:cubicBezTo>
                    <a:pt x="489" y="43"/>
                    <a:pt x="490" y="41"/>
                    <a:pt x="489" y="40"/>
                  </a:cubicBezTo>
                  <a:cubicBezTo>
                    <a:pt x="488" y="38"/>
                    <a:pt x="486" y="38"/>
                    <a:pt x="484" y="37"/>
                  </a:cubicBezTo>
                  <a:cubicBezTo>
                    <a:pt x="484" y="37"/>
                    <a:pt x="483" y="37"/>
                    <a:pt x="482" y="37"/>
                  </a:cubicBezTo>
                  <a:cubicBezTo>
                    <a:pt x="481" y="37"/>
                    <a:pt x="481" y="36"/>
                    <a:pt x="480" y="35"/>
                  </a:cubicBezTo>
                  <a:cubicBezTo>
                    <a:pt x="479" y="34"/>
                    <a:pt x="479" y="34"/>
                    <a:pt x="477" y="34"/>
                  </a:cubicBezTo>
                  <a:cubicBezTo>
                    <a:pt x="476" y="34"/>
                    <a:pt x="475" y="35"/>
                    <a:pt x="475" y="33"/>
                  </a:cubicBezTo>
                  <a:cubicBezTo>
                    <a:pt x="474" y="32"/>
                    <a:pt x="474" y="32"/>
                    <a:pt x="473" y="31"/>
                  </a:cubicBezTo>
                  <a:cubicBezTo>
                    <a:pt x="472" y="29"/>
                    <a:pt x="470" y="28"/>
                    <a:pt x="470" y="27"/>
                  </a:cubicBezTo>
                  <a:cubicBezTo>
                    <a:pt x="469" y="25"/>
                    <a:pt x="469" y="24"/>
                    <a:pt x="468" y="23"/>
                  </a:cubicBezTo>
                  <a:cubicBezTo>
                    <a:pt x="467" y="21"/>
                    <a:pt x="468" y="20"/>
                    <a:pt x="466" y="20"/>
                  </a:cubicBezTo>
                  <a:cubicBezTo>
                    <a:pt x="462" y="20"/>
                    <a:pt x="459" y="20"/>
                    <a:pt x="455" y="20"/>
                  </a:cubicBezTo>
                  <a:cubicBezTo>
                    <a:pt x="444" y="20"/>
                    <a:pt x="433" y="20"/>
                    <a:pt x="422" y="20"/>
                  </a:cubicBezTo>
                  <a:cubicBezTo>
                    <a:pt x="396" y="20"/>
                    <a:pt x="369" y="20"/>
                    <a:pt x="343" y="20"/>
                  </a:cubicBezTo>
                  <a:cubicBezTo>
                    <a:pt x="341" y="20"/>
                    <a:pt x="341" y="20"/>
                    <a:pt x="340" y="20"/>
                  </a:cubicBezTo>
                  <a:cubicBezTo>
                    <a:pt x="339" y="21"/>
                    <a:pt x="338" y="22"/>
                    <a:pt x="337" y="23"/>
                  </a:cubicBezTo>
                  <a:cubicBezTo>
                    <a:pt x="334" y="24"/>
                    <a:pt x="332" y="25"/>
                    <a:pt x="328" y="26"/>
                  </a:cubicBezTo>
                  <a:cubicBezTo>
                    <a:pt x="326" y="26"/>
                    <a:pt x="323" y="24"/>
                    <a:pt x="320" y="25"/>
                  </a:cubicBezTo>
                  <a:cubicBezTo>
                    <a:pt x="317" y="26"/>
                    <a:pt x="315" y="26"/>
                    <a:pt x="312" y="26"/>
                  </a:cubicBezTo>
                  <a:cubicBezTo>
                    <a:pt x="311" y="27"/>
                    <a:pt x="310" y="27"/>
                    <a:pt x="308" y="27"/>
                  </a:cubicBezTo>
                  <a:cubicBezTo>
                    <a:pt x="307" y="27"/>
                    <a:pt x="305" y="25"/>
                    <a:pt x="304" y="26"/>
                  </a:cubicBezTo>
                  <a:cubicBezTo>
                    <a:pt x="301" y="27"/>
                    <a:pt x="301" y="29"/>
                    <a:pt x="299" y="31"/>
                  </a:cubicBezTo>
                  <a:cubicBezTo>
                    <a:pt x="298" y="32"/>
                    <a:pt x="293" y="32"/>
                    <a:pt x="292" y="32"/>
                  </a:cubicBezTo>
                  <a:cubicBezTo>
                    <a:pt x="289" y="31"/>
                    <a:pt x="285" y="33"/>
                    <a:pt x="282" y="33"/>
                  </a:cubicBezTo>
                  <a:cubicBezTo>
                    <a:pt x="279" y="34"/>
                    <a:pt x="278" y="35"/>
                    <a:pt x="276" y="36"/>
                  </a:cubicBezTo>
                  <a:cubicBezTo>
                    <a:pt x="274" y="37"/>
                    <a:pt x="268" y="37"/>
                    <a:pt x="267" y="40"/>
                  </a:cubicBezTo>
                  <a:cubicBezTo>
                    <a:pt x="266" y="43"/>
                    <a:pt x="263" y="42"/>
                    <a:pt x="260" y="42"/>
                  </a:cubicBezTo>
                  <a:cubicBezTo>
                    <a:pt x="258" y="43"/>
                    <a:pt x="255" y="43"/>
                    <a:pt x="253" y="44"/>
                  </a:cubicBezTo>
                  <a:cubicBezTo>
                    <a:pt x="250" y="44"/>
                    <a:pt x="248" y="44"/>
                    <a:pt x="246" y="43"/>
                  </a:cubicBezTo>
                  <a:cubicBezTo>
                    <a:pt x="244" y="41"/>
                    <a:pt x="242" y="39"/>
                    <a:pt x="239" y="40"/>
                  </a:cubicBezTo>
                  <a:cubicBezTo>
                    <a:pt x="237" y="41"/>
                    <a:pt x="236" y="43"/>
                    <a:pt x="233" y="43"/>
                  </a:cubicBezTo>
                  <a:cubicBezTo>
                    <a:pt x="230" y="45"/>
                    <a:pt x="227" y="46"/>
                    <a:pt x="224" y="47"/>
                  </a:cubicBezTo>
                  <a:cubicBezTo>
                    <a:pt x="223" y="48"/>
                    <a:pt x="223" y="48"/>
                    <a:pt x="222" y="48"/>
                  </a:cubicBezTo>
                  <a:cubicBezTo>
                    <a:pt x="221" y="48"/>
                    <a:pt x="221" y="47"/>
                    <a:pt x="220" y="47"/>
                  </a:cubicBezTo>
                  <a:cubicBezTo>
                    <a:pt x="220" y="47"/>
                    <a:pt x="219" y="48"/>
                    <a:pt x="218" y="48"/>
                  </a:cubicBezTo>
                  <a:cubicBezTo>
                    <a:pt x="217" y="48"/>
                    <a:pt x="213" y="46"/>
                    <a:pt x="211" y="49"/>
                  </a:cubicBezTo>
                  <a:cubicBezTo>
                    <a:pt x="211" y="50"/>
                    <a:pt x="205" y="53"/>
                    <a:pt x="205" y="50"/>
                  </a:cubicBezTo>
                  <a:cubicBezTo>
                    <a:pt x="205" y="45"/>
                    <a:pt x="202" y="47"/>
                    <a:pt x="200" y="45"/>
                  </a:cubicBezTo>
                  <a:cubicBezTo>
                    <a:pt x="198" y="43"/>
                    <a:pt x="196" y="43"/>
                    <a:pt x="194" y="44"/>
                  </a:cubicBezTo>
                  <a:cubicBezTo>
                    <a:pt x="191" y="45"/>
                    <a:pt x="189" y="43"/>
                    <a:pt x="187" y="42"/>
                  </a:cubicBezTo>
                  <a:cubicBezTo>
                    <a:pt x="182" y="41"/>
                    <a:pt x="176" y="44"/>
                    <a:pt x="171" y="44"/>
                  </a:cubicBezTo>
                  <a:cubicBezTo>
                    <a:pt x="168" y="44"/>
                    <a:pt x="167" y="42"/>
                    <a:pt x="164" y="44"/>
                  </a:cubicBezTo>
                  <a:cubicBezTo>
                    <a:pt x="162" y="46"/>
                    <a:pt x="161" y="49"/>
                    <a:pt x="159" y="49"/>
                  </a:cubicBezTo>
                  <a:cubicBezTo>
                    <a:pt x="157" y="49"/>
                    <a:pt x="154" y="52"/>
                    <a:pt x="152" y="52"/>
                  </a:cubicBezTo>
                  <a:cubicBezTo>
                    <a:pt x="149" y="54"/>
                    <a:pt x="147" y="54"/>
                    <a:pt x="144" y="56"/>
                  </a:cubicBezTo>
                  <a:cubicBezTo>
                    <a:pt x="144" y="56"/>
                    <a:pt x="144" y="56"/>
                    <a:pt x="143" y="56"/>
                  </a:cubicBezTo>
                  <a:cubicBezTo>
                    <a:pt x="144" y="55"/>
                    <a:pt x="145" y="55"/>
                    <a:pt x="145" y="54"/>
                  </a:cubicBezTo>
                  <a:cubicBezTo>
                    <a:pt x="143" y="55"/>
                    <a:pt x="138" y="58"/>
                    <a:pt x="135" y="56"/>
                  </a:cubicBezTo>
                  <a:cubicBezTo>
                    <a:pt x="133" y="54"/>
                    <a:pt x="132" y="55"/>
                    <a:pt x="129" y="55"/>
                  </a:cubicBezTo>
                  <a:cubicBezTo>
                    <a:pt x="124" y="55"/>
                    <a:pt x="122" y="52"/>
                    <a:pt x="118" y="52"/>
                  </a:cubicBezTo>
                  <a:cubicBezTo>
                    <a:pt x="115" y="52"/>
                    <a:pt x="111" y="50"/>
                    <a:pt x="109" y="48"/>
                  </a:cubicBezTo>
                  <a:cubicBezTo>
                    <a:pt x="109" y="48"/>
                    <a:pt x="109" y="49"/>
                    <a:pt x="108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08" y="50"/>
                    <a:pt x="108" y="51"/>
                    <a:pt x="108" y="52"/>
                  </a:cubicBezTo>
                  <a:cubicBezTo>
                    <a:pt x="106" y="50"/>
                    <a:pt x="109" y="49"/>
                    <a:pt x="109" y="48"/>
                  </a:cubicBezTo>
                  <a:cubicBezTo>
                    <a:pt x="109" y="47"/>
                    <a:pt x="109" y="43"/>
                    <a:pt x="109" y="41"/>
                  </a:cubicBezTo>
                  <a:cubicBezTo>
                    <a:pt x="109" y="40"/>
                    <a:pt x="109" y="39"/>
                    <a:pt x="108" y="37"/>
                  </a:cubicBezTo>
                  <a:cubicBezTo>
                    <a:pt x="107" y="35"/>
                    <a:pt x="107" y="34"/>
                    <a:pt x="108" y="31"/>
                  </a:cubicBezTo>
                  <a:cubicBezTo>
                    <a:pt x="108" y="32"/>
                    <a:pt x="107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5" y="34"/>
                    <a:pt x="105" y="36"/>
                    <a:pt x="103" y="36"/>
                  </a:cubicBezTo>
                  <a:cubicBezTo>
                    <a:pt x="104" y="35"/>
                    <a:pt x="105" y="34"/>
                    <a:pt x="106" y="33"/>
                  </a:cubicBezTo>
                  <a:cubicBezTo>
                    <a:pt x="106" y="33"/>
                    <a:pt x="106" y="33"/>
                    <a:pt x="105" y="33"/>
                  </a:cubicBezTo>
                  <a:cubicBezTo>
                    <a:pt x="106" y="33"/>
                    <a:pt x="106" y="33"/>
                    <a:pt x="106" y="32"/>
                  </a:cubicBezTo>
                  <a:cubicBezTo>
                    <a:pt x="107" y="33"/>
                    <a:pt x="107" y="32"/>
                    <a:pt x="107" y="31"/>
                  </a:cubicBezTo>
                  <a:cubicBezTo>
                    <a:pt x="108" y="30"/>
                    <a:pt x="106" y="27"/>
                    <a:pt x="106" y="26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7" y="23"/>
                    <a:pt x="105" y="22"/>
                    <a:pt x="103" y="20"/>
                  </a:cubicBezTo>
                  <a:cubicBezTo>
                    <a:pt x="102" y="18"/>
                    <a:pt x="103" y="14"/>
                    <a:pt x="99" y="13"/>
                  </a:cubicBezTo>
                  <a:cubicBezTo>
                    <a:pt x="94" y="10"/>
                    <a:pt x="91" y="6"/>
                    <a:pt x="85" y="6"/>
                  </a:cubicBezTo>
                  <a:cubicBezTo>
                    <a:pt x="84" y="6"/>
                    <a:pt x="84" y="5"/>
                    <a:pt x="83" y="6"/>
                  </a:cubicBezTo>
                  <a:cubicBezTo>
                    <a:pt x="82" y="7"/>
                    <a:pt x="82" y="9"/>
                    <a:pt x="81" y="9"/>
                  </a:cubicBezTo>
                  <a:cubicBezTo>
                    <a:pt x="78" y="9"/>
                    <a:pt x="75" y="9"/>
                    <a:pt x="73" y="8"/>
                  </a:cubicBezTo>
                  <a:cubicBezTo>
                    <a:pt x="71" y="8"/>
                    <a:pt x="70" y="7"/>
                    <a:pt x="69" y="6"/>
                  </a:cubicBezTo>
                  <a:cubicBezTo>
                    <a:pt x="68" y="5"/>
                    <a:pt x="69" y="4"/>
                    <a:pt x="67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0" y="4"/>
                    <a:pt x="59" y="5"/>
                    <a:pt x="56" y="6"/>
                  </a:cubicBezTo>
                  <a:cubicBezTo>
                    <a:pt x="54" y="6"/>
                    <a:pt x="47" y="6"/>
                    <a:pt x="49" y="3"/>
                  </a:cubicBezTo>
                  <a:cubicBezTo>
                    <a:pt x="48" y="4"/>
                    <a:pt x="42" y="4"/>
                    <a:pt x="43" y="5"/>
                  </a:cubicBezTo>
                  <a:cubicBezTo>
                    <a:pt x="43" y="6"/>
                    <a:pt x="44" y="6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6" y="6"/>
                    <a:pt x="46" y="8"/>
                    <a:pt x="45" y="7"/>
                  </a:cubicBezTo>
                  <a:cubicBezTo>
                    <a:pt x="46" y="8"/>
                    <a:pt x="47" y="8"/>
                    <a:pt x="47" y="9"/>
                  </a:cubicBezTo>
                  <a:cubicBezTo>
                    <a:pt x="45" y="6"/>
                    <a:pt x="47" y="11"/>
                    <a:pt x="48" y="12"/>
                  </a:cubicBezTo>
                  <a:cubicBezTo>
                    <a:pt x="47" y="12"/>
                    <a:pt x="46" y="11"/>
                    <a:pt x="46" y="10"/>
                  </a:cubicBezTo>
                  <a:cubicBezTo>
                    <a:pt x="45" y="9"/>
                    <a:pt x="45" y="7"/>
                    <a:pt x="45" y="6"/>
                  </a:cubicBezTo>
                  <a:cubicBezTo>
                    <a:pt x="44" y="7"/>
                    <a:pt x="43" y="7"/>
                    <a:pt x="42" y="9"/>
                  </a:cubicBezTo>
                  <a:cubicBezTo>
                    <a:pt x="44" y="6"/>
                    <a:pt x="39" y="8"/>
                    <a:pt x="40" y="5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6"/>
                    <a:pt x="39" y="5"/>
                    <a:pt x="39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9" y="4"/>
                    <a:pt x="36" y="3"/>
                    <a:pt x="36" y="4"/>
                  </a:cubicBezTo>
                  <a:cubicBezTo>
                    <a:pt x="36" y="4"/>
                    <a:pt x="36" y="3"/>
                    <a:pt x="36" y="3"/>
                  </a:cubicBezTo>
                  <a:cubicBezTo>
                    <a:pt x="36" y="3"/>
                    <a:pt x="35" y="3"/>
                    <a:pt x="35" y="4"/>
                  </a:cubicBezTo>
                  <a:cubicBezTo>
                    <a:pt x="34" y="3"/>
                    <a:pt x="34" y="2"/>
                    <a:pt x="34" y="2"/>
                  </a:cubicBezTo>
                  <a:cubicBezTo>
                    <a:pt x="34" y="2"/>
                    <a:pt x="35" y="2"/>
                    <a:pt x="35" y="2"/>
                  </a:cubicBezTo>
                  <a:cubicBezTo>
                    <a:pt x="33" y="0"/>
                    <a:pt x="34" y="2"/>
                    <a:pt x="34" y="3"/>
                  </a:cubicBezTo>
                  <a:cubicBezTo>
                    <a:pt x="35" y="5"/>
                    <a:pt x="36" y="6"/>
                    <a:pt x="36" y="8"/>
                  </a:cubicBezTo>
                  <a:cubicBezTo>
                    <a:pt x="38" y="11"/>
                    <a:pt x="38" y="15"/>
                    <a:pt x="39" y="18"/>
                  </a:cubicBezTo>
                  <a:cubicBezTo>
                    <a:pt x="39" y="19"/>
                    <a:pt x="39" y="19"/>
                    <a:pt x="40" y="19"/>
                  </a:cubicBezTo>
                  <a:cubicBezTo>
                    <a:pt x="39" y="19"/>
                    <a:pt x="39" y="20"/>
                    <a:pt x="39" y="20"/>
                  </a:cubicBezTo>
                  <a:cubicBezTo>
                    <a:pt x="39" y="20"/>
                    <a:pt x="39" y="19"/>
                    <a:pt x="39" y="19"/>
                  </a:cubicBezTo>
                  <a:cubicBezTo>
                    <a:pt x="38" y="20"/>
                    <a:pt x="38" y="21"/>
                    <a:pt x="38" y="22"/>
                  </a:cubicBezTo>
                  <a:cubicBezTo>
                    <a:pt x="37" y="23"/>
                    <a:pt x="36" y="23"/>
                    <a:pt x="35" y="24"/>
                  </a:cubicBezTo>
                  <a:cubicBezTo>
                    <a:pt x="35" y="25"/>
                    <a:pt x="36" y="27"/>
                    <a:pt x="37" y="28"/>
                  </a:cubicBezTo>
                  <a:cubicBezTo>
                    <a:pt x="36" y="29"/>
                    <a:pt x="36" y="32"/>
                    <a:pt x="36" y="34"/>
                  </a:cubicBezTo>
                  <a:cubicBezTo>
                    <a:pt x="36" y="36"/>
                    <a:pt x="36" y="38"/>
                    <a:pt x="35" y="39"/>
                  </a:cubicBezTo>
                  <a:cubicBezTo>
                    <a:pt x="38" y="39"/>
                    <a:pt x="38" y="45"/>
                    <a:pt x="38" y="47"/>
                  </a:cubicBezTo>
                  <a:cubicBezTo>
                    <a:pt x="38" y="46"/>
                    <a:pt x="39" y="41"/>
                    <a:pt x="41" y="44"/>
                  </a:cubicBezTo>
                  <a:cubicBezTo>
                    <a:pt x="41" y="43"/>
                    <a:pt x="41" y="43"/>
                    <a:pt x="41" y="42"/>
                  </a:cubicBezTo>
                  <a:cubicBezTo>
                    <a:pt x="41" y="42"/>
                    <a:pt x="41" y="44"/>
                    <a:pt x="41" y="44"/>
                  </a:cubicBezTo>
                  <a:cubicBezTo>
                    <a:pt x="40" y="45"/>
                    <a:pt x="40" y="44"/>
                    <a:pt x="39" y="45"/>
                  </a:cubicBezTo>
                  <a:cubicBezTo>
                    <a:pt x="38" y="45"/>
                    <a:pt x="38" y="48"/>
                    <a:pt x="37" y="49"/>
                  </a:cubicBezTo>
                  <a:cubicBezTo>
                    <a:pt x="37" y="51"/>
                    <a:pt x="37" y="53"/>
                    <a:pt x="37" y="54"/>
                  </a:cubicBezTo>
                  <a:cubicBezTo>
                    <a:pt x="36" y="54"/>
                    <a:pt x="40" y="55"/>
                    <a:pt x="41" y="55"/>
                  </a:cubicBezTo>
                  <a:cubicBezTo>
                    <a:pt x="39" y="56"/>
                    <a:pt x="40" y="58"/>
                    <a:pt x="41" y="59"/>
                  </a:cubicBezTo>
                  <a:cubicBezTo>
                    <a:pt x="41" y="60"/>
                    <a:pt x="42" y="60"/>
                    <a:pt x="43" y="60"/>
                  </a:cubicBezTo>
                  <a:cubicBezTo>
                    <a:pt x="42" y="60"/>
                    <a:pt x="41" y="61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39" y="61"/>
                    <a:pt x="36" y="59"/>
                    <a:pt x="36" y="58"/>
                  </a:cubicBezTo>
                  <a:cubicBezTo>
                    <a:pt x="37" y="61"/>
                    <a:pt x="35" y="61"/>
                    <a:pt x="36" y="64"/>
                  </a:cubicBezTo>
                  <a:cubicBezTo>
                    <a:pt x="37" y="66"/>
                    <a:pt x="40" y="68"/>
                    <a:pt x="36" y="70"/>
                  </a:cubicBezTo>
                  <a:cubicBezTo>
                    <a:pt x="37" y="69"/>
                    <a:pt x="36" y="67"/>
                    <a:pt x="37" y="66"/>
                  </a:cubicBezTo>
                  <a:cubicBezTo>
                    <a:pt x="37" y="66"/>
                    <a:pt x="37" y="66"/>
                    <a:pt x="37" y="65"/>
                  </a:cubicBezTo>
                  <a:cubicBezTo>
                    <a:pt x="36" y="67"/>
                    <a:pt x="36" y="68"/>
                    <a:pt x="36" y="70"/>
                  </a:cubicBezTo>
                  <a:cubicBezTo>
                    <a:pt x="36" y="71"/>
                    <a:pt x="35" y="72"/>
                    <a:pt x="34" y="73"/>
                  </a:cubicBezTo>
                  <a:cubicBezTo>
                    <a:pt x="34" y="73"/>
                    <a:pt x="34" y="72"/>
                    <a:pt x="34" y="73"/>
                  </a:cubicBezTo>
                  <a:cubicBezTo>
                    <a:pt x="34" y="73"/>
                    <a:pt x="36" y="72"/>
                    <a:pt x="36" y="74"/>
                  </a:cubicBezTo>
                  <a:cubicBezTo>
                    <a:pt x="36" y="75"/>
                    <a:pt x="36" y="76"/>
                    <a:pt x="36" y="78"/>
                  </a:cubicBezTo>
                  <a:cubicBezTo>
                    <a:pt x="37" y="77"/>
                    <a:pt x="37" y="77"/>
                    <a:pt x="38" y="76"/>
                  </a:cubicBezTo>
                  <a:cubicBezTo>
                    <a:pt x="38" y="77"/>
                    <a:pt x="37" y="78"/>
                    <a:pt x="37" y="79"/>
                  </a:cubicBezTo>
                  <a:cubicBezTo>
                    <a:pt x="36" y="79"/>
                    <a:pt x="37" y="78"/>
                    <a:pt x="36" y="78"/>
                  </a:cubicBezTo>
                  <a:cubicBezTo>
                    <a:pt x="36" y="80"/>
                    <a:pt x="36" y="81"/>
                    <a:pt x="35" y="82"/>
                  </a:cubicBezTo>
                  <a:cubicBezTo>
                    <a:pt x="36" y="83"/>
                    <a:pt x="36" y="86"/>
                    <a:pt x="36" y="87"/>
                  </a:cubicBezTo>
                  <a:cubicBezTo>
                    <a:pt x="37" y="85"/>
                    <a:pt x="36" y="84"/>
                    <a:pt x="37" y="83"/>
                  </a:cubicBezTo>
                  <a:cubicBezTo>
                    <a:pt x="36" y="85"/>
                    <a:pt x="38" y="85"/>
                    <a:pt x="38" y="87"/>
                  </a:cubicBezTo>
                  <a:cubicBezTo>
                    <a:pt x="38" y="86"/>
                    <a:pt x="37" y="86"/>
                    <a:pt x="37" y="85"/>
                  </a:cubicBezTo>
                  <a:cubicBezTo>
                    <a:pt x="36" y="88"/>
                    <a:pt x="35" y="91"/>
                    <a:pt x="34" y="93"/>
                  </a:cubicBezTo>
                  <a:cubicBezTo>
                    <a:pt x="34" y="93"/>
                    <a:pt x="33" y="94"/>
                    <a:pt x="33" y="95"/>
                  </a:cubicBezTo>
                  <a:cubicBezTo>
                    <a:pt x="33" y="96"/>
                    <a:pt x="35" y="97"/>
                    <a:pt x="36" y="97"/>
                  </a:cubicBezTo>
                  <a:cubicBezTo>
                    <a:pt x="35" y="97"/>
                    <a:pt x="34" y="97"/>
                    <a:pt x="33" y="96"/>
                  </a:cubicBezTo>
                  <a:cubicBezTo>
                    <a:pt x="33" y="97"/>
                    <a:pt x="32" y="105"/>
                    <a:pt x="33" y="106"/>
                  </a:cubicBezTo>
                  <a:cubicBezTo>
                    <a:pt x="33" y="107"/>
                    <a:pt x="33" y="106"/>
                    <a:pt x="34" y="107"/>
                  </a:cubicBezTo>
                  <a:cubicBezTo>
                    <a:pt x="34" y="108"/>
                    <a:pt x="33" y="108"/>
                    <a:pt x="32" y="108"/>
                  </a:cubicBezTo>
                  <a:cubicBezTo>
                    <a:pt x="32" y="108"/>
                    <a:pt x="33" y="106"/>
                    <a:pt x="33" y="106"/>
                  </a:cubicBezTo>
                  <a:cubicBezTo>
                    <a:pt x="31" y="109"/>
                    <a:pt x="29" y="114"/>
                    <a:pt x="30" y="117"/>
                  </a:cubicBezTo>
                  <a:cubicBezTo>
                    <a:pt x="29" y="118"/>
                    <a:pt x="30" y="122"/>
                    <a:pt x="30" y="124"/>
                  </a:cubicBezTo>
                  <a:cubicBezTo>
                    <a:pt x="30" y="124"/>
                    <a:pt x="29" y="125"/>
                    <a:pt x="29" y="126"/>
                  </a:cubicBezTo>
                  <a:cubicBezTo>
                    <a:pt x="29" y="126"/>
                    <a:pt x="30" y="126"/>
                    <a:pt x="30" y="126"/>
                  </a:cubicBezTo>
                  <a:cubicBezTo>
                    <a:pt x="30" y="127"/>
                    <a:pt x="30" y="129"/>
                    <a:pt x="30" y="130"/>
                  </a:cubicBezTo>
                  <a:cubicBezTo>
                    <a:pt x="31" y="129"/>
                    <a:pt x="31" y="129"/>
                    <a:pt x="32" y="130"/>
                  </a:cubicBezTo>
                  <a:cubicBezTo>
                    <a:pt x="34" y="130"/>
                    <a:pt x="33" y="130"/>
                    <a:pt x="34" y="131"/>
                  </a:cubicBezTo>
                  <a:cubicBezTo>
                    <a:pt x="34" y="133"/>
                    <a:pt x="32" y="132"/>
                    <a:pt x="34" y="133"/>
                  </a:cubicBezTo>
                  <a:cubicBezTo>
                    <a:pt x="36" y="134"/>
                    <a:pt x="36" y="134"/>
                    <a:pt x="37" y="133"/>
                  </a:cubicBezTo>
                  <a:cubicBezTo>
                    <a:pt x="36" y="135"/>
                    <a:pt x="34" y="134"/>
                    <a:pt x="33" y="133"/>
                  </a:cubicBezTo>
                  <a:cubicBezTo>
                    <a:pt x="33" y="133"/>
                    <a:pt x="33" y="129"/>
                    <a:pt x="32" y="132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2" y="132"/>
                    <a:pt x="32" y="131"/>
                    <a:pt x="32" y="131"/>
                  </a:cubicBezTo>
                  <a:cubicBezTo>
                    <a:pt x="32" y="130"/>
                    <a:pt x="32" y="130"/>
                    <a:pt x="31" y="130"/>
                  </a:cubicBezTo>
                  <a:cubicBezTo>
                    <a:pt x="29" y="131"/>
                    <a:pt x="28" y="144"/>
                    <a:pt x="29" y="146"/>
                  </a:cubicBezTo>
                  <a:cubicBezTo>
                    <a:pt x="30" y="144"/>
                    <a:pt x="33" y="143"/>
                    <a:pt x="32" y="146"/>
                  </a:cubicBezTo>
                  <a:cubicBezTo>
                    <a:pt x="33" y="146"/>
                    <a:pt x="33" y="146"/>
                    <a:pt x="34" y="147"/>
                  </a:cubicBezTo>
                  <a:cubicBezTo>
                    <a:pt x="33" y="147"/>
                    <a:pt x="33" y="147"/>
                    <a:pt x="32" y="147"/>
                  </a:cubicBezTo>
                  <a:cubicBezTo>
                    <a:pt x="32" y="146"/>
                    <a:pt x="31" y="146"/>
                    <a:pt x="31" y="145"/>
                  </a:cubicBezTo>
                  <a:cubicBezTo>
                    <a:pt x="31" y="145"/>
                    <a:pt x="30" y="146"/>
                    <a:pt x="30" y="146"/>
                  </a:cubicBezTo>
                  <a:cubicBezTo>
                    <a:pt x="31" y="146"/>
                    <a:pt x="30" y="145"/>
                    <a:pt x="30" y="145"/>
                  </a:cubicBezTo>
                  <a:cubicBezTo>
                    <a:pt x="27" y="147"/>
                    <a:pt x="27" y="156"/>
                    <a:pt x="27" y="159"/>
                  </a:cubicBezTo>
                  <a:cubicBezTo>
                    <a:pt x="27" y="162"/>
                    <a:pt x="27" y="166"/>
                    <a:pt x="26" y="169"/>
                  </a:cubicBezTo>
                  <a:cubicBezTo>
                    <a:pt x="26" y="170"/>
                    <a:pt x="25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7" y="181"/>
                    <a:pt x="28" y="184"/>
                    <a:pt x="30" y="180"/>
                  </a:cubicBezTo>
                  <a:cubicBezTo>
                    <a:pt x="30" y="181"/>
                    <a:pt x="30" y="181"/>
                    <a:pt x="29" y="182"/>
                  </a:cubicBezTo>
                  <a:cubicBezTo>
                    <a:pt x="30" y="181"/>
                    <a:pt x="32" y="181"/>
                    <a:pt x="33" y="181"/>
                  </a:cubicBezTo>
                  <a:cubicBezTo>
                    <a:pt x="32" y="181"/>
                    <a:pt x="31" y="181"/>
                    <a:pt x="31" y="182"/>
                  </a:cubicBezTo>
                  <a:cubicBezTo>
                    <a:pt x="30" y="181"/>
                    <a:pt x="31" y="182"/>
                    <a:pt x="31" y="182"/>
                  </a:cubicBezTo>
                  <a:cubicBezTo>
                    <a:pt x="31" y="182"/>
                    <a:pt x="30" y="183"/>
                    <a:pt x="30" y="183"/>
                  </a:cubicBezTo>
                  <a:cubicBezTo>
                    <a:pt x="30" y="181"/>
                    <a:pt x="29" y="183"/>
                    <a:pt x="28" y="183"/>
                  </a:cubicBezTo>
                  <a:cubicBezTo>
                    <a:pt x="26" y="182"/>
                    <a:pt x="27" y="180"/>
                    <a:pt x="26" y="178"/>
                  </a:cubicBezTo>
                  <a:cubicBezTo>
                    <a:pt x="26" y="181"/>
                    <a:pt x="24" y="188"/>
                    <a:pt x="25" y="190"/>
                  </a:cubicBezTo>
                  <a:cubicBezTo>
                    <a:pt x="24" y="191"/>
                    <a:pt x="24" y="194"/>
                    <a:pt x="24" y="194"/>
                  </a:cubicBezTo>
                  <a:cubicBezTo>
                    <a:pt x="23" y="197"/>
                    <a:pt x="22" y="203"/>
                    <a:pt x="22" y="206"/>
                  </a:cubicBezTo>
                  <a:cubicBezTo>
                    <a:pt x="22" y="205"/>
                    <a:pt x="24" y="204"/>
                    <a:pt x="24" y="203"/>
                  </a:cubicBezTo>
                  <a:cubicBezTo>
                    <a:pt x="24" y="202"/>
                    <a:pt x="24" y="200"/>
                    <a:pt x="25" y="200"/>
                  </a:cubicBezTo>
                  <a:cubicBezTo>
                    <a:pt x="28" y="199"/>
                    <a:pt x="26" y="204"/>
                    <a:pt x="29" y="202"/>
                  </a:cubicBezTo>
                  <a:cubicBezTo>
                    <a:pt x="29" y="202"/>
                    <a:pt x="29" y="203"/>
                    <a:pt x="29" y="203"/>
                  </a:cubicBezTo>
                  <a:cubicBezTo>
                    <a:pt x="32" y="204"/>
                    <a:pt x="39" y="203"/>
                    <a:pt x="39" y="207"/>
                  </a:cubicBezTo>
                  <a:cubicBezTo>
                    <a:pt x="38" y="205"/>
                    <a:pt x="35" y="204"/>
                    <a:pt x="33" y="204"/>
                  </a:cubicBezTo>
                  <a:cubicBezTo>
                    <a:pt x="31" y="204"/>
                    <a:pt x="29" y="203"/>
                    <a:pt x="27" y="203"/>
                  </a:cubicBezTo>
                  <a:cubicBezTo>
                    <a:pt x="27" y="203"/>
                    <a:pt x="26" y="202"/>
                    <a:pt x="26" y="201"/>
                  </a:cubicBezTo>
                  <a:cubicBezTo>
                    <a:pt x="25" y="202"/>
                    <a:pt x="25" y="203"/>
                    <a:pt x="25" y="204"/>
                  </a:cubicBezTo>
                  <a:cubicBezTo>
                    <a:pt x="24" y="205"/>
                    <a:pt x="23" y="205"/>
                    <a:pt x="22" y="206"/>
                  </a:cubicBezTo>
                  <a:cubicBezTo>
                    <a:pt x="21" y="207"/>
                    <a:pt x="21" y="211"/>
                    <a:pt x="20" y="214"/>
                  </a:cubicBezTo>
                  <a:cubicBezTo>
                    <a:pt x="19" y="219"/>
                    <a:pt x="17" y="226"/>
                    <a:pt x="14" y="231"/>
                  </a:cubicBezTo>
                  <a:cubicBezTo>
                    <a:pt x="15" y="231"/>
                    <a:pt x="18" y="226"/>
                    <a:pt x="19" y="225"/>
                  </a:cubicBezTo>
                  <a:cubicBezTo>
                    <a:pt x="20" y="225"/>
                    <a:pt x="20" y="224"/>
                    <a:pt x="20" y="223"/>
                  </a:cubicBezTo>
                  <a:cubicBezTo>
                    <a:pt x="21" y="224"/>
                    <a:pt x="22" y="223"/>
                    <a:pt x="22" y="222"/>
                  </a:cubicBezTo>
                  <a:cubicBezTo>
                    <a:pt x="21" y="225"/>
                    <a:pt x="20" y="225"/>
                    <a:pt x="23" y="226"/>
                  </a:cubicBezTo>
                  <a:cubicBezTo>
                    <a:pt x="21" y="228"/>
                    <a:pt x="24" y="229"/>
                    <a:pt x="24" y="231"/>
                  </a:cubicBezTo>
                  <a:cubicBezTo>
                    <a:pt x="23" y="230"/>
                    <a:pt x="22" y="230"/>
                    <a:pt x="21" y="230"/>
                  </a:cubicBezTo>
                  <a:cubicBezTo>
                    <a:pt x="20" y="228"/>
                    <a:pt x="22" y="223"/>
                    <a:pt x="18" y="227"/>
                  </a:cubicBezTo>
                  <a:cubicBezTo>
                    <a:pt x="17" y="229"/>
                    <a:pt x="15" y="231"/>
                    <a:pt x="15" y="233"/>
                  </a:cubicBezTo>
                  <a:cubicBezTo>
                    <a:pt x="16" y="232"/>
                    <a:pt x="16" y="233"/>
                    <a:pt x="17" y="233"/>
                  </a:cubicBezTo>
                  <a:cubicBezTo>
                    <a:pt x="17" y="233"/>
                    <a:pt x="17" y="233"/>
                    <a:pt x="17" y="233"/>
                  </a:cubicBezTo>
                  <a:cubicBezTo>
                    <a:pt x="16" y="233"/>
                    <a:pt x="15" y="233"/>
                    <a:pt x="15" y="233"/>
                  </a:cubicBezTo>
                  <a:cubicBezTo>
                    <a:pt x="15" y="233"/>
                    <a:pt x="15" y="234"/>
                    <a:pt x="15" y="234"/>
                  </a:cubicBezTo>
                  <a:cubicBezTo>
                    <a:pt x="14" y="234"/>
                    <a:pt x="15" y="236"/>
                    <a:pt x="15" y="237"/>
                  </a:cubicBezTo>
                  <a:cubicBezTo>
                    <a:pt x="15" y="237"/>
                    <a:pt x="15" y="236"/>
                    <a:pt x="15" y="235"/>
                  </a:cubicBezTo>
                  <a:cubicBezTo>
                    <a:pt x="15" y="235"/>
                    <a:pt x="15" y="235"/>
                    <a:pt x="15" y="235"/>
                  </a:cubicBezTo>
                  <a:cubicBezTo>
                    <a:pt x="15" y="236"/>
                    <a:pt x="15" y="236"/>
                    <a:pt x="14" y="237"/>
                  </a:cubicBezTo>
                  <a:cubicBezTo>
                    <a:pt x="14" y="236"/>
                    <a:pt x="14" y="235"/>
                    <a:pt x="14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6" y="230"/>
                    <a:pt x="11" y="232"/>
                    <a:pt x="10" y="234"/>
                  </a:cubicBezTo>
                  <a:cubicBezTo>
                    <a:pt x="10" y="236"/>
                    <a:pt x="11" y="237"/>
                    <a:pt x="11" y="239"/>
                  </a:cubicBezTo>
                  <a:cubicBezTo>
                    <a:pt x="10" y="241"/>
                    <a:pt x="10" y="243"/>
                    <a:pt x="10" y="245"/>
                  </a:cubicBezTo>
                  <a:cubicBezTo>
                    <a:pt x="9" y="247"/>
                    <a:pt x="8" y="249"/>
                    <a:pt x="8" y="251"/>
                  </a:cubicBezTo>
                  <a:cubicBezTo>
                    <a:pt x="7" y="253"/>
                    <a:pt x="7" y="255"/>
                    <a:pt x="7" y="257"/>
                  </a:cubicBezTo>
                  <a:cubicBezTo>
                    <a:pt x="6" y="262"/>
                    <a:pt x="4" y="267"/>
                    <a:pt x="1" y="271"/>
                  </a:cubicBezTo>
                  <a:cubicBezTo>
                    <a:pt x="1" y="272"/>
                    <a:pt x="1" y="272"/>
                    <a:pt x="0" y="273"/>
                  </a:cubicBezTo>
                  <a:cubicBezTo>
                    <a:pt x="2" y="274"/>
                    <a:pt x="3" y="278"/>
                    <a:pt x="3" y="281"/>
                  </a:cubicBezTo>
                  <a:cubicBezTo>
                    <a:pt x="5" y="278"/>
                    <a:pt x="6" y="285"/>
                    <a:pt x="7" y="286"/>
                  </a:cubicBezTo>
                  <a:cubicBezTo>
                    <a:pt x="7" y="286"/>
                    <a:pt x="8" y="286"/>
                    <a:pt x="9" y="287"/>
                  </a:cubicBezTo>
                  <a:cubicBezTo>
                    <a:pt x="9" y="287"/>
                    <a:pt x="9" y="288"/>
                    <a:pt x="9" y="289"/>
                  </a:cubicBezTo>
                  <a:cubicBezTo>
                    <a:pt x="9" y="290"/>
                    <a:pt x="10" y="291"/>
                    <a:pt x="9" y="292"/>
                  </a:cubicBezTo>
                  <a:cubicBezTo>
                    <a:pt x="11" y="294"/>
                    <a:pt x="9" y="298"/>
                    <a:pt x="8" y="301"/>
                  </a:cubicBezTo>
                  <a:cubicBezTo>
                    <a:pt x="8" y="304"/>
                    <a:pt x="8" y="308"/>
                    <a:pt x="11" y="304"/>
                  </a:cubicBezTo>
                  <a:cubicBezTo>
                    <a:pt x="11" y="305"/>
                    <a:pt x="10" y="306"/>
                    <a:pt x="9" y="306"/>
                  </a:cubicBezTo>
                  <a:cubicBezTo>
                    <a:pt x="7" y="306"/>
                    <a:pt x="8" y="308"/>
                    <a:pt x="8" y="310"/>
                  </a:cubicBezTo>
                  <a:cubicBezTo>
                    <a:pt x="8" y="311"/>
                    <a:pt x="8" y="312"/>
                    <a:pt x="8" y="312"/>
                  </a:cubicBezTo>
                  <a:cubicBezTo>
                    <a:pt x="8" y="313"/>
                    <a:pt x="8" y="314"/>
                    <a:pt x="8" y="314"/>
                  </a:cubicBezTo>
                  <a:cubicBezTo>
                    <a:pt x="9" y="316"/>
                    <a:pt x="9" y="318"/>
                    <a:pt x="9" y="320"/>
                  </a:cubicBezTo>
                  <a:cubicBezTo>
                    <a:pt x="9" y="321"/>
                    <a:pt x="11" y="322"/>
                    <a:pt x="11" y="323"/>
                  </a:cubicBezTo>
                  <a:cubicBezTo>
                    <a:pt x="12" y="326"/>
                    <a:pt x="12" y="329"/>
                    <a:pt x="13" y="332"/>
                  </a:cubicBezTo>
                  <a:cubicBezTo>
                    <a:pt x="14" y="335"/>
                    <a:pt x="18" y="337"/>
                    <a:pt x="20" y="338"/>
                  </a:cubicBezTo>
                  <a:cubicBezTo>
                    <a:pt x="23" y="341"/>
                    <a:pt x="28" y="340"/>
                    <a:pt x="33" y="340"/>
                  </a:cubicBezTo>
                  <a:cubicBezTo>
                    <a:pt x="38" y="340"/>
                    <a:pt x="43" y="340"/>
                    <a:pt x="48" y="340"/>
                  </a:cubicBezTo>
                  <a:cubicBezTo>
                    <a:pt x="59" y="340"/>
                    <a:pt x="71" y="340"/>
                    <a:pt x="82" y="339"/>
                  </a:cubicBezTo>
                  <a:cubicBezTo>
                    <a:pt x="94" y="338"/>
                    <a:pt x="107" y="339"/>
                    <a:pt x="119" y="339"/>
                  </a:cubicBezTo>
                  <a:cubicBezTo>
                    <a:pt x="129" y="339"/>
                    <a:pt x="139" y="339"/>
                    <a:pt x="149" y="339"/>
                  </a:cubicBezTo>
                  <a:cubicBezTo>
                    <a:pt x="198" y="340"/>
                    <a:pt x="247" y="339"/>
                    <a:pt x="296" y="340"/>
                  </a:cubicBezTo>
                  <a:cubicBezTo>
                    <a:pt x="346" y="341"/>
                    <a:pt x="397" y="340"/>
                    <a:pt x="448" y="340"/>
                  </a:cubicBezTo>
                  <a:cubicBezTo>
                    <a:pt x="449" y="340"/>
                    <a:pt x="458" y="341"/>
                    <a:pt x="460" y="340"/>
                  </a:cubicBezTo>
                  <a:cubicBezTo>
                    <a:pt x="461" y="338"/>
                    <a:pt x="460" y="329"/>
                    <a:pt x="460" y="327"/>
                  </a:cubicBezTo>
                  <a:cubicBezTo>
                    <a:pt x="460" y="311"/>
                    <a:pt x="460" y="296"/>
                    <a:pt x="460" y="280"/>
                  </a:cubicBezTo>
                  <a:cubicBezTo>
                    <a:pt x="460" y="257"/>
                    <a:pt x="460" y="233"/>
                    <a:pt x="460" y="209"/>
                  </a:cubicBezTo>
                  <a:cubicBezTo>
                    <a:pt x="460" y="204"/>
                    <a:pt x="460" y="200"/>
                    <a:pt x="460" y="195"/>
                  </a:cubicBezTo>
                  <a:cubicBezTo>
                    <a:pt x="460" y="194"/>
                    <a:pt x="459" y="193"/>
                    <a:pt x="460" y="193"/>
                  </a:cubicBezTo>
                  <a:cubicBezTo>
                    <a:pt x="460" y="192"/>
                    <a:pt x="462" y="193"/>
                    <a:pt x="460" y="191"/>
                  </a:cubicBezTo>
                  <a:cubicBezTo>
                    <a:pt x="463" y="191"/>
                    <a:pt x="463" y="188"/>
                    <a:pt x="464" y="186"/>
                  </a:cubicBezTo>
                  <a:cubicBezTo>
                    <a:pt x="464" y="184"/>
                    <a:pt x="463" y="183"/>
                    <a:pt x="463" y="182"/>
                  </a:cubicBezTo>
                  <a:cubicBezTo>
                    <a:pt x="464" y="181"/>
                    <a:pt x="466" y="180"/>
                    <a:pt x="465" y="178"/>
                  </a:cubicBezTo>
                  <a:cubicBezTo>
                    <a:pt x="465" y="176"/>
                    <a:pt x="463" y="176"/>
                    <a:pt x="463" y="175"/>
                  </a:cubicBezTo>
                  <a:cubicBezTo>
                    <a:pt x="463" y="173"/>
                    <a:pt x="464" y="173"/>
                    <a:pt x="465" y="172"/>
                  </a:cubicBezTo>
                  <a:cubicBezTo>
                    <a:pt x="466" y="171"/>
                    <a:pt x="467" y="170"/>
                    <a:pt x="467" y="168"/>
                  </a:cubicBezTo>
                  <a:cubicBezTo>
                    <a:pt x="468" y="167"/>
                    <a:pt x="468" y="167"/>
                    <a:pt x="467" y="166"/>
                  </a:cubicBezTo>
                  <a:cubicBezTo>
                    <a:pt x="467" y="165"/>
                    <a:pt x="464" y="165"/>
                    <a:pt x="463" y="164"/>
                  </a:cubicBezTo>
                  <a:cubicBezTo>
                    <a:pt x="462" y="162"/>
                    <a:pt x="465" y="160"/>
                    <a:pt x="460" y="160"/>
                  </a:cubicBezTo>
                  <a:cubicBezTo>
                    <a:pt x="458" y="160"/>
                    <a:pt x="457" y="162"/>
                    <a:pt x="456" y="159"/>
                  </a:cubicBezTo>
                  <a:cubicBezTo>
                    <a:pt x="455" y="155"/>
                    <a:pt x="453" y="160"/>
                    <a:pt x="452" y="159"/>
                  </a:cubicBezTo>
                  <a:cubicBezTo>
                    <a:pt x="449" y="158"/>
                    <a:pt x="448" y="157"/>
                    <a:pt x="449" y="154"/>
                  </a:cubicBezTo>
                  <a:cubicBezTo>
                    <a:pt x="451" y="152"/>
                    <a:pt x="447" y="151"/>
                    <a:pt x="447" y="148"/>
                  </a:cubicBezTo>
                  <a:cubicBezTo>
                    <a:pt x="447" y="147"/>
                    <a:pt x="448" y="146"/>
                    <a:pt x="448" y="146"/>
                  </a:cubicBezTo>
                  <a:cubicBezTo>
                    <a:pt x="449" y="145"/>
                    <a:pt x="448" y="143"/>
                    <a:pt x="448" y="143"/>
                  </a:cubicBezTo>
                  <a:cubicBezTo>
                    <a:pt x="448" y="141"/>
                    <a:pt x="449" y="140"/>
                    <a:pt x="451" y="138"/>
                  </a:cubicBezTo>
                  <a:cubicBezTo>
                    <a:pt x="451" y="137"/>
                    <a:pt x="452" y="138"/>
                    <a:pt x="452" y="137"/>
                  </a:cubicBezTo>
                  <a:cubicBezTo>
                    <a:pt x="453" y="136"/>
                    <a:pt x="453" y="135"/>
                    <a:pt x="453" y="134"/>
                  </a:cubicBezTo>
                  <a:cubicBezTo>
                    <a:pt x="454" y="130"/>
                    <a:pt x="456" y="126"/>
                    <a:pt x="458" y="122"/>
                  </a:cubicBezTo>
                  <a:cubicBezTo>
                    <a:pt x="459" y="120"/>
                    <a:pt x="460" y="120"/>
                    <a:pt x="462" y="119"/>
                  </a:cubicBezTo>
                  <a:cubicBezTo>
                    <a:pt x="465" y="118"/>
                    <a:pt x="465" y="116"/>
                    <a:pt x="467" y="114"/>
                  </a:cubicBezTo>
                  <a:cubicBezTo>
                    <a:pt x="468" y="112"/>
                    <a:pt x="470" y="110"/>
                    <a:pt x="471" y="108"/>
                  </a:cubicBezTo>
                  <a:cubicBezTo>
                    <a:pt x="472" y="106"/>
                    <a:pt x="471" y="105"/>
                    <a:pt x="471" y="102"/>
                  </a:cubicBezTo>
                  <a:cubicBezTo>
                    <a:pt x="471" y="102"/>
                    <a:pt x="472" y="102"/>
                    <a:pt x="472" y="101"/>
                  </a:cubicBezTo>
                  <a:cubicBezTo>
                    <a:pt x="472" y="100"/>
                    <a:pt x="471" y="101"/>
                    <a:pt x="471" y="102"/>
                  </a:cubicBezTo>
                  <a:cubicBezTo>
                    <a:pt x="471" y="102"/>
                    <a:pt x="470" y="102"/>
                    <a:pt x="471" y="101"/>
                  </a:cubicBezTo>
                  <a:cubicBezTo>
                    <a:pt x="471" y="100"/>
                    <a:pt x="471" y="100"/>
                    <a:pt x="471" y="99"/>
                  </a:cubicBezTo>
                  <a:cubicBezTo>
                    <a:pt x="471" y="97"/>
                    <a:pt x="474" y="96"/>
                    <a:pt x="475" y="94"/>
                  </a:cubicBezTo>
                  <a:cubicBezTo>
                    <a:pt x="475" y="93"/>
                    <a:pt x="475" y="92"/>
                    <a:pt x="475" y="92"/>
                  </a:cubicBezTo>
                  <a:cubicBezTo>
                    <a:pt x="475" y="91"/>
                    <a:pt x="476" y="90"/>
                    <a:pt x="477" y="90"/>
                  </a:cubicBezTo>
                  <a:cubicBezTo>
                    <a:pt x="478" y="88"/>
                    <a:pt x="479" y="85"/>
                    <a:pt x="479" y="83"/>
                  </a:cubicBezTo>
                  <a:cubicBezTo>
                    <a:pt x="480" y="81"/>
                    <a:pt x="481" y="79"/>
                    <a:pt x="481" y="78"/>
                  </a:cubicBezTo>
                  <a:cubicBezTo>
                    <a:pt x="482" y="76"/>
                    <a:pt x="481" y="74"/>
                    <a:pt x="482" y="73"/>
                  </a:cubicBezTo>
                  <a:cubicBezTo>
                    <a:pt x="483" y="71"/>
                    <a:pt x="485" y="69"/>
                    <a:pt x="486" y="67"/>
                  </a:cubicBezTo>
                  <a:cubicBezTo>
                    <a:pt x="486" y="66"/>
                    <a:pt x="487" y="64"/>
                    <a:pt x="488" y="63"/>
                  </a:cubicBezTo>
                  <a:cubicBezTo>
                    <a:pt x="489" y="62"/>
                    <a:pt x="488" y="61"/>
                    <a:pt x="489" y="60"/>
                  </a:cubicBezTo>
                  <a:cubicBezTo>
                    <a:pt x="489" y="59"/>
                    <a:pt x="490" y="58"/>
                    <a:pt x="490" y="56"/>
                  </a:cubicBezTo>
                  <a:cubicBezTo>
                    <a:pt x="491" y="54"/>
                    <a:pt x="493" y="53"/>
                    <a:pt x="494" y="51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28" name="Freeform 1404"/>
            <p:cNvSpPr>
              <a:spLocks/>
            </p:cNvSpPr>
            <p:nvPr/>
          </p:nvSpPr>
          <p:spPr bwMode="auto">
            <a:xfrm>
              <a:off x="1697" y="1247"/>
              <a:ext cx="587" cy="442"/>
            </a:xfrm>
            <a:custGeom>
              <a:avLst/>
              <a:gdLst>
                <a:gd name="T0" fmla="*/ 587 w 428"/>
                <a:gd name="T1" fmla="*/ 220 h 322"/>
                <a:gd name="T2" fmla="*/ 587 w 428"/>
                <a:gd name="T3" fmla="*/ 125 h 322"/>
                <a:gd name="T4" fmla="*/ 587 w 428"/>
                <a:gd name="T5" fmla="*/ 16 h 322"/>
                <a:gd name="T6" fmla="*/ 586 w 428"/>
                <a:gd name="T7" fmla="*/ 1 h 322"/>
                <a:gd name="T8" fmla="*/ 534 w 428"/>
                <a:gd name="T9" fmla="*/ 1 h 322"/>
                <a:gd name="T10" fmla="*/ 492 w 428"/>
                <a:gd name="T11" fmla="*/ 1 h 322"/>
                <a:gd name="T12" fmla="*/ 394 w 428"/>
                <a:gd name="T13" fmla="*/ 1 h 322"/>
                <a:gd name="T14" fmla="*/ 193 w 428"/>
                <a:gd name="T15" fmla="*/ 1 h 322"/>
                <a:gd name="T16" fmla="*/ 93 w 428"/>
                <a:gd name="T17" fmla="*/ 1 h 322"/>
                <a:gd name="T18" fmla="*/ 43 w 428"/>
                <a:gd name="T19" fmla="*/ 1 h 322"/>
                <a:gd name="T20" fmla="*/ 21 w 428"/>
                <a:gd name="T21" fmla="*/ 1 h 322"/>
                <a:gd name="T22" fmla="*/ 3 w 428"/>
                <a:gd name="T23" fmla="*/ 1 h 322"/>
                <a:gd name="T24" fmla="*/ 0 w 428"/>
                <a:gd name="T25" fmla="*/ 5 h 322"/>
                <a:gd name="T26" fmla="*/ 1 w 428"/>
                <a:gd name="T27" fmla="*/ 210 h 322"/>
                <a:gd name="T28" fmla="*/ 1 w 428"/>
                <a:gd name="T29" fmla="*/ 409 h 322"/>
                <a:gd name="T30" fmla="*/ 1 w 428"/>
                <a:gd name="T31" fmla="*/ 439 h 322"/>
                <a:gd name="T32" fmla="*/ 18 w 428"/>
                <a:gd name="T33" fmla="*/ 441 h 322"/>
                <a:gd name="T34" fmla="*/ 67 w 428"/>
                <a:gd name="T35" fmla="*/ 441 h 322"/>
                <a:gd name="T36" fmla="*/ 169 w 428"/>
                <a:gd name="T37" fmla="*/ 441 h 322"/>
                <a:gd name="T38" fmla="*/ 374 w 428"/>
                <a:gd name="T39" fmla="*/ 439 h 322"/>
                <a:gd name="T40" fmla="*/ 571 w 428"/>
                <a:gd name="T41" fmla="*/ 439 h 322"/>
                <a:gd name="T42" fmla="*/ 587 w 428"/>
                <a:gd name="T43" fmla="*/ 439 h 322"/>
                <a:gd name="T44" fmla="*/ 587 w 428"/>
                <a:gd name="T45" fmla="*/ 236 h 322"/>
                <a:gd name="T46" fmla="*/ 587 w 428"/>
                <a:gd name="T47" fmla="*/ 220 h 3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28"/>
                <a:gd name="T73" fmla="*/ 0 h 322"/>
                <a:gd name="T74" fmla="*/ 428 w 428"/>
                <a:gd name="T75" fmla="*/ 322 h 32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28" h="322">
                  <a:moveTo>
                    <a:pt x="428" y="160"/>
                  </a:moveTo>
                  <a:cubicBezTo>
                    <a:pt x="427" y="138"/>
                    <a:pt x="428" y="114"/>
                    <a:pt x="428" y="91"/>
                  </a:cubicBezTo>
                  <a:cubicBezTo>
                    <a:pt x="428" y="65"/>
                    <a:pt x="428" y="38"/>
                    <a:pt x="428" y="12"/>
                  </a:cubicBezTo>
                  <a:cubicBezTo>
                    <a:pt x="427" y="8"/>
                    <a:pt x="427" y="5"/>
                    <a:pt x="427" y="1"/>
                  </a:cubicBezTo>
                  <a:cubicBezTo>
                    <a:pt x="415" y="2"/>
                    <a:pt x="402" y="1"/>
                    <a:pt x="389" y="1"/>
                  </a:cubicBezTo>
                  <a:cubicBezTo>
                    <a:pt x="379" y="1"/>
                    <a:pt x="369" y="1"/>
                    <a:pt x="359" y="1"/>
                  </a:cubicBezTo>
                  <a:cubicBezTo>
                    <a:pt x="335" y="1"/>
                    <a:pt x="311" y="1"/>
                    <a:pt x="287" y="1"/>
                  </a:cubicBezTo>
                  <a:cubicBezTo>
                    <a:pt x="238" y="1"/>
                    <a:pt x="189" y="1"/>
                    <a:pt x="141" y="1"/>
                  </a:cubicBezTo>
                  <a:cubicBezTo>
                    <a:pt x="116" y="1"/>
                    <a:pt x="92" y="0"/>
                    <a:pt x="68" y="1"/>
                  </a:cubicBezTo>
                  <a:cubicBezTo>
                    <a:pt x="56" y="1"/>
                    <a:pt x="44" y="1"/>
                    <a:pt x="31" y="1"/>
                  </a:cubicBezTo>
                  <a:cubicBezTo>
                    <a:pt x="26" y="1"/>
                    <a:pt x="20" y="1"/>
                    <a:pt x="15" y="1"/>
                  </a:cubicBezTo>
                  <a:cubicBezTo>
                    <a:pt x="10" y="1"/>
                    <a:pt x="6" y="1"/>
                    <a:pt x="2" y="1"/>
                  </a:cubicBezTo>
                  <a:cubicBezTo>
                    <a:pt x="0" y="1"/>
                    <a:pt x="0" y="1"/>
                    <a:pt x="0" y="4"/>
                  </a:cubicBezTo>
                  <a:cubicBezTo>
                    <a:pt x="0" y="54"/>
                    <a:pt x="1" y="103"/>
                    <a:pt x="1" y="153"/>
                  </a:cubicBezTo>
                  <a:cubicBezTo>
                    <a:pt x="1" y="201"/>
                    <a:pt x="1" y="250"/>
                    <a:pt x="1" y="298"/>
                  </a:cubicBezTo>
                  <a:cubicBezTo>
                    <a:pt x="1" y="305"/>
                    <a:pt x="1" y="312"/>
                    <a:pt x="1" y="320"/>
                  </a:cubicBezTo>
                  <a:cubicBezTo>
                    <a:pt x="1" y="322"/>
                    <a:pt x="11" y="321"/>
                    <a:pt x="13" y="321"/>
                  </a:cubicBezTo>
                  <a:cubicBezTo>
                    <a:pt x="25" y="321"/>
                    <a:pt x="37" y="321"/>
                    <a:pt x="49" y="321"/>
                  </a:cubicBezTo>
                  <a:cubicBezTo>
                    <a:pt x="74" y="320"/>
                    <a:pt x="98" y="321"/>
                    <a:pt x="123" y="321"/>
                  </a:cubicBezTo>
                  <a:cubicBezTo>
                    <a:pt x="173" y="321"/>
                    <a:pt x="223" y="320"/>
                    <a:pt x="273" y="320"/>
                  </a:cubicBezTo>
                  <a:cubicBezTo>
                    <a:pt x="320" y="320"/>
                    <a:pt x="368" y="320"/>
                    <a:pt x="416" y="320"/>
                  </a:cubicBezTo>
                  <a:cubicBezTo>
                    <a:pt x="420" y="320"/>
                    <a:pt x="424" y="320"/>
                    <a:pt x="428" y="320"/>
                  </a:cubicBezTo>
                  <a:cubicBezTo>
                    <a:pt x="428" y="271"/>
                    <a:pt x="428" y="221"/>
                    <a:pt x="428" y="172"/>
                  </a:cubicBezTo>
                  <a:cubicBezTo>
                    <a:pt x="428" y="168"/>
                    <a:pt x="428" y="164"/>
                    <a:pt x="428" y="160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529" name="Group 1435"/>
            <p:cNvGrpSpPr>
              <a:grpSpLocks/>
            </p:cNvGrpSpPr>
            <p:nvPr/>
          </p:nvGrpSpPr>
          <p:grpSpPr bwMode="auto">
            <a:xfrm>
              <a:off x="578" y="1576"/>
              <a:ext cx="862" cy="1041"/>
              <a:chOff x="189" y="1537"/>
              <a:chExt cx="973" cy="1175"/>
            </a:xfrm>
          </p:grpSpPr>
          <p:sp>
            <p:nvSpPr>
              <p:cNvPr id="822530" name="Freeform 1436"/>
              <p:cNvSpPr>
                <a:spLocks/>
              </p:cNvSpPr>
              <p:nvPr/>
            </p:nvSpPr>
            <p:spPr bwMode="auto">
              <a:xfrm>
                <a:off x="189" y="1537"/>
                <a:ext cx="973" cy="1175"/>
              </a:xfrm>
              <a:custGeom>
                <a:avLst/>
                <a:gdLst>
                  <a:gd name="T0" fmla="*/ 942 w 628"/>
                  <a:gd name="T1" fmla="*/ 911 h 758"/>
                  <a:gd name="T2" fmla="*/ 896 w 628"/>
                  <a:gd name="T3" fmla="*/ 839 h 758"/>
                  <a:gd name="T4" fmla="*/ 417 w 628"/>
                  <a:gd name="T5" fmla="*/ 33 h 758"/>
                  <a:gd name="T6" fmla="*/ 71 w 628"/>
                  <a:gd name="T7" fmla="*/ 2 h 758"/>
                  <a:gd name="T8" fmla="*/ 25 w 628"/>
                  <a:gd name="T9" fmla="*/ 42 h 758"/>
                  <a:gd name="T10" fmla="*/ 26 w 628"/>
                  <a:gd name="T11" fmla="*/ 101 h 758"/>
                  <a:gd name="T12" fmla="*/ 22 w 628"/>
                  <a:gd name="T13" fmla="*/ 144 h 758"/>
                  <a:gd name="T14" fmla="*/ 20 w 628"/>
                  <a:gd name="T15" fmla="*/ 153 h 758"/>
                  <a:gd name="T16" fmla="*/ 9 w 628"/>
                  <a:gd name="T17" fmla="*/ 171 h 758"/>
                  <a:gd name="T18" fmla="*/ 22 w 628"/>
                  <a:gd name="T19" fmla="*/ 233 h 758"/>
                  <a:gd name="T20" fmla="*/ 57 w 628"/>
                  <a:gd name="T21" fmla="*/ 285 h 758"/>
                  <a:gd name="T22" fmla="*/ 57 w 628"/>
                  <a:gd name="T23" fmla="*/ 336 h 758"/>
                  <a:gd name="T24" fmla="*/ 84 w 628"/>
                  <a:gd name="T25" fmla="*/ 405 h 758"/>
                  <a:gd name="T26" fmla="*/ 136 w 628"/>
                  <a:gd name="T27" fmla="*/ 468 h 758"/>
                  <a:gd name="T28" fmla="*/ 132 w 628"/>
                  <a:gd name="T29" fmla="*/ 498 h 758"/>
                  <a:gd name="T30" fmla="*/ 143 w 628"/>
                  <a:gd name="T31" fmla="*/ 488 h 758"/>
                  <a:gd name="T32" fmla="*/ 167 w 628"/>
                  <a:gd name="T33" fmla="*/ 510 h 758"/>
                  <a:gd name="T34" fmla="*/ 180 w 628"/>
                  <a:gd name="T35" fmla="*/ 504 h 758"/>
                  <a:gd name="T36" fmla="*/ 201 w 628"/>
                  <a:gd name="T37" fmla="*/ 481 h 758"/>
                  <a:gd name="T38" fmla="*/ 209 w 628"/>
                  <a:gd name="T39" fmla="*/ 490 h 758"/>
                  <a:gd name="T40" fmla="*/ 226 w 628"/>
                  <a:gd name="T41" fmla="*/ 485 h 758"/>
                  <a:gd name="T42" fmla="*/ 256 w 628"/>
                  <a:gd name="T43" fmla="*/ 485 h 758"/>
                  <a:gd name="T44" fmla="*/ 284 w 628"/>
                  <a:gd name="T45" fmla="*/ 491 h 758"/>
                  <a:gd name="T46" fmla="*/ 265 w 628"/>
                  <a:gd name="T47" fmla="*/ 494 h 758"/>
                  <a:gd name="T48" fmla="*/ 257 w 628"/>
                  <a:gd name="T49" fmla="*/ 494 h 758"/>
                  <a:gd name="T50" fmla="*/ 191 w 628"/>
                  <a:gd name="T51" fmla="*/ 501 h 758"/>
                  <a:gd name="T52" fmla="*/ 198 w 628"/>
                  <a:gd name="T53" fmla="*/ 510 h 758"/>
                  <a:gd name="T54" fmla="*/ 208 w 628"/>
                  <a:gd name="T55" fmla="*/ 530 h 758"/>
                  <a:gd name="T56" fmla="*/ 220 w 628"/>
                  <a:gd name="T57" fmla="*/ 558 h 758"/>
                  <a:gd name="T58" fmla="*/ 211 w 628"/>
                  <a:gd name="T59" fmla="*/ 556 h 758"/>
                  <a:gd name="T60" fmla="*/ 200 w 628"/>
                  <a:gd name="T61" fmla="*/ 550 h 758"/>
                  <a:gd name="T62" fmla="*/ 191 w 628"/>
                  <a:gd name="T63" fmla="*/ 522 h 758"/>
                  <a:gd name="T64" fmla="*/ 181 w 628"/>
                  <a:gd name="T65" fmla="*/ 560 h 758"/>
                  <a:gd name="T66" fmla="*/ 198 w 628"/>
                  <a:gd name="T67" fmla="*/ 606 h 758"/>
                  <a:gd name="T68" fmla="*/ 234 w 628"/>
                  <a:gd name="T69" fmla="*/ 623 h 758"/>
                  <a:gd name="T70" fmla="*/ 234 w 628"/>
                  <a:gd name="T71" fmla="*/ 668 h 758"/>
                  <a:gd name="T72" fmla="*/ 263 w 628"/>
                  <a:gd name="T73" fmla="*/ 735 h 758"/>
                  <a:gd name="T74" fmla="*/ 313 w 628"/>
                  <a:gd name="T75" fmla="*/ 800 h 758"/>
                  <a:gd name="T76" fmla="*/ 333 w 628"/>
                  <a:gd name="T77" fmla="*/ 832 h 758"/>
                  <a:gd name="T78" fmla="*/ 353 w 628"/>
                  <a:gd name="T79" fmla="*/ 880 h 758"/>
                  <a:gd name="T80" fmla="*/ 373 w 628"/>
                  <a:gd name="T81" fmla="*/ 938 h 758"/>
                  <a:gd name="T82" fmla="*/ 448 w 628"/>
                  <a:gd name="T83" fmla="*/ 941 h 758"/>
                  <a:gd name="T84" fmla="*/ 490 w 628"/>
                  <a:gd name="T85" fmla="*/ 973 h 758"/>
                  <a:gd name="T86" fmla="*/ 500 w 628"/>
                  <a:gd name="T87" fmla="*/ 978 h 758"/>
                  <a:gd name="T88" fmla="*/ 569 w 628"/>
                  <a:gd name="T89" fmla="*/ 1017 h 758"/>
                  <a:gd name="T90" fmla="*/ 579 w 628"/>
                  <a:gd name="T91" fmla="*/ 1023 h 758"/>
                  <a:gd name="T92" fmla="*/ 583 w 628"/>
                  <a:gd name="T93" fmla="*/ 1020 h 758"/>
                  <a:gd name="T94" fmla="*/ 587 w 628"/>
                  <a:gd name="T95" fmla="*/ 1023 h 758"/>
                  <a:gd name="T96" fmla="*/ 595 w 628"/>
                  <a:gd name="T97" fmla="*/ 1022 h 758"/>
                  <a:gd name="T98" fmla="*/ 614 w 628"/>
                  <a:gd name="T99" fmla="*/ 1040 h 758"/>
                  <a:gd name="T100" fmla="*/ 635 w 628"/>
                  <a:gd name="T101" fmla="*/ 1059 h 758"/>
                  <a:gd name="T102" fmla="*/ 676 w 628"/>
                  <a:gd name="T103" fmla="*/ 1135 h 758"/>
                  <a:gd name="T104" fmla="*/ 680 w 628"/>
                  <a:gd name="T105" fmla="*/ 1142 h 758"/>
                  <a:gd name="T106" fmla="*/ 686 w 628"/>
                  <a:gd name="T107" fmla="*/ 1156 h 758"/>
                  <a:gd name="T108" fmla="*/ 827 w 628"/>
                  <a:gd name="T109" fmla="*/ 1159 h 758"/>
                  <a:gd name="T110" fmla="*/ 939 w 628"/>
                  <a:gd name="T111" fmla="*/ 1124 h 758"/>
                  <a:gd name="T112" fmla="*/ 919 w 628"/>
                  <a:gd name="T113" fmla="*/ 1102 h 758"/>
                  <a:gd name="T114" fmla="*/ 928 w 628"/>
                  <a:gd name="T115" fmla="*/ 1054 h 758"/>
                  <a:gd name="T116" fmla="*/ 934 w 628"/>
                  <a:gd name="T117" fmla="*/ 1011 h 758"/>
                  <a:gd name="T118" fmla="*/ 945 w 628"/>
                  <a:gd name="T119" fmla="*/ 980 h 75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28"/>
                  <a:gd name="T181" fmla="*/ 0 h 758"/>
                  <a:gd name="T182" fmla="*/ 628 w 628"/>
                  <a:gd name="T183" fmla="*/ 758 h 75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28" h="758">
                    <a:moveTo>
                      <a:pt x="628" y="619"/>
                    </a:moveTo>
                    <a:cubicBezTo>
                      <a:pt x="627" y="616"/>
                      <a:pt x="627" y="614"/>
                      <a:pt x="625" y="612"/>
                    </a:cubicBezTo>
                    <a:cubicBezTo>
                      <a:pt x="624" y="612"/>
                      <a:pt x="623" y="612"/>
                      <a:pt x="622" y="611"/>
                    </a:cubicBezTo>
                    <a:cubicBezTo>
                      <a:pt x="621" y="610"/>
                      <a:pt x="621" y="609"/>
                      <a:pt x="620" y="608"/>
                    </a:cubicBezTo>
                    <a:cubicBezTo>
                      <a:pt x="619" y="607"/>
                      <a:pt x="616" y="606"/>
                      <a:pt x="615" y="604"/>
                    </a:cubicBezTo>
                    <a:cubicBezTo>
                      <a:pt x="615" y="602"/>
                      <a:pt x="612" y="606"/>
                      <a:pt x="612" y="601"/>
                    </a:cubicBezTo>
                    <a:cubicBezTo>
                      <a:pt x="612" y="598"/>
                      <a:pt x="612" y="596"/>
                      <a:pt x="610" y="594"/>
                    </a:cubicBezTo>
                    <a:cubicBezTo>
                      <a:pt x="609" y="592"/>
                      <a:pt x="610" y="590"/>
                      <a:pt x="608" y="588"/>
                    </a:cubicBezTo>
                    <a:cubicBezTo>
                      <a:pt x="607" y="587"/>
                      <a:pt x="607" y="584"/>
                      <a:pt x="606" y="583"/>
                    </a:cubicBezTo>
                    <a:cubicBezTo>
                      <a:pt x="605" y="581"/>
                      <a:pt x="603" y="580"/>
                      <a:pt x="601" y="578"/>
                    </a:cubicBezTo>
                    <a:cubicBezTo>
                      <a:pt x="600" y="576"/>
                      <a:pt x="601" y="574"/>
                      <a:pt x="600" y="573"/>
                    </a:cubicBezTo>
                    <a:cubicBezTo>
                      <a:pt x="599" y="572"/>
                      <a:pt x="597" y="571"/>
                      <a:pt x="597" y="570"/>
                    </a:cubicBezTo>
                    <a:cubicBezTo>
                      <a:pt x="597" y="567"/>
                      <a:pt x="597" y="565"/>
                      <a:pt x="597" y="563"/>
                    </a:cubicBezTo>
                    <a:cubicBezTo>
                      <a:pt x="597" y="561"/>
                      <a:pt x="598" y="561"/>
                      <a:pt x="596" y="559"/>
                    </a:cubicBezTo>
                    <a:cubicBezTo>
                      <a:pt x="594" y="557"/>
                      <a:pt x="592" y="555"/>
                      <a:pt x="590" y="553"/>
                    </a:cubicBezTo>
                    <a:cubicBezTo>
                      <a:pt x="586" y="549"/>
                      <a:pt x="582" y="545"/>
                      <a:pt x="578" y="541"/>
                    </a:cubicBezTo>
                    <a:cubicBezTo>
                      <a:pt x="563" y="524"/>
                      <a:pt x="547" y="508"/>
                      <a:pt x="532" y="493"/>
                    </a:cubicBezTo>
                    <a:cubicBezTo>
                      <a:pt x="497" y="457"/>
                      <a:pt x="463" y="423"/>
                      <a:pt x="427" y="388"/>
                    </a:cubicBezTo>
                    <a:cubicBezTo>
                      <a:pt x="393" y="355"/>
                      <a:pt x="358" y="322"/>
                      <a:pt x="323" y="289"/>
                    </a:cubicBezTo>
                    <a:cubicBezTo>
                      <a:pt x="313" y="280"/>
                      <a:pt x="304" y="272"/>
                      <a:pt x="294" y="263"/>
                    </a:cubicBezTo>
                    <a:cubicBezTo>
                      <a:pt x="290" y="259"/>
                      <a:pt x="285" y="255"/>
                      <a:pt x="280" y="250"/>
                    </a:cubicBezTo>
                    <a:cubicBezTo>
                      <a:pt x="277" y="247"/>
                      <a:pt x="269" y="243"/>
                      <a:pt x="269" y="238"/>
                    </a:cubicBezTo>
                    <a:cubicBezTo>
                      <a:pt x="269" y="215"/>
                      <a:pt x="269" y="192"/>
                      <a:pt x="269" y="169"/>
                    </a:cubicBezTo>
                    <a:cubicBezTo>
                      <a:pt x="270" y="120"/>
                      <a:pt x="269" y="71"/>
                      <a:pt x="269" y="21"/>
                    </a:cubicBezTo>
                    <a:cubicBezTo>
                      <a:pt x="269" y="16"/>
                      <a:pt x="269" y="12"/>
                      <a:pt x="269" y="7"/>
                    </a:cubicBezTo>
                    <a:cubicBezTo>
                      <a:pt x="269" y="6"/>
                      <a:pt x="270" y="1"/>
                      <a:pt x="269" y="1"/>
                    </a:cubicBezTo>
                    <a:cubicBezTo>
                      <a:pt x="266" y="1"/>
                      <a:pt x="264" y="1"/>
                      <a:pt x="262" y="1"/>
                    </a:cubicBezTo>
                    <a:cubicBezTo>
                      <a:pt x="247" y="1"/>
                      <a:pt x="232" y="1"/>
                      <a:pt x="216" y="1"/>
                    </a:cubicBezTo>
                    <a:cubicBezTo>
                      <a:pt x="194" y="1"/>
                      <a:pt x="171" y="1"/>
                      <a:pt x="148" y="0"/>
                    </a:cubicBezTo>
                    <a:cubicBezTo>
                      <a:pt x="125" y="0"/>
                      <a:pt x="101" y="2"/>
                      <a:pt x="78" y="0"/>
                    </a:cubicBezTo>
                    <a:cubicBezTo>
                      <a:pt x="73" y="0"/>
                      <a:pt x="68" y="1"/>
                      <a:pt x="63" y="1"/>
                    </a:cubicBezTo>
                    <a:cubicBezTo>
                      <a:pt x="58" y="1"/>
                      <a:pt x="52" y="1"/>
                      <a:pt x="46" y="1"/>
                    </a:cubicBezTo>
                    <a:cubicBezTo>
                      <a:pt x="35" y="1"/>
                      <a:pt x="23" y="1"/>
                      <a:pt x="12" y="1"/>
                    </a:cubicBezTo>
                    <a:cubicBezTo>
                      <a:pt x="12" y="2"/>
                      <a:pt x="12" y="3"/>
                      <a:pt x="12" y="4"/>
                    </a:cubicBezTo>
                    <a:cubicBezTo>
                      <a:pt x="12" y="5"/>
                      <a:pt x="13" y="5"/>
                      <a:pt x="13" y="7"/>
                    </a:cubicBezTo>
                    <a:cubicBezTo>
                      <a:pt x="13" y="6"/>
                      <a:pt x="13" y="6"/>
                      <a:pt x="13" y="5"/>
                    </a:cubicBezTo>
                    <a:cubicBezTo>
                      <a:pt x="12" y="7"/>
                      <a:pt x="12" y="9"/>
                      <a:pt x="12" y="11"/>
                    </a:cubicBezTo>
                    <a:cubicBezTo>
                      <a:pt x="12" y="13"/>
                      <a:pt x="9" y="17"/>
                      <a:pt x="9" y="18"/>
                    </a:cubicBezTo>
                    <a:cubicBezTo>
                      <a:pt x="10" y="20"/>
                      <a:pt x="14" y="20"/>
                      <a:pt x="15" y="22"/>
                    </a:cubicBezTo>
                    <a:cubicBezTo>
                      <a:pt x="17" y="23"/>
                      <a:pt x="16" y="25"/>
                      <a:pt x="16" y="27"/>
                    </a:cubicBezTo>
                    <a:cubicBezTo>
                      <a:pt x="17" y="28"/>
                      <a:pt x="18" y="30"/>
                      <a:pt x="18" y="32"/>
                    </a:cubicBezTo>
                    <a:cubicBezTo>
                      <a:pt x="19" y="33"/>
                      <a:pt x="19" y="34"/>
                      <a:pt x="19" y="35"/>
                    </a:cubicBezTo>
                    <a:cubicBezTo>
                      <a:pt x="19" y="37"/>
                      <a:pt x="21" y="37"/>
                      <a:pt x="22" y="38"/>
                    </a:cubicBezTo>
                    <a:cubicBezTo>
                      <a:pt x="21" y="38"/>
                      <a:pt x="21" y="38"/>
                      <a:pt x="20" y="38"/>
                    </a:cubicBezTo>
                    <a:cubicBezTo>
                      <a:pt x="20" y="38"/>
                      <a:pt x="20" y="37"/>
                      <a:pt x="20" y="37"/>
                    </a:cubicBezTo>
                    <a:cubicBezTo>
                      <a:pt x="20" y="41"/>
                      <a:pt x="21" y="44"/>
                      <a:pt x="21" y="48"/>
                    </a:cubicBezTo>
                    <a:cubicBezTo>
                      <a:pt x="20" y="52"/>
                      <a:pt x="20" y="56"/>
                      <a:pt x="19" y="59"/>
                    </a:cubicBezTo>
                    <a:cubicBezTo>
                      <a:pt x="18" y="61"/>
                      <a:pt x="18" y="63"/>
                      <a:pt x="17" y="65"/>
                    </a:cubicBezTo>
                    <a:cubicBezTo>
                      <a:pt x="17" y="66"/>
                      <a:pt x="17" y="68"/>
                      <a:pt x="16" y="69"/>
                    </a:cubicBezTo>
                    <a:cubicBezTo>
                      <a:pt x="16" y="70"/>
                      <a:pt x="15" y="69"/>
                      <a:pt x="15" y="70"/>
                    </a:cubicBezTo>
                    <a:cubicBezTo>
                      <a:pt x="15" y="71"/>
                      <a:pt x="15" y="75"/>
                      <a:pt x="16" y="76"/>
                    </a:cubicBezTo>
                    <a:cubicBezTo>
                      <a:pt x="16" y="76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7" y="76"/>
                      <a:pt x="18" y="78"/>
                      <a:pt x="18" y="79"/>
                    </a:cubicBezTo>
                    <a:cubicBezTo>
                      <a:pt x="18" y="80"/>
                      <a:pt x="17" y="83"/>
                      <a:pt x="17" y="85"/>
                    </a:cubicBezTo>
                    <a:cubicBezTo>
                      <a:pt x="16" y="88"/>
                      <a:pt x="16" y="91"/>
                      <a:pt x="14" y="93"/>
                    </a:cubicBezTo>
                    <a:cubicBezTo>
                      <a:pt x="14" y="94"/>
                      <a:pt x="13" y="96"/>
                      <a:pt x="12" y="97"/>
                    </a:cubicBezTo>
                    <a:cubicBezTo>
                      <a:pt x="12" y="97"/>
                      <a:pt x="10" y="100"/>
                      <a:pt x="12" y="100"/>
                    </a:cubicBezTo>
                    <a:cubicBezTo>
                      <a:pt x="13" y="99"/>
                      <a:pt x="14" y="96"/>
                      <a:pt x="14" y="95"/>
                    </a:cubicBezTo>
                    <a:cubicBezTo>
                      <a:pt x="16" y="92"/>
                      <a:pt x="15" y="92"/>
                      <a:pt x="18" y="93"/>
                    </a:cubicBezTo>
                    <a:cubicBezTo>
                      <a:pt x="19" y="93"/>
                      <a:pt x="20" y="92"/>
                      <a:pt x="20" y="93"/>
                    </a:cubicBezTo>
                    <a:cubicBezTo>
                      <a:pt x="20" y="95"/>
                      <a:pt x="19" y="96"/>
                      <a:pt x="18" y="96"/>
                    </a:cubicBezTo>
                    <a:cubicBezTo>
                      <a:pt x="15" y="97"/>
                      <a:pt x="14" y="95"/>
                      <a:pt x="13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100"/>
                      <a:pt x="13" y="101"/>
                      <a:pt x="12" y="102"/>
                    </a:cubicBezTo>
                    <a:cubicBezTo>
                      <a:pt x="12" y="103"/>
                      <a:pt x="12" y="105"/>
                      <a:pt x="11" y="106"/>
                    </a:cubicBezTo>
                    <a:cubicBezTo>
                      <a:pt x="9" y="105"/>
                      <a:pt x="7" y="103"/>
                      <a:pt x="11" y="101"/>
                    </a:cubicBezTo>
                    <a:cubicBezTo>
                      <a:pt x="11" y="101"/>
                      <a:pt x="11" y="101"/>
                      <a:pt x="11" y="100"/>
                    </a:cubicBezTo>
                    <a:cubicBezTo>
                      <a:pt x="10" y="104"/>
                      <a:pt x="7" y="107"/>
                      <a:pt x="6" y="110"/>
                    </a:cubicBezTo>
                    <a:cubicBezTo>
                      <a:pt x="6" y="109"/>
                      <a:pt x="7" y="108"/>
                      <a:pt x="7" y="107"/>
                    </a:cubicBezTo>
                    <a:cubicBezTo>
                      <a:pt x="7" y="108"/>
                      <a:pt x="7" y="108"/>
                      <a:pt x="8" y="108"/>
                    </a:cubicBezTo>
                    <a:cubicBezTo>
                      <a:pt x="7" y="108"/>
                      <a:pt x="7" y="109"/>
                      <a:pt x="6" y="110"/>
                    </a:cubicBezTo>
                    <a:cubicBezTo>
                      <a:pt x="7" y="110"/>
                      <a:pt x="7" y="110"/>
                      <a:pt x="8" y="110"/>
                    </a:cubicBezTo>
                    <a:cubicBezTo>
                      <a:pt x="8" y="110"/>
                      <a:pt x="7" y="111"/>
                      <a:pt x="7" y="111"/>
                    </a:cubicBezTo>
                    <a:cubicBezTo>
                      <a:pt x="5" y="109"/>
                      <a:pt x="2" y="119"/>
                      <a:pt x="2" y="121"/>
                    </a:cubicBezTo>
                    <a:cubicBezTo>
                      <a:pt x="1" y="123"/>
                      <a:pt x="0" y="125"/>
                      <a:pt x="0" y="126"/>
                    </a:cubicBezTo>
                    <a:cubicBezTo>
                      <a:pt x="1" y="128"/>
                      <a:pt x="2" y="129"/>
                      <a:pt x="3" y="131"/>
                    </a:cubicBezTo>
                    <a:cubicBezTo>
                      <a:pt x="4" y="135"/>
                      <a:pt x="2" y="138"/>
                      <a:pt x="4" y="141"/>
                    </a:cubicBezTo>
                    <a:cubicBezTo>
                      <a:pt x="5" y="143"/>
                      <a:pt x="7" y="144"/>
                      <a:pt x="9" y="146"/>
                    </a:cubicBezTo>
                    <a:cubicBezTo>
                      <a:pt x="11" y="147"/>
                      <a:pt x="12" y="149"/>
                      <a:pt x="14" y="150"/>
                    </a:cubicBezTo>
                    <a:cubicBezTo>
                      <a:pt x="15" y="151"/>
                      <a:pt x="17" y="151"/>
                      <a:pt x="18" y="153"/>
                    </a:cubicBezTo>
                    <a:cubicBezTo>
                      <a:pt x="20" y="154"/>
                      <a:pt x="19" y="156"/>
                      <a:pt x="20" y="158"/>
                    </a:cubicBezTo>
                    <a:cubicBezTo>
                      <a:pt x="21" y="159"/>
                      <a:pt x="22" y="159"/>
                      <a:pt x="24" y="161"/>
                    </a:cubicBezTo>
                    <a:cubicBezTo>
                      <a:pt x="25" y="162"/>
                      <a:pt x="26" y="164"/>
                      <a:pt x="27" y="165"/>
                    </a:cubicBezTo>
                    <a:cubicBezTo>
                      <a:pt x="28" y="167"/>
                      <a:pt x="29" y="169"/>
                      <a:pt x="30" y="171"/>
                    </a:cubicBezTo>
                    <a:cubicBezTo>
                      <a:pt x="31" y="172"/>
                      <a:pt x="33" y="172"/>
                      <a:pt x="34" y="174"/>
                    </a:cubicBezTo>
                    <a:cubicBezTo>
                      <a:pt x="35" y="175"/>
                      <a:pt x="35" y="178"/>
                      <a:pt x="35" y="180"/>
                    </a:cubicBezTo>
                    <a:cubicBezTo>
                      <a:pt x="35" y="182"/>
                      <a:pt x="36" y="182"/>
                      <a:pt x="37" y="184"/>
                    </a:cubicBezTo>
                    <a:cubicBezTo>
                      <a:pt x="38" y="186"/>
                      <a:pt x="38" y="189"/>
                      <a:pt x="38" y="191"/>
                    </a:cubicBezTo>
                    <a:cubicBezTo>
                      <a:pt x="38" y="194"/>
                      <a:pt x="40" y="200"/>
                      <a:pt x="37" y="201"/>
                    </a:cubicBezTo>
                    <a:cubicBezTo>
                      <a:pt x="37" y="203"/>
                      <a:pt x="36" y="205"/>
                      <a:pt x="37" y="206"/>
                    </a:cubicBezTo>
                    <a:cubicBezTo>
                      <a:pt x="36" y="207"/>
                      <a:pt x="36" y="211"/>
                      <a:pt x="36" y="212"/>
                    </a:cubicBezTo>
                    <a:cubicBezTo>
                      <a:pt x="36" y="212"/>
                      <a:pt x="36" y="212"/>
                      <a:pt x="36" y="212"/>
                    </a:cubicBezTo>
                    <a:cubicBezTo>
                      <a:pt x="36" y="213"/>
                      <a:pt x="37" y="214"/>
                      <a:pt x="37" y="214"/>
                    </a:cubicBezTo>
                    <a:cubicBezTo>
                      <a:pt x="37" y="215"/>
                      <a:pt x="36" y="216"/>
                      <a:pt x="37" y="216"/>
                    </a:cubicBezTo>
                    <a:cubicBezTo>
                      <a:pt x="37" y="217"/>
                      <a:pt x="37" y="217"/>
                      <a:pt x="37" y="217"/>
                    </a:cubicBezTo>
                    <a:cubicBezTo>
                      <a:pt x="37" y="217"/>
                      <a:pt x="37" y="217"/>
                      <a:pt x="37" y="217"/>
                    </a:cubicBezTo>
                    <a:cubicBezTo>
                      <a:pt x="37" y="219"/>
                      <a:pt x="38" y="221"/>
                      <a:pt x="39" y="222"/>
                    </a:cubicBezTo>
                    <a:cubicBezTo>
                      <a:pt x="38" y="224"/>
                      <a:pt x="41" y="229"/>
                      <a:pt x="42" y="231"/>
                    </a:cubicBezTo>
                    <a:cubicBezTo>
                      <a:pt x="43" y="233"/>
                      <a:pt x="46" y="244"/>
                      <a:pt x="41" y="244"/>
                    </a:cubicBezTo>
                    <a:cubicBezTo>
                      <a:pt x="42" y="245"/>
                      <a:pt x="42" y="247"/>
                      <a:pt x="42" y="247"/>
                    </a:cubicBezTo>
                    <a:cubicBezTo>
                      <a:pt x="43" y="248"/>
                      <a:pt x="44" y="249"/>
                      <a:pt x="45" y="250"/>
                    </a:cubicBezTo>
                    <a:cubicBezTo>
                      <a:pt x="46" y="251"/>
                      <a:pt x="49" y="255"/>
                      <a:pt x="49" y="256"/>
                    </a:cubicBezTo>
                    <a:cubicBezTo>
                      <a:pt x="52" y="257"/>
                      <a:pt x="53" y="259"/>
                      <a:pt x="54" y="261"/>
                    </a:cubicBezTo>
                    <a:cubicBezTo>
                      <a:pt x="55" y="262"/>
                      <a:pt x="57" y="263"/>
                      <a:pt x="58" y="264"/>
                    </a:cubicBezTo>
                    <a:cubicBezTo>
                      <a:pt x="59" y="265"/>
                      <a:pt x="60" y="266"/>
                      <a:pt x="61" y="267"/>
                    </a:cubicBezTo>
                    <a:cubicBezTo>
                      <a:pt x="64" y="272"/>
                      <a:pt x="66" y="276"/>
                      <a:pt x="70" y="279"/>
                    </a:cubicBezTo>
                    <a:cubicBezTo>
                      <a:pt x="72" y="280"/>
                      <a:pt x="75" y="282"/>
                      <a:pt x="77" y="284"/>
                    </a:cubicBezTo>
                    <a:cubicBezTo>
                      <a:pt x="79" y="286"/>
                      <a:pt x="84" y="292"/>
                      <a:pt x="81" y="295"/>
                    </a:cubicBezTo>
                    <a:cubicBezTo>
                      <a:pt x="82" y="296"/>
                      <a:pt x="82" y="296"/>
                      <a:pt x="83" y="297"/>
                    </a:cubicBezTo>
                    <a:cubicBezTo>
                      <a:pt x="83" y="296"/>
                      <a:pt x="83" y="296"/>
                      <a:pt x="82" y="296"/>
                    </a:cubicBezTo>
                    <a:cubicBezTo>
                      <a:pt x="85" y="294"/>
                      <a:pt x="89" y="300"/>
                      <a:pt x="88" y="302"/>
                    </a:cubicBezTo>
                    <a:cubicBezTo>
                      <a:pt x="89" y="302"/>
                      <a:pt x="89" y="302"/>
                      <a:pt x="89" y="303"/>
                    </a:cubicBezTo>
                    <a:cubicBezTo>
                      <a:pt x="90" y="303"/>
                      <a:pt x="89" y="303"/>
                      <a:pt x="90" y="304"/>
                    </a:cubicBezTo>
                    <a:cubicBezTo>
                      <a:pt x="90" y="303"/>
                      <a:pt x="90" y="303"/>
                      <a:pt x="91" y="303"/>
                    </a:cubicBezTo>
                    <a:cubicBezTo>
                      <a:pt x="90" y="307"/>
                      <a:pt x="96" y="311"/>
                      <a:pt x="96" y="314"/>
                    </a:cubicBezTo>
                    <a:cubicBezTo>
                      <a:pt x="92" y="312"/>
                      <a:pt x="92" y="306"/>
                      <a:pt x="89" y="305"/>
                    </a:cubicBezTo>
                    <a:cubicBezTo>
                      <a:pt x="89" y="304"/>
                      <a:pt x="87" y="302"/>
                      <a:pt x="86" y="301"/>
                    </a:cubicBezTo>
                    <a:cubicBezTo>
                      <a:pt x="87" y="303"/>
                      <a:pt x="89" y="306"/>
                      <a:pt x="89" y="309"/>
                    </a:cubicBezTo>
                    <a:cubicBezTo>
                      <a:pt x="89" y="312"/>
                      <a:pt x="87" y="319"/>
                      <a:pt x="85" y="321"/>
                    </a:cubicBezTo>
                    <a:cubicBezTo>
                      <a:pt x="86" y="321"/>
                      <a:pt x="87" y="321"/>
                      <a:pt x="88" y="321"/>
                    </a:cubicBezTo>
                    <a:cubicBezTo>
                      <a:pt x="86" y="320"/>
                      <a:pt x="88" y="318"/>
                      <a:pt x="90" y="318"/>
                    </a:cubicBezTo>
                    <a:cubicBezTo>
                      <a:pt x="89" y="317"/>
                      <a:pt x="89" y="317"/>
                      <a:pt x="88" y="316"/>
                    </a:cubicBezTo>
                    <a:cubicBezTo>
                      <a:pt x="89" y="316"/>
                      <a:pt x="89" y="316"/>
                      <a:pt x="89" y="317"/>
                    </a:cubicBezTo>
                    <a:cubicBezTo>
                      <a:pt x="89" y="316"/>
                      <a:pt x="89" y="315"/>
                      <a:pt x="89" y="314"/>
                    </a:cubicBezTo>
                    <a:cubicBezTo>
                      <a:pt x="89" y="317"/>
                      <a:pt x="90" y="314"/>
                      <a:pt x="90" y="313"/>
                    </a:cubicBezTo>
                    <a:cubicBezTo>
                      <a:pt x="90" y="314"/>
                      <a:pt x="90" y="315"/>
                      <a:pt x="90" y="315"/>
                    </a:cubicBezTo>
                    <a:cubicBezTo>
                      <a:pt x="91" y="315"/>
                      <a:pt x="91" y="315"/>
                      <a:pt x="92" y="315"/>
                    </a:cubicBezTo>
                    <a:cubicBezTo>
                      <a:pt x="89" y="317"/>
                      <a:pt x="91" y="319"/>
                      <a:pt x="91" y="317"/>
                    </a:cubicBezTo>
                    <a:cubicBezTo>
                      <a:pt x="91" y="317"/>
                      <a:pt x="92" y="318"/>
                      <a:pt x="92" y="318"/>
                    </a:cubicBezTo>
                    <a:cubicBezTo>
                      <a:pt x="92" y="319"/>
                      <a:pt x="91" y="318"/>
                      <a:pt x="90" y="318"/>
                    </a:cubicBezTo>
                    <a:cubicBezTo>
                      <a:pt x="93" y="320"/>
                      <a:pt x="97" y="319"/>
                      <a:pt x="99" y="324"/>
                    </a:cubicBezTo>
                    <a:cubicBezTo>
                      <a:pt x="100" y="325"/>
                      <a:pt x="100" y="325"/>
                      <a:pt x="101" y="326"/>
                    </a:cubicBezTo>
                    <a:cubicBezTo>
                      <a:pt x="102" y="327"/>
                      <a:pt x="103" y="329"/>
                      <a:pt x="104" y="329"/>
                    </a:cubicBezTo>
                    <a:cubicBezTo>
                      <a:pt x="104" y="329"/>
                      <a:pt x="105" y="328"/>
                      <a:pt x="106" y="328"/>
                    </a:cubicBezTo>
                    <a:cubicBezTo>
                      <a:pt x="107" y="328"/>
                      <a:pt x="108" y="329"/>
                      <a:pt x="108" y="329"/>
                    </a:cubicBezTo>
                    <a:cubicBezTo>
                      <a:pt x="109" y="330"/>
                      <a:pt x="110" y="330"/>
                      <a:pt x="110" y="331"/>
                    </a:cubicBezTo>
                    <a:cubicBezTo>
                      <a:pt x="112" y="332"/>
                      <a:pt x="114" y="333"/>
                      <a:pt x="115" y="335"/>
                    </a:cubicBezTo>
                    <a:cubicBezTo>
                      <a:pt x="115" y="334"/>
                      <a:pt x="117" y="335"/>
                      <a:pt x="118" y="334"/>
                    </a:cubicBezTo>
                    <a:cubicBezTo>
                      <a:pt x="118" y="332"/>
                      <a:pt x="116" y="332"/>
                      <a:pt x="116" y="331"/>
                    </a:cubicBezTo>
                    <a:cubicBezTo>
                      <a:pt x="115" y="327"/>
                      <a:pt x="118" y="331"/>
                      <a:pt x="119" y="332"/>
                    </a:cubicBezTo>
                    <a:cubicBezTo>
                      <a:pt x="119" y="330"/>
                      <a:pt x="120" y="331"/>
                      <a:pt x="120" y="330"/>
                    </a:cubicBezTo>
                    <a:cubicBezTo>
                      <a:pt x="120" y="329"/>
                      <a:pt x="119" y="330"/>
                      <a:pt x="119" y="329"/>
                    </a:cubicBezTo>
                    <a:cubicBezTo>
                      <a:pt x="118" y="328"/>
                      <a:pt x="116" y="327"/>
                      <a:pt x="116" y="325"/>
                    </a:cubicBezTo>
                    <a:cubicBezTo>
                      <a:pt x="119" y="327"/>
                      <a:pt x="116" y="324"/>
                      <a:pt x="117" y="323"/>
                    </a:cubicBezTo>
                    <a:cubicBezTo>
                      <a:pt x="117" y="322"/>
                      <a:pt x="120" y="323"/>
                      <a:pt x="119" y="321"/>
                    </a:cubicBezTo>
                    <a:cubicBezTo>
                      <a:pt x="118" y="319"/>
                      <a:pt x="117" y="320"/>
                      <a:pt x="117" y="317"/>
                    </a:cubicBezTo>
                    <a:cubicBezTo>
                      <a:pt x="117" y="315"/>
                      <a:pt x="118" y="313"/>
                      <a:pt x="117" y="312"/>
                    </a:cubicBezTo>
                    <a:cubicBezTo>
                      <a:pt x="118" y="312"/>
                      <a:pt x="119" y="311"/>
                      <a:pt x="119" y="311"/>
                    </a:cubicBezTo>
                    <a:cubicBezTo>
                      <a:pt x="120" y="312"/>
                      <a:pt x="122" y="310"/>
                      <a:pt x="122" y="308"/>
                    </a:cubicBezTo>
                    <a:cubicBezTo>
                      <a:pt x="126" y="309"/>
                      <a:pt x="129" y="312"/>
                      <a:pt x="131" y="315"/>
                    </a:cubicBezTo>
                    <a:cubicBezTo>
                      <a:pt x="133" y="315"/>
                      <a:pt x="129" y="312"/>
                      <a:pt x="130" y="310"/>
                    </a:cubicBezTo>
                    <a:cubicBezTo>
                      <a:pt x="130" y="309"/>
                      <a:pt x="128" y="306"/>
                      <a:pt x="127" y="306"/>
                    </a:cubicBezTo>
                    <a:cubicBezTo>
                      <a:pt x="128" y="305"/>
                      <a:pt x="128" y="304"/>
                      <a:pt x="128" y="303"/>
                    </a:cubicBezTo>
                    <a:cubicBezTo>
                      <a:pt x="128" y="302"/>
                      <a:pt x="129" y="302"/>
                      <a:pt x="130" y="301"/>
                    </a:cubicBezTo>
                    <a:cubicBezTo>
                      <a:pt x="129" y="303"/>
                      <a:pt x="127" y="303"/>
                      <a:pt x="128" y="306"/>
                    </a:cubicBezTo>
                    <a:cubicBezTo>
                      <a:pt x="128" y="306"/>
                      <a:pt x="129" y="306"/>
                      <a:pt x="130" y="307"/>
                    </a:cubicBezTo>
                    <a:cubicBezTo>
                      <a:pt x="130" y="306"/>
                      <a:pt x="130" y="309"/>
                      <a:pt x="130" y="308"/>
                    </a:cubicBezTo>
                    <a:cubicBezTo>
                      <a:pt x="130" y="310"/>
                      <a:pt x="130" y="311"/>
                      <a:pt x="131" y="313"/>
                    </a:cubicBezTo>
                    <a:cubicBezTo>
                      <a:pt x="132" y="315"/>
                      <a:pt x="133" y="315"/>
                      <a:pt x="135" y="316"/>
                    </a:cubicBezTo>
                    <a:cubicBezTo>
                      <a:pt x="136" y="314"/>
                      <a:pt x="137" y="318"/>
                      <a:pt x="139" y="317"/>
                    </a:cubicBezTo>
                    <a:cubicBezTo>
                      <a:pt x="140" y="316"/>
                      <a:pt x="143" y="312"/>
                      <a:pt x="143" y="311"/>
                    </a:cubicBezTo>
                    <a:cubicBezTo>
                      <a:pt x="143" y="310"/>
                      <a:pt x="143" y="309"/>
                      <a:pt x="144" y="308"/>
                    </a:cubicBezTo>
                    <a:cubicBezTo>
                      <a:pt x="145" y="306"/>
                      <a:pt x="146" y="307"/>
                      <a:pt x="147" y="305"/>
                    </a:cubicBezTo>
                    <a:cubicBezTo>
                      <a:pt x="147" y="307"/>
                      <a:pt x="145" y="306"/>
                      <a:pt x="145" y="307"/>
                    </a:cubicBezTo>
                    <a:cubicBezTo>
                      <a:pt x="143" y="309"/>
                      <a:pt x="143" y="309"/>
                      <a:pt x="145" y="310"/>
                    </a:cubicBezTo>
                    <a:cubicBezTo>
                      <a:pt x="146" y="310"/>
                      <a:pt x="148" y="308"/>
                      <a:pt x="148" y="311"/>
                    </a:cubicBezTo>
                    <a:cubicBezTo>
                      <a:pt x="148" y="312"/>
                      <a:pt x="147" y="313"/>
                      <a:pt x="146" y="313"/>
                    </a:cubicBezTo>
                    <a:cubicBezTo>
                      <a:pt x="148" y="314"/>
                      <a:pt x="149" y="314"/>
                      <a:pt x="151" y="314"/>
                    </a:cubicBezTo>
                    <a:cubicBezTo>
                      <a:pt x="152" y="315"/>
                      <a:pt x="152" y="314"/>
                      <a:pt x="152" y="315"/>
                    </a:cubicBezTo>
                    <a:cubicBezTo>
                      <a:pt x="153" y="315"/>
                      <a:pt x="151" y="316"/>
                      <a:pt x="151" y="316"/>
                    </a:cubicBezTo>
                    <a:cubicBezTo>
                      <a:pt x="153" y="317"/>
                      <a:pt x="154" y="316"/>
                      <a:pt x="155" y="315"/>
                    </a:cubicBezTo>
                    <a:cubicBezTo>
                      <a:pt x="156" y="315"/>
                      <a:pt x="159" y="316"/>
                      <a:pt x="160" y="315"/>
                    </a:cubicBezTo>
                    <a:cubicBezTo>
                      <a:pt x="162" y="314"/>
                      <a:pt x="164" y="313"/>
                      <a:pt x="165" y="311"/>
                    </a:cubicBezTo>
                    <a:cubicBezTo>
                      <a:pt x="166" y="309"/>
                      <a:pt x="166" y="306"/>
                      <a:pt x="168" y="306"/>
                    </a:cubicBezTo>
                    <a:cubicBezTo>
                      <a:pt x="166" y="308"/>
                      <a:pt x="166" y="311"/>
                      <a:pt x="165" y="313"/>
                    </a:cubicBezTo>
                    <a:cubicBezTo>
                      <a:pt x="165" y="314"/>
                      <a:pt x="161" y="315"/>
                      <a:pt x="160" y="316"/>
                    </a:cubicBezTo>
                    <a:cubicBezTo>
                      <a:pt x="160" y="319"/>
                      <a:pt x="164" y="319"/>
                      <a:pt x="165" y="317"/>
                    </a:cubicBezTo>
                    <a:cubicBezTo>
                      <a:pt x="166" y="315"/>
                      <a:pt x="167" y="311"/>
                      <a:pt x="169" y="313"/>
                    </a:cubicBezTo>
                    <a:cubicBezTo>
                      <a:pt x="170" y="311"/>
                      <a:pt x="172" y="312"/>
                      <a:pt x="174" y="313"/>
                    </a:cubicBezTo>
                    <a:cubicBezTo>
                      <a:pt x="173" y="314"/>
                      <a:pt x="174" y="315"/>
                      <a:pt x="174" y="316"/>
                    </a:cubicBezTo>
                    <a:cubicBezTo>
                      <a:pt x="176" y="314"/>
                      <a:pt x="177" y="317"/>
                      <a:pt x="178" y="317"/>
                    </a:cubicBezTo>
                    <a:cubicBezTo>
                      <a:pt x="179" y="317"/>
                      <a:pt x="181" y="317"/>
                      <a:pt x="181" y="317"/>
                    </a:cubicBezTo>
                    <a:cubicBezTo>
                      <a:pt x="181" y="317"/>
                      <a:pt x="183" y="317"/>
                      <a:pt x="183" y="317"/>
                    </a:cubicBezTo>
                    <a:cubicBezTo>
                      <a:pt x="182" y="318"/>
                      <a:pt x="181" y="316"/>
                      <a:pt x="180" y="317"/>
                    </a:cubicBezTo>
                    <a:cubicBezTo>
                      <a:pt x="179" y="317"/>
                      <a:pt x="179" y="318"/>
                      <a:pt x="177" y="317"/>
                    </a:cubicBezTo>
                    <a:cubicBezTo>
                      <a:pt x="177" y="317"/>
                      <a:pt x="178" y="317"/>
                      <a:pt x="178" y="318"/>
                    </a:cubicBezTo>
                    <a:cubicBezTo>
                      <a:pt x="177" y="315"/>
                      <a:pt x="176" y="317"/>
                      <a:pt x="176" y="319"/>
                    </a:cubicBezTo>
                    <a:cubicBezTo>
                      <a:pt x="177" y="319"/>
                      <a:pt x="177" y="319"/>
                      <a:pt x="177" y="318"/>
                    </a:cubicBezTo>
                    <a:cubicBezTo>
                      <a:pt x="177" y="319"/>
                      <a:pt x="177" y="319"/>
                      <a:pt x="176" y="320"/>
                    </a:cubicBezTo>
                    <a:cubicBezTo>
                      <a:pt x="176" y="318"/>
                      <a:pt x="175" y="316"/>
                      <a:pt x="174" y="315"/>
                    </a:cubicBezTo>
                    <a:cubicBezTo>
                      <a:pt x="172" y="315"/>
                      <a:pt x="173" y="318"/>
                      <a:pt x="171" y="319"/>
                    </a:cubicBezTo>
                    <a:cubicBezTo>
                      <a:pt x="170" y="317"/>
                      <a:pt x="169" y="317"/>
                      <a:pt x="171" y="316"/>
                    </a:cubicBezTo>
                    <a:cubicBezTo>
                      <a:pt x="171" y="315"/>
                      <a:pt x="173" y="316"/>
                      <a:pt x="173" y="315"/>
                    </a:cubicBezTo>
                    <a:cubicBezTo>
                      <a:pt x="173" y="314"/>
                      <a:pt x="172" y="313"/>
                      <a:pt x="171" y="313"/>
                    </a:cubicBezTo>
                    <a:cubicBezTo>
                      <a:pt x="170" y="312"/>
                      <a:pt x="170" y="314"/>
                      <a:pt x="169" y="314"/>
                    </a:cubicBezTo>
                    <a:cubicBezTo>
                      <a:pt x="167" y="313"/>
                      <a:pt x="168" y="313"/>
                      <a:pt x="167" y="314"/>
                    </a:cubicBezTo>
                    <a:cubicBezTo>
                      <a:pt x="166" y="315"/>
                      <a:pt x="167" y="316"/>
                      <a:pt x="166" y="317"/>
                    </a:cubicBezTo>
                    <a:cubicBezTo>
                      <a:pt x="165" y="317"/>
                      <a:pt x="165" y="318"/>
                      <a:pt x="164" y="318"/>
                    </a:cubicBezTo>
                    <a:cubicBezTo>
                      <a:pt x="165" y="318"/>
                      <a:pt x="166" y="318"/>
                      <a:pt x="166" y="319"/>
                    </a:cubicBezTo>
                    <a:cubicBezTo>
                      <a:pt x="165" y="320"/>
                      <a:pt x="164" y="320"/>
                      <a:pt x="162" y="319"/>
                    </a:cubicBezTo>
                    <a:cubicBezTo>
                      <a:pt x="162" y="319"/>
                      <a:pt x="160" y="319"/>
                      <a:pt x="159" y="319"/>
                    </a:cubicBezTo>
                    <a:cubicBezTo>
                      <a:pt x="158" y="319"/>
                      <a:pt x="157" y="318"/>
                      <a:pt x="156" y="318"/>
                    </a:cubicBezTo>
                    <a:cubicBezTo>
                      <a:pt x="152" y="317"/>
                      <a:pt x="148" y="316"/>
                      <a:pt x="144" y="316"/>
                    </a:cubicBezTo>
                    <a:cubicBezTo>
                      <a:pt x="142" y="316"/>
                      <a:pt x="140" y="318"/>
                      <a:pt x="139" y="318"/>
                    </a:cubicBezTo>
                    <a:cubicBezTo>
                      <a:pt x="136" y="319"/>
                      <a:pt x="136" y="316"/>
                      <a:pt x="134" y="316"/>
                    </a:cubicBezTo>
                    <a:cubicBezTo>
                      <a:pt x="130" y="315"/>
                      <a:pt x="129" y="322"/>
                      <a:pt x="125" y="320"/>
                    </a:cubicBezTo>
                    <a:cubicBezTo>
                      <a:pt x="125" y="321"/>
                      <a:pt x="125" y="323"/>
                      <a:pt x="123" y="323"/>
                    </a:cubicBezTo>
                    <a:cubicBezTo>
                      <a:pt x="122" y="324"/>
                      <a:pt x="123" y="324"/>
                      <a:pt x="121" y="323"/>
                    </a:cubicBezTo>
                    <a:cubicBezTo>
                      <a:pt x="121" y="324"/>
                      <a:pt x="124" y="327"/>
                      <a:pt x="123" y="328"/>
                    </a:cubicBezTo>
                    <a:cubicBezTo>
                      <a:pt x="124" y="328"/>
                      <a:pt x="124" y="328"/>
                      <a:pt x="125" y="328"/>
                    </a:cubicBezTo>
                    <a:cubicBezTo>
                      <a:pt x="125" y="328"/>
                      <a:pt x="125" y="328"/>
                      <a:pt x="125" y="327"/>
                    </a:cubicBezTo>
                    <a:cubicBezTo>
                      <a:pt x="125" y="328"/>
                      <a:pt x="125" y="328"/>
                      <a:pt x="126" y="327"/>
                    </a:cubicBezTo>
                    <a:cubicBezTo>
                      <a:pt x="126" y="328"/>
                      <a:pt x="126" y="328"/>
                      <a:pt x="126" y="328"/>
                    </a:cubicBezTo>
                    <a:cubicBezTo>
                      <a:pt x="127" y="328"/>
                      <a:pt x="128" y="328"/>
                      <a:pt x="128" y="329"/>
                    </a:cubicBezTo>
                    <a:cubicBezTo>
                      <a:pt x="128" y="329"/>
                      <a:pt x="128" y="329"/>
                      <a:pt x="128" y="329"/>
                    </a:cubicBezTo>
                    <a:cubicBezTo>
                      <a:pt x="128" y="330"/>
                      <a:pt x="128" y="330"/>
                      <a:pt x="128" y="331"/>
                    </a:cubicBezTo>
                    <a:cubicBezTo>
                      <a:pt x="130" y="333"/>
                      <a:pt x="128" y="334"/>
                      <a:pt x="127" y="335"/>
                    </a:cubicBezTo>
                    <a:cubicBezTo>
                      <a:pt x="127" y="335"/>
                      <a:pt x="128" y="335"/>
                      <a:pt x="128" y="335"/>
                    </a:cubicBezTo>
                    <a:cubicBezTo>
                      <a:pt x="128" y="335"/>
                      <a:pt x="127" y="336"/>
                      <a:pt x="127" y="336"/>
                    </a:cubicBezTo>
                    <a:cubicBezTo>
                      <a:pt x="128" y="337"/>
                      <a:pt x="130" y="337"/>
                      <a:pt x="131" y="338"/>
                    </a:cubicBezTo>
                    <a:cubicBezTo>
                      <a:pt x="132" y="338"/>
                      <a:pt x="134" y="340"/>
                      <a:pt x="134" y="341"/>
                    </a:cubicBezTo>
                    <a:cubicBezTo>
                      <a:pt x="134" y="341"/>
                      <a:pt x="134" y="341"/>
                      <a:pt x="134" y="341"/>
                    </a:cubicBezTo>
                    <a:cubicBezTo>
                      <a:pt x="134" y="341"/>
                      <a:pt x="134" y="342"/>
                      <a:pt x="134" y="342"/>
                    </a:cubicBezTo>
                    <a:cubicBezTo>
                      <a:pt x="133" y="340"/>
                      <a:pt x="132" y="342"/>
                      <a:pt x="132" y="341"/>
                    </a:cubicBezTo>
                    <a:cubicBezTo>
                      <a:pt x="132" y="341"/>
                      <a:pt x="132" y="342"/>
                      <a:pt x="133" y="343"/>
                    </a:cubicBezTo>
                    <a:cubicBezTo>
                      <a:pt x="133" y="343"/>
                      <a:pt x="132" y="343"/>
                      <a:pt x="132" y="343"/>
                    </a:cubicBezTo>
                    <a:cubicBezTo>
                      <a:pt x="133" y="345"/>
                      <a:pt x="134" y="345"/>
                      <a:pt x="135" y="343"/>
                    </a:cubicBezTo>
                    <a:cubicBezTo>
                      <a:pt x="135" y="345"/>
                      <a:pt x="136" y="345"/>
                      <a:pt x="137" y="347"/>
                    </a:cubicBezTo>
                    <a:cubicBezTo>
                      <a:pt x="138" y="348"/>
                      <a:pt x="138" y="350"/>
                      <a:pt x="138" y="351"/>
                    </a:cubicBezTo>
                    <a:cubicBezTo>
                      <a:pt x="138" y="353"/>
                      <a:pt x="138" y="354"/>
                      <a:pt x="139" y="356"/>
                    </a:cubicBezTo>
                    <a:cubicBezTo>
                      <a:pt x="140" y="357"/>
                      <a:pt x="140" y="361"/>
                      <a:pt x="142" y="360"/>
                    </a:cubicBezTo>
                    <a:cubicBezTo>
                      <a:pt x="142" y="360"/>
                      <a:pt x="143" y="361"/>
                      <a:pt x="144" y="361"/>
                    </a:cubicBezTo>
                    <a:cubicBezTo>
                      <a:pt x="143" y="364"/>
                      <a:pt x="146" y="362"/>
                      <a:pt x="148" y="363"/>
                    </a:cubicBezTo>
                    <a:cubicBezTo>
                      <a:pt x="147" y="363"/>
                      <a:pt x="146" y="363"/>
                      <a:pt x="146" y="364"/>
                    </a:cubicBezTo>
                    <a:cubicBezTo>
                      <a:pt x="145" y="363"/>
                      <a:pt x="145" y="363"/>
                      <a:pt x="145" y="365"/>
                    </a:cubicBezTo>
                    <a:cubicBezTo>
                      <a:pt x="144" y="365"/>
                      <a:pt x="141" y="365"/>
                      <a:pt x="140" y="363"/>
                    </a:cubicBezTo>
                    <a:cubicBezTo>
                      <a:pt x="139" y="362"/>
                      <a:pt x="140" y="361"/>
                      <a:pt x="139" y="360"/>
                    </a:cubicBezTo>
                    <a:cubicBezTo>
                      <a:pt x="138" y="359"/>
                      <a:pt x="138" y="361"/>
                      <a:pt x="138" y="361"/>
                    </a:cubicBezTo>
                    <a:cubicBezTo>
                      <a:pt x="137" y="361"/>
                      <a:pt x="136" y="360"/>
                      <a:pt x="136" y="359"/>
                    </a:cubicBezTo>
                    <a:cubicBezTo>
                      <a:pt x="136" y="359"/>
                      <a:pt x="135" y="359"/>
                      <a:pt x="135" y="359"/>
                    </a:cubicBezTo>
                    <a:cubicBezTo>
                      <a:pt x="135" y="359"/>
                      <a:pt x="135" y="359"/>
                      <a:pt x="135" y="359"/>
                    </a:cubicBezTo>
                    <a:cubicBezTo>
                      <a:pt x="135" y="360"/>
                      <a:pt x="134" y="360"/>
                      <a:pt x="134" y="360"/>
                    </a:cubicBezTo>
                    <a:cubicBezTo>
                      <a:pt x="134" y="359"/>
                      <a:pt x="135" y="358"/>
                      <a:pt x="135" y="357"/>
                    </a:cubicBezTo>
                    <a:cubicBezTo>
                      <a:pt x="135" y="357"/>
                      <a:pt x="133" y="357"/>
                      <a:pt x="133" y="358"/>
                    </a:cubicBezTo>
                    <a:cubicBezTo>
                      <a:pt x="133" y="356"/>
                      <a:pt x="132" y="356"/>
                      <a:pt x="132" y="357"/>
                    </a:cubicBezTo>
                    <a:cubicBezTo>
                      <a:pt x="132" y="356"/>
                      <a:pt x="132" y="354"/>
                      <a:pt x="129" y="355"/>
                    </a:cubicBezTo>
                    <a:cubicBezTo>
                      <a:pt x="129" y="355"/>
                      <a:pt x="129" y="355"/>
                      <a:pt x="129" y="355"/>
                    </a:cubicBezTo>
                    <a:cubicBezTo>
                      <a:pt x="129" y="355"/>
                      <a:pt x="128" y="354"/>
                      <a:pt x="128" y="354"/>
                    </a:cubicBezTo>
                    <a:cubicBezTo>
                      <a:pt x="127" y="353"/>
                      <a:pt x="126" y="354"/>
                      <a:pt x="125" y="353"/>
                    </a:cubicBezTo>
                    <a:cubicBezTo>
                      <a:pt x="124" y="351"/>
                      <a:pt x="125" y="350"/>
                      <a:pt x="123" y="349"/>
                    </a:cubicBezTo>
                    <a:cubicBezTo>
                      <a:pt x="124" y="349"/>
                      <a:pt x="124" y="348"/>
                      <a:pt x="124" y="347"/>
                    </a:cubicBezTo>
                    <a:cubicBezTo>
                      <a:pt x="123" y="347"/>
                      <a:pt x="124" y="348"/>
                      <a:pt x="123" y="347"/>
                    </a:cubicBezTo>
                    <a:cubicBezTo>
                      <a:pt x="124" y="346"/>
                      <a:pt x="122" y="343"/>
                      <a:pt x="124" y="343"/>
                    </a:cubicBezTo>
                    <a:cubicBezTo>
                      <a:pt x="125" y="343"/>
                      <a:pt x="125" y="343"/>
                      <a:pt x="125" y="342"/>
                    </a:cubicBezTo>
                    <a:cubicBezTo>
                      <a:pt x="123" y="341"/>
                      <a:pt x="124" y="340"/>
                      <a:pt x="123" y="337"/>
                    </a:cubicBezTo>
                    <a:cubicBezTo>
                      <a:pt x="122" y="335"/>
                      <a:pt x="120" y="337"/>
                      <a:pt x="118" y="336"/>
                    </a:cubicBezTo>
                    <a:cubicBezTo>
                      <a:pt x="118" y="336"/>
                      <a:pt x="118" y="336"/>
                      <a:pt x="118" y="336"/>
                    </a:cubicBezTo>
                    <a:cubicBezTo>
                      <a:pt x="118" y="338"/>
                      <a:pt x="116" y="337"/>
                      <a:pt x="116" y="338"/>
                    </a:cubicBezTo>
                    <a:cubicBezTo>
                      <a:pt x="115" y="339"/>
                      <a:pt x="116" y="341"/>
                      <a:pt x="116" y="342"/>
                    </a:cubicBezTo>
                    <a:cubicBezTo>
                      <a:pt x="117" y="345"/>
                      <a:pt x="117" y="348"/>
                      <a:pt x="117" y="351"/>
                    </a:cubicBezTo>
                    <a:cubicBezTo>
                      <a:pt x="117" y="352"/>
                      <a:pt x="116" y="353"/>
                      <a:pt x="115" y="353"/>
                    </a:cubicBezTo>
                    <a:cubicBezTo>
                      <a:pt x="115" y="354"/>
                      <a:pt x="116" y="355"/>
                      <a:pt x="116" y="355"/>
                    </a:cubicBezTo>
                    <a:cubicBezTo>
                      <a:pt x="116" y="358"/>
                      <a:pt x="116" y="359"/>
                      <a:pt x="117" y="361"/>
                    </a:cubicBezTo>
                    <a:cubicBezTo>
                      <a:pt x="119" y="358"/>
                      <a:pt x="121" y="367"/>
                      <a:pt x="121" y="368"/>
                    </a:cubicBezTo>
                    <a:cubicBezTo>
                      <a:pt x="122" y="371"/>
                      <a:pt x="123" y="374"/>
                      <a:pt x="122" y="377"/>
                    </a:cubicBezTo>
                    <a:cubicBezTo>
                      <a:pt x="122" y="379"/>
                      <a:pt x="122" y="381"/>
                      <a:pt x="122" y="383"/>
                    </a:cubicBezTo>
                    <a:cubicBezTo>
                      <a:pt x="122" y="383"/>
                      <a:pt x="122" y="384"/>
                      <a:pt x="122" y="385"/>
                    </a:cubicBezTo>
                    <a:cubicBezTo>
                      <a:pt x="123" y="386"/>
                      <a:pt x="124" y="386"/>
                      <a:pt x="124" y="386"/>
                    </a:cubicBezTo>
                    <a:cubicBezTo>
                      <a:pt x="124" y="387"/>
                      <a:pt x="126" y="388"/>
                      <a:pt x="126" y="389"/>
                    </a:cubicBezTo>
                    <a:cubicBezTo>
                      <a:pt x="126" y="389"/>
                      <a:pt x="126" y="391"/>
                      <a:pt x="126" y="391"/>
                    </a:cubicBezTo>
                    <a:cubicBezTo>
                      <a:pt x="127" y="392"/>
                      <a:pt x="127" y="391"/>
                      <a:pt x="128" y="391"/>
                    </a:cubicBezTo>
                    <a:cubicBezTo>
                      <a:pt x="131" y="393"/>
                      <a:pt x="132" y="396"/>
                      <a:pt x="134" y="398"/>
                    </a:cubicBezTo>
                    <a:cubicBezTo>
                      <a:pt x="135" y="400"/>
                      <a:pt x="138" y="402"/>
                      <a:pt x="140" y="403"/>
                    </a:cubicBezTo>
                    <a:cubicBezTo>
                      <a:pt x="141" y="404"/>
                      <a:pt x="142" y="404"/>
                      <a:pt x="143" y="404"/>
                    </a:cubicBezTo>
                    <a:cubicBezTo>
                      <a:pt x="144" y="404"/>
                      <a:pt x="145" y="404"/>
                      <a:pt x="145" y="404"/>
                    </a:cubicBezTo>
                    <a:cubicBezTo>
                      <a:pt x="146" y="404"/>
                      <a:pt x="145" y="404"/>
                      <a:pt x="146" y="403"/>
                    </a:cubicBezTo>
                    <a:cubicBezTo>
                      <a:pt x="147" y="403"/>
                      <a:pt x="147" y="404"/>
                      <a:pt x="147" y="404"/>
                    </a:cubicBezTo>
                    <a:cubicBezTo>
                      <a:pt x="148" y="403"/>
                      <a:pt x="148" y="404"/>
                      <a:pt x="149" y="404"/>
                    </a:cubicBezTo>
                    <a:cubicBezTo>
                      <a:pt x="150" y="404"/>
                      <a:pt x="150" y="402"/>
                      <a:pt x="151" y="402"/>
                    </a:cubicBezTo>
                    <a:cubicBezTo>
                      <a:pt x="153" y="402"/>
                      <a:pt x="155" y="406"/>
                      <a:pt x="156" y="407"/>
                    </a:cubicBezTo>
                    <a:cubicBezTo>
                      <a:pt x="157" y="408"/>
                      <a:pt x="158" y="412"/>
                      <a:pt x="159" y="412"/>
                    </a:cubicBezTo>
                    <a:cubicBezTo>
                      <a:pt x="159" y="413"/>
                      <a:pt x="159" y="414"/>
                      <a:pt x="160" y="416"/>
                    </a:cubicBezTo>
                    <a:cubicBezTo>
                      <a:pt x="160" y="415"/>
                      <a:pt x="161" y="415"/>
                      <a:pt x="161" y="415"/>
                    </a:cubicBezTo>
                    <a:cubicBezTo>
                      <a:pt x="159" y="416"/>
                      <a:pt x="159" y="419"/>
                      <a:pt x="159" y="421"/>
                    </a:cubicBezTo>
                    <a:cubicBezTo>
                      <a:pt x="159" y="421"/>
                      <a:pt x="159" y="420"/>
                      <a:pt x="159" y="420"/>
                    </a:cubicBezTo>
                    <a:cubicBezTo>
                      <a:pt x="159" y="423"/>
                      <a:pt x="159" y="429"/>
                      <a:pt x="156" y="431"/>
                    </a:cubicBezTo>
                    <a:cubicBezTo>
                      <a:pt x="153" y="433"/>
                      <a:pt x="152" y="427"/>
                      <a:pt x="151" y="431"/>
                    </a:cubicBezTo>
                    <a:cubicBezTo>
                      <a:pt x="150" y="432"/>
                      <a:pt x="149" y="433"/>
                      <a:pt x="149" y="434"/>
                    </a:cubicBezTo>
                    <a:cubicBezTo>
                      <a:pt x="149" y="435"/>
                      <a:pt x="150" y="435"/>
                      <a:pt x="150" y="435"/>
                    </a:cubicBezTo>
                    <a:cubicBezTo>
                      <a:pt x="151" y="436"/>
                      <a:pt x="152" y="439"/>
                      <a:pt x="150" y="438"/>
                    </a:cubicBezTo>
                    <a:cubicBezTo>
                      <a:pt x="151" y="440"/>
                      <a:pt x="152" y="444"/>
                      <a:pt x="152" y="446"/>
                    </a:cubicBezTo>
                    <a:cubicBezTo>
                      <a:pt x="153" y="448"/>
                      <a:pt x="154" y="454"/>
                      <a:pt x="153" y="456"/>
                    </a:cubicBezTo>
                    <a:cubicBezTo>
                      <a:pt x="156" y="457"/>
                      <a:pt x="156" y="460"/>
                      <a:pt x="158" y="461"/>
                    </a:cubicBezTo>
                    <a:cubicBezTo>
                      <a:pt x="160" y="463"/>
                      <a:pt x="163" y="464"/>
                      <a:pt x="165" y="465"/>
                    </a:cubicBezTo>
                    <a:cubicBezTo>
                      <a:pt x="167" y="468"/>
                      <a:pt x="169" y="471"/>
                      <a:pt x="170" y="474"/>
                    </a:cubicBezTo>
                    <a:cubicBezTo>
                      <a:pt x="171" y="475"/>
                      <a:pt x="172" y="476"/>
                      <a:pt x="173" y="477"/>
                    </a:cubicBezTo>
                    <a:cubicBezTo>
                      <a:pt x="174" y="479"/>
                      <a:pt x="174" y="478"/>
                      <a:pt x="176" y="480"/>
                    </a:cubicBezTo>
                    <a:cubicBezTo>
                      <a:pt x="179" y="481"/>
                      <a:pt x="179" y="485"/>
                      <a:pt x="179" y="487"/>
                    </a:cubicBezTo>
                    <a:cubicBezTo>
                      <a:pt x="180" y="490"/>
                      <a:pt x="181" y="491"/>
                      <a:pt x="183" y="493"/>
                    </a:cubicBezTo>
                    <a:cubicBezTo>
                      <a:pt x="184" y="494"/>
                      <a:pt x="188" y="497"/>
                      <a:pt x="188" y="499"/>
                    </a:cubicBezTo>
                    <a:cubicBezTo>
                      <a:pt x="188" y="502"/>
                      <a:pt x="191" y="505"/>
                      <a:pt x="191" y="507"/>
                    </a:cubicBezTo>
                    <a:cubicBezTo>
                      <a:pt x="192" y="507"/>
                      <a:pt x="196" y="509"/>
                      <a:pt x="196" y="510"/>
                    </a:cubicBezTo>
                    <a:cubicBezTo>
                      <a:pt x="197" y="507"/>
                      <a:pt x="201" y="515"/>
                      <a:pt x="202" y="516"/>
                    </a:cubicBezTo>
                    <a:cubicBezTo>
                      <a:pt x="203" y="518"/>
                      <a:pt x="206" y="520"/>
                      <a:pt x="207" y="522"/>
                    </a:cubicBezTo>
                    <a:cubicBezTo>
                      <a:pt x="208" y="524"/>
                      <a:pt x="211" y="524"/>
                      <a:pt x="213" y="524"/>
                    </a:cubicBezTo>
                    <a:cubicBezTo>
                      <a:pt x="215" y="524"/>
                      <a:pt x="217" y="529"/>
                      <a:pt x="216" y="531"/>
                    </a:cubicBezTo>
                    <a:cubicBezTo>
                      <a:pt x="218" y="530"/>
                      <a:pt x="217" y="533"/>
                      <a:pt x="219" y="533"/>
                    </a:cubicBezTo>
                    <a:cubicBezTo>
                      <a:pt x="218" y="534"/>
                      <a:pt x="218" y="534"/>
                      <a:pt x="218" y="534"/>
                    </a:cubicBezTo>
                    <a:cubicBezTo>
                      <a:pt x="218" y="535"/>
                      <a:pt x="217" y="534"/>
                      <a:pt x="216" y="535"/>
                    </a:cubicBezTo>
                    <a:cubicBezTo>
                      <a:pt x="217" y="534"/>
                      <a:pt x="217" y="532"/>
                      <a:pt x="217" y="531"/>
                    </a:cubicBezTo>
                    <a:cubicBezTo>
                      <a:pt x="217" y="533"/>
                      <a:pt x="216" y="535"/>
                      <a:pt x="215" y="537"/>
                    </a:cubicBezTo>
                    <a:cubicBezTo>
                      <a:pt x="214" y="540"/>
                      <a:pt x="215" y="540"/>
                      <a:pt x="216" y="542"/>
                    </a:cubicBezTo>
                    <a:cubicBezTo>
                      <a:pt x="217" y="543"/>
                      <a:pt x="221" y="547"/>
                      <a:pt x="223" y="547"/>
                    </a:cubicBezTo>
                    <a:cubicBezTo>
                      <a:pt x="223" y="547"/>
                      <a:pt x="224" y="546"/>
                      <a:pt x="225" y="546"/>
                    </a:cubicBezTo>
                    <a:cubicBezTo>
                      <a:pt x="226" y="546"/>
                      <a:pt x="226" y="547"/>
                      <a:pt x="227" y="547"/>
                    </a:cubicBezTo>
                    <a:cubicBezTo>
                      <a:pt x="229" y="548"/>
                      <a:pt x="230" y="549"/>
                      <a:pt x="231" y="551"/>
                    </a:cubicBezTo>
                    <a:cubicBezTo>
                      <a:pt x="231" y="553"/>
                      <a:pt x="231" y="557"/>
                      <a:pt x="230" y="559"/>
                    </a:cubicBezTo>
                    <a:cubicBezTo>
                      <a:pt x="230" y="561"/>
                      <a:pt x="228" y="565"/>
                      <a:pt x="229" y="567"/>
                    </a:cubicBezTo>
                    <a:cubicBezTo>
                      <a:pt x="229" y="567"/>
                      <a:pt x="228" y="568"/>
                      <a:pt x="228" y="568"/>
                    </a:cubicBezTo>
                    <a:cubicBezTo>
                      <a:pt x="230" y="568"/>
                      <a:pt x="232" y="571"/>
                      <a:pt x="232" y="572"/>
                    </a:cubicBezTo>
                    <a:cubicBezTo>
                      <a:pt x="232" y="575"/>
                      <a:pt x="230" y="578"/>
                      <a:pt x="231" y="580"/>
                    </a:cubicBezTo>
                    <a:cubicBezTo>
                      <a:pt x="232" y="583"/>
                      <a:pt x="233" y="584"/>
                      <a:pt x="232" y="587"/>
                    </a:cubicBezTo>
                    <a:cubicBezTo>
                      <a:pt x="231" y="590"/>
                      <a:pt x="230" y="593"/>
                      <a:pt x="229" y="594"/>
                    </a:cubicBezTo>
                    <a:cubicBezTo>
                      <a:pt x="230" y="595"/>
                      <a:pt x="230" y="595"/>
                      <a:pt x="231" y="596"/>
                    </a:cubicBezTo>
                    <a:cubicBezTo>
                      <a:pt x="232" y="596"/>
                      <a:pt x="233" y="596"/>
                      <a:pt x="234" y="596"/>
                    </a:cubicBezTo>
                    <a:cubicBezTo>
                      <a:pt x="235" y="596"/>
                      <a:pt x="235" y="597"/>
                      <a:pt x="236" y="597"/>
                    </a:cubicBezTo>
                    <a:cubicBezTo>
                      <a:pt x="239" y="599"/>
                      <a:pt x="239" y="604"/>
                      <a:pt x="241" y="605"/>
                    </a:cubicBezTo>
                    <a:cubicBezTo>
                      <a:pt x="243" y="603"/>
                      <a:pt x="249" y="603"/>
                      <a:pt x="251" y="603"/>
                    </a:cubicBezTo>
                    <a:cubicBezTo>
                      <a:pt x="255" y="602"/>
                      <a:pt x="260" y="602"/>
                      <a:pt x="263" y="603"/>
                    </a:cubicBezTo>
                    <a:cubicBezTo>
                      <a:pt x="264" y="604"/>
                      <a:pt x="266" y="603"/>
                      <a:pt x="268" y="604"/>
                    </a:cubicBezTo>
                    <a:cubicBezTo>
                      <a:pt x="269" y="604"/>
                      <a:pt x="270" y="605"/>
                      <a:pt x="272" y="605"/>
                    </a:cubicBezTo>
                    <a:cubicBezTo>
                      <a:pt x="273" y="606"/>
                      <a:pt x="275" y="607"/>
                      <a:pt x="276" y="607"/>
                    </a:cubicBezTo>
                    <a:cubicBezTo>
                      <a:pt x="278" y="608"/>
                      <a:pt x="279" y="607"/>
                      <a:pt x="280" y="607"/>
                    </a:cubicBezTo>
                    <a:cubicBezTo>
                      <a:pt x="282" y="607"/>
                      <a:pt x="283" y="608"/>
                      <a:pt x="285" y="608"/>
                    </a:cubicBezTo>
                    <a:cubicBezTo>
                      <a:pt x="287" y="609"/>
                      <a:pt x="287" y="608"/>
                      <a:pt x="289" y="607"/>
                    </a:cubicBezTo>
                    <a:cubicBezTo>
                      <a:pt x="292" y="606"/>
                      <a:pt x="296" y="608"/>
                      <a:pt x="299" y="609"/>
                    </a:cubicBezTo>
                    <a:cubicBezTo>
                      <a:pt x="300" y="610"/>
                      <a:pt x="301" y="610"/>
                      <a:pt x="303" y="611"/>
                    </a:cubicBezTo>
                    <a:cubicBezTo>
                      <a:pt x="304" y="612"/>
                      <a:pt x="305" y="614"/>
                      <a:pt x="306" y="615"/>
                    </a:cubicBezTo>
                    <a:cubicBezTo>
                      <a:pt x="307" y="615"/>
                      <a:pt x="308" y="615"/>
                      <a:pt x="308" y="616"/>
                    </a:cubicBezTo>
                    <a:cubicBezTo>
                      <a:pt x="309" y="616"/>
                      <a:pt x="310" y="617"/>
                      <a:pt x="311" y="618"/>
                    </a:cubicBezTo>
                    <a:cubicBezTo>
                      <a:pt x="312" y="619"/>
                      <a:pt x="314" y="619"/>
                      <a:pt x="314" y="621"/>
                    </a:cubicBezTo>
                    <a:cubicBezTo>
                      <a:pt x="314" y="621"/>
                      <a:pt x="314" y="621"/>
                      <a:pt x="314" y="620"/>
                    </a:cubicBezTo>
                    <a:cubicBezTo>
                      <a:pt x="314" y="623"/>
                      <a:pt x="315" y="625"/>
                      <a:pt x="316" y="628"/>
                    </a:cubicBezTo>
                    <a:cubicBezTo>
                      <a:pt x="316" y="627"/>
                      <a:pt x="317" y="627"/>
                      <a:pt x="317" y="627"/>
                    </a:cubicBezTo>
                    <a:cubicBezTo>
                      <a:pt x="317" y="628"/>
                      <a:pt x="317" y="628"/>
                      <a:pt x="317" y="629"/>
                    </a:cubicBezTo>
                    <a:cubicBezTo>
                      <a:pt x="317" y="629"/>
                      <a:pt x="317" y="628"/>
                      <a:pt x="317" y="628"/>
                    </a:cubicBezTo>
                    <a:cubicBezTo>
                      <a:pt x="317" y="628"/>
                      <a:pt x="318" y="628"/>
                      <a:pt x="318" y="628"/>
                    </a:cubicBezTo>
                    <a:cubicBezTo>
                      <a:pt x="318" y="629"/>
                      <a:pt x="318" y="629"/>
                      <a:pt x="317" y="629"/>
                    </a:cubicBezTo>
                    <a:cubicBezTo>
                      <a:pt x="320" y="629"/>
                      <a:pt x="322" y="634"/>
                      <a:pt x="325" y="632"/>
                    </a:cubicBezTo>
                    <a:cubicBezTo>
                      <a:pt x="324" y="632"/>
                      <a:pt x="323" y="632"/>
                      <a:pt x="322" y="632"/>
                    </a:cubicBezTo>
                    <a:cubicBezTo>
                      <a:pt x="322" y="632"/>
                      <a:pt x="322" y="631"/>
                      <a:pt x="323" y="631"/>
                    </a:cubicBezTo>
                    <a:cubicBezTo>
                      <a:pt x="324" y="632"/>
                      <a:pt x="325" y="631"/>
                      <a:pt x="325" y="633"/>
                    </a:cubicBezTo>
                    <a:cubicBezTo>
                      <a:pt x="325" y="633"/>
                      <a:pt x="325" y="632"/>
                      <a:pt x="325" y="632"/>
                    </a:cubicBezTo>
                    <a:cubicBezTo>
                      <a:pt x="327" y="634"/>
                      <a:pt x="332" y="636"/>
                      <a:pt x="335" y="637"/>
                    </a:cubicBezTo>
                    <a:cubicBezTo>
                      <a:pt x="336" y="637"/>
                      <a:pt x="338" y="637"/>
                      <a:pt x="340" y="638"/>
                    </a:cubicBezTo>
                    <a:cubicBezTo>
                      <a:pt x="343" y="640"/>
                      <a:pt x="341" y="640"/>
                      <a:pt x="343" y="639"/>
                    </a:cubicBezTo>
                    <a:cubicBezTo>
                      <a:pt x="347" y="637"/>
                      <a:pt x="351" y="638"/>
                      <a:pt x="354" y="637"/>
                    </a:cubicBezTo>
                    <a:cubicBezTo>
                      <a:pt x="359" y="637"/>
                      <a:pt x="361" y="639"/>
                      <a:pt x="364" y="643"/>
                    </a:cubicBezTo>
                    <a:cubicBezTo>
                      <a:pt x="365" y="646"/>
                      <a:pt x="369" y="653"/>
                      <a:pt x="367" y="656"/>
                    </a:cubicBezTo>
                    <a:cubicBezTo>
                      <a:pt x="367" y="657"/>
                      <a:pt x="364" y="659"/>
                      <a:pt x="366" y="661"/>
                    </a:cubicBezTo>
                    <a:cubicBezTo>
                      <a:pt x="367" y="661"/>
                      <a:pt x="369" y="661"/>
                      <a:pt x="370" y="662"/>
                    </a:cubicBezTo>
                    <a:cubicBezTo>
                      <a:pt x="371" y="663"/>
                      <a:pt x="374" y="665"/>
                      <a:pt x="374" y="662"/>
                    </a:cubicBezTo>
                    <a:cubicBezTo>
                      <a:pt x="374" y="663"/>
                      <a:pt x="374" y="663"/>
                      <a:pt x="375" y="663"/>
                    </a:cubicBezTo>
                    <a:cubicBezTo>
                      <a:pt x="375" y="663"/>
                      <a:pt x="375" y="663"/>
                      <a:pt x="374" y="662"/>
                    </a:cubicBezTo>
                    <a:cubicBezTo>
                      <a:pt x="374" y="662"/>
                      <a:pt x="375" y="663"/>
                      <a:pt x="375" y="663"/>
                    </a:cubicBezTo>
                    <a:cubicBezTo>
                      <a:pt x="374" y="662"/>
                      <a:pt x="374" y="661"/>
                      <a:pt x="375" y="660"/>
                    </a:cubicBezTo>
                    <a:cubicBezTo>
                      <a:pt x="374" y="660"/>
                      <a:pt x="374" y="660"/>
                      <a:pt x="374" y="660"/>
                    </a:cubicBezTo>
                    <a:cubicBezTo>
                      <a:pt x="374" y="659"/>
                      <a:pt x="374" y="659"/>
                      <a:pt x="374" y="659"/>
                    </a:cubicBezTo>
                    <a:cubicBezTo>
                      <a:pt x="374" y="659"/>
                      <a:pt x="374" y="659"/>
                      <a:pt x="375" y="659"/>
                    </a:cubicBezTo>
                    <a:cubicBezTo>
                      <a:pt x="375" y="659"/>
                      <a:pt x="375" y="660"/>
                      <a:pt x="375" y="660"/>
                    </a:cubicBezTo>
                    <a:cubicBezTo>
                      <a:pt x="375" y="660"/>
                      <a:pt x="375" y="659"/>
                      <a:pt x="375" y="659"/>
                    </a:cubicBezTo>
                    <a:cubicBezTo>
                      <a:pt x="375" y="660"/>
                      <a:pt x="375" y="660"/>
                      <a:pt x="375" y="660"/>
                    </a:cubicBezTo>
                    <a:cubicBezTo>
                      <a:pt x="375" y="660"/>
                      <a:pt x="375" y="660"/>
                      <a:pt x="375" y="659"/>
                    </a:cubicBezTo>
                    <a:cubicBezTo>
                      <a:pt x="376" y="659"/>
                      <a:pt x="376" y="659"/>
                      <a:pt x="376" y="659"/>
                    </a:cubicBezTo>
                    <a:cubicBezTo>
                      <a:pt x="376" y="659"/>
                      <a:pt x="376" y="658"/>
                      <a:pt x="376" y="658"/>
                    </a:cubicBezTo>
                    <a:cubicBezTo>
                      <a:pt x="376" y="658"/>
                      <a:pt x="376" y="659"/>
                      <a:pt x="376" y="659"/>
                    </a:cubicBezTo>
                    <a:cubicBezTo>
                      <a:pt x="377" y="659"/>
                      <a:pt x="378" y="659"/>
                      <a:pt x="378" y="658"/>
                    </a:cubicBezTo>
                    <a:cubicBezTo>
                      <a:pt x="378" y="658"/>
                      <a:pt x="378" y="659"/>
                      <a:pt x="378" y="659"/>
                    </a:cubicBezTo>
                    <a:cubicBezTo>
                      <a:pt x="378" y="659"/>
                      <a:pt x="378" y="658"/>
                      <a:pt x="379" y="658"/>
                    </a:cubicBezTo>
                    <a:cubicBezTo>
                      <a:pt x="378" y="659"/>
                      <a:pt x="378" y="659"/>
                      <a:pt x="379" y="660"/>
                    </a:cubicBezTo>
                    <a:cubicBezTo>
                      <a:pt x="378" y="661"/>
                      <a:pt x="379" y="660"/>
                      <a:pt x="379" y="661"/>
                    </a:cubicBezTo>
                    <a:cubicBezTo>
                      <a:pt x="379" y="661"/>
                      <a:pt x="378" y="661"/>
                      <a:pt x="378" y="660"/>
                    </a:cubicBezTo>
                    <a:cubicBezTo>
                      <a:pt x="379" y="660"/>
                      <a:pt x="379" y="660"/>
                      <a:pt x="379" y="660"/>
                    </a:cubicBezTo>
                    <a:cubicBezTo>
                      <a:pt x="379" y="660"/>
                      <a:pt x="379" y="661"/>
                      <a:pt x="379" y="661"/>
                    </a:cubicBezTo>
                    <a:cubicBezTo>
                      <a:pt x="379" y="660"/>
                      <a:pt x="379" y="660"/>
                      <a:pt x="379" y="660"/>
                    </a:cubicBezTo>
                    <a:cubicBezTo>
                      <a:pt x="379" y="660"/>
                      <a:pt x="379" y="660"/>
                      <a:pt x="379" y="660"/>
                    </a:cubicBezTo>
                    <a:cubicBezTo>
                      <a:pt x="379" y="661"/>
                      <a:pt x="380" y="661"/>
                      <a:pt x="379" y="661"/>
                    </a:cubicBezTo>
                    <a:cubicBezTo>
                      <a:pt x="379" y="661"/>
                      <a:pt x="380" y="661"/>
                      <a:pt x="380" y="661"/>
                    </a:cubicBezTo>
                    <a:cubicBezTo>
                      <a:pt x="379" y="660"/>
                      <a:pt x="380" y="660"/>
                      <a:pt x="379" y="659"/>
                    </a:cubicBezTo>
                    <a:cubicBezTo>
                      <a:pt x="380" y="659"/>
                      <a:pt x="383" y="659"/>
                      <a:pt x="384" y="661"/>
                    </a:cubicBezTo>
                    <a:cubicBezTo>
                      <a:pt x="384" y="660"/>
                      <a:pt x="384" y="659"/>
                      <a:pt x="384" y="659"/>
                    </a:cubicBezTo>
                    <a:cubicBezTo>
                      <a:pt x="384" y="659"/>
                      <a:pt x="383" y="659"/>
                      <a:pt x="383" y="659"/>
                    </a:cubicBezTo>
                    <a:cubicBezTo>
                      <a:pt x="384" y="659"/>
                      <a:pt x="384" y="660"/>
                      <a:pt x="385" y="660"/>
                    </a:cubicBezTo>
                    <a:cubicBezTo>
                      <a:pt x="384" y="661"/>
                      <a:pt x="386" y="662"/>
                      <a:pt x="387" y="661"/>
                    </a:cubicBezTo>
                    <a:cubicBezTo>
                      <a:pt x="387" y="662"/>
                      <a:pt x="387" y="663"/>
                      <a:pt x="388" y="663"/>
                    </a:cubicBezTo>
                    <a:cubicBezTo>
                      <a:pt x="387" y="663"/>
                      <a:pt x="387" y="662"/>
                      <a:pt x="386" y="661"/>
                    </a:cubicBezTo>
                    <a:cubicBezTo>
                      <a:pt x="388" y="666"/>
                      <a:pt x="394" y="671"/>
                      <a:pt x="399" y="673"/>
                    </a:cubicBezTo>
                    <a:cubicBezTo>
                      <a:pt x="398" y="672"/>
                      <a:pt x="396" y="672"/>
                      <a:pt x="396" y="671"/>
                    </a:cubicBezTo>
                    <a:cubicBezTo>
                      <a:pt x="396" y="671"/>
                      <a:pt x="396" y="671"/>
                      <a:pt x="396" y="671"/>
                    </a:cubicBezTo>
                    <a:cubicBezTo>
                      <a:pt x="396" y="671"/>
                      <a:pt x="396" y="671"/>
                      <a:pt x="396" y="671"/>
                    </a:cubicBezTo>
                    <a:cubicBezTo>
                      <a:pt x="398" y="673"/>
                      <a:pt x="397" y="668"/>
                      <a:pt x="399" y="669"/>
                    </a:cubicBezTo>
                    <a:cubicBezTo>
                      <a:pt x="398" y="669"/>
                      <a:pt x="398" y="670"/>
                      <a:pt x="398" y="671"/>
                    </a:cubicBezTo>
                    <a:cubicBezTo>
                      <a:pt x="397" y="671"/>
                      <a:pt x="398" y="672"/>
                      <a:pt x="399" y="673"/>
                    </a:cubicBezTo>
                    <a:cubicBezTo>
                      <a:pt x="400" y="674"/>
                      <a:pt x="401" y="675"/>
                      <a:pt x="402" y="676"/>
                    </a:cubicBezTo>
                    <a:cubicBezTo>
                      <a:pt x="404" y="677"/>
                      <a:pt x="406" y="679"/>
                      <a:pt x="408" y="681"/>
                    </a:cubicBezTo>
                    <a:cubicBezTo>
                      <a:pt x="408" y="682"/>
                      <a:pt x="408" y="682"/>
                      <a:pt x="408" y="683"/>
                    </a:cubicBezTo>
                    <a:cubicBezTo>
                      <a:pt x="409" y="684"/>
                      <a:pt x="409" y="683"/>
                      <a:pt x="410" y="683"/>
                    </a:cubicBezTo>
                    <a:cubicBezTo>
                      <a:pt x="412" y="684"/>
                      <a:pt x="413" y="685"/>
                      <a:pt x="414" y="686"/>
                    </a:cubicBezTo>
                    <a:cubicBezTo>
                      <a:pt x="415" y="688"/>
                      <a:pt x="416" y="689"/>
                      <a:pt x="417" y="690"/>
                    </a:cubicBezTo>
                    <a:cubicBezTo>
                      <a:pt x="419" y="692"/>
                      <a:pt x="421" y="693"/>
                      <a:pt x="422" y="694"/>
                    </a:cubicBezTo>
                    <a:cubicBezTo>
                      <a:pt x="424" y="697"/>
                      <a:pt x="426" y="700"/>
                      <a:pt x="428" y="703"/>
                    </a:cubicBezTo>
                    <a:cubicBezTo>
                      <a:pt x="428" y="703"/>
                      <a:pt x="428" y="703"/>
                      <a:pt x="428" y="703"/>
                    </a:cubicBezTo>
                    <a:cubicBezTo>
                      <a:pt x="428" y="703"/>
                      <a:pt x="428" y="703"/>
                      <a:pt x="428" y="703"/>
                    </a:cubicBezTo>
                    <a:cubicBezTo>
                      <a:pt x="432" y="709"/>
                      <a:pt x="435" y="716"/>
                      <a:pt x="436" y="724"/>
                    </a:cubicBezTo>
                    <a:cubicBezTo>
                      <a:pt x="437" y="727"/>
                      <a:pt x="437" y="730"/>
                      <a:pt x="436" y="732"/>
                    </a:cubicBezTo>
                    <a:cubicBezTo>
                      <a:pt x="435" y="735"/>
                      <a:pt x="437" y="736"/>
                      <a:pt x="437" y="740"/>
                    </a:cubicBezTo>
                    <a:cubicBezTo>
                      <a:pt x="437" y="740"/>
                      <a:pt x="437" y="740"/>
                      <a:pt x="437" y="740"/>
                    </a:cubicBezTo>
                    <a:cubicBezTo>
                      <a:pt x="437" y="740"/>
                      <a:pt x="437" y="739"/>
                      <a:pt x="437" y="739"/>
                    </a:cubicBezTo>
                    <a:cubicBezTo>
                      <a:pt x="437" y="739"/>
                      <a:pt x="437" y="739"/>
                      <a:pt x="437" y="739"/>
                    </a:cubicBezTo>
                    <a:cubicBezTo>
                      <a:pt x="437" y="739"/>
                      <a:pt x="437" y="736"/>
                      <a:pt x="438" y="738"/>
                    </a:cubicBezTo>
                    <a:cubicBezTo>
                      <a:pt x="438" y="737"/>
                      <a:pt x="439" y="737"/>
                      <a:pt x="439" y="737"/>
                    </a:cubicBezTo>
                    <a:cubicBezTo>
                      <a:pt x="439" y="737"/>
                      <a:pt x="439" y="737"/>
                      <a:pt x="439" y="737"/>
                    </a:cubicBezTo>
                    <a:cubicBezTo>
                      <a:pt x="439" y="737"/>
                      <a:pt x="439" y="737"/>
                      <a:pt x="439" y="737"/>
                    </a:cubicBezTo>
                    <a:cubicBezTo>
                      <a:pt x="439" y="737"/>
                      <a:pt x="439" y="737"/>
                      <a:pt x="439" y="737"/>
                    </a:cubicBezTo>
                    <a:cubicBezTo>
                      <a:pt x="440" y="739"/>
                      <a:pt x="439" y="740"/>
                      <a:pt x="438" y="739"/>
                    </a:cubicBezTo>
                    <a:cubicBezTo>
                      <a:pt x="438" y="739"/>
                      <a:pt x="438" y="739"/>
                      <a:pt x="438" y="740"/>
                    </a:cubicBezTo>
                    <a:cubicBezTo>
                      <a:pt x="436" y="740"/>
                      <a:pt x="436" y="743"/>
                      <a:pt x="437" y="745"/>
                    </a:cubicBezTo>
                    <a:cubicBezTo>
                      <a:pt x="438" y="749"/>
                      <a:pt x="437" y="744"/>
                      <a:pt x="439" y="743"/>
                    </a:cubicBezTo>
                    <a:cubicBezTo>
                      <a:pt x="442" y="741"/>
                      <a:pt x="445" y="747"/>
                      <a:pt x="445" y="749"/>
                    </a:cubicBezTo>
                    <a:cubicBezTo>
                      <a:pt x="445" y="750"/>
                      <a:pt x="447" y="754"/>
                      <a:pt x="445" y="752"/>
                    </a:cubicBezTo>
                    <a:cubicBezTo>
                      <a:pt x="444" y="752"/>
                      <a:pt x="443" y="747"/>
                      <a:pt x="443" y="746"/>
                    </a:cubicBezTo>
                    <a:cubicBezTo>
                      <a:pt x="443" y="746"/>
                      <a:pt x="443" y="746"/>
                      <a:pt x="442" y="746"/>
                    </a:cubicBezTo>
                    <a:cubicBezTo>
                      <a:pt x="443" y="745"/>
                      <a:pt x="441" y="743"/>
                      <a:pt x="440" y="743"/>
                    </a:cubicBezTo>
                    <a:cubicBezTo>
                      <a:pt x="437" y="744"/>
                      <a:pt x="439" y="745"/>
                      <a:pt x="439" y="745"/>
                    </a:cubicBezTo>
                    <a:cubicBezTo>
                      <a:pt x="440" y="746"/>
                      <a:pt x="441" y="746"/>
                      <a:pt x="442" y="746"/>
                    </a:cubicBezTo>
                    <a:cubicBezTo>
                      <a:pt x="443" y="747"/>
                      <a:pt x="443" y="749"/>
                      <a:pt x="443" y="749"/>
                    </a:cubicBezTo>
                    <a:cubicBezTo>
                      <a:pt x="444" y="752"/>
                      <a:pt x="444" y="755"/>
                      <a:pt x="445" y="758"/>
                    </a:cubicBezTo>
                    <a:cubicBezTo>
                      <a:pt x="445" y="758"/>
                      <a:pt x="463" y="756"/>
                      <a:pt x="464" y="756"/>
                    </a:cubicBezTo>
                    <a:cubicBezTo>
                      <a:pt x="488" y="753"/>
                      <a:pt x="511" y="751"/>
                      <a:pt x="534" y="748"/>
                    </a:cubicBezTo>
                    <a:cubicBezTo>
                      <a:pt x="550" y="746"/>
                      <a:pt x="567" y="745"/>
                      <a:pt x="583" y="744"/>
                    </a:cubicBezTo>
                    <a:cubicBezTo>
                      <a:pt x="585" y="743"/>
                      <a:pt x="588" y="743"/>
                      <a:pt x="590" y="743"/>
                    </a:cubicBezTo>
                    <a:cubicBezTo>
                      <a:pt x="592" y="743"/>
                      <a:pt x="592" y="741"/>
                      <a:pt x="593" y="741"/>
                    </a:cubicBezTo>
                    <a:cubicBezTo>
                      <a:pt x="593" y="741"/>
                      <a:pt x="596" y="742"/>
                      <a:pt x="596" y="742"/>
                    </a:cubicBezTo>
                    <a:cubicBezTo>
                      <a:pt x="598" y="742"/>
                      <a:pt x="598" y="742"/>
                      <a:pt x="600" y="741"/>
                    </a:cubicBezTo>
                    <a:cubicBezTo>
                      <a:pt x="600" y="741"/>
                      <a:pt x="603" y="740"/>
                      <a:pt x="603" y="740"/>
                    </a:cubicBezTo>
                    <a:cubicBezTo>
                      <a:pt x="602" y="736"/>
                      <a:pt x="605" y="736"/>
                      <a:pt x="606" y="733"/>
                    </a:cubicBezTo>
                    <a:cubicBezTo>
                      <a:pt x="609" y="730"/>
                      <a:pt x="606" y="728"/>
                      <a:pt x="606" y="725"/>
                    </a:cubicBezTo>
                    <a:cubicBezTo>
                      <a:pt x="606" y="724"/>
                      <a:pt x="607" y="724"/>
                      <a:pt x="607" y="722"/>
                    </a:cubicBezTo>
                    <a:cubicBezTo>
                      <a:pt x="607" y="722"/>
                      <a:pt x="606" y="722"/>
                      <a:pt x="605" y="722"/>
                    </a:cubicBezTo>
                    <a:cubicBezTo>
                      <a:pt x="604" y="719"/>
                      <a:pt x="605" y="717"/>
                      <a:pt x="601" y="717"/>
                    </a:cubicBezTo>
                    <a:cubicBezTo>
                      <a:pt x="600" y="717"/>
                      <a:pt x="600" y="718"/>
                      <a:pt x="598" y="718"/>
                    </a:cubicBezTo>
                    <a:cubicBezTo>
                      <a:pt x="597" y="718"/>
                      <a:pt x="597" y="717"/>
                      <a:pt x="596" y="716"/>
                    </a:cubicBezTo>
                    <a:cubicBezTo>
                      <a:pt x="596" y="716"/>
                      <a:pt x="595" y="719"/>
                      <a:pt x="594" y="717"/>
                    </a:cubicBezTo>
                    <a:cubicBezTo>
                      <a:pt x="594" y="715"/>
                      <a:pt x="594" y="715"/>
                      <a:pt x="594" y="714"/>
                    </a:cubicBezTo>
                    <a:cubicBezTo>
                      <a:pt x="593" y="713"/>
                      <a:pt x="593" y="713"/>
                      <a:pt x="593" y="711"/>
                    </a:cubicBezTo>
                    <a:cubicBezTo>
                      <a:pt x="593" y="710"/>
                      <a:pt x="594" y="709"/>
                      <a:pt x="594" y="707"/>
                    </a:cubicBezTo>
                    <a:cubicBezTo>
                      <a:pt x="594" y="705"/>
                      <a:pt x="594" y="703"/>
                      <a:pt x="594" y="702"/>
                    </a:cubicBezTo>
                    <a:cubicBezTo>
                      <a:pt x="594" y="699"/>
                      <a:pt x="595" y="699"/>
                      <a:pt x="593" y="698"/>
                    </a:cubicBezTo>
                    <a:cubicBezTo>
                      <a:pt x="592" y="697"/>
                      <a:pt x="591" y="697"/>
                      <a:pt x="591" y="696"/>
                    </a:cubicBezTo>
                    <a:cubicBezTo>
                      <a:pt x="591" y="695"/>
                      <a:pt x="593" y="694"/>
                      <a:pt x="593" y="693"/>
                    </a:cubicBezTo>
                    <a:cubicBezTo>
                      <a:pt x="593" y="691"/>
                      <a:pt x="591" y="688"/>
                      <a:pt x="592" y="687"/>
                    </a:cubicBezTo>
                    <a:cubicBezTo>
                      <a:pt x="593" y="686"/>
                      <a:pt x="596" y="688"/>
                      <a:pt x="597" y="686"/>
                    </a:cubicBezTo>
                    <a:cubicBezTo>
                      <a:pt x="598" y="685"/>
                      <a:pt x="598" y="682"/>
                      <a:pt x="599" y="680"/>
                    </a:cubicBezTo>
                    <a:cubicBezTo>
                      <a:pt x="600" y="679"/>
                      <a:pt x="602" y="678"/>
                      <a:pt x="603" y="677"/>
                    </a:cubicBezTo>
                    <a:cubicBezTo>
                      <a:pt x="603" y="675"/>
                      <a:pt x="602" y="673"/>
                      <a:pt x="603" y="672"/>
                    </a:cubicBezTo>
                    <a:cubicBezTo>
                      <a:pt x="604" y="670"/>
                      <a:pt x="602" y="668"/>
                      <a:pt x="604" y="667"/>
                    </a:cubicBezTo>
                    <a:cubicBezTo>
                      <a:pt x="603" y="667"/>
                      <a:pt x="603" y="666"/>
                      <a:pt x="604" y="665"/>
                    </a:cubicBezTo>
                    <a:cubicBezTo>
                      <a:pt x="604" y="664"/>
                      <a:pt x="605" y="664"/>
                      <a:pt x="605" y="663"/>
                    </a:cubicBezTo>
                    <a:cubicBezTo>
                      <a:pt x="605" y="663"/>
                      <a:pt x="605" y="660"/>
                      <a:pt x="605" y="660"/>
                    </a:cubicBezTo>
                    <a:cubicBezTo>
                      <a:pt x="605" y="658"/>
                      <a:pt x="604" y="657"/>
                      <a:pt x="603" y="655"/>
                    </a:cubicBezTo>
                    <a:cubicBezTo>
                      <a:pt x="603" y="655"/>
                      <a:pt x="603" y="652"/>
                      <a:pt x="603" y="652"/>
                    </a:cubicBezTo>
                    <a:cubicBezTo>
                      <a:pt x="604" y="651"/>
                      <a:pt x="605" y="652"/>
                      <a:pt x="605" y="651"/>
                    </a:cubicBezTo>
                    <a:cubicBezTo>
                      <a:pt x="605" y="649"/>
                      <a:pt x="604" y="649"/>
                      <a:pt x="604" y="648"/>
                    </a:cubicBezTo>
                    <a:cubicBezTo>
                      <a:pt x="603" y="648"/>
                      <a:pt x="605" y="648"/>
                      <a:pt x="604" y="647"/>
                    </a:cubicBezTo>
                    <a:cubicBezTo>
                      <a:pt x="602" y="644"/>
                      <a:pt x="605" y="643"/>
                      <a:pt x="606" y="642"/>
                    </a:cubicBezTo>
                    <a:cubicBezTo>
                      <a:pt x="607" y="641"/>
                      <a:pt x="607" y="640"/>
                      <a:pt x="607" y="640"/>
                    </a:cubicBezTo>
                    <a:cubicBezTo>
                      <a:pt x="607" y="640"/>
                      <a:pt x="608" y="639"/>
                      <a:pt x="608" y="639"/>
                    </a:cubicBezTo>
                    <a:cubicBezTo>
                      <a:pt x="608" y="639"/>
                      <a:pt x="609" y="639"/>
                      <a:pt x="609" y="638"/>
                    </a:cubicBezTo>
                    <a:cubicBezTo>
                      <a:pt x="610" y="636"/>
                      <a:pt x="609" y="634"/>
                      <a:pt x="610" y="632"/>
                    </a:cubicBezTo>
                    <a:cubicBezTo>
                      <a:pt x="611" y="631"/>
                      <a:pt x="614" y="630"/>
                      <a:pt x="615" y="629"/>
                    </a:cubicBezTo>
                    <a:cubicBezTo>
                      <a:pt x="617" y="628"/>
                      <a:pt x="618" y="627"/>
                      <a:pt x="619" y="626"/>
                    </a:cubicBezTo>
                    <a:cubicBezTo>
                      <a:pt x="620" y="625"/>
                      <a:pt x="621" y="625"/>
                      <a:pt x="622" y="624"/>
                    </a:cubicBezTo>
                    <a:cubicBezTo>
                      <a:pt x="623" y="623"/>
                      <a:pt x="624" y="622"/>
                      <a:pt x="625" y="620"/>
                    </a:cubicBezTo>
                    <a:cubicBezTo>
                      <a:pt x="626" y="620"/>
                      <a:pt x="627" y="619"/>
                      <a:pt x="628" y="619"/>
                    </a:cubicBezTo>
                  </a:path>
                </a:pathLst>
              </a:custGeom>
              <a:solidFill>
                <a:srgbClr val="969696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1" name="Freeform 1437"/>
              <p:cNvSpPr>
                <a:spLocks/>
              </p:cNvSpPr>
              <p:nvPr/>
            </p:nvSpPr>
            <p:spPr bwMode="auto">
              <a:xfrm>
                <a:off x="613" y="2520"/>
                <a:ext cx="41" cy="15"/>
              </a:xfrm>
              <a:custGeom>
                <a:avLst/>
                <a:gdLst>
                  <a:gd name="T0" fmla="*/ 33 w 27"/>
                  <a:gd name="T1" fmla="*/ 9 h 10"/>
                  <a:gd name="T2" fmla="*/ 36 w 27"/>
                  <a:gd name="T3" fmla="*/ 6 h 10"/>
                  <a:gd name="T4" fmla="*/ 35 w 27"/>
                  <a:gd name="T5" fmla="*/ 3 h 10"/>
                  <a:gd name="T6" fmla="*/ 24 w 27"/>
                  <a:gd name="T7" fmla="*/ 8 h 10"/>
                  <a:gd name="T8" fmla="*/ 20 w 27"/>
                  <a:gd name="T9" fmla="*/ 3 h 10"/>
                  <a:gd name="T10" fmla="*/ 14 w 27"/>
                  <a:gd name="T11" fmla="*/ 3 h 10"/>
                  <a:gd name="T12" fmla="*/ 2 w 27"/>
                  <a:gd name="T13" fmla="*/ 0 h 10"/>
                  <a:gd name="T14" fmla="*/ 0 w 27"/>
                  <a:gd name="T15" fmla="*/ 2 h 10"/>
                  <a:gd name="T16" fmla="*/ 5 w 27"/>
                  <a:gd name="T17" fmla="*/ 5 h 10"/>
                  <a:gd name="T18" fmla="*/ 6 w 27"/>
                  <a:gd name="T19" fmla="*/ 6 h 10"/>
                  <a:gd name="T20" fmla="*/ 5 w 27"/>
                  <a:gd name="T21" fmla="*/ 9 h 10"/>
                  <a:gd name="T22" fmla="*/ 11 w 27"/>
                  <a:gd name="T23" fmla="*/ 15 h 10"/>
                  <a:gd name="T24" fmla="*/ 23 w 27"/>
                  <a:gd name="T25" fmla="*/ 12 h 10"/>
                  <a:gd name="T26" fmla="*/ 29 w 27"/>
                  <a:gd name="T27" fmla="*/ 11 h 10"/>
                  <a:gd name="T28" fmla="*/ 33 w 27"/>
                  <a:gd name="T29" fmla="*/ 9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"/>
                  <a:gd name="T46" fmla="*/ 0 h 10"/>
                  <a:gd name="T47" fmla="*/ 27 w 27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" h="10">
                    <a:moveTo>
                      <a:pt x="22" y="6"/>
                    </a:moveTo>
                    <a:cubicBezTo>
                      <a:pt x="24" y="6"/>
                      <a:pt x="23" y="4"/>
                      <a:pt x="24" y="4"/>
                    </a:cubicBezTo>
                    <a:cubicBezTo>
                      <a:pt x="27" y="4"/>
                      <a:pt x="24" y="2"/>
                      <a:pt x="23" y="2"/>
                    </a:cubicBezTo>
                    <a:cubicBezTo>
                      <a:pt x="20" y="1"/>
                      <a:pt x="20" y="6"/>
                      <a:pt x="16" y="5"/>
                    </a:cubicBezTo>
                    <a:cubicBezTo>
                      <a:pt x="15" y="4"/>
                      <a:pt x="14" y="3"/>
                      <a:pt x="13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7" y="1"/>
                      <a:pt x="4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3" y="2"/>
                      <a:pt x="3" y="3"/>
                    </a:cubicBezTo>
                    <a:cubicBezTo>
                      <a:pt x="3" y="3"/>
                      <a:pt x="4" y="4"/>
                      <a:pt x="4" y="4"/>
                    </a:cubicBezTo>
                    <a:cubicBezTo>
                      <a:pt x="4" y="5"/>
                      <a:pt x="3" y="5"/>
                      <a:pt x="3" y="6"/>
                    </a:cubicBezTo>
                    <a:cubicBezTo>
                      <a:pt x="4" y="9"/>
                      <a:pt x="6" y="8"/>
                      <a:pt x="7" y="10"/>
                    </a:cubicBezTo>
                    <a:cubicBezTo>
                      <a:pt x="9" y="8"/>
                      <a:pt x="13" y="9"/>
                      <a:pt x="15" y="8"/>
                    </a:cubicBezTo>
                    <a:cubicBezTo>
                      <a:pt x="16" y="8"/>
                      <a:pt x="17" y="8"/>
                      <a:pt x="19" y="7"/>
                    </a:cubicBezTo>
                    <a:cubicBezTo>
                      <a:pt x="20" y="7"/>
                      <a:pt x="21" y="7"/>
                      <a:pt x="22" y="6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2" name="Freeform 1438"/>
              <p:cNvSpPr>
                <a:spLocks/>
              </p:cNvSpPr>
              <p:nvPr/>
            </p:nvSpPr>
            <p:spPr bwMode="auto">
              <a:xfrm>
                <a:off x="564" y="2520"/>
                <a:ext cx="14" cy="8"/>
              </a:xfrm>
              <a:custGeom>
                <a:avLst/>
                <a:gdLst>
                  <a:gd name="T0" fmla="*/ 12 w 9"/>
                  <a:gd name="T1" fmla="*/ 6 h 5"/>
                  <a:gd name="T2" fmla="*/ 9 w 9"/>
                  <a:gd name="T3" fmla="*/ 3 h 5"/>
                  <a:gd name="T4" fmla="*/ 8 w 9"/>
                  <a:gd name="T5" fmla="*/ 0 h 5"/>
                  <a:gd name="T6" fmla="*/ 3 w 9"/>
                  <a:gd name="T7" fmla="*/ 3 h 5"/>
                  <a:gd name="T8" fmla="*/ 0 w 9"/>
                  <a:gd name="T9" fmla="*/ 6 h 5"/>
                  <a:gd name="T10" fmla="*/ 6 w 9"/>
                  <a:gd name="T11" fmla="*/ 8 h 5"/>
                  <a:gd name="T12" fmla="*/ 14 w 9"/>
                  <a:gd name="T13" fmla="*/ 6 h 5"/>
                  <a:gd name="T14" fmla="*/ 12 w 9"/>
                  <a:gd name="T15" fmla="*/ 6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"/>
                  <a:gd name="T25" fmla="*/ 0 h 5"/>
                  <a:gd name="T26" fmla="*/ 9 w 9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" h="5">
                    <a:moveTo>
                      <a:pt x="8" y="4"/>
                    </a:moveTo>
                    <a:cubicBezTo>
                      <a:pt x="8" y="2"/>
                      <a:pt x="7" y="3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1" y="4"/>
                      <a:pt x="2" y="3"/>
                      <a:pt x="4" y="5"/>
                    </a:cubicBezTo>
                    <a:cubicBezTo>
                      <a:pt x="5" y="5"/>
                      <a:pt x="8" y="5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3" name="Freeform 1439"/>
              <p:cNvSpPr>
                <a:spLocks/>
              </p:cNvSpPr>
              <p:nvPr/>
            </p:nvSpPr>
            <p:spPr bwMode="auto">
              <a:xfrm>
                <a:off x="583" y="2523"/>
                <a:ext cx="26" cy="22"/>
              </a:xfrm>
              <a:custGeom>
                <a:avLst/>
                <a:gdLst>
                  <a:gd name="T0" fmla="*/ 26 w 17"/>
                  <a:gd name="T1" fmla="*/ 13 h 14"/>
                  <a:gd name="T2" fmla="*/ 24 w 17"/>
                  <a:gd name="T3" fmla="*/ 8 h 14"/>
                  <a:gd name="T4" fmla="*/ 18 w 17"/>
                  <a:gd name="T5" fmla="*/ 5 h 14"/>
                  <a:gd name="T6" fmla="*/ 15 w 17"/>
                  <a:gd name="T7" fmla="*/ 3 h 14"/>
                  <a:gd name="T8" fmla="*/ 8 w 17"/>
                  <a:gd name="T9" fmla="*/ 5 h 14"/>
                  <a:gd name="T10" fmla="*/ 0 w 17"/>
                  <a:gd name="T11" fmla="*/ 6 h 14"/>
                  <a:gd name="T12" fmla="*/ 9 w 17"/>
                  <a:gd name="T13" fmla="*/ 19 h 14"/>
                  <a:gd name="T14" fmla="*/ 26 w 17"/>
                  <a:gd name="T15" fmla="*/ 14 h 14"/>
                  <a:gd name="T16" fmla="*/ 26 w 17"/>
                  <a:gd name="T17" fmla="*/ 13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4"/>
                  <a:gd name="T29" fmla="*/ 17 w 17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4">
                    <a:moveTo>
                      <a:pt x="17" y="8"/>
                    </a:moveTo>
                    <a:cubicBezTo>
                      <a:pt x="16" y="7"/>
                      <a:pt x="16" y="6"/>
                      <a:pt x="16" y="5"/>
                    </a:cubicBezTo>
                    <a:cubicBezTo>
                      <a:pt x="15" y="6"/>
                      <a:pt x="12" y="5"/>
                      <a:pt x="12" y="3"/>
                    </a:cubicBezTo>
                    <a:cubicBezTo>
                      <a:pt x="13" y="0"/>
                      <a:pt x="11" y="2"/>
                      <a:pt x="10" y="2"/>
                    </a:cubicBezTo>
                    <a:cubicBezTo>
                      <a:pt x="8" y="3"/>
                      <a:pt x="7" y="2"/>
                      <a:pt x="5" y="3"/>
                    </a:cubicBezTo>
                    <a:cubicBezTo>
                      <a:pt x="4" y="5"/>
                      <a:pt x="1" y="3"/>
                      <a:pt x="0" y="4"/>
                    </a:cubicBezTo>
                    <a:cubicBezTo>
                      <a:pt x="3" y="5"/>
                      <a:pt x="3" y="10"/>
                      <a:pt x="6" y="12"/>
                    </a:cubicBezTo>
                    <a:cubicBezTo>
                      <a:pt x="10" y="14"/>
                      <a:pt x="13" y="8"/>
                      <a:pt x="17" y="9"/>
                    </a:cubicBezTo>
                    <a:cubicBezTo>
                      <a:pt x="17" y="9"/>
                      <a:pt x="17" y="8"/>
                      <a:pt x="17" y="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4" name="Freeform 1440"/>
              <p:cNvSpPr>
                <a:spLocks/>
              </p:cNvSpPr>
              <p:nvPr/>
            </p:nvSpPr>
            <p:spPr bwMode="auto">
              <a:xfrm>
                <a:off x="767" y="2557"/>
                <a:ext cx="8" cy="6"/>
              </a:xfrm>
              <a:custGeom>
                <a:avLst/>
                <a:gdLst>
                  <a:gd name="T0" fmla="*/ 6 w 5"/>
                  <a:gd name="T1" fmla="*/ 3 h 4"/>
                  <a:gd name="T2" fmla="*/ 8 w 5"/>
                  <a:gd name="T3" fmla="*/ 3 h 4"/>
                  <a:gd name="T4" fmla="*/ 3 w 5"/>
                  <a:gd name="T5" fmla="*/ 6 h 4"/>
                  <a:gd name="T6" fmla="*/ 3 w 5"/>
                  <a:gd name="T7" fmla="*/ 5 h 4"/>
                  <a:gd name="T8" fmla="*/ 3 w 5"/>
                  <a:gd name="T9" fmla="*/ 6 h 4"/>
                  <a:gd name="T10" fmla="*/ 5 w 5"/>
                  <a:gd name="T11" fmla="*/ 3 h 4"/>
                  <a:gd name="T12" fmla="*/ 8 w 5"/>
                  <a:gd name="T13" fmla="*/ 5 h 4"/>
                  <a:gd name="T14" fmla="*/ 6 w 5"/>
                  <a:gd name="T15" fmla="*/ 3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4"/>
                  <a:gd name="T26" fmla="*/ 5 w 5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4">
                    <a:moveTo>
                      <a:pt x="4" y="2"/>
                    </a:moveTo>
                    <a:cubicBezTo>
                      <a:pt x="5" y="2"/>
                      <a:pt x="4" y="2"/>
                      <a:pt x="5" y="2"/>
                    </a:cubicBezTo>
                    <a:cubicBezTo>
                      <a:pt x="5" y="0"/>
                      <a:pt x="0" y="3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4" y="3"/>
                      <a:pt x="3" y="2"/>
                      <a:pt x="4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5" name="Freeform 1441"/>
              <p:cNvSpPr>
                <a:spLocks/>
              </p:cNvSpPr>
              <p:nvPr/>
            </p:nvSpPr>
            <p:spPr bwMode="auto">
              <a:xfrm>
                <a:off x="738" y="2595"/>
                <a:ext cx="29" cy="21"/>
              </a:xfrm>
              <a:custGeom>
                <a:avLst/>
                <a:gdLst>
                  <a:gd name="T0" fmla="*/ 27 w 19"/>
                  <a:gd name="T1" fmla="*/ 17 h 14"/>
                  <a:gd name="T2" fmla="*/ 23 w 19"/>
                  <a:gd name="T3" fmla="*/ 9 h 14"/>
                  <a:gd name="T4" fmla="*/ 15 w 19"/>
                  <a:gd name="T5" fmla="*/ 6 h 14"/>
                  <a:gd name="T6" fmla="*/ 11 w 19"/>
                  <a:gd name="T7" fmla="*/ 5 h 14"/>
                  <a:gd name="T8" fmla="*/ 8 w 19"/>
                  <a:gd name="T9" fmla="*/ 0 h 14"/>
                  <a:gd name="T10" fmla="*/ 0 w 19"/>
                  <a:gd name="T11" fmla="*/ 0 h 14"/>
                  <a:gd name="T12" fmla="*/ 11 w 19"/>
                  <a:gd name="T13" fmla="*/ 6 h 14"/>
                  <a:gd name="T14" fmla="*/ 12 w 19"/>
                  <a:gd name="T15" fmla="*/ 12 h 14"/>
                  <a:gd name="T16" fmla="*/ 14 w 19"/>
                  <a:gd name="T17" fmla="*/ 18 h 14"/>
                  <a:gd name="T18" fmla="*/ 23 w 19"/>
                  <a:gd name="T19" fmla="*/ 20 h 14"/>
                  <a:gd name="T20" fmla="*/ 27 w 19"/>
                  <a:gd name="T21" fmla="*/ 21 h 14"/>
                  <a:gd name="T22" fmla="*/ 27 w 19"/>
                  <a:gd name="T23" fmla="*/ 17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9"/>
                  <a:gd name="T37" fmla="*/ 0 h 14"/>
                  <a:gd name="T38" fmla="*/ 19 w 19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9" h="14">
                    <a:moveTo>
                      <a:pt x="18" y="11"/>
                    </a:moveTo>
                    <a:cubicBezTo>
                      <a:pt x="17" y="10"/>
                      <a:pt x="14" y="7"/>
                      <a:pt x="15" y="6"/>
                    </a:cubicBezTo>
                    <a:cubicBezTo>
                      <a:pt x="14" y="5"/>
                      <a:pt x="11" y="5"/>
                      <a:pt x="10" y="4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4" y="0"/>
                      <a:pt x="1" y="0"/>
                      <a:pt x="0" y="0"/>
                    </a:cubicBezTo>
                    <a:cubicBezTo>
                      <a:pt x="1" y="2"/>
                      <a:pt x="4" y="5"/>
                      <a:pt x="7" y="4"/>
                    </a:cubicBezTo>
                    <a:cubicBezTo>
                      <a:pt x="6" y="4"/>
                      <a:pt x="9" y="6"/>
                      <a:pt x="8" y="8"/>
                    </a:cubicBezTo>
                    <a:cubicBezTo>
                      <a:pt x="7" y="10"/>
                      <a:pt x="8" y="11"/>
                      <a:pt x="9" y="12"/>
                    </a:cubicBezTo>
                    <a:cubicBezTo>
                      <a:pt x="10" y="14"/>
                      <a:pt x="14" y="12"/>
                      <a:pt x="15" y="13"/>
                    </a:cubicBezTo>
                    <a:cubicBezTo>
                      <a:pt x="16" y="13"/>
                      <a:pt x="17" y="14"/>
                      <a:pt x="18" y="14"/>
                    </a:cubicBezTo>
                    <a:cubicBezTo>
                      <a:pt x="19" y="14"/>
                      <a:pt x="19" y="12"/>
                      <a:pt x="18" y="1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6" name="Freeform 1442"/>
              <p:cNvSpPr>
                <a:spLocks/>
              </p:cNvSpPr>
              <p:nvPr/>
            </p:nvSpPr>
            <p:spPr bwMode="auto">
              <a:xfrm>
                <a:off x="647" y="2619"/>
                <a:ext cx="13" cy="11"/>
              </a:xfrm>
              <a:custGeom>
                <a:avLst/>
                <a:gdLst>
                  <a:gd name="T0" fmla="*/ 12 w 9"/>
                  <a:gd name="T1" fmla="*/ 5 h 7"/>
                  <a:gd name="T2" fmla="*/ 6 w 9"/>
                  <a:gd name="T3" fmla="*/ 2 h 7"/>
                  <a:gd name="T4" fmla="*/ 3 w 9"/>
                  <a:gd name="T5" fmla="*/ 0 h 7"/>
                  <a:gd name="T6" fmla="*/ 0 w 9"/>
                  <a:gd name="T7" fmla="*/ 0 h 7"/>
                  <a:gd name="T8" fmla="*/ 13 w 9"/>
                  <a:gd name="T9" fmla="*/ 6 h 7"/>
                  <a:gd name="T10" fmla="*/ 12 w 9"/>
                  <a:gd name="T11" fmla="*/ 5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"/>
                  <a:gd name="T19" fmla="*/ 0 h 7"/>
                  <a:gd name="T20" fmla="*/ 9 w 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" h="7">
                    <a:moveTo>
                      <a:pt x="8" y="3"/>
                    </a:moveTo>
                    <a:cubicBezTo>
                      <a:pt x="7" y="2"/>
                      <a:pt x="6" y="1"/>
                      <a:pt x="4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1" y="1"/>
                      <a:pt x="0" y="0"/>
                    </a:cubicBezTo>
                    <a:cubicBezTo>
                      <a:pt x="0" y="3"/>
                      <a:pt x="7" y="7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37" name="Freeform 1443"/>
              <p:cNvSpPr>
                <a:spLocks/>
              </p:cNvSpPr>
              <p:nvPr/>
            </p:nvSpPr>
            <p:spPr bwMode="auto">
              <a:xfrm>
                <a:off x="738" y="2645"/>
                <a:ext cx="25" cy="33"/>
              </a:xfrm>
              <a:custGeom>
                <a:avLst/>
                <a:gdLst>
                  <a:gd name="T0" fmla="*/ 23 w 16"/>
                  <a:gd name="T1" fmla="*/ 28 h 21"/>
                  <a:gd name="T2" fmla="*/ 8 w 16"/>
                  <a:gd name="T3" fmla="*/ 11 h 21"/>
                  <a:gd name="T4" fmla="*/ 0 w 16"/>
                  <a:gd name="T5" fmla="*/ 6 h 21"/>
                  <a:gd name="T6" fmla="*/ 3 w 16"/>
                  <a:gd name="T7" fmla="*/ 13 h 21"/>
                  <a:gd name="T8" fmla="*/ 8 w 16"/>
                  <a:gd name="T9" fmla="*/ 22 h 21"/>
                  <a:gd name="T10" fmla="*/ 13 w 16"/>
                  <a:gd name="T11" fmla="*/ 28 h 21"/>
                  <a:gd name="T12" fmla="*/ 17 w 16"/>
                  <a:gd name="T13" fmla="*/ 33 h 21"/>
                  <a:gd name="T14" fmla="*/ 25 w 16"/>
                  <a:gd name="T15" fmla="*/ 31 h 21"/>
                  <a:gd name="T16" fmla="*/ 23 w 16"/>
                  <a:gd name="T17" fmla="*/ 28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21"/>
                  <a:gd name="T29" fmla="*/ 16 w 16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21">
                    <a:moveTo>
                      <a:pt x="15" y="18"/>
                    </a:moveTo>
                    <a:cubicBezTo>
                      <a:pt x="12" y="16"/>
                      <a:pt x="7" y="11"/>
                      <a:pt x="5" y="7"/>
                    </a:cubicBezTo>
                    <a:cubicBezTo>
                      <a:pt x="4" y="6"/>
                      <a:pt x="1" y="0"/>
                      <a:pt x="0" y="4"/>
                    </a:cubicBezTo>
                    <a:cubicBezTo>
                      <a:pt x="0" y="3"/>
                      <a:pt x="2" y="7"/>
                      <a:pt x="2" y="8"/>
                    </a:cubicBezTo>
                    <a:cubicBezTo>
                      <a:pt x="4" y="10"/>
                      <a:pt x="4" y="12"/>
                      <a:pt x="5" y="14"/>
                    </a:cubicBezTo>
                    <a:cubicBezTo>
                      <a:pt x="6" y="16"/>
                      <a:pt x="7" y="17"/>
                      <a:pt x="8" y="18"/>
                    </a:cubicBezTo>
                    <a:cubicBezTo>
                      <a:pt x="9" y="19"/>
                      <a:pt x="11" y="20"/>
                      <a:pt x="11" y="21"/>
                    </a:cubicBezTo>
                    <a:cubicBezTo>
                      <a:pt x="13" y="20"/>
                      <a:pt x="13" y="19"/>
                      <a:pt x="16" y="20"/>
                    </a:cubicBezTo>
                    <a:cubicBezTo>
                      <a:pt x="16" y="20"/>
                      <a:pt x="15" y="19"/>
                      <a:pt x="15" y="1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538" name="Freeform 1444"/>
            <p:cNvSpPr>
              <a:spLocks/>
            </p:cNvSpPr>
            <p:nvPr/>
          </p:nvSpPr>
          <p:spPr bwMode="auto">
            <a:xfrm>
              <a:off x="1446" y="1576"/>
              <a:ext cx="421" cy="551"/>
            </a:xfrm>
            <a:custGeom>
              <a:avLst/>
              <a:gdLst>
                <a:gd name="T0" fmla="*/ 420 w 307"/>
                <a:gd name="T1" fmla="*/ 423 h 401"/>
                <a:gd name="T2" fmla="*/ 418 w 307"/>
                <a:gd name="T3" fmla="*/ 328 h 401"/>
                <a:gd name="T4" fmla="*/ 420 w 307"/>
                <a:gd name="T5" fmla="*/ 217 h 401"/>
                <a:gd name="T6" fmla="*/ 420 w 307"/>
                <a:gd name="T7" fmla="*/ 126 h 401"/>
                <a:gd name="T8" fmla="*/ 420 w 307"/>
                <a:gd name="T9" fmla="*/ 117 h 401"/>
                <a:gd name="T10" fmla="*/ 420 w 307"/>
                <a:gd name="T11" fmla="*/ 111 h 401"/>
                <a:gd name="T12" fmla="*/ 414 w 307"/>
                <a:gd name="T13" fmla="*/ 111 h 401"/>
                <a:gd name="T14" fmla="*/ 394 w 307"/>
                <a:gd name="T15" fmla="*/ 111 h 401"/>
                <a:gd name="T16" fmla="*/ 339 w 307"/>
                <a:gd name="T17" fmla="*/ 111 h 401"/>
                <a:gd name="T18" fmla="*/ 292 w 307"/>
                <a:gd name="T19" fmla="*/ 111 h 401"/>
                <a:gd name="T20" fmla="*/ 258 w 307"/>
                <a:gd name="T21" fmla="*/ 111 h 401"/>
                <a:gd name="T22" fmla="*/ 252 w 307"/>
                <a:gd name="T23" fmla="*/ 110 h 401"/>
                <a:gd name="T24" fmla="*/ 252 w 307"/>
                <a:gd name="T25" fmla="*/ 96 h 401"/>
                <a:gd name="T26" fmla="*/ 252 w 307"/>
                <a:gd name="T27" fmla="*/ 47 h 401"/>
                <a:gd name="T28" fmla="*/ 252 w 307"/>
                <a:gd name="T29" fmla="*/ 12 h 401"/>
                <a:gd name="T30" fmla="*/ 252 w 307"/>
                <a:gd name="T31" fmla="*/ 3 h 401"/>
                <a:gd name="T32" fmla="*/ 250 w 307"/>
                <a:gd name="T33" fmla="*/ 1 h 401"/>
                <a:gd name="T34" fmla="*/ 47 w 307"/>
                <a:gd name="T35" fmla="*/ 1 h 401"/>
                <a:gd name="T36" fmla="*/ 1 w 307"/>
                <a:gd name="T37" fmla="*/ 1 h 401"/>
                <a:gd name="T38" fmla="*/ 1 w 307"/>
                <a:gd name="T39" fmla="*/ 181 h 401"/>
                <a:gd name="T40" fmla="*/ 1 w 307"/>
                <a:gd name="T41" fmla="*/ 378 h 401"/>
                <a:gd name="T42" fmla="*/ 0 w 307"/>
                <a:gd name="T43" fmla="*/ 550 h 401"/>
                <a:gd name="T44" fmla="*/ 199 w 307"/>
                <a:gd name="T45" fmla="*/ 550 h 401"/>
                <a:gd name="T46" fmla="*/ 405 w 307"/>
                <a:gd name="T47" fmla="*/ 551 h 401"/>
                <a:gd name="T48" fmla="*/ 418 w 307"/>
                <a:gd name="T49" fmla="*/ 551 h 401"/>
                <a:gd name="T50" fmla="*/ 420 w 307"/>
                <a:gd name="T51" fmla="*/ 544 h 401"/>
                <a:gd name="T52" fmla="*/ 420 w 307"/>
                <a:gd name="T53" fmla="*/ 493 h 401"/>
                <a:gd name="T54" fmla="*/ 420 w 307"/>
                <a:gd name="T55" fmla="*/ 423 h 40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07"/>
                <a:gd name="T85" fmla="*/ 0 h 401"/>
                <a:gd name="T86" fmla="*/ 307 w 307"/>
                <a:gd name="T87" fmla="*/ 401 h 40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07" h="401">
                  <a:moveTo>
                    <a:pt x="306" y="308"/>
                  </a:moveTo>
                  <a:cubicBezTo>
                    <a:pt x="303" y="285"/>
                    <a:pt x="305" y="262"/>
                    <a:pt x="305" y="239"/>
                  </a:cubicBezTo>
                  <a:cubicBezTo>
                    <a:pt x="306" y="212"/>
                    <a:pt x="306" y="185"/>
                    <a:pt x="306" y="158"/>
                  </a:cubicBezTo>
                  <a:cubicBezTo>
                    <a:pt x="306" y="136"/>
                    <a:pt x="305" y="114"/>
                    <a:pt x="306" y="92"/>
                  </a:cubicBezTo>
                  <a:cubicBezTo>
                    <a:pt x="306" y="89"/>
                    <a:pt x="306" y="87"/>
                    <a:pt x="306" y="85"/>
                  </a:cubicBezTo>
                  <a:cubicBezTo>
                    <a:pt x="306" y="84"/>
                    <a:pt x="306" y="81"/>
                    <a:pt x="306" y="81"/>
                  </a:cubicBezTo>
                  <a:cubicBezTo>
                    <a:pt x="305" y="80"/>
                    <a:pt x="302" y="81"/>
                    <a:pt x="302" y="81"/>
                  </a:cubicBezTo>
                  <a:cubicBezTo>
                    <a:pt x="297" y="80"/>
                    <a:pt x="292" y="80"/>
                    <a:pt x="287" y="81"/>
                  </a:cubicBezTo>
                  <a:cubicBezTo>
                    <a:pt x="274" y="81"/>
                    <a:pt x="260" y="81"/>
                    <a:pt x="247" y="81"/>
                  </a:cubicBezTo>
                  <a:cubicBezTo>
                    <a:pt x="236" y="81"/>
                    <a:pt x="224" y="81"/>
                    <a:pt x="213" y="81"/>
                  </a:cubicBezTo>
                  <a:cubicBezTo>
                    <a:pt x="204" y="81"/>
                    <a:pt x="196" y="81"/>
                    <a:pt x="188" y="81"/>
                  </a:cubicBezTo>
                  <a:cubicBezTo>
                    <a:pt x="187" y="81"/>
                    <a:pt x="184" y="81"/>
                    <a:pt x="184" y="80"/>
                  </a:cubicBezTo>
                  <a:cubicBezTo>
                    <a:pt x="184" y="77"/>
                    <a:pt x="184" y="73"/>
                    <a:pt x="184" y="70"/>
                  </a:cubicBezTo>
                  <a:cubicBezTo>
                    <a:pt x="184" y="58"/>
                    <a:pt x="184" y="46"/>
                    <a:pt x="184" y="34"/>
                  </a:cubicBezTo>
                  <a:cubicBezTo>
                    <a:pt x="184" y="26"/>
                    <a:pt x="184" y="17"/>
                    <a:pt x="184" y="9"/>
                  </a:cubicBezTo>
                  <a:cubicBezTo>
                    <a:pt x="184" y="7"/>
                    <a:pt x="184" y="4"/>
                    <a:pt x="184" y="2"/>
                  </a:cubicBezTo>
                  <a:cubicBezTo>
                    <a:pt x="184" y="0"/>
                    <a:pt x="184" y="1"/>
                    <a:pt x="182" y="1"/>
                  </a:cubicBezTo>
                  <a:cubicBezTo>
                    <a:pt x="132" y="0"/>
                    <a:pt x="83" y="1"/>
                    <a:pt x="34" y="1"/>
                  </a:cubicBezTo>
                  <a:cubicBezTo>
                    <a:pt x="23" y="1"/>
                    <a:pt x="12" y="2"/>
                    <a:pt x="1" y="1"/>
                  </a:cubicBezTo>
                  <a:cubicBezTo>
                    <a:pt x="1" y="45"/>
                    <a:pt x="1" y="89"/>
                    <a:pt x="1" y="132"/>
                  </a:cubicBezTo>
                  <a:cubicBezTo>
                    <a:pt x="0" y="180"/>
                    <a:pt x="1" y="227"/>
                    <a:pt x="1" y="275"/>
                  </a:cubicBezTo>
                  <a:cubicBezTo>
                    <a:pt x="1" y="317"/>
                    <a:pt x="0" y="359"/>
                    <a:pt x="0" y="400"/>
                  </a:cubicBezTo>
                  <a:cubicBezTo>
                    <a:pt x="48" y="400"/>
                    <a:pt x="97" y="400"/>
                    <a:pt x="145" y="400"/>
                  </a:cubicBezTo>
                  <a:cubicBezTo>
                    <a:pt x="195" y="400"/>
                    <a:pt x="245" y="400"/>
                    <a:pt x="295" y="401"/>
                  </a:cubicBezTo>
                  <a:cubicBezTo>
                    <a:pt x="298" y="401"/>
                    <a:pt x="302" y="401"/>
                    <a:pt x="305" y="401"/>
                  </a:cubicBezTo>
                  <a:cubicBezTo>
                    <a:pt x="307" y="401"/>
                    <a:pt x="306" y="398"/>
                    <a:pt x="306" y="396"/>
                  </a:cubicBezTo>
                  <a:cubicBezTo>
                    <a:pt x="306" y="384"/>
                    <a:pt x="306" y="371"/>
                    <a:pt x="306" y="359"/>
                  </a:cubicBezTo>
                  <a:cubicBezTo>
                    <a:pt x="306" y="342"/>
                    <a:pt x="306" y="325"/>
                    <a:pt x="306" y="308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39" name="Freeform 1445"/>
            <p:cNvSpPr>
              <a:spLocks/>
            </p:cNvSpPr>
            <p:nvPr/>
          </p:nvSpPr>
          <p:spPr bwMode="auto">
            <a:xfrm>
              <a:off x="948" y="1578"/>
              <a:ext cx="499" cy="767"/>
            </a:xfrm>
            <a:custGeom>
              <a:avLst/>
              <a:gdLst>
                <a:gd name="T0" fmla="*/ 499 w 364"/>
                <a:gd name="T1" fmla="*/ 4 h 559"/>
                <a:gd name="T2" fmla="*/ 496 w 364"/>
                <a:gd name="T3" fmla="*/ 0 h 559"/>
                <a:gd name="T4" fmla="*/ 480 w 364"/>
                <a:gd name="T5" fmla="*/ 0 h 559"/>
                <a:gd name="T6" fmla="*/ 455 w 364"/>
                <a:gd name="T7" fmla="*/ 0 h 559"/>
                <a:gd name="T8" fmla="*/ 411 w 364"/>
                <a:gd name="T9" fmla="*/ 0 h 559"/>
                <a:gd name="T10" fmla="*/ 308 w 364"/>
                <a:gd name="T11" fmla="*/ 0 h 559"/>
                <a:gd name="T12" fmla="*/ 104 w 364"/>
                <a:gd name="T13" fmla="*/ 0 h 559"/>
                <a:gd name="T14" fmla="*/ 0 w 364"/>
                <a:gd name="T15" fmla="*/ 0 h 559"/>
                <a:gd name="T16" fmla="*/ 0 w 364"/>
                <a:gd name="T17" fmla="*/ 199 h 559"/>
                <a:gd name="T18" fmla="*/ 0 w 364"/>
                <a:gd name="T19" fmla="*/ 292 h 559"/>
                <a:gd name="T20" fmla="*/ 0 w 364"/>
                <a:gd name="T21" fmla="*/ 316 h 559"/>
                <a:gd name="T22" fmla="*/ 0 w 364"/>
                <a:gd name="T23" fmla="*/ 328 h 559"/>
                <a:gd name="T24" fmla="*/ 8 w 364"/>
                <a:gd name="T25" fmla="*/ 335 h 559"/>
                <a:gd name="T26" fmla="*/ 45 w 364"/>
                <a:gd name="T27" fmla="*/ 370 h 559"/>
                <a:gd name="T28" fmla="*/ 189 w 364"/>
                <a:gd name="T29" fmla="*/ 505 h 559"/>
                <a:gd name="T30" fmla="*/ 330 w 364"/>
                <a:gd name="T31" fmla="*/ 644 h 559"/>
                <a:gd name="T32" fmla="*/ 450 w 364"/>
                <a:gd name="T33" fmla="*/ 767 h 559"/>
                <a:gd name="T34" fmla="*/ 452 w 364"/>
                <a:gd name="T35" fmla="*/ 760 h 559"/>
                <a:gd name="T36" fmla="*/ 451 w 364"/>
                <a:gd name="T37" fmla="*/ 753 h 559"/>
                <a:gd name="T38" fmla="*/ 455 w 364"/>
                <a:gd name="T39" fmla="*/ 748 h 559"/>
                <a:gd name="T40" fmla="*/ 454 w 364"/>
                <a:gd name="T41" fmla="*/ 738 h 559"/>
                <a:gd name="T42" fmla="*/ 452 w 364"/>
                <a:gd name="T43" fmla="*/ 730 h 559"/>
                <a:gd name="T44" fmla="*/ 446 w 364"/>
                <a:gd name="T45" fmla="*/ 715 h 559"/>
                <a:gd name="T46" fmla="*/ 447 w 364"/>
                <a:gd name="T47" fmla="*/ 707 h 559"/>
                <a:gd name="T48" fmla="*/ 447 w 364"/>
                <a:gd name="T49" fmla="*/ 704 h 559"/>
                <a:gd name="T50" fmla="*/ 447 w 364"/>
                <a:gd name="T51" fmla="*/ 700 h 559"/>
                <a:gd name="T52" fmla="*/ 444 w 364"/>
                <a:gd name="T53" fmla="*/ 696 h 559"/>
                <a:gd name="T54" fmla="*/ 446 w 364"/>
                <a:gd name="T55" fmla="*/ 692 h 559"/>
                <a:gd name="T56" fmla="*/ 444 w 364"/>
                <a:gd name="T57" fmla="*/ 689 h 559"/>
                <a:gd name="T58" fmla="*/ 444 w 364"/>
                <a:gd name="T59" fmla="*/ 685 h 559"/>
                <a:gd name="T60" fmla="*/ 447 w 364"/>
                <a:gd name="T61" fmla="*/ 672 h 559"/>
                <a:gd name="T62" fmla="*/ 440 w 364"/>
                <a:gd name="T63" fmla="*/ 656 h 559"/>
                <a:gd name="T64" fmla="*/ 441 w 364"/>
                <a:gd name="T65" fmla="*/ 654 h 559"/>
                <a:gd name="T66" fmla="*/ 440 w 364"/>
                <a:gd name="T67" fmla="*/ 653 h 559"/>
                <a:gd name="T68" fmla="*/ 440 w 364"/>
                <a:gd name="T69" fmla="*/ 649 h 559"/>
                <a:gd name="T70" fmla="*/ 446 w 364"/>
                <a:gd name="T71" fmla="*/ 645 h 559"/>
                <a:gd name="T72" fmla="*/ 448 w 364"/>
                <a:gd name="T73" fmla="*/ 644 h 559"/>
                <a:gd name="T74" fmla="*/ 452 w 364"/>
                <a:gd name="T75" fmla="*/ 644 h 559"/>
                <a:gd name="T76" fmla="*/ 459 w 364"/>
                <a:gd name="T77" fmla="*/ 641 h 559"/>
                <a:gd name="T78" fmla="*/ 461 w 364"/>
                <a:gd name="T79" fmla="*/ 644 h 559"/>
                <a:gd name="T80" fmla="*/ 465 w 364"/>
                <a:gd name="T81" fmla="*/ 644 h 559"/>
                <a:gd name="T82" fmla="*/ 472 w 364"/>
                <a:gd name="T83" fmla="*/ 644 h 559"/>
                <a:gd name="T84" fmla="*/ 476 w 364"/>
                <a:gd name="T85" fmla="*/ 650 h 559"/>
                <a:gd name="T86" fmla="*/ 483 w 364"/>
                <a:gd name="T87" fmla="*/ 656 h 559"/>
                <a:gd name="T88" fmla="*/ 491 w 364"/>
                <a:gd name="T89" fmla="*/ 654 h 559"/>
                <a:gd name="T90" fmla="*/ 492 w 364"/>
                <a:gd name="T91" fmla="*/ 645 h 559"/>
                <a:gd name="T92" fmla="*/ 499 w 364"/>
                <a:gd name="T93" fmla="*/ 635 h 559"/>
                <a:gd name="T94" fmla="*/ 499 w 364"/>
                <a:gd name="T95" fmla="*/ 616 h 559"/>
                <a:gd name="T96" fmla="*/ 498 w 364"/>
                <a:gd name="T97" fmla="*/ 564 h 559"/>
                <a:gd name="T98" fmla="*/ 499 w 364"/>
                <a:gd name="T99" fmla="*/ 359 h 559"/>
                <a:gd name="T100" fmla="*/ 499 w 364"/>
                <a:gd name="T101" fmla="*/ 155 h 559"/>
                <a:gd name="T102" fmla="*/ 499 w 364"/>
                <a:gd name="T103" fmla="*/ 4 h 55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64"/>
                <a:gd name="T157" fmla="*/ 0 h 559"/>
                <a:gd name="T158" fmla="*/ 364 w 364"/>
                <a:gd name="T159" fmla="*/ 559 h 55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64" h="559">
                  <a:moveTo>
                    <a:pt x="364" y="3"/>
                  </a:moveTo>
                  <a:cubicBezTo>
                    <a:pt x="364" y="1"/>
                    <a:pt x="364" y="0"/>
                    <a:pt x="362" y="0"/>
                  </a:cubicBezTo>
                  <a:cubicBezTo>
                    <a:pt x="358" y="0"/>
                    <a:pt x="354" y="0"/>
                    <a:pt x="350" y="0"/>
                  </a:cubicBezTo>
                  <a:cubicBezTo>
                    <a:pt x="344" y="0"/>
                    <a:pt x="338" y="0"/>
                    <a:pt x="332" y="0"/>
                  </a:cubicBezTo>
                  <a:cubicBezTo>
                    <a:pt x="321" y="0"/>
                    <a:pt x="311" y="0"/>
                    <a:pt x="300" y="0"/>
                  </a:cubicBezTo>
                  <a:cubicBezTo>
                    <a:pt x="275" y="0"/>
                    <a:pt x="250" y="0"/>
                    <a:pt x="225" y="0"/>
                  </a:cubicBezTo>
                  <a:cubicBezTo>
                    <a:pt x="175" y="0"/>
                    <a:pt x="125" y="0"/>
                    <a:pt x="76" y="0"/>
                  </a:cubicBezTo>
                  <a:cubicBezTo>
                    <a:pt x="51" y="0"/>
                    <a:pt x="25" y="0"/>
                    <a:pt x="0" y="0"/>
                  </a:cubicBezTo>
                  <a:cubicBezTo>
                    <a:pt x="1" y="48"/>
                    <a:pt x="1" y="97"/>
                    <a:pt x="0" y="145"/>
                  </a:cubicBezTo>
                  <a:cubicBezTo>
                    <a:pt x="0" y="168"/>
                    <a:pt x="0" y="190"/>
                    <a:pt x="0" y="213"/>
                  </a:cubicBezTo>
                  <a:cubicBezTo>
                    <a:pt x="0" y="219"/>
                    <a:pt x="0" y="224"/>
                    <a:pt x="0" y="230"/>
                  </a:cubicBezTo>
                  <a:cubicBezTo>
                    <a:pt x="0" y="233"/>
                    <a:pt x="0" y="236"/>
                    <a:pt x="0" y="239"/>
                  </a:cubicBezTo>
                  <a:cubicBezTo>
                    <a:pt x="0" y="241"/>
                    <a:pt x="4" y="243"/>
                    <a:pt x="6" y="244"/>
                  </a:cubicBezTo>
                  <a:cubicBezTo>
                    <a:pt x="15" y="253"/>
                    <a:pt x="24" y="261"/>
                    <a:pt x="33" y="270"/>
                  </a:cubicBezTo>
                  <a:cubicBezTo>
                    <a:pt x="69" y="302"/>
                    <a:pt x="104" y="335"/>
                    <a:pt x="138" y="368"/>
                  </a:cubicBezTo>
                  <a:cubicBezTo>
                    <a:pt x="173" y="401"/>
                    <a:pt x="207" y="435"/>
                    <a:pt x="241" y="469"/>
                  </a:cubicBezTo>
                  <a:cubicBezTo>
                    <a:pt x="270" y="499"/>
                    <a:pt x="299" y="528"/>
                    <a:pt x="328" y="559"/>
                  </a:cubicBezTo>
                  <a:cubicBezTo>
                    <a:pt x="327" y="556"/>
                    <a:pt x="330" y="555"/>
                    <a:pt x="330" y="554"/>
                  </a:cubicBezTo>
                  <a:cubicBezTo>
                    <a:pt x="329" y="551"/>
                    <a:pt x="325" y="552"/>
                    <a:pt x="329" y="549"/>
                  </a:cubicBezTo>
                  <a:cubicBezTo>
                    <a:pt x="331" y="548"/>
                    <a:pt x="332" y="547"/>
                    <a:pt x="332" y="545"/>
                  </a:cubicBezTo>
                  <a:cubicBezTo>
                    <a:pt x="331" y="543"/>
                    <a:pt x="331" y="541"/>
                    <a:pt x="331" y="538"/>
                  </a:cubicBezTo>
                  <a:cubicBezTo>
                    <a:pt x="330" y="536"/>
                    <a:pt x="330" y="534"/>
                    <a:pt x="330" y="532"/>
                  </a:cubicBezTo>
                  <a:cubicBezTo>
                    <a:pt x="329" y="528"/>
                    <a:pt x="326" y="525"/>
                    <a:pt x="325" y="521"/>
                  </a:cubicBezTo>
                  <a:cubicBezTo>
                    <a:pt x="325" y="519"/>
                    <a:pt x="326" y="517"/>
                    <a:pt x="326" y="515"/>
                  </a:cubicBezTo>
                  <a:cubicBezTo>
                    <a:pt x="326" y="514"/>
                    <a:pt x="325" y="513"/>
                    <a:pt x="326" y="513"/>
                  </a:cubicBezTo>
                  <a:cubicBezTo>
                    <a:pt x="327" y="512"/>
                    <a:pt x="327" y="511"/>
                    <a:pt x="326" y="510"/>
                  </a:cubicBezTo>
                  <a:cubicBezTo>
                    <a:pt x="326" y="509"/>
                    <a:pt x="325" y="508"/>
                    <a:pt x="324" y="507"/>
                  </a:cubicBezTo>
                  <a:cubicBezTo>
                    <a:pt x="324" y="506"/>
                    <a:pt x="325" y="505"/>
                    <a:pt x="325" y="504"/>
                  </a:cubicBezTo>
                  <a:cubicBezTo>
                    <a:pt x="325" y="504"/>
                    <a:pt x="324" y="503"/>
                    <a:pt x="324" y="502"/>
                  </a:cubicBezTo>
                  <a:cubicBezTo>
                    <a:pt x="323" y="501"/>
                    <a:pt x="324" y="500"/>
                    <a:pt x="324" y="499"/>
                  </a:cubicBezTo>
                  <a:cubicBezTo>
                    <a:pt x="324" y="494"/>
                    <a:pt x="322" y="492"/>
                    <a:pt x="326" y="490"/>
                  </a:cubicBezTo>
                  <a:cubicBezTo>
                    <a:pt x="323" y="487"/>
                    <a:pt x="321" y="482"/>
                    <a:pt x="321" y="478"/>
                  </a:cubicBezTo>
                  <a:cubicBezTo>
                    <a:pt x="321" y="478"/>
                    <a:pt x="322" y="478"/>
                    <a:pt x="322" y="477"/>
                  </a:cubicBezTo>
                  <a:cubicBezTo>
                    <a:pt x="322" y="477"/>
                    <a:pt x="321" y="477"/>
                    <a:pt x="321" y="476"/>
                  </a:cubicBezTo>
                  <a:cubicBezTo>
                    <a:pt x="321" y="475"/>
                    <a:pt x="322" y="474"/>
                    <a:pt x="321" y="473"/>
                  </a:cubicBezTo>
                  <a:cubicBezTo>
                    <a:pt x="319" y="471"/>
                    <a:pt x="324" y="471"/>
                    <a:pt x="325" y="470"/>
                  </a:cubicBezTo>
                  <a:cubicBezTo>
                    <a:pt x="326" y="470"/>
                    <a:pt x="326" y="469"/>
                    <a:pt x="327" y="469"/>
                  </a:cubicBezTo>
                  <a:cubicBezTo>
                    <a:pt x="328" y="468"/>
                    <a:pt x="329" y="469"/>
                    <a:pt x="330" y="469"/>
                  </a:cubicBezTo>
                  <a:cubicBezTo>
                    <a:pt x="331" y="468"/>
                    <a:pt x="334" y="466"/>
                    <a:pt x="335" y="467"/>
                  </a:cubicBezTo>
                  <a:cubicBezTo>
                    <a:pt x="336" y="468"/>
                    <a:pt x="336" y="469"/>
                    <a:pt x="336" y="469"/>
                  </a:cubicBezTo>
                  <a:cubicBezTo>
                    <a:pt x="337" y="469"/>
                    <a:pt x="338" y="467"/>
                    <a:pt x="339" y="469"/>
                  </a:cubicBezTo>
                  <a:cubicBezTo>
                    <a:pt x="339" y="469"/>
                    <a:pt x="343" y="467"/>
                    <a:pt x="344" y="469"/>
                  </a:cubicBezTo>
                  <a:cubicBezTo>
                    <a:pt x="346" y="469"/>
                    <a:pt x="349" y="473"/>
                    <a:pt x="347" y="474"/>
                  </a:cubicBezTo>
                  <a:cubicBezTo>
                    <a:pt x="348" y="474"/>
                    <a:pt x="351" y="478"/>
                    <a:pt x="352" y="478"/>
                  </a:cubicBezTo>
                  <a:cubicBezTo>
                    <a:pt x="353" y="479"/>
                    <a:pt x="357" y="477"/>
                    <a:pt x="358" y="477"/>
                  </a:cubicBezTo>
                  <a:cubicBezTo>
                    <a:pt x="359" y="475"/>
                    <a:pt x="359" y="471"/>
                    <a:pt x="359" y="470"/>
                  </a:cubicBezTo>
                  <a:cubicBezTo>
                    <a:pt x="360" y="468"/>
                    <a:pt x="363" y="465"/>
                    <a:pt x="364" y="463"/>
                  </a:cubicBezTo>
                  <a:cubicBezTo>
                    <a:pt x="364" y="459"/>
                    <a:pt x="364" y="454"/>
                    <a:pt x="364" y="449"/>
                  </a:cubicBezTo>
                  <a:cubicBezTo>
                    <a:pt x="364" y="436"/>
                    <a:pt x="364" y="424"/>
                    <a:pt x="363" y="411"/>
                  </a:cubicBezTo>
                  <a:cubicBezTo>
                    <a:pt x="363" y="362"/>
                    <a:pt x="364" y="312"/>
                    <a:pt x="364" y="262"/>
                  </a:cubicBezTo>
                  <a:cubicBezTo>
                    <a:pt x="363" y="212"/>
                    <a:pt x="363" y="162"/>
                    <a:pt x="364" y="113"/>
                  </a:cubicBezTo>
                  <a:cubicBezTo>
                    <a:pt x="364" y="76"/>
                    <a:pt x="364" y="40"/>
                    <a:pt x="364" y="3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40" name="Freeform 1449"/>
            <p:cNvSpPr>
              <a:spLocks/>
            </p:cNvSpPr>
            <p:nvPr/>
          </p:nvSpPr>
          <p:spPr bwMode="auto">
            <a:xfrm>
              <a:off x="1864" y="1686"/>
              <a:ext cx="587" cy="441"/>
            </a:xfrm>
            <a:custGeom>
              <a:avLst/>
              <a:gdLst>
                <a:gd name="T0" fmla="*/ 587 w 428"/>
                <a:gd name="T1" fmla="*/ 370 h 321"/>
                <a:gd name="T2" fmla="*/ 587 w 428"/>
                <a:gd name="T3" fmla="*/ 162 h 321"/>
                <a:gd name="T4" fmla="*/ 587 w 428"/>
                <a:gd name="T5" fmla="*/ 63 h 321"/>
                <a:gd name="T6" fmla="*/ 587 w 428"/>
                <a:gd name="T7" fmla="*/ 18 h 321"/>
                <a:gd name="T8" fmla="*/ 587 w 428"/>
                <a:gd name="T9" fmla="*/ 3 h 321"/>
                <a:gd name="T10" fmla="*/ 583 w 428"/>
                <a:gd name="T11" fmla="*/ 0 h 321"/>
                <a:gd name="T12" fmla="*/ 549 w 428"/>
                <a:gd name="T13" fmla="*/ 0 h 321"/>
                <a:gd name="T14" fmla="*/ 352 w 428"/>
                <a:gd name="T15" fmla="*/ 1 h 321"/>
                <a:gd name="T16" fmla="*/ 156 w 428"/>
                <a:gd name="T17" fmla="*/ 0 h 321"/>
                <a:gd name="T18" fmla="*/ 62 w 428"/>
                <a:gd name="T19" fmla="*/ 0 h 321"/>
                <a:gd name="T20" fmla="*/ 1 w 428"/>
                <a:gd name="T21" fmla="*/ 1 h 321"/>
                <a:gd name="T22" fmla="*/ 1 w 428"/>
                <a:gd name="T23" fmla="*/ 40 h 321"/>
                <a:gd name="T24" fmla="*/ 0 w 428"/>
                <a:gd name="T25" fmla="*/ 236 h 321"/>
                <a:gd name="T26" fmla="*/ 0 w 428"/>
                <a:gd name="T27" fmla="*/ 286 h 321"/>
                <a:gd name="T28" fmla="*/ 1 w 428"/>
                <a:gd name="T29" fmla="*/ 338 h 321"/>
                <a:gd name="T30" fmla="*/ 1 w 428"/>
                <a:gd name="T31" fmla="*/ 440 h 321"/>
                <a:gd name="T32" fmla="*/ 53 w 428"/>
                <a:gd name="T33" fmla="*/ 441 h 321"/>
                <a:gd name="T34" fmla="*/ 99 w 428"/>
                <a:gd name="T35" fmla="*/ 441 h 321"/>
                <a:gd name="T36" fmla="*/ 189 w 428"/>
                <a:gd name="T37" fmla="*/ 441 h 321"/>
                <a:gd name="T38" fmla="*/ 396 w 428"/>
                <a:gd name="T39" fmla="*/ 441 h 321"/>
                <a:gd name="T40" fmla="*/ 587 w 428"/>
                <a:gd name="T41" fmla="*/ 441 h 321"/>
                <a:gd name="T42" fmla="*/ 587 w 428"/>
                <a:gd name="T43" fmla="*/ 370 h 3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8"/>
                <a:gd name="T67" fmla="*/ 0 h 321"/>
                <a:gd name="T68" fmla="*/ 428 w 428"/>
                <a:gd name="T69" fmla="*/ 321 h 32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8" h="321">
                  <a:moveTo>
                    <a:pt x="428" y="269"/>
                  </a:moveTo>
                  <a:cubicBezTo>
                    <a:pt x="428" y="219"/>
                    <a:pt x="428" y="168"/>
                    <a:pt x="428" y="118"/>
                  </a:cubicBezTo>
                  <a:cubicBezTo>
                    <a:pt x="428" y="94"/>
                    <a:pt x="428" y="70"/>
                    <a:pt x="428" y="46"/>
                  </a:cubicBezTo>
                  <a:cubicBezTo>
                    <a:pt x="428" y="35"/>
                    <a:pt x="428" y="24"/>
                    <a:pt x="428" y="13"/>
                  </a:cubicBezTo>
                  <a:cubicBezTo>
                    <a:pt x="428" y="9"/>
                    <a:pt x="428" y="5"/>
                    <a:pt x="428" y="2"/>
                  </a:cubicBezTo>
                  <a:cubicBezTo>
                    <a:pt x="428" y="0"/>
                    <a:pt x="426" y="0"/>
                    <a:pt x="425" y="0"/>
                  </a:cubicBezTo>
                  <a:cubicBezTo>
                    <a:pt x="416" y="0"/>
                    <a:pt x="408" y="0"/>
                    <a:pt x="400" y="0"/>
                  </a:cubicBezTo>
                  <a:cubicBezTo>
                    <a:pt x="352" y="0"/>
                    <a:pt x="304" y="0"/>
                    <a:pt x="257" y="1"/>
                  </a:cubicBezTo>
                  <a:cubicBezTo>
                    <a:pt x="209" y="1"/>
                    <a:pt x="162" y="0"/>
                    <a:pt x="114" y="0"/>
                  </a:cubicBezTo>
                  <a:cubicBezTo>
                    <a:pt x="91" y="0"/>
                    <a:pt x="68" y="0"/>
                    <a:pt x="45" y="0"/>
                  </a:cubicBezTo>
                  <a:cubicBezTo>
                    <a:pt x="30" y="1"/>
                    <a:pt x="16" y="1"/>
                    <a:pt x="1" y="1"/>
                  </a:cubicBezTo>
                  <a:cubicBezTo>
                    <a:pt x="0" y="1"/>
                    <a:pt x="1" y="27"/>
                    <a:pt x="1" y="29"/>
                  </a:cubicBezTo>
                  <a:cubicBezTo>
                    <a:pt x="1" y="77"/>
                    <a:pt x="1" y="124"/>
                    <a:pt x="0" y="172"/>
                  </a:cubicBezTo>
                  <a:cubicBezTo>
                    <a:pt x="0" y="184"/>
                    <a:pt x="0" y="196"/>
                    <a:pt x="0" y="208"/>
                  </a:cubicBezTo>
                  <a:cubicBezTo>
                    <a:pt x="0" y="221"/>
                    <a:pt x="1" y="234"/>
                    <a:pt x="1" y="246"/>
                  </a:cubicBezTo>
                  <a:cubicBezTo>
                    <a:pt x="1" y="271"/>
                    <a:pt x="1" y="295"/>
                    <a:pt x="1" y="320"/>
                  </a:cubicBezTo>
                  <a:cubicBezTo>
                    <a:pt x="1" y="321"/>
                    <a:pt x="35" y="321"/>
                    <a:pt x="39" y="321"/>
                  </a:cubicBezTo>
                  <a:cubicBezTo>
                    <a:pt x="50" y="321"/>
                    <a:pt x="61" y="321"/>
                    <a:pt x="72" y="321"/>
                  </a:cubicBezTo>
                  <a:cubicBezTo>
                    <a:pt x="94" y="320"/>
                    <a:pt x="117" y="321"/>
                    <a:pt x="138" y="321"/>
                  </a:cubicBezTo>
                  <a:cubicBezTo>
                    <a:pt x="188" y="321"/>
                    <a:pt x="239" y="321"/>
                    <a:pt x="289" y="321"/>
                  </a:cubicBezTo>
                  <a:cubicBezTo>
                    <a:pt x="335" y="321"/>
                    <a:pt x="382" y="321"/>
                    <a:pt x="428" y="321"/>
                  </a:cubicBezTo>
                  <a:cubicBezTo>
                    <a:pt x="428" y="304"/>
                    <a:pt x="428" y="286"/>
                    <a:pt x="428" y="269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41" name="Freeform 1468"/>
            <p:cNvSpPr>
              <a:spLocks/>
            </p:cNvSpPr>
            <p:nvPr/>
          </p:nvSpPr>
          <p:spPr bwMode="auto">
            <a:xfrm>
              <a:off x="1380" y="2125"/>
              <a:ext cx="485" cy="624"/>
            </a:xfrm>
            <a:custGeom>
              <a:avLst/>
              <a:gdLst>
                <a:gd name="T0" fmla="*/ 207 w 354"/>
                <a:gd name="T1" fmla="*/ 0 h 454"/>
                <a:gd name="T2" fmla="*/ 66 w 354"/>
                <a:gd name="T3" fmla="*/ 1 h 454"/>
                <a:gd name="T4" fmla="*/ 67 w 354"/>
                <a:gd name="T5" fmla="*/ 84 h 454"/>
                <a:gd name="T6" fmla="*/ 59 w 354"/>
                <a:gd name="T7" fmla="*/ 103 h 454"/>
                <a:gd name="T8" fmla="*/ 47 w 354"/>
                <a:gd name="T9" fmla="*/ 104 h 454"/>
                <a:gd name="T10" fmla="*/ 45 w 354"/>
                <a:gd name="T11" fmla="*/ 103 h 454"/>
                <a:gd name="T12" fmla="*/ 36 w 354"/>
                <a:gd name="T13" fmla="*/ 95 h 454"/>
                <a:gd name="T14" fmla="*/ 27 w 354"/>
                <a:gd name="T15" fmla="*/ 96 h 454"/>
                <a:gd name="T16" fmla="*/ 25 w 354"/>
                <a:gd name="T17" fmla="*/ 93 h 454"/>
                <a:gd name="T18" fmla="*/ 14 w 354"/>
                <a:gd name="T19" fmla="*/ 98 h 454"/>
                <a:gd name="T20" fmla="*/ 10 w 354"/>
                <a:gd name="T21" fmla="*/ 106 h 454"/>
                <a:gd name="T22" fmla="*/ 15 w 354"/>
                <a:gd name="T23" fmla="*/ 125 h 454"/>
                <a:gd name="T24" fmla="*/ 12 w 354"/>
                <a:gd name="T25" fmla="*/ 140 h 454"/>
                <a:gd name="T26" fmla="*/ 15 w 354"/>
                <a:gd name="T27" fmla="*/ 151 h 454"/>
                <a:gd name="T28" fmla="*/ 15 w 354"/>
                <a:gd name="T29" fmla="*/ 158 h 454"/>
                <a:gd name="T30" fmla="*/ 19 w 354"/>
                <a:gd name="T31" fmla="*/ 181 h 454"/>
                <a:gd name="T32" fmla="*/ 22 w 354"/>
                <a:gd name="T33" fmla="*/ 206 h 454"/>
                <a:gd name="T34" fmla="*/ 19 w 354"/>
                <a:gd name="T35" fmla="*/ 210 h 454"/>
                <a:gd name="T36" fmla="*/ 18 w 354"/>
                <a:gd name="T37" fmla="*/ 228 h 454"/>
                <a:gd name="T38" fmla="*/ 27 w 354"/>
                <a:gd name="T39" fmla="*/ 249 h 454"/>
                <a:gd name="T40" fmla="*/ 34 w 354"/>
                <a:gd name="T41" fmla="*/ 263 h 454"/>
                <a:gd name="T42" fmla="*/ 34 w 354"/>
                <a:gd name="T43" fmla="*/ 265 h 454"/>
                <a:gd name="T44" fmla="*/ 38 w 354"/>
                <a:gd name="T45" fmla="*/ 280 h 454"/>
                <a:gd name="T46" fmla="*/ 45 w 354"/>
                <a:gd name="T47" fmla="*/ 283 h 454"/>
                <a:gd name="T48" fmla="*/ 59 w 354"/>
                <a:gd name="T49" fmla="*/ 296 h 454"/>
                <a:gd name="T50" fmla="*/ 58 w 354"/>
                <a:gd name="T51" fmla="*/ 301 h 454"/>
                <a:gd name="T52" fmla="*/ 45 w 354"/>
                <a:gd name="T53" fmla="*/ 313 h 454"/>
                <a:gd name="T54" fmla="*/ 34 w 354"/>
                <a:gd name="T55" fmla="*/ 324 h 454"/>
                <a:gd name="T56" fmla="*/ 32 w 354"/>
                <a:gd name="T57" fmla="*/ 330 h 454"/>
                <a:gd name="T58" fmla="*/ 26 w 354"/>
                <a:gd name="T59" fmla="*/ 337 h 454"/>
                <a:gd name="T60" fmla="*/ 27 w 354"/>
                <a:gd name="T61" fmla="*/ 342 h 454"/>
                <a:gd name="T62" fmla="*/ 27 w 354"/>
                <a:gd name="T63" fmla="*/ 349 h 454"/>
                <a:gd name="T64" fmla="*/ 29 w 354"/>
                <a:gd name="T65" fmla="*/ 364 h 454"/>
                <a:gd name="T66" fmla="*/ 26 w 354"/>
                <a:gd name="T67" fmla="*/ 374 h 454"/>
                <a:gd name="T68" fmla="*/ 25 w 354"/>
                <a:gd name="T69" fmla="*/ 381 h 454"/>
                <a:gd name="T70" fmla="*/ 15 w 354"/>
                <a:gd name="T71" fmla="*/ 394 h 454"/>
                <a:gd name="T72" fmla="*/ 11 w 354"/>
                <a:gd name="T73" fmla="*/ 399 h 454"/>
                <a:gd name="T74" fmla="*/ 12 w 354"/>
                <a:gd name="T75" fmla="*/ 410 h 454"/>
                <a:gd name="T76" fmla="*/ 14 w 354"/>
                <a:gd name="T77" fmla="*/ 419 h 454"/>
                <a:gd name="T78" fmla="*/ 14 w 354"/>
                <a:gd name="T79" fmla="*/ 434 h 454"/>
                <a:gd name="T80" fmla="*/ 19 w 354"/>
                <a:gd name="T81" fmla="*/ 437 h 454"/>
                <a:gd name="T82" fmla="*/ 30 w 354"/>
                <a:gd name="T83" fmla="*/ 444 h 454"/>
                <a:gd name="T84" fmla="*/ 30 w 354"/>
                <a:gd name="T85" fmla="*/ 448 h 454"/>
                <a:gd name="T86" fmla="*/ 29 w 354"/>
                <a:gd name="T87" fmla="*/ 459 h 454"/>
                <a:gd name="T88" fmla="*/ 22 w 354"/>
                <a:gd name="T89" fmla="*/ 469 h 454"/>
                <a:gd name="T90" fmla="*/ 5 w 354"/>
                <a:gd name="T91" fmla="*/ 481 h 454"/>
                <a:gd name="T92" fmla="*/ 3 w 354"/>
                <a:gd name="T93" fmla="*/ 488 h 454"/>
                <a:gd name="T94" fmla="*/ 4 w 354"/>
                <a:gd name="T95" fmla="*/ 489 h 454"/>
                <a:gd name="T96" fmla="*/ 8 w 354"/>
                <a:gd name="T97" fmla="*/ 498 h 454"/>
                <a:gd name="T98" fmla="*/ 100 w 354"/>
                <a:gd name="T99" fmla="*/ 535 h 454"/>
                <a:gd name="T100" fmla="*/ 285 w 354"/>
                <a:gd name="T101" fmla="*/ 610 h 454"/>
                <a:gd name="T102" fmla="*/ 318 w 354"/>
                <a:gd name="T103" fmla="*/ 624 h 454"/>
                <a:gd name="T104" fmla="*/ 477 w 354"/>
                <a:gd name="T105" fmla="*/ 624 h 454"/>
                <a:gd name="T106" fmla="*/ 485 w 354"/>
                <a:gd name="T107" fmla="*/ 606 h 454"/>
                <a:gd name="T108" fmla="*/ 485 w 354"/>
                <a:gd name="T109" fmla="*/ 524 h 454"/>
                <a:gd name="T110" fmla="*/ 485 w 354"/>
                <a:gd name="T111" fmla="*/ 100 h 454"/>
                <a:gd name="T112" fmla="*/ 406 w 354"/>
                <a:gd name="T113" fmla="*/ 1 h 4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54"/>
                <a:gd name="T172" fmla="*/ 0 h 454"/>
                <a:gd name="T173" fmla="*/ 354 w 354"/>
                <a:gd name="T174" fmla="*/ 454 h 4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54" h="454">
                  <a:moveTo>
                    <a:pt x="296" y="1"/>
                  </a:moveTo>
                  <a:cubicBezTo>
                    <a:pt x="247" y="0"/>
                    <a:pt x="199" y="0"/>
                    <a:pt x="151" y="0"/>
                  </a:cubicBezTo>
                  <a:cubicBezTo>
                    <a:pt x="128" y="0"/>
                    <a:pt x="105" y="0"/>
                    <a:pt x="82" y="0"/>
                  </a:cubicBezTo>
                  <a:cubicBezTo>
                    <a:pt x="79" y="0"/>
                    <a:pt x="48" y="0"/>
                    <a:pt x="48" y="1"/>
                  </a:cubicBezTo>
                  <a:cubicBezTo>
                    <a:pt x="49" y="13"/>
                    <a:pt x="49" y="26"/>
                    <a:pt x="49" y="38"/>
                  </a:cubicBezTo>
                  <a:cubicBezTo>
                    <a:pt x="49" y="46"/>
                    <a:pt x="49" y="54"/>
                    <a:pt x="49" y="61"/>
                  </a:cubicBezTo>
                  <a:cubicBezTo>
                    <a:pt x="49" y="64"/>
                    <a:pt x="48" y="66"/>
                    <a:pt x="46" y="69"/>
                  </a:cubicBezTo>
                  <a:cubicBezTo>
                    <a:pt x="44" y="71"/>
                    <a:pt x="44" y="72"/>
                    <a:pt x="43" y="75"/>
                  </a:cubicBezTo>
                  <a:cubicBezTo>
                    <a:pt x="42" y="78"/>
                    <a:pt x="43" y="78"/>
                    <a:pt x="40" y="79"/>
                  </a:cubicBezTo>
                  <a:cubicBezTo>
                    <a:pt x="36" y="79"/>
                    <a:pt x="36" y="78"/>
                    <a:pt x="34" y="76"/>
                  </a:cubicBezTo>
                  <a:cubicBezTo>
                    <a:pt x="34" y="76"/>
                    <a:pt x="33" y="76"/>
                    <a:pt x="33" y="76"/>
                  </a:cubicBezTo>
                  <a:cubicBezTo>
                    <a:pt x="32" y="75"/>
                    <a:pt x="33" y="75"/>
                    <a:pt x="33" y="75"/>
                  </a:cubicBezTo>
                  <a:cubicBezTo>
                    <a:pt x="32" y="74"/>
                    <a:pt x="32" y="73"/>
                    <a:pt x="31" y="72"/>
                  </a:cubicBezTo>
                  <a:cubicBezTo>
                    <a:pt x="30" y="70"/>
                    <a:pt x="28" y="67"/>
                    <a:pt x="26" y="69"/>
                  </a:cubicBezTo>
                  <a:cubicBezTo>
                    <a:pt x="25" y="70"/>
                    <a:pt x="25" y="71"/>
                    <a:pt x="24" y="69"/>
                  </a:cubicBezTo>
                  <a:cubicBezTo>
                    <a:pt x="23" y="69"/>
                    <a:pt x="21" y="70"/>
                    <a:pt x="20" y="70"/>
                  </a:cubicBezTo>
                  <a:cubicBezTo>
                    <a:pt x="21" y="70"/>
                    <a:pt x="21" y="69"/>
                    <a:pt x="20" y="68"/>
                  </a:cubicBezTo>
                  <a:cubicBezTo>
                    <a:pt x="20" y="68"/>
                    <a:pt x="18" y="68"/>
                    <a:pt x="18" y="68"/>
                  </a:cubicBezTo>
                  <a:cubicBezTo>
                    <a:pt x="16" y="68"/>
                    <a:pt x="14" y="69"/>
                    <a:pt x="14" y="69"/>
                  </a:cubicBezTo>
                  <a:cubicBezTo>
                    <a:pt x="13" y="70"/>
                    <a:pt x="11" y="71"/>
                    <a:pt x="10" y="71"/>
                  </a:cubicBezTo>
                  <a:cubicBezTo>
                    <a:pt x="9" y="72"/>
                    <a:pt x="6" y="71"/>
                    <a:pt x="5" y="73"/>
                  </a:cubicBezTo>
                  <a:cubicBezTo>
                    <a:pt x="5" y="74"/>
                    <a:pt x="7" y="77"/>
                    <a:pt x="7" y="77"/>
                  </a:cubicBezTo>
                  <a:cubicBezTo>
                    <a:pt x="7" y="79"/>
                    <a:pt x="6" y="80"/>
                    <a:pt x="6" y="82"/>
                  </a:cubicBezTo>
                  <a:cubicBezTo>
                    <a:pt x="6" y="85"/>
                    <a:pt x="9" y="89"/>
                    <a:pt x="11" y="91"/>
                  </a:cubicBezTo>
                  <a:cubicBezTo>
                    <a:pt x="7" y="93"/>
                    <a:pt x="9" y="95"/>
                    <a:pt x="9" y="99"/>
                  </a:cubicBezTo>
                  <a:cubicBezTo>
                    <a:pt x="9" y="100"/>
                    <a:pt x="9" y="102"/>
                    <a:pt x="9" y="102"/>
                  </a:cubicBezTo>
                  <a:cubicBezTo>
                    <a:pt x="8" y="104"/>
                    <a:pt x="9" y="104"/>
                    <a:pt x="9" y="105"/>
                  </a:cubicBezTo>
                  <a:cubicBezTo>
                    <a:pt x="9" y="107"/>
                    <a:pt x="10" y="109"/>
                    <a:pt x="11" y="110"/>
                  </a:cubicBezTo>
                  <a:cubicBezTo>
                    <a:pt x="11" y="112"/>
                    <a:pt x="11" y="111"/>
                    <a:pt x="11" y="113"/>
                  </a:cubicBezTo>
                  <a:cubicBezTo>
                    <a:pt x="11" y="114"/>
                    <a:pt x="10" y="113"/>
                    <a:pt x="11" y="115"/>
                  </a:cubicBezTo>
                  <a:cubicBezTo>
                    <a:pt x="12" y="117"/>
                    <a:pt x="10" y="119"/>
                    <a:pt x="10" y="121"/>
                  </a:cubicBezTo>
                  <a:cubicBezTo>
                    <a:pt x="10" y="124"/>
                    <a:pt x="13" y="129"/>
                    <a:pt x="14" y="132"/>
                  </a:cubicBezTo>
                  <a:cubicBezTo>
                    <a:pt x="15" y="134"/>
                    <a:pt x="15" y="136"/>
                    <a:pt x="15" y="138"/>
                  </a:cubicBezTo>
                  <a:cubicBezTo>
                    <a:pt x="16" y="140"/>
                    <a:pt x="18" y="150"/>
                    <a:pt x="16" y="150"/>
                  </a:cubicBezTo>
                  <a:cubicBezTo>
                    <a:pt x="15" y="150"/>
                    <a:pt x="13" y="150"/>
                    <a:pt x="12" y="151"/>
                  </a:cubicBezTo>
                  <a:cubicBezTo>
                    <a:pt x="11" y="153"/>
                    <a:pt x="13" y="153"/>
                    <a:pt x="14" y="153"/>
                  </a:cubicBezTo>
                  <a:cubicBezTo>
                    <a:pt x="15" y="156"/>
                    <a:pt x="13" y="156"/>
                    <a:pt x="13" y="159"/>
                  </a:cubicBezTo>
                  <a:cubicBezTo>
                    <a:pt x="13" y="161"/>
                    <a:pt x="13" y="163"/>
                    <a:pt x="13" y="166"/>
                  </a:cubicBezTo>
                  <a:cubicBezTo>
                    <a:pt x="13" y="169"/>
                    <a:pt x="12" y="170"/>
                    <a:pt x="15" y="172"/>
                  </a:cubicBezTo>
                  <a:cubicBezTo>
                    <a:pt x="17" y="174"/>
                    <a:pt x="17" y="178"/>
                    <a:pt x="20" y="181"/>
                  </a:cubicBezTo>
                  <a:cubicBezTo>
                    <a:pt x="21" y="182"/>
                    <a:pt x="22" y="183"/>
                    <a:pt x="23" y="185"/>
                  </a:cubicBezTo>
                  <a:cubicBezTo>
                    <a:pt x="24" y="187"/>
                    <a:pt x="25" y="188"/>
                    <a:pt x="25" y="191"/>
                  </a:cubicBezTo>
                  <a:cubicBezTo>
                    <a:pt x="25" y="191"/>
                    <a:pt x="26" y="192"/>
                    <a:pt x="26" y="192"/>
                  </a:cubicBezTo>
                  <a:cubicBezTo>
                    <a:pt x="26" y="192"/>
                    <a:pt x="25" y="192"/>
                    <a:pt x="25" y="193"/>
                  </a:cubicBezTo>
                  <a:cubicBezTo>
                    <a:pt x="26" y="194"/>
                    <a:pt x="27" y="195"/>
                    <a:pt x="28" y="196"/>
                  </a:cubicBezTo>
                  <a:cubicBezTo>
                    <a:pt x="29" y="199"/>
                    <a:pt x="27" y="202"/>
                    <a:pt x="28" y="204"/>
                  </a:cubicBezTo>
                  <a:cubicBezTo>
                    <a:pt x="29" y="205"/>
                    <a:pt x="30" y="204"/>
                    <a:pt x="31" y="204"/>
                  </a:cubicBezTo>
                  <a:cubicBezTo>
                    <a:pt x="31" y="204"/>
                    <a:pt x="33" y="205"/>
                    <a:pt x="33" y="206"/>
                  </a:cubicBezTo>
                  <a:cubicBezTo>
                    <a:pt x="35" y="207"/>
                    <a:pt x="36" y="209"/>
                    <a:pt x="38" y="211"/>
                  </a:cubicBezTo>
                  <a:cubicBezTo>
                    <a:pt x="40" y="212"/>
                    <a:pt x="41" y="212"/>
                    <a:pt x="43" y="215"/>
                  </a:cubicBezTo>
                  <a:cubicBezTo>
                    <a:pt x="43" y="216"/>
                    <a:pt x="43" y="217"/>
                    <a:pt x="43" y="218"/>
                  </a:cubicBezTo>
                  <a:cubicBezTo>
                    <a:pt x="43" y="220"/>
                    <a:pt x="43" y="218"/>
                    <a:pt x="42" y="219"/>
                  </a:cubicBezTo>
                  <a:cubicBezTo>
                    <a:pt x="40" y="221"/>
                    <a:pt x="39" y="223"/>
                    <a:pt x="38" y="225"/>
                  </a:cubicBezTo>
                  <a:cubicBezTo>
                    <a:pt x="36" y="226"/>
                    <a:pt x="34" y="226"/>
                    <a:pt x="33" y="228"/>
                  </a:cubicBezTo>
                  <a:cubicBezTo>
                    <a:pt x="31" y="230"/>
                    <a:pt x="29" y="230"/>
                    <a:pt x="27" y="231"/>
                  </a:cubicBezTo>
                  <a:cubicBezTo>
                    <a:pt x="25" y="232"/>
                    <a:pt x="24" y="234"/>
                    <a:pt x="25" y="236"/>
                  </a:cubicBezTo>
                  <a:cubicBezTo>
                    <a:pt x="25" y="238"/>
                    <a:pt x="24" y="238"/>
                    <a:pt x="24" y="239"/>
                  </a:cubicBezTo>
                  <a:cubicBezTo>
                    <a:pt x="24" y="239"/>
                    <a:pt x="23" y="239"/>
                    <a:pt x="23" y="240"/>
                  </a:cubicBezTo>
                  <a:cubicBezTo>
                    <a:pt x="23" y="240"/>
                    <a:pt x="24" y="240"/>
                    <a:pt x="23" y="240"/>
                  </a:cubicBezTo>
                  <a:cubicBezTo>
                    <a:pt x="22" y="242"/>
                    <a:pt x="19" y="244"/>
                    <a:pt x="19" y="245"/>
                  </a:cubicBezTo>
                  <a:cubicBezTo>
                    <a:pt x="19" y="246"/>
                    <a:pt x="20" y="247"/>
                    <a:pt x="21" y="248"/>
                  </a:cubicBezTo>
                  <a:cubicBezTo>
                    <a:pt x="21" y="248"/>
                    <a:pt x="19" y="248"/>
                    <a:pt x="20" y="249"/>
                  </a:cubicBezTo>
                  <a:cubicBezTo>
                    <a:pt x="22" y="251"/>
                    <a:pt x="20" y="250"/>
                    <a:pt x="20" y="251"/>
                  </a:cubicBezTo>
                  <a:cubicBezTo>
                    <a:pt x="20" y="252"/>
                    <a:pt x="19" y="252"/>
                    <a:pt x="20" y="254"/>
                  </a:cubicBezTo>
                  <a:cubicBezTo>
                    <a:pt x="20" y="256"/>
                    <a:pt x="20" y="259"/>
                    <a:pt x="21" y="261"/>
                  </a:cubicBezTo>
                  <a:cubicBezTo>
                    <a:pt x="21" y="263"/>
                    <a:pt x="21" y="263"/>
                    <a:pt x="21" y="265"/>
                  </a:cubicBezTo>
                  <a:cubicBezTo>
                    <a:pt x="20" y="265"/>
                    <a:pt x="18" y="266"/>
                    <a:pt x="20" y="267"/>
                  </a:cubicBezTo>
                  <a:cubicBezTo>
                    <a:pt x="19" y="268"/>
                    <a:pt x="20" y="271"/>
                    <a:pt x="19" y="272"/>
                  </a:cubicBezTo>
                  <a:cubicBezTo>
                    <a:pt x="18" y="273"/>
                    <a:pt x="19" y="274"/>
                    <a:pt x="19" y="275"/>
                  </a:cubicBezTo>
                  <a:cubicBezTo>
                    <a:pt x="19" y="276"/>
                    <a:pt x="19" y="276"/>
                    <a:pt x="18" y="277"/>
                  </a:cubicBezTo>
                  <a:cubicBezTo>
                    <a:pt x="17" y="279"/>
                    <a:pt x="16" y="280"/>
                    <a:pt x="15" y="282"/>
                  </a:cubicBezTo>
                  <a:cubicBezTo>
                    <a:pt x="14" y="283"/>
                    <a:pt x="13" y="288"/>
                    <a:pt x="11" y="287"/>
                  </a:cubicBezTo>
                  <a:cubicBezTo>
                    <a:pt x="10" y="286"/>
                    <a:pt x="9" y="287"/>
                    <a:pt x="8" y="287"/>
                  </a:cubicBezTo>
                  <a:cubicBezTo>
                    <a:pt x="7" y="289"/>
                    <a:pt x="8" y="288"/>
                    <a:pt x="8" y="290"/>
                  </a:cubicBezTo>
                  <a:cubicBezTo>
                    <a:pt x="9" y="293"/>
                    <a:pt x="8" y="293"/>
                    <a:pt x="7" y="296"/>
                  </a:cubicBezTo>
                  <a:cubicBezTo>
                    <a:pt x="7" y="297"/>
                    <a:pt x="8" y="297"/>
                    <a:pt x="9" y="298"/>
                  </a:cubicBezTo>
                  <a:cubicBezTo>
                    <a:pt x="11" y="298"/>
                    <a:pt x="10" y="299"/>
                    <a:pt x="10" y="300"/>
                  </a:cubicBezTo>
                  <a:cubicBezTo>
                    <a:pt x="10" y="301"/>
                    <a:pt x="10" y="303"/>
                    <a:pt x="10" y="305"/>
                  </a:cubicBezTo>
                  <a:cubicBezTo>
                    <a:pt x="11" y="307"/>
                    <a:pt x="9" y="309"/>
                    <a:pt x="9" y="312"/>
                  </a:cubicBezTo>
                  <a:cubicBezTo>
                    <a:pt x="8" y="313"/>
                    <a:pt x="10" y="315"/>
                    <a:pt x="10" y="316"/>
                  </a:cubicBezTo>
                  <a:cubicBezTo>
                    <a:pt x="11" y="317"/>
                    <a:pt x="11" y="319"/>
                    <a:pt x="12" y="317"/>
                  </a:cubicBezTo>
                  <a:cubicBezTo>
                    <a:pt x="12" y="315"/>
                    <a:pt x="13" y="318"/>
                    <a:pt x="14" y="318"/>
                  </a:cubicBezTo>
                  <a:cubicBezTo>
                    <a:pt x="16" y="319"/>
                    <a:pt x="18" y="316"/>
                    <a:pt x="20" y="318"/>
                  </a:cubicBezTo>
                  <a:cubicBezTo>
                    <a:pt x="21" y="319"/>
                    <a:pt x="21" y="321"/>
                    <a:pt x="22" y="323"/>
                  </a:cubicBezTo>
                  <a:cubicBezTo>
                    <a:pt x="22" y="323"/>
                    <a:pt x="23" y="322"/>
                    <a:pt x="23" y="323"/>
                  </a:cubicBezTo>
                  <a:cubicBezTo>
                    <a:pt x="23" y="324"/>
                    <a:pt x="22" y="325"/>
                    <a:pt x="22" y="326"/>
                  </a:cubicBezTo>
                  <a:cubicBezTo>
                    <a:pt x="23" y="327"/>
                    <a:pt x="23" y="327"/>
                    <a:pt x="23" y="328"/>
                  </a:cubicBezTo>
                  <a:cubicBezTo>
                    <a:pt x="24" y="331"/>
                    <a:pt x="23" y="333"/>
                    <a:pt x="21" y="334"/>
                  </a:cubicBezTo>
                  <a:cubicBezTo>
                    <a:pt x="20" y="336"/>
                    <a:pt x="19" y="337"/>
                    <a:pt x="19" y="340"/>
                  </a:cubicBezTo>
                  <a:cubicBezTo>
                    <a:pt x="19" y="340"/>
                    <a:pt x="16" y="341"/>
                    <a:pt x="16" y="341"/>
                  </a:cubicBezTo>
                  <a:cubicBezTo>
                    <a:pt x="14" y="342"/>
                    <a:pt x="9" y="340"/>
                    <a:pt x="9" y="341"/>
                  </a:cubicBezTo>
                  <a:cubicBezTo>
                    <a:pt x="7" y="342"/>
                    <a:pt x="6" y="348"/>
                    <a:pt x="4" y="350"/>
                  </a:cubicBezTo>
                  <a:cubicBezTo>
                    <a:pt x="3" y="351"/>
                    <a:pt x="3" y="350"/>
                    <a:pt x="2" y="352"/>
                  </a:cubicBezTo>
                  <a:cubicBezTo>
                    <a:pt x="2" y="352"/>
                    <a:pt x="2" y="355"/>
                    <a:pt x="2" y="355"/>
                  </a:cubicBezTo>
                  <a:cubicBezTo>
                    <a:pt x="2" y="356"/>
                    <a:pt x="3" y="355"/>
                    <a:pt x="3" y="355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8"/>
                    <a:pt x="2" y="358"/>
                    <a:pt x="3" y="360"/>
                  </a:cubicBezTo>
                  <a:cubicBezTo>
                    <a:pt x="0" y="360"/>
                    <a:pt x="5" y="362"/>
                    <a:pt x="6" y="362"/>
                  </a:cubicBezTo>
                  <a:cubicBezTo>
                    <a:pt x="12" y="365"/>
                    <a:pt x="18" y="367"/>
                    <a:pt x="24" y="369"/>
                  </a:cubicBezTo>
                  <a:cubicBezTo>
                    <a:pt x="40" y="376"/>
                    <a:pt x="57" y="383"/>
                    <a:pt x="73" y="389"/>
                  </a:cubicBezTo>
                  <a:cubicBezTo>
                    <a:pt x="93" y="398"/>
                    <a:pt x="114" y="406"/>
                    <a:pt x="134" y="414"/>
                  </a:cubicBezTo>
                  <a:cubicBezTo>
                    <a:pt x="159" y="424"/>
                    <a:pt x="183" y="434"/>
                    <a:pt x="208" y="444"/>
                  </a:cubicBezTo>
                  <a:cubicBezTo>
                    <a:pt x="211" y="446"/>
                    <a:pt x="213" y="447"/>
                    <a:pt x="216" y="448"/>
                  </a:cubicBezTo>
                  <a:cubicBezTo>
                    <a:pt x="221" y="450"/>
                    <a:pt x="227" y="454"/>
                    <a:pt x="232" y="454"/>
                  </a:cubicBezTo>
                  <a:cubicBezTo>
                    <a:pt x="244" y="454"/>
                    <a:pt x="257" y="454"/>
                    <a:pt x="269" y="454"/>
                  </a:cubicBezTo>
                  <a:cubicBezTo>
                    <a:pt x="295" y="454"/>
                    <a:pt x="321" y="454"/>
                    <a:pt x="348" y="454"/>
                  </a:cubicBezTo>
                  <a:cubicBezTo>
                    <a:pt x="349" y="454"/>
                    <a:pt x="354" y="454"/>
                    <a:pt x="354" y="453"/>
                  </a:cubicBezTo>
                  <a:cubicBezTo>
                    <a:pt x="354" y="449"/>
                    <a:pt x="354" y="445"/>
                    <a:pt x="354" y="441"/>
                  </a:cubicBezTo>
                  <a:cubicBezTo>
                    <a:pt x="354" y="438"/>
                    <a:pt x="354" y="435"/>
                    <a:pt x="354" y="431"/>
                  </a:cubicBezTo>
                  <a:cubicBezTo>
                    <a:pt x="354" y="414"/>
                    <a:pt x="354" y="397"/>
                    <a:pt x="354" y="381"/>
                  </a:cubicBezTo>
                  <a:cubicBezTo>
                    <a:pt x="354" y="339"/>
                    <a:pt x="354" y="296"/>
                    <a:pt x="354" y="254"/>
                  </a:cubicBezTo>
                  <a:cubicBezTo>
                    <a:pt x="354" y="194"/>
                    <a:pt x="354" y="134"/>
                    <a:pt x="354" y="73"/>
                  </a:cubicBezTo>
                  <a:cubicBezTo>
                    <a:pt x="354" y="49"/>
                    <a:pt x="354" y="25"/>
                    <a:pt x="354" y="1"/>
                  </a:cubicBezTo>
                  <a:cubicBezTo>
                    <a:pt x="335" y="1"/>
                    <a:pt x="315" y="1"/>
                    <a:pt x="296" y="1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42" name="Freeform 1470"/>
            <p:cNvSpPr>
              <a:spLocks/>
            </p:cNvSpPr>
            <p:nvPr/>
          </p:nvSpPr>
          <p:spPr bwMode="auto">
            <a:xfrm>
              <a:off x="1865" y="2125"/>
              <a:ext cx="507" cy="624"/>
            </a:xfrm>
            <a:custGeom>
              <a:avLst/>
              <a:gdLst>
                <a:gd name="T0" fmla="*/ 507 w 369"/>
                <a:gd name="T1" fmla="*/ 55 h 455"/>
                <a:gd name="T2" fmla="*/ 507 w 369"/>
                <a:gd name="T3" fmla="*/ 1 h 455"/>
                <a:gd name="T4" fmla="*/ 460 w 369"/>
                <a:gd name="T5" fmla="*/ 1 h 455"/>
                <a:gd name="T6" fmla="*/ 356 w 369"/>
                <a:gd name="T7" fmla="*/ 1 h 455"/>
                <a:gd name="T8" fmla="*/ 159 w 369"/>
                <a:gd name="T9" fmla="*/ 1 h 455"/>
                <a:gd name="T10" fmla="*/ 0 w 369"/>
                <a:gd name="T11" fmla="*/ 1 h 455"/>
                <a:gd name="T12" fmla="*/ 0 w 369"/>
                <a:gd name="T13" fmla="*/ 215 h 455"/>
                <a:gd name="T14" fmla="*/ 0 w 369"/>
                <a:gd name="T15" fmla="*/ 416 h 455"/>
                <a:gd name="T16" fmla="*/ 0 w 369"/>
                <a:gd name="T17" fmla="*/ 606 h 455"/>
                <a:gd name="T18" fmla="*/ 0 w 369"/>
                <a:gd name="T19" fmla="*/ 623 h 455"/>
                <a:gd name="T20" fmla="*/ 58 w 369"/>
                <a:gd name="T21" fmla="*/ 623 h 455"/>
                <a:gd name="T22" fmla="*/ 70 w 369"/>
                <a:gd name="T23" fmla="*/ 620 h 455"/>
                <a:gd name="T24" fmla="*/ 70 w 369"/>
                <a:gd name="T25" fmla="*/ 587 h 455"/>
                <a:gd name="T26" fmla="*/ 70 w 369"/>
                <a:gd name="T27" fmla="*/ 577 h 455"/>
                <a:gd name="T28" fmla="*/ 76 w 369"/>
                <a:gd name="T29" fmla="*/ 572 h 455"/>
                <a:gd name="T30" fmla="*/ 102 w 369"/>
                <a:gd name="T31" fmla="*/ 573 h 455"/>
                <a:gd name="T32" fmla="*/ 147 w 369"/>
                <a:gd name="T33" fmla="*/ 572 h 455"/>
                <a:gd name="T34" fmla="*/ 179 w 369"/>
                <a:gd name="T35" fmla="*/ 572 h 455"/>
                <a:gd name="T36" fmla="*/ 203 w 369"/>
                <a:gd name="T37" fmla="*/ 572 h 455"/>
                <a:gd name="T38" fmla="*/ 210 w 369"/>
                <a:gd name="T39" fmla="*/ 572 h 455"/>
                <a:gd name="T40" fmla="*/ 207 w 369"/>
                <a:gd name="T41" fmla="*/ 569 h 455"/>
                <a:gd name="T42" fmla="*/ 205 w 369"/>
                <a:gd name="T43" fmla="*/ 566 h 455"/>
                <a:gd name="T44" fmla="*/ 202 w 369"/>
                <a:gd name="T45" fmla="*/ 560 h 455"/>
                <a:gd name="T46" fmla="*/ 202 w 369"/>
                <a:gd name="T47" fmla="*/ 557 h 455"/>
                <a:gd name="T48" fmla="*/ 203 w 369"/>
                <a:gd name="T49" fmla="*/ 554 h 455"/>
                <a:gd name="T50" fmla="*/ 203 w 369"/>
                <a:gd name="T51" fmla="*/ 554 h 455"/>
                <a:gd name="T52" fmla="*/ 203 w 369"/>
                <a:gd name="T53" fmla="*/ 549 h 455"/>
                <a:gd name="T54" fmla="*/ 227 w 369"/>
                <a:gd name="T55" fmla="*/ 549 h 455"/>
                <a:gd name="T56" fmla="*/ 280 w 369"/>
                <a:gd name="T57" fmla="*/ 549 h 455"/>
                <a:gd name="T58" fmla="*/ 368 w 369"/>
                <a:gd name="T59" fmla="*/ 549 h 455"/>
                <a:gd name="T60" fmla="*/ 502 w 369"/>
                <a:gd name="T61" fmla="*/ 549 h 455"/>
                <a:gd name="T62" fmla="*/ 503 w 369"/>
                <a:gd name="T63" fmla="*/ 343 h 455"/>
                <a:gd name="T64" fmla="*/ 504 w 369"/>
                <a:gd name="T65" fmla="*/ 140 h 455"/>
                <a:gd name="T66" fmla="*/ 504 w 369"/>
                <a:gd name="T67" fmla="*/ 93 h 455"/>
                <a:gd name="T68" fmla="*/ 504 w 369"/>
                <a:gd name="T69" fmla="*/ 78 h 455"/>
                <a:gd name="T70" fmla="*/ 504 w 369"/>
                <a:gd name="T71" fmla="*/ 62 h 455"/>
                <a:gd name="T72" fmla="*/ 507 w 369"/>
                <a:gd name="T73" fmla="*/ 55 h 45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9"/>
                <a:gd name="T112" fmla="*/ 0 h 455"/>
                <a:gd name="T113" fmla="*/ 369 w 369"/>
                <a:gd name="T114" fmla="*/ 455 h 45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9" h="455">
                  <a:moveTo>
                    <a:pt x="369" y="40"/>
                  </a:moveTo>
                  <a:cubicBezTo>
                    <a:pt x="369" y="27"/>
                    <a:pt x="369" y="14"/>
                    <a:pt x="369" y="1"/>
                  </a:cubicBezTo>
                  <a:cubicBezTo>
                    <a:pt x="369" y="0"/>
                    <a:pt x="337" y="1"/>
                    <a:pt x="335" y="1"/>
                  </a:cubicBezTo>
                  <a:cubicBezTo>
                    <a:pt x="309" y="1"/>
                    <a:pt x="284" y="1"/>
                    <a:pt x="259" y="1"/>
                  </a:cubicBezTo>
                  <a:cubicBezTo>
                    <a:pt x="211" y="1"/>
                    <a:pt x="163" y="1"/>
                    <a:pt x="116" y="1"/>
                  </a:cubicBezTo>
                  <a:cubicBezTo>
                    <a:pt x="77" y="1"/>
                    <a:pt x="39" y="1"/>
                    <a:pt x="0" y="1"/>
                  </a:cubicBezTo>
                  <a:cubicBezTo>
                    <a:pt x="0" y="53"/>
                    <a:pt x="0" y="105"/>
                    <a:pt x="0" y="157"/>
                  </a:cubicBezTo>
                  <a:cubicBezTo>
                    <a:pt x="0" y="206"/>
                    <a:pt x="0" y="254"/>
                    <a:pt x="0" y="303"/>
                  </a:cubicBezTo>
                  <a:cubicBezTo>
                    <a:pt x="0" y="349"/>
                    <a:pt x="0" y="396"/>
                    <a:pt x="0" y="442"/>
                  </a:cubicBezTo>
                  <a:cubicBezTo>
                    <a:pt x="0" y="446"/>
                    <a:pt x="0" y="450"/>
                    <a:pt x="0" y="454"/>
                  </a:cubicBezTo>
                  <a:cubicBezTo>
                    <a:pt x="14" y="454"/>
                    <a:pt x="28" y="454"/>
                    <a:pt x="42" y="454"/>
                  </a:cubicBezTo>
                  <a:cubicBezTo>
                    <a:pt x="44" y="454"/>
                    <a:pt x="51" y="455"/>
                    <a:pt x="51" y="452"/>
                  </a:cubicBezTo>
                  <a:cubicBezTo>
                    <a:pt x="51" y="444"/>
                    <a:pt x="51" y="436"/>
                    <a:pt x="51" y="428"/>
                  </a:cubicBezTo>
                  <a:cubicBezTo>
                    <a:pt x="51" y="426"/>
                    <a:pt x="51" y="424"/>
                    <a:pt x="51" y="421"/>
                  </a:cubicBezTo>
                  <a:cubicBezTo>
                    <a:pt x="51" y="417"/>
                    <a:pt x="51" y="417"/>
                    <a:pt x="55" y="417"/>
                  </a:cubicBezTo>
                  <a:cubicBezTo>
                    <a:pt x="61" y="417"/>
                    <a:pt x="68" y="418"/>
                    <a:pt x="74" y="418"/>
                  </a:cubicBezTo>
                  <a:cubicBezTo>
                    <a:pt x="85" y="418"/>
                    <a:pt x="96" y="417"/>
                    <a:pt x="107" y="417"/>
                  </a:cubicBezTo>
                  <a:cubicBezTo>
                    <a:pt x="115" y="417"/>
                    <a:pt x="122" y="417"/>
                    <a:pt x="130" y="417"/>
                  </a:cubicBezTo>
                  <a:cubicBezTo>
                    <a:pt x="136" y="417"/>
                    <a:pt x="142" y="417"/>
                    <a:pt x="148" y="417"/>
                  </a:cubicBezTo>
                  <a:cubicBezTo>
                    <a:pt x="150" y="417"/>
                    <a:pt x="154" y="418"/>
                    <a:pt x="153" y="417"/>
                  </a:cubicBezTo>
                  <a:cubicBezTo>
                    <a:pt x="153" y="415"/>
                    <a:pt x="151" y="416"/>
                    <a:pt x="151" y="415"/>
                  </a:cubicBezTo>
                  <a:cubicBezTo>
                    <a:pt x="150" y="414"/>
                    <a:pt x="149" y="413"/>
                    <a:pt x="149" y="413"/>
                  </a:cubicBezTo>
                  <a:cubicBezTo>
                    <a:pt x="148" y="412"/>
                    <a:pt x="146" y="409"/>
                    <a:pt x="147" y="408"/>
                  </a:cubicBezTo>
                  <a:cubicBezTo>
                    <a:pt x="147" y="407"/>
                    <a:pt x="150" y="407"/>
                    <a:pt x="147" y="406"/>
                  </a:cubicBezTo>
                  <a:cubicBezTo>
                    <a:pt x="148" y="406"/>
                    <a:pt x="148" y="404"/>
                    <a:pt x="148" y="404"/>
                  </a:cubicBezTo>
                  <a:cubicBezTo>
                    <a:pt x="148" y="404"/>
                    <a:pt x="148" y="404"/>
                    <a:pt x="148" y="404"/>
                  </a:cubicBezTo>
                  <a:cubicBezTo>
                    <a:pt x="148" y="403"/>
                    <a:pt x="146" y="400"/>
                    <a:pt x="148" y="400"/>
                  </a:cubicBezTo>
                  <a:cubicBezTo>
                    <a:pt x="154" y="400"/>
                    <a:pt x="159" y="400"/>
                    <a:pt x="165" y="400"/>
                  </a:cubicBezTo>
                  <a:cubicBezTo>
                    <a:pt x="178" y="400"/>
                    <a:pt x="191" y="400"/>
                    <a:pt x="204" y="400"/>
                  </a:cubicBezTo>
                  <a:cubicBezTo>
                    <a:pt x="225" y="400"/>
                    <a:pt x="247" y="400"/>
                    <a:pt x="268" y="400"/>
                  </a:cubicBezTo>
                  <a:cubicBezTo>
                    <a:pt x="300" y="400"/>
                    <a:pt x="333" y="400"/>
                    <a:pt x="365" y="400"/>
                  </a:cubicBezTo>
                  <a:cubicBezTo>
                    <a:pt x="365" y="350"/>
                    <a:pt x="365" y="300"/>
                    <a:pt x="366" y="250"/>
                  </a:cubicBezTo>
                  <a:cubicBezTo>
                    <a:pt x="367" y="201"/>
                    <a:pt x="366" y="151"/>
                    <a:pt x="367" y="102"/>
                  </a:cubicBezTo>
                  <a:cubicBezTo>
                    <a:pt x="367" y="91"/>
                    <a:pt x="367" y="80"/>
                    <a:pt x="367" y="68"/>
                  </a:cubicBezTo>
                  <a:cubicBezTo>
                    <a:pt x="367" y="64"/>
                    <a:pt x="367" y="60"/>
                    <a:pt x="367" y="57"/>
                  </a:cubicBezTo>
                  <a:cubicBezTo>
                    <a:pt x="367" y="53"/>
                    <a:pt x="367" y="49"/>
                    <a:pt x="367" y="45"/>
                  </a:cubicBezTo>
                  <a:cubicBezTo>
                    <a:pt x="367" y="42"/>
                    <a:pt x="365" y="40"/>
                    <a:pt x="369" y="40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822543" name="Group 1757"/>
          <p:cNvGrpSpPr>
            <a:grpSpLocks/>
          </p:cNvGrpSpPr>
          <p:nvPr/>
        </p:nvGrpSpPr>
        <p:grpSpPr bwMode="auto">
          <a:xfrm>
            <a:off x="6934200" y="1539875"/>
            <a:ext cx="1803400" cy="1485900"/>
            <a:chOff x="4368" y="895"/>
            <a:chExt cx="1136" cy="93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2544" name="Freeform 1306"/>
            <p:cNvSpPr>
              <a:spLocks/>
            </p:cNvSpPr>
            <p:nvPr/>
          </p:nvSpPr>
          <p:spPr bwMode="auto">
            <a:xfrm>
              <a:off x="5159" y="895"/>
              <a:ext cx="345" cy="484"/>
            </a:xfrm>
            <a:custGeom>
              <a:avLst/>
              <a:gdLst>
                <a:gd name="T0" fmla="*/ 334 w 252"/>
                <a:gd name="T1" fmla="*/ 287 h 353"/>
                <a:gd name="T2" fmla="*/ 331 w 252"/>
                <a:gd name="T3" fmla="*/ 281 h 353"/>
                <a:gd name="T4" fmla="*/ 334 w 252"/>
                <a:gd name="T5" fmla="*/ 262 h 353"/>
                <a:gd name="T6" fmla="*/ 304 w 252"/>
                <a:gd name="T7" fmla="*/ 225 h 353"/>
                <a:gd name="T8" fmla="*/ 288 w 252"/>
                <a:gd name="T9" fmla="*/ 202 h 353"/>
                <a:gd name="T10" fmla="*/ 275 w 252"/>
                <a:gd name="T11" fmla="*/ 182 h 353"/>
                <a:gd name="T12" fmla="*/ 267 w 252"/>
                <a:gd name="T13" fmla="*/ 37 h 353"/>
                <a:gd name="T14" fmla="*/ 193 w 252"/>
                <a:gd name="T15" fmla="*/ 26 h 353"/>
                <a:gd name="T16" fmla="*/ 163 w 252"/>
                <a:gd name="T17" fmla="*/ 1 h 353"/>
                <a:gd name="T18" fmla="*/ 84 w 252"/>
                <a:gd name="T19" fmla="*/ 115 h 353"/>
                <a:gd name="T20" fmla="*/ 70 w 252"/>
                <a:gd name="T21" fmla="*/ 149 h 353"/>
                <a:gd name="T22" fmla="*/ 67 w 252"/>
                <a:gd name="T23" fmla="*/ 165 h 353"/>
                <a:gd name="T24" fmla="*/ 31 w 252"/>
                <a:gd name="T25" fmla="*/ 213 h 353"/>
                <a:gd name="T26" fmla="*/ 21 w 252"/>
                <a:gd name="T27" fmla="*/ 244 h 353"/>
                <a:gd name="T28" fmla="*/ 10 w 252"/>
                <a:gd name="T29" fmla="*/ 424 h 353"/>
                <a:gd name="T30" fmla="*/ 30 w 252"/>
                <a:gd name="T31" fmla="*/ 479 h 353"/>
                <a:gd name="T32" fmla="*/ 38 w 252"/>
                <a:gd name="T33" fmla="*/ 474 h 353"/>
                <a:gd name="T34" fmla="*/ 55 w 252"/>
                <a:gd name="T35" fmla="*/ 448 h 353"/>
                <a:gd name="T36" fmla="*/ 64 w 252"/>
                <a:gd name="T37" fmla="*/ 429 h 353"/>
                <a:gd name="T38" fmla="*/ 67 w 252"/>
                <a:gd name="T39" fmla="*/ 418 h 353"/>
                <a:gd name="T40" fmla="*/ 81 w 252"/>
                <a:gd name="T41" fmla="*/ 399 h 353"/>
                <a:gd name="T42" fmla="*/ 96 w 252"/>
                <a:gd name="T43" fmla="*/ 395 h 353"/>
                <a:gd name="T44" fmla="*/ 97 w 252"/>
                <a:gd name="T45" fmla="*/ 396 h 353"/>
                <a:gd name="T46" fmla="*/ 99 w 252"/>
                <a:gd name="T47" fmla="*/ 402 h 353"/>
                <a:gd name="T48" fmla="*/ 104 w 252"/>
                <a:gd name="T49" fmla="*/ 400 h 353"/>
                <a:gd name="T50" fmla="*/ 107 w 252"/>
                <a:gd name="T51" fmla="*/ 402 h 353"/>
                <a:gd name="T52" fmla="*/ 103 w 252"/>
                <a:gd name="T53" fmla="*/ 381 h 353"/>
                <a:gd name="T54" fmla="*/ 112 w 252"/>
                <a:gd name="T55" fmla="*/ 404 h 353"/>
                <a:gd name="T56" fmla="*/ 114 w 252"/>
                <a:gd name="T57" fmla="*/ 388 h 353"/>
                <a:gd name="T58" fmla="*/ 123 w 252"/>
                <a:gd name="T59" fmla="*/ 399 h 353"/>
                <a:gd name="T60" fmla="*/ 126 w 252"/>
                <a:gd name="T61" fmla="*/ 387 h 353"/>
                <a:gd name="T62" fmla="*/ 131 w 252"/>
                <a:gd name="T63" fmla="*/ 391 h 353"/>
                <a:gd name="T64" fmla="*/ 140 w 252"/>
                <a:gd name="T65" fmla="*/ 381 h 353"/>
                <a:gd name="T66" fmla="*/ 145 w 252"/>
                <a:gd name="T67" fmla="*/ 383 h 353"/>
                <a:gd name="T68" fmla="*/ 152 w 252"/>
                <a:gd name="T69" fmla="*/ 383 h 353"/>
                <a:gd name="T70" fmla="*/ 152 w 252"/>
                <a:gd name="T71" fmla="*/ 385 h 353"/>
                <a:gd name="T72" fmla="*/ 168 w 252"/>
                <a:gd name="T73" fmla="*/ 373 h 353"/>
                <a:gd name="T74" fmla="*/ 171 w 252"/>
                <a:gd name="T75" fmla="*/ 356 h 353"/>
                <a:gd name="T76" fmla="*/ 186 w 252"/>
                <a:gd name="T77" fmla="*/ 330 h 353"/>
                <a:gd name="T78" fmla="*/ 196 w 252"/>
                <a:gd name="T79" fmla="*/ 322 h 353"/>
                <a:gd name="T80" fmla="*/ 199 w 252"/>
                <a:gd name="T81" fmla="*/ 332 h 353"/>
                <a:gd name="T82" fmla="*/ 192 w 252"/>
                <a:gd name="T83" fmla="*/ 344 h 353"/>
                <a:gd name="T84" fmla="*/ 207 w 252"/>
                <a:gd name="T85" fmla="*/ 346 h 353"/>
                <a:gd name="T86" fmla="*/ 215 w 252"/>
                <a:gd name="T87" fmla="*/ 333 h 353"/>
                <a:gd name="T88" fmla="*/ 231 w 252"/>
                <a:gd name="T89" fmla="*/ 329 h 353"/>
                <a:gd name="T90" fmla="*/ 237 w 252"/>
                <a:gd name="T91" fmla="*/ 322 h 353"/>
                <a:gd name="T92" fmla="*/ 246 w 252"/>
                <a:gd name="T93" fmla="*/ 326 h 353"/>
                <a:gd name="T94" fmla="*/ 257 w 252"/>
                <a:gd name="T95" fmla="*/ 335 h 353"/>
                <a:gd name="T96" fmla="*/ 261 w 252"/>
                <a:gd name="T97" fmla="*/ 324 h 353"/>
                <a:gd name="T98" fmla="*/ 268 w 252"/>
                <a:gd name="T99" fmla="*/ 325 h 353"/>
                <a:gd name="T100" fmla="*/ 275 w 252"/>
                <a:gd name="T101" fmla="*/ 314 h 353"/>
                <a:gd name="T102" fmla="*/ 282 w 252"/>
                <a:gd name="T103" fmla="*/ 322 h 353"/>
                <a:gd name="T104" fmla="*/ 294 w 252"/>
                <a:gd name="T105" fmla="*/ 318 h 353"/>
                <a:gd name="T106" fmla="*/ 307 w 252"/>
                <a:gd name="T107" fmla="*/ 308 h 353"/>
                <a:gd name="T108" fmla="*/ 308 w 252"/>
                <a:gd name="T109" fmla="*/ 300 h 353"/>
                <a:gd name="T110" fmla="*/ 322 w 252"/>
                <a:gd name="T111" fmla="*/ 307 h 3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2"/>
                <a:gd name="T169" fmla="*/ 0 h 353"/>
                <a:gd name="T170" fmla="*/ 252 w 252"/>
                <a:gd name="T171" fmla="*/ 353 h 35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2" h="353">
                  <a:moveTo>
                    <a:pt x="252" y="211"/>
                  </a:moveTo>
                  <a:cubicBezTo>
                    <a:pt x="248" y="213"/>
                    <a:pt x="252" y="206"/>
                    <a:pt x="249" y="208"/>
                  </a:cubicBezTo>
                  <a:cubicBezTo>
                    <a:pt x="249" y="207"/>
                    <a:pt x="248" y="204"/>
                    <a:pt x="246" y="205"/>
                  </a:cubicBezTo>
                  <a:cubicBezTo>
                    <a:pt x="247" y="207"/>
                    <a:pt x="248" y="209"/>
                    <a:pt x="245" y="211"/>
                  </a:cubicBezTo>
                  <a:cubicBezTo>
                    <a:pt x="246" y="210"/>
                    <a:pt x="246" y="209"/>
                    <a:pt x="246" y="208"/>
                  </a:cubicBezTo>
                  <a:cubicBezTo>
                    <a:pt x="244" y="209"/>
                    <a:pt x="246" y="206"/>
                    <a:pt x="245" y="206"/>
                  </a:cubicBezTo>
                  <a:cubicBezTo>
                    <a:pt x="244" y="206"/>
                    <a:pt x="244" y="205"/>
                    <a:pt x="243" y="205"/>
                  </a:cubicBezTo>
                  <a:cubicBezTo>
                    <a:pt x="243" y="206"/>
                    <a:pt x="244" y="207"/>
                    <a:pt x="244" y="208"/>
                  </a:cubicBezTo>
                  <a:cubicBezTo>
                    <a:pt x="242" y="206"/>
                    <a:pt x="243" y="208"/>
                    <a:pt x="244" y="209"/>
                  </a:cubicBezTo>
                  <a:cubicBezTo>
                    <a:pt x="242" y="210"/>
                    <a:pt x="242" y="206"/>
                    <a:pt x="241" y="207"/>
                  </a:cubicBezTo>
                  <a:cubicBezTo>
                    <a:pt x="241" y="207"/>
                    <a:pt x="241" y="211"/>
                    <a:pt x="241" y="212"/>
                  </a:cubicBezTo>
                  <a:cubicBezTo>
                    <a:pt x="241" y="212"/>
                    <a:pt x="240" y="212"/>
                    <a:pt x="240" y="211"/>
                  </a:cubicBezTo>
                  <a:cubicBezTo>
                    <a:pt x="240" y="210"/>
                    <a:pt x="240" y="209"/>
                    <a:pt x="240" y="208"/>
                  </a:cubicBezTo>
                  <a:cubicBezTo>
                    <a:pt x="240" y="206"/>
                    <a:pt x="239" y="207"/>
                    <a:pt x="238" y="206"/>
                  </a:cubicBezTo>
                  <a:cubicBezTo>
                    <a:pt x="238" y="206"/>
                    <a:pt x="237" y="206"/>
                    <a:pt x="238" y="205"/>
                  </a:cubicBezTo>
                  <a:cubicBezTo>
                    <a:pt x="238" y="205"/>
                    <a:pt x="237" y="204"/>
                    <a:pt x="237" y="203"/>
                  </a:cubicBezTo>
                  <a:cubicBezTo>
                    <a:pt x="239" y="203"/>
                    <a:pt x="242" y="207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3"/>
                    <a:pt x="240" y="203"/>
                    <a:pt x="240" y="202"/>
                  </a:cubicBezTo>
                  <a:cubicBezTo>
                    <a:pt x="240" y="202"/>
                    <a:pt x="240" y="202"/>
                    <a:pt x="240" y="201"/>
                  </a:cubicBezTo>
                  <a:cubicBezTo>
                    <a:pt x="241" y="202"/>
                    <a:pt x="242" y="202"/>
                    <a:pt x="243" y="203"/>
                  </a:cubicBezTo>
                  <a:cubicBezTo>
                    <a:pt x="242" y="202"/>
                    <a:pt x="241" y="201"/>
                    <a:pt x="241" y="200"/>
                  </a:cubicBezTo>
                  <a:cubicBezTo>
                    <a:pt x="242" y="201"/>
                    <a:pt x="242" y="201"/>
                    <a:pt x="243" y="200"/>
                  </a:cubicBezTo>
                  <a:cubicBezTo>
                    <a:pt x="244" y="202"/>
                    <a:pt x="243" y="203"/>
                    <a:pt x="245" y="203"/>
                  </a:cubicBezTo>
                  <a:cubicBezTo>
                    <a:pt x="245" y="202"/>
                    <a:pt x="247" y="201"/>
                    <a:pt x="247" y="200"/>
                  </a:cubicBezTo>
                  <a:cubicBezTo>
                    <a:pt x="246" y="198"/>
                    <a:pt x="245" y="194"/>
                    <a:pt x="243" y="194"/>
                  </a:cubicBezTo>
                  <a:cubicBezTo>
                    <a:pt x="243" y="193"/>
                    <a:pt x="241" y="191"/>
                    <a:pt x="244" y="191"/>
                  </a:cubicBezTo>
                  <a:cubicBezTo>
                    <a:pt x="243" y="189"/>
                    <a:pt x="242" y="185"/>
                    <a:pt x="240" y="184"/>
                  </a:cubicBezTo>
                  <a:cubicBezTo>
                    <a:pt x="238" y="183"/>
                    <a:pt x="236" y="183"/>
                    <a:pt x="235" y="183"/>
                  </a:cubicBezTo>
                  <a:cubicBezTo>
                    <a:pt x="232" y="182"/>
                    <a:pt x="233" y="181"/>
                    <a:pt x="231" y="184"/>
                  </a:cubicBezTo>
                  <a:cubicBezTo>
                    <a:pt x="231" y="184"/>
                    <a:pt x="231" y="184"/>
                    <a:pt x="231" y="185"/>
                  </a:cubicBezTo>
                  <a:cubicBezTo>
                    <a:pt x="230" y="185"/>
                    <a:pt x="230" y="186"/>
                    <a:pt x="229" y="186"/>
                  </a:cubicBezTo>
                  <a:cubicBezTo>
                    <a:pt x="225" y="186"/>
                    <a:pt x="224" y="181"/>
                    <a:pt x="223" y="179"/>
                  </a:cubicBezTo>
                  <a:cubicBezTo>
                    <a:pt x="222" y="178"/>
                    <a:pt x="221" y="177"/>
                    <a:pt x="221" y="175"/>
                  </a:cubicBezTo>
                  <a:cubicBezTo>
                    <a:pt x="220" y="173"/>
                    <a:pt x="220" y="174"/>
                    <a:pt x="221" y="173"/>
                  </a:cubicBezTo>
                  <a:cubicBezTo>
                    <a:pt x="223" y="169"/>
                    <a:pt x="225" y="167"/>
                    <a:pt x="222" y="164"/>
                  </a:cubicBezTo>
                  <a:cubicBezTo>
                    <a:pt x="221" y="163"/>
                    <a:pt x="217" y="157"/>
                    <a:pt x="221" y="157"/>
                  </a:cubicBezTo>
                  <a:cubicBezTo>
                    <a:pt x="221" y="156"/>
                    <a:pt x="221" y="156"/>
                    <a:pt x="222" y="157"/>
                  </a:cubicBezTo>
                  <a:cubicBezTo>
                    <a:pt x="222" y="157"/>
                    <a:pt x="222" y="156"/>
                    <a:pt x="222" y="156"/>
                  </a:cubicBezTo>
                  <a:cubicBezTo>
                    <a:pt x="223" y="156"/>
                    <a:pt x="223" y="156"/>
                    <a:pt x="224" y="156"/>
                  </a:cubicBezTo>
                  <a:cubicBezTo>
                    <a:pt x="223" y="154"/>
                    <a:pt x="225" y="150"/>
                    <a:pt x="222" y="148"/>
                  </a:cubicBezTo>
                  <a:cubicBezTo>
                    <a:pt x="220" y="148"/>
                    <a:pt x="219" y="150"/>
                    <a:pt x="218" y="150"/>
                  </a:cubicBezTo>
                  <a:cubicBezTo>
                    <a:pt x="217" y="150"/>
                    <a:pt x="214" y="149"/>
                    <a:pt x="213" y="148"/>
                  </a:cubicBezTo>
                  <a:cubicBezTo>
                    <a:pt x="212" y="148"/>
                    <a:pt x="211" y="147"/>
                    <a:pt x="210" y="147"/>
                  </a:cubicBezTo>
                  <a:cubicBezTo>
                    <a:pt x="210" y="147"/>
                    <a:pt x="211" y="148"/>
                    <a:pt x="210" y="147"/>
                  </a:cubicBezTo>
                  <a:cubicBezTo>
                    <a:pt x="208" y="146"/>
                    <a:pt x="208" y="145"/>
                    <a:pt x="207" y="143"/>
                  </a:cubicBezTo>
                  <a:cubicBezTo>
                    <a:pt x="206" y="142"/>
                    <a:pt x="206" y="143"/>
                    <a:pt x="206" y="142"/>
                  </a:cubicBezTo>
                  <a:cubicBezTo>
                    <a:pt x="204" y="141"/>
                    <a:pt x="206" y="143"/>
                    <a:pt x="205" y="143"/>
                  </a:cubicBezTo>
                  <a:cubicBezTo>
                    <a:pt x="205" y="143"/>
                    <a:pt x="206" y="143"/>
                    <a:pt x="204" y="143"/>
                  </a:cubicBezTo>
                  <a:cubicBezTo>
                    <a:pt x="203" y="143"/>
                    <a:pt x="200" y="143"/>
                    <a:pt x="200" y="141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0" y="140"/>
                    <a:pt x="200" y="139"/>
                    <a:pt x="200" y="138"/>
                  </a:cubicBezTo>
                  <a:cubicBezTo>
                    <a:pt x="201" y="139"/>
                    <a:pt x="201" y="138"/>
                    <a:pt x="202" y="138"/>
                  </a:cubicBezTo>
                  <a:cubicBezTo>
                    <a:pt x="201" y="137"/>
                    <a:pt x="200" y="135"/>
                    <a:pt x="201" y="133"/>
                  </a:cubicBezTo>
                  <a:cubicBezTo>
                    <a:pt x="202" y="129"/>
                    <a:pt x="203" y="133"/>
                    <a:pt x="201" y="129"/>
                  </a:cubicBezTo>
                  <a:cubicBezTo>
                    <a:pt x="200" y="126"/>
                    <a:pt x="201" y="127"/>
                    <a:pt x="203" y="125"/>
                  </a:cubicBezTo>
                  <a:cubicBezTo>
                    <a:pt x="204" y="123"/>
                    <a:pt x="203" y="124"/>
                    <a:pt x="203" y="123"/>
                  </a:cubicBezTo>
                  <a:cubicBezTo>
                    <a:pt x="203" y="122"/>
                    <a:pt x="202" y="122"/>
                    <a:pt x="202" y="121"/>
                  </a:cubicBezTo>
                  <a:cubicBezTo>
                    <a:pt x="202" y="120"/>
                    <a:pt x="202" y="119"/>
                    <a:pt x="202" y="118"/>
                  </a:cubicBezTo>
                  <a:cubicBezTo>
                    <a:pt x="202" y="95"/>
                    <a:pt x="201" y="71"/>
                    <a:pt x="201" y="47"/>
                  </a:cubicBezTo>
                  <a:cubicBezTo>
                    <a:pt x="201" y="43"/>
                    <a:pt x="203" y="33"/>
                    <a:pt x="200" y="30"/>
                  </a:cubicBezTo>
                  <a:cubicBezTo>
                    <a:pt x="199" y="30"/>
                    <a:pt x="198" y="30"/>
                    <a:pt x="197" y="29"/>
                  </a:cubicBezTo>
                  <a:cubicBezTo>
                    <a:pt x="196" y="28"/>
                    <a:pt x="196" y="28"/>
                    <a:pt x="195" y="27"/>
                  </a:cubicBezTo>
                  <a:cubicBezTo>
                    <a:pt x="192" y="23"/>
                    <a:pt x="190" y="20"/>
                    <a:pt x="187" y="18"/>
                  </a:cubicBezTo>
                  <a:cubicBezTo>
                    <a:pt x="183" y="15"/>
                    <a:pt x="180" y="12"/>
                    <a:pt x="177" y="10"/>
                  </a:cubicBezTo>
                  <a:cubicBezTo>
                    <a:pt x="174" y="9"/>
                    <a:pt x="167" y="6"/>
                    <a:pt x="165" y="10"/>
                  </a:cubicBezTo>
                  <a:cubicBezTo>
                    <a:pt x="164" y="13"/>
                    <a:pt x="167" y="14"/>
                    <a:pt x="163" y="14"/>
                  </a:cubicBezTo>
                  <a:cubicBezTo>
                    <a:pt x="161" y="14"/>
                    <a:pt x="160" y="13"/>
                    <a:pt x="158" y="13"/>
                  </a:cubicBezTo>
                  <a:cubicBezTo>
                    <a:pt x="157" y="13"/>
                    <a:pt x="153" y="14"/>
                    <a:pt x="152" y="15"/>
                  </a:cubicBezTo>
                  <a:cubicBezTo>
                    <a:pt x="152" y="15"/>
                    <a:pt x="152" y="16"/>
                    <a:pt x="151" y="17"/>
                  </a:cubicBezTo>
                  <a:cubicBezTo>
                    <a:pt x="151" y="18"/>
                    <a:pt x="149" y="18"/>
                    <a:pt x="148" y="18"/>
                  </a:cubicBezTo>
                  <a:cubicBezTo>
                    <a:pt x="145" y="18"/>
                    <a:pt x="144" y="18"/>
                    <a:pt x="141" y="19"/>
                  </a:cubicBezTo>
                  <a:cubicBezTo>
                    <a:pt x="139" y="20"/>
                    <a:pt x="137" y="21"/>
                    <a:pt x="135" y="22"/>
                  </a:cubicBezTo>
                  <a:cubicBezTo>
                    <a:pt x="133" y="22"/>
                    <a:pt x="134" y="22"/>
                    <a:pt x="132" y="21"/>
                  </a:cubicBezTo>
                  <a:cubicBezTo>
                    <a:pt x="132" y="21"/>
                    <a:pt x="131" y="21"/>
                    <a:pt x="131" y="20"/>
                  </a:cubicBezTo>
                  <a:cubicBezTo>
                    <a:pt x="129" y="20"/>
                    <a:pt x="126" y="18"/>
                    <a:pt x="125" y="17"/>
                  </a:cubicBezTo>
                  <a:cubicBezTo>
                    <a:pt x="124" y="15"/>
                    <a:pt x="124" y="9"/>
                    <a:pt x="124" y="7"/>
                  </a:cubicBezTo>
                  <a:cubicBezTo>
                    <a:pt x="124" y="5"/>
                    <a:pt x="126" y="4"/>
                    <a:pt x="125" y="3"/>
                  </a:cubicBezTo>
                  <a:cubicBezTo>
                    <a:pt x="125" y="2"/>
                    <a:pt x="125" y="3"/>
                    <a:pt x="125" y="3"/>
                  </a:cubicBezTo>
                  <a:cubicBezTo>
                    <a:pt x="124" y="2"/>
                    <a:pt x="122" y="3"/>
                    <a:pt x="121" y="3"/>
                  </a:cubicBezTo>
                  <a:cubicBezTo>
                    <a:pt x="121" y="3"/>
                    <a:pt x="119" y="1"/>
                    <a:pt x="119" y="1"/>
                  </a:cubicBezTo>
                  <a:cubicBezTo>
                    <a:pt x="118" y="1"/>
                    <a:pt x="117" y="0"/>
                    <a:pt x="116" y="0"/>
                  </a:cubicBezTo>
                  <a:cubicBezTo>
                    <a:pt x="116" y="0"/>
                    <a:pt x="113" y="0"/>
                    <a:pt x="114" y="0"/>
                  </a:cubicBezTo>
                  <a:cubicBezTo>
                    <a:pt x="112" y="3"/>
                    <a:pt x="109" y="5"/>
                    <a:pt x="107" y="8"/>
                  </a:cubicBezTo>
                  <a:cubicBezTo>
                    <a:pt x="104" y="13"/>
                    <a:pt x="100" y="17"/>
                    <a:pt x="97" y="22"/>
                  </a:cubicBezTo>
                  <a:cubicBezTo>
                    <a:pt x="90" y="31"/>
                    <a:pt x="82" y="41"/>
                    <a:pt x="75" y="51"/>
                  </a:cubicBezTo>
                  <a:cubicBezTo>
                    <a:pt x="71" y="55"/>
                    <a:pt x="67" y="59"/>
                    <a:pt x="66" y="65"/>
                  </a:cubicBezTo>
                  <a:cubicBezTo>
                    <a:pt x="66" y="67"/>
                    <a:pt x="65" y="70"/>
                    <a:pt x="65" y="72"/>
                  </a:cubicBezTo>
                  <a:cubicBezTo>
                    <a:pt x="64" y="75"/>
                    <a:pt x="65" y="80"/>
                    <a:pt x="63" y="82"/>
                  </a:cubicBezTo>
                  <a:cubicBezTo>
                    <a:pt x="62" y="84"/>
                    <a:pt x="62" y="83"/>
                    <a:pt x="61" y="84"/>
                  </a:cubicBezTo>
                  <a:cubicBezTo>
                    <a:pt x="61" y="84"/>
                    <a:pt x="60" y="85"/>
                    <a:pt x="60" y="86"/>
                  </a:cubicBezTo>
                  <a:cubicBezTo>
                    <a:pt x="59" y="87"/>
                    <a:pt x="58" y="87"/>
                    <a:pt x="57" y="88"/>
                  </a:cubicBezTo>
                  <a:cubicBezTo>
                    <a:pt x="56" y="89"/>
                    <a:pt x="55" y="89"/>
                    <a:pt x="54" y="90"/>
                  </a:cubicBezTo>
                  <a:cubicBezTo>
                    <a:pt x="54" y="90"/>
                    <a:pt x="54" y="91"/>
                    <a:pt x="54" y="92"/>
                  </a:cubicBezTo>
                  <a:cubicBezTo>
                    <a:pt x="53" y="93"/>
                    <a:pt x="52" y="94"/>
                    <a:pt x="51" y="96"/>
                  </a:cubicBezTo>
                  <a:cubicBezTo>
                    <a:pt x="51" y="97"/>
                    <a:pt x="49" y="100"/>
                    <a:pt x="49" y="101"/>
                  </a:cubicBezTo>
                  <a:cubicBezTo>
                    <a:pt x="49" y="103"/>
                    <a:pt x="51" y="103"/>
                    <a:pt x="52" y="105"/>
                  </a:cubicBezTo>
                  <a:cubicBezTo>
                    <a:pt x="52" y="106"/>
                    <a:pt x="51" y="107"/>
                    <a:pt x="51" y="108"/>
                  </a:cubicBezTo>
                  <a:cubicBezTo>
                    <a:pt x="51" y="108"/>
                    <a:pt x="51" y="109"/>
                    <a:pt x="51" y="109"/>
                  </a:cubicBezTo>
                  <a:cubicBezTo>
                    <a:pt x="51" y="109"/>
                    <a:pt x="50" y="108"/>
                    <a:pt x="50" y="109"/>
                  </a:cubicBezTo>
                  <a:cubicBezTo>
                    <a:pt x="49" y="109"/>
                    <a:pt x="48" y="109"/>
                    <a:pt x="48" y="110"/>
                  </a:cubicBezTo>
                  <a:cubicBezTo>
                    <a:pt x="47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3"/>
                  </a:cubicBezTo>
                  <a:cubicBezTo>
                    <a:pt x="49" y="113"/>
                    <a:pt x="48" y="114"/>
                    <a:pt x="48" y="114"/>
                  </a:cubicBezTo>
                  <a:cubicBezTo>
                    <a:pt x="48" y="115"/>
                    <a:pt x="47" y="115"/>
                    <a:pt x="47" y="116"/>
                  </a:cubicBezTo>
                  <a:cubicBezTo>
                    <a:pt x="47" y="116"/>
                    <a:pt x="48" y="117"/>
                    <a:pt x="48" y="117"/>
                  </a:cubicBezTo>
                  <a:cubicBezTo>
                    <a:pt x="48" y="117"/>
                    <a:pt x="47" y="118"/>
                    <a:pt x="47" y="118"/>
                  </a:cubicBezTo>
                  <a:cubicBezTo>
                    <a:pt x="48" y="121"/>
                    <a:pt x="47" y="118"/>
                    <a:pt x="49" y="120"/>
                  </a:cubicBezTo>
                  <a:cubicBezTo>
                    <a:pt x="49" y="120"/>
                    <a:pt x="50" y="120"/>
                    <a:pt x="50" y="120"/>
                  </a:cubicBezTo>
                  <a:cubicBezTo>
                    <a:pt x="53" y="121"/>
                    <a:pt x="51" y="121"/>
                    <a:pt x="51" y="123"/>
                  </a:cubicBezTo>
                  <a:cubicBezTo>
                    <a:pt x="50" y="125"/>
                    <a:pt x="51" y="126"/>
                    <a:pt x="48" y="128"/>
                  </a:cubicBezTo>
                  <a:cubicBezTo>
                    <a:pt x="45" y="130"/>
                    <a:pt x="40" y="132"/>
                    <a:pt x="42" y="136"/>
                  </a:cubicBezTo>
                  <a:cubicBezTo>
                    <a:pt x="42" y="138"/>
                    <a:pt x="43" y="138"/>
                    <a:pt x="40" y="140"/>
                  </a:cubicBezTo>
                  <a:cubicBezTo>
                    <a:pt x="39" y="141"/>
                    <a:pt x="37" y="141"/>
                    <a:pt x="35" y="142"/>
                  </a:cubicBezTo>
                  <a:cubicBezTo>
                    <a:pt x="34" y="144"/>
                    <a:pt x="32" y="144"/>
                    <a:pt x="31" y="146"/>
                  </a:cubicBezTo>
                  <a:cubicBezTo>
                    <a:pt x="29" y="147"/>
                    <a:pt x="27" y="148"/>
                    <a:pt x="26" y="150"/>
                  </a:cubicBezTo>
                  <a:cubicBezTo>
                    <a:pt x="25" y="152"/>
                    <a:pt x="25" y="153"/>
                    <a:pt x="23" y="155"/>
                  </a:cubicBezTo>
                  <a:cubicBezTo>
                    <a:pt x="22" y="156"/>
                    <a:pt x="23" y="157"/>
                    <a:pt x="24" y="159"/>
                  </a:cubicBezTo>
                  <a:cubicBezTo>
                    <a:pt x="25" y="161"/>
                    <a:pt x="27" y="161"/>
                    <a:pt x="27" y="163"/>
                  </a:cubicBezTo>
                  <a:cubicBezTo>
                    <a:pt x="28" y="163"/>
                    <a:pt x="29" y="166"/>
                    <a:pt x="27" y="166"/>
                  </a:cubicBezTo>
                  <a:cubicBezTo>
                    <a:pt x="27" y="167"/>
                    <a:pt x="23" y="165"/>
                    <a:pt x="22" y="165"/>
                  </a:cubicBezTo>
                  <a:cubicBezTo>
                    <a:pt x="20" y="164"/>
                    <a:pt x="20" y="161"/>
                    <a:pt x="17" y="163"/>
                  </a:cubicBezTo>
                  <a:cubicBezTo>
                    <a:pt x="15" y="165"/>
                    <a:pt x="17" y="165"/>
                    <a:pt x="17" y="167"/>
                  </a:cubicBezTo>
                  <a:cubicBezTo>
                    <a:pt x="17" y="168"/>
                    <a:pt x="17" y="169"/>
                    <a:pt x="17" y="169"/>
                  </a:cubicBezTo>
                  <a:cubicBezTo>
                    <a:pt x="17" y="170"/>
                    <a:pt x="17" y="170"/>
                    <a:pt x="17" y="171"/>
                  </a:cubicBezTo>
                  <a:cubicBezTo>
                    <a:pt x="17" y="173"/>
                    <a:pt x="13" y="176"/>
                    <a:pt x="15" y="178"/>
                  </a:cubicBezTo>
                  <a:cubicBezTo>
                    <a:pt x="10" y="181"/>
                    <a:pt x="11" y="171"/>
                    <a:pt x="8" y="170"/>
                  </a:cubicBezTo>
                  <a:cubicBezTo>
                    <a:pt x="9" y="170"/>
                    <a:pt x="5" y="169"/>
                    <a:pt x="6" y="169"/>
                  </a:cubicBezTo>
                  <a:cubicBezTo>
                    <a:pt x="6" y="169"/>
                    <a:pt x="5" y="169"/>
                    <a:pt x="5" y="169"/>
                  </a:cubicBezTo>
                  <a:cubicBezTo>
                    <a:pt x="5" y="169"/>
                    <a:pt x="5" y="171"/>
                    <a:pt x="5" y="171"/>
                  </a:cubicBezTo>
                  <a:cubicBezTo>
                    <a:pt x="1" y="174"/>
                    <a:pt x="0" y="170"/>
                    <a:pt x="1" y="177"/>
                  </a:cubicBezTo>
                  <a:cubicBezTo>
                    <a:pt x="2" y="200"/>
                    <a:pt x="3" y="223"/>
                    <a:pt x="4" y="246"/>
                  </a:cubicBezTo>
                  <a:cubicBezTo>
                    <a:pt x="5" y="257"/>
                    <a:pt x="5" y="268"/>
                    <a:pt x="6" y="280"/>
                  </a:cubicBezTo>
                  <a:cubicBezTo>
                    <a:pt x="6" y="286"/>
                    <a:pt x="6" y="292"/>
                    <a:pt x="6" y="298"/>
                  </a:cubicBezTo>
                  <a:cubicBezTo>
                    <a:pt x="7" y="302"/>
                    <a:pt x="7" y="305"/>
                    <a:pt x="7" y="309"/>
                  </a:cubicBezTo>
                  <a:cubicBezTo>
                    <a:pt x="7" y="311"/>
                    <a:pt x="8" y="311"/>
                    <a:pt x="8" y="313"/>
                  </a:cubicBezTo>
                  <a:cubicBezTo>
                    <a:pt x="8" y="314"/>
                    <a:pt x="8" y="316"/>
                    <a:pt x="7" y="317"/>
                  </a:cubicBezTo>
                  <a:cubicBezTo>
                    <a:pt x="7" y="319"/>
                    <a:pt x="8" y="320"/>
                    <a:pt x="7" y="322"/>
                  </a:cubicBezTo>
                  <a:cubicBezTo>
                    <a:pt x="7" y="324"/>
                    <a:pt x="5" y="330"/>
                    <a:pt x="9" y="330"/>
                  </a:cubicBezTo>
                  <a:cubicBezTo>
                    <a:pt x="10" y="330"/>
                    <a:pt x="12" y="333"/>
                    <a:pt x="11" y="333"/>
                  </a:cubicBezTo>
                  <a:cubicBezTo>
                    <a:pt x="12" y="334"/>
                    <a:pt x="14" y="336"/>
                    <a:pt x="15" y="337"/>
                  </a:cubicBezTo>
                  <a:cubicBezTo>
                    <a:pt x="17" y="338"/>
                    <a:pt x="17" y="339"/>
                    <a:pt x="16" y="341"/>
                  </a:cubicBezTo>
                  <a:cubicBezTo>
                    <a:pt x="16" y="343"/>
                    <a:pt x="15" y="345"/>
                    <a:pt x="17" y="347"/>
                  </a:cubicBezTo>
                  <a:cubicBezTo>
                    <a:pt x="18" y="348"/>
                    <a:pt x="23" y="352"/>
                    <a:pt x="22" y="349"/>
                  </a:cubicBezTo>
                  <a:cubicBezTo>
                    <a:pt x="22" y="349"/>
                    <a:pt x="22" y="348"/>
                    <a:pt x="22" y="347"/>
                  </a:cubicBezTo>
                  <a:cubicBezTo>
                    <a:pt x="22" y="348"/>
                    <a:pt x="22" y="348"/>
                    <a:pt x="23" y="349"/>
                  </a:cubicBezTo>
                  <a:cubicBezTo>
                    <a:pt x="23" y="349"/>
                    <a:pt x="23" y="349"/>
                    <a:pt x="23" y="349"/>
                  </a:cubicBezTo>
                  <a:cubicBezTo>
                    <a:pt x="23" y="350"/>
                    <a:pt x="23" y="350"/>
                    <a:pt x="23" y="350"/>
                  </a:cubicBezTo>
                  <a:cubicBezTo>
                    <a:pt x="23" y="350"/>
                    <a:pt x="24" y="350"/>
                    <a:pt x="24" y="350"/>
                  </a:cubicBezTo>
                  <a:cubicBezTo>
                    <a:pt x="24" y="353"/>
                    <a:pt x="27" y="350"/>
                    <a:pt x="26" y="348"/>
                  </a:cubicBezTo>
                  <a:cubicBezTo>
                    <a:pt x="27" y="348"/>
                    <a:pt x="27" y="348"/>
                    <a:pt x="27" y="347"/>
                  </a:cubicBezTo>
                  <a:cubicBezTo>
                    <a:pt x="27" y="347"/>
                    <a:pt x="28" y="347"/>
                    <a:pt x="28" y="347"/>
                  </a:cubicBezTo>
                  <a:cubicBezTo>
                    <a:pt x="28" y="347"/>
                    <a:pt x="28" y="347"/>
                    <a:pt x="28" y="346"/>
                  </a:cubicBezTo>
                  <a:cubicBezTo>
                    <a:pt x="27" y="346"/>
                    <a:pt x="27" y="347"/>
                    <a:pt x="27" y="347"/>
                  </a:cubicBezTo>
                  <a:cubicBezTo>
                    <a:pt x="27" y="347"/>
                    <a:pt x="27" y="346"/>
                    <a:pt x="27" y="346"/>
                  </a:cubicBezTo>
                  <a:cubicBezTo>
                    <a:pt x="30" y="347"/>
                    <a:pt x="27" y="342"/>
                    <a:pt x="30" y="344"/>
                  </a:cubicBezTo>
                  <a:cubicBezTo>
                    <a:pt x="30" y="343"/>
                    <a:pt x="30" y="343"/>
                    <a:pt x="30" y="343"/>
                  </a:cubicBezTo>
                  <a:cubicBezTo>
                    <a:pt x="30" y="343"/>
                    <a:pt x="30" y="343"/>
                    <a:pt x="29" y="343"/>
                  </a:cubicBezTo>
                  <a:cubicBezTo>
                    <a:pt x="30" y="341"/>
                    <a:pt x="30" y="341"/>
                    <a:pt x="30" y="340"/>
                  </a:cubicBezTo>
                  <a:cubicBezTo>
                    <a:pt x="32" y="339"/>
                    <a:pt x="30" y="338"/>
                    <a:pt x="30" y="336"/>
                  </a:cubicBezTo>
                  <a:cubicBezTo>
                    <a:pt x="31" y="334"/>
                    <a:pt x="32" y="332"/>
                    <a:pt x="33" y="330"/>
                  </a:cubicBezTo>
                  <a:cubicBezTo>
                    <a:pt x="36" y="329"/>
                    <a:pt x="41" y="330"/>
                    <a:pt x="40" y="327"/>
                  </a:cubicBezTo>
                  <a:cubicBezTo>
                    <a:pt x="41" y="326"/>
                    <a:pt x="40" y="325"/>
                    <a:pt x="42" y="325"/>
                  </a:cubicBezTo>
                  <a:cubicBezTo>
                    <a:pt x="43" y="325"/>
                    <a:pt x="43" y="325"/>
                    <a:pt x="43" y="324"/>
                  </a:cubicBezTo>
                  <a:cubicBezTo>
                    <a:pt x="43" y="323"/>
                    <a:pt x="45" y="322"/>
                    <a:pt x="46" y="321"/>
                  </a:cubicBezTo>
                  <a:cubicBezTo>
                    <a:pt x="45" y="321"/>
                    <a:pt x="44" y="322"/>
                    <a:pt x="44" y="321"/>
                  </a:cubicBezTo>
                  <a:cubicBezTo>
                    <a:pt x="44" y="321"/>
                    <a:pt x="44" y="321"/>
                    <a:pt x="45" y="321"/>
                  </a:cubicBezTo>
                  <a:cubicBezTo>
                    <a:pt x="42" y="319"/>
                    <a:pt x="43" y="314"/>
                    <a:pt x="46" y="314"/>
                  </a:cubicBezTo>
                  <a:cubicBezTo>
                    <a:pt x="46" y="313"/>
                    <a:pt x="46" y="313"/>
                    <a:pt x="46" y="312"/>
                  </a:cubicBezTo>
                  <a:cubicBezTo>
                    <a:pt x="46" y="312"/>
                    <a:pt x="46" y="312"/>
                    <a:pt x="46" y="313"/>
                  </a:cubicBezTo>
                  <a:cubicBezTo>
                    <a:pt x="46" y="313"/>
                    <a:pt x="47" y="312"/>
                    <a:pt x="47" y="313"/>
                  </a:cubicBezTo>
                  <a:cubicBezTo>
                    <a:pt x="46" y="313"/>
                    <a:pt x="47" y="314"/>
                    <a:pt x="48" y="315"/>
                  </a:cubicBezTo>
                  <a:cubicBezTo>
                    <a:pt x="47" y="313"/>
                    <a:pt x="50" y="313"/>
                    <a:pt x="50" y="311"/>
                  </a:cubicBezTo>
                  <a:cubicBezTo>
                    <a:pt x="50" y="312"/>
                    <a:pt x="51" y="313"/>
                    <a:pt x="52" y="312"/>
                  </a:cubicBezTo>
                  <a:cubicBezTo>
                    <a:pt x="53" y="311"/>
                    <a:pt x="53" y="313"/>
                    <a:pt x="54" y="312"/>
                  </a:cubicBezTo>
                  <a:cubicBezTo>
                    <a:pt x="55" y="311"/>
                    <a:pt x="54" y="311"/>
                    <a:pt x="54" y="310"/>
                  </a:cubicBezTo>
                  <a:cubicBezTo>
                    <a:pt x="54" y="310"/>
                    <a:pt x="53" y="307"/>
                    <a:pt x="53" y="306"/>
                  </a:cubicBezTo>
                  <a:cubicBezTo>
                    <a:pt x="53" y="304"/>
                    <a:pt x="52" y="304"/>
                    <a:pt x="51" y="306"/>
                  </a:cubicBezTo>
                  <a:cubicBezTo>
                    <a:pt x="51" y="305"/>
                    <a:pt x="51" y="305"/>
                    <a:pt x="51" y="305"/>
                  </a:cubicBezTo>
                  <a:cubicBezTo>
                    <a:pt x="51" y="306"/>
                    <a:pt x="50" y="306"/>
                    <a:pt x="49" y="305"/>
                  </a:cubicBezTo>
                  <a:cubicBezTo>
                    <a:pt x="53" y="305"/>
                    <a:pt x="51" y="303"/>
                    <a:pt x="52" y="301"/>
                  </a:cubicBezTo>
                  <a:cubicBezTo>
                    <a:pt x="51" y="301"/>
                    <a:pt x="51" y="300"/>
                    <a:pt x="52" y="299"/>
                  </a:cubicBezTo>
                  <a:cubicBezTo>
                    <a:pt x="52" y="300"/>
                    <a:pt x="52" y="301"/>
                    <a:pt x="52" y="301"/>
                  </a:cubicBezTo>
                  <a:cubicBezTo>
                    <a:pt x="53" y="300"/>
                    <a:pt x="53" y="300"/>
                    <a:pt x="54" y="298"/>
                  </a:cubicBezTo>
                  <a:cubicBezTo>
                    <a:pt x="55" y="297"/>
                    <a:pt x="54" y="296"/>
                    <a:pt x="55" y="295"/>
                  </a:cubicBezTo>
                  <a:cubicBezTo>
                    <a:pt x="56" y="294"/>
                    <a:pt x="56" y="296"/>
                    <a:pt x="56" y="296"/>
                  </a:cubicBezTo>
                  <a:cubicBezTo>
                    <a:pt x="57" y="295"/>
                    <a:pt x="57" y="294"/>
                    <a:pt x="58" y="293"/>
                  </a:cubicBezTo>
                  <a:cubicBezTo>
                    <a:pt x="58" y="293"/>
                    <a:pt x="58" y="293"/>
                    <a:pt x="59" y="293"/>
                  </a:cubicBezTo>
                  <a:cubicBezTo>
                    <a:pt x="60" y="292"/>
                    <a:pt x="60" y="292"/>
                    <a:pt x="59" y="291"/>
                  </a:cubicBezTo>
                  <a:cubicBezTo>
                    <a:pt x="61" y="291"/>
                    <a:pt x="61" y="290"/>
                    <a:pt x="62" y="289"/>
                  </a:cubicBezTo>
                  <a:cubicBezTo>
                    <a:pt x="62" y="290"/>
                    <a:pt x="61" y="291"/>
                    <a:pt x="60" y="292"/>
                  </a:cubicBezTo>
                  <a:cubicBezTo>
                    <a:pt x="61" y="291"/>
                    <a:pt x="61" y="291"/>
                    <a:pt x="62" y="290"/>
                  </a:cubicBezTo>
                  <a:cubicBezTo>
                    <a:pt x="62" y="290"/>
                    <a:pt x="62" y="290"/>
                    <a:pt x="63" y="290"/>
                  </a:cubicBezTo>
                  <a:cubicBezTo>
                    <a:pt x="63" y="291"/>
                    <a:pt x="63" y="291"/>
                    <a:pt x="63" y="292"/>
                  </a:cubicBezTo>
                  <a:cubicBezTo>
                    <a:pt x="64" y="290"/>
                    <a:pt x="65" y="288"/>
                    <a:pt x="67" y="287"/>
                  </a:cubicBezTo>
                  <a:cubicBezTo>
                    <a:pt x="67" y="289"/>
                    <a:pt x="66" y="289"/>
                    <a:pt x="65" y="291"/>
                  </a:cubicBezTo>
                  <a:cubicBezTo>
                    <a:pt x="66" y="290"/>
                    <a:pt x="67" y="289"/>
                    <a:pt x="68" y="289"/>
                  </a:cubicBezTo>
                  <a:cubicBezTo>
                    <a:pt x="68" y="288"/>
                    <a:pt x="69" y="288"/>
                    <a:pt x="70" y="288"/>
                  </a:cubicBezTo>
                  <a:cubicBezTo>
                    <a:pt x="69" y="291"/>
                    <a:pt x="65" y="294"/>
                    <a:pt x="64" y="297"/>
                  </a:cubicBezTo>
                  <a:cubicBezTo>
                    <a:pt x="65" y="297"/>
                    <a:pt x="65" y="297"/>
                    <a:pt x="66" y="296"/>
                  </a:cubicBezTo>
                  <a:cubicBezTo>
                    <a:pt x="65" y="297"/>
                    <a:pt x="65" y="298"/>
                    <a:pt x="65" y="298"/>
                  </a:cubicBezTo>
                  <a:cubicBezTo>
                    <a:pt x="67" y="297"/>
                    <a:pt x="66" y="297"/>
                    <a:pt x="66" y="296"/>
                  </a:cubicBezTo>
                  <a:cubicBezTo>
                    <a:pt x="66" y="294"/>
                    <a:pt x="68" y="294"/>
                    <a:pt x="68" y="292"/>
                  </a:cubicBezTo>
                  <a:cubicBezTo>
                    <a:pt x="68" y="292"/>
                    <a:pt x="68" y="293"/>
                    <a:pt x="68" y="293"/>
                  </a:cubicBezTo>
                  <a:cubicBezTo>
                    <a:pt x="70" y="291"/>
                    <a:pt x="69" y="289"/>
                    <a:pt x="71" y="288"/>
                  </a:cubicBezTo>
                  <a:cubicBezTo>
                    <a:pt x="71" y="288"/>
                    <a:pt x="71" y="289"/>
                    <a:pt x="71" y="289"/>
                  </a:cubicBezTo>
                  <a:cubicBezTo>
                    <a:pt x="71" y="289"/>
                    <a:pt x="71" y="289"/>
                    <a:pt x="71" y="289"/>
                  </a:cubicBezTo>
                  <a:cubicBezTo>
                    <a:pt x="71" y="290"/>
                    <a:pt x="71" y="291"/>
                    <a:pt x="71" y="291"/>
                  </a:cubicBezTo>
                  <a:cubicBezTo>
                    <a:pt x="71" y="291"/>
                    <a:pt x="70" y="291"/>
                    <a:pt x="70" y="290"/>
                  </a:cubicBezTo>
                  <a:cubicBezTo>
                    <a:pt x="70" y="291"/>
                    <a:pt x="69" y="294"/>
                    <a:pt x="69" y="294"/>
                  </a:cubicBezTo>
                  <a:cubicBezTo>
                    <a:pt x="69" y="295"/>
                    <a:pt x="67" y="297"/>
                    <a:pt x="66" y="299"/>
                  </a:cubicBezTo>
                  <a:cubicBezTo>
                    <a:pt x="67" y="299"/>
                    <a:pt x="67" y="299"/>
                    <a:pt x="67" y="299"/>
                  </a:cubicBezTo>
                  <a:cubicBezTo>
                    <a:pt x="67" y="297"/>
                    <a:pt x="69" y="295"/>
                    <a:pt x="70" y="294"/>
                  </a:cubicBezTo>
                  <a:cubicBezTo>
                    <a:pt x="70" y="294"/>
                    <a:pt x="70" y="295"/>
                    <a:pt x="70" y="295"/>
                  </a:cubicBezTo>
                  <a:cubicBezTo>
                    <a:pt x="71" y="293"/>
                    <a:pt x="71" y="292"/>
                    <a:pt x="72" y="290"/>
                  </a:cubicBezTo>
                  <a:cubicBezTo>
                    <a:pt x="73" y="291"/>
                    <a:pt x="73" y="292"/>
                    <a:pt x="72" y="293"/>
                  </a:cubicBezTo>
                  <a:cubicBezTo>
                    <a:pt x="74" y="294"/>
                    <a:pt x="73" y="288"/>
                    <a:pt x="74" y="287"/>
                  </a:cubicBezTo>
                  <a:cubicBezTo>
                    <a:pt x="74" y="287"/>
                    <a:pt x="74" y="287"/>
                    <a:pt x="74" y="287"/>
                  </a:cubicBezTo>
                  <a:cubicBezTo>
                    <a:pt x="75" y="287"/>
                    <a:pt x="75" y="287"/>
                    <a:pt x="75" y="286"/>
                  </a:cubicBezTo>
                  <a:cubicBezTo>
                    <a:pt x="75" y="286"/>
                    <a:pt x="76" y="287"/>
                    <a:pt x="75" y="287"/>
                  </a:cubicBezTo>
                  <a:cubicBezTo>
                    <a:pt x="75" y="287"/>
                    <a:pt x="75" y="288"/>
                    <a:pt x="75" y="288"/>
                  </a:cubicBezTo>
                  <a:cubicBezTo>
                    <a:pt x="74" y="289"/>
                    <a:pt x="74" y="290"/>
                    <a:pt x="75" y="291"/>
                  </a:cubicBezTo>
                  <a:cubicBezTo>
                    <a:pt x="75" y="290"/>
                    <a:pt x="76" y="290"/>
                    <a:pt x="76" y="290"/>
                  </a:cubicBezTo>
                  <a:cubicBezTo>
                    <a:pt x="76" y="291"/>
                    <a:pt x="75" y="292"/>
                    <a:pt x="75" y="292"/>
                  </a:cubicBezTo>
                  <a:cubicBezTo>
                    <a:pt x="75" y="292"/>
                    <a:pt x="76" y="292"/>
                    <a:pt x="76" y="292"/>
                  </a:cubicBezTo>
                  <a:cubicBezTo>
                    <a:pt x="74" y="293"/>
                    <a:pt x="75" y="294"/>
                    <a:pt x="74" y="296"/>
                  </a:cubicBezTo>
                  <a:cubicBezTo>
                    <a:pt x="74" y="295"/>
                    <a:pt x="75" y="295"/>
                    <a:pt x="75" y="295"/>
                  </a:cubicBezTo>
                  <a:cubicBezTo>
                    <a:pt x="75" y="296"/>
                    <a:pt x="75" y="296"/>
                    <a:pt x="75" y="297"/>
                  </a:cubicBezTo>
                  <a:cubicBezTo>
                    <a:pt x="75" y="297"/>
                    <a:pt x="76" y="297"/>
                    <a:pt x="76" y="296"/>
                  </a:cubicBezTo>
                  <a:cubicBezTo>
                    <a:pt x="75" y="298"/>
                    <a:pt x="75" y="299"/>
                    <a:pt x="75" y="300"/>
                  </a:cubicBezTo>
                  <a:cubicBezTo>
                    <a:pt x="76" y="301"/>
                    <a:pt x="76" y="301"/>
                    <a:pt x="76" y="301"/>
                  </a:cubicBezTo>
                  <a:cubicBezTo>
                    <a:pt x="76" y="299"/>
                    <a:pt x="77" y="299"/>
                    <a:pt x="78" y="298"/>
                  </a:cubicBezTo>
                  <a:cubicBezTo>
                    <a:pt x="79" y="299"/>
                    <a:pt x="81" y="296"/>
                    <a:pt x="79" y="297"/>
                  </a:cubicBezTo>
                  <a:cubicBezTo>
                    <a:pt x="79" y="295"/>
                    <a:pt x="80" y="296"/>
                    <a:pt x="78" y="293"/>
                  </a:cubicBezTo>
                  <a:cubicBezTo>
                    <a:pt x="79" y="294"/>
                    <a:pt x="79" y="293"/>
                    <a:pt x="79" y="294"/>
                  </a:cubicBezTo>
                  <a:cubicBezTo>
                    <a:pt x="79" y="293"/>
                    <a:pt x="79" y="292"/>
                    <a:pt x="78" y="292"/>
                  </a:cubicBezTo>
                  <a:cubicBezTo>
                    <a:pt x="78" y="292"/>
                    <a:pt x="78" y="293"/>
                    <a:pt x="78" y="293"/>
                  </a:cubicBezTo>
                  <a:cubicBezTo>
                    <a:pt x="78" y="292"/>
                    <a:pt x="78" y="292"/>
                    <a:pt x="78" y="292"/>
                  </a:cubicBezTo>
                  <a:cubicBezTo>
                    <a:pt x="78" y="291"/>
                    <a:pt x="80" y="284"/>
                    <a:pt x="77" y="287"/>
                  </a:cubicBezTo>
                  <a:cubicBezTo>
                    <a:pt x="78" y="285"/>
                    <a:pt x="78" y="283"/>
                    <a:pt x="78" y="281"/>
                  </a:cubicBezTo>
                  <a:cubicBezTo>
                    <a:pt x="76" y="281"/>
                    <a:pt x="77" y="279"/>
                    <a:pt x="77" y="278"/>
                  </a:cubicBezTo>
                  <a:cubicBezTo>
                    <a:pt x="76" y="279"/>
                    <a:pt x="75" y="280"/>
                    <a:pt x="74" y="281"/>
                  </a:cubicBezTo>
                  <a:cubicBezTo>
                    <a:pt x="74" y="279"/>
                    <a:pt x="73" y="277"/>
                    <a:pt x="75" y="278"/>
                  </a:cubicBezTo>
                  <a:cubicBezTo>
                    <a:pt x="75" y="277"/>
                    <a:pt x="76" y="275"/>
                    <a:pt x="77" y="274"/>
                  </a:cubicBezTo>
                  <a:cubicBezTo>
                    <a:pt x="78" y="273"/>
                    <a:pt x="79" y="272"/>
                    <a:pt x="80" y="270"/>
                  </a:cubicBezTo>
                  <a:cubicBezTo>
                    <a:pt x="82" y="273"/>
                    <a:pt x="80" y="272"/>
                    <a:pt x="79" y="274"/>
                  </a:cubicBezTo>
                  <a:cubicBezTo>
                    <a:pt x="78" y="276"/>
                    <a:pt x="78" y="278"/>
                    <a:pt x="78" y="279"/>
                  </a:cubicBezTo>
                  <a:cubicBezTo>
                    <a:pt x="78" y="281"/>
                    <a:pt x="79" y="284"/>
                    <a:pt x="79" y="286"/>
                  </a:cubicBezTo>
                  <a:cubicBezTo>
                    <a:pt x="79" y="288"/>
                    <a:pt x="78" y="291"/>
                    <a:pt x="79" y="292"/>
                  </a:cubicBezTo>
                  <a:cubicBezTo>
                    <a:pt x="80" y="289"/>
                    <a:pt x="80" y="292"/>
                    <a:pt x="80" y="293"/>
                  </a:cubicBezTo>
                  <a:cubicBezTo>
                    <a:pt x="80" y="294"/>
                    <a:pt x="80" y="296"/>
                    <a:pt x="81" y="297"/>
                  </a:cubicBezTo>
                  <a:cubicBezTo>
                    <a:pt x="81" y="295"/>
                    <a:pt x="81" y="296"/>
                    <a:pt x="82" y="295"/>
                  </a:cubicBezTo>
                  <a:cubicBezTo>
                    <a:pt x="82" y="296"/>
                    <a:pt x="81" y="296"/>
                    <a:pt x="81" y="296"/>
                  </a:cubicBezTo>
                  <a:cubicBezTo>
                    <a:pt x="84" y="294"/>
                    <a:pt x="84" y="292"/>
                    <a:pt x="85" y="289"/>
                  </a:cubicBezTo>
                  <a:cubicBezTo>
                    <a:pt x="83" y="289"/>
                    <a:pt x="83" y="291"/>
                    <a:pt x="82" y="292"/>
                  </a:cubicBezTo>
                  <a:cubicBezTo>
                    <a:pt x="82" y="290"/>
                    <a:pt x="84" y="288"/>
                    <a:pt x="82" y="287"/>
                  </a:cubicBezTo>
                  <a:cubicBezTo>
                    <a:pt x="81" y="289"/>
                    <a:pt x="81" y="286"/>
                    <a:pt x="80" y="285"/>
                  </a:cubicBezTo>
                  <a:cubicBezTo>
                    <a:pt x="80" y="285"/>
                    <a:pt x="81" y="285"/>
                    <a:pt x="81" y="285"/>
                  </a:cubicBezTo>
                  <a:cubicBezTo>
                    <a:pt x="81" y="284"/>
                    <a:pt x="81" y="283"/>
                    <a:pt x="82" y="283"/>
                  </a:cubicBezTo>
                  <a:cubicBezTo>
                    <a:pt x="82" y="284"/>
                    <a:pt x="82" y="284"/>
                    <a:pt x="82" y="285"/>
                  </a:cubicBezTo>
                  <a:cubicBezTo>
                    <a:pt x="82" y="285"/>
                    <a:pt x="83" y="284"/>
                    <a:pt x="83" y="283"/>
                  </a:cubicBezTo>
                  <a:cubicBezTo>
                    <a:pt x="83" y="282"/>
                    <a:pt x="84" y="282"/>
                    <a:pt x="84" y="282"/>
                  </a:cubicBezTo>
                  <a:cubicBezTo>
                    <a:pt x="84" y="281"/>
                    <a:pt x="86" y="279"/>
                    <a:pt x="87" y="277"/>
                  </a:cubicBezTo>
                  <a:cubicBezTo>
                    <a:pt x="86" y="277"/>
                    <a:pt x="89" y="274"/>
                    <a:pt x="90" y="273"/>
                  </a:cubicBezTo>
                  <a:cubicBezTo>
                    <a:pt x="90" y="274"/>
                    <a:pt x="90" y="275"/>
                    <a:pt x="90" y="275"/>
                  </a:cubicBezTo>
                  <a:cubicBezTo>
                    <a:pt x="88" y="275"/>
                    <a:pt x="87" y="281"/>
                    <a:pt x="87" y="283"/>
                  </a:cubicBezTo>
                  <a:cubicBezTo>
                    <a:pt x="88" y="281"/>
                    <a:pt x="91" y="282"/>
                    <a:pt x="89" y="284"/>
                  </a:cubicBezTo>
                  <a:cubicBezTo>
                    <a:pt x="88" y="280"/>
                    <a:pt x="87" y="287"/>
                    <a:pt x="86" y="287"/>
                  </a:cubicBezTo>
                  <a:cubicBezTo>
                    <a:pt x="87" y="288"/>
                    <a:pt x="87" y="289"/>
                    <a:pt x="89" y="289"/>
                  </a:cubicBezTo>
                  <a:cubicBezTo>
                    <a:pt x="89" y="290"/>
                    <a:pt x="89" y="290"/>
                    <a:pt x="90" y="291"/>
                  </a:cubicBezTo>
                  <a:cubicBezTo>
                    <a:pt x="90" y="289"/>
                    <a:pt x="90" y="288"/>
                    <a:pt x="92" y="288"/>
                  </a:cubicBezTo>
                  <a:cubicBezTo>
                    <a:pt x="91" y="289"/>
                    <a:pt x="91" y="291"/>
                    <a:pt x="91" y="292"/>
                  </a:cubicBezTo>
                  <a:cubicBezTo>
                    <a:pt x="93" y="291"/>
                    <a:pt x="92" y="289"/>
                    <a:pt x="92" y="287"/>
                  </a:cubicBezTo>
                  <a:cubicBezTo>
                    <a:pt x="92" y="286"/>
                    <a:pt x="93" y="284"/>
                    <a:pt x="92" y="283"/>
                  </a:cubicBezTo>
                  <a:cubicBezTo>
                    <a:pt x="92" y="283"/>
                    <a:pt x="91" y="284"/>
                    <a:pt x="91" y="284"/>
                  </a:cubicBezTo>
                  <a:cubicBezTo>
                    <a:pt x="91" y="282"/>
                    <a:pt x="92" y="280"/>
                    <a:pt x="93" y="278"/>
                  </a:cubicBezTo>
                  <a:cubicBezTo>
                    <a:pt x="93" y="277"/>
                    <a:pt x="94" y="274"/>
                    <a:pt x="95" y="274"/>
                  </a:cubicBezTo>
                  <a:cubicBezTo>
                    <a:pt x="95" y="275"/>
                    <a:pt x="94" y="277"/>
                    <a:pt x="94" y="278"/>
                  </a:cubicBezTo>
                  <a:cubicBezTo>
                    <a:pt x="93" y="279"/>
                    <a:pt x="92" y="281"/>
                    <a:pt x="92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4"/>
                    <a:pt x="92" y="289"/>
                    <a:pt x="94" y="290"/>
                  </a:cubicBezTo>
                  <a:cubicBezTo>
                    <a:pt x="94" y="288"/>
                    <a:pt x="94" y="287"/>
                    <a:pt x="94" y="285"/>
                  </a:cubicBezTo>
                  <a:cubicBezTo>
                    <a:pt x="94" y="286"/>
                    <a:pt x="94" y="286"/>
                    <a:pt x="93" y="286"/>
                  </a:cubicBezTo>
                  <a:cubicBezTo>
                    <a:pt x="94" y="285"/>
                    <a:pt x="94" y="284"/>
                    <a:pt x="94" y="283"/>
                  </a:cubicBezTo>
                  <a:cubicBezTo>
                    <a:pt x="94" y="283"/>
                    <a:pt x="94" y="284"/>
                    <a:pt x="94" y="284"/>
                  </a:cubicBezTo>
                  <a:cubicBezTo>
                    <a:pt x="94" y="284"/>
                    <a:pt x="95" y="284"/>
                    <a:pt x="95" y="284"/>
                  </a:cubicBezTo>
                  <a:cubicBezTo>
                    <a:pt x="95" y="284"/>
                    <a:pt x="95" y="285"/>
                    <a:pt x="95" y="286"/>
                  </a:cubicBezTo>
                  <a:cubicBezTo>
                    <a:pt x="94" y="287"/>
                    <a:pt x="96" y="286"/>
                    <a:pt x="96" y="285"/>
                  </a:cubicBezTo>
                  <a:cubicBezTo>
                    <a:pt x="96" y="286"/>
                    <a:pt x="95" y="287"/>
                    <a:pt x="96" y="287"/>
                  </a:cubicBezTo>
                  <a:cubicBezTo>
                    <a:pt x="96" y="288"/>
                    <a:pt x="96" y="290"/>
                    <a:pt x="96" y="290"/>
                  </a:cubicBezTo>
                  <a:cubicBezTo>
                    <a:pt x="97" y="290"/>
                    <a:pt x="97" y="288"/>
                    <a:pt x="98" y="287"/>
                  </a:cubicBezTo>
                  <a:cubicBezTo>
                    <a:pt x="98" y="287"/>
                    <a:pt x="98" y="287"/>
                    <a:pt x="97" y="287"/>
                  </a:cubicBezTo>
                  <a:cubicBezTo>
                    <a:pt x="98" y="286"/>
                    <a:pt x="98" y="286"/>
                    <a:pt x="98" y="286"/>
                  </a:cubicBezTo>
                  <a:cubicBezTo>
                    <a:pt x="99" y="285"/>
                    <a:pt x="99" y="283"/>
                    <a:pt x="100" y="282"/>
                  </a:cubicBezTo>
                  <a:cubicBezTo>
                    <a:pt x="100" y="282"/>
                    <a:pt x="100" y="282"/>
                    <a:pt x="99" y="282"/>
                  </a:cubicBezTo>
                  <a:cubicBezTo>
                    <a:pt x="100" y="281"/>
                    <a:pt x="100" y="278"/>
                    <a:pt x="102" y="277"/>
                  </a:cubicBezTo>
                  <a:cubicBezTo>
                    <a:pt x="102" y="277"/>
                    <a:pt x="102" y="278"/>
                    <a:pt x="102" y="278"/>
                  </a:cubicBezTo>
                  <a:cubicBezTo>
                    <a:pt x="105" y="276"/>
                    <a:pt x="102" y="275"/>
                    <a:pt x="104" y="273"/>
                  </a:cubicBezTo>
                  <a:cubicBezTo>
                    <a:pt x="104" y="273"/>
                    <a:pt x="104" y="274"/>
                    <a:pt x="104" y="274"/>
                  </a:cubicBezTo>
                  <a:cubicBezTo>
                    <a:pt x="104" y="274"/>
                    <a:pt x="104" y="274"/>
                    <a:pt x="105" y="274"/>
                  </a:cubicBezTo>
                  <a:cubicBezTo>
                    <a:pt x="106" y="272"/>
                    <a:pt x="103" y="271"/>
                    <a:pt x="105" y="270"/>
                  </a:cubicBezTo>
                  <a:cubicBezTo>
                    <a:pt x="105" y="271"/>
                    <a:pt x="106" y="272"/>
                    <a:pt x="107" y="272"/>
                  </a:cubicBezTo>
                  <a:cubicBezTo>
                    <a:pt x="107" y="273"/>
                    <a:pt x="105" y="275"/>
                    <a:pt x="105" y="275"/>
                  </a:cubicBezTo>
                  <a:cubicBezTo>
                    <a:pt x="105" y="275"/>
                    <a:pt x="105" y="275"/>
                    <a:pt x="106" y="275"/>
                  </a:cubicBezTo>
                  <a:cubicBezTo>
                    <a:pt x="106" y="276"/>
                    <a:pt x="105" y="278"/>
                    <a:pt x="105" y="280"/>
                  </a:cubicBezTo>
                  <a:cubicBezTo>
                    <a:pt x="106" y="279"/>
                    <a:pt x="106" y="277"/>
                    <a:pt x="106" y="279"/>
                  </a:cubicBezTo>
                  <a:cubicBezTo>
                    <a:pt x="107" y="279"/>
                    <a:pt x="108" y="278"/>
                    <a:pt x="108" y="277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109" y="277"/>
                    <a:pt x="109" y="278"/>
                    <a:pt x="109" y="278"/>
                  </a:cubicBezTo>
                  <a:cubicBezTo>
                    <a:pt x="109" y="278"/>
                    <a:pt x="109" y="278"/>
                    <a:pt x="109" y="278"/>
                  </a:cubicBezTo>
                  <a:cubicBezTo>
                    <a:pt x="109" y="279"/>
                    <a:pt x="109" y="279"/>
                    <a:pt x="108" y="280"/>
                  </a:cubicBezTo>
                  <a:cubicBezTo>
                    <a:pt x="108" y="280"/>
                    <a:pt x="109" y="280"/>
                    <a:pt x="109" y="280"/>
                  </a:cubicBezTo>
                  <a:cubicBezTo>
                    <a:pt x="109" y="280"/>
                    <a:pt x="109" y="281"/>
                    <a:pt x="108" y="281"/>
                  </a:cubicBezTo>
                  <a:cubicBezTo>
                    <a:pt x="110" y="280"/>
                    <a:pt x="109" y="279"/>
                    <a:pt x="110" y="278"/>
                  </a:cubicBezTo>
                  <a:cubicBezTo>
                    <a:pt x="111" y="278"/>
                    <a:pt x="111" y="278"/>
                    <a:pt x="111" y="279"/>
                  </a:cubicBezTo>
                  <a:cubicBezTo>
                    <a:pt x="112" y="278"/>
                    <a:pt x="112" y="277"/>
                    <a:pt x="113" y="275"/>
                  </a:cubicBezTo>
                  <a:cubicBezTo>
                    <a:pt x="114" y="276"/>
                    <a:pt x="116" y="274"/>
                    <a:pt x="115" y="273"/>
                  </a:cubicBezTo>
                  <a:cubicBezTo>
                    <a:pt x="116" y="273"/>
                    <a:pt x="115" y="272"/>
                    <a:pt x="116" y="272"/>
                  </a:cubicBezTo>
                  <a:cubicBezTo>
                    <a:pt x="118" y="271"/>
                    <a:pt x="117" y="272"/>
                    <a:pt x="117" y="272"/>
                  </a:cubicBezTo>
                  <a:cubicBezTo>
                    <a:pt x="116" y="274"/>
                    <a:pt x="115" y="275"/>
                    <a:pt x="114" y="276"/>
                  </a:cubicBezTo>
                  <a:cubicBezTo>
                    <a:pt x="114" y="276"/>
                    <a:pt x="115" y="276"/>
                    <a:pt x="115" y="276"/>
                  </a:cubicBezTo>
                  <a:cubicBezTo>
                    <a:pt x="115" y="276"/>
                    <a:pt x="114" y="277"/>
                    <a:pt x="114" y="277"/>
                  </a:cubicBezTo>
                  <a:cubicBezTo>
                    <a:pt x="113" y="277"/>
                    <a:pt x="111" y="279"/>
                    <a:pt x="112" y="280"/>
                  </a:cubicBezTo>
                  <a:cubicBezTo>
                    <a:pt x="111" y="280"/>
                    <a:pt x="110" y="281"/>
                    <a:pt x="111" y="281"/>
                  </a:cubicBezTo>
                  <a:cubicBezTo>
                    <a:pt x="111" y="282"/>
                    <a:pt x="111" y="283"/>
                    <a:pt x="112" y="283"/>
                  </a:cubicBezTo>
                  <a:cubicBezTo>
                    <a:pt x="113" y="283"/>
                    <a:pt x="113" y="282"/>
                    <a:pt x="113" y="281"/>
                  </a:cubicBezTo>
                  <a:cubicBezTo>
                    <a:pt x="115" y="283"/>
                    <a:pt x="117" y="279"/>
                    <a:pt x="115" y="280"/>
                  </a:cubicBezTo>
                  <a:cubicBezTo>
                    <a:pt x="116" y="279"/>
                    <a:pt x="115" y="278"/>
                    <a:pt x="116" y="277"/>
                  </a:cubicBezTo>
                  <a:cubicBezTo>
                    <a:pt x="117" y="279"/>
                    <a:pt x="122" y="274"/>
                    <a:pt x="119" y="274"/>
                  </a:cubicBezTo>
                  <a:cubicBezTo>
                    <a:pt x="120" y="273"/>
                    <a:pt x="120" y="273"/>
                    <a:pt x="119" y="272"/>
                  </a:cubicBezTo>
                  <a:cubicBezTo>
                    <a:pt x="120" y="273"/>
                    <a:pt x="120" y="274"/>
                    <a:pt x="121" y="273"/>
                  </a:cubicBezTo>
                  <a:cubicBezTo>
                    <a:pt x="121" y="273"/>
                    <a:pt x="121" y="274"/>
                    <a:pt x="121" y="274"/>
                  </a:cubicBezTo>
                  <a:cubicBezTo>
                    <a:pt x="122" y="274"/>
                    <a:pt x="124" y="273"/>
                    <a:pt x="123" y="272"/>
                  </a:cubicBezTo>
                  <a:cubicBezTo>
                    <a:pt x="124" y="272"/>
                    <a:pt x="124" y="271"/>
                    <a:pt x="125" y="269"/>
                  </a:cubicBezTo>
                  <a:cubicBezTo>
                    <a:pt x="124" y="269"/>
                    <a:pt x="122" y="270"/>
                    <a:pt x="121" y="271"/>
                  </a:cubicBezTo>
                  <a:cubicBezTo>
                    <a:pt x="121" y="270"/>
                    <a:pt x="121" y="268"/>
                    <a:pt x="121" y="268"/>
                  </a:cubicBezTo>
                  <a:cubicBezTo>
                    <a:pt x="122" y="267"/>
                    <a:pt x="123" y="268"/>
                    <a:pt x="123" y="266"/>
                  </a:cubicBezTo>
                  <a:cubicBezTo>
                    <a:pt x="123" y="266"/>
                    <a:pt x="122" y="266"/>
                    <a:pt x="122" y="266"/>
                  </a:cubicBezTo>
                  <a:cubicBezTo>
                    <a:pt x="122" y="266"/>
                    <a:pt x="122" y="266"/>
                    <a:pt x="122" y="266"/>
                  </a:cubicBezTo>
                  <a:cubicBezTo>
                    <a:pt x="123" y="265"/>
                    <a:pt x="123" y="263"/>
                    <a:pt x="123" y="262"/>
                  </a:cubicBezTo>
                  <a:cubicBezTo>
                    <a:pt x="123" y="262"/>
                    <a:pt x="124" y="263"/>
                    <a:pt x="124" y="263"/>
                  </a:cubicBezTo>
                  <a:cubicBezTo>
                    <a:pt x="124" y="262"/>
                    <a:pt x="124" y="260"/>
                    <a:pt x="125" y="260"/>
                  </a:cubicBezTo>
                  <a:cubicBezTo>
                    <a:pt x="125" y="260"/>
                    <a:pt x="124" y="260"/>
                    <a:pt x="125" y="260"/>
                  </a:cubicBezTo>
                  <a:cubicBezTo>
                    <a:pt x="125" y="258"/>
                    <a:pt x="127" y="255"/>
                    <a:pt x="127" y="254"/>
                  </a:cubicBezTo>
                  <a:cubicBezTo>
                    <a:pt x="128" y="253"/>
                    <a:pt x="129" y="253"/>
                    <a:pt x="130" y="252"/>
                  </a:cubicBezTo>
                  <a:cubicBezTo>
                    <a:pt x="131" y="251"/>
                    <a:pt x="131" y="248"/>
                    <a:pt x="130" y="246"/>
                  </a:cubicBezTo>
                  <a:cubicBezTo>
                    <a:pt x="129" y="245"/>
                    <a:pt x="129" y="245"/>
                    <a:pt x="129" y="244"/>
                  </a:cubicBezTo>
                  <a:cubicBezTo>
                    <a:pt x="128" y="241"/>
                    <a:pt x="128" y="243"/>
                    <a:pt x="130" y="242"/>
                  </a:cubicBezTo>
                  <a:cubicBezTo>
                    <a:pt x="131" y="242"/>
                    <a:pt x="134" y="241"/>
                    <a:pt x="134" y="239"/>
                  </a:cubicBezTo>
                  <a:cubicBezTo>
                    <a:pt x="135" y="240"/>
                    <a:pt x="136" y="239"/>
                    <a:pt x="137" y="238"/>
                  </a:cubicBezTo>
                  <a:cubicBezTo>
                    <a:pt x="137" y="239"/>
                    <a:pt x="136" y="240"/>
                    <a:pt x="136" y="241"/>
                  </a:cubicBezTo>
                  <a:cubicBezTo>
                    <a:pt x="137" y="240"/>
                    <a:pt x="138" y="240"/>
                    <a:pt x="139" y="239"/>
                  </a:cubicBezTo>
                  <a:cubicBezTo>
                    <a:pt x="137" y="239"/>
                    <a:pt x="139" y="238"/>
                    <a:pt x="139" y="237"/>
                  </a:cubicBezTo>
                  <a:cubicBezTo>
                    <a:pt x="139" y="235"/>
                    <a:pt x="140" y="232"/>
                    <a:pt x="138" y="230"/>
                  </a:cubicBezTo>
                  <a:cubicBezTo>
                    <a:pt x="137" y="228"/>
                    <a:pt x="136" y="229"/>
                    <a:pt x="136" y="226"/>
                  </a:cubicBezTo>
                  <a:cubicBezTo>
                    <a:pt x="137" y="225"/>
                    <a:pt x="138" y="224"/>
                    <a:pt x="139" y="222"/>
                  </a:cubicBezTo>
                  <a:cubicBezTo>
                    <a:pt x="138" y="223"/>
                    <a:pt x="136" y="228"/>
                    <a:pt x="138" y="228"/>
                  </a:cubicBezTo>
                  <a:cubicBezTo>
                    <a:pt x="139" y="228"/>
                    <a:pt x="139" y="230"/>
                    <a:pt x="140" y="231"/>
                  </a:cubicBezTo>
                  <a:cubicBezTo>
                    <a:pt x="141" y="231"/>
                    <a:pt x="142" y="231"/>
                    <a:pt x="142" y="233"/>
                  </a:cubicBezTo>
                  <a:cubicBezTo>
                    <a:pt x="144" y="231"/>
                    <a:pt x="143" y="233"/>
                    <a:pt x="143" y="235"/>
                  </a:cubicBezTo>
                  <a:cubicBezTo>
                    <a:pt x="142" y="237"/>
                    <a:pt x="140" y="238"/>
                    <a:pt x="141" y="241"/>
                  </a:cubicBezTo>
                  <a:cubicBezTo>
                    <a:pt x="140" y="241"/>
                    <a:pt x="138" y="243"/>
                    <a:pt x="139" y="244"/>
                  </a:cubicBezTo>
                  <a:cubicBezTo>
                    <a:pt x="139" y="244"/>
                    <a:pt x="139" y="244"/>
                    <a:pt x="139" y="244"/>
                  </a:cubicBezTo>
                  <a:cubicBezTo>
                    <a:pt x="137" y="246"/>
                    <a:pt x="140" y="247"/>
                    <a:pt x="140" y="245"/>
                  </a:cubicBezTo>
                  <a:cubicBezTo>
                    <a:pt x="140" y="245"/>
                    <a:pt x="140" y="245"/>
                    <a:pt x="140" y="245"/>
                  </a:cubicBezTo>
                  <a:cubicBezTo>
                    <a:pt x="142" y="245"/>
                    <a:pt x="141" y="243"/>
                    <a:pt x="142" y="242"/>
                  </a:cubicBezTo>
                  <a:cubicBezTo>
                    <a:pt x="143" y="242"/>
                    <a:pt x="143" y="242"/>
                    <a:pt x="144" y="241"/>
                  </a:cubicBezTo>
                  <a:cubicBezTo>
                    <a:pt x="144" y="241"/>
                    <a:pt x="144" y="238"/>
                    <a:pt x="145" y="239"/>
                  </a:cubicBezTo>
                  <a:cubicBezTo>
                    <a:pt x="146" y="241"/>
                    <a:pt x="145" y="240"/>
                    <a:pt x="145" y="242"/>
                  </a:cubicBezTo>
                  <a:cubicBezTo>
                    <a:pt x="144" y="244"/>
                    <a:pt x="147" y="244"/>
                    <a:pt x="148" y="246"/>
                  </a:cubicBezTo>
                  <a:cubicBezTo>
                    <a:pt x="149" y="249"/>
                    <a:pt x="146" y="245"/>
                    <a:pt x="145" y="244"/>
                  </a:cubicBezTo>
                  <a:cubicBezTo>
                    <a:pt x="145" y="244"/>
                    <a:pt x="145" y="244"/>
                    <a:pt x="145" y="245"/>
                  </a:cubicBezTo>
                  <a:cubicBezTo>
                    <a:pt x="144" y="244"/>
                    <a:pt x="143" y="244"/>
                    <a:pt x="143" y="243"/>
                  </a:cubicBezTo>
                  <a:cubicBezTo>
                    <a:pt x="143" y="244"/>
                    <a:pt x="141" y="247"/>
                    <a:pt x="142" y="246"/>
                  </a:cubicBezTo>
                  <a:cubicBezTo>
                    <a:pt x="142" y="247"/>
                    <a:pt x="143" y="248"/>
                    <a:pt x="142" y="248"/>
                  </a:cubicBezTo>
                  <a:cubicBezTo>
                    <a:pt x="141" y="248"/>
                    <a:pt x="141" y="246"/>
                    <a:pt x="140" y="247"/>
                  </a:cubicBezTo>
                  <a:cubicBezTo>
                    <a:pt x="141" y="248"/>
                    <a:pt x="137" y="248"/>
                    <a:pt x="139" y="251"/>
                  </a:cubicBezTo>
                  <a:cubicBezTo>
                    <a:pt x="137" y="252"/>
                    <a:pt x="140" y="253"/>
                    <a:pt x="140" y="251"/>
                  </a:cubicBezTo>
                  <a:cubicBezTo>
                    <a:pt x="141" y="251"/>
                    <a:pt x="142" y="250"/>
                    <a:pt x="142" y="249"/>
                  </a:cubicBezTo>
                  <a:cubicBezTo>
                    <a:pt x="142" y="250"/>
                    <a:pt x="142" y="250"/>
                    <a:pt x="142" y="250"/>
                  </a:cubicBezTo>
                  <a:cubicBezTo>
                    <a:pt x="142" y="250"/>
                    <a:pt x="143" y="249"/>
                    <a:pt x="143" y="249"/>
                  </a:cubicBezTo>
                  <a:cubicBezTo>
                    <a:pt x="143" y="249"/>
                    <a:pt x="143" y="250"/>
                    <a:pt x="143" y="250"/>
                  </a:cubicBezTo>
                  <a:cubicBezTo>
                    <a:pt x="143" y="250"/>
                    <a:pt x="143" y="250"/>
                    <a:pt x="144" y="249"/>
                  </a:cubicBezTo>
                  <a:cubicBezTo>
                    <a:pt x="144" y="251"/>
                    <a:pt x="146" y="252"/>
                    <a:pt x="147" y="253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48" y="253"/>
                    <a:pt x="149" y="254"/>
                    <a:pt x="150" y="254"/>
                  </a:cubicBezTo>
                  <a:cubicBezTo>
                    <a:pt x="151" y="253"/>
                    <a:pt x="151" y="253"/>
                    <a:pt x="151" y="252"/>
                  </a:cubicBezTo>
                  <a:cubicBezTo>
                    <a:pt x="149" y="255"/>
                    <a:pt x="152" y="255"/>
                    <a:pt x="154" y="256"/>
                  </a:cubicBezTo>
                  <a:cubicBezTo>
                    <a:pt x="155" y="257"/>
                    <a:pt x="155" y="258"/>
                    <a:pt x="157" y="258"/>
                  </a:cubicBezTo>
                  <a:cubicBezTo>
                    <a:pt x="157" y="256"/>
                    <a:pt x="152" y="253"/>
                    <a:pt x="157" y="256"/>
                  </a:cubicBezTo>
                  <a:cubicBezTo>
                    <a:pt x="156" y="255"/>
                    <a:pt x="156" y="253"/>
                    <a:pt x="156" y="253"/>
                  </a:cubicBezTo>
                  <a:cubicBezTo>
                    <a:pt x="155" y="255"/>
                    <a:pt x="154" y="252"/>
                    <a:pt x="154" y="251"/>
                  </a:cubicBezTo>
                  <a:cubicBezTo>
                    <a:pt x="154" y="250"/>
                    <a:pt x="156" y="248"/>
                    <a:pt x="155" y="247"/>
                  </a:cubicBezTo>
                  <a:cubicBezTo>
                    <a:pt x="154" y="248"/>
                    <a:pt x="154" y="249"/>
                    <a:pt x="153" y="250"/>
                  </a:cubicBezTo>
                  <a:cubicBezTo>
                    <a:pt x="153" y="247"/>
                    <a:pt x="155" y="246"/>
                    <a:pt x="153" y="244"/>
                  </a:cubicBezTo>
                  <a:cubicBezTo>
                    <a:pt x="154" y="244"/>
                    <a:pt x="157" y="246"/>
                    <a:pt x="157" y="243"/>
                  </a:cubicBezTo>
                  <a:cubicBezTo>
                    <a:pt x="159" y="244"/>
                    <a:pt x="159" y="242"/>
                    <a:pt x="159" y="240"/>
                  </a:cubicBezTo>
                  <a:cubicBezTo>
                    <a:pt x="160" y="241"/>
                    <a:pt x="158" y="248"/>
                    <a:pt x="161" y="246"/>
                  </a:cubicBezTo>
                  <a:cubicBezTo>
                    <a:pt x="160" y="244"/>
                    <a:pt x="162" y="237"/>
                    <a:pt x="158" y="237"/>
                  </a:cubicBezTo>
                  <a:cubicBezTo>
                    <a:pt x="160" y="237"/>
                    <a:pt x="162" y="239"/>
                    <a:pt x="162" y="236"/>
                  </a:cubicBezTo>
                  <a:cubicBezTo>
                    <a:pt x="164" y="238"/>
                    <a:pt x="162" y="241"/>
                    <a:pt x="162" y="243"/>
                  </a:cubicBezTo>
                  <a:cubicBezTo>
                    <a:pt x="163" y="246"/>
                    <a:pt x="165" y="244"/>
                    <a:pt x="165" y="242"/>
                  </a:cubicBezTo>
                  <a:cubicBezTo>
                    <a:pt x="168" y="243"/>
                    <a:pt x="166" y="238"/>
                    <a:pt x="167" y="237"/>
                  </a:cubicBezTo>
                  <a:cubicBezTo>
                    <a:pt x="167" y="238"/>
                    <a:pt x="167" y="239"/>
                    <a:pt x="167" y="240"/>
                  </a:cubicBezTo>
                  <a:cubicBezTo>
                    <a:pt x="168" y="241"/>
                    <a:pt x="169" y="240"/>
                    <a:pt x="169" y="240"/>
                  </a:cubicBezTo>
                  <a:cubicBezTo>
                    <a:pt x="170" y="240"/>
                    <a:pt x="171" y="241"/>
                    <a:pt x="172" y="240"/>
                  </a:cubicBezTo>
                  <a:cubicBezTo>
                    <a:pt x="172" y="240"/>
                    <a:pt x="171" y="239"/>
                    <a:pt x="171" y="239"/>
                  </a:cubicBezTo>
                  <a:cubicBezTo>
                    <a:pt x="171" y="239"/>
                    <a:pt x="172" y="239"/>
                    <a:pt x="172" y="239"/>
                  </a:cubicBezTo>
                  <a:cubicBezTo>
                    <a:pt x="173" y="237"/>
                    <a:pt x="171" y="236"/>
                    <a:pt x="169" y="236"/>
                  </a:cubicBezTo>
                  <a:cubicBezTo>
                    <a:pt x="170" y="236"/>
                    <a:pt x="169" y="236"/>
                    <a:pt x="170" y="236"/>
                  </a:cubicBezTo>
                  <a:cubicBezTo>
                    <a:pt x="170" y="236"/>
                    <a:pt x="169" y="235"/>
                    <a:pt x="169" y="235"/>
                  </a:cubicBezTo>
                  <a:cubicBezTo>
                    <a:pt x="169" y="235"/>
                    <a:pt x="169" y="234"/>
                    <a:pt x="169" y="234"/>
                  </a:cubicBezTo>
                  <a:cubicBezTo>
                    <a:pt x="170" y="234"/>
                    <a:pt x="170" y="235"/>
                    <a:pt x="171" y="235"/>
                  </a:cubicBezTo>
                  <a:cubicBezTo>
                    <a:pt x="171" y="236"/>
                    <a:pt x="172" y="235"/>
                    <a:pt x="173" y="235"/>
                  </a:cubicBezTo>
                  <a:cubicBezTo>
                    <a:pt x="173" y="236"/>
                    <a:pt x="173" y="238"/>
                    <a:pt x="175" y="239"/>
                  </a:cubicBezTo>
                  <a:cubicBezTo>
                    <a:pt x="175" y="239"/>
                    <a:pt x="175" y="238"/>
                    <a:pt x="175" y="237"/>
                  </a:cubicBezTo>
                  <a:cubicBezTo>
                    <a:pt x="178" y="236"/>
                    <a:pt x="172" y="234"/>
                    <a:pt x="171" y="232"/>
                  </a:cubicBezTo>
                  <a:cubicBezTo>
                    <a:pt x="171" y="231"/>
                    <a:pt x="175" y="229"/>
                    <a:pt x="176" y="231"/>
                  </a:cubicBezTo>
                  <a:cubicBezTo>
                    <a:pt x="171" y="230"/>
                    <a:pt x="173" y="234"/>
                    <a:pt x="177" y="235"/>
                  </a:cubicBezTo>
                  <a:cubicBezTo>
                    <a:pt x="176" y="236"/>
                    <a:pt x="178" y="238"/>
                    <a:pt x="177" y="239"/>
                  </a:cubicBezTo>
                  <a:cubicBezTo>
                    <a:pt x="179" y="239"/>
                    <a:pt x="179" y="238"/>
                    <a:pt x="179" y="236"/>
                  </a:cubicBezTo>
                  <a:cubicBezTo>
                    <a:pt x="179" y="237"/>
                    <a:pt x="180" y="237"/>
                    <a:pt x="181" y="238"/>
                  </a:cubicBezTo>
                  <a:cubicBezTo>
                    <a:pt x="180" y="238"/>
                    <a:pt x="180" y="238"/>
                    <a:pt x="180" y="238"/>
                  </a:cubicBezTo>
                  <a:cubicBezTo>
                    <a:pt x="181" y="238"/>
                    <a:pt x="182" y="238"/>
                    <a:pt x="183" y="239"/>
                  </a:cubicBezTo>
                  <a:cubicBezTo>
                    <a:pt x="180" y="239"/>
                    <a:pt x="182" y="246"/>
                    <a:pt x="183" y="247"/>
                  </a:cubicBezTo>
                  <a:cubicBezTo>
                    <a:pt x="183" y="247"/>
                    <a:pt x="183" y="246"/>
                    <a:pt x="183" y="246"/>
                  </a:cubicBezTo>
                  <a:cubicBezTo>
                    <a:pt x="183" y="246"/>
                    <a:pt x="184" y="246"/>
                    <a:pt x="184" y="245"/>
                  </a:cubicBezTo>
                  <a:cubicBezTo>
                    <a:pt x="185" y="247"/>
                    <a:pt x="183" y="249"/>
                    <a:pt x="185" y="249"/>
                  </a:cubicBezTo>
                  <a:cubicBezTo>
                    <a:pt x="185" y="249"/>
                    <a:pt x="185" y="250"/>
                    <a:pt x="185" y="250"/>
                  </a:cubicBezTo>
                  <a:cubicBezTo>
                    <a:pt x="187" y="250"/>
                    <a:pt x="186" y="246"/>
                    <a:pt x="187" y="248"/>
                  </a:cubicBezTo>
                  <a:cubicBezTo>
                    <a:pt x="187" y="246"/>
                    <a:pt x="188" y="246"/>
                    <a:pt x="187" y="244"/>
                  </a:cubicBezTo>
                  <a:cubicBezTo>
                    <a:pt x="187" y="244"/>
                    <a:pt x="188" y="244"/>
                    <a:pt x="188" y="244"/>
                  </a:cubicBezTo>
                  <a:cubicBezTo>
                    <a:pt x="189" y="247"/>
                    <a:pt x="190" y="245"/>
                    <a:pt x="191" y="245"/>
                  </a:cubicBezTo>
                  <a:cubicBezTo>
                    <a:pt x="190" y="244"/>
                    <a:pt x="190" y="242"/>
                    <a:pt x="190" y="241"/>
                  </a:cubicBezTo>
                  <a:cubicBezTo>
                    <a:pt x="189" y="241"/>
                    <a:pt x="189" y="241"/>
                    <a:pt x="189" y="241"/>
                  </a:cubicBezTo>
                  <a:cubicBezTo>
                    <a:pt x="188" y="241"/>
                    <a:pt x="188" y="241"/>
                    <a:pt x="188" y="242"/>
                  </a:cubicBezTo>
                  <a:cubicBezTo>
                    <a:pt x="188" y="241"/>
                    <a:pt x="187" y="239"/>
                    <a:pt x="187" y="238"/>
                  </a:cubicBezTo>
                  <a:cubicBezTo>
                    <a:pt x="187" y="238"/>
                    <a:pt x="189" y="240"/>
                    <a:pt x="189" y="240"/>
                  </a:cubicBezTo>
                  <a:cubicBezTo>
                    <a:pt x="189" y="238"/>
                    <a:pt x="190" y="238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6"/>
                    <a:pt x="190" y="236"/>
                    <a:pt x="191" y="236"/>
                  </a:cubicBezTo>
                  <a:cubicBezTo>
                    <a:pt x="191" y="237"/>
                    <a:pt x="190" y="238"/>
                    <a:pt x="190" y="239"/>
                  </a:cubicBezTo>
                  <a:cubicBezTo>
                    <a:pt x="191" y="239"/>
                    <a:pt x="191" y="245"/>
                    <a:pt x="193" y="244"/>
                  </a:cubicBezTo>
                  <a:cubicBezTo>
                    <a:pt x="193" y="243"/>
                    <a:pt x="193" y="239"/>
                    <a:pt x="192" y="238"/>
                  </a:cubicBezTo>
                  <a:cubicBezTo>
                    <a:pt x="193" y="238"/>
                    <a:pt x="194" y="238"/>
                    <a:pt x="194" y="237"/>
                  </a:cubicBezTo>
                  <a:cubicBezTo>
                    <a:pt x="194" y="238"/>
                    <a:pt x="194" y="239"/>
                    <a:pt x="194" y="240"/>
                  </a:cubicBezTo>
                  <a:cubicBezTo>
                    <a:pt x="194" y="240"/>
                    <a:pt x="194" y="240"/>
                    <a:pt x="194" y="240"/>
                  </a:cubicBezTo>
                  <a:cubicBezTo>
                    <a:pt x="194" y="242"/>
                    <a:pt x="193" y="244"/>
                    <a:pt x="195" y="245"/>
                  </a:cubicBezTo>
                  <a:cubicBezTo>
                    <a:pt x="195" y="244"/>
                    <a:pt x="196" y="242"/>
                    <a:pt x="196" y="240"/>
                  </a:cubicBezTo>
                  <a:cubicBezTo>
                    <a:pt x="196" y="238"/>
                    <a:pt x="194" y="238"/>
                    <a:pt x="196" y="237"/>
                  </a:cubicBezTo>
                  <a:cubicBezTo>
                    <a:pt x="196" y="238"/>
                    <a:pt x="196" y="238"/>
                    <a:pt x="196" y="238"/>
                  </a:cubicBezTo>
                  <a:cubicBezTo>
                    <a:pt x="196" y="240"/>
                    <a:pt x="197" y="238"/>
                    <a:pt x="197" y="237"/>
                  </a:cubicBezTo>
                  <a:cubicBezTo>
                    <a:pt x="198" y="236"/>
                    <a:pt x="196" y="234"/>
                    <a:pt x="196" y="234"/>
                  </a:cubicBezTo>
                  <a:cubicBezTo>
                    <a:pt x="198" y="236"/>
                    <a:pt x="198" y="229"/>
                    <a:pt x="200" y="233"/>
                  </a:cubicBezTo>
                  <a:cubicBezTo>
                    <a:pt x="200" y="231"/>
                    <a:pt x="198" y="232"/>
                    <a:pt x="198" y="230"/>
                  </a:cubicBezTo>
                  <a:cubicBezTo>
                    <a:pt x="199" y="231"/>
                    <a:pt x="199" y="230"/>
                    <a:pt x="199" y="229"/>
                  </a:cubicBezTo>
                  <a:cubicBezTo>
                    <a:pt x="199" y="230"/>
                    <a:pt x="200" y="231"/>
                    <a:pt x="200" y="232"/>
                  </a:cubicBezTo>
                  <a:cubicBezTo>
                    <a:pt x="201" y="231"/>
                    <a:pt x="201" y="230"/>
                    <a:pt x="201" y="229"/>
                  </a:cubicBezTo>
                  <a:cubicBezTo>
                    <a:pt x="201" y="229"/>
                    <a:pt x="201" y="229"/>
                    <a:pt x="201" y="229"/>
                  </a:cubicBezTo>
                  <a:cubicBezTo>
                    <a:pt x="201" y="229"/>
                    <a:pt x="201" y="228"/>
                    <a:pt x="201" y="228"/>
                  </a:cubicBezTo>
                  <a:cubicBezTo>
                    <a:pt x="202" y="228"/>
                    <a:pt x="202" y="229"/>
                    <a:pt x="202" y="230"/>
                  </a:cubicBezTo>
                  <a:cubicBezTo>
                    <a:pt x="202" y="230"/>
                    <a:pt x="200" y="233"/>
                    <a:pt x="200" y="233"/>
                  </a:cubicBezTo>
                  <a:cubicBezTo>
                    <a:pt x="200" y="236"/>
                    <a:pt x="203" y="234"/>
                    <a:pt x="201" y="233"/>
                  </a:cubicBezTo>
                  <a:cubicBezTo>
                    <a:pt x="202" y="233"/>
                    <a:pt x="204" y="228"/>
                    <a:pt x="204" y="228"/>
                  </a:cubicBezTo>
                  <a:cubicBezTo>
                    <a:pt x="206" y="230"/>
                    <a:pt x="202" y="233"/>
                    <a:pt x="204" y="234"/>
                  </a:cubicBezTo>
                  <a:cubicBezTo>
                    <a:pt x="205" y="234"/>
                    <a:pt x="204" y="234"/>
                    <a:pt x="205" y="235"/>
                  </a:cubicBezTo>
                  <a:cubicBezTo>
                    <a:pt x="205" y="235"/>
                    <a:pt x="204" y="237"/>
                    <a:pt x="205" y="237"/>
                  </a:cubicBezTo>
                  <a:cubicBezTo>
                    <a:pt x="205" y="237"/>
                    <a:pt x="205" y="236"/>
                    <a:pt x="206" y="235"/>
                  </a:cubicBezTo>
                  <a:cubicBezTo>
                    <a:pt x="205" y="237"/>
                    <a:pt x="206" y="237"/>
                    <a:pt x="207" y="236"/>
                  </a:cubicBezTo>
                  <a:cubicBezTo>
                    <a:pt x="207" y="235"/>
                    <a:pt x="207" y="234"/>
                    <a:pt x="208" y="233"/>
                  </a:cubicBezTo>
                  <a:cubicBezTo>
                    <a:pt x="207" y="234"/>
                    <a:pt x="209" y="232"/>
                    <a:pt x="209" y="232"/>
                  </a:cubicBezTo>
                  <a:cubicBezTo>
                    <a:pt x="209" y="232"/>
                    <a:pt x="209" y="231"/>
                    <a:pt x="210" y="231"/>
                  </a:cubicBezTo>
                  <a:cubicBezTo>
                    <a:pt x="212" y="231"/>
                    <a:pt x="211" y="233"/>
                    <a:pt x="210" y="234"/>
                  </a:cubicBezTo>
                  <a:cubicBezTo>
                    <a:pt x="210" y="233"/>
                    <a:pt x="211" y="234"/>
                    <a:pt x="211" y="234"/>
                  </a:cubicBezTo>
                  <a:cubicBezTo>
                    <a:pt x="211" y="234"/>
                    <a:pt x="211" y="234"/>
                    <a:pt x="211" y="234"/>
                  </a:cubicBezTo>
                  <a:cubicBezTo>
                    <a:pt x="211" y="235"/>
                    <a:pt x="214" y="235"/>
                    <a:pt x="214" y="234"/>
                  </a:cubicBezTo>
                  <a:cubicBezTo>
                    <a:pt x="216" y="233"/>
                    <a:pt x="214" y="233"/>
                    <a:pt x="215" y="232"/>
                  </a:cubicBezTo>
                  <a:cubicBezTo>
                    <a:pt x="215" y="230"/>
                    <a:pt x="216" y="227"/>
                    <a:pt x="213" y="227"/>
                  </a:cubicBezTo>
                  <a:cubicBezTo>
                    <a:pt x="214" y="227"/>
                    <a:pt x="215" y="227"/>
                    <a:pt x="216" y="227"/>
                  </a:cubicBezTo>
                  <a:cubicBezTo>
                    <a:pt x="216" y="226"/>
                    <a:pt x="215" y="225"/>
                    <a:pt x="216" y="224"/>
                  </a:cubicBezTo>
                  <a:cubicBezTo>
                    <a:pt x="217" y="224"/>
                    <a:pt x="217" y="226"/>
                    <a:pt x="217" y="227"/>
                  </a:cubicBezTo>
                  <a:cubicBezTo>
                    <a:pt x="218" y="224"/>
                    <a:pt x="218" y="226"/>
                    <a:pt x="219" y="227"/>
                  </a:cubicBezTo>
                  <a:cubicBezTo>
                    <a:pt x="219" y="227"/>
                    <a:pt x="221" y="229"/>
                    <a:pt x="222" y="229"/>
                  </a:cubicBezTo>
                  <a:cubicBezTo>
                    <a:pt x="224" y="227"/>
                    <a:pt x="222" y="228"/>
                    <a:pt x="222" y="226"/>
                  </a:cubicBezTo>
                  <a:cubicBezTo>
                    <a:pt x="223" y="224"/>
                    <a:pt x="222" y="223"/>
                    <a:pt x="223" y="223"/>
                  </a:cubicBezTo>
                  <a:cubicBezTo>
                    <a:pt x="223" y="225"/>
                    <a:pt x="223" y="224"/>
                    <a:pt x="224" y="225"/>
                  </a:cubicBezTo>
                  <a:cubicBezTo>
                    <a:pt x="224" y="225"/>
                    <a:pt x="223" y="228"/>
                    <a:pt x="224" y="228"/>
                  </a:cubicBezTo>
                  <a:cubicBezTo>
                    <a:pt x="225" y="230"/>
                    <a:pt x="225" y="227"/>
                    <a:pt x="226" y="226"/>
                  </a:cubicBezTo>
                  <a:cubicBezTo>
                    <a:pt x="226" y="227"/>
                    <a:pt x="226" y="227"/>
                    <a:pt x="226" y="227"/>
                  </a:cubicBezTo>
                  <a:cubicBezTo>
                    <a:pt x="228" y="226"/>
                    <a:pt x="227" y="226"/>
                    <a:pt x="226" y="225"/>
                  </a:cubicBezTo>
                  <a:cubicBezTo>
                    <a:pt x="227" y="225"/>
                    <a:pt x="226" y="225"/>
                    <a:pt x="227" y="225"/>
                  </a:cubicBezTo>
                  <a:cubicBezTo>
                    <a:pt x="227" y="224"/>
                    <a:pt x="227" y="224"/>
                    <a:pt x="226" y="223"/>
                  </a:cubicBezTo>
                  <a:cubicBezTo>
                    <a:pt x="226" y="223"/>
                    <a:pt x="226" y="223"/>
                    <a:pt x="226" y="222"/>
                  </a:cubicBezTo>
                  <a:cubicBezTo>
                    <a:pt x="226" y="222"/>
                    <a:pt x="225" y="222"/>
                    <a:pt x="225" y="222"/>
                  </a:cubicBezTo>
                  <a:cubicBezTo>
                    <a:pt x="226" y="221"/>
                    <a:pt x="226" y="220"/>
                    <a:pt x="225" y="219"/>
                  </a:cubicBezTo>
                  <a:cubicBezTo>
                    <a:pt x="225" y="219"/>
                    <a:pt x="226" y="219"/>
                    <a:pt x="226" y="220"/>
                  </a:cubicBezTo>
                  <a:cubicBezTo>
                    <a:pt x="225" y="221"/>
                    <a:pt x="226" y="222"/>
                    <a:pt x="228" y="222"/>
                  </a:cubicBezTo>
                  <a:cubicBezTo>
                    <a:pt x="227" y="220"/>
                    <a:pt x="229" y="220"/>
                    <a:pt x="230" y="220"/>
                  </a:cubicBezTo>
                  <a:cubicBezTo>
                    <a:pt x="232" y="221"/>
                    <a:pt x="231" y="221"/>
                    <a:pt x="230" y="223"/>
                  </a:cubicBezTo>
                  <a:cubicBezTo>
                    <a:pt x="230" y="223"/>
                    <a:pt x="230" y="223"/>
                    <a:pt x="229" y="223"/>
                  </a:cubicBezTo>
                  <a:cubicBezTo>
                    <a:pt x="230" y="223"/>
                    <a:pt x="230" y="224"/>
                    <a:pt x="230" y="224"/>
                  </a:cubicBezTo>
                  <a:cubicBezTo>
                    <a:pt x="231" y="224"/>
                    <a:pt x="231" y="224"/>
                    <a:pt x="231" y="225"/>
                  </a:cubicBezTo>
                  <a:cubicBezTo>
                    <a:pt x="232" y="226"/>
                    <a:pt x="232" y="228"/>
                    <a:pt x="234" y="226"/>
                  </a:cubicBezTo>
                  <a:cubicBezTo>
                    <a:pt x="231" y="224"/>
                    <a:pt x="235" y="223"/>
                    <a:pt x="235" y="224"/>
                  </a:cubicBezTo>
                  <a:cubicBezTo>
                    <a:pt x="234" y="226"/>
                    <a:pt x="236" y="226"/>
                    <a:pt x="238" y="225"/>
                  </a:cubicBezTo>
                  <a:cubicBezTo>
                    <a:pt x="237" y="225"/>
                    <a:pt x="237" y="224"/>
                    <a:pt x="236" y="224"/>
                  </a:cubicBezTo>
                  <a:cubicBezTo>
                    <a:pt x="239" y="224"/>
                    <a:pt x="242" y="223"/>
                    <a:pt x="242" y="220"/>
                  </a:cubicBezTo>
                  <a:cubicBezTo>
                    <a:pt x="244" y="219"/>
                    <a:pt x="243" y="218"/>
                    <a:pt x="242" y="217"/>
                  </a:cubicBezTo>
                  <a:cubicBezTo>
                    <a:pt x="243" y="217"/>
                    <a:pt x="246" y="218"/>
                    <a:pt x="244" y="216"/>
                  </a:cubicBezTo>
                  <a:cubicBezTo>
                    <a:pt x="245" y="215"/>
                    <a:pt x="245" y="215"/>
                    <a:pt x="246" y="215"/>
                  </a:cubicBezTo>
                  <a:cubicBezTo>
                    <a:pt x="246" y="215"/>
                    <a:pt x="246" y="215"/>
                    <a:pt x="246" y="216"/>
                  </a:cubicBezTo>
                  <a:cubicBezTo>
                    <a:pt x="247" y="215"/>
                    <a:pt x="252" y="212"/>
                    <a:pt x="252" y="211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45" name="Freeform 1396"/>
            <p:cNvSpPr>
              <a:spLocks/>
            </p:cNvSpPr>
            <p:nvPr/>
          </p:nvSpPr>
          <p:spPr bwMode="auto">
            <a:xfrm>
              <a:off x="5036" y="1130"/>
              <a:ext cx="155" cy="287"/>
            </a:xfrm>
            <a:custGeom>
              <a:avLst/>
              <a:gdLst>
                <a:gd name="T0" fmla="*/ 132 w 113"/>
                <a:gd name="T1" fmla="*/ 187 h 209"/>
                <a:gd name="T2" fmla="*/ 129 w 113"/>
                <a:gd name="T3" fmla="*/ 107 h 209"/>
                <a:gd name="T4" fmla="*/ 122 w 113"/>
                <a:gd name="T5" fmla="*/ 0 h 209"/>
                <a:gd name="T6" fmla="*/ 107 w 113"/>
                <a:gd name="T7" fmla="*/ 3 h 209"/>
                <a:gd name="T8" fmla="*/ 100 w 113"/>
                <a:gd name="T9" fmla="*/ 4 h 209"/>
                <a:gd name="T10" fmla="*/ 93 w 113"/>
                <a:gd name="T11" fmla="*/ 8 h 209"/>
                <a:gd name="T12" fmla="*/ 93 w 113"/>
                <a:gd name="T13" fmla="*/ 18 h 209"/>
                <a:gd name="T14" fmla="*/ 88 w 113"/>
                <a:gd name="T15" fmla="*/ 26 h 209"/>
                <a:gd name="T16" fmla="*/ 91 w 113"/>
                <a:gd name="T17" fmla="*/ 32 h 209"/>
                <a:gd name="T18" fmla="*/ 86 w 113"/>
                <a:gd name="T19" fmla="*/ 40 h 209"/>
                <a:gd name="T20" fmla="*/ 84 w 113"/>
                <a:gd name="T21" fmla="*/ 49 h 209"/>
                <a:gd name="T22" fmla="*/ 77 w 113"/>
                <a:gd name="T23" fmla="*/ 62 h 209"/>
                <a:gd name="T24" fmla="*/ 81 w 113"/>
                <a:gd name="T25" fmla="*/ 73 h 209"/>
                <a:gd name="T26" fmla="*/ 82 w 113"/>
                <a:gd name="T27" fmla="*/ 76 h 209"/>
                <a:gd name="T28" fmla="*/ 82 w 113"/>
                <a:gd name="T29" fmla="*/ 78 h 209"/>
                <a:gd name="T30" fmla="*/ 82 w 113"/>
                <a:gd name="T31" fmla="*/ 80 h 209"/>
                <a:gd name="T32" fmla="*/ 80 w 113"/>
                <a:gd name="T33" fmla="*/ 82 h 209"/>
                <a:gd name="T34" fmla="*/ 81 w 113"/>
                <a:gd name="T35" fmla="*/ 89 h 209"/>
                <a:gd name="T36" fmla="*/ 81 w 113"/>
                <a:gd name="T37" fmla="*/ 89 h 209"/>
                <a:gd name="T38" fmla="*/ 74 w 113"/>
                <a:gd name="T39" fmla="*/ 96 h 209"/>
                <a:gd name="T40" fmla="*/ 60 w 113"/>
                <a:gd name="T41" fmla="*/ 106 h 209"/>
                <a:gd name="T42" fmla="*/ 47 w 113"/>
                <a:gd name="T43" fmla="*/ 107 h 209"/>
                <a:gd name="T44" fmla="*/ 41 w 113"/>
                <a:gd name="T45" fmla="*/ 118 h 209"/>
                <a:gd name="T46" fmla="*/ 43 w 113"/>
                <a:gd name="T47" fmla="*/ 128 h 209"/>
                <a:gd name="T48" fmla="*/ 43 w 113"/>
                <a:gd name="T49" fmla="*/ 135 h 209"/>
                <a:gd name="T50" fmla="*/ 38 w 113"/>
                <a:gd name="T51" fmla="*/ 143 h 209"/>
                <a:gd name="T52" fmla="*/ 37 w 113"/>
                <a:gd name="T53" fmla="*/ 147 h 209"/>
                <a:gd name="T54" fmla="*/ 37 w 113"/>
                <a:gd name="T55" fmla="*/ 150 h 209"/>
                <a:gd name="T56" fmla="*/ 33 w 113"/>
                <a:gd name="T57" fmla="*/ 155 h 209"/>
                <a:gd name="T58" fmla="*/ 30 w 113"/>
                <a:gd name="T59" fmla="*/ 161 h 209"/>
                <a:gd name="T60" fmla="*/ 27 w 113"/>
                <a:gd name="T61" fmla="*/ 170 h 209"/>
                <a:gd name="T62" fmla="*/ 19 w 113"/>
                <a:gd name="T63" fmla="*/ 184 h 209"/>
                <a:gd name="T64" fmla="*/ 12 w 113"/>
                <a:gd name="T65" fmla="*/ 196 h 209"/>
                <a:gd name="T66" fmla="*/ 14 w 113"/>
                <a:gd name="T67" fmla="*/ 205 h 209"/>
                <a:gd name="T68" fmla="*/ 14 w 113"/>
                <a:gd name="T69" fmla="*/ 214 h 209"/>
                <a:gd name="T70" fmla="*/ 12 w 113"/>
                <a:gd name="T71" fmla="*/ 220 h 209"/>
                <a:gd name="T72" fmla="*/ 8 w 113"/>
                <a:gd name="T73" fmla="*/ 233 h 209"/>
                <a:gd name="T74" fmla="*/ 8 w 113"/>
                <a:gd name="T75" fmla="*/ 246 h 209"/>
                <a:gd name="T76" fmla="*/ 4 w 113"/>
                <a:gd name="T77" fmla="*/ 257 h 209"/>
                <a:gd name="T78" fmla="*/ 0 w 113"/>
                <a:gd name="T79" fmla="*/ 271 h 209"/>
                <a:gd name="T80" fmla="*/ 3 w 113"/>
                <a:gd name="T81" fmla="*/ 279 h 209"/>
                <a:gd name="T82" fmla="*/ 8 w 113"/>
                <a:gd name="T83" fmla="*/ 283 h 209"/>
                <a:gd name="T84" fmla="*/ 73 w 113"/>
                <a:gd name="T85" fmla="*/ 286 h 209"/>
                <a:gd name="T86" fmla="*/ 114 w 113"/>
                <a:gd name="T87" fmla="*/ 283 h 209"/>
                <a:gd name="T88" fmla="*/ 125 w 113"/>
                <a:gd name="T89" fmla="*/ 275 h 209"/>
                <a:gd name="T90" fmla="*/ 140 w 113"/>
                <a:gd name="T91" fmla="*/ 266 h 209"/>
                <a:gd name="T92" fmla="*/ 143 w 113"/>
                <a:gd name="T93" fmla="*/ 264 h 209"/>
                <a:gd name="T94" fmla="*/ 151 w 113"/>
                <a:gd name="T95" fmla="*/ 254 h 209"/>
                <a:gd name="T96" fmla="*/ 150 w 113"/>
                <a:gd name="T97" fmla="*/ 249 h 209"/>
                <a:gd name="T98" fmla="*/ 151 w 113"/>
                <a:gd name="T99" fmla="*/ 247 h 209"/>
                <a:gd name="T100" fmla="*/ 141 w 113"/>
                <a:gd name="T101" fmla="*/ 244 h 209"/>
                <a:gd name="T102" fmla="*/ 136 w 113"/>
                <a:gd name="T103" fmla="*/ 249 h 209"/>
                <a:gd name="T104" fmla="*/ 140 w 113"/>
                <a:gd name="T105" fmla="*/ 243 h 209"/>
                <a:gd name="T106" fmla="*/ 139 w 113"/>
                <a:gd name="T107" fmla="*/ 239 h 209"/>
                <a:gd name="T108" fmla="*/ 144 w 113"/>
                <a:gd name="T109" fmla="*/ 240 h 209"/>
                <a:gd name="T110" fmla="*/ 145 w 113"/>
                <a:gd name="T111" fmla="*/ 229 h 209"/>
                <a:gd name="T112" fmla="*/ 134 w 113"/>
                <a:gd name="T113" fmla="*/ 217 h 209"/>
                <a:gd name="T114" fmla="*/ 130 w 113"/>
                <a:gd name="T115" fmla="*/ 211 h 209"/>
                <a:gd name="T116" fmla="*/ 132 w 113"/>
                <a:gd name="T117" fmla="*/ 199 h 2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3"/>
                <a:gd name="T178" fmla="*/ 0 h 209"/>
                <a:gd name="T179" fmla="*/ 113 w 113"/>
                <a:gd name="T180" fmla="*/ 209 h 2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3" h="209">
                  <a:moveTo>
                    <a:pt x="97" y="142"/>
                  </a:moveTo>
                  <a:cubicBezTo>
                    <a:pt x="98" y="141"/>
                    <a:pt x="96" y="137"/>
                    <a:pt x="96" y="136"/>
                  </a:cubicBezTo>
                  <a:cubicBezTo>
                    <a:pt x="96" y="128"/>
                    <a:pt x="95" y="120"/>
                    <a:pt x="95" y="111"/>
                  </a:cubicBezTo>
                  <a:cubicBezTo>
                    <a:pt x="95" y="100"/>
                    <a:pt x="94" y="89"/>
                    <a:pt x="94" y="78"/>
                  </a:cubicBezTo>
                  <a:cubicBezTo>
                    <a:pt x="92" y="55"/>
                    <a:pt x="91" y="31"/>
                    <a:pt x="90" y="8"/>
                  </a:cubicBezTo>
                  <a:cubicBezTo>
                    <a:pt x="90" y="5"/>
                    <a:pt x="90" y="3"/>
                    <a:pt x="89" y="0"/>
                  </a:cubicBezTo>
                  <a:cubicBezTo>
                    <a:pt x="87" y="1"/>
                    <a:pt x="88" y="4"/>
                    <a:pt x="85" y="5"/>
                  </a:cubicBezTo>
                  <a:cubicBezTo>
                    <a:pt x="82" y="6"/>
                    <a:pt x="80" y="4"/>
                    <a:pt x="78" y="2"/>
                  </a:cubicBezTo>
                  <a:cubicBezTo>
                    <a:pt x="77" y="1"/>
                    <a:pt x="78" y="1"/>
                    <a:pt x="76" y="1"/>
                  </a:cubicBezTo>
                  <a:cubicBezTo>
                    <a:pt x="76" y="1"/>
                    <a:pt x="73" y="3"/>
                    <a:pt x="73" y="3"/>
                  </a:cubicBezTo>
                  <a:cubicBezTo>
                    <a:pt x="72" y="4"/>
                    <a:pt x="72" y="5"/>
                    <a:pt x="71" y="6"/>
                  </a:cubicBezTo>
                  <a:cubicBezTo>
                    <a:pt x="71" y="6"/>
                    <a:pt x="69" y="6"/>
                    <a:pt x="68" y="6"/>
                  </a:cubicBezTo>
                  <a:cubicBezTo>
                    <a:pt x="70" y="8"/>
                    <a:pt x="70" y="7"/>
                    <a:pt x="69" y="10"/>
                  </a:cubicBezTo>
                  <a:cubicBezTo>
                    <a:pt x="69" y="11"/>
                    <a:pt x="68" y="12"/>
                    <a:pt x="68" y="13"/>
                  </a:cubicBezTo>
                  <a:cubicBezTo>
                    <a:pt x="68" y="14"/>
                    <a:pt x="68" y="14"/>
                    <a:pt x="68" y="15"/>
                  </a:cubicBezTo>
                  <a:cubicBezTo>
                    <a:pt x="67" y="17"/>
                    <a:pt x="65" y="18"/>
                    <a:pt x="64" y="19"/>
                  </a:cubicBezTo>
                  <a:cubicBezTo>
                    <a:pt x="63" y="21"/>
                    <a:pt x="65" y="21"/>
                    <a:pt x="64" y="24"/>
                  </a:cubicBezTo>
                  <a:cubicBezTo>
                    <a:pt x="64" y="23"/>
                    <a:pt x="65" y="24"/>
                    <a:pt x="66" y="23"/>
                  </a:cubicBezTo>
                  <a:cubicBezTo>
                    <a:pt x="65" y="25"/>
                    <a:pt x="62" y="23"/>
                    <a:pt x="62" y="26"/>
                  </a:cubicBezTo>
                  <a:cubicBezTo>
                    <a:pt x="62" y="26"/>
                    <a:pt x="62" y="28"/>
                    <a:pt x="63" y="29"/>
                  </a:cubicBezTo>
                  <a:cubicBezTo>
                    <a:pt x="63" y="29"/>
                    <a:pt x="64" y="32"/>
                    <a:pt x="64" y="32"/>
                  </a:cubicBezTo>
                  <a:cubicBezTo>
                    <a:pt x="64" y="34"/>
                    <a:pt x="61" y="35"/>
                    <a:pt x="61" y="36"/>
                  </a:cubicBezTo>
                  <a:cubicBezTo>
                    <a:pt x="60" y="38"/>
                    <a:pt x="60" y="40"/>
                    <a:pt x="59" y="41"/>
                  </a:cubicBezTo>
                  <a:cubicBezTo>
                    <a:pt x="59" y="42"/>
                    <a:pt x="56" y="44"/>
                    <a:pt x="56" y="45"/>
                  </a:cubicBezTo>
                  <a:cubicBezTo>
                    <a:pt x="56" y="46"/>
                    <a:pt x="59" y="52"/>
                    <a:pt x="59" y="52"/>
                  </a:cubicBezTo>
                  <a:cubicBezTo>
                    <a:pt x="59" y="52"/>
                    <a:pt x="59" y="53"/>
                    <a:pt x="59" y="53"/>
                  </a:cubicBezTo>
                  <a:cubicBezTo>
                    <a:pt x="61" y="53"/>
                    <a:pt x="60" y="54"/>
                    <a:pt x="61" y="55"/>
                  </a:cubicBezTo>
                  <a:cubicBezTo>
                    <a:pt x="61" y="55"/>
                    <a:pt x="61" y="55"/>
                    <a:pt x="60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1" y="55"/>
                    <a:pt x="60" y="56"/>
                    <a:pt x="60" y="57"/>
                  </a:cubicBezTo>
                  <a:cubicBezTo>
                    <a:pt x="61" y="57"/>
                    <a:pt x="60" y="57"/>
                    <a:pt x="61" y="57"/>
                  </a:cubicBezTo>
                  <a:cubicBezTo>
                    <a:pt x="62" y="57"/>
                    <a:pt x="62" y="58"/>
                    <a:pt x="60" y="58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0" y="60"/>
                    <a:pt x="58" y="59"/>
                    <a:pt x="58" y="60"/>
                  </a:cubicBezTo>
                  <a:cubicBezTo>
                    <a:pt x="58" y="61"/>
                    <a:pt x="61" y="63"/>
                    <a:pt x="58" y="63"/>
                  </a:cubicBezTo>
                  <a:cubicBezTo>
                    <a:pt x="58" y="63"/>
                    <a:pt x="59" y="64"/>
                    <a:pt x="59" y="65"/>
                  </a:cubicBezTo>
                  <a:cubicBezTo>
                    <a:pt x="59" y="65"/>
                    <a:pt x="59" y="64"/>
                    <a:pt x="58" y="64"/>
                  </a:cubicBezTo>
                  <a:cubicBezTo>
                    <a:pt x="59" y="64"/>
                    <a:pt x="59" y="65"/>
                    <a:pt x="59" y="65"/>
                  </a:cubicBezTo>
                  <a:cubicBezTo>
                    <a:pt x="58" y="66"/>
                    <a:pt x="56" y="66"/>
                    <a:pt x="56" y="67"/>
                  </a:cubicBezTo>
                  <a:cubicBezTo>
                    <a:pt x="55" y="67"/>
                    <a:pt x="55" y="69"/>
                    <a:pt x="54" y="70"/>
                  </a:cubicBezTo>
                  <a:cubicBezTo>
                    <a:pt x="51" y="73"/>
                    <a:pt x="47" y="72"/>
                    <a:pt x="45" y="75"/>
                  </a:cubicBezTo>
                  <a:cubicBezTo>
                    <a:pt x="44" y="76"/>
                    <a:pt x="45" y="76"/>
                    <a:pt x="44" y="77"/>
                  </a:cubicBezTo>
                  <a:cubicBezTo>
                    <a:pt x="42" y="77"/>
                    <a:pt x="42" y="77"/>
                    <a:pt x="40" y="78"/>
                  </a:cubicBezTo>
                  <a:cubicBezTo>
                    <a:pt x="38" y="78"/>
                    <a:pt x="36" y="78"/>
                    <a:pt x="34" y="78"/>
                  </a:cubicBezTo>
                  <a:cubicBezTo>
                    <a:pt x="33" y="79"/>
                    <a:pt x="30" y="80"/>
                    <a:pt x="30" y="82"/>
                  </a:cubicBezTo>
                  <a:cubicBezTo>
                    <a:pt x="29" y="83"/>
                    <a:pt x="31" y="84"/>
                    <a:pt x="30" y="86"/>
                  </a:cubicBezTo>
                  <a:cubicBezTo>
                    <a:pt x="30" y="87"/>
                    <a:pt x="29" y="89"/>
                    <a:pt x="29" y="90"/>
                  </a:cubicBezTo>
                  <a:cubicBezTo>
                    <a:pt x="30" y="91"/>
                    <a:pt x="31" y="92"/>
                    <a:pt x="31" y="93"/>
                  </a:cubicBezTo>
                  <a:cubicBezTo>
                    <a:pt x="31" y="95"/>
                    <a:pt x="30" y="95"/>
                    <a:pt x="30" y="96"/>
                  </a:cubicBezTo>
                  <a:cubicBezTo>
                    <a:pt x="30" y="97"/>
                    <a:pt x="32" y="96"/>
                    <a:pt x="31" y="98"/>
                  </a:cubicBezTo>
                  <a:cubicBezTo>
                    <a:pt x="31" y="98"/>
                    <a:pt x="31" y="98"/>
                    <a:pt x="31" y="99"/>
                  </a:cubicBezTo>
                  <a:cubicBezTo>
                    <a:pt x="30" y="99"/>
                    <a:pt x="27" y="103"/>
                    <a:pt x="28" y="104"/>
                  </a:cubicBezTo>
                  <a:cubicBezTo>
                    <a:pt x="28" y="104"/>
                    <a:pt x="27" y="104"/>
                    <a:pt x="27" y="104"/>
                  </a:cubicBezTo>
                  <a:cubicBezTo>
                    <a:pt x="26" y="105"/>
                    <a:pt x="26" y="106"/>
                    <a:pt x="27" y="107"/>
                  </a:cubicBezTo>
                  <a:cubicBezTo>
                    <a:pt x="27" y="107"/>
                    <a:pt x="27" y="107"/>
                    <a:pt x="28" y="107"/>
                  </a:cubicBezTo>
                  <a:cubicBezTo>
                    <a:pt x="28" y="108"/>
                    <a:pt x="27" y="108"/>
                    <a:pt x="27" y="109"/>
                  </a:cubicBezTo>
                  <a:cubicBezTo>
                    <a:pt x="27" y="109"/>
                    <a:pt x="26" y="111"/>
                    <a:pt x="26" y="111"/>
                  </a:cubicBezTo>
                  <a:cubicBezTo>
                    <a:pt x="25" y="112"/>
                    <a:pt x="24" y="112"/>
                    <a:pt x="24" y="113"/>
                  </a:cubicBezTo>
                  <a:cubicBezTo>
                    <a:pt x="23" y="114"/>
                    <a:pt x="23" y="114"/>
                    <a:pt x="23" y="115"/>
                  </a:cubicBezTo>
                  <a:cubicBezTo>
                    <a:pt x="23" y="116"/>
                    <a:pt x="22" y="116"/>
                    <a:pt x="22" y="117"/>
                  </a:cubicBezTo>
                  <a:cubicBezTo>
                    <a:pt x="22" y="118"/>
                    <a:pt x="22" y="119"/>
                    <a:pt x="22" y="120"/>
                  </a:cubicBezTo>
                  <a:cubicBezTo>
                    <a:pt x="22" y="121"/>
                    <a:pt x="21" y="123"/>
                    <a:pt x="20" y="124"/>
                  </a:cubicBezTo>
                  <a:cubicBezTo>
                    <a:pt x="18" y="126"/>
                    <a:pt x="16" y="127"/>
                    <a:pt x="15" y="129"/>
                  </a:cubicBezTo>
                  <a:cubicBezTo>
                    <a:pt x="14" y="130"/>
                    <a:pt x="15" y="132"/>
                    <a:pt x="14" y="134"/>
                  </a:cubicBezTo>
                  <a:cubicBezTo>
                    <a:pt x="13" y="135"/>
                    <a:pt x="14" y="137"/>
                    <a:pt x="12" y="138"/>
                  </a:cubicBezTo>
                  <a:cubicBezTo>
                    <a:pt x="10" y="139"/>
                    <a:pt x="9" y="142"/>
                    <a:pt x="9" y="143"/>
                  </a:cubicBezTo>
                  <a:cubicBezTo>
                    <a:pt x="9" y="144"/>
                    <a:pt x="10" y="145"/>
                    <a:pt x="10" y="146"/>
                  </a:cubicBezTo>
                  <a:cubicBezTo>
                    <a:pt x="10" y="146"/>
                    <a:pt x="10" y="148"/>
                    <a:pt x="10" y="149"/>
                  </a:cubicBezTo>
                  <a:cubicBezTo>
                    <a:pt x="9" y="151"/>
                    <a:pt x="8" y="154"/>
                    <a:pt x="8" y="156"/>
                  </a:cubicBezTo>
                  <a:cubicBezTo>
                    <a:pt x="8" y="156"/>
                    <a:pt x="10" y="156"/>
                    <a:pt x="10" y="156"/>
                  </a:cubicBezTo>
                  <a:cubicBezTo>
                    <a:pt x="10" y="157"/>
                    <a:pt x="9" y="157"/>
                    <a:pt x="9" y="157"/>
                  </a:cubicBezTo>
                  <a:cubicBezTo>
                    <a:pt x="9" y="157"/>
                    <a:pt x="9" y="160"/>
                    <a:pt x="9" y="160"/>
                  </a:cubicBezTo>
                  <a:cubicBezTo>
                    <a:pt x="9" y="162"/>
                    <a:pt x="7" y="163"/>
                    <a:pt x="7" y="165"/>
                  </a:cubicBezTo>
                  <a:cubicBezTo>
                    <a:pt x="6" y="167"/>
                    <a:pt x="6" y="169"/>
                    <a:pt x="6" y="170"/>
                  </a:cubicBezTo>
                  <a:cubicBezTo>
                    <a:pt x="6" y="172"/>
                    <a:pt x="6" y="173"/>
                    <a:pt x="7" y="175"/>
                  </a:cubicBezTo>
                  <a:cubicBezTo>
                    <a:pt x="7" y="176"/>
                    <a:pt x="7" y="178"/>
                    <a:pt x="6" y="179"/>
                  </a:cubicBezTo>
                  <a:cubicBezTo>
                    <a:pt x="4" y="181"/>
                    <a:pt x="6" y="182"/>
                    <a:pt x="6" y="184"/>
                  </a:cubicBezTo>
                  <a:cubicBezTo>
                    <a:pt x="6" y="185"/>
                    <a:pt x="4" y="187"/>
                    <a:pt x="3" y="187"/>
                  </a:cubicBezTo>
                  <a:cubicBezTo>
                    <a:pt x="1" y="189"/>
                    <a:pt x="2" y="188"/>
                    <a:pt x="1" y="191"/>
                  </a:cubicBezTo>
                  <a:cubicBezTo>
                    <a:pt x="1" y="193"/>
                    <a:pt x="0" y="194"/>
                    <a:pt x="0" y="197"/>
                  </a:cubicBezTo>
                  <a:cubicBezTo>
                    <a:pt x="0" y="199"/>
                    <a:pt x="1" y="200"/>
                    <a:pt x="2" y="202"/>
                  </a:cubicBezTo>
                  <a:cubicBezTo>
                    <a:pt x="3" y="202"/>
                    <a:pt x="2" y="203"/>
                    <a:pt x="2" y="203"/>
                  </a:cubicBezTo>
                  <a:cubicBezTo>
                    <a:pt x="2" y="203"/>
                    <a:pt x="4" y="204"/>
                    <a:pt x="4" y="204"/>
                  </a:cubicBezTo>
                  <a:cubicBezTo>
                    <a:pt x="5" y="205"/>
                    <a:pt x="5" y="206"/>
                    <a:pt x="6" y="206"/>
                  </a:cubicBezTo>
                  <a:cubicBezTo>
                    <a:pt x="9" y="207"/>
                    <a:pt x="11" y="207"/>
                    <a:pt x="14" y="207"/>
                  </a:cubicBezTo>
                  <a:cubicBezTo>
                    <a:pt x="27" y="207"/>
                    <a:pt x="40" y="208"/>
                    <a:pt x="53" y="208"/>
                  </a:cubicBezTo>
                  <a:cubicBezTo>
                    <a:pt x="60" y="208"/>
                    <a:pt x="67" y="209"/>
                    <a:pt x="75" y="209"/>
                  </a:cubicBezTo>
                  <a:cubicBezTo>
                    <a:pt x="79" y="209"/>
                    <a:pt x="78" y="204"/>
                    <a:pt x="83" y="206"/>
                  </a:cubicBezTo>
                  <a:cubicBezTo>
                    <a:pt x="83" y="204"/>
                    <a:pt x="82" y="201"/>
                    <a:pt x="84" y="200"/>
                  </a:cubicBezTo>
                  <a:cubicBezTo>
                    <a:pt x="86" y="199"/>
                    <a:pt x="91" y="200"/>
                    <a:pt x="91" y="200"/>
                  </a:cubicBezTo>
                  <a:cubicBezTo>
                    <a:pt x="92" y="196"/>
                    <a:pt x="93" y="196"/>
                    <a:pt x="96" y="195"/>
                  </a:cubicBezTo>
                  <a:cubicBezTo>
                    <a:pt x="99" y="195"/>
                    <a:pt x="99" y="194"/>
                    <a:pt x="102" y="194"/>
                  </a:cubicBezTo>
                  <a:cubicBezTo>
                    <a:pt x="103" y="195"/>
                    <a:pt x="106" y="197"/>
                    <a:pt x="106" y="193"/>
                  </a:cubicBezTo>
                  <a:cubicBezTo>
                    <a:pt x="104" y="194"/>
                    <a:pt x="105" y="193"/>
                    <a:pt x="104" y="192"/>
                  </a:cubicBezTo>
                  <a:cubicBezTo>
                    <a:pt x="105" y="192"/>
                    <a:pt x="105" y="192"/>
                    <a:pt x="106" y="193"/>
                  </a:cubicBezTo>
                  <a:cubicBezTo>
                    <a:pt x="107" y="191"/>
                    <a:pt x="108" y="188"/>
                    <a:pt x="110" y="185"/>
                  </a:cubicBezTo>
                  <a:cubicBezTo>
                    <a:pt x="110" y="184"/>
                    <a:pt x="111" y="183"/>
                    <a:pt x="112" y="182"/>
                  </a:cubicBezTo>
                  <a:cubicBezTo>
                    <a:pt x="113" y="180"/>
                    <a:pt x="110" y="181"/>
                    <a:pt x="109" y="181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78"/>
                    <a:pt x="107" y="177"/>
                    <a:pt x="106" y="176"/>
                  </a:cubicBezTo>
                  <a:cubicBezTo>
                    <a:pt x="103" y="175"/>
                    <a:pt x="104" y="176"/>
                    <a:pt x="103" y="178"/>
                  </a:cubicBezTo>
                  <a:cubicBezTo>
                    <a:pt x="102" y="179"/>
                    <a:pt x="105" y="180"/>
                    <a:pt x="104" y="181"/>
                  </a:cubicBezTo>
                  <a:cubicBezTo>
                    <a:pt x="102" y="181"/>
                    <a:pt x="101" y="178"/>
                    <a:pt x="99" y="181"/>
                  </a:cubicBezTo>
                  <a:cubicBezTo>
                    <a:pt x="99" y="181"/>
                    <a:pt x="99" y="180"/>
                    <a:pt x="99" y="179"/>
                  </a:cubicBezTo>
                  <a:cubicBezTo>
                    <a:pt x="100" y="179"/>
                    <a:pt x="101" y="178"/>
                    <a:pt x="102" y="177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3" y="176"/>
                    <a:pt x="102" y="175"/>
                    <a:pt x="101" y="174"/>
                  </a:cubicBezTo>
                  <a:cubicBezTo>
                    <a:pt x="102" y="174"/>
                    <a:pt x="103" y="175"/>
                    <a:pt x="104" y="174"/>
                  </a:cubicBezTo>
                  <a:cubicBezTo>
                    <a:pt x="104" y="175"/>
                    <a:pt x="104" y="175"/>
                    <a:pt x="105" y="175"/>
                  </a:cubicBezTo>
                  <a:cubicBezTo>
                    <a:pt x="105" y="174"/>
                    <a:pt x="105" y="171"/>
                    <a:pt x="105" y="170"/>
                  </a:cubicBezTo>
                  <a:cubicBezTo>
                    <a:pt x="105" y="169"/>
                    <a:pt x="106" y="168"/>
                    <a:pt x="106" y="167"/>
                  </a:cubicBezTo>
                  <a:cubicBezTo>
                    <a:pt x="105" y="165"/>
                    <a:pt x="101" y="162"/>
                    <a:pt x="100" y="161"/>
                  </a:cubicBezTo>
                  <a:cubicBezTo>
                    <a:pt x="101" y="160"/>
                    <a:pt x="100" y="159"/>
                    <a:pt x="98" y="158"/>
                  </a:cubicBezTo>
                  <a:cubicBezTo>
                    <a:pt x="98" y="157"/>
                    <a:pt x="97" y="158"/>
                    <a:pt x="96" y="157"/>
                  </a:cubicBezTo>
                  <a:cubicBezTo>
                    <a:pt x="96" y="156"/>
                    <a:pt x="95" y="154"/>
                    <a:pt x="95" y="154"/>
                  </a:cubicBezTo>
                  <a:cubicBezTo>
                    <a:pt x="95" y="151"/>
                    <a:pt x="97" y="150"/>
                    <a:pt x="97" y="147"/>
                  </a:cubicBezTo>
                  <a:cubicBezTo>
                    <a:pt x="97" y="147"/>
                    <a:pt x="96" y="146"/>
                    <a:pt x="96" y="145"/>
                  </a:cubicBezTo>
                  <a:cubicBezTo>
                    <a:pt x="97" y="144"/>
                    <a:pt x="98" y="143"/>
                    <a:pt x="97" y="142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546" name="Group 1397"/>
            <p:cNvGrpSpPr>
              <a:grpSpLocks/>
            </p:cNvGrpSpPr>
            <p:nvPr/>
          </p:nvGrpSpPr>
          <p:grpSpPr bwMode="auto">
            <a:xfrm>
              <a:off x="4431" y="1161"/>
              <a:ext cx="663" cy="492"/>
              <a:chOff x="4412" y="1163"/>
              <a:chExt cx="749" cy="555"/>
            </a:xfrm>
          </p:grpSpPr>
          <p:sp>
            <p:nvSpPr>
              <p:cNvPr id="822547" name="Freeform 1398"/>
              <p:cNvSpPr>
                <a:spLocks/>
              </p:cNvSpPr>
              <p:nvPr/>
            </p:nvSpPr>
            <p:spPr bwMode="auto">
              <a:xfrm>
                <a:off x="4412" y="1163"/>
                <a:ext cx="617" cy="538"/>
              </a:xfrm>
              <a:custGeom>
                <a:avLst/>
                <a:gdLst>
                  <a:gd name="T0" fmla="*/ 555 w 398"/>
                  <a:gd name="T1" fmla="*/ 502 h 347"/>
                  <a:gd name="T2" fmla="*/ 563 w 398"/>
                  <a:gd name="T3" fmla="*/ 521 h 347"/>
                  <a:gd name="T4" fmla="*/ 574 w 398"/>
                  <a:gd name="T5" fmla="*/ 504 h 347"/>
                  <a:gd name="T6" fmla="*/ 572 w 398"/>
                  <a:gd name="T7" fmla="*/ 487 h 347"/>
                  <a:gd name="T8" fmla="*/ 591 w 398"/>
                  <a:gd name="T9" fmla="*/ 428 h 347"/>
                  <a:gd name="T10" fmla="*/ 601 w 398"/>
                  <a:gd name="T11" fmla="*/ 330 h 347"/>
                  <a:gd name="T12" fmla="*/ 615 w 398"/>
                  <a:gd name="T13" fmla="*/ 223 h 347"/>
                  <a:gd name="T14" fmla="*/ 605 w 398"/>
                  <a:gd name="T15" fmla="*/ 174 h 347"/>
                  <a:gd name="T16" fmla="*/ 605 w 398"/>
                  <a:gd name="T17" fmla="*/ 150 h 347"/>
                  <a:gd name="T18" fmla="*/ 601 w 398"/>
                  <a:gd name="T19" fmla="*/ 113 h 347"/>
                  <a:gd name="T20" fmla="*/ 611 w 398"/>
                  <a:gd name="T21" fmla="*/ 79 h 347"/>
                  <a:gd name="T22" fmla="*/ 608 w 398"/>
                  <a:gd name="T23" fmla="*/ 31 h 347"/>
                  <a:gd name="T24" fmla="*/ 538 w 398"/>
                  <a:gd name="T25" fmla="*/ 3 h 347"/>
                  <a:gd name="T26" fmla="*/ 464 w 398"/>
                  <a:gd name="T27" fmla="*/ 5 h 347"/>
                  <a:gd name="T28" fmla="*/ 450 w 398"/>
                  <a:gd name="T29" fmla="*/ 12 h 347"/>
                  <a:gd name="T30" fmla="*/ 405 w 398"/>
                  <a:gd name="T31" fmla="*/ 39 h 347"/>
                  <a:gd name="T32" fmla="*/ 380 w 398"/>
                  <a:gd name="T33" fmla="*/ 71 h 347"/>
                  <a:gd name="T34" fmla="*/ 369 w 398"/>
                  <a:gd name="T35" fmla="*/ 82 h 347"/>
                  <a:gd name="T36" fmla="*/ 321 w 398"/>
                  <a:gd name="T37" fmla="*/ 115 h 347"/>
                  <a:gd name="T38" fmla="*/ 322 w 398"/>
                  <a:gd name="T39" fmla="*/ 118 h 347"/>
                  <a:gd name="T40" fmla="*/ 330 w 398"/>
                  <a:gd name="T41" fmla="*/ 126 h 347"/>
                  <a:gd name="T42" fmla="*/ 332 w 398"/>
                  <a:gd name="T43" fmla="*/ 121 h 347"/>
                  <a:gd name="T44" fmla="*/ 344 w 398"/>
                  <a:gd name="T45" fmla="*/ 119 h 347"/>
                  <a:gd name="T46" fmla="*/ 338 w 398"/>
                  <a:gd name="T47" fmla="*/ 130 h 347"/>
                  <a:gd name="T48" fmla="*/ 355 w 398"/>
                  <a:gd name="T49" fmla="*/ 126 h 347"/>
                  <a:gd name="T50" fmla="*/ 343 w 398"/>
                  <a:gd name="T51" fmla="*/ 140 h 347"/>
                  <a:gd name="T52" fmla="*/ 333 w 398"/>
                  <a:gd name="T53" fmla="*/ 149 h 347"/>
                  <a:gd name="T54" fmla="*/ 340 w 398"/>
                  <a:gd name="T55" fmla="*/ 167 h 347"/>
                  <a:gd name="T56" fmla="*/ 340 w 398"/>
                  <a:gd name="T57" fmla="*/ 180 h 347"/>
                  <a:gd name="T58" fmla="*/ 290 w 398"/>
                  <a:gd name="T59" fmla="*/ 211 h 347"/>
                  <a:gd name="T60" fmla="*/ 277 w 398"/>
                  <a:gd name="T61" fmla="*/ 212 h 347"/>
                  <a:gd name="T62" fmla="*/ 265 w 398"/>
                  <a:gd name="T63" fmla="*/ 219 h 347"/>
                  <a:gd name="T64" fmla="*/ 214 w 398"/>
                  <a:gd name="T65" fmla="*/ 220 h 347"/>
                  <a:gd name="T66" fmla="*/ 184 w 398"/>
                  <a:gd name="T67" fmla="*/ 208 h 347"/>
                  <a:gd name="T68" fmla="*/ 109 w 398"/>
                  <a:gd name="T69" fmla="*/ 206 h 347"/>
                  <a:gd name="T70" fmla="*/ 68 w 398"/>
                  <a:gd name="T71" fmla="*/ 231 h 347"/>
                  <a:gd name="T72" fmla="*/ 79 w 398"/>
                  <a:gd name="T73" fmla="*/ 251 h 347"/>
                  <a:gd name="T74" fmla="*/ 85 w 398"/>
                  <a:gd name="T75" fmla="*/ 271 h 347"/>
                  <a:gd name="T76" fmla="*/ 68 w 398"/>
                  <a:gd name="T77" fmla="*/ 290 h 347"/>
                  <a:gd name="T78" fmla="*/ 50 w 398"/>
                  <a:gd name="T79" fmla="*/ 309 h 347"/>
                  <a:gd name="T80" fmla="*/ 33 w 398"/>
                  <a:gd name="T81" fmla="*/ 319 h 347"/>
                  <a:gd name="T82" fmla="*/ 2 w 398"/>
                  <a:gd name="T83" fmla="*/ 346 h 347"/>
                  <a:gd name="T84" fmla="*/ 194 w 398"/>
                  <a:gd name="T85" fmla="*/ 375 h 347"/>
                  <a:gd name="T86" fmla="*/ 419 w 398"/>
                  <a:gd name="T87" fmla="*/ 375 h 347"/>
                  <a:gd name="T88" fmla="*/ 429 w 398"/>
                  <a:gd name="T89" fmla="*/ 392 h 347"/>
                  <a:gd name="T90" fmla="*/ 442 w 398"/>
                  <a:gd name="T91" fmla="*/ 397 h 347"/>
                  <a:gd name="T92" fmla="*/ 446 w 398"/>
                  <a:gd name="T93" fmla="*/ 411 h 347"/>
                  <a:gd name="T94" fmla="*/ 450 w 398"/>
                  <a:gd name="T95" fmla="*/ 431 h 347"/>
                  <a:gd name="T96" fmla="*/ 453 w 398"/>
                  <a:gd name="T97" fmla="*/ 439 h 347"/>
                  <a:gd name="T98" fmla="*/ 464 w 398"/>
                  <a:gd name="T99" fmla="*/ 443 h 347"/>
                  <a:gd name="T100" fmla="*/ 474 w 398"/>
                  <a:gd name="T101" fmla="*/ 447 h 347"/>
                  <a:gd name="T102" fmla="*/ 526 w 398"/>
                  <a:gd name="T103" fmla="*/ 481 h 34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98"/>
                  <a:gd name="T157" fmla="*/ 0 h 347"/>
                  <a:gd name="T158" fmla="*/ 398 w 398"/>
                  <a:gd name="T159" fmla="*/ 347 h 34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98" h="347">
                    <a:moveTo>
                      <a:pt x="339" y="310"/>
                    </a:moveTo>
                    <a:cubicBezTo>
                      <a:pt x="343" y="313"/>
                      <a:pt x="347" y="315"/>
                      <a:pt x="351" y="317"/>
                    </a:cubicBezTo>
                    <a:cubicBezTo>
                      <a:pt x="353" y="319"/>
                      <a:pt x="355" y="320"/>
                      <a:pt x="357" y="321"/>
                    </a:cubicBezTo>
                    <a:cubicBezTo>
                      <a:pt x="359" y="322"/>
                      <a:pt x="359" y="322"/>
                      <a:pt x="358" y="324"/>
                    </a:cubicBezTo>
                    <a:cubicBezTo>
                      <a:pt x="356" y="332"/>
                      <a:pt x="352" y="338"/>
                      <a:pt x="351" y="345"/>
                    </a:cubicBezTo>
                    <a:cubicBezTo>
                      <a:pt x="354" y="347"/>
                      <a:pt x="355" y="339"/>
                      <a:pt x="357" y="337"/>
                    </a:cubicBezTo>
                    <a:cubicBezTo>
                      <a:pt x="358" y="337"/>
                      <a:pt x="361" y="336"/>
                      <a:pt x="361" y="336"/>
                    </a:cubicBezTo>
                    <a:cubicBezTo>
                      <a:pt x="361" y="336"/>
                      <a:pt x="363" y="336"/>
                      <a:pt x="363" y="336"/>
                    </a:cubicBezTo>
                    <a:cubicBezTo>
                      <a:pt x="363" y="336"/>
                      <a:pt x="364" y="337"/>
                      <a:pt x="365" y="337"/>
                    </a:cubicBezTo>
                    <a:cubicBezTo>
                      <a:pt x="365" y="336"/>
                      <a:pt x="363" y="331"/>
                      <a:pt x="365" y="333"/>
                    </a:cubicBezTo>
                    <a:cubicBezTo>
                      <a:pt x="366" y="331"/>
                      <a:pt x="367" y="330"/>
                      <a:pt x="367" y="328"/>
                    </a:cubicBezTo>
                    <a:cubicBezTo>
                      <a:pt x="369" y="329"/>
                      <a:pt x="370" y="327"/>
                      <a:pt x="370" y="325"/>
                    </a:cubicBezTo>
                    <a:cubicBezTo>
                      <a:pt x="370" y="325"/>
                      <a:pt x="372" y="326"/>
                      <a:pt x="372" y="326"/>
                    </a:cubicBezTo>
                    <a:cubicBezTo>
                      <a:pt x="372" y="326"/>
                      <a:pt x="373" y="323"/>
                      <a:pt x="373" y="323"/>
                    </a:cubicBezTo>
                    <a:cubicBezTo>
                      <a:pt x="373" y="323"/>
                      <a:pt x="373" y="322"/>
                      <a:pt x="373" y="321"/>
                    </a:cubicBezTo>
                    <a:cubicBezTo>
                      <a:pt x="373" y="318"/>
                      <a:pt x="370" y="316"/>
                      <a:pt x="369" y="314"/>
                    </a:cubicBezTo>
                    <a:cubicBezTo>
                      <a:pt x="374" y="311"/>
                      <a:pt x="379" y="308"/>
                      <a:pt x="384" y="305"/>
                    </a:cubicBezTo>
                    <a:cubicBezTo>
                      <a:pt x="382" y="302"/>
                      <a:pt x="381" y="300"/>
                      <a:pt x="380" y="298"/>
                    </a:cubicBezTo>
                    <a:cubicBezTo>
                      <a:pt x="379" y="297"/>
                      <a:pt x="380" y="294"/>
                      <a:pt x="380" y="292"/>
                    </a:cubicBezTo>
                    <a:cubicBezTo>
                      <a:pt x="380" y="287"/>
                      <a:pt x="381" y="282"/>
                      <a:pt x="381" y="276"/>
                    </a:cubicBezTo>
                    <a:cubicBezTo>
                      <a:pt x="382" y="265"/>
                      <a:pt x="382" y="254"/>
                      <a:pt x="383" y="243"/>
                    </a:cubicBezTo>
                    <a:cubicBezTo>
                      <a:pt x="383" y="241"/>
                      <a:pt x="383" y="239"/>
                      <a:pt x="383" y="238"/>
                    </a:cubicBezTo>
                    <a:cubicBezTo>
                      <a:pt x="382" y="234"/>
                      <a:pt x="383" y="233"/>
                      <a:pt x="384" y="229"/>
                    </a:cubicBezTo>
                    <a:cubicBezTo>
                      <a:pt x="385" y="224"/>
                      <a:pt x="387" y="218"/>
                      <a:pt x="388" y="213"/>
                    </a:cubicBezTo>
                    <a:cubicBezTo>
                      <a:pt x="391" y="203"/>
                      <a:pt x="394" y="192"/>
                      <a:pt x="397" y="182"/>
                    </a:cubicBezTo>
                    <a:cubicBezTo>
                      <a:pt x="396" y="181"/>
                      <a:pt x="396" y="178"/>
                      <a:pt x="396" y="177"/>
                    </a:cubicBezTo>
                    <a:cubicBezTo>
                      <a:pt x="396" y="174"/>
                      <a:pt x="396" y="171"/>
                      <a:pt x="397" y="168"/>
                    </a:cubicBezTo>
                    <a:cubicBezTo>
                      <a:pt x="397" y="160"/>
                      <a:pt x="397" y="152"/>
                      <a:pt x="397" y="144"/>
                    </a:cubicBezTo>
                    <a:cubicBezTo>
                      <a:pt x="398" y="136"/>
                      <a:pt x="398" y="128"/>
                      <a:pt x="398" y="121"/>
                    </a:cubicBezTo>
                    <a:cubicBezTo>
                      <a:pt x="398" y="118"/>
                      <a:pt x="398" y="116"/>
                      <a:pt x="395" y="115"/>
                    </a:cubicBezTo>
                    <a:cubicBezTo>
                      <a:pt x="396" y="114"/>
                      <a:pt x="395" y="113"/>
                      <a:pt x="395" y="112"/>
                    </a:cubicBezTo>
                    <a:cubicBezTo>
                      <a:pt x="394" y="112"/>
                      <a:pt x="391" y="111"/>
                      <a:pt x="390" y="112"/>
                    </a:cubicBezTo>
                    <a:cubicBezTo>
                      <a:pt x="390" y="113"/>
                      <a:pt x="390" y="115"/>
                      <a:pt x="389" y="116"/>
                    </a:cubicBezTo>
                    <a:cubicBezTo>
                      <a:pt x="386" y="118"/>
                      <a:pt x="388" y="110"/>
                      <a:pt x="388" y="109"/>
                    </a:cubicBezTo>
                    <a:cubicBezTo>
                      <a:pt x="389" y="106"/>
                      <a:pt x="392" y="102"/>
                      <a:pt x="391" y="99"/>
                    </a:cubicBezTo>
                    <a:cubicBezTo>
                      <a:pt x="391" y="98"/>
                      <a:pt x="390" y="98"/>
                      <a:pt x="390" y="97"/>
                    </a:cubicBezTo>
                    <a:cubicBezTo>
                      <a:pt x="390" y="95"/>
                      <a:pt x="390" y="96"/>
                      <a:pt x="390" y="95"/>
                    </a:cubicBezTo>
                    <a:cubicBezTo>
                      <a:pt x="390" y="93"/>
                      <a:pt x="390" y="92"/>
                      <a:pt x="389" y="90"/>
                    </a:cubicBezTo>
                    <a:cubicBezTo>
                      <a:pt x="389" y="87"/>
                      <a:pt x="389" y="80"/>
                      <a:pt x="387" y="79"/>
                    </a:cubicBezTo>
                    <a:cubicBezTo>
                      <a:pt x="385" y="77"/>
                      <a:pt x="387" y="75"/>
                      <a:pt x="388" y="73"/>
                    </a:cubicBezTo>
                    <a:cubicBezTo>
                      <a:pt x="389" y="71"/>
                      <a:pt x="389" y="68"/>
                      <a:pt x="389" y="66"/>
                    </a:cubicBezTo>
                    <a:cubicBezTo>
                      <a:pt x="390" y="65"/>
                      <a:pt x="392" y="63"/>
                      <a:pt x="393" y="63"/>
                    </a:cubicBezTo>
                    <a:cubicBezTo>
                      <a:pt x="395" y="61"/>
                      <a:pt x="394" y="59"/>
                      <a:pt x="394" y="57"/>
                    </a:cubicBezTo>
                    <a:cubicBezTo>
                      <a:pt x="393" y="55"/>
                      <a:pt x="392" y="53"/>
                      <a:pt x="394" y="51"/>
                    </a:cubicBezTo>
                    <a:cubicBezTo>
                      <a:pt x="395" y="49"/>
                      <a:pt x="395" y="47"/>
                      <a:pt x="395" y="45"/>
                    </a:cubicBezTo>
                    <a:cubicBezTo>
                      <a:pt x="395" y="40"/>
                      <a:pt x="391" y="38"/>
                      <a:pt x="390" y="34"/>
                    </a:cubicBezTo>
                    <a:cubicBezTo>
                      <a:pt x="389" y="31"/>
                      <a:pt x="391" y="28"/>
                      <a:pt x="391" y="25"/>
                    </a:cubicBezTo>
                    <a:cubicBezTo>
                      <a:pt x="391" y="23"/>
                      <a:pt x="392" y="21"/>
                      <a:pt x="392" y="20"/>
                    </a:cubicBezTo>
                    <a:cubicBezTo>
                      <a:pt x="393" y="17"/>
                      <a:pt x="390" y="16"/>
                      <a:pt x="390" y="14"/>
                    </a:cubicBezTo>
                    <a:cubicBezTo>
                      <a:pt x="390" y="12"/>
                      <a:pt x="392" y="10"/>
                      <a:pt x="393" y="8"/>
                    </a:cubicBezTo>
                    <a:cubicBezTo>
                      <a:pt x="393" y="5"/>
                      <a:pt x="391" y="3"/>
                      <a:pt x="392" y="1"/>
                    </a:cubicBezTo>
                    <a:cubicBezTo>
                      <a:pt x="377" y="1"/>
                      <a:pt x="362" y="2"/>
                      <a:pt x="347" y="2"/>
                    </a:cubicBezTo>
                    <a:cubicBezTo>
                      <a:pt x="340" y="2"/>
                      <a:pt x="334" y="3"/>
                      <a:pt x="327" y="2"/>
                    </a:cubicBezTo>
                    <a:cubicBezTo>
                      <a:pt x="322" y="2"/>
                      <a:pt x="314" y="0"/>
                      <a:pt x="310" y="3"/>
                    </a:cubicBezTo>
                    <a:cubicBezTo>
                      <a:pt x="309" y="2"/>
                      <a:pt x="307" y="3"/>
                      <a:pt x="305" y="2"/>
                    </a:cubicBezTo>
                    <a:cubicBezTo>
                      <a:pt x="306" y="1"/>
                      <a:pt x="300" y="2"/>
                      <a:pt x="299" y="3"/>
                    </a:cubicBezTo>
                    <a:cubicBezTo>
                      <a:pt x="299" y="3"/>
                      <a:pt x="300" y="3"/>
                      <a:pt x="300" y="3"/>
                    </a:cubicBezTo>
                    <a:cubicBezTo>
                      <a:pt x="300" y="4"/>
                      <a:pt x="294" y="6"/>
                      <a:pt x="294" y="5"/>
                    </a:cubicBezTo>
                    <a:cubicBezTo>
                      <a:pt x="294" y="5"/>
                      <a:pt x="294" y="5"/>
                      <a:pt x="294" y="5"/>
                    </a:cubicBezTo>
                    <a:cubicBezTo>
                      <a:pt x="292" y="5"/>
                      <a:pt x="291" y="8"/>
                      <a:pt x="290" y="8"/>
                    </a:cubicBezTo>
                    <a:cubicBezTo>
                      <a:pt x="287" y="8"/>
                      <a:pt x="285" y="9"/>
                      <a:pt x="283" y="10"/>
                    </a:cubicBezTo>
                    <a:cubicBezTo>
                      <a:pt x="281" y="12"/>
                      <a:pt x="277" y="13"/>
                      <a:pt x="275" y="14"/>
                    </a:cubicBezTo>
                    <a:cubicBezTo>
                      <a:pt x="273" y="15"/>
                      <a:pt x="271" y="18"/>
                      <a:pt x="269" y="20"/>
                    </a:cubicBezTo>
                    <a:cubicBezTo>
                      <a:pt x="267" y="22"/>
                      <a:pt x="263" y="23"/>
                      <a:pt x="261" y="25"/>
                    </a:cubicBezTo>
                    <a:cubicBezTo>
                      <a:pt x="258" y="28"/>
                      <a:pt x="255" y="31"/>
                      <a:pt x="252" y="34"/>
                    </a:cubicBezTo>
                    <a:cubicBezTo>
                      <a:pt x="250" y="35"/>
                      <a:pt x="249" y="37"/>
                      <a:pt x="247" y="39"/>
                    </a:cubicBezTo>
                    <a:cubicBezTo>
                      <a:pt x="245" y="40"/>
                      <a:pt x="244" y="43"/>
                      <a:pt x="243" y="45"/>
                    </a:cubicBezTo>
                    <a:cubicBezTo>
                      <a:pt x="244" y="45"/>
                      <a:pt x="244" y="45"/>
                      <a:pt x="245" y="46"/>
                    </a:cubicBezTo>
                    <a:cubicBezTo>
                      <a:pt x="244" y="47"/>
                      <a:pt x="243" y="49"/>
                      <a:pt x="242" y="50"/>
                    </a:cubicBezTo>
                    <a:cubicBezTo>
                      <a:pt x="241" y="48"/>
                      <a:pt x="239" y="51"/>
                      <a:pt x="239" y="51"/>
                    </a:cubicBezTo>
                    <a:cubicBezTo>
                      <a:pt x="239" y="51"/>
                      <a:pt x="239" y="51"/>
                      <a:pt x="240" y="51"/>
                    </a:cubicBezTo>
                    <a:cubicBezTo>
                      <a:pt x="240" y="52"/>
                      <a:pt x="239" y="53"/>
                      <a:pt x="238" y="53"/>
                    </a:cubicBezTo>
                    <a:cubicBezTo>
                      <a:pt x="238" y="53"/>
                      <a:pt x="238" y="53"/>
                      <a:pt x="238" y="52"/>
                    </a:cubicBezTo>
                    <a:cubicBezTo>
                      <a:pt x="236" y="53"/>
                      <a:pt x="229" y="58"/>
                      <a:pt x="229" y="61"/>
                    </a:cubicBezTo>
                    <a:cubicBezTo>
                      <a:pt x="228" y="60"/>
                      <a:pt x="221" y="64"/>
                      <a:pt x="219" y="65"/>
                    </a:cubicBezTo>
                    <a:cubicBezTo>
                      <a:pt x="216" y="67"/>
                      <a:pt x="209" y="70"/>
                      <a:pt x="207" y="74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8" y="74"/>
                      <a:pt x="208" y="74"/>
                      <a:pt x="208" y="75"/>
                    </a:cubicBezTo>
                    <a:cubicBezTo>
                      <a:pt x="209" y="74"/>
                      <a:pt x="209" y="74"/>
                      <a:pt x="209" y="74"/>
                    </a:cubicBezTo>
                    <a:cubicBezTo>
                      <a:pt x="209" y="75"/>
                      <a:pt x="209" y="75"/>
                      <a:pt x="208" y="76"/>
                    </a:cubicBezTo>
                    <a:cubicBezTo>
                      <a:pt x="209" y="76"/>
                      <a:pt x="210" y="76"/>
                      <a:pt x="211" y="75"/>
                    </a:cubicBezTo>
                    <a:cubicBezTo>
                      <a:pt x="209" y="77"/>
                      <a:pt x="211" y="76"/>
                      <a:pt x="211" y="77"/>
                    </a:cubicBezTo>
                    <a:cubicBezTo>
                      <a:pt x="212" y="77"/>
                      <a:pt x="212" y="78"/>
                      <a:pt x="212" y="79"/>
                    </a:cubicBezTo>
                    <a:cubicBezTo>
                      <a:pt x="212" y="80"/>
                      <a:pt x="211" y="80"/>
                      <a:pt x="213" y="81"/>
                    </a:cubicBezTo>
                    <a:cubicBezTo>
                      <a:pt x="214" y="82"/>
                      <a:pt x="214" y="84"/>
                      <a:pt x="213" y="85"/>
                    </a:cubicBezTo>
                    <a:cubicBezTo>
                      <a:pt x="216" y="84"/>
                      <a:pt x="216" y="81"/>
                      <a:pt x="218" y="80"/>
                    </a:cubicBezTo>
                    <a:cubicBezTo>
                      <a:pt x="216" y="79"/>
                      <a:pt x="214" y="81"/>
                      <a:pt x="213" y="81"/>
                    </a:cubicBezTo>
                    <a:cubicBezTo>
                      <a:pt x="212" y="80"/>
                      <a:pt x="214" y="78"/>
                      <a:pt x="214" y="78"/>
                    </a:cubicBezTo>
                    <a:cubicBezTo>
                      <a:pt x="215" y="77"/>
                      <a:pt x="217" y="76"/>
                      <a:pt x="218" y="75"/>
                    </a:cubicBezTo>
                    <a:cubicBezTo>
                      <a:pt x="216" y="78"/>
                      <a:pt x="220" y="77"/>
                      <a:pt x="222" y="76"/>
                    </a:cubicBezTo>
                    <a:cubicBezTo>
                      <a:pt x="222" y="76"/>
                      <a:pt x="221" y="77"/>
                      <a:pt x="221" y="77"/>
                    </a:cubicBezTo>
                    <a:cubicBezTo>
                      <a:pt x="221" y="77"/>
                      <a:pt x="222" y="77"/>
                      <a:pt x="222" y="77"/>
                    </a:cubicBezTo>
                    <a:cubicBezTo>
                      <a:pt x="221" y="78"/>
                      <a:pt x="221" y="78"/>
                      <a:pt x="220" y="79"/>
                    </a:cubicBezTo>
                    <a:cubicBezTo>
                      <a:pt x="221" y="79"/>
                      <a:pt x="222" y="78"/>
                      <a:pt x="223" y="78"/>
                    </a:cubicBezTo>
                    <a:cubicBezTo>
                      <a:pt x="223" y="79"/>
                      <a:pt x="222" y="80"/>
                      <a:pt x="221" y="81"/>
                    </a:cubicBezTo>
                    <a:cubicBezTo>
                      <a:pt x="220" y="81"/>
                      <a:pt x="217" y="82"/>
                      <a:pt x="218" y="84"/>
                    </a:cubicBezTo>
                    <a:cubicBezTo>
                      <a:pt x="218" y="84"/>
                      <a:pt x="220" y="85"/>
                      <a:pt x="221" y="85"/>
                    </a:cubicBezTo>
                    <a:cubicBezTo>
                      <a:pt x="222" y="85"/>
                      <a:pt x="225" y="83"/>
                      <a:pt x="225" y="82"/>
                    </a:cubicBezTo>
                    <a:cubicBezTo>
                      <a:pt x="225" y="81"/>
                      <a:pt x="226" y="81"/>
                      <a:pt x="226" y="81"/>
                    </a:cubicBezTo>
                    <a:cubicBezTo>
                      <a:pt x="225" y="83"/>
                      <a:pt x="227" y="80"/>
                      <a:pt x="229" y="81"/>
                    </a:cubicBezTo>
                    <a:cubicBezTo>
                      <a:pt x="226" y="81"/>
                      <a:pt x="228" y="83"/>
                      <a:pt x="226" y="84"/>
                    </a:cubicBezTo>
                    <a:cubicBezTo>
                      <a:pt x="225" y="83"/>
                      <a:pt x="224" y="85"/>
                      <a:pt x="223" y="86"/>
                    </a:cubicBezTo>
                    <a:cubicBezTo>
                      <a:pt x="222" y="87"/>
                      <a:pt x="222" y="86"/>
                      <a:pt x="222" y="87"/>
                    </a:cubicBezTo>
                    <a:cubicBezTo>
                      <a:pt x="221" y="90"/>
                      <a:pt x="223" y="89"/>
                      <a:pt x="221" y="90"/>
                    </a:cubicBezTo>
                    <a:cubicBezTo>
                      <a:pt x="219" y="91"/>
                      <a:pt x="218" y="92"/>
                      <a:pt x="217" y="93"/>
                    </a:cubicBezTo>
                    <a:cubicBezTo>
                      <a:pt x="216" y="92"/>
                      <a:pt x="216" y="92"/>
                      <a:pt x="216" y="91"/>
                    </a:cubicBezTo>
                    <a:cubicBezTo>
                      <a:pt x="215" y="91"/>
                      <a:pt x="212" y="92"/>
                      <a:pt x="212" y="94"/>
                    </a:cubicBezTo>
                    <a:cubicBezTo>
                      <a:pt x="212" y="94"/>
                      <a:pt x="215" y="96"/>
                      <a:pt x="215" y="96"/>
                    </a:cubicBezTo>
                    <a:cubicBezTo>
                      <a:pt x="215" y="96"/>
                      <a:pt x="216" y="96"/>
                      <a:pt x="216" y="96"/>
                    </a:cubicBezTo>
                    <a:cubicBezTo>
                      <a:pt x="216" y="98"/>
                      <a:pt x="217" y="99"/>
                      <a:pt x="217" y="101"/>
                    </a:cubicBezTo>
                    <a:cubicBezTo>
                      <a:pt x="218" y="105"/>
                      <a:pt x="218" y="108"/>
                      <a:pt x="218" y="111"/>
                    </a:cubicBezTo>
                    <a:cubicBezTo>
                      <a:pt x="219" y="110"/>
                      <a:pt x="218" y="107"/>
                      <a:pt x="219" y="108"/>
                    </a:cubicBezTo>
                    <a:cubicBezTo>
                      <a:pt x="220" y="108"/>
                      <a:pt x="220" y="110"/>
                      <a:pt x="220" y="111"/>
                    </a:cubicBezTo>
                    <a:cubicBezTo>
                      <a:pt x="217" y="110"/>
                      <a:pt x="221" y="113"/>
                      <a:pt x="218" y="112"/>
                    </a:cubicBezTo>
                    <a:cubicBezTo>
                      <a:pt x="218" y="113"/>
                      <a:pt x="217" y="117"/>
                      <a:pt x="219" y="116"/>
                    </a:cubicBezTo>
                    <a:cubicBezTo>
                      <a:pt x="219" y="116"/>
                      <a:pt x="219" y="116"/>
                      <a:pt x="219" y="116"/>
                    </a:cubicBezTo>
                    <a:cubicBezTo>
                      <a:pt x="219" y="116"/>
                      <a:pt x="218" y="116"/>
                      <a:pt x="218" y="116"/>
                    </a:cubicBezTo>
                    <a:cubicBezTo>
                      <a:pt x="217" y="119"/>
                      <a:pt x="213" y="121"/>
                      <a:pt x="210" y="121"/>
                    </a:cubicBezTo>
                    <a:cubicBezTo>
                      <a:pt x="207" y="120"/>
                      <a:pt x="206" y="119"/>
                      <a:pt x="203" y="121"/>
                    </a:cubicBezTo>
                    <a:cubicBezTo>
                      <a:pt x="197" y="126"/>
                      <a:pt x="189" y="130"/>
                      <a:pt x="187" y="136"/>
                    </a:cubicBezTo>
                    <a:cubicBezTo>
                      <a:pt x="187" y="136"/>
                      <a:pt x="187" y="135"/>
                      <a:pt x="187" y="134"/>
                    </a:cubicBezTo>
                    <a:cubicBezTo>
                      <a:pt x="186" y="134"/>
                      <a:pt x="186" y="134"/>
                      <a:pt x="186" y="135"/>
                    </a:cubicBezTo>
                    <a:cubicBezTo>
                      <a:pt x="186" y="135"/>
                      <a:pt x="186" y="135"/>
                      <a:pt x="186" y="134"/>
                    </a:cubicBezTo>
                    <a:cubicBezTo>
                      <a:pt x="184" y="136"/>
                      <a:pt x="182" y="137"/>
                      <a:pt x="179" y="137"/>
                    </a:cubicBezTo>
                    <a:cubicBezTo>
                      <a:pt x="180" y="138"/>
                      <a:pt x="180" y="139"/>
                      <a:pt x="180" y="140"/>
                    </a:cubicBezTo>
                    <a:cubicBezTo>
                      <a:pt x="180" y="135"/>
                      <a:pt x="174" y="140"/>
                      <a:pt x="171" y="140"/>
                    </a:cubicBezTo>
                    <a:cubicBezTo>
                      <a:pt x="173" y="140"/>
                      <a:pt x="174" y="143"/>
                      <a:pt x="174" y="144"/>
                    </a:cubicBezTo>
                    <a:cubicBezTo>
                      <a:pt x="173" y="143"/>
                      <a:pt x="172" y="143"/>
                      <a:pt x="171" y="141"/>
                    </a:cubicBezTo>
                    <a:cubicBezTo>
                      <a:pt x="170" y="141"/>
                      <a:pt x="169" y="140"/>
                      <a:pt x="171" y="140"/>
                    </a:cubicBezTo>
                    <a:cubicBezTo>
                      <a:pt x="167" y="140"/>
                      <a:pt x="164" y="138"/>
                      <a:pt x="160" y="138"/>
                    </a:cubicBezTo>
                    <a:cubicBezTo>
                      <a:pt x="156" y="139"/>
                      <a:pt x="152" y="139"/>
                      <a:pt x="147" y="139"/>
                    </a:cubicBezTo>
                    <a:cubicBezTo>
                      <a:pt x="145" y="140"/>
                      <a:pt x="140" y="140"/>
                      <a:pt x="138" y="142"/>
                    </a:cubicBezTo>
                    <a:cubicBezTo>
                      <a:pt x="134" y="144"/>
                      <a:pt x="129" y="139"/>
                      <a:pt x="126" y="137"/>
                    </a:cubicBezTo>
                    <a:cubicBezTo>
                      <a:pt x="126" y="137"/>
                      <a:pt x="125" y="137"/>
                      <a:pt x="125" y="136"/>
                    </a:cubicBezTo>
                    <a:cubicBezTo>
                      <a:pt x="125" y="136"/>
                      <a:pt x="125" y="136"/>
                      <a:pt x="126" y="137"/>
                    </a:cubicBezTo>
                    <a:cubicBezTo>
                      <a:pt x="125" y="134"/>
                      <a:pt x="121" y="134"/>
                      <a:pt x="119" y="134"/>
                    </a:cubicBezTo>
                    <a:cubicBezTo>
                      <a:pt x="116" y="134"/>
                      <a:pt x="113" y="133"/>
                      <a:pt x="110" y="132"/>
                    </a:cubicBezTo>
                    <a:cubicBezTo>
                      <a:pt x="108" y="132"/>
                      <a:pt x="106" y="132"/>
                      <a:pt x="103" y="132"/>
                    </a:cubicBezTo>
                    <a:cubicBezTo>
                      <a:pt x="100" y="131"/>
                      <a:pt x="96" y="133"/>
                      <a:pt x="93" y="132"/>
                    </a:cubicBezTo>
                    <a:cubicBezTo>
                      <a:pt x="86" y="131"/>
                      <a:pt x="77" y="131"/>
                      <a:pt x="70" y="133"/>
                    </a:cubicBezTo>
                    <a:cubicBezTo>
                      <a:pt x="62" y="135"/>
                      <a:pt x="55" y="138"/>
                      <a:pt x="48" y="139"/>
                    </a:cubicBezTo>
                    <a:cubicBezTo>
                      <a:pt x="46" y="140"/>
                      <a:pt x="45" y="140"/>
                      <a:pt x="43" y="141"/>
                    </a:cubicBezTo>
                    <a:cubicBezTo>
                      <a:pt x="44" y="142"/>
                      <a:pt x="44" y="145"/>
                      <a:pt x="44" y="146"/>
                    </a:cubicBezTo>
                    <a:cubicBezTo>
                      <a:pt x="44" y="147"/>
                      <a:pt x="44" y="148"/>
                      <a:pt x="44" y="149"/>
                    </a:cubicBezTo>
                    <a:cubicBezTo>
                      <a:pt x="44" y="151"/>
                      <a:pt x="44" y="150"/>
                      <a:pt x="43" y="152"/>
                    </a:cubicBezTo>
                    <a:cubicBezTo>
                      <a:pt x="43" y="153"/>
                      <a:pt x="43" y="155"/>
                      <a:pt x="44" y="155"/>
                    </a:cubicBezTo>
                    <a:cubicBezTo>
                      <a:pt x="47" y="156"/>
                      <a:pt x="52" y="155"/>
                      <a:pt x="54" y="157"/>
                    </a:cubicBezTo>
                    <a:cubicBezTo>
                      <a:pt x="56" y="160"/>
                      <a:pt x="52" y="160"/>
                      <a:pt x="51" y="162"/>
                    </a:cubicBezTo>
                    <a:cubicBezTo>
                      <a:pt x="50" y="163"/>
                      <a:pt x="52" y="166"/>
                      <a:pt x="53" y="167"/>
                    </a:cubicBezTo>
                    <a:cubicBezTo>
                      <a:pt x="54" y="169"/>
                      <a:pt x="53" y="170"/>
                      <a:pt x="54" y="172"/>
                    </a:cubicBezTo>
                    <a:cubicBezTo>
                      <a:pt x="55" y="173"/>
                      <a:pt x="56" y="175"/>
                      <a:pt x="56" y="176"/>
                    </a:cubicBezTo>
                    <a:cubicBezTo>
                      <a:pt x="56" y="176"/>
                      <a:pt x="56" y="176"/>
                      <a:pt x="55" y="175"/>
                    </a:cubicBezTo>
                    <a:cubicBezTo>
                      <a:pt x="55" y="177"/>
                      <a:pt x="56" y="178"/>
                      <a:pt x="56" y="179"/>
                    </a:cubicBezTo>
                    <a:cubicBezTo>
                      <a:pt x="56" y="180"/>
                      <a:pt x="52" y="183"/>
                      <a:pt x="51" y="183"/>
                    </a:cubicBezTo>
                    <a:cubicBezTo>
                      <a:pt x="49" y="183"/>
                      <a:pt x="49" y="185"/>
                      <a:pt x="48" y="185"/>
                    </a:cubicBezTo>
                    <a:cubicBezTo>
                      <a:pt x="47" y="186"/>
                      <a:pt x="45" y="186"/>
                      <a:pt x="44" y="187"/>
                    </a:cubicBezTo>
                    <a:cubicBezTo>
                      <a:pt x="44" y="187"/>
                      <a:pt x="43" y="190"/>
                      <a:pt x="43" y="190"/>
                    </a:cubicBezTo>
                    <a:cubicBezTo>
                      <a:pt x="42" y="190"/>
                      <a:pt x="40" y="193"/>
                      <a:pt x="39" y="194"/>
                    </a:cubicBezTo>
                    <a:cubicBezTo>
                      <a:pt x="39" y="195"/>
                      <a:pt x="39" y="197"/>
                      <a:pt x="38" y="197"/>
                    </a:cubicBezTo>
                    <a:cubicBezTo>
                      <a:pt x="36" y="198"/>
                      <a:pt x="34" y="198"/>
                      <a:pt x="32" y="199"/>
                    </a:cubicBezTo>
                    <a:cubicBezTo>
                      <a:pt x="31" y="200"/>
                      <a:pt x="30" y="201"/>
                      <a:pt x="29" y="201"/>
                    </a:cubicBezTo>
                    <a:cubicBezTo>
                      <a:pt x="28" y="202"/>
                      <a:pt x="26" y="202"/>
                      <a:pt x="25" y="202"/>
                    </a:cubicBezTo>
                    <a:cubicBezTo>
                      <a:pt x="25" y="203"/>
                      <a:pt x="24" y="204"/>
                      <a:pt x="23" y="205"/>
                    </a:cubicBezTo>
                    <a:cubicBezTo>
                      <a:pt x="22" y="206"/>
                      <a:pt x="22" y="205"/>
                      <a:pt x="21" y="206"/>
                    </a:cubicBezTo>
                    <a:cubicBezTo>
                      <a:pt x="21" y="206"/>
                      <a:pt x="21" y="207"/>
                      <a:pt x="21" y="208"/>
                    </a:cubicBezTo>
                    <a:cubicBezTo>
                      <a:pt x="18" y="211"/>
                      <a:pt x="13" y="213"/>
                      <a:pt x="10" y="215"/>
                    </a:cubicBezTo>
                    <a:cubicBezTo>
                      <a:pt x="8" y="216"/>
                      <a:pt x="6" y="217"/>
                      <a:pt x="5" y="218"/>
                    </a:cubicBezTo>
                    <a:cubicBezTo>
                      <a:pt x="2" y="220"/>
                      <a:pt x="1" y="219"/>
                      <a:pt x="1" y="223"/>
                    </a:cubicBezTo>
                    <a:cubicBezTo>
                      <a:pt x="0" y="229"/>
                      <a:pt x="1" y="235"/>
                      <a:pt x="1" y="242"/>
                    </a:cubicBezTo>
                    <a:cubicBezTo>
                      <a:pt x="1" y="242"/>
                      <a:pt x="15" y="242"/>
                      <a:pt x="16" y="242"/>
                    </a:cubicBezTo>
                    <a:cubicBezTo>
                      <a:pt x="28" y="242"/>
                      <a:pt x="40" y="242"/>
                      <a:pt x="51" y="242"/>
                    </a:cubicBezTo>
                    <a:cubicBezTo>
                      <a:pt x="76" y="242"/>
                      <a:pt x="101" y="242"/>
                      <a:pt x="125" y="242"/>
                    </a:cubicBezTo>
                    <a:cubicBezTo>
                      <a:pt x="150" y="242"/>
                      <a:pt x="174" y="241"/>
                      <a:pt x="199" y="242"/>
                    </a:cubicBezTo>
                    <a:cubicBezTo>
                      <a:pt x="210" y="242"/>
                      <a:pt x="220" y="242"/>
                      <a:pt x="231" y="242"/>
                    </a:cubicBezTo>
                    <a:cubicBezTo>
                      <a:pt x="240" y="242"/>
                      <a:pt x="249" y="242"/>
                      <a:pt x="257" y="242"/>
                    </a:cubicBezTo>
                    <a:cubicBezTo>
                      <a:pt x="261" y="242"/>
                      <a:pt x="268" y="240"/>
                      <a:pt x="270" y="242"/>
                    </a:cubicBezTo>
                    <a:cubicBezTo>
                      <a:pt x="271" y="243"/>
                      <a:pt x="270" y="244"/>
                      <a:pt x="271" y="244"/>
                    </a:cubicBezTo>
                    <a:cubicBezTo>
                      <a:pt x="271" y="245"/>
                      <a:pt x="273" y="245"/>
                      <a:pt x="273" y="245"/>
                    </a:cubicBezTo>
                    <a:cubicBezTo>
                      <a:pt x="274" y="247"/>
                      <a:pt x="274" y="248"/>
                      <a:pt x="275" y="250"/>
                    </a:cubicBezTo>
                    <a:cubicBezTo>
                      <a:pt x="275" y="252"/>
                      <a:pt x="275" y="252"/>
                      <a:pt x="277" y="253"/>
                    </a:cubicBezTo>
                    <a:cubicBezTo>
                      <a:pt x="278" y="253"/>
                      <a:pt x="280" y="252"/>
                      <a:pt x="281" y="252"/>
                    </a:cubicBezTo>
                    <a:cubicBezTo>
                      <a:pt x="281" y="252"/>
                      <a:pt x="282" y="253"/>
                      <a:pt x="282" y="253"/>
                    </a:cubicBezTo>
                    <a:cubicBezTo>
                      <a:pt x="283" y="254"/>
                      <a:pt x="284" y="254"/>
                      <a:pt x="284" y="254"/>
                    </a:cubicBezTo>
                    <a:cubicBezTo>
                      <a:pt x="284" y="254"/>
                      <a:pt x="285" y="256"/>
                      <a:pt x="285" y="256"/>
                    </a:cubicBezTo>
                    <a:cubicBezTo>
                      <a:pt x="286" y="257"/>
                      <a:pt x="287" y="256"/>
                      <a:pt x="287" y="257"/>
                    </a:cubicBezTo>
                    <a:cubicBezTo>
                      <a:pt x="287" y="258"/>
                      <a:pt x="285" y="258"/>
                      <a:pt x="285" y="258"/>
                    </a:cubicBezTo>
                    <a:cubicBezTo>
                      <a:pt x="285" y="261"/>
                      <a:pt x="286" y="259"/>
                      <a:pt x="287" y="260"/>
                    </a:cubicBezTo>
                    <a:cubicBezTo>
                      <a:pt x="288" y="262"/>
                      <a:pt x="288" y="263"/>
                      <a:pt x="288" y="265"/>
                    </a:cubicBezTo>
                    <a:cubicBezTo>
                      <a:pt x="288" y="265"/>
                      <a:pt x="288" y="267"/>
                      <a:pt x="288" y="269"/>
                    </a:cubicBezTo>
                    <a:cubicBezTo>
                      <a:pt x="288" y="270"/>
                      <a:pt x="288" y="272"/>
                      <a:pt x="288" y="272"/>
                    </a:cubicBezTo>
                    <a:cubicBezTo>
                      <a:pt x="288" y="273"/>
                      <a:pt x="287" y="273"/>
                      <a:pt x="287" y="273"/>
                    </a:cubicBezTo>
                    <a:cubicBezTo>
                      <a:pt x="287" y="274"/>
                      <a:pt x="290" y="278"/>
                      <a:pt x="290" y="278"/>
                    </a:cubicBezTo>
                    <a:cubicBezTo>
                      <a:pt x="290" y="278"/>
                      <a:pt x="291" y="279"/>
                      <a:pt x="291" y="280"/>
                    </a:cubicBezTo>
                    <a:cubicBezTo>
                      <a:pt x="291" y="280"/>
                      <a:pt x="291" y="281"/>
                      <a:pt x="291" y="281"/>
                    </a:cubicBezTo>
                    <a:cubicBezTo>
                      <a:pt x="291" y="281"/>
                      <a:pt x="292" y="281"/>
                      <a:pt x="292" y="281"/>
                    </a:cubicBezTo>
                    <a:cubicBezTo>
                      <a:pt x="292" y="282"/>
                      <a:pt x="292" y="283"/>
                      <a:pt x="292" y="283"/>
                    </a:cubicBezTo>
                    <a:cubicBezTo>
                      <a:pt x="294" y="284"/>
                      <a:pt x="295" y="283"/>
                      <a:pt x="296" y="283"/>
                    </a:cubicBezTo>
                    <a:cubicBezTo>
                      <a:pt x="297" y="284"/>
                      <a:pt x="297" y="285"/>
                      <a:pt x="298" y="285"/>
                    </a:cubicBezTo>
                    <a:cubicBezTo>
                      <a:pt x="298" y="285"/>
                      <a:pt x="298" y="286"/>
                      <a:pt x="297" y="286"/>
                    </a:cubicBezTo>
                    <a:cubicBezTo>
                      <a:pt x="298" y="286"/>
                      <a:pt x="298" y="286"/>
                      <a:pt x="299" y="286"/>
                    </a:cubicBezTo>
                    <a:cubicBezTo>
                      <a:pt x="299" y="286"/>
                      <a:pt x="301" y="287"/>
                      <a:pt x="302" y="287"/>
                    </a:cubicBezTo>
                    <a:cubicBezTo>
                      <a:pt x="302" y="287"/>
                      <a:pt x="302" y="286"/>
                      <a:pt x="303" y="286"/>
                    </a:cubicBezTo>
                    <a:cubicBezTo>
                      <a:pt x="303" y="286"/>
                      <a:pt x="303" y="287"/>
                      <a:pt x="303" y="287"/>
                    </a:cubicBezTo>
                    <a:cubicBezTo>
                      <a:pt x="304" y="287"/>
                      <a:pt x="305" y="287"/>
                      <a:pt x="306" y="288"/>
                    </a:cubicBezTo>
                    <a:cubicBezTo>
                      <a:pt x="307" y="288"/>
                      <a:pt x="307" y="287"/>
                      <a:pt x="307" y="287"/>
                    </a:cubicBezTo>
                    <a:cubicBezTo>
                      <a:pt x="308" y="288"/>
                      <a:pt x="307" y="288"/>
                      <a:pt x="307" y="289"/>
                    </a:cubicBezTo>
                    <a:cubicBezTo>
                      <a:pt x="308" y="289"/>
                      <a:pt x="310" y="292"/>
                      <a:pt x="310" y="293"/>
                    </a:cubicBezTo>
                    <a:cubicBezTo>
                      <a:pt x="319" y="299"/>
                      <a:pt x="329" y="305"/>
                      <a:pt x="339" y="310"/>
                    </a:cubicBezTo>
                  </a:path>
                </a:pathLst>
              </a:custGeom>
              <a:solidFill>
                <a:srgbClr val="969696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48" name="Freeform 1399"/>
              <p:cNvSpPr>
                <a:spLocks/>
              </p:cNvSpPr>
              <p:nvPr/>
            </p:nvSpPr>
            <p:spPr bwMode="auto">
              <a:xfrm>
                <a:off x="4955" y="1641"/>
                <a:ext cx="206" cy="77"/>
              </a:xfrm>
              <a:custGeom>
                <a:avLst/>
                <a:gdLst>
                  <a:gd name="T0" fmla="*/ 201 w 133"/>
                  <a:gd name="T1" fmla="*/ 14 h 50"/>
                  <a:gd name="T2" fmla="*/ 194 w 133"/>
                  <a:gd name="T3" fmla="*/ 15 h 50"/>
                  <a:gd name="T4" fmla="*/ 187 w 133"/>
                  <a:gd name="T5" fmla="*/ 18 h 50"/>
                  <a:gd name="T6" fmla="*/ 177 w 133"/>
                  <a:gd name="T7" fmla="*/ 15 h 50"/>
                  <a:gd name="T8" fmla="*/ 175 w 133"/>
                  <a:gd name="T9" fmla="*/ 17 h 50"/>
                  <a:gd name="T10" fmla="*/ 164 w 133"/>
                  <a:gd name="T11" fmla="*/ 22 h 50"/>
                  <a:gd name="T12" fmla="*/ 161 w 133"/>
                  <a:gd name="T13" fmla="*/ 22 h 50"/>
                  <a:gd name="T14" fmla="*/ 152 w 133"/>
                  <a:gd name="T15" fmla="*/ 29 h 50"/>
                  <a:gd name="T16" fmla="*/ 142 w 133"/>
                  <a:gd name="T17" fmla="*/ 23 h 50"/>
                  <a:gd name="T18" fmla="*/ 155 w 133"/>
                  <a:gd name="T19" fmla="*/ 17 h 50"/>
                  <a:gd name="T20" fmla="*/ 156 w 133"/>
                  <a:gd name="T21" fmla="*/ 11 h 50"/>
                  <a:gd name="T22" fmla="*/ 167 w 133"/>
                  <a:gd name="T23" fmla="*/ 5 h 50"/>
                  <a:gd name="T24" fmla="*/ 161 w 133"/>
                  <a:gd name="T25" fmla="*/ 3 h 50"/>
                  <a:gd name="T26" fmla="*/ 141 w 133"/>
                  <a:gd name="T27" fmla="*/ 18 h 50"/>
                  <a:gd name="T28" fmla="*/ 96 w 133"/>
                  <a:gd name="T29" fmla="*/ 26 h 50"/>
                  <a:gd name="T30" fmla="*/ 90 w 133"/>
                  <a:gd name="T31" fmla="*/ 26 h 50"/>
                  <a:gd name="T32" fmla="*/ 88 w 133"/>
                  <a:gd name="T33" fmla="*/ 25 h 50"/>
                  <a:gd name="T34" fmla="*/ 84 w 133"/>
                  <a:gd name="T35" fmla="*/ 29 h 50"/>
                  <a:gd name="T36" fmla="*/ 68 w 133"/>
                  <a:gd name="T37" fmla="*/ 29 h 50"/>
                  <a:gd name="T38" fmla="*/ 60 w 133"/>
                  <a:gd name="T39" fmla="*/ 31 h 50"/>
                  <a:gd name="T40" fmla="*/ 59 w 133"/>
                  <a:gd name="T41" fmla="*/ 34 h 50"/>
                  <a:gd name="T42" fmla="*/ 54 w 133"/>
                  <a:gd name="T43" fmla="*/ 28 h 50"/>
                  <a:gd name="T44" fmla="*/ 50 w 133"/>
                  <a:gd name="T45" fmla="*/ 35 h 50"/>
                  <a:gd name="T46" fmla="*/ 45 w 133"/>
                  <a:gd name="T47" fmla="*/ 35 h 50"/>
                  <a:gd name="T48" fmla="*/ 42 w 133"/>
                  <a:gd name="T49" fmla="*/ 32 h 50"/>
                  <a:gd name="T50" fmla="*/ 31 w 133"/>
                  <a:gd name="T51" fmla="*/ 45 h 50"/>
                  <a:gd name="T52" fmla="*/ 22 w 133"/>
                  <a:gd name="T53" fmla="*/ 46 h 50"/>
                  <a:gd name="T54" fmla="*/ 5 w 133"/>
                  <a:gd name="T55" fmla="*/ 57 h 50"/>
                  <a:gd name="T56" fmla="*/ 5 w 133"/>
                  <a:gd name="T57" fmla="*/ 72 h 50"/>
                  <a:gd name="T58" fmla="*/ 11 w 133"/>
                  <a:gd name="T59" fmla="*/ 72 h 50"/>
                  <a:gd name="T60" fmla="*/ 14 w 133"/>
                  <a:gd name="T61" fmla="*/ 69 h 50"/>
                  <a:gd name="T62" fmla="*/ 26 w 133"/>
                  <a:gd name="T63" fmla="*/ 69 h 50"/>
                  <a:gd name="T64" fmla="*/ 45 w 133"/>
                  <a:gd name="T65" fmla="*/ 71 h 50"/>
                  <a:gd name="T66" fmla="*/ 34 w 133"/>
                  <a:gd name="T67" fmla="*/ 68 h 50"/>
                  <a:gd name="T68" fmla="*/ 67 w 133"/>
                  <a:gd name="T69" fmla="*/ 62 h 50"/>
                  <a:gd name="T70" fmla="*/ 84 w 133"/>
                  <a:gd name="T71" fmla="*/ 52 h 50"/>
                  <a:gd name="T72" fmla="*/ 104 w 133"/>
                  <a:gd name="T73" fmla="*/ 52 h 50"/>
                  <a:gd name="T74" fmla="*/ 115 w 133"/>
                  <a:gd name="T75" fmla="*/ 46 h 50"/>
                  <a:gd name="T76" fmla="*/ 122 w 133"/>
                  <a:gd name="T77" fmla="*/ 45 h 50"/>
                  <a:gd name="T78" fmla="*/ 133 w 133"/>
                  <a:gd name="T79" fmla="*/ 45 h 50"/>
                  <a:gd name="T80" fmla="*/ 139 w 133"/>
                  <a:gd name="T81" fmla="*/ 40 h 50"/>
                  <a:gd name="T82" fmla="*/ 144 w 133"/>
                  <a:gd name="T83" fmla="*/ 39 h 50"/>
                  <a:gd name="T84" fmla="*/ 152 w 133"/>
                  <a:gd name="T85" fmla="*/ 37 h 50"/>
                  <a:gd name="T86" fmla="*/ 164 w 133"/>
                  <a:gd name="T87" fmla="*/ 34 h 50"/>
                  <a:gd name="T88" fmla="*/ 206 w 133"/>
                  <a:gd name="T89" fmla="*/ 12 h 5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33"/>
                  <a:gd name="T136" fmla="*/ 0 h 50"/>
                  <a:gd name="T137" fmla="*/ 133 w 133"/>
                  <a:gd name="T138" fmla="*/ 50 h 5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33" h="50">
                    <a:moveTo>
                      <a:pt x="133" y="8"/>
                    </a:moveTo>
                    <a:cubicBezTo>
                      <a:pt x="132" y="8"/>
                      <a:pt x="130" y="6"/>
                      <a:pt x="129" y="7"/>
                    </a:cubicBezTo>
                    <a:cubicBezTo>
                      <a:pt x="129" y="8"/>
                      <a:pt x="130" y="9"/>
                      <a:pt x="130" y="9"/>
                    </a:cubicBezTo>
                    <a:cubicBezTo>
                      <a:pt x="129" y="10"/>
                      <a:pt x="128" y="9"/>
                      <a:pt x="128" y="8"/>
                    </a:cubicBezTo>
                    <a:cubicBezTo>
                      <a:pt x="127" y="8"/>
                      <a:pt x="127" y="8"/>
                      <a:pt x="127" y="9"/>
                    </a:cubicBezTo>
                    <a:cubicBezTo>
                      <a:pt x="127" y="11"/>
                      <a:pt x="126" y="9"/>
                      <a:pt x="125" y="10"/>
                    </a:cubicBezTo>
                    <a:cubicBezTo>
                      <a:pt x="124" y="11"/>
                      <a:pt x="123" y="12"/>
                      <a:pt x="121" y="12"/>
                    </a:cubicBezTo>
                    <a:cubicBezTo>
                      <a:pt x="122" y="13"/>
                      <a:pt x="122" y="13"/>
                      <a:pt x="121" y="14"/>
                    </a:cubicBezTo>
                    <a:cubicBezTo>
                      <a:pt x="121" y="13"/>
                      <a:pt x="121" y="13"/>
                      <a:pt x="121" y="12"/>
                    </a:cubicBezTo>
                    <a:cubicBezTo>
                      <a:pt x="120" y="13"/>
                      <a:pt x="119" y="14"/>
                      <a:pt x="119" y="14"/>
                    </a:cubicBezTo>
                    <a:cubicBezTo>
                      <a:pt x="117" y="14"/>
                      <a:pt x="117" y="12"/>
                      <a:pt x="115" y="12"/>
                    </a:cubicBezTo>
                    <a:cubicBezTo>
                      <a:pt x="117" y="11"/>
                      <a:pt x="115" y="9"/>
                      <a:pt x="114" y="10"/>
                    </a:cubicBezTo>
                    <a:cubicBezTo>
                      <a:pt x="113" y="11"/>
                      <a:pt x="113" y="13"/>
                      <a:pt x="113" y="14"/>
                    </a:cubicBezTo>
                    <a:cubicBezTo>
                      <a:pt x="113" y="13"/>
                      <a:pt x="112" y="12"/>
                      <a:pt x="112" y="11"/>
                    </a:cubicBezTo>
                    <a:cubicBezTo>
                      <a:pt x="112" y="11"/>
                      <a:pt x="112" y="11"/>
                      <a:pt x="113" y="11"/>
                    </a:cubicBezTo>
                    <a:cubicBezTo>
                      <a:pt x="111" y="11"/>
                      <a:pt x="110" y="10"/>
                      <a:pt x="109" y="10"/>
                    </a:cubicBezTo>
                    <a:cubicBezTo>
                      <a:pt x="111" y="11"/>
                      <a:pt x="108" y="12"/>
                      <a:pt x="108" y="13"/>
                    </a:cubicBezTo>
                    <a:cubicBezTo>
                      <a:pt x="108" y="13"/>
                      <a:pt x="107" y="14"/>
                      <a:pt x="106" y="14"/>
                    </a:cubicBezTo>
                    <a:cubicBezTo>
                      <a:pt x="105" y="14"/>
                      <a:pt x="106" y="13"/>
                      <a:pt x="106" y="13"/>
                    </a:cubicBezTo>
                    <a:cubicBezTo>
                      <a:pt x="105" y="13"/>
                      <a:pt x="106" y="9"/>
                      <a:pt x="104" y="12"/>
                    </a:cubicBezTo>
                    <a:cubicBezTo>
                      <a:pt x="104" y="12"/>
                      <a:pt x="106" y="13"/>
                      <a:pt x="104" y="14"/>
                    </a:cubicBezTo>
                    <a:cubicBezTo>
                      <a:pt x="103" y="14"/>
                      <a:pt x="102" y="14"/>
                      <a:pt x="102" y="13"/>
                    </a:cubicBezTo>
                    <a:cubicBezTo>
                      <a:pt x="102" y="14"/>
                      <a:pt x="101" y="17"/>
                      <a:pt x="99" y="18"/>
                    </a:cubicBezTo>
                    <a:cubicBezTo>
                      <a:pt x="98" y="17"/>
                      <a:pt x="96" y="19"/>
                      <a:pt x="98" y="19"/>
                    </a:cubicBezTo>
                    <a:cubicBezTo>
                      <a:pt x="98" y="23"/>
                      <a:pt x="89" y="20"/>
                      <a:pt x="87" y="21"/>
                    </a:cubicBezTo>
                    <a:cubicBezTo>
                      <a:pt x="86" y="20"/>
                      <a:pt x="87" y="19"/>
                      <a:pt x="88" y="19"/>
                    </a:cubicBezTo>
                    <a:cubicBezTo>
                      <a:pt x="90" y="19"/>
                      <a:pt x="90" y="17"/>
                      <a:pt x="92" y="15"/>
                    </a:cubicBezTo>
                    <a:cubicBezTo>
                      <a:pt x="94" y="14"/>
                      <a:pt x="96" y="15"/>
                      <a:pt x="96" y="12"/>
                    </a:cubicBezTo>
                    <a:cubicBezTo>
                      <a:pt x="96" y="13"/>
                      <a:pt x="97" y="14"/>
                      <a:pt x="98" y="14"/>
                    </a:cubicBezTo>
                    <a:cubicBezTo>
                      <a:pt x="96" y="12"/>
                      <a:pt x="98" y="11"/>
                      <a:pt x="100" y="11"/>
                    </a:cubicBezTo>
                    <a:cubicBezTo>
                      <a:pt x="101" y="11"/>
                      <a:pt x="101" y="10"/>
                      <a:pt x="100" y="10"/>
                    </a:cubicBezTo>
                    <a:cubicBezTo>
                      <a:pt x="98" y="9"/>
                      <a:pt x="99" y="9"/>
                      <a:pt x="100" y="8"/>
                    </a:cubicBezTo>
                    <a:cubicBezTo>
                      <a:pt x="100" y="8"/>
                      <a:pt x="101" y="7"/>
                      <a:pt x="101" y="7"/>
                    </a:cubicBezTo>
                    <a:cubicBezTo>
                      <a:pt x="102" y="6"/>
                      <a:pt x="103" y="5"/>
                      <a:pt x="103" y="5"/>
                    </a:cubicBezTo>
                    <a:cubicBezTo>
                      <a:pt x="104" y="4"/>
                      <a:pt x="105" y="3"/>
                      <a:pt x="106" y="3"/>
                    </a:cubicBezTo>
                    <a:cubicBezTo>
                      <a:pt x="106" y="3"/>
                      <a:pt x="108" y="3"/>
                      <a:pt x="108" y="3"/>
                    </a:cubicBezTo>
                    <a:cubicBezTo>
                      <a:pt x="108" y="3"/>
                      <a:pt x="107" y="4"/>
                      <a:pt x="106" y="4"/>
                    </a:cubicBezTo>
                    <a:cubicBezTo>
                      <a:pt x="107" y="4"/>
                      <a:pt x="110" y="2"/>
                      <a:pt x="110" y="1"/>
                    </a:cubicBezTo>
                    <a:cubicBezTo>
                      <a:pt x="109" y="0"/>
                      <a:pt x="105" y="2"/>
                      <a:pt x="104" y="2"/>
                    </a:cubicBezTo>
                    <a:cubicBezTo>
                      <a:pt x="103" y="3"/>
                      <a:pt x="102" y="3"/>
                      <a:pt x="101" y="5"/>
                    </a:cubicBezTo>
                    <a:cubicBezTo>
                      <a:pt x="100" y="6"/>
                      <a:pt x="98" y="7"/>
                      <a:pt x="97" y="8"/>
                    </a:cubicBezTo>
                    <a:cubicBezTo>
                      <a:pt x="95" y="9"/>
                      <a:pt x="93" y="11"/>
                      <a:pt x="91" y="12"/>
                    </a:cubicBezTo>
                    <a:cubicBezTo>
                      <a:pt x="86" y="16"/>
                      <a:pt x="80" y="16"/>
                      <a:pt x="74" y="16"/>
                    </a:cubicBezTo>
                    <a:cubicBezTo>
                      <a:pt x="70" y="16"/>
                      <a:pt x="66" y="17"/>
                      <a:pt x="61" y="16"/>
                    </a:cubicBezTo>
                    <a:cubicBezTo>
                      <a:pt x="61" y="17"/>
                      <a:pt x="62" y="17"/>
                      <a:pt x="62" y="17"/>
                    </a:cubicBezTo>
                    <a:cubicBezTo>
                      <a:pt x="60" y="17"/>
                      <a:pt x="60" y="16"/>
                      <a:pt x="58" y="16"/>
                    </a:cubicBezTo>
                    <a:cubicBezTo>
                      <a:pt x="59" y="16"/>
                      <a:pt x="59" y="17"/>
                      <a:pt x="59" y="18"/>
                    </a:cubicBezTo>
                    <a:cubicBezTo>
                      <a:pt x="59" y="17"/>
                      <a:pt x="58" y="17"/>
                      <a:pt x="58" y="17"/>
                    </a:cubicBezTo>
                    <a:cubicBezTo>
                      <a:pt x="57" y="18"/>
                      <a:pt x="57" y="17"/>
                      <a:pt x="57" y="18"/>
                    </a:cubicBezTo>
                    <a:cubicBezTo>
                      <a:pt x="57" y="17"/>
                      <a:pt x="57" y="17"/>
                      <a:pt x="56" y="17"/>
                    </a:cubicBezTo>
                    <a:cubicBezTo>
                      <a:pt x="56" y="17"/>
                      <a:pt x="56" y="16"/>
                      <a:pt x="57" y="16"/>
                    </a:cubicBezTo>
                    <a:cubicBezTo>
                      <a:pt x="56" y="15"/>
                      <a:pt x="55" y="17"/>
                      <a:pt x="54" y="16"/>
                    </a:cubicBezTo>
                    <a:cubicBezTo>
                      <a:pt x="55" y="18"/>
                      <a:pt x="54" y="20"/>
                      <a:pt x="53" y="22"/>
                    </a:cubicBezTo>
                    <a:cubicBezTo>
                      <a:pt x="52" y="21"/>
                      <a:pt x="53" y="20"/>
                      <a:pt x="54" y="19"/>
                    </a:cubicBezTo>
                    <a:cubicBezTo>
                      <a:pt x="53" y="20"/>
                      <a:pt x="51" y="20"/>
                      <a:pt x="50" y="21"/>
                    </a:cubicBezTo>
                    <a:cubicBezTo>
                      <a:pt x="51" y="22"/>
                      <a:pt x="51" y="22"/>
                      <a:pt x="52" y="23"/>
                    </a:cubicBezTo>
                    <a:cubicBezTo>
                      <a:pt x="50" y="21"/>
                      <a:pt x="47" y="20"/>
                      <a:pt x="44" y="19"/>
                    </a:cubicBezTo>
                    <a:cubicBezTo>
                      <a:pt x="43" y="19"/>
                      <a:pt x="42" y="20"/>
                      <a:pt x="42" y="19"/>
                    </a:cubicBezTo>
                    <a:cubicBezTo>
                      <a:pt x="42" y="19"/>
                      <a:pt x="40" y="17"/>
                      <a:pt x="40" y="17"/>
                    </a:cubicBezTo>
                    <a:cubicBezTo>
                      <a:pt x="38" y="17"/>
                      <a:pt x="39" y="19"/>
                      <a:pt x="39" y="20"/>
                    </a:cubicBezTo>
                    <a:cubicBezTo>
                      <a:pt x="39" y="19"/>
                      <a:pt x="40" y="20"/>
                      <a:pt x="40" y="19"/>
                    </a:cubicBezTo>
                    <a:cubicBezTo>
                      <a:pt x="42" y="19"/>
                      <a:pt x="42" y="21"/>
                      <a:pt x="41" y="23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2"/>
                      <a:pt x="38" y="22"/>
                      <a:pt x="38" y="23"/>
                    </a:cubicBezTo>
                    <a:cubicBezTo>
                      <a:pt x="37" y="22"/>
                      <a:pt x="37" y="21"/>
                      <a:pt x="36" y="21"/>
                    </a:cubicBezTo>
                    <a:cubicBezTo>
                      <a:pt x="38" y="20"/>
                      <a:pt x="37" y="19"/>
                      <a:pt x="35" y="18"/>
                    </a:cubicBezTo>
                    <a:cubicBezTo>
                      <a:pt x="32" y="18"/>
                      <a:pt x="34" y="21"/>
                      <a:pt x="34" y="22"/>
                    </a:cubicBezTo>
                    <a:cubicBezTo>
                      <a:pt x="34" y="22"/>
                      <a:pt x="35" y="24"/>
                      <a:pt x="34" y="24"/>
                    </a:cubicBezTo>
                    <a:cubicBezTo>
                      <a:pt x="32" y="22"/>
                      <a:pt x="34" y="23"/>
                      <a:pt x="32" y="23"/>
                    </a:cubicBezTo>
                    <a:cubicBezTo>
                      <a:pt x="32" y="23"/>
                      <a:pt x="33" y="24"/>
                      <a:pt x="31" y="24"/>
                    </a:cubicBezTo>
                    <a:cubicBezTo>
                      <a:pt x="30" y="23"/>
                      <a:pt x="30" y="23"/>
                      <a:pt x="30" y="22"/>
                    </a:cubicBezTo>
                    <a:cubicBezTo>
                      <a:pt x="29" y="22"/>
                      <a:pt x="29" y="22"/>
                      <a:pt x="29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30" y="22"/>
                      <a:pt x="32" y="20"/>
                      <a:pt x="32" y="23"/>
                    </a:cubicBezTo>
                    <a:cubicBezTo>
                      <a:pt x="34" y="20"/>
                      <a:pt x="28" y="21"/>
                      <a:pt x="27" y="21"/>
                    </a:cubicBezTo>
                    <a:cubicBezTo>
                      <a:pt x="23" y="23"/>
                      <a:pt x="24" y="25"/>
                      <a:pt x="24" y="29"/>
                    </a:cubicBezTo>
                    <a:cubicBezTo>
                      <a:pt x="24" y="28"/>
                      <a:pt x="20" y="21"/>
                      <a:pt x="19" y="25"/>
                    </a:cubicBezTo>
                    <a:cubicBezTo>
                      <a:pt x="19" y="27"/>
                      <a:pt x="22" y="27"/>
                      <a:pt x="20" y="29"/>
                    </a:cubicBezTo>
                    <a:cubicBezTo>
                      <a:pt x="20" y="28"/>
                      <a:pt x="19" y="27"/>
                      <a:pt x="17" y="27"/>
                    </a:cubicBezTo>
                    <a:cubicBezTo>
                      <a:pt x="17" y="28"/>
                      <a:pt x="18" y="30"/>
                      <a:pt x="17" y="32"/>
                    </a:cubicBezTo>
                    <a:cubicBezTo>
                      <a:pt x="16" y="30"/>
                      <a:pt x="16" y="30"/>
                      <a:pt x="14" y="30"/>
                    </a:cubicBezTo>
                    <a:cubicBezTo>
                      <a:pt x="13" y="30"/>
                      <a:pt x="11" y="30"/>
                      <a:pt x="12" y="31"/>
                    </a:cubicBezTo>
                    <a:cubicBezTo>
                      <a:pt x="10" y="29"/>
                      <a:pt x="6" y="30"/>
                      <a:pt x="5" y="33"/>
                    </a:cubicBezTo>
                    <a:cubicBezTo>
                      <a:pt x="5" y="36"/>
                      <a:pt x="4" y="36"/>
                      <a:pt x="3" y="37"/>
                    </a:cubicBezTo>
                    <a:cubicBezTo>
                      <a:pt x="2" y="38"/>
                      <a:pt x="0" y="40"/>
                      <a:pt x="2" y="40"/>
                    </a:cubicBezTo>
                    <a:cubicBezTo>
                      <a:pt x="1" y="41"/>
                      <a:pt x="0" y="43"/>
                      <a:pt x="0" y="44"/>
                    </a:cubicBezTo>
                    <a:cubicBezTo>
                      <a:pt x="0" y="46"/>
                      <a:pt x="2" y="45"/>
                      <a:pt x="3" y="47"/>
                    </a:cubicBezTo>
                    <a:cubicBezTo>
                      <a:pt x="0" y="48"/>
                      <a:pt x="5" y="48"/>
                      <a:pt x="7" y="47"/>
                    </a:cubicBezTo>
                    <a:cubicBezTo>
                      <a:pt x="6" y="47"/>
                      <a:pt x="6" y="47"/>
                      <a:pt x="5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6"/>
                      <a:pt x="7" y="46"/>
                      <a:pt x="7" y="45"/>
                    </a:cubicBezTo>
                    <a:cubicBezTo>
                      <a:pt x="8" y="46"/>
                      <a:pt x="8" y="47"/>
                      <a:pt x="9" y="47"/>
                    </a:cubicBezTo>
                    <a:cubicBezTo>
                      <a:pt x="11" y="47"/>
                      <a:pt x="9" y="45"/>
                      <a:pt x="9" y="45"/>
                    </a:cubicBezTo>
                    <a:cubicBezTo>
                      <a:pt x="10" y="44"/>
                      <a:pt x="9" y="43"/>
                      <a:pt x="7" y="43"/>
                    </a:cubicBezTo>
                    <a:cubicBezTo>
                      <a:pt x="9" y="43"/>
                      <a:pt x="11" y="42"/>
                      <a:pt x="13" y="42"/>
                    </a:cubicBezTo>
                    <a:cubicBezTo>
                      <a:pt x="14" y="42"/>
                      <a:pt x="18" y="42"/>
                      <a:pt x="17" y="45"/>
                    </a:cubicBezTo>
                    <a:cubicBezTo>
                      <a:pt x="15" y="47"/>
                      <a:pt x="6" y="47"/>
                      <a:pt x="6" y="50"/>
                    </a:cubicBezTo>
                    <a:cubicBezTo>
                      <a:pt x="8" y="48"/>
                      <a:pt x="15" y="46"/>
                      <a:pt x="18" y="47"/>
                    </a:cubicBezTo>
                    <a:cubicBezTo>
                      <a:pt x="20" y="47"/>
                      <a:pt x="28" y="48"/>
                      <a:pt x="29" y="46"/>
                    </a:cubicBezTo>
                    <a:cubicBezTo>
                      <a:pt x="26" y="46"/>
                      <a:pt x="21" y="47"/>
                      <a:pt x="19" y="46"/>
                    </a:cubicBezTo>
                    <a:cubicBezTo>
                      <a:pt x="20" y="46"/>
                      <a:pt x="21" y="45"/>
                      <a:pt x="22" y="45"/>
                    </a:cubicBezTo>
                    <a:cubicBezTo>
                      <a:pt x="20" y="45"/>
                      <a:pt x="20" y="43"/>
                      <a:pt x="22" y="44"/>
                    </a:cubicBezTo>
                    <a:cubicBezTo>
                      <a:pt x="22" y="43"/>
                      <a:pt x="24" y="43"/>
                      <a:pt x="24" y="45"/>
                    </a:cubicBezTo>
                    <a:cubicBezTo>
                      <a:pt x="27" y="42"/>
                      <a:pt x="31" y="42"/>
                      <a:pt x="35" y="41"/>
                    </a:cubicBezTo>
                    <a:cubicBezTo>
                      <a:pt x="37" y="41"/>
                      <a:pt x="41" y="41"/>
                      <a:pt x="43" y="40"/>
                    </a:cubicBezTo>
                    <a:cubicBezTo>
                      <a:pt x="45" y="39"/>
                      <a:pt x="44" y="39"/>
                      <a:pt x="46" y="39"/>
                    </a:cubicBezTo>
                    <a:cubicBezTo>
                      <a:pt x="48" y="38"/>
                      <a:pt x="48" y="36"/>
                      <a:pt x="50" y="36"/>
                    </a:cubicBezTo>
                    <a:cubicBezTo>
                      <a:pt x="50" y="37"/>
                      <a:pt x="57" y="39"/>
                      <a:pt x="54" y="34"/>
                    </a:cubicBezTo>
                    <a:cubicBezTo>
                      <a:pt x="56" y="35"/>
                      <a:pt x="58" y="36"/>
                      <a:pt x="59" y="35"/>
                    </a:cubicBezTo>
                    <a:cubicBezTo>
                      <a:pt x="61" y="35"/>
                      <a:pt x="62" y="34"/>
                      <a:pt x="63" y="34"/>
                    </a:cubicBezTo>
                    <a:cubicBezTo>
                      <a:pt x="65" y="33"/>
                      <a:pt x="66" y="34"/>
                      <a:pt x="67" y="34"/>
                    </a:cubicBezTo>
                    <a:cubicBezTo>
                      <a:pt x="67" y="34"/>
                      <a:pt x="70" y="32"/>
                      <a:pt x="70" y="32"/>
                    </a:cubicBezTo>
                    <a:cubicBezTo>
                      <a:pt x="71" y="34"/>
                      <a:pt x="71" y="34"/>
                      <a:pt x="73" y="33"/>
                    </a:cubicBezTo>
                    <a:cubicBezTo>
                      <a:pt x="75" y="33"/>
                      <a:pt x="75" y="32"/>
                      <a:pt x="74" y="30"/>
                    </a:cubicBezTo>
                    <a:cubicBezTo>
                      <a:pt x="76" y="31"/>
                      <a:pt x="77" y="30"/>
                      <a:pt x="79" y="31"/>
                    </a:cubicBezTo>
                    <a:cubicBezTo>
                      <a:pt x="79" y="31"/>
                      <a:pt x="79" y="30"/>
                      <a:pt x="79" y="30"/>
                    </a:cubicBezTo>
                    <a:cubicBezTo>
                      <a:pt x="79" y="30"/>
                      <a:pt x="79" y="30"/>
                      <a:pt x="79" y="29"/>
                    </a:cubicBezTo>
                    <a:cubicBezTo>
                      <a:pt x="80" y="29"/>
                      <a:pt x="80" y="29"/>
                      <a:pt x="81" y="28"/>
                    </a:cubicBezTo>
                    <a:cubicBezTo>
                      <a:pt x="81" y="30"/>
                      <a:pt x="82" y="30"/>
                      <a:pt x="82" y="29"/>
                    </a:cubicBezTo>
                    <a:cubicBezTo>
                      <a:pt x="83" y="30"/>
                      <a:pt x="84" y="29"/>
                      <a:pt x="86" y="29"/>
                    </a:cubicBezTo>
                    <a:cubicBezTo>
                      <a:pt x="86" y="31"/>
                      <a:pt x="80" y="31"/>
                      <a:pt x="79" y="32"/>
                    </a:cubicBezTo>
                    <a:cubicBezTo>
                      <a:pt x="82" y="32"/>
                      <a:pt x="95" y="28"/>
                      <a:pt x="95" y="26"/>
                    </a:cubicBezTo>
                    <a:cubicBezTo>
                      <a:pt x="93" y="27"/>
                      <a:pt x="86" y="30"/>
                      <a:pt x="90" y="26"/>
                    </a:cubicBezTo>
                    <a:cubicBezTo>
                      <a:pt x="91" y="26"/>
                      <a:pt x="92" y="23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3" y="26"/>
                      <a:pt x="92" y="25"/>
                      <a:pt x="93" y="25"/>
                    </a:cubicBezTo>
                    <a:cubicBezTo>
                      <a:pt x="93" y="25"/>
                      <a:pt x="93" y="25"/>
                      <a:pt x="94" y="26"/>
                    </a:cubicBezTo>
                    <a:cubicBezTo>
                      <a:pt x="94" y="25"/>
                      <a:pt x="95" y="24"/>
                      <a:pt x="94" y="23"/>
                    </a:cubicBezTo>
                    <a:cubicBezTo>
                      <a:pt x="96" y="23"/>
                      <a:pt x="98" y="23"/>
                      <a:pt x="98" y="24"/>
                    </a:cubicBezTo>
                    <a:cubicBezTo>
                      <a:pt x="98" y="24"/>
                      <a:pt x="100" y="23"/>
                      <a:pt x="99" y="24"/>
                    </a:cubicBezTo>
                    <a:cubicBezTo>
                      <a:pt x="99" y="25"/>
                      <a:pt x="97" y="25"/>
                      <a:pt x="96" y="26"/>
                    </a:cubicBezTo>
                    <a:cubicBezTo>
                      <a:pt x="99" y="26"/>
                      <a:pt x="103" y="23"/>
                      <a:pt x="106" y="22"/>
                    </a:cubicBezTo>
                    <a:cubicBezTo>
                      <a:pt x="109" y="20"/>
                      <a:pt x="112" y="19"/>
                      <a:pt x="116" y="17"/>
                    </a:cubicBezTo>
                    <a:cubicBezTo>
                      <a:pt x="119" y="15"/>
                      <a:pt x="122" y="14"/>
                      <a:pt x="125" y="13"/>
                    </a:cubicBezTo>
                    <a:cubicBezTo>
                      <a:pt x="127" y="12"/>
                      <a:pt x="133" y="10"/>
                      <a:pt x="133" y="8"/>
                    </a:cubicBezTo>
                  </a:path>
                </a:pathLst>
              </a:custGeom>
              <a:solidFill>
                <a:srgbClr val="969696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49" name="Freeform 1400"/>
              <p:cNvSpPr>
                <a:spLocks/>
              </p:cNvSpPr>
              <p:nvPr/>
            </p:nvSpPr>
            <p:spPr bwMode="auto">
              <a:xfrm>
                <a:off x="5023" y="1691"/>
                <a:ext cx="52" cy="20"/>
              </a:xfrm>
              <a:custGeom>
                <a:avLst/>
                <a:gdLst>
                  <a:gd name="T0" fmla="*/ 52 w 34"/>
                  <a:gd name="T1" fmla="*/ 0 h 13"/>
                  <a:gd name="T2" fmla="*/ 32 w 34"/>
                  <a:gd name="T3" fmla="*/ 9 h 13"/>
                  <a:gd name="T4" fmla="*/ 8 w 34"/>
                  <a:gd name="T5" fmla="*/ 17 h 13"/>
                  <a:gd name="T6" fmla="*/ 2 w 34"/>
                  <a:gd name="T7" fmla="*/ 17 h 13"/>
                  <a:gd name="T8" fmla="*/ 8 w 34"/>
                  <a:gd name="T9" fmla="*/ 18 h 13"/>
                  <a:gd name="T10" fmla="*/ 26 w 34"/>
                  <a:gd name="T11" fmla="*/ 12 h 13"/>
                  <a:gd name="T12" fmla="*/ 41 w 34"/>
                  <a:gd name="T13" fmla="*/ 6 h 13"/>
                  <a:gd name="T14" fmla="*/ 52 w 34"/>
                  <a:gd name="T15" fmla="*/ 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"/>
                  <a:gd name="T25" fmla="*/ 0 h 13"/>
                  <a:gd name="T26" fmla="*/ 34 w 34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" h="13">
                    <a:moveTo>
                      <a:pt x="34" y="0"/>
                    </a:moveTo>
                    <a:cubicBezTo>
                      <a:pt x="30" y="1"/>
                      <a:pt x="25" y="4"/>
                      <a:pt x="21" y="6"/>
                    </a:cubicBezTo>
                    <a:cubicBezTo>
                      <a:pt x="16" y="8"/>
                      <a:pt x="10" y="10"/>
                      <a:pt x="5" y="11"/>
                    </a:cubicBezTo>
                    <a:cubicBezTo>
                      <a:pt x="4" y="11"/>
                      <a:pt x="1" y="11"/>
                      <a:pt x="1" y="11"/>
                    </a:cubicBezTo>
                    <a:cubicBezTo>
                      <a:pt x="0" y="13"/>
                      <a:pt x="5" y="12"/>
                      <a:pt x="5" y="12"/>
                    </a:cubicBezTo>
                    <a:cubicBezTo>
                      <a:pt x="9" y="11"/>
                      <a:pt x="13" y="9"/>
                      <a:pt x="17" y="8"/>
                    </a:cubicBezTo>
                    <a:cubicBezTo>
                      <a:pt x="20" y="7"/>
                      <a:pt x="23" y="5"/>
                      <a:pt x="27" y="4"/>
                    </a:cubicBezTo>
                    <a:cubicBezTo>
                      <a:pt x="28" y="3"/>
                      <a:pt x="34" y="2"/>
                      <a:pt x="34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50" name="Freeform 1401"/>
              <p:cNvSpPr>
                <a:spLocks/>
              </p:cNvSpPr>
              <p:nvPr/>
            </p:nvSpPr>
            <p:spPr bwMode="auto">
              <a:xfrm>
                <a:off x="4999" y="1705"/>
                <a:ext cx="34" cy="9"/>
              </a:xfrm>
              <a:custGeom>
                <a:avLst/>
                <a:gdLst>
                  <a:gd name="T0" fmla="*/ 26 w 22"/>
                  <a:gd name="T1" fmla="*/ 3 h 6"/>
                  <a:gd name="T2" fmla="*/ 28 w 22"/>
                  <a:gd name="T3" fmla="*/ 0 h 6"/>
                  <a:gd name="T4" fmla="*/ 17 w 22"/>
                  <a:gd name="T5" fmla="*/ 3 h 6"/>
                  <a:gd name="T6" fmla="*/ 0 w 22"/>
                  <a:gd name="T7" fmla="*/ 9 h 6"/>
                  <a:gd name="T8" fmla="*/ 26 w 22"/>
                  <a:gd name="T9" fmla="*/ 3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6"/>
                  <a:gd name="T17" fmla="*/ 22 w 22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6">
                    <a:moveTo>
                      <a:pt x="17" y="2"/>
                    </a:moveTo>
                    <a:cubicBezTo>
                      <a:pt x="19" y="2"/>
                      <a:pt x="22" y="0"/>
                      <a:pt x="18" y="0"/>
                    </a:cubicBezTo>
                    <a:cubicBezTo>
                      <a:pt x="16" y="0"/>
                      <a:pt x="13" y="2"/>
                      <a:pt x="11" y="2"/>
                    </a:cubicBezTo>
                    <a:cubicBezTo>
                      <a:pt x="8" y="3"/>
                      <a:pt x="2" y="4"/>
                      <a:pt x="0" y="6"/>
                    </a:cubicBezTo>
                    <a:cubicBezTo>
                      <a:pt x="6" y="5"/>
                      <a:pt x="11" y="3"/>
                      <a:pt x="17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51" name="Freeform 1402"/>
              <p:cNvSpPr>
                <a:spLocks/>
              </p:cNvSpPr>
              <p:nvPr/>
            </p:nvSpPr>
            <p:spPr bwMode="auto">
              <a:xfrm>
                <a:off x="4973" y="1705"/>
                <a:ext cx="3" cy="7"/>
              </a:xfrm>
              <a:custGeom>
                <a:avLst/>
                <a:gdLst>
                  <a:gd name="T0" fmla="*/ 2 w 2"/>
                  <a:gd name="T1" fmla="*/ 6 h 5"/>
                  <a:gd name="T2" fmla="*/ 2 w 2"/>
                  <a:gd name="T3" fmla="*/ 4 h 5"/>
                  <a:gd name="T4" fmla="*/ 2 w 2"/>
                  <a:gd name="T5" fmla="*/ 6 h 5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5"/>
                  <a:gd name="T11" fmla="*/ 2 w 2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5">
                    <a:moveTo>
                      <a:pt x="1" y="4"/>
                    </a:moveTo>
                    <a:cubicBezTo>
                      <a:pt x="1" y="5"/>
                      <a:pt x="2" y="4"/>
                      <a:pt x="1" y="3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552" name="Freeform 1403"/>
            <p:cNvSpPr>
              <a:spLocks/>
            </p:cNvSpPr>
            <p:nvPr/>
          </p:nvSpPr>
          <p:spPr bwMode="auto">
            <a:xfrm>
              <a:off x="4960" y="1161"/>
              <a:ext cx="166" cy="252"/>
            </a:xfrm>
            <a:custGeom>
              <a:avLst/>
              <a:gdLst>
                <a:gd name="T0" fmla="*/ 114 w 121"/>
                <a:gd name="T1" fmla="*/ 1 h 183"/>
                <a:gd name="T2" fmla="*/ 19 w 121"/>
                <a:gd name="T3" fmla="*/ 1 h 183"/>
                <a:gd name="T4" fmla="*/ 10 w 121"/>
                <a:gd name="T5" fmla="*/ 7 h 183"/>
                <a:gd name="T6" fmla="*/ 5 w 121"/>
                <a:gd name="T7" fmla="*/ 21 h 183"/>
                <a:gd name="T8" fmla="*/ 7 w 121"/>
                <a:gd name="T9" fmla="*/ 32 h 183"/>
                <a:gd name="T10" fmla="*/ 12 w 121"/>
                <a:gd name="T11" fmla="*/ 58 h 183"/>
                <a:gd name="T12" fmla="*/ 10 w 121"/>
                <a:gd name="T13" fmla="*/ 74 h 183"/>
                <a:gd name="T14" fmla="*/ 4 w 121"/>
                <a:gd name="T15" fmla="*/ 92 h 183"/>
                <a:gd name="T16" fmla="*/ 0 w 121"/>
                <a:gd name="T17" fmla="*/ 106 h 183"/>
                <a:gd name="T18" fmla="*/ 4 w 121"/>
                <a:gd name="T19" fmla="*/ 121 h 183"/>
                <a:gd name="T20" fmla="*/ 5 w 121"/>
                <a:gd name="T21" fmla="*/ 134 h 183"/>
                <a:gd name="T22" fmla="*/ 4 w 121"/>
                <a:gd name="T23" fmla="*/ 145 h 183"/>
                <a:gd name="T24" fmla="*/ 3 w 121"/>
                <a:gd name="T25" fmla="*/ 154 h 183"/>
                <a:gd name="T26" fmla="*/ 7 w 121"/>
                <a:gd name="T27" fmla="*/ 154 h 183"/>
                <a:gd name="T28" fmla="*/ 12 w 121"/>
                <a:gd name="T29" fmla="*/ 158 h 183"/>
                <a:gd name="T30" fmla="*/ 15 w 121"/>
                <a:gd name="T31" fmla="*/ 229 h 183"/>
                <a:gd name="T32" fmla="*/ 14 w 121"/>
                <a:gd name="T33" fmla="*/ 245 h 183"/>
                <a:gd name="T34" fmla="*/ 30 w 121"/>
                <a:gd name="T35" fmla="*/ 251 h 183"/>
                <a:gd name="T36" fmla="*/ 84 w 121"/>
                <a:gd name="T37" fmla="*/ 252 h 183"/>
                <a:gd name="T38" fmla="*/ 78 w 121"/>
                <a:gd name="T39" fmla="*/ 248 h 183"/>
                <a:gd name="T40" fmla="*/ 75 w 121"/>
                <a:gd name="T41" fmla="*/ 242 h 183"/>
                <a:gd name="T42" fmla="*/ 77 w 121"/>
                <a:gd name="T43" fmla="*/ 227 h 183"/>
                <a:gd name="T44" fmla="*/ 82 w 121"/>
                <a:gd name="T45" fmla="*/ 223 h 183"/>
                <a:gd name="T46" fmla="*/ 84 w 121"/>
                <a:gd name="T47" fmla="*/ 212 h 183"/>
                <a:gd name="T48" fmla="*/ 86 w 121"/>
                <a:gd name="T49" fmla="*/ 191 h 183"/>
                <a:gd name="T50" fmla="*/ 86 w 121"/>
                <a:gd name="T51" fmla="*/ 182 h 183"/>
                <a:gd name="T52" fmla="*/ 89 w 121"/>
                <a:gd name="T53" fmla="*/ 168 h 183"/>
                <a:gd name="T54" fmla="*/ 89 w 121"/>
                <a:gd name="T55" fmla="*/ 161 h 183"/>
                <a:gd name="T56" fmla="*/ 93 w 121"/>
                <a:gd name="T57" fmla="*/ 154 h 183"/>
                <a:gd name="T58" fmla="*/ 97 w 121"/>
                <a:gd name="T59" fmla="*/ 143 h 183"/>
                <a:gd name="T60" fmla="*/ 106 w 121"/>
                <a:gd name="T61" fmla="*/ 131 h 183"/>
                <a:gd name="T62" fmla="*/ 114 w 121"/>
                <a:gd name="T63" fmla="*/ 116 h 183"/>
                <a:gd name="T64" fmla="*/ 112 w 121"/>
                <a:gd name="T65" fmla="*/ 112 h 183"/>
                <a:gd name="T66" fmla="*/ 118 w 121"/>
                <a:gd name="T67" fmla="*/ 105 h 183"/>
                <a:gd name="T68" fmla="*/ 117 w 121"/>
                <a:gd name="T69" fmla="*/ 99 h 183"/>
                <a:gd name="T70" fmla="*/ 117 w 121"/>
                <a:gd name="T71" fmla="*/ 94 h 183"/>
                <a:gd name="T72" fmla="*/ 118 w 121"/>
                <a:gd name="T73" fmla="*/ 80 h 183"/>
                <a:gd name="T74" fmla="*/ 128 w 121"/>
                <a:gd name="T75" fmla="*/ 76 h 183"/>
                <a:gd name="T76" fmla="*/ 132 w 121"/>
                <a:gd name="T77" fmla="*/ 76 h 183"/>
                <a:gd name="T78" fmla="*/ 144 w 121"/>
                <a:gd name="T79" fmla="*/ 67 h 183"/>
                <a:gd name="T80" fmla="*/ 151 w 121"/>
                <a:gd name="T81" fmla="*/ 61 h 183"/>
                <a:gd name="T82" fmla="*/ 156 w 121"/>
                <a:gd name="T83" fmla="*/ 58 h 183"/>
                <a:gd name="T84" fmla="*/ 156 w 121"/>
                <a:gd name="T85" fmla="*/ 58 h 183"/>
                <a:gd name="T86" fmla="*/ 155 w 121"/>
                <a:gd name="T87" fmla="*/ 52 h 183"/>
                <a:gd name="T88" fmla="*/ 158 w 121"/>
                <a:gd name="T89" fmla="*/ 48 h 183"/>
                <a:gd name="T90" fmla="*/ 158 w 121"/>
                <a:gd name="T91" fmla="*/ 47 h 183"/>
                <a:gd name="T92" fmla="*/ 158 w 121"/>
                <a:gd name="T93" fmla="*/ 44 h 183"/>
                <a:gd name="T94" fmla="*/ 156 w 121"/>
                <a:gd name="T95" fmla="*/ 41 h 183"/>
                <a:gd name="T96" fmla="*/ 152 w 121"/>
                <a:gd name="T97" fmla="*/ 30 h 183"/>
                <a:gd name="T98" fmla="*/ 159 w 121"/>
                <a:gd name="T99" fmla="*/ 18 h 183"/>
                <a:gd name="T100" fmla="*/ 162 w 121"/>
                <a:gd name="T101" fmla="*/ 8 h 183"/>
                <a:gd name="T102" fmla="*/ 166 w 121"/>
                <a:gd name="T103" fmla="*/ 0 h 1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83"/>
                <a:gd name="T158" fmla="*/ 121 w 121"/>
                <a:gd name="T159" fmla="*/ 183 h 1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83">
                  <a:moveTo>
                    <a:pt x="119" y="1"/>
                  </a:moveTo>
                  <a:cubicBezTo>
                    <a:pt x="107" y="1"/>
                    <a:pt x="95" y="2"/>
                    <a:pt x="83" y="1"/>
                  </a:cubicBezTo>
                  <a:cubicBezTo>
                    <a:pt x="72" y="1"/>
                    <a:pt x="60" y="1"/>
                    <a:pt x="49" y="1"/>
                  </a:cubicBezTo>
                  <a:cubicBezTo>
                    <a:pt x="37" y="1"/>
                    <a:pt x="26" y="0"/>
                    <a:pt x="14" y="1"/>
                  </a:cubicBezTo>
                  <a:cubicBezTo>
                    <a:pt x="12" y="1"/>
                    <a:pt x="7" y="0"/>
                    <a:pt x="6" y="2"/>
                  </a:cubicBezTo>
                  <a:cubicBezTo>
                    <a:pt x="5" y="4"/>
                    <a:pt x="6" y="4"/>
                    <a:pt x="7" y="5"/>
                  </a:cubicBezTo>
                  <a:cubicBezTo>
                    <a:pt x="7" y="8"/>
                    <a:pt x="5" y="9"/>
                    <a:pt x="5" y="12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4" y="16"/>
                    <a:pt x="6" y="16"/>
                    <a:pt x="7" y="17"/>
                  </a:cubicBezTo>
                  <a:cubicBezTo>
                    <a:pt x="7" y="19"/>
                    <a:pt x="5" y="21"/>
                    <a:pt x="5" y="23"/>
                  </a:cubicBezTo>
                  <a:cubicBezTo>
                    <a:pt x="5" y="26"/>
                    <a:pt x="3" y="29"/>
                    <a:pt x="4" y="32"/>
                  </a:cubicBezTo>
                  <a:cubicBezTo>
                    <a:pt x="4" y="36"/>
                    <a:pt x="8" y="39"/>
                    <a:pt x="9" y="42"/>
                  </a:cubicBezTo>
                  <a:cubicBezTo>
                    <a:pt x="9" y="44"/>
                    <a:pt x="10" y="47"/>
                    <a:pt x="9" y="48"/>
                  </a:cubicBezTo>
                  <a:cubicBezTo>
                    <a:pt x="8" y="50"/>
                    <a:pt x="6" y="52"/>
                    <a:pt x="7" y="54"/>
                  </a:cubicBezTo>
                  <a:cubicBezTo>
                    <a:pt x="9" y="59"/>
                    <a:pt x="8" y="61"/>
                    <a:pt x="5" y="65"/>
                  </a:cubicBezTo>
                  <a:cubicBezTo>
                    <a:pt x="4" y="66"/>
                    <a:pt x="4" y="66"/>
                    <a:pt x="3" y="67"/>
                  </a:cubicBezTo>
                  <a:cubicBezTo>
                    <a:pt x="3" y="68"/>
                    <a:pt x="3" y="69"/>
                    <a:pt x="3" y="70"/>
                  </a:cubicBezTo>
                  <a:cubicBezTo>
                    <a:pt x="2" y="71"/>
                    <a:pt x="0" y="76"/>
                    <a:pt x="0" y="77"/>
                  </a:cubicBezTo>
                  <a:cubicBezTo>
                    <a:pt x="0" y="79"/>
                    <a:pt x="2" y="80"/>
                    <a:pt x="2" y="82"/>
                  </a:cubicBezTo>
                  <a:cubicBezTo>
                    <a:pt x="3" y="84"/>
                    <a:pt x="2" y="86"/>
                    <a:pt x="3" y="88"/>
                  </a:cubicBezTo>
                  <a:cubicBezTo>
                    <a:pt x="3" y="90"/>
                    <a:pt x="4" y="91"/>
                    <a:pt x="4" y="93"/>
                  </a:cubicBezTo>
                  <a:cubicBezTo>
                    <a:pt x="4" y="95"/>
                    <a:pt x="3" y="95"/>
                    <a:pt x="4" y="97"/>
                  </a:cubicBezTo>
                  <a:cubicBezTo>
                    <a:pt x="5" y="99"/>
                    <a:pt x="6" y="99"/>
                    <a:pt x="5" y="101"/>
                  </a:cubicBezTo>
                  <a:cubicBezTo>
                    <a:pt x="5" y="103"/>
                    <a:pt x="4" y="104"/>
                    <a:pt x="3" y="105"/>
                  </a:cubicBezTo>
                  <a:cubicBezTo>
                    <a:pt x="3" y="106"/>
                    <a:pt x="2" y="107"/>
                    <a:pt x="2" y="109"/>
                  </a:cubicBezTo>
                  <a:cubicBezTo>
                    <a:pt x="1" y="110"/>
                    <a:pt x="2" y="111"/>
                    <a:pt x="2" y="112"/>
                  </a:cubicBezTo>
                  <a:cubicBezTo>
                    <a:pt x="1" y="114"/>
                    <a:pt x="2" y="118"/>
                    <a:pt x="4" y="115"/>
                  </a:cubicBezTo>
                  <a:cubicBezTo>
                    <a:pt x="5" y="113"/>
                    <a:pt x="4" y="112"/>
                    <a:pt x="5" y="112"/>
                  </a:cubicBezTo>
                  <a:cubicBezTo>
                    <a:pt x="6" y="111"/>
                    <a:pt x="8" y="112"/>
                    <a:pt x="9" y="112"/>
                  </a:cubicBezTo>
                  <a:cubicBezTo>
                    <a:pt x="9" y="113"/>
                    <a:pt x="10" y="114"/>
                    <a:pt x="9" y="115"/>
                  </a:cubicBezTo>
                  <a:cubicBezTo>
                    <a:pt x="15" y="116"/>
                    <a:pt x="12" y="128"/>
                    <a:pt x="12" y="132"/>
                  </a:cubicBezTo>
                  <a:cubicBezTo>
                    <a:pt x="11" y="143"/>
                    <a:pt x="11" y="155"/>
                    <a:pt x="11" y="166"/>
                  </a:cubicBezTo>
                  <a:cubicBezTo>
                    <a:pt x="11" y="169"/>
                    <a:pt x="11" y="172"/>
                    <a:pt x="10" y="175"/>
                  </a:cubicBezTo>
                  <a:cubicBezTo>
                    <a:pt x="10" y="175"/>
                    <a:pt x="9" y="177"/>
                    <a:pt x="10" y="178"/>
                  </a:cubicBezTo>
                  <a:cubicBezTo>
                    <a:pt x="10" y="179"/>
                    <a:pt x="10" y="182"/>
                    <a:pt x="11" y="182"/>
                  </a:cubicBezTo>
                  <a:cubicBezTo>
                    <a:pt x="15" y="182"/>
                    <a:pt x="19" y="182"/>
                    <a:pt x="22" y="182"/>
                  </a:cubicBezTo>
                  <a:cubicBezTo>
                    <a:pt x="35" y="183"/>
                    <a:pt x="48" y="183"/>
                    <a:pt x="60" y="183"/>
                  </a:cubicBezTo>
                  <a:cubicBezTo>
                    <a:pt x="60" y="183"/>
                    <a:pt x="60" y="183"/>
                    <a:pt x="61" y="183"/>
                  </a:cubicBezTo>
                  <a:cubicBezTo>
                    <a:pt x="60" y="183"/>
                    <a:pt x="60" y="181"/>
                    <a:pt x="59" y="181"/>
                  </a:cubicBezTo>
                  <a:cubicBezTo>
                    <a:pt x="59" y="180"/>
                    <a:pt x="57" y="180"/>
                    <a:pt x="57" y="180"/>
                  </a:cubicBezTo>
                  <a:cubicBezTo>
                    <a:pt x="57" y="180"/>
                    <a:pt x="57" y="179"/>
                    <a:pt x="57" y="178"/>
                  </a:cubicBezTo>
                  <a:cubicBezTo>
                    <a:pt x="56" y="177"/>
                    <a:pt x="55" y="177"/>
                    <a:pt x="55" y="176"/>
                  </a:cubicBezTo>
                  <a:cubicBezTo>
                    <a:pt x="54" y="173"/>
                    <a:pt x="55" y="172"/>
                    <a:pt x="56" y="170"/>
                  </a:cubicBezTo>
                  <a:cubicBezTo>
                    <a:pt x="56" y="169"/>
                    <a:pt x="56" y="166"/>
                    <a:pt x="56" y="165"/>
                  </a:cubicBezTo>
                  <a:cubicBezTo>
                    <a:pt x="57" y="164"/>
                    <a:pt x="58" y="165"/>
                    <a:pt x="59" y="164"/>
                  </a:cubicBezTo>
                  <a:cubicBezTo>
                    <a:pt x="60" y="163"/>
                    <a:pt x="59" y="163"/>
                    <a:pt x="60" y="162"/>
                  </a:cubicBezTo>
                  <a:cubicBezTo>
                    <a:pt x="61" y="160"/>
                    <a:pt x="60" y="161"/>
                    <a:pt x="60" y="158"/>
                  </a:cubicBezTo>
                  <a:cubicBezTo>
                    <a:pt x="60" y="157"/>
                    <a:pt x="61" y="156"/>
                    <a:pt x="61" y="154"/>
                  </a:cubicBezTo>
                  <a:cubicBezTo>
                    <a:pt x="61" y="152"/>
                    <a:pt x="61" y="150"/>
                    <a:pt x="61" y="149"/>
                  </a:cubicBezTo>
                  <a:cubicBezTo>
                    <a:pt x="61" y="145"/>
                    <a:pt x="62" y="142"/>
                    <a:pt x="63" y="139"/>
                  </a:cubicBezTo>
                  <a:cubicBezTo>
                    <a:pt x="64" y="137"/>
                    <a:pt x="63" y="136"/>
                    <a:pt x="64" y="134"/>
                  </a:cubicBezTo>
                  <a:cubicBezTo>
                    <a:pt x="65" y="132"/>
                    <a:pt x="63" y="134"/>
                    <a:pt x="63" y="132"/>
                  </a:cubicBezTo>
                  <a:cubicBezTo>
                    <a:pt x="63" y="131"/>
                    <a:pt x="64" y="131"/>
                    <a:pt x="64" y="130"/>
                  </a:cubicBezTo>
                  <a:cubicBezTo>
                    <a:pt x="64" y="128"/>
                    <a:pt x="65" y="124"/>
                    <a:pt x="65" y="122"/>
                  </a:cubicBezTo>
                  <a:cubicBezTo>
                    <a:pt x="65" y="121"/>
                    <a:pt x="63" y="121"/>
                    <a:pt x="64" y="120"/>
                  </a:cubicBezTo>
                  <a:cubicBezTo>
                    <a:pt x="65" y="119"/>
                    <a:pt x="65" y="118"/>
                    <a:pt x="65" y="117"/>
                  </a:cubicBezTo>
                  <a:cubicBezTo>
                    <a:pt x="66" y="115"/>
                    <a:pt x="66" y="115"/>
                    <a:pt x="67" y="115"/>
                  </a:cubicBezTo>
                  <a:cubicBezTo>
                    <a:pt x="69" y="114"/>
                    <a:pt x="68" y="113"/>
                    <a:pt x="68" y="112"/>
                  </a:cubicBezTo>
                  <a:cubicBezTo>
                    <a:pt x="69" y="111"/>
                    <a:pt x="70" y="109"/>
                    <a:pt x="70" y="108"/>
                  </a:cubicBezTo>
                  <a:cubicBezTo>
                    <a:pt x="70" y="106"/>
                    <a:pt x="70" y="106"/>
                    <a:pt x="71" y="104"/>
                  </a:cubicBezTo>
                  <a:cubicBezTo>
                    <a:pt x="72" y="103"/>
                    <a:pt x="74" y="103"/>
                    <a:pt x="74" y="102"/>
                  </a:cubicBezTo>
                  <a:cubicBezTo>
                    <a:pt x="76" y="99"/>
                    <a:pt x="77" y="98"/>
                    <a:pt x="77" y="95"/>
                  </a:cubicBezTo>
                  <a:cubicBezTo>
                    <a:pt x="78" y="93"/>
                    <a:pt x="78" y="92"/>
                    <a:pt x="79" y="90"/>
                  </a:cubicBezTo>
                  <a:cubicBezTo>
                    <a:pt x="81" y="88"/>
                    <a:pt x="82" y="86"/>
                    <a:pt x="83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1" y="83"/>
                    <a:pt x="81" y="82"/>
                    <a:pt x="82" y="81"/>
                  </a:cubicBezTo>
                  <a:cubicBezTo>
                    <a:pt x="82" y="81"/>
                    <a:pt x="83" y="81"/>
                    <a:pt x="83" y="81"/>
                  </a:cubicBezTo>
                  <a:cubicBezTo>
                    <a:pt x="82" y="80"/>
                    <a:pt x="85" y="76"/>
                    <a:pt x="86" y="76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7" y="74"/>
                    <a:pt x="85" y="74"/>
                    <a:pt x="85" y="72"/>
                  </a:cubicBezTo>
                  <a:cubicBezTo>
                    <a:pt x="85" y="72"/>
                    <a:pt x="86" y="71"/>
                    <a:pt x="86" y="70"/>
                  </a:cubicBezTo>
                  <a:cubicBezTo>
                    <a:pt x="86" y="69"/>
                    <a:pt x="85" y="69"/>
                    <a:pt x="85" y="68"/>
                  </a:cubicBezTo>
                  <a:cubicBezTo>
                    <a:pt x="84" y="66"/>
                    <a:pt x="85" y="64"/>
                    <a:pt x="85" y="62"/>
                  </a:cubicBezTo>
                  <a:cubicBezTo>
                    <a:pt x="85" y="60"/>
                    <a:pt x="84" y="60"/>
                    <a:pt x="86" y="58"/>
                  </a:cubicBezTo>
                  <a:cubicBezTo>
                    <a:pt x="87" y="56"/>
                    <a:pt x="88" y="55"/>
                    <a:pt x="90" y="55"/>
                  </a:cubicBezTo>
                  <a:cubicBezTo>
                    <a:pt x="91" y="55"/>
                    <a:pt x="92" y="55"/>
                    <a:pt x="93" y="55"/>
                  </a:cubicBezTo>
                  <a:cubicBezTo>
                    <a:pt x="93" y="55"/>
                    <a:pt x="94" y="54"/>
                    <a:pt x="94" y="54"/>
                  </a:cubicBezTo>
                  <a:cubicBezTo>
                    <a:pt x="95" y="54"/>
                    <a:pt x="95" y="55"/>
                    <a:pt x="96" y="55"/>
                  </a:cubicBezTo>
                  <a:cubicBezTo>
                    <a:pt x="99" y="55"/>
                    <a:pt x="99" y="53"/>
                    <a:pt x="100" y="51"/>
                  </a:cubicBezTo>
                  <a:cubicBezTo>
                    <a:pt x="101" y="49"/>
                    <a:pt x="103" y="49"/>
                    <a:pt x="105" y="49"/>
                  </a:cubicBezTo>
                  <a:cubicBezTo>
                    <a:pt x="108" y="48"/>
                    <a:pt x="109" y="47"/>
                    <a:pt x="110" y="45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3" y="43"/>
                    <a:pt x="114" y="42"/>
                  </a:cubicBezTo>
                  <a:cubicBezTo>
                    <a:pt x="114" y="42"/>
                    <a:pt x="114" y="41"/>
                    <a:pt x="113" y="41"/>
                  </a:cubicBezTo>
                  <a:cubicBezTo>
                    <a:pt x="114" y="41"/>
                    <a:pt x="114" y="42"/>
                    <a:pt x="114" y="42"/>
                  </a:cubicBezTo>
                  <a:cubicBezTo>
                    <a:pt x="114" y="41"/>
                    <a:pt x="113" y="40"/>
                    <a:pt x="113" y="40"/>
                  </a:cubicBezTo>
                  <a:cubicBezTo>
                    <a:pt x="116" y="40"/>
                    <a:pt x="113" y="38"/>
                    <a:pt x="113" y="38"/>
                  </a:cubicBezTo>
                  <a:cubicBezTo>
                    <a:pt x="114" y="36"/>
                    <a:pt x="115" y="37"/>
                    <a:pt x="116" y="36"/>
                  </a:cubicBezTo>
                  <a:cubicBezTo>
                    <a:pt x="116" y="36"/>
                    <a:pt x="116" y="36"/>
                    <a:pt x="115" y="35"/>
                  </a:cubicBezTo>
                  <a:cubicBezTo>
                    <a:pt x="117" y="35"/>
                    <a:pt x="117" y="34"/>
                    <a:pt x="116" y="34"/>
                  </a:cubicBezTo>
                  <a:cubicBezTo>
                    <a:pt x="115" y="34"/>
                    <a:pt x="116" y="34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6" y="32"/>
                    <a:pt x="116" y="32"/>
                    <a:pt x="115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1"/>
                    <a:pt x="116" y="30"/>
                    <a:pt x="114" y="30"/>
                  </a:cubicBezTo>
                  <a:cubicBezTo>
                    <a:pt x="114" y="30"/>
                    <a:pt x="114" y="29"/>
                    <a:pt x="114" y="29"/>
                  </a:cubicBezTo>
                  <a:cubicBezTo>
                    <a:pt x="114" y="29"/>
                    <a:pt x="110" y="23"/>
                    <a:pt x="111" y="22"/>
                  </a:cubicBezTo>
                  <a:cubicBezTo>
                    <a:pt x="111" y="21"/>
                    <a:pt x="114" y="19"/>
                    <a:pt x="114" y="18"/>
                  </a:cubicBezTo>
                  <a:cubicBezTo>
                    <a:pt x="115" y="17"/>
                    <a:pt x="115" y="15"/>
                    <a:pt x="116" y="13"/>
                  </a:cubicBezTo>
                  <a:cubicBezTo>
                    <a:pt x="116" y="12"/>
                    <a:pt x="119" y="11"/>
                    <a:pt x="119" y="10"/>
                  </a:cubicBezTo>
                  <a:cubicBezTo>
                    <a:pt x="119" y="9"/>
                    <a:pt x="118" y="7"/>
                    <a:pt x="118" y="6"/>
                  </a:cubicBezTo>
                  <a:cubicBezTo>
                    <a:pt x="117" y="5"/>
                    <a:pt x="116" y="3"/>
                    <a:pt x="117" y="3"/>
                  </a:cubicBezTo>
                  <a:cubicBezTo>
                    <a:pt x="117" y="0"/>
                    <a:pt x="120" y="2"/>
                    <a:pt x="121" y="0"/>
                  </a:cubicBezTo>
                  <a:cubicBezTo>
                    <a:pt x="120" y="0"/>
                    <a:pt x="119" y="0"/>
                    <a:pt x="119" y="1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53" name="Freeform 1408"/>
            <p:cNvSpPr>
              <a:spLocks/>
            </p:cNvSpPr>
            <p:nvPr/>
          </p:nvSpPr>
          <p:spPr bwMode="auto">
            <a:xfrm>
              <a:off x="4955" y="1395"/>
              <a:ext cx="302" cy="155"/>
            </a:xfrm>
            <a:custGeom>
              <a:avLst/>
              <a:gdLst>
                <a:gd name="T0" fmla="*/ 298 w 220"/>
                <a:gd name="T1" fmla="*/ 119 h 113"/>
                <a:gd name="T2" fmla="*/ 275 w 220"/>
                <a:gd name="T3" fmla="*/ 92 h 113"/>
                <a:gd name="T4" fmla="*/ 286 w 220"/>
                <a:gd name="T5" fmla="*/ 95 h 113"/>
                <a:gd name="T6" fmla="*/ 294 w 220"/>
                <a:gd name="T7" fmla="*/ 110 h 113"/>
                <a:gd name="T8" fmla="*/ 273 w 220"/>
                <a:gd name="T9" fmla="*/ 130 h 113"/>
                <a:gd name="T10" fmla="*/ 254 w 220"/>
                <a:gd name="T11" fmla="*/ 123 h 113"/>
                <a:gd name="T12" fmla="*/ 246 w 220"/>
                <a:gd name="T13" fmla="*/ 104 h 113"/>
                <a:gd name="T14" fmla="*/ 239 w 220"/>
                <a:gd name="T15" fmla="*/ 97 h 113"/>
                <a:gd name="T16" fmla="*/ 244 w 220"/>
                <a:gd name="T17" fmla="*/ 97 h 113"/>
                <a:gd name="T18" fmla="*/ 235 w 220"/>
                <a:gd name="T19" fmla="*/ 82 h 113"/>
                <a:gd name="T20" fmla="*/ 235 w 220"/>
                <a:gd name="T21" fmla="*/ 75 h 113"/>
                <a:gd name="T22" fmla="*/ 217 w 220"/>
                <a:gd name="T23" fmla="*/ 66 h 113"/>
                <a:gd name="T24" fmla="*/ 214 w 220"/>
                <a:gd name="T25" fmla="*/ 73 h 113"/>
                <a:gd name="T26" fmla="*/ 211 w 220"/>
                <a:gd name="T27" fmla="*/ 64 h 113"/>
                <a:gd name="T28" fmla="*/ 206 w 220"/>
                <a:gd name="T29" fmla="*/ 60 h 113"/>
                <a:gd name="T30" fmla="*/ 214 w 220"/>
                <a:gd name="T31" fmla="*/ 60 h 113"/>
                <a:gd name="T32" fmla="*/ 225 w 220"/>
                <a:gd name="T33" fmla="*/ 43 h 113"/>
                <a:gd name="T34" fmla="*/ 221 w 220"/>
                <a:gd name="T35" fmla="*/ 40 h 113"/>
                <a:gd name="T36" fmla="*/ 233 w 220"/>
                <a:gd name="T37" fmla="*/ 36 h 113"/>
                <a:gd name="T38" fmla="*/ 244 w 220"/>
                <a:gd name="T39" fmla="*/ 26 h 113"/>
                <a:gd name="T40" fmla="*/ 235 w 220"/>
                <a:gd name="T41" fmla="*/ 26 h 113"/>
                <a:gd name="T42" fmla="*/ 228 w 220"/>
                <a:gd name="T43" fmla="*/ 23 h 113"/>
                <a:gd name="T44" fmla="*/ 229 w 220"/>
                <a:gd name="T45" fmla="*/ 21 h 113"/>
                <a:gd name="T46" fmla="*/ 220 w 220"/>
                <a:gd name="T47" fmla="*/ 8 h 113"/>
                <a:gd name="T48" fmla="*/ 214 w 220"/>
                <a:gd name="T49" fmla="*/ 3 h 113"/>
                <a:gd name="T50" fmla="*/ 187 w 220"/>
                <a:gd name="T51" fmla="*/ 21 h 113"/>
                <a:gd name="T52" fmla="*/ 38 w 220"/>
                <a:gd name="T53" fmla="*/ 16 h 113"/>
                <a:gd name="T54" fmla="*/ 0 w 220"/>
                <a:gd name="T55" fmla="*/ 89 h 113"/>
                <a:gd name="T56" fmla="*/ 58 w 220"/>
                <a:gd name="T57" fmla="*/ 99 h 113"/>
                <a:gd name="T58" fmla="*/ 118 w 220"/>
                <a:gd name="T59" fmla="*/ 95 h 113"/>
                <a:gd name="T60" fmla="*/ 178 w 220"/>
                <a:gd name="T61" fmla="*/ 96 h 113"/>
                <a:gd name="T62" fmla="*/ 183 w 220"/>
                <a:gd name="T63" fmla="*/ 122 h 113"/>
                <a:gd name="T64" fmla="*/ 199 w 220"/>
                <a:gd name="T65" fmla="*/ 126 h 113"/>
                <a:gd name="T66" fmla="*/ 199 w 220"/>
                <a:gd name="T67" fmla="*/ 129 h 113"/>
                <a:gd name="T68" fmla="*/ 205 w 220"/>
                <a:gd name="T69" fmla="*/ 150 h 113"/>
                <a:gd name="T70" fmla="*/ 203 w 220"/>
                <a:gd name="T71" fmla="*/ 152 h 113"/>
                <a:gd name="T72" fmla="*/ 217 w 220"/>
                <a:gd name="T73" fmla="*/ 150 h 113"/>
                <a:gd name="T74" fmla="*/ 218 w 220"/>
                <a:gd name="T75" fmla="*/ 143 h 113"/>
                <a:gd name="T76" fmla="*/ 221 w 220"/>
                <a:gd name="T77" fmla="*/ 140 h 113"/>
                <a:gd name="T78" fmla="*/ 231 w 220"/>
                <a:gd name="T79" fmla="*/ 134 h 113"/>
                <a:gd name="T80" fmla="*/ 232 w 220"/>
                <a:gd name="T81" fmla="*/ 132 h 113"/>
                <a:gd name="T82" fmla="*/ 233 w 220"/>
                <a:gd name="T83" fmla="*/ 129 h 113"/>
                <a:gd name="T84" fmla="*/ 240 w 220"/>
                <a:gd name="T85" fmla="*/ 129 h 113"/>
                <a:gd name="T86" fmla="*/ 242 w 220"/>
                <a:gd name="T87" fmla="*/ 129 h 113"/>
                <a:gd name="T88" fmla="*/ 242 w 220"/>
                <a:gd name="T89" fmla="*/ 136 h 113"/>
                <a:gd name="T90" fmla="*/ 250 w 220"/>
                <a:gd name="T91" fmla="*/ 148 h 113"/>
                <a:gd name="T92" fmla="*/ 259 w 220"/>
                <a:gd name="T93" fmla="*/ 139 h 113"/>
                <a:gd name="T94" fmla="*/ 272 w 220"/>
                <a:gd name="T95" fmla="*/ 139 h 113"/>
                <a:gd name="T96" fmla="*/ 277 w 220"/>
                <a:gd name="T97" fmla="*/ 137 h 113"/>
                <a:gd name="T98" fmla="*/ 298 w 220"/>
                <a:gd name="T99" fmla="*/ 134 h 113"/>
                <a:gd name="T100" fmla="*/ 297 w 220"/>
                <a:gd name="T101" fmla="*/ 129 h 113"/>
                <a:gd name="T102" fmla="*/ 299 w 220"/>
                <a:gd name="T103" fmla="*/ 123 h 11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20"/>
                <a:gd name="T157" fmla="*/ 0 h 113"/>
                <a:gd name="T158" fmla="*/ 220 w 220"/>
                <a:gd name="T159" fmla="*/ 113 h 11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20" h="113">
                  <a:moveTo>
                    <a:pt x="219" y="94"/>
                  </a:moveTo>
                  <a:cubicBezTo>
                    <a:pt x="219" y="92"/>
                    <a:pt x="219" y="90"/>
                    <a:pt x="219" y="88"/>
                  </a:cubicBezTo>
                  <a:cubicBezTo>
                    <a:pt x="218" y="88"/>
                    <a:pt x="218" y="88"/>
                    <a:pt x="217" y="88"/>
                  </a:cubicBezTo>
                  <a:cubicBezTo>
                    <a:pt x="217" y="88"/>
                    <a:pt x="217" y="87"/>
                    <a:pt x="217" y="87"/>
                  </a:cubicBezTo>
                  <a:cubicBezTo>
                    <a:pt x="217" y="88"/>
                    <a:pt x="216" y="88"/>
                    <a:pt x="215" y="89"/>
                  </a:cubicBezTo>
                  <a:cubicBezTo>
                    <a:pt x="216" y="87"/>
                    <a:pt x="218" y="82"/>
                    <a:pt x="218" y="87"/>
                  </a:cubicBezTo>
                  <a:cubicBezTo>
                    <a:pt x="220" y="84"/>
                    <a:pt x="214" y="73"/>
                    <a:pt x="213" y="71"/>
                  </a:cubicBezTo>
                  <a:cubicBezTo>
                    <a:pt x="211" y="68"/>
                    <a:pt x="200" y="62"/>
                    <a:pt x="200" y="67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201" y="68"/>
                    <a:pt x="203" y="72"/>
                    <a:pt x="204" y="69"/>
                  </a:cubicBezTo>
                  <a:cubicBezTo>
                    <a:pt x="202" y="70"/>
                    <a:pt x="202" y="69"/>
                    <a:pt x="203" y="68"/>
                  </a:cubicBezTo>
                  <a:cubicBezTo>
                    <a:pt x="205" y="66"/>
                    <a:pt x="207" y="68"/>
                    <a:pt x="208" y="69"/>
                  </a:cubicBezTo>
                  <a:cubicBezTo>
                    <a:pt x="211" y="72"/>
                    <a:pt x="208" y="80"/>
                    <a:pt x="211" y="82"/>
                  </a:cubicBezTo>
                  <a:cubicBezTo>
                    <a:pt x="210" y="80"/>
                    <a:pt x="210" y="77"/>
                    <a:pt x="212" y="78"/>
                  </a:cubicBezTo>
                  <a:cubicBezTo>
                    <a:pt x="213" y="78"/>
                    <a:pt x="213" y="79"/>
                    <a:pt x="215" y="79"/>
                  </a:cubicBezTo>
                  <a:cubicBezTo>
                    <a:pt x="214" y="80"/>
                    <a:pt x="215" y="79"/>
                    <a:pt x="214" y="80"/>
                  </a:cubicBezTo>
                  <a:cubicBezTo>
                    <a:pt x="213" y="80"/>
                    <a:pt x="213" y="80"/>
                    <a:pt x="214" y="81"/>
                  </a:cubicBezTo>
                  <a:cubicBezTo>
                    <a:pt x="213" y="82"/>
                    <a:pt x="214" y="85"/>
                    <a:pt x="214" y="87"/>
                  </a:cubicBezTo>
                  <a:cubicBezTo>
                    <a:pt x="214" y="89"/>
                    <a:pt x="210" y="90"/>
                    <a:pt x="208" y="91"/>
                  </a:cubicBezTo>
                  <a:cubicBezTo>
                    <a:pt x="205" y="92"/>
                    <a:pt x="201" y="92"/>
                    <a:pt x="199" y="95"/>
                  </a:cubicBezTo>
                  <a:cubicBezTo>
                    <a:pt x="197" y="94"/>
                    <a:pt x="194" y="96"/>
                    <a:pt x="193" y="94"/>
                  </a:cubicBezTo>
                  <a:cubicBezTo>
                    <a:pt x="195" y="94"/>
                    <a:pt x="196" y="94"/>
                    <a:pt x="198" y="94"/>
                  </a:cubicBezTo>
                  <a:cubicBezTo>
                    <a:pt x="196" y="92"/>
                    <a:pt x="194" y="93"/>
                    <a:pt x="192" y="93"/>
                  </a:cubicBezTo>
                  <a:cubicBezTo>
                    <a:pt x="190" y="93"/>
                    <a:pt x="187" y="92"/>
                    <a:pt x="185" y="90"/>
                  </a:cubicBezTo>
                  <a:cubicBezTo>
                    <a:pt x="184" y="89"/>
                    <a:pt x="181" y="88"/>
                    <a:pt x="181" y="86"/>
                  </a:cubicBezTo>
                  <a:cubicBezTo>
                    <a:pt x="181" y="84"/>
                    <a:pt x="183" y="82"/>
                    <a:pt x="182" y="80"/>
                  </a:cubicBezTo>
                  <a:cubicBezTo>
                    <a:pt x="181" y="79"/>
                    <a:pt x="182" y="79"/>
                    <a:pt x="182" y="78"/>
                  </a:cubicBezTo>
                  <a:cubicBezTo>
                    <a:pt x="182" y="78"/>
                    <a:pt x="180" y="76"/>
                    <a:pt x="179" y="76"/>
                  </a:cubicBezTo>
                  <a:cubicBezTo>
                    <a:pt x="178" y="75"/>
                    <a:pt x="177" y="77"/>
                    <a:pt x="176" y="76"/>
                  </a:cubicBezTo>
                  <a:cubicBezTo>
                    <a:pt x="176" y="76"/>
                    <a:pt x="175" y="74"/>
                    <a:pt x="175" y="73"/>
                  </a:cubicBezTo>
                  <a:cubicBezTo>
                    <a:pt x="177" y="77"/>
                    <a:pt x="171" y="73"/>
                    <a:pt x="171" y="72"/>
                  </a:cubicBezTo>
                  <a:cubicBezTo>
                    <a:pt x="171" y="70"/>
                    <a:pt x="173" y="71"/>
                    <a:pt x="174" y="71"/>
                  </a:cubicBezTo>
                  <a:cubicBezTo>
                    <a:pt x="174" y="70"/>
                    <a:pt x="173" y="69"/>
                    <a:pt x="175" y="68"/>
                  </a:cubicBezTo>
                  <a:cubicBezTo>
                    <a:pt x="173" y="67"/>
                    <a:pt x="174" y="66"/>
                    <a:pt x="175" y="68"/>
                  </a:cubicBezTo>
                  <a:cubicBezTo>
                    <a:pt x="176" y="70"/>
                    <a:pt x="177" y="71"/>
                    <a:pt x="176" y="72"/>
                  </a:cubicBezTo>
                  <a:cubicBezTo>
                    <a:pt x="176" y="72"/>
                    <a:pt x="177" y="71"/>
                    <a:pt x="178" y="71"/>
                  </a:cubicBezTo>
                  <a:cubicBezTo>
                    <a:pt x="177" y="70"/>
                    <a:pt x="176" y="69"/>
                    <a:pt x="176" y="68"/>
                  </a:cubicBezTo>
                  <a:cubicBezTo>
                    <a:pt x="175" y="67"/>
                    <a:pt x="175" y="66"/>
                    <a:pt x="175" y="66"/>
                  </a:cubicBezTo>
                  <a:cubicBezTo>
                    <a:pt x="175" y="64"/>
                    <a:pt x="173" y="60"/>
                    <a:pt x="171" y="59"/>
                  </a:cubicBezTo>
                  <a:cubicBezTo>
                    <a:pt x="171" y="59"/>
                    <a:pt x="171" y="60"/>
                    <a:pt x="171" y="60"/>
                  </a:cubicBezTo>
                  <a:cubicBezTo>
                    <a:pt x="171" y="59"/>
                    <a:pt x="170" y="59"/>
                    <a:pt x="170" y="59"/>
                  </a:cubicBezTo>
                  <a:cubicBezTo>
                    <a:pt x="171" y="59"/>
                    <a:pt x="171" y="57"/>
                    <a:pt x="171" y="56"/>
                  </a:cubicBezTo>
                  <a:cubicBezTo>
                    <a:pt x="171" y="56"/>
                    <a:pt x="170" y="56"/>
                    <a:pt x="170" y="56"/>
                  </a:cubicBezTo>
                  <a:cubicBezTo>
                    <a:pt x="170" y="56"/>
                    <a:pt x="171" y="55"/>
                    <a:pt x="171" y="55"/>
                  </a:cubicBezTo>
                  <a:cubicBezTo>
                    <a:pt x="169" y="54"/>
                    <a:pt x="168" y="53"/>
                    <a:pt x="168" y="52"/>
                  </a:cubicBezTo>
                  <a:cubicBezTo>
                    <a:pt x="167" y="52"/>
                    <a:pt x="167" y="52"/>
                    <a:pt x="166" y="53"/>
                  </a:cubicBezTo>
                  <a:cubicBezTo>
                    <a:pt x="166" y="50"/>
                    <a:pt x="161" y="51"/>
                    <a:pt x="161" y="47"/>
                  </a:cubicBezTo>
                  <a:cubicBezTo>
                    <a:pt x="160" y="47"/>
                    <a:pt x="159" y="47"/>
                    <a:pt x="158" y="48"/>
                  </a:cubicBezTo>
                  <a:cubicBezTo>
                    <a:pt x="160" y="47"/>
                    <a:pt x="163" y="52"/>
                    <a:pt x="161" y="51"/>
                  </a:cubicBezTo>
                  <a:cubicBezTo>
                    <a:pt x="160" y="52"/>
                    <a:pt x="160" y="52"/>
                    <a:pt x="160" y="51"/>
                  </a:cubicBezTo>
                  <a:cubicBezTo>
                    <a:pt x="159" y="51"/>
                    <a:pt x="156" y="55"/>
                    <a:pt x="157" y="51"/>
                  </a:cubicBezTo>
                  <a:cubicBezTo>
                    <a:pt x="156" y="52"/>
                    <a:pt x="156" y="52"/>
                    <a:pt x="156" y="53"/>
                  </a:cubicBezTo>
                  <a:cubicBezTo>
                    <a:pt x="154" y="52"/>
                    <a:pt x="156" y="52"/>
                    <a:pt x="156" y="52"/>
                  </a:cubicBezTo>
                  <a:cubicBezTo>
                    <a:pt x="156" y="50"/>
                    <a:pt x="157" y="51"/>
                    <a:pt x="156" y="50"/>
                  </a:cubicBezTo>
                  <a:cubicBezTo>
                    <a:pt x="155" y="50"/>
                    <a:pt x="154" y="51"/>
                    <a:pt x="153" y="49"/>
                  </a:cubicBezTo>
                  <a:cubicBezTo>
                    <a:pt x="152" y="49"/>
                    <a:pt x="153" y="48"/>
                    <a:pt x="154" y="47"/>
                  </a:cubicBezTo>
                  <a:cubicBezTo>
                    <a:pt x="152" y="47"/>
                    <a:pt x="151" y="48"/>
                    <a:pt x="151" y="49"/>
                  </a:cubicBezTo>
                  <a:cubicBezTo>
                    <a:pt x="150" y="48"/>
                    <a:pt x="150" y="47"/>
                    <a:pt x="151" y="47"/>
                  </a:cubicBezTo>
                  <a:cubicBezTo>
                    <a:pt x="150" y="46"/>
                    <a:pt x="151" y="46"/>
                    <a:pt x="152" y="45"/>
                  </a:cubicBezTo>
                  <a:cubicBezTo>
                    <a:pt x="153" y="45"/>
                    <a:pt x="151" y="43"/>
                    <a:pt x="150" y="44"/>
                  </a:cubicBezTo>
                  <a:cubicBezTo>
                    <a:pt x="150" y="43"/>
                    <a:pt x="150" y="43"/>
                    <a:pt x="151" y="42"/>
                  </a:cubicBezTo>
                  <a:cubicBezTo>
                    <a:pt x="154" y="44"/>
                    <a:pt x="154" y="44"/>
                    <a:pt x="153" y="41"/>
                  </a:cubicBezTo>
                  <a:cubicBezTo>
                    <a:pt x="153" y="41"/>
                    <a:pt x="154" y="42"/>
                    <a:pt x="155" y="42"/>
                  </a:cubicBezTo>
                  <a:cubicBezTo>
                    <a:pt x="155" y="42"/>
                    <a:pt x="156" y="44"/>
                    <a:pt x="156" y="44"/>
                  </a:cubicBezTo>
                  <a:cubicBezTo>
                    <a:pt x="156" y="43"/>
                    <a:pt x="155" y="42"/>
                    <a:pt x="155" y="41"/>
                  </a:cubicBezTo>
                  <a:cubicBezTo>
                    <a:pt x="153" y="40"/>
                    <a:pt x="154" y="37"/>
                    <a:pt x="156" y="36"/>
                  </a:cubicBezTo>
                  <a:cubicBezTo>
                    <a:pt x="158" y="36"/>
                    <a:pt x="157" y="39"/>
                    <a:pt x="159" y="38"/>
                  </a:cubicBezTo>
                  <a:cubicBezTo>
                    <a:pt x="154" y="35"/>
                    <a:pt x="163" y="34"/>
                    <a:pt x="164" y="31"/>
                  </a:cubicBezTo>
                  <a:cubicBezTo>
                    <a:pt x="164" y="32"/>
                    <a:pt x="163" y="32"/>
                    <a:pt x="162" y="32"/>
                  </a:cubicBezTo>
                  <a:cubicBezTo>
                    <a:pt x="163" y="32"/>
                    <a:pt x="163" y="31"/>
                    <a:pt x="163" y="30"/>
                  </a:cubicBezTo>
                  <a:cubicBezTo>
                    <a:pt x="162" y="30"/>
                    <a:pt x="161" y="31"/>
                    <a:pt x="161" y="32"/>
                  </a:cubicBezTo>
                  <a:cubicBezTo>
                    <a:pt x="160" y="31"/>
                    <a:pt x="161" y="30"/>
                    <a:pt x="161" y="29"/>
                  </a:cubicBezTo>
                  <a:cubicBezTo>
                    <a:pt x="160" y="30"/>
                    <a:pt x="160" y="28"/>
                    <a:pt x="158" y="28"/>
                  </a:cubicBezTo>
                  <a:cubicBezTo>
                    <a:pt x="159" y="28"/>
                    <a:pt x="163" y="28"/>
                    <a:pt x="164" y="28"/>
                  </a:cubicBezTo>
                  <a:cubicBezTo>
                    <a:pt x="165" y="27"/>
                    <a:pt x="168" y="27"/>
                    <a:pt x="167" y="27"/>
                  </a:cubicBezTo>
                  <a:cubicBezTo>
                    <a:pt x="169" y="26"/>
                    <a:pt x="169" y="27"/>
                    <a:pt x="170" y="26"/>
                  </a:cubicBezTo>
                  <a:cubicBezTo>
                    <a:pt x="172" y="26"/>
                    <a:pt x="173" y="23"/>
                    <a:pt x="174" y="23"/>
                  </a:cubicBezTo>
                  <a:cubicBezTo>
                    <a:pt x="175" y="24"/>
                    <a:pt x="173" y="27"/>
                    <a:pt x="175" y="24"/>
                  </a:cubicBezTo>
                  <a:cubicBezTo>
                    <a:pt x="176" y="24"/>
                    <a:pt x="178" y="21"/>
                    <a:pt x="178" y="21"/>
                  </a:cubicBezTo>
                  <a:cubicBezTo>
                    <a:pt x="178" y="20"/>
                    <a:pt x="178" y="19"/>
                    <a:pt x="178" y="19"/>
                  </a:cubicBezTo>
                  <a:cubicBezTo>
                    <a:pt x="176" y="18"/>
                    <a:pt x="177" y="17"/>
                    <a:pt x="177" y="17"/>
                  </a:cubicBezTo>
                  <a:cubicBezTo>
                    <a:pt x="175" y="16"/>
                    <a:pt x="173" y="18"/>
                    <a:pt x="173" y="19"/>
                  </a:cubicBezTo>
                  <a:cubicBezTo>
                    <a:pt x="173" y="20"/>
                    <a:pt x="174" y="22"/>
                    <a:pt x="172" y="21"/>
                  </a:cubicBezTo>
                  <a:cubicBezTo>
                    <a:pt x="173" y="20"/>
                    <a:pt x="172" y="19"/>
                    <a:pt x="171" y="19"/>
                  </a:cubicBezTo>
                  <a:cubicBezTo>
                    <a:pt x="170" y="20"/>
                    <a:pt x="170" y="20"/>
                    <a:pt x="169" y="21"/>
                  </a:cubicBezTo>
                  <a:cubicBezTo>
                    <a:pt x="169" y="20"/>
                    <a:pt x="169" y="20"/>
                    <a:pt x="168" y="21"/>
                  </a:cubicBezTo>
                  <a:cubicBezTo>
                    <a:pt x="167" y="18"/>
                    <a:pt x="167" y="17"/>
                    <a:pt x="170" y="19"/>
                  </a:cubicBezTo>
                  <a:cubicBezTo>
                    <a:pt x="170" y="17"/>
                    <a:pt x="167" y="16"/>
                    <a:pt x="166" y="17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6"/>
                    <a:pt x="165" y="15"/>
                    <a:pt x="164" y="16"/>
                  </a:cubicBezTo>
                  <a:cubicBezTo>
                    <a:pt x="165" y="14"/>
                    <a:pt x="165" y="13"/>
                    <a:pt x="165" y="12"/>
                  </a:cubicBezTo>
                  <a:cubicBezTo>
                    <a:pt x="165" y="12"/>
                    <a:pt x="168" y="17"/>
                    <a:pt x="167" y="15"/>
                  </a:cubicBezTo>
                  <a:cubicBezTo>
                    <a:pt x="167" y="12"/>
                    <a:pt x="165" y="10"/>
                    <a:pt x="165" y="7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7"/>
                    <a:pt x="165" y="8"/>
                    <a:pt x="164" y="8"/>
                  </a:cubicBezTo>
                  <a:cubicBezTo>
                    <a:pt x="163" y="8"/>
                    <a:pt x="161" y="7"/>
                    <a:pt x="160" y="6"/>
                  </a:cubicBezTo>
                  <a:cubicBezTo>
                    <a:pt x="162" y="6"/>
                    <a:pt x="163" y="6"/>
                    <a:pt x="165" y="6"/>
                  </a:cubicBezTo>
                  <a:cubicBezTo>
                    <a:pt x="165" y="5"/>
                    <a:pt x="165" y="2"/>
                    <a:pt x="165" y="2"/>
                  </a:cubicBezTo>
                  <a:cubicBezTo>
                    <a:pt x="165" y="2"/>
                    <a:pt x="162" y="3"/>
                    <a:pt x="162" y="2"/>
                  </a:cubicBezTo>
                  <a:cubicBezTo>
                    <a:pt x="159" y="2"/>
                    <a:pt x="160" y="0"/>
                    <a:pt x="156" y="2"/>
                  </a:cubicBezTo>
                  <a:cubicBezTo>
                    <a:pt x="154" y="3"/>
                    <a:pt x="151" y="2"/>
                    <a:pt x="150" y="5"/>
                  </a:cubicBezTo>
                  <a:cubicBezTo>
                    <a:pt x="149" y="9"/>
                    <a:pt x="147" y="5"/>
                    <a:pt x="144" y="6"/>
                  </a:cubicBezTo>
                  <a:cubicBezTo>
                    <a:pt x="141" y="8"/>
                    <a:pt x="142" y="10"/>
                    <a:pt x="142" y="13"/>
                  </a:cubicBezTo>
                  <a:cubicBezTo>
                    <a:pt x="139" y="11"/>
                    <a:pt x="138" y="13"/>
                    <a:pt x="136" y="15"/>
                  </a:cubicBezTo>
                  <a:cubicBezTo>
                    <a:pt x="134" y="17"/>
                    <a:pt x="122" y="16"/>
                    <a:pt x="120" y="15"/>
                  </a:cubicBezTo>
                  <a:cubicBezTo>
                    <a:pt x="107" y="15"/>
                    <a:pt x="93" y="15"/>
                    <a:pt x="80" y="14"/>
                  </a:cubicBezTo>
                  <a:cubicBezTo>
                    <a:pt x="67" y="14"/>
                    <a:pt x="54" y="13"/>
                    <a:pt x="41" y="13"/>
                  </a:cubicBezTo>
                  <a:cubicBezTo>
                    <a:pt x="37" y="13"/>
                    <a:pt x="32" y="13"/>
                    <a:pt x="28" y="12"/>
                  </a:cubicBezTo>
                  <a:cubicBezTo>
                    <a:pt x="24" y="12"/>
                    <a:pt x="20" y="12"/>
                    <a:pt x="16" y="12"/>
                  </a:cubicBezTo>
                  <a:cubicBezTo>
                    <a:pt x="14" y="12"/>
                    <a:pt x="15" y="13"/>
                    <a:pt x="14" y="15"/>
                  </a:cubicBezTo>
                  <a:cubicBezTo>
                    <a:pt x="12" y="24"/>
                    <a:pt x="9" y="34"/>
                    <a:pt x="6" y="44"/>
                  </a:cubicBezTo>
                  <a:cubicBezTo>
                    <a:pt x="4" y="50"/>
                    <a:pt x="0" y="58"/>
                    <a:pt x="0" y="65"/>
                  </a:cubicBezTo>
                  <a:cubicBezTo>
                    <a:pt x="0" y="69"/>
                    <a:pt x="5" y="68"/>
                    <a:pt x="9" y="68"/>
                  </a:cubicBezTo>
                  <a:cubicBezTo>
                    <a:pt x="13" y="68"/>
                    <a:pt x="16" y="68"/>
                    <a:pt x="20" y="68"/>
                  </a:cubicBezTo>
                  <a:cubicBezTo>
                    <a:pt x="28" y="68"/>
                    <a:pt x="35" y="69"/>
                    <a:pt x="43" y="69"/>
                  </a:cubicBezTo>
                  <a:cubicBezTo>
                    <a:pt x="43" y="70"/>
                    <a:pt x="43" y="71"/>
                    <a:pt x="42" y="72"/>
                  </a:cubicBezTo>
                  <a:cubicBezTo>
                    <a:pt x="45" y="71"/>
                    <a:pt x="46" y="71"/>
                    <a:pt x="46" y="69"/>
                  </a:cubicBezTo>
                  <a:cubicBezTo>
                    <a:pt x="47" y="69"/>
                    <a:pt x="55" y="68"/>
                    <a:pt x="55" y="69"/>
                  </a:cubicBezTo>
                  <a:cubicBezTo>
                    <a:pt x="55" y="70"/>
                    <a:pt x="64" y="69"/>
                    <a:pt x="65" y="69"/>
                  </a:cubicBezTo>
                  <a:cubicBezTo>
                    <a:pt x="72" y="69"/>
                    <a:pt x="79" y="69"/>
                    <a:pt x="86" y="69"/>
                  </a:cubicBezTo>
                  <a:cubicBezTo>
                    <a:pt x="90" y="69"/>
                    <a:pt x="93" y="69"/>
                    <a:pt x="96" y="70"/>
                  </a:cubicBezTo>
                  <a:cubicBezTo>
                    <a:pt x="98" y="70"/>
                    <a:pt x="101" y="70"/>
                    <a:pt x="103" y="70"/>
                  </a:cubicBezTo>
                  <a:cubicBezTo>
                    <a:pt x="105" y="70"/>
                    <a:pt x="104" y="71"/>
                    <a:pt x="105" y="71"/>
                  </a:cubicBezTo>
                  <a:cubicBezTo>
                    <a:pt x="114" y="71"/>
                    <a:pt x="122" y="70"/>
                    <a:pt x="130" y="70"/>
                  </a:cubicBezTo>
                  <a:cubicBezTo>
                    <a:pt x="130" y="74"/>
                    <a:pt x="130" y="77"/>
                    <a:pt x="130" y="80"/>
                  </a:cubicBezTo>
                  <a:cubicBezTo>
                    <a:pt x="131" y="80"/>
                    <a:pt x="132" y="80"/>
                    <a:pt x="133" y="80"/>
                  </a:cubicBezTo>
                  <a:cubicBezTo>
                    <a:pt x="133" y="82"/>
                    <a:pt x="132" y="85"/>
                    <a:pt x="132" y="86"/>
                  </a:cubicBezTo>
                  <a:cubicBezTo>
                    <a:pt x="133" y="87"/>
                    <a:pt x="133" y="88"/>
                    <a:pt x="133" y="89"/>
                  </a:cubicBezTo>
                  <a:cubicBezTo>
                    <a:pt x="134" y="90"/>
                    <a:pt x="136" y="91"/>
                    <a:pt x="137" y="91"/>
                  </a:cubicBezTo>
                  <a:cubicBezTo>
                    <a:pt x="138" y="92"/>
                    <a:pt x="139" y="93"/>
                    <a:pt x="140" y="94"/>
                  </a:cubicBezTo>
                  <a:cubicBezTo>
                    <a:pt x="140" y="95"/>
                    <a:pt x="140" y="95"/>
                    <a:pt x="141" y="94"/>
                  </a:cubicBezTo>
                  <a:cubicBezTo>
                    <a:pt x="142" y="96"/>
                    <a:pt x="145" y="93"/>
                    <a:pt x="145" y="92"/>
                  </a:cubicBezTo>
                  <a:cubicBezTo>
                    <a:pt x="145" y="90"/>
                    <a:pt x="145" y="87"/>
                    <a:pt x="146" y="86"/>
                  </a:cubicBezTo>
                  <a:cubicBezTo>
                    <a:pt x="146" y="87"/>
                    <a:pt x="147" y="88"/>
                    <a:pt x="147" y="88"/>
                  </a:cubicBezTo>
                  <a:cubicBezTo>
                    <a:pt x="147" y="88"/>
                    <a:pt x="147" y="88"/>
                    <a:pt x="147" y="88"/>
                  </a:cubicBezTo>
                  <a:cubicBezTo>
                    <a:pt x="147" y="89"/>
                    <a:pt x="145" y="93"/>
                    <a:pt x="145" y="94"/>
                  </a:cubicBezTo>
                  <a:cubicBezTo>
                    <a:pt x="142" y="97"/>
                    <a:pt x="140" y="97"/>
                    <a:pt x="145" y="99"/>
                  </a:cubicBezTo>
                  <a:cubicBezTo>
                    <a:pt x="145" y="99"/>
                    <a:pt x="146" y="111"/>
                    <a:pt x="146" y="112"/>
                  </a:cubicBezTo>
                  <a:cubicBezTo>
                    <a:pt x="149" y="112"/>
                    <a:pt x="147" y="110"/>
                    <a:pt x="146" y="108"/>
                  </a:cubicBezTo>
                  <a:cubicBezTo>
                    <a:pt x="148" y="109"/>
                    <a:pt x="149" y="111"/>
                    <a:pt x="149" y="109"/>
                  </a:cubicBezTo>
                  <a:cubicBezTo>
                    <a:pt x="150" y="107"/>
                    <a:pt x="148" y="106"/>
                    <a:pt x="149" y="104"/>
                  </a:cubicBezTo>
                  <a:cubicBezTo>
                    <a:pt x="150" y="105"/>
                    <a:pt x="149" y="105"/>
                    <a:pt x="149" y="106"/>
                  </a:cubicBezTo>
                  <a:cubicBezTo>
                    <a:pt x="149" y="107"/>
                    <a:pt x="150" y="107"/>
                    <a:pt x="150" y="108"/>
                  </a:cubicBezTo>
                  <a:cubicBezTo>
                    <a:pt x="151" y="111"/>
                    <a:pt x="150" y="110"/>
                    <a:pt x="148" y="111"/>
                  </a:cubicBezTo>
                  <a:cubicBezTo>
                    <a:pt x="150" y="111"/>
                    <a:pt x="151" y="112"/>
                    <a:pt x="151" y="113"/>
                  </a:cubicBezTo>
                  <a:cubicBezTo>
                    <a:pt x="151" y="110"/>
                    <a:pt x="155" y="112"/>
                    <a:pt x="154" y="108"/>
                  </a:cubicBezTo>
                  <a:cubicBezTo>
                    <a:pt x="155" y="108"/>
                    <a:pt x="156" y="109"/>
                    <a:pt x="156" y="111"/>
                  </a:cubicBezTo>
                  <a:cubicBezTo>
                    <a:pt x="156" y="110"/>
                    <a:pt x="157" y="108"/>
                    <a:pt x="158" y="109"/>
                  </a:cubicBezTo>
                  <a:cubicBezTo>
                    <a:pt x="157" y="107"/>
                    <a:pt x="155" y="105"/>
                    <a:pt x="156" y="104"/>
                  </a:cubicBezTo>
                  <a:cubicBezTo>
                    <a:pt x="156" y="104"/>
                    <a:pt x="157" y="105"/>
                    <a:pt x="157" y="105"/>
                  </a:cubicBezTo>
                  <a:cubicBezTo>
                    <a:pt x="158" y="105"/>
                    <a:pt x="158" y="103"/>
                    <a:pt x="158" y="103"/>
                  </a:cubicBezTo>
                  <a:cubicBezTo>
                    <a:pt x="158" y="103"/>
                    <a:pt x="159" y="103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2"/>
                    <a:pt x="157" y="100"/>
                    <a:pt x="159" y="98"/>
                  </a:cubicBezTo>
                  <a:cubicBezTo>
                    <a:pt x="159" y="99"/>
                    <a:pt x="159" y="100"/>
                    <a:pt x="159" y="101"/>
                  </a:cubicBezTo>
                  <a:cubicBezTo>
                    <a:pt x="159" y="102"/>
                    <a:pt x="160" y="101"/>
                    <a:pt x="161" y="102"/>
                  </a:cubicBezTo>
                  <a:cubicBezTo>
                    <a:pt x="162" y="103"/>
                    <a:pt x="162" y="104"/>
                    <a:pt x="162" y="105"/>
                  </a:cubicBezTo>
                  <a:cubicBezTo>
                    <a:pt x="163" y="104"/>
                    <a:pt x="163" y="102"/>
                    <a:pt x="162" y="101"/>
                  </a:cubicBezTo>
                  <a:cubicBezTo>
                    <a:pt x="163" y="102"/>
                    <a:pt x="168" y="101"/>
                    <a:pt x="164" y="100"/>
                  </a:cubicBezTo>
                  <a:cubicBezTo>
                    <a:pt x="165" y="99"/>
                    <a:pt x="170" y="102"/>
                    <a:pt x="168" y="98"/>
                  </a:cubicBezTo>
                  <a:cubicBezTo>
                    <a:pt x="168" y="98"/>
                    <a:pt x="169" y="98"/>
                    <a:pt x="169" y="98"/>
                  </a:cubicBezTo>
                  <a:cubicBezTo>
                    <a:pt x="169" y="97"/>
                    <a:pt x="168" y="96"/>
                    <a:pt x="168" y="95"/>
                  </a:cubicBezTo>
                  <a:cubicBezTo>
                    <a:pt x="169" y="95"/>
                    <a:pt x="169" y="96"/>
                    <a:pt x="170" y="96"/>
                  </a:cubicBezTo>
                  <a:cubicBezTo>
                    <a:pt x="170" y="96"/>
                    <a:pt x="169" y="96"/>
                    <a:pt x="169" y="96"/>
                  </a:cubicBezTo>
                  <a:cubicBezTo>
                    <a:pt x="170" y="97"/>
                    <a:pt x="170" y="97"/>
                    <a:pt x="171" y="97"/>
                  </a:cubicBezTo>
                  <a:cubicBezTo>
                    <a:pt x="171" y="97"/>
                    <a:pt x="171" y="96"/>
                    <a:pt x="170" y="95"/>
                  </a:cubicBezTo>
                  <a:cubicBezTo>
                    <a:pt x="171" y="95"/>
                    <a:pt x="170" y="94"/>
                    <a:pt x="170" y="93"/>
                  </a:cubicBezTo>
                  <a:cubicBezTo>
                    <a:pt x="170" y="93"/>
                    <a:pt x="170" y="93"/>
                    <a:pt x="170" y="94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1" y="93"/>
                    <a:pt x="171" y="92"/>
                    <a:pt x="171" y="92"/>
                  </a:cubicBezTo>
                  <a:cubicBezTo>
                    <a:pt x="171" y="94"/>
                    <a:pt x="176" y="93"/>
                    <a:pt x="173" y="96"/>
                  </a:cubicBezTo>
                  <a:cubicBezTo>
                    <a:pt x="174" y="96"/>
                    <a:pt x="174" y="95"/>
                    <a:pt x="175" y="94"/>
                  </a:cubicBezTo>
                  <a:cubicBezTo>
                    <a:pt x="175" y="93"/>
                    <a:pt x="175" y="93"/>
                    <a:pt x="176" y="92"/>
                  </a:cubicBezTo>
                  <a:cubicBezTo>
                    <a:pt x="176" y="92"/>
                    <a:pt x="176" y="93"/>
                    <a:pt x="176" y="93"/>
                  </a:cubicBezTo>
                  <a:cubicBezTo>
                    <a:pt x="176" y="93"/>
                    <a:pt x="176" y="92"/>
                    <a:pt x="177" y="93"/>
                  </a:cubicBezTo>
                  <a:cubicBezTo>
                    <a:pt x="176" y="93"/>
                    <a:pt x="176" y="94"/>
                    <a:pt x="176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7" y="96"/>
                    <a:pt x="175" y="96"/>
                    <a:pt x="174" y="97"/>
                  </a:cubicBezTo>
                  <a:cubicBezTo>
                    <a:pt x="176" y="96"/>
                    <a:pt x="178" y="98"/>
                    <a:pt x="175" y="98"/>
                  </a:cubicBezTo>
                  <a:cubicBezTo>
                    <a:pt x="175" y="99"/>
                    <a:pt x="176" y="99"/>
                    <a:pt x="176" y="99"/>
                  </a:cubicBezTo>
                  <a:cubicBezTo>
                    <a:pt x="175" y="100"/>
                    <a:pt x="175" y="103"/>
                    <a:pt x="175" y="105"/>
                  </a:cubicBezTo>
                  <a:cubicBezTo>
                    <a:pt x="176" y="107"/>
                    <a:pt x="172" y="109"/>
                    <a:pt x="173" y="110"/>
                  </a:cubicBezTo>
                  <a:cubicBezTo>
                    <a:pt x="174" y="110"/>
                    <a:pt x="179" y="109"/>
                    <a:pt x="179" y="106"/>
                  </a:cubicBezTo>
                  <a:cubicBezTo>
                    <a:pt x="179" y="108"/>
                    <a:pt x="180" y="108"/>
                    <a:pt x="182" y="108"/>
                  </a:cubicBezTo>
                  <a:cubicBezTo>
                    <a:pt x="182" y="107"/>
                    <a:pt x="182" y="106"/>
                    <a:pt x="182" y="105"/>
                  </a:cubicBezTo>
                  <a:cubicBezTo>
                    <a:pt x="183" y="106"/>
                    <a:pt x="183" y="107"/>
                    <a:pt x="183" y="108"/>
                  </a:cubicBezTo>
                  <a:cubicBezTo>
                    <a:pt x="184" y="108"/>
                    <a:pt x="187" y="107"/>
                    <a:pt x="186" y="105"/>
                  </a:cubicBezTo>
                  <a:cubicBezTo>
                    <a:pt x="188" y="104"/>
                    <a:pt x="188" y="101"/>
                    <a:pt x="189" y="101"/>
                  </a:cubicBezTo>
                  <a:cubicBezTo>
                    <a:pt x="191" y="101"/>
                    <a:pt x="191" y="102"/>
                    <a:pt x="190" y="103"/>
                  </a:cubicBezTo>
                  <a:cubicBezTo>
                    <a:pt x="192" y="103"/>
                    <a:pt x="192" y="101"/>
                    <a:pt x="194" y="101"/>
                  </a:cubicBezTo>
                  <a:cubicBezTo>
                    <a:pt x="195" y="101"/>
                    <a:pt x="195" y="102"/>
                    <a:pt x="196" y="101"/>
                  </a:cubicBezTo>
                  <a:cubicBezTo>
                    <a:pt x="197" y="101"/>
                    <a:pt x="197" y="101"/>
                    <a:pt x="198" y="101"/>
                  </a:cubicBezTo>
                  <a:cubicBezTo>
                    <a:pt x="198" y="100"/>
                    <a:pt x="198" y="100"/>
                    <a:pt x="199" y="100"/>
                  </a:cubicBezTo>
                  <a:cubicBezTo>
                    <a:pt x="201" y="101"/>
                    <a:pt x="198" y="101"/>
                    <a:pt x="198" y="102"/>
                  </a:cubicBezTo>
                  <a:cubicBezTo>
                    <a:pt x="198" y="101"/>
                    <a:pt x="197" y="104"/>
                    <a:pt x="199" y="103"/>
                  </a:cubicBezTo>
                  <a:cubicBezTo>
                    <a:pt x="200" y="102"/>
                    <a:pt x="201" y="101"/>
                    <a:pt x="202" y="100"/>
                  </a:cubicBezTo>
                  <a:cubicBezTo>
                    <a:pt x="204" y="99"/>
                    <a:pt x="207" y="99"/>
                    <a:pt x="209" y="99"/>
                  </a:cubicBezTo>
                  <a:cubicBezTo>
                    <a:pt x="211" y="98"/>
                    <a:pt x="214" y="97"/>
                    <a:pt x="215" y="99"/>
                  </a:cubicBezTo>
                  <a:cubicBezTo>
                    <a:pt x="216" y="98"/>
                    <a:pt x="215" y="99"/>
                    <a:pt x="215" y="98"/>
                  </a:cubicBezTo>
                  <a:cubicBezTo>
                    <a:pt x="216" y="98"/>
                    <a:pt x="216" y="98"/>
                    <a:pt x="217" y="98"/>
                  </a:cubicBezTo>
                  <a:cubicBezTo>
                    <a:pt x="217" y="98"/>
                    <a:pt x="217" y="99"/>
                    <a:pt x="216" y="99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17" y="99"/>
                    <a:pt x="218" y="96"/>
                    <a:pt x="217" y="95"/>
                  </a:cubicBezTo>
                  <a:cubicBezTo>
                    <a:pt x="217" y="95"/>
                    <a:pt x="215" y="96"/>
                    <a:pt x="216" y="94"/>
                  </a:cubicBezTo>
                  <a:cubicBezTo>
                    <a:pt x="216" y="94"/>
                    <a:pt x="215" y="95"/>
                    <a:pt x="215" y="95"/>
                  </a:cubicBezTo>
                  <a:cubicBezTo>
                    <a:pt x="214" y="92"/>
                    <a:pt x="218" y="93"/>
                    <a:pt x="216" y="90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217" y="90"/>
                    <a:pt x="217" y="90"/>
                    <a:pt x="218" y="90"/>
                  </a:cubicBezTo>
                  <a:cubicBezTo>
                    <a:pt x="219" y="94"/>
                    <a:pt x="218" y="97"/>
                    <a:pt x="218" y="100"/>
                  </a:cubicBezTo>
                  <a:cubicBezTo>
                    <a:pt x="219" y="98"/>
                    <a:pt x="219" y="96"/>
                    <a:pt x="219" y="94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54" name="Freeform 1421"/>
            <p:cNvSpPr>
              <a:spLocks/>
            </p:cNvSpPr>
            <p:nvPr/>
          </p:nvSpPr>
          <p:spPr bwMode="auto">
            <a:xfrm>
              <a:off x="4368" y="1463"/>
              <a:ext cx="488" cy="282"/>
            </a:xfrm>
            <a:custGeom>
              <a:avLst/>
              <a:gdLst>
                <a:gd name="T0" fmla="*/ 485 w 356"/>
                <a:gd name="T1" fmla="*/ 96 h 205"/>
                <a:gd name="T2" fmla="*/ 481 w 356"/>
                <a:gd name="T3" fmla="*/ 92 h 205"/>
                <a:gd name="T4" fmla="*/ 478 w 356"/>
                <a:gd name="T5" fmla="*/ 91 h 205"/>
                <a:gd name="T6" fmla="*/ 470 w 356"/>
                <a:gd name="T7" fmla="*/ 89 h 205"/>
                <a:gd name="T8" fmla="*/ 463 w 356"/>
                <a:gd name="T9" fmla="*/ 87 h 205"/>
                <a:gd name="T10" fmla="*/ 461 w 356"/>
                <a:gd name="T11" fmla="*/ 78 h 205"/>
                <a:gd name="T12" fmla="*/ 459 w 356"/>
                <a:gd name="T13" fmla="*/ 72 h 205"/>
                <a:gd name="T14" fmla="*/ 458 w 356"/>
                <a:gd name="T15" fmla="*/ 63 h 205"/>
                <a:gd name="T16" fmla="*/ 458 w 356"/>
                <a:gd name="T17" fmla="*/ 61 h 205"/>
                <a:gd name="T18" fmla="*/ 455 w 356"/>
                <a:gd name="T19" fmla="*/ 55 h 205"/>
                <a:gd name="T20" fmla="*/ 454 w 356"/>
                <a:gd name="T21" fmla="*/ 50 h 205"/>
                <a:gd name="T22" fmla="*/ 448 w 356"/>
                <a:gd name="T23" fmla="*/ 45 h 205"/>
                <a:gd name="T24" fmla="*/ 447 w 356"/>
                <a:gd name="T25" fmla="*/ 45 h 205"/>
                <a:gd name="T26" fmla="*/ 440 w 356"/>
                <a:gd name="T27" fmla="*/ 40 h 205"/>
                <a:gd name="T28" fmla="*/ 436 w 356"/>
                <a:gd name="T29" fmla="*/ 36 h 205"/>
                <a:gd name="T30" fmla="*/ 411 w 356"/>
                <a:gd name="T31" fmla="*/ 30 h 205"/>
                <a:gd name="T32" fmla="*/ 258 w 356"/>
                <a:gd name="T33" fmla="*/ 30 h 205"/>
                <a:gd name="T34" fmla="*/ 112 w 356"/>
                <a:gd name="T35" fmla="*/ 30 h 205"/>
                <a:gd name="T36" fmla="*/ 71 w 356"/>
                <a:gd name="T37" fmla="*/ 30 h 205"/>
                <a:gd name="T38" fmla="*/ 64 w 356"/>
                <a:gd name="T39" fmla="*/ 0 h 205"/>
                <a:gd name="T40" fmla="*/ 38 w 356"/>
                <a:gd name="T41" fmla="*/ 14 h 205"/>
                <a:gd name="T42" fmla="*/ 36 w 356"/>
                <a:gd name="T43" fmla="*/ 14 h 205"/>
                <a:gd name="T44" fmla="*/ 29 w 356"/>
                <a:gd name="T45" fmla="*/ 18 h 205"/>
                <a:gd name="T46" fmla="*/ 7 w 356"/>
                <a:gd name="T47" fmla="*/ 29 h 205"/>
                <a:gd name="T48" fmla="*/ 0 w 356"/>
                <a:gd name="T49" fmla="*/ 45 h 205"/>
                <a:gd name="T50" fmla="*/ 0 w 356"/>
                <a:gd name="T51" fmla="*/ 124 h 205"/>
                <a:gd name="T52" fmla="*/ 0 w 356"/>
                <a:gd name="T53" fmla="*/ 272 h 205"/>
                <a:gd name="T54" fmla="*/ 11 w 356"/>
                <a:gd name="T55" fmla="*/ 281 h 205"/>
                <a:gd name="T56" fmla="*/ 241 w 356"/>
                <a:gd name="T57" fmla="*/ 281 h 205"/>
                <a:gd name="T58" fmla="*/ 391 w 356"/>
                <a:gd name="T59" fmla="*/ 281 h 205"/>
                <a:gd name="T60" fmla="*/ 402 w 356"/>
                <a:gd name="T61" fmla="*/ 272 h 205"/>
                <a:gd name="T62" fmla="*/ 425 w 356"/>
                <a:gd name="T63" fmla="*/ 270 h 205"/>
                <a:gd name="T64" fmla="*/ 433 w 356"/>
                <a:gd name="T65" fmla="*/ 267 h 205"/>
                <a:gd name="T66" fmla="*/ 448 w 356"/>
                <a:gd name="T67" fmla="*/ 263 h 205"/>
                <a:gd name="T68" fmla="*/ 458 w 356"/>
                <a:gd name="T69" fmla="*/ 250 h 205"/>
                <a:gd name="T70" fmla="*/ 473 w 356"/>
                <a:gd name="T71" fmla="*/ 241 h 205"/>
                <a:gd name="T72" fmla="*/ 478 w 356"/>
                <a:gd name="T73" fmla="*/ 237 h 205"/>
                <a:gd name="T74" fmla="*/ 483 w 356"/>
                <a:gd name="T75" fmla="*/ 228 h 205"/>
                <a:gd name="T76" fmla="*/ 472 w 356"/>
                <a:gd name="T77" fmla="*/ 216 h 205"/>
                <a:gd name="T78" fmla="*/ 466 w 356"/>
                <a:gd name="T79" fmla="*/ 208 h 205"/>
                <a:gd name="T80" fmla="*/ 456 w 356"/>
                <a:gd name="T81" fmla="*/ 190 h 205"/>
                <a:gd name="T82" fmla="*/ 447 w 356"/>
                <a:gd name="T83" fmla="*/ 176 h 205"/>
                <a:gd name="T84" fmla="*/ 447 w 356"/>
                <a:gd name="T85" fmla="*/ 171 h 205"/>
                <a:gd name="T86" fmla="*/ 452 w 356"/>
                <a:gd name="T87" fmla="*/ 162 h 205"/>
                <a:gd name="T88" fmla="*/ 455 w 356"/>
                <a:gd name="T89" fmla="*/ 157 h 205"/>
                <a:gd name="T90" fmla="*/ 456 w 356"/>
                <a:gd name="T91" fmla="*/ 153 h 205"/>
                <a:gd name="T92" fmla="*/ 461 w 356"/>
                <a:gd name="T93" fmla="*/ 135 h 205"/>
                <a:gd name="T94" fmla="*/ 465 w 356"/>
                <a:gd name="T95" fmla="*/ 128 h 205"/>
                <a:gd name="T96" fmla="*/ 474 w 356"/>
                <a:gd name="T97" fmla="*/ 114 h 205"/>
                <a:gd name="T98" fmla="*/ 483 w 356"/>
                <a:gd name="T99" fmla="*/ 103 h 2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56"/>
                <a:gd name="T151" fmla="*/ 0 h 205"/>
                <a:gd name="T152" fmla="*/ 356 w 356"/>
                <a:gd name="T153" fmla="*/ 205 h 2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56" h="205">
                  <a:moveTo>
                    <a:pt x="356" y="72"/>
                  </a:moveTo>
                  <a:cubicBezTo>
                    <a:pt x="355" y="72"/>
                    <a:pt x="355" y="71"/>
                    <a:pt x="354" y="70"/>
                  </a:cubicBezTo>
                  <a:cubicBezTo>
                    <a:pt x="354" y="70"/>
                    <a:pt x="353" y="67"/>
                    <a:pt x="353" y="68"/>
                  </a:cubicBezTo>
                  <a:cubicBezTo>
                    <a:pt x="353" y="67"/>
                    <a:pt x="352" y="68"/>
                    <a:pt x="351" y="67"/>
                  </a:cubicBezTo>
                  <a:cubicBezTo>
                    <a:pt x="351" y="67"/>
                    <a:pt x="350" y="68"/>
                    <a:pt x="350" y="68"/>
                  </a:cubicBezTo>
                  <a:cubicBezTo>
                    <a:pt x="349" y="68"/>
                    <a:pt x="349" y="66"/>
                    <a:pt x="349" y="66"/>
                  </a:cubicBezTo>
                  <a:cubicBezTo>
                    <a:pt x="348" y="66"/>
                    <a:pt x="345" y="67"/>
                    <a:pt x="344" y="66"/>
                  </a:cubicBezTo>
                  <a:cubicBezTo>
                    <a:pt x="344" y="66"/>
                    <a:pt x="343" y="65"/>
                    <a:pt x="343" y="65"/>
                  </a:cubicBezTo>
                  <a:cubicBezTo>
                    <a:pt x="342" y="64"/>
                    <a:pt x="342" y="63"/>
                    <a:pt x="341" y="63"/>
                  </a:cubicBezTo>
                  <a:cubicBezTo>
                    <a:pt x="340" y="63"/>
                    <a:pt x="338" y="65"/>
                    <a:pt x="338" y="63"/>
                  </a:cubicBezTo>
                  <a:cubicBezTo>
                    <a:pt x="338" y="61"/>
                    <a:pt x="338" y="62"/>
                    <a:pt x="337" y="61"/>
                  </a:cubicBezTo>
                  <a:cubicBezTo>
                    <a:pt x="336" y="60"/>
                    <a:pt x="337" y="58"/>
                    <a:pt x="336" y="57"/>
                  </a:cubicBezTo>
                  <a:cubicBezTo>
                    <a:pt x="335" y="56"/>
                    <a:pt x="333" y="54"/>
                    <a:pt x="333" y="53"/>
                  </a:cubicBezTo>
                  <a:cubicBezTo>
                    <a:pt x="333" y="53"/>
                    <a:pt x="334" y="52"/>
                    <a:pt x="335" y="52"/>
                  </a:cubicBezTo>
                  <a:cubicBezTo>
                    <a:pt x="335" y="51"/>
                    <a:pt x="334" y="49"/>
                    <a:pt x="334" y="48"/>
                  </a:cubicBezTo>
                  <a:cubicBezTo>
                    <a:pt x="334" y="48"/>
                    <a:pt x="334" y="47"/>
                    <a:pt x="334" y="46"/>
                  </a:cubicBezTo>
                  <a:cubicBezTo>
                    <a:pt x="334" y="46"/>
                    <a:pt x="333" y="45"/>
                    <a:pt x="333" y="45"/>
                  </a:cubicBezTo>
                  <a:cubicBezTo>
                    <a:pt x="333" y="45"/>
                    <a:pt x="334" y="45"/>
                    <a:pt x="334" y="44"/>
                  </a:cubicBezTo>
                  <a:cubicBezTo>
                    <a:pt x="334" y="44"/>
                    <a:pt x="334" y="42"/>
                    <a:pt x="334" y="42"/>
                  </a:cubicBezTo>
                  <a:cubicBezTo>
                    <a:pt x="334" y="40"/>
                    <a:pt x="332" y="41"/>
                    <a:pt x="332" y="40"/>
                  </a:cubicBezTo>
                  <a:cubicBezTo>
                    <a:pt x="330" y="38"/>
                    <a:pt x="333" y="38"/>
                    <a:pt x="333" y="36"/>
                  </a:cubicBezTo>
                  <a:cubicBezTo>
                    <a:pt x="333" y="37"/>
                    <a:pt x="331" y="36"/>
                    <a:pt x="331" y="36"/>
                  </a:cubicBezTo>
                  <a:cubicBezTo>
                    <a:pt x="330" y="35"/>
                    <a:pt x="330" y="35"/>
                    <a:pt x="330" y="34"/>
                  </a:cubicBezTo>
                  <a:cubicBezTo>
                    <a:pt x="329" y="33"/>
                    <a:pt x="328" y="34"/>
                    <a:pt x="327" y="33"/>
                  </a:cubicBezTo>
                  <a:cubicBezTo>
                    <a:pt x="327" y="33"/>
                    <a:pt x="327" y="32"/>
                    <a:pt x="327" y="32"/>
                  </a:cubicBezTo>
                  <a:cubicBezTo>
                    <a:pt x="326" y="32"/>
                    <a:pt x="326" y="33"/>
                    <a:pt x="326" y="33"/>
                  </a:cubicBezTo>
                  <a:cubicBezTo>
                    <a:pt x="325" y="32"/>
                    <a:pt x="323" y="33"/>
                    <a:pt x="322" y="32"/>
                  </a:cubicBezTo>
                  <a:cubicBezTo>
                    <a:pt x="321" y="32"/>
                    <a:pt x="321" y="30"/>
                    <a:pt x="321" y="29"/>
                  </a:cubicBezTo>
                  <a:cubicBezTo>
                    <a:pt x="321" y="28"/>
                    <a:pt x="321" y="27"/>
                    <a:pt x="320" y="26"/>
                  </a:cubicBezTo>
                  <a:cubicBezTo>
                    <a:pt x="319" y="25"/>
                    <a:pt x="319" y="26"/>
                    <a:pt x="318" y="26"/>
                  </a:cubicBezTo>
                  <a:cubicBezTo>
                    <a:pt x="317" y="25"/>
                    <a:pt x="316" y="22"/>
                    <a:pt x="315" y="22"/>
                  </a:cubicBezTo>
                  <a:cubicBezTo>
                    <a:pt x="310" y="22"/>
                    <a:pt x="305" y="22"/>
                    <a:pt x="300" y="22"/>
                  </a:cubicBezTo>
                  <a:cubicBezTo>
                    <a:pt x="287" y="22"/>
                    <a:pt x="274" y="22"/>
                    <a:pt x="261" y="22"/>
                  </a:cubicBezTo>
                  <a:cubicBezTo>
                    <a:pt x="237" y="22"/>
                    <a:pt x="213" y="22"/>
                    <a:pt x="188" y="22"/>
                  </a:cubicBezTo>
                  <a:cubicBezTo>
                    <a:pt x="164" y="22"/>
                    <a:pt x="139" y="22"/>
                    <a:pt x="115" y="22"/>
                  </a:cubicBezTo>
                  <a:cubicBezTo>
                    <a:pt x="104" y="22"/>
                    <a:pt x="93" y="22"/>
                    <a:pt x="82" y="22"/>
                  </a:cubicBezTo>
                  <a:cubicBezTo>
                    <a:pt x="73" y="22"/>
                    <a:pt x="65" y="22"/>
                    <a:pt x="57" y="22"/>
                  </a:cubicBezTo>
                  <a:cubicBezTo>
                    <a:pt x="55" y="22"/>
                    <a:pt x="54" y="22"/>
                    <a:pt x="52" y="22"/>
                  </a:cubicBezTo>
                  <a:cubicBezTo>
                    <a:pt x="48" y="22"/>
                    <a:pt x="47" y="23"/>
                    <a:pt x="47" y="19"/>
                  </a:cubicBezTo>
                  <a:cubicBezTo>
                    <a:pt x="47" y="13"/>
                    <a:pt x="47" y="6"/>
                    <a:pt x="47" y="0"/>
                  </a:cubicBezTo>
                  <a:cubicBezTo>
                    <a:pt x="43" y="3"/>
                    <a:pt x="39" y="4"/>
                    <a:pt x="35" y="6"/>
                  </a:cubicBezTo>
                  <a:cubicBezTo>
                    <a:pt x="32" y="7"/>
                    <a:pt x="30" y="9"/>
                    <a:pt x="28" y="10"/>
                  </a:cubicBezTo>
                  <a:cubicBezTo>
                    <a:pt x="26" y="11"/>
                    <a:pt x="24" y="13"/>
                    <a:pt x="22" y="13"/>
                  </a:cubicBezTo>
                  <a:cubicBezTo>
                    <a:pt x="23" y="10"/>
                    <a:pt x="26" y="11"/>
                    <a:pt x="26" y="10"/>
                  </a:cubicBezTo>
                  <a:cubicBezTo>
                    <a:pt x="28" y="8"/>
                    <a:pt x="24" y="9"/>
                    <a:pt x="23" y="10"/>
                  </a:cubicBezTo>
                  <a:cubicBezTo>
                    <a:pt x="22" y="11"/>
                    <a:pt x="22" y="12"/>
                    <a:pt x="21" y="13"/>
                  </a:cubicBezTo>
                  <a:cubicBezTo>
                    <a:pt x="20" y="15"/>
                    <a:pt x="17" y="15"/>
                    <a:pt x="16" y="16"/>
                  </a:cubicBezTo>
                  <a:cubicBezTo>
                    <a:pt x="12" y="19"/>
                    <a:pt x="8" y="20"/>
                    <a:pt x="5" y="21"/>
                  </a:cubicBezTo>
                  <a:cubicBezTo>
                    <a:pt x="4" y="22"/>
                    <a:pt x="0" y="23"/>
                    <a:pt x="0" y="24"/>
                  </a:cubicBezTo>
                  <a:cubicBezTo>
                    <a:pt x="0" y="27"/>
                    <a:pt x="0" y="30"/>
                    <a:pt x="0" y="33"/>
                  </a:cubicBezTo>
                  <a:cubicBezTo>
                    <a:pt x="0" y="40"/>
                    <a:pt x="0" y="47"/>
                    <a:pt x="0" y="54"/>
                  </a:cubicBezTo>
                  <a:cubicBezTo>
                    <a:pt x="0" y="66"/>
                    <a:pt x="0" y="78"/>
                    <a:pt x="0" y="90"/>
                  </a:cubicBezTo>
                  <a:cubicBezTo>
                    <a:pt x="0" y="112"/>
                    <a:pt x="0" y="135"/>
                    <a:pt x="0" y="157"/>
                  </a:cubicBezTo>
                  <a:cubicBezTo>
                    <a:pt x="0" y="171"/>
                    <a:pt x="0" y="184"/>
                    <a:pt x="0" y="198"/>
                  </a:cubicBezTo>
                  <a:cubicBezTo>
                    <a:pt x="0" y="198"/>
                    <a:pt x="0" y="204"/>
                    <a:pt x="1" y="204"/>
                  </a:cubicBezTo>
                  <a:cubicBezTo>
                    <a:pt x="3" y="204"/>
                    <a:pt x="5" y="204"/>
                    <a:pt x="8" y="204"/>
                  </a:cubicBezTo>
                  <a:cubicBezTo>
                    <a:pt x="16" y="204"/>
                    <a:pt x="24" y="204"/>
                    <a:pt x="33" y="204"/>
                  </a:cubicBezTo>
                  <a:cubicBezTo>
                    <a:pt x="80" y="204"/>
                    <a:pt x="128" y="203"/>
                    <a:pt x="176" y="204"/>
                  </a:cubicBezTo>
                  <a:cubicBezTo>
                    <a:pt x="200" y="204"/>
                    <a:pt x="224" y="204"/>
                    <a:pt x="248" y="204"/>
                  </a:cubicBezTo>
                  <a:cubicBezTo>
                    <a:pt x="260" y="204"/>
                    <a:pt x="273" y="204"/>
                    <a:pt x="285" y="204"/>
                  </a:cubicBezTo>
                  <a:cubicBezTo>
                    <a:pt x="287" y="204"/>
                    <a:pt x="290" y="205"/>
                    <a:pt x="290" y="203"/>
                  </a:cubicBezTo>
                  <a:cubicBezTo>
                    <a:pt x="291" y="201"/>
                    <a:pt x="292" y="200"/>
                    <a:pt x="293" y="198"/>
                  </a:cubicBezTo>
                  <a:cubicBezTo>
                    <a:pt x="296" y="196"/>
                    <a:pt x="300" y="194"/>
                    <a:pt x="304" y="194"/>
                  </a:cubicBezTo>
                  <a:cubicBezTo>
                    <a:pt x="307" y="195"/>
                    <a:pt x="308" y="196"/>
                    <a:pt x="310" y="196"/>
                  </a:cubicBezTo>
                  <a:cubicBezTo>
                    <a:pt x="313" y="197"/>
                    <a:pt x="311" y="197"/>
                    <a:pt x="314" y="196"/>
                  </a:cubicBezTo>
                  <a:cubicBezTo>
                    <a:pt x="314" y="195"/>
                    <a:pt x="315" y="195"/>
                    <a:pt x="316" y="194"/>
                  </a:cubicBezTo>
                  <a:cubicBezTo>
                    <a:pt x="317" y="193"/>
                    <a:pt x="320" y="194"/>
                    <a:pt x="322" y="193"/>
                  </a:cubicBezTo>
                  <a:cubicBezTo>
                    <a:pt x="324" y="193"/>
                    <a:pt x="325" y="191"/>
                    <a:pt x="327" y="191"/>
                  </a:cubicBezTo>
                  <a:cubicBezTo>
                    <a:pt x="331" y="191"/>
                    <a:pt x="328" y="188"/>
                    <a:pt x="329" y="186"/>
                  </a:cubicBezTo>
                  <a:cubicBezTo>
                    <a:pt x="329" y="184"/>
                    <a:pt x="332" y="183"/>
                    <a:pt x="334" y="182"/>
                  </a:cubicBezTo>
                  <a:cubicBezTo>
                    <a:pt x="335" y="180"/>
                    <a:pt x="337" y="179"/>
                    <a:pt x="339" y="178"/>
                  </a:cubicBezTo>
                  <a:cubicBezTo>
                    <a:pt x="341" y="176"/>
                    <a:pt x="343" y="176"/>
                    <a:pt x="345" y="175"/>
                  </a:cubicBezTo>
                  <a:cubicBezTo>
                    <a:pt x="346" y="174"/>
                    <a:pt x="347" y="174"/>
                    <a:pt x="347" y="173"/>
                  </a:cubicBezTo>
                  <a:cubicBezTo>
                    <a:pt x="348" y="172"/>
                    <a:pt x="348" y="172"/>
                    <a:pt x="349" y="172"/>
                  </a:cubicBezTo>
                  <a:cubicBezTo>
                    <a:pt x="350" y="171"/>
                    <a:pt x="352" y="171"/>
                    <a:pt x="354" y="170"/>
                  </a:cubicBezTo>
                  <a:cubicBezTo>
                    <a:pt x="355" y="169"/>
                    <a:pt x="353" y="167"/>
                    <a:pt x="352" y="166"/>
                  </a:cubicBezTo>
                  <a:cubicBezTo>
                    <a:pt x="350" y="164"/>
                    <a:pt x="349" y="163"/>
                    <a:pt x="347" y="162"/>
                  </a:cubicBezTo>
                  <a:cubicBezTo>
                    <a:pt x="346" y="160"/>
                    <a:pt x="346" y="158"/>
                    <a:pt x="344" y="157"/>
                  </a:cubicBezTo>
                  <a:cubicBezTo>
                    <a:pt x="343" y="156"/>
                    <a:pt x="342" y="156"/>
                    <a:pt x="341" y="155"/>
                  </a:cubicBezTo>
                  <a:cubicBezTo>
                    <a:pt x="340" y="154"/>
                    <a:pt x="341" y="152"/>
                    <a:pt x="340" y="151"/>
                  </a:cubicBezTo>
                  <a:cubicBezTo>
                    <a:pt x="338" y="148"/>
                    <a:pt x="338" y="150"/>
                    <a:pt x="336" y="149"/>
                  </a:cubicBezTo>
                  <a:cubicBezTo>
                    <a:pt x="331" y="148"/>
                    <a:pt x="335" y="142"/>
                    <a:pt x="333" y="138"/>
                  </a:cubicBezTo>
                  <a:cubicBezTo>
                    <a:pt x="331" y="133"/>
                    <a:pt x="325" y="139"/>
                    <a:pt x="325" y="132"/>
                  </a:cubicBezTo>
                  <a:cubicBezTo>
                    <a:pt x="325" y="132"/>
                    <a:pt x="325" y="129"/>
                    <a:pt x="326" y="128"/>
                  </a:cubicBezTo>
                  <a:cubicBezTo>
                    <a:pt x="328" y="127"/>
                    <a:pt x="325" y="127"/>
                    <a:pt x="325" y="127"/>
                  </a:cubicBezTo>
                  <a:cubicBezTo>
                    <a:pt x="325" y="126"/>
                    <a:pt x="326" y="125"/>
                    <a:pt x="326" y="124"/>
                  </a:cubicBezTo>
                  <a:cubicBezTo>
                    <a:pt x="326" y="122"/>
                    <a:pt x="325" y="121"/>
                    <a:pt x="327" y="120"/>
                  </a:cubicBezTo>
                  <a:cubicBezTo>
                    <a:pt x="328" y="119"/>
                    <a:pt x="329" y="120"/>
                    <a:pt x="330" y="118"/>
                  </a:cubicBezTo>
                  <a:cubicBezTo>
                    <a:pt x="331" y="118"/>
                    <a:pt x="332" y="117"/>
                    <a:pt x="332" y="116"/>
                  </a:cubicBezTo>
                  <a:cubicBezTo>
                    <a:pt x="332" y="115"/>
                    <a:pt x="331" y="115"/>
                    <a:pt x="332" y="114"/>
                  </a:cubicBezTo>
                  <a:cubicBezTo>
                    <a:pt x="332" y="113"/>
                    <a:pt x="333" y="114"/>
                    <a:pt x="333" y="113"/>
                  </a:cubicBezTo>
                  <a:cubicBezTo>
                    <a:pt x="334" y="112"/>
                    <a:pt x="334" y="112"/>
                    <a:pt x="333" y="111"/>
                  </a:cubicBezTo>
                  <a:cubicBezTo>
                    <a:pt x="332" y="107"/>
                    <a:pt x="327" y="104"/>
                    <a:pt x="331" y="101"/>
                  </a:cubicBezTo>
                  <a:cubicBezTo>
                    <a:pt x="332" y="100"/>
                    <a:pt x="334" y="99"/>
                    <a:pt x="336" y="98"/>
                  </a:cubicBezTo>
                  <a:cubicBezTo>
                    <a:pt x="337" y="97"/>
                    <a:pt x="339" y="95"/>
                    <a:pt x="339" y="94"/>
                  </a:cubicBezTo>
                  <a:cubicBezTo>
                    <a:pt x="338" y="95"/>
                    <a:pt x="338" y="94"/>
                    <a:pt x="339" y="93"/>
                  </a:cubicBezTo>
                  <a:cubicBezTo>
                    <a:pt x="339" y="92"/>
                    <a:pt x="341" y="91"/>
                    <a:pt x="342" y="91"/>
                  </a:cubicBezTo>
                  <a:cubicBezTo>
                    <a:pt x="344" y="89"/>
                    <a:pt x="345" y="86"/>
                    <a:pt x="346" y="83"/>
                  </a:cubicBezTo>
                  <a:cubicBezTo>
                    <a:pt x="347" y="81"/>
                    <a:pt x="347" y="79"/>
                    <a:pt x="350" y="77"/>
                  </a:cubicBezTo>
                  <a:cubicBezTo>
                    <a:pt x="350" y="76"/>
                    <a:pt x="351" y="75"/>
                    <a:pt x="352" y="75"/>
                  </a:cubicBezTo>
                  <a:cubicBezTo>
                    <a:pt x="353" y="74"/>
                    <a:pt x="356" y="74"/>
                    <a:pt x="356" y="72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55" name="Freeform 1427"/>
            <p:cNvSpPr>
              <a:spLocks/>
            </p:cNvSpPr>
            <p:nvPr/>
          </p:nvSpPr>
          <p:spPr bwMode="auto">
            <a:xfrm>
              <a:off x="4937" y="1489"/>
              <a:ext cx="164" cy="116"/>
            </a:xfrm>
            <a:custGeom>
              <a:avLst/>
              <a:gdLst>
                <a:gd name="T0" fmla="*/ 163 w 119"/>
                <a:gd name="T1" fmla="*/ 10 h 85"/>
                <a:gd name="T2" fmla="*/ 132 w 119"/>
                <a:gd name="T3" fmla="*/ 1 h 85"/>
                <a:gd name="T4" fmla="*/ 94 w 119"/>
                <a:gd name="T5" fmla="*/ 1 h 85"/>
                <a:gd name="T6" fmla="*/ 76 w 119"/>
                <a:gd name="T7" fmla="*/ 5 h 85"/>
                <a:gd name="T8" fmla="*/ 39 w 119"/>
                <a:gd name="T9" fmla="*/ 0 h 85"/>
                <a:gd name="T10" fmla="*/ 19 w 119"/>
                <a:gd name="T11" fmla="*/ 19 h 85"/>
                <a:gd name="T12" fmla="*/ 15 w 119"/>
                <a:gd name="T13" fmla="*/ 76 h 85"/>
                <a:gd name="T14" fmla="*/ 21 w 119"/>
                <a:gd name="T15" fmla="*/ 91 h 85"/>
                <a:gd name="T16" fmla="*/ 6 w 119"/>
                <a:gd name="T17" fmla="*/ 116 h 85"/>
                <a:gd name="T18" fmla="*/ 12 w 119"/>
                <a:gd name="T19" fmla="*/ 112 h 85"/>
                <a:gd name="T20" fmla="*/ 15 w 119"/>
                <a:gd name="T21" fmla="*/ 111 h 85"/>
                <a:gd name="T22" fmla="*/ 18 w 119"/>
                <a:gd name="T23" fmla="*/ 108 h 85"/>
                <a:gd name="T24" fmla="*/ 21 w 119"/>
                <a:gd name="T25" fmla="*/ 109 h 85"/>
                <a:gd name="T26" fmla="*/ 22 w 119"/>
                <a:gd name="T27" fmla="*/ 108 h 85"/>
                <a:gd name="T28" fmla="*/ 22 w 119"/>
                <a:gd name="T29" fmla="*/ 108 h 85"/>
                <a:gd name="T30" fmla="*/ 25 w 119"/>
                <a:gd name="T31" fmla="*/ 106 h 85"/>
                <a:gd name="T32" fmla="*/ 28 w 119"/>
                <a:gd name="T33" fmla="*/ 105 h 85"/>
                <a:gd name="T34" fmla="*/ 28 w 119"/>
                <a:gd name="T35" fmla="*/ 104 h 85"/>
                <a:gd name="T36" fmla="*/ 30 w 119"/>
                <a:gd name="T37" fmla="*/ 104 h 85"/>
                <a:gd name="T38" fmla="*/ 37 w 119"/>
                <a:gd name="T39" fmla="*/ 101 h 85"/>
                <a:gd name="T40" fmla="*/ 44 w 119"/>
                <a:gd name="T41" fmla="*/ 98 h 85"/>
                <a:gd name="T42" fmla="*/ 47 w 119"/>
                <a:gd name="T43" fmla="*/ 96 h 85"/>
                <a:gd name="T44" fmla="*/ 48 w 119"/>
                <a:gd name="T45" fmla="*/ 97 h 85"/>
                <a:gd name="T46" fmla="*/ 62 w 119"/>
                <a:gd name="T47" fmla="*/ 90 h 85"/>
                <a:gd name="T48" fmla="*/ 66 w 119"/>
                <a:gd name="T49" fmla="*/ 85 h 85"/>
                <a:gd name="T50" fmla="*/ 74 w 119"/>
                <a:gd name="T51" fmla="*/ 86 h 85"/>
                <a:gd name="T52" fmla="*/ 76 w 119"/>
                <a:gd name="T53" fmla="*/ 85 h 85"/>
                <a:gd name="T54" fmla="*/ 77 w 119"/>
                <a:gd name="T55" fmla="*/ 87 h 85"/>
                <a:gd name="T56" fmla="*/ 85 w 119"/>
                <a:gd name="T57" fmla="*/ 86 h 85"/>
                <a:gd name="T58" fmla="*/ 88 w 119"/>
                <a:gd name="T59" fmla="*/ 86 h 85"/>
                <a:gd name="T60" fmla="*/ 102 w 119"/>
                <a:gd name="T61" fmla="*/ 85 h 85"/>
                <a:gd name="T62" fmla="*/ 112 w 119"/>
                <a:gd name="T63" fmla="*/ 85 h 85"/>
                <a:gd name="T64" fmla="*/ 114 w 119"/>
                <a:gd name="T65" fmla="*/ 85 h 85"/>
                <a:gd name="T66" fmla="*/ 113 w 119"/>
                <a:gd name="T67" fmla="*/ 74 h 85"/>
                <a:gd name="T68" fmla="*/ 114 w 119"/>
                <a:gd name="T69" fmla="*/ 74 h 85"/>
                <a:gd name="T70" fmla="*/ 116 w 119"/>
                <a:gd name="T71" fmla="*/ 81 h 85"/>
                <a:gd name="T72" fmla="*/ 124 w 119"/>
                <a:gd name="T73" fmla="*/ 82 h 85"/>
                <a:gd name="T74" fmla="*/ 131 w 119"/>
                <a:gd name="T75" fmla="*/ 81 h 85"/>
                <a:gd name="T76" fmla="*/ 136 w 119"/>
                <a:gd name="T77" fmla="*/ 76 h 85"/>
                <a:gd name="T78" fmla="*/ 141 w 119"/>
                <a:gd name="T79" fmla="*/ 79 h 85"/>
                <a:gd name="T80" fmla="*/ 145 w 119"/>
                <a:gd name="T81" fmla="*/ 81 h 85"/>
                <a:gd name="T82" fmla="*/ 153 w 119"/>
                <a:gd name="T83" fmla="*/ 76 h 85"/>
                <a:gd name="T84" fmla="*/ 157 w 119"/>
                <a:gd name="T85" fmla="*/ 79 h 85"/>
                <a:gd name="T86" fmla="*/ 163 w 119"/>
                <a:gd name="T87" fmla="*/ 68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"/>
                <a:gd name="T133" fmla="*/ 0 h 85"/>
                <a:gd name="T134" fmla="*/ 119 w 119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" h="85">
                  <a:moveTo>
                    <a:pt x="118" y="18"/>
                  </a:moveTo>
                  <a:cubicBezTo>
                    <a:pt x="118" y="15"/>
                    <a:pt x="118" y="11"/>
                    <a:pt x="118" y="7"/>
                  </a:cubicBezTo>
                  <a:cubicBezTo>
                    <a:pt x="118" y="3"/>
                    <a:pt x="119" y="2"/>
                    <a:pt x="114" y="2"/>
                  </a:cubicBezTo>
                  <a:cubicBezTo>
                    <a:pt x="108" y="2"/>
                    <a:pt x="102" y="1"/>
                    <a:pt x="96" y="1"/>
                  </a:cubicBezTo>
                  <a:cubicBezTo>
                    <a:pt x="89" y="1"/>
                    <a:pt x="82" y="1"/>
                    <a:pt x="75" y="1"/>
                  </a:cubicBezTo>
                  <a:cubicBezTo>
                    <a:pt x="73" y="1"/>
                    <a:pt x="70" y="1"/>
                    <a:pt x="68" y="1"/>
                  </a:cubicBezTo>
                  <a:cubicBezTo>
                    <a:pt x="65" y="1"/>
                    <a:pt x="62" y="1"/>
                    <a:pt x="59" y="1"/>
                  </a:cubicBezTo>
                  <a:cubicBezTo>
                    <a:pt x="59" y="3"/>
                    <a:pt x="58" y="3"/>
                    <a:pt x="55" y="4"/>
                  </a:cubicBezTo>
                  <a:cubicBezTo>
                    <a:pt x="56" y="3"/>
                    <a:pt x="56" y="2"/>
                    <a:pt x="56" y="1"/>
                  </a:cubicBezTo>
                  <a:cubicBezTo>
                    <a:pt x="46" y="1"/>
                    <a:pt x="37" y="0"/>
                    <a:pt x="28" y="0"/>
                  </a:cubicBezTo>
                  <a:cubicBezTo>
                    <a:pt x="24" y="0"/>
                    <a:pt x="19" y="0"/>
                    <a:pt x="15" y="0"/>
                  </a:cubicBezTo>
                  <a:cubicBezTo>
                    <a:pt x="14" y="0"/>
                    <a:pt x="14" y="12"/>
                    <a:pt x="14" y="14"/>
                  </a:cubicBezTo>
                  <a:cubicBezTo>
                    <a:pt x="13" y="23"/>
                    <a:pt x="13" y="32"/>
                    <a:pt x="12" y="41"/>
                  </a:cubicBezTo>
                  <a:cubicBezTo>
                    <a:pt x="12" y="46"/>
                    <a:pt x="11" y="51"/>
                    <a:pt x="11" y="56"/>
                  </a:cubicBezTo>
                  <a:cubicBezTo>
                    <a:pt x="11" y="57"/>
                    <a:pt x="10" y="60"/>
                    <a:pt x="11" y="61"/>
                  </a:cubicBezTo>
                  <a:cubicBezTo>
                    <a:pt x="12" y="63"/>
                    <a:pt x="14" y="65"/>
                    <a:pt x="15" y="67"/>
                  </a:cubicBezTo>
                  <a:cubicBezTo>
                    <a:pt x="10" y="70"/>
                    <a:pt x="5" y="73"/>
                    <a:pt x="0" y="76"/>
                  </a:cubicBezTo>
                  <a:cubicBezTo>
                    <a:pt x="2" y="79"/>
                    <a:pt x="4" y="81"/>
                    <a:pt x="4" y="85"/>
                  </a:cubicBezTo>
                  <a:cubicBezTo>
                    <a:pt x="4" y="83"/>
                    <a:pt x="7" y="83"/>
                    <a:pt x="8" y="81"/>
                  </a:cubicBezTo>
                  <a:cubicBezTo>
                    <a:pt x="8" y="82"/>
                    <a:pt x="8" y="83"/>
                    <a:pt x="9" y="82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10" y="83"/>
                    <a:pt x="11" y="82"/>
                    <a:pt x="11" y="81"/>
                  </a:cubicBezTo>
                  <a:cubicBezTo>
                    <a:pt x="12" y="82"/>
                    <a:pt x="13" y="82"/>
                    <a:pt x="12" y="80"/>
                  </a:cubicBezTo>
                  <a:cubicBezTo>
                    <a:pt x="14" y="80"/>
                    <a:pt x="13" y="80"/>
                    <a:pt x="13" y="79"/>
                  </a:cubicBezTo>
                  <a:cubicBezTo>
                    <a:pt x="14" y="79"/>
                    <a:pt x="14" y="79"/>
                    <a:pt x="14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6" y="80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7" y="79"/>
                    <a:pt x="17" y="79"/>
                    <a:pt x="18" y="79"/>
                  </a:cubicBezTo>
                  <a:cubicBezTo>
                    <a:pt x="18" y="79"/>
                    <a:pt x="18" y="79"/>
                    <a:pt x="18" y="78"/>
                  </a:cubicBezTo>
                  <a:cubicBezTo>
                    <a:pt x="18" y="78"/>
                    <a:pt x="18" y="78"/>
                    <a:pt x="19" y="77"/>
                  </a:cubicBezTo>
                  <a:cubicBezTo>
                    <a:pt x="19" y="77"/>
                    <a:pt x="19" y="78"/>
                    <a:pt x="20" y="77"/>
                  </a:cubicBezTo>
                  <a:cubicBezTo>
                    <a:pt x="19" y="77"/>
                    <a:pt x="19" y="76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6"/>
                    <a:pt x="20" y="77"/>
                    <a:pt x="20" y="77"/>
                  </a:cubicBezTo>
                  <a:cubicBezTo>
                    <a:pt x="21" y="76"/>
                    <a:pt x="21" y="76"/>
                    <a:pt x="22" y="76"/>
                  </a:cubicBezTo>
                  <a:cubicBezTo>
                    <a:pt x="22" y="76"/>
                    <a:pt x="22" y="75"/>
                    <a:pt x="21" y="75"/>
                  </a:cubicBezTo>
                  <a:cubicBezTo>
                    <a:pt x="23" y="75"/>
                    <a:pt x="27" y="73"/>
                    <a:pt x="27" y="74"/>
                  </a:cubicBezTo>
                  <a:cubicBezTo>
                    <a:pt x="29" y="75"/>
                    <a:pt x="31" y="72"/>
                    <a:pt x="32" y="71"/>
                  </a:cubicBezTo>
                  <a:cubicBezTo>
                    <a:pt x="32" y="71"/>
                    <a:pt x="32" y="72"/>
                    <a:pt x="32" y="72"/>
                  </a:cubicBezTo>
                  <a:cubicBezTo>
                    <a:pt x="33" y="71"/>
                    <a:pt x="34" y="71"/>
                    <a:pt x="33" y="70"/>
                  </a:cubicBezTo>
                  <a:cubicBezTo>
                    <a:pt x="33" y="70"/>
                    <a:pt x="34" y="70"/>
                    <a:pt x="34" y="70"/>
                  </a:cubicBezTo>
                  <a:cubicBezTo>
                    <a:pt x="35" y="71"/>
                    <a:pt x="35" y="71"/>
                    <a:pt x="36" y="71"/>
                  </a:cubicBezTo>
                  <a:cubicBezTo>
                    <a:pt x="36" y="71"/>
                    <a:pt x="35" y="71"/>
                    <a:pt x="35" y="71"/>
                  </a:cubicBezTo>
                  <a:cubicBezTo>
                    <a:pt x="38" y="73"/>
                    <a:pt x="39" y="68"/>
                    <a:pt x="42" y="67"/>
                  </a:cubicBezTo>
                  <a:cubicBezTo>
                    <a:pt x="43" y="67"/>
                    <a:pt x="44" y="67"/>
                    <a:pt x="45" y="66"/>
                  </a:cubicBezTo>
                  <a:cubicBezTo>
                    <a:pt x="46" y="64"/>
                    <a:pt x="48" y="63"/>
                    <a:pt x="49" y="62"/>
                  </a:cubicBezTo>
                  <a:cubicBezTo>
                    <a:pt x="49" y="62"/>
                    <a:pt x="49" y="62"/>
                    <a:pt x="48" y="62"/>
                  </a:cubicBezTo>
                  <a:cubicBezTo>
                    <a:pt x="49" y="61"/>
                    <a:pt x="50" y="60"/>
                    <a:pt x="51" y="59"/>
                  </a:cubicBezTo>
                  <a:cubicBezTo>
                    <a:pt x="49" y="62"/>
                    <a:pt x="51" y="66"/>
                    <a:pt x="54" y="63"/>
                  </a:cubicBezTo>
                  <a:cubicBezTo>
                    <a:pt x="54" y="63"/>
                    <a:pt x="54" y="63"/>
                    <a:pt x="54" y="64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5" y="63"/>
                    <a:pt x="56" y="63"/>
                    <a:pt x="56" y="63"/>
                  </a:cubicBezTo>
                  <a:cubicBezTo>
                    <a:pt x="56" y="63"/>
                    <a:pt x="56" y="63"/>
                    <a:pt x="56" y="64"/>
                  </a:cubicBezTo>
                  <a:cubicBezTo>
                    <a:pt x="57" y="63"/>
                    <a:pt x="58" y="63"/>
                    <a:pt x="59" y="62"/>
                  </a:cubicBezTo>
                  <a:cubicBezTo>
                    <a:pt x="60" y="62"/>
                    <a:pt x="61" y="63"/>
                    <a:pt x="62" y="63"/>
                  </a:cubicBezTo>
                  <a:cubicBezTo>
                    <a:pt x="62" y="63"/>
                    <a:pt x="62" y="64"/>
                    <a:pt x="62" y="64"/>
                  </a:cubicBezTo>
                  <a:cubicBezTo>
                    <a:pt x="63" y="64"/>
                    <a:pt x="64" y="63"/>
                    <a:pt x="64" y="63"/>
                  </a:cubicBezTo>
                  <a:cubicBezTo>
                    <a:pt x="64" y="62"/>
                    <a:pt x="67" y="62"/>
                    <a:pt x="68" y="62"/>
                  </a:cubicBezTo>
                  <a:cubicBezTo>
                    <a:pt x="71" y="62"/>
                    <a:pt x="72" y="65"/>
                    <a:pt x="74" y="62"/>
                  </a:cubicBezTo>
                  <a:cubicBezTo>
                    <a:pt x="74" y="64"/>
                    <a:pt x="77" y="61"/>
                    <a:pt x="79" y="61"/>
                  </a:cubicBezTo>
                  <a:cubicBezTo>
                    <a:pt x="80" y="61"/>
                    <a:pt x="81" y="62"/>
                    <a:pt x="81" y="62"/>
                  </a:cubicBezTo>
                  <a:cubicBezTo>
                    <a:pt x="82" y="62"/>
                    <a:pt x="83" y="62"/>
                    <a:pt x="84" y="62"/>
                  </a:cubicBezTo>
                  <a:cubicBezTo>
                    <a:pt x="84" y="62"/>
                    <a:pt x="84" y="62"/>
                    <a:pt x="83" y="62"/>
                  </a:cubicBezTo>
                  <a:cubicBezTo>
                    <a:pt x="84" y="61"/>
                    <a:pt x="85" y="61"/>
                    <a:pt x="83" y="61"/>
                  </a:cubicBezTo>
                  <a:cubicBezTo>
                    <a:pt x="85" y="57"/>
                    <a:pt x="81" y="57"/>
                    <a:pt x="82" y="54"/>
                  </a:cubicBezTo>
                  <a:cubicBezTo>
                    <a:pt x="82" y="54"/>
                    <a:pt x="82" y="55"/>
                    <a:pt x="82" y="55"/>
                  </a:cubicBezTo>
                  <a:cubicBezTo>
                    <a:pt x="82" y="55"/>
                    <a:pt x="82" y="54"/>
                    <a:pt x="83" y="54"/>
                  </a:cubicBezTo>
                  <a:cubicBezTo>
                    <a:pt x="82" y="56"/>
                    <a:pt x="84" y="55"/>
                    <a:pt x="84" y="56"/>
                  </a:cubicBezTo>
                  <a:cubicBezTo>
                    <a:pt x="84" y="57"/>
                    <a:pt x="84" y="58"/>
                    <a:pt x="84" y="59"/>
                  </a:cubicBezTo>
                  <a:cubicBezTo>
                    <a:pt x="85" y="61"/>
                    <a:pt x="87" y="62"/>
                    <a:pt x="89" y="61"/>
                  </a:cubicBezTo>
                  <a:cubicBezTo>
                    <a:pt x="89" y="61"/>
                    <a:pt x="90" y="60"/>
                    <a:pt x="90" y="60"/>
                  </a:cubicBezTo>
                  <a:cubicBezTo>
                    <a:pt x="90" y="60"/>
                    <a:pt x="93" y="60"/>
                    <a:pt x="93" y="61"/>
                  </a:cubicBezTo>
                  <a:cubicBezTo>
                    <a:pt x="93" y="61"/>
                    <a:pt x="94" y="55"/>
                    <a:pt x="95" y="59"/>
                  </a:cubicBezTo>
                  <a:cubicBezTo>
                    <a:pt x="96" y="58"/>
                    <a:pt x="99" y="61"/>
                    <a:pt x="100" y="58"/>
                  </a:cubicBezTo>
                  <a:cubicBezTo>
                    <a:pt x="100" y="58"/>
                    <a:pt x="99" y="56"/>
                    <a:pt x="99" y="56"/>
                  </a:cubicBezTo>
                  <a:cubicBezTo>
                    <a:pt x="99" y="55"/>
                    <a:pt x="99" y="53"/>
                    <a:pt x="100" y="52"/>
                  </a:cubicBezTo>
                  <a:cubicBezTo>
                    <a:pt x="100" y="53"/>
                    <a:pt x="100" y="60"/>
                    <a:pt x="102" y="58"/>
                  </a:cubicBezTo>
                  <a:cubicBezTo>
                    <a:pt x="103" y="59"/>
                    <a:pt x="104" y="59"/>
                    <a:pt x="104" y="57"/>
                  </a:cubicBezTo>
                  <a:cubicBezTo>
                    <a:pt x="104" y="58"/>
                    <a:pt x="105" y="59"/>
                    <a:pt x="105" y="59"/>
                  </a:cubicBezTo>
                  <a:cubicBezTo>
                    <a:pt x="105" y="59"/>
                    <a:pt x="106" y="58"/>
                    <a:pt x="106" y="58"/>
                  </a:cubicBezTo>
                  <a:cubicBezTo>
                    <a:pt x="107" y="54"/>
                    <a:pt x="110" y="59"/>
                    <a:pt x="111" y="56"/>
                  </a:cubicBezTo>
                  <a:cubicBezTo>
                    <a:pt x="111" y="57"/>
                    <a:pt x="111" y="57"/>
                    <a:pt x="111" y="57"/>
                  </a:cubicBezTo>
                  <a:cubicBezTo>
                    <a:pt x="112" y="56"/>
                    <a:pt x="113" y="56"/>
                    <a:pt x="114" y="58"/>
                  </a:cubicBezTo>
                  <a:cubicBezTo>
                    <a:pt x="116" y="57"/>
                    <a:pt x="116" y="55"/>
                    <a:pt x="115" y="53"/>
                  </a:cubicBezTo>
                  <a:cubicBezTo>
                    <a:pt x="114" y="50"/>
                    <a:pt x="118" y="51"/>
                    <a:pt x="118" y="50"/>
                  </a:cubicBezTo>
                  <a:cubicBezTo>
                    <a:pt x="118" y="39"/>
                    <a:pt x="118" y="29"/>
                    <a:pt x="118" y="18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556" name="Group 1428"/>
            <p:cNvGrpSpPr>
              <a:grpSpLocks/>
            </p:cNvGrpSpPr>
            <p:nvPr/>
          </p:nvGrpSpPr>
          <p:grpSpPr bwMode="auto">
            <a:xfrm>
              <a:off x="5090" y="1491"/>
              <a:ext cx="65" cy="79"/>
              <a:chOff x="5157" y="1535"/>
              <a:chExt cx="73" cy="90"/>
            </a:xfrm>
          </p:grpSpPr>
          <p:sp>
            <p:nvSpPr>
              <p:cNvPr id="822557" name="Freeform 1429"/>
              <p:cNvSpPr>
                <a:spLocks/>
              </p:cNvSpPr>
              <p:nvPr/>
            </p:nvSpPr>
            <p:spPr bwMode="auto">
              <a:xfrm>
                <a:off x="5221" y="1577"/>
                <a:ext cx="9" cy="29"/>
              </a:xfrm>
              <a:custGeom>
                <a:avLst/>
                <a:gdLst>
                  <a:gd name="T0" fmla="*/ 9 w 6"/>
                  <a:gd name="T1" fmla="*/ 24 h 18"/>
                  <a:gd name="T2" fmla="*/ 8 w 6"/>
                  <a:gd name="T3" fmla="*/ 8 h 18"/>
                  <a:gd name="T4" fmla="*/ 8 w 6"/>
                  <a:gd name="T5" fmla="*/ 3 h 18"/>
                  <a:gd name="T6" fmla="*/ 2 w 6"/>
                  <a:gd name="T7" fmla="*/ 0 h 18"/>
                  <a:gd name="T8" fmla="*/ 2 w 6"/>
                  <a:gd name="T9" fmla="*/ 16 h 18"/>
                  <a:gd name="T10" fmla="*/ 0 w 6"/>
                  <a:gd name="T11" fmla="*/ 16 h 18"/>
                  <a:gd name="T12" fmla="*/ 2 w 6"/>
                  <a:gd name="T13" fmla="*/ 29 h 18"/>
                  <a:gd name="T14" fmla="*/ 9 w 6"/>
                  <a:gd name="T15" fmla="*/ 24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18"/>
                  <a:gd name="T26" fmla="*/ 6 w 6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18">
                    <a:moveTo>
                      <a:pt x="6" y="15"/>
                    </a:moveTo>
                    <a:cubicBezTo>
                      <a:pt x="6" y="12"/>
                      <a:pt x="4" y="8"/>
                      <a:pt x="5" y="5"/>
                    </a:cubicBezTo>
                    <a:cubicBezTo>
                      <a:pt x="5" y="5"/>
                      <a:pt x="6" y="3"/>
                      <a:pt x="5" y="2"/>
                    </a:cubicBezTo>
                    <a:cubicBezTo>
                      <a:pt x="5" y="1"/>
                      <a:pt x="2" y="1"/>
                      <a:pt x="1" y="0"/>
                    </a:cubicBezTo>
                    <a:cubicBezTo>
                      <a:pt x="0" y="3"/>
                      <a:pt x="0" y="7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2" y="16"/>
                      <a:pt x="1" y="18"/>
                    </a:cubicBezTo>
                    <a:cubicBezTo>
                      <a:pt x="3" y="18"/>
                      <a:pt x="5" y="15"/>
                      <a:pt x="6" y="15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58" name="Freeform 1430"/>
              <p:cNvSpPr>
                <a:spLocks/>
              </p:cNvSpPr>
              <p:nvPr/>
            </p:nvSpPr>
            <p:spPr bwMode="auto">
              <a:xfrm>
                <a:off x="5209" y="1579"/>
                <a:ext cx="5" cy="14"/>
              </a:xfrm>
              <a:custGeom>
                <a:avLst/>
                <a:gdLst>
                  <a:gd name="T0" fmla="*/ 1 w 4"/>
                  <a:gd name="T1" fmla="*/ 9 h 9"/>
                  <a:gd name="T2" fmla="*/ 4 w 4"/>
                  <a:gd name="T3" fmla="*/ 6 h 9"/>
                  <a:gd name="T4" fmla="*/ 1 w 4"/>
                  <a:gd name="T5" fmla="*/ 3 h 9"/>
                  <a:gd name="T6" fmla="*/ 0 w 4"/>
                  <a:gd name="T7" fmla="*/ 0 h 9"/>
                  <a:gd name="T8" fmla="*/ 0 w 4"/>
                  <a:gd name="T9" fmla="*/ 5 h 9"/>
                  <a:gd name="T10" fmla="*/ 1 w 4"/>
                  <a:gd name="T11" fmla="*/ 9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9"/>
                  <a:gd name="T20" fmla="*/ 4 w 4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9">
                    <a:moveTo>
                      <a:pt x="1" y="6"/>
                    </a:moveTo>
                    <a:cubicBezTo>
                      <a:pt x="1" y="9"/>
                      <a:pt x="4" y="6"/>
                      <a:pt x="3" y="4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2" y="3"/>
                      <a:pt x="1" y="6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59" name="Freeform 1431"/>
              <p:cNvSpPr>
                <a:spLocks/>
              </p:cNvSpPr>
              <p:nvPr/>
            </p:nvSpPr>
            <p:spPr bwMode="auto">
              <a:xfrm>
                <a:off x="5157" y="1535"/>
                <a:ext cx="64" cy="90"/>
              </a:xfrm>
              <a:custGeom>
                <a:avLst/>
                <a:gdLst>
                  <a:gd name="T0" fmla="*/ 47 w 41"/>
                  <a:gd name="T1" fmla="*/ 53 h 58"/>
                  <a:gd name="T2" fmla="*/ 45 w 41"/>
                  <a:gd name="T3" fmla="*/ 51 h 58"/>
                  <a:gd name="T4" fmla="*/ 45 w 41"/>
                  <a:gd name="T5" fmla="*/ 50 h 58"/>
                  <a:gd name="T6" fmla="*/ 45 w 41"/>
                  <a:gd name="T7" fmla="*/ 45 h 58"/>
                  <a:gd name="T8" fmla="*/ 42 w 41"/>
                  <a:gd name="T9" fmla="*/ 40 h 58"/>
                  <a:gd name="T10" fmla="*/ 47 w 41"/>
                  <a:gd name="T11" fmla="*/ 40 h 58"/>
                  <a:gd name="T12" fmla="*/ 48 w 41"/>
                  <a:gd name="T13" fmla="*/ 43 h 58"/>
                  <a:gd name="T14" fmla="*/ 52 w 41"/>
                  <a:gd name="T15" fmla="*/ 37 h 58"/>
                  <a:gd name="T16" fmla="*/ 48 w 41"/>
                  <a:gd name="T17" fmla="*/ 33 h 58"/>
                  <a:gd name="T18" fmla="*/ 48 w 41"/>
                  <a:gd name="T19" fmla="*/ 29 h 58"/>
                  <a:gd name="T20" fmla="*/ 47 w 41"/>
                  <a:gd name="T21" fmla="*/ 25 h 58"/>
                  <a:gd name="T22" fmla="*/ 50 w 41"/>
                  <a:gd name="T23" fmla="*/ 20 h 58"/>
                  <a:gd name="T24" fmla="*/ 48 w 41"/>
                  <a:gd name="T25" fmla="*/ 26 h 58"/>
                  <a:gd name="T26" fmla="*/ 50 w 41"/>
                  <a:gd name="T27" fmla="*/ 33 h 58"/>
                  <a:gd name="T28" fmla="*/ 53 w 41"/>
                  <a:gd name="T29" fmla="*/ 36 h 58"/>
                  <a:gd name="T30" fmla="*/ 56 w 41"/>
                  <a:gd name="T31" fmla="*/ 39 h 58"/>
                  <a:gd name="T32" fmla="*/ 55 w 41"/>
                  <a:gd name="T33" fmla="*/ 33 h 58"/>
                  <a:gd name="T34" fmla="*/ 58 w 41"/>
                  <a:gd name="T35" fmla="*/ 33 h 58"/>
                  <a:gd name="T36" fmla="*/ 56 w 41"/>
                  <a:gd name="T37" fmla="*/ 45 h 58"/>
                  <a:gd name="T38" fmla="*/ 59 w 41"/>
                  <a:gd name="T39" fmla="*/ 47 h 58"/>
                  <a:gd name="T40" fmla="*/ 62 w 41"/>
                  <a:gd name="T41" fmla="*/ 43 h 58"/>
                  <a:gd name="T42" fmla="*/ 61 w 41"/>
                  <a:gd name="T43" fmla="*/ 39 h 58"/>
                  <a:gd name="T44" fmla="*/ 61 w 41"/>
                  <a:gd name="T45" fmla="*/ 36 h 58"/>
                  <a:gd name="T46" fmla="*/ 53 w 41"/>
                  <a:gd name="T47" fmla="*/ 28 h 58"/>
                  <a:gd name="T48" fmla="*/ 53 w 41"/>
                  <a:gd name="T49" fmla="*/ 16 h 58"/>
                  <a:gd name="T50" fmla="*/ 48 w 41"/>
                  <a:gd name="T51" fmla="*/ 16 h 58"/>
                  <a:gd name="T52" fmla="*/ 48 w 41"/>
                  <a:gd name="T53" fmla="*/ 0 h 58"/>
                  <a:gd name="T54" fmla="*/ 27 w 41"/>
                  <a:gd name="T55" fmla="*/ 2 h 58"/>
                  <a:gd name="T56" fmla="*/ 11 w 41"/>
                  <a:gd name="T57" fmla="*/ 2 h 58"/>
                  <a:gd name="T58" fmla="*/ 9 w 41"/>
                  <a:gd name="T59" fmla="*/ 5 h 58"/>
                  <a:gd name="T60" fmla="*/ 9 w 41"/>
                  <a:gd name="T61" fmla="*/ 53 h 58"/>
                  <a:gd name="T62" fmla="*/ 9 w 41"/>
                  <a:gd name="T63" fmla="*/ 74 h 58"/>
                  <a:gd name="T64" fmla="*/ 5 w 41"/>
                  <a:gd name="T65" fmla="*/ 76 h 58"/>
                  <a:gd name="T66" fmla="*/ 5 w 41"/>
                  <a:gd name="T67" fmla="*/ 79 h 58"/>
                  <a:gd name="T68" fmla="*/ 5 w 41"/>
                  <a:gd name="T69" fmla="*/ 85 h 58"/>
                  <a:gd name="T70" fmla="*/ 0 w 41"/>
                  <a:gd name="T71" fmla="*/ 88 h 58"/>
                  <a:gd name="T72" fmla="*/ 3 w 41"/>
                  <a:gd name="T73" fmla="*/ 88 h 58"/>
                  <a:gd name="T74" fmla="*/ 14 w 41"/>
                  <a:gd name="T75" fmla="*/ 87 h 58"/>
                  <a:gd name="T76" fmla="*/ 25 w 41"/>
                  <a:gd name="T77" fmla="*/ 82 h 58"/>
                  <a:gd name="T78" fmla="*/ 36 w 41"/>
                  <a:gd name="T79" fmla="*/ 74 h 58"/>
                  <a:gd name="T80" fmla="*/ 37 w 41"/>
                  <a:gd name="T81" fmla="*/ 74 h 58"/>
                  <a:gd name="T82" fmla="*/ 39 w 41"/>
                  <a:gd name="T83" fmla="*/ 82 h 58"/>
                  <a:gd name="T84" fmla="*/ 44 w 41"/>
                  <a:gd name="T85" fmla="*/ 68 h 58"/>
                  <a:gd name="T86" fmla="*/ 44 w 41"/>
                  <a:gd name="T87" fmla="*/ 59 h 58"/>
                  <a:gd name="T88" fmla="*/ 42 w 41"/>
                  <a:gd name="T89" fmla="*/ 54 h 58"/>
                  <a:gd name="T90" fmla="*/ 47 w 41"/>
                  <a:gd name="T91" fmla="*/ 53 h 5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1"/>
                  <a:gd name="T139" fmla="*/ 0 h 58"/>
                  <a:gd name="T140" fmla="*/ 41 w 41"/>
                  <a:gd name="T141" fmla="*/ 58 h 5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1" h="58">
                    <a:moveTo>
                      <a:pt x="30" y="34"/>
                    </a:moveTo>
                    <a:cubicBezTo>
                      <a:pt x="29" y="33"/>
                      <a:pt x="29" y="34"/>
                      <a:pt x="29" y="33"/>
                    </a:cubicBezTo>
                    <a:cubicBezTo>
                      <a:pt x="30" y="32"/>
                      <a:pt x="30" y="33"/>
                      <a:pt x="29" y="32"/>
                    </a:cubicBezTo>
                    <a:cubicBezTo>
                      <a:pt x="30" y="31"/>
                      <a:pt x="29" y="30"/>
                      <a:pt x="29" y="29"/>
                    </a:cubicBezTo>
                    <a:cubicBezTo>
                      <a:pt x="30" y="28"/>
                      <a:pt x="27" y="29"/>
                      <a:pt x="27" y="26"/>
                    </a:cubicBezTo>
                    <a:cubicBezTo>
                      <a:pt x="28" y="27"/>
                      <a:pt x="29" y="27"/>
                      <a:pt x="30" y="26"/>
                    </a:cubicBezTo>
                    <a:cubicBezTo>
                      <a:pt x="31" y="27"/>
                      <a:pt x="31" y="27"/>
                      <a:pt x="31" y="28"/>
                    </a:cubicBezTo>
                    <a:cubicBezTo>
                      <a:pt x="32" y="27"/>
                      <a:pt x="32" y="25"/>
                      <a:pt x="33" y="24"/>
                    </a:cubicBezTo>
                    <a:cubicBezTo>
                      <a:pt x="31" y="24"/>
                      <a:pt x="32" y="22"/>
                      <a:pt x="31" y="21"/>
                    </a:cubicBezTo>
                    <a:cubicBezTo>
                      <a:pt x="31" y="21"/>
                      <a:pt x="31" y="19"/>
                      <a:pt x="31" y="19"/>
                    </a:cubicBezTo>
                    <a:cubicBezTo>
                      <a:pt x="31" y="18"/>
                      <a:pt x="30" y="17"/>
                      <a:pt x="30" y="16"/>
                    </a:cubicBezTo>
                    <a:cubicBezTo>
                      <a:pt x="31" y="16"/>
                      <a:pt x="31" y="14"/>
                      <a:pt x="32" y="13"/>
                    </a:cubicBezTo>
                    <a:cubicBezTo>
                      <a:pt x="32" y="14"/>
                      <a:pt x="31" y="15"/>
                      <a:pt x="31" y="17"/>
                    </a:cubicBezTo>
                    <a:cubicBezTo>
                      <a:pt x="31" y="17"/>
                      <a:pt x="32" y="20"/>
                      <a:pt x="32" y="21"/>
                    </a:cubicBezTo>
                    <a:cubicBezTo>
                      <a:pt x="32" y="21"/>
                      <a:pt x="33" y="22"/>
                      <a:pt x="34" y="23"/>
                    </a:cubicBezTo>
                    <a:cubicBezTo>
                      <a:pt x="34" y="24"/>
                      <a:pt x="35" y="24"/>
                      <a:pt x="36" y="25"/>
                    </a:cubicBezTo>
                    <a:cubicBezTo>
                      <a:pt x="37" y="23"/>
                      <a:pt x="34" y="23"/>
                      <a:pt x="35" y="21"/>
                    </a:cubicBezTo>
                    <a:cubicBezTo>
                      <a:pt x="35" y="21"/>
                      <a:pt x="36" y="23"/>
                      <a:pt x="37" y="21"/>
                    </a:cubicBezTo>
                    <a:cubicBezTo>
                      <a:pt x="38" y="23"/>
                      <a:pt x="35" y="29"/>
                      <a:pt x="36" y="29"/>
                    </a:cubicBezTo>
                    <a:cubicBezTo>
                      <a:pt x="37" y="27"/>
                      <a:pt x="38" y="28"/>
                      <a:pt x="38" y="30"/>
                    </a:cubicBezTo>
                    <a:cubicBezTo>
                      <a:pt x="38" y="30"/>
                      <a:pt x="40" y="28"/>
                      <a:pt x="40" y="28"/>
                    </a:cubicBezTo>
                    <a:cubicBezTo>
                      <a:pt x="40" y="27"/>
                      <a:pt x="39" y="26"/>
                      <a:pt x="39" y="25"/>
                    </a:cubicBezTo>
                    <a:cubicBezTo>
                      <a:pt x="40" y="27"/>
                      <a:pt x="41" y="25"/>
                      <a:pt x="39" y="23"/>
                    </a:cubicBezTo>
                    <a:cubicBezTo>
                      <a:pt x="38" y="20"/>
                      <a:pt x="35" y="20"/>
                      <a:pt x="34" y="18"/>
                    </a:cubicBezTo>
                    <a:cubicBezTo>
                      <a:pt x="33" y="16"/>
                      <a:pt x="34" y="12"/>
                      <a:pt x="34" y="10"/>
                    </a:cubicBezTo>
                    <a:cubicBezTo>
                      <a:pt x="33" y="10"/>
                      <a:pt x="32" y="10"/>
                      <a:pt x="31" y="10"/>
                    </a:cubicBezTo>
                    <a:cubicBezTo>
                      <a:pt x="31" y="7"/>
                      <a:pt x="31" y="4"/>
                      <a:pt x="31" y="0"/>
                    </a:cubicBezTo>
                    <a:cubicBezTo>
                      <a:pt x="26" y="0"/>
                      <a:pt x="21" y="0"/>
                      <a:pt x="17" y="1"/>
                    </a:cubicBezTo>
                    <a:cubicBezTo>
                      <a:pt x="13" y="1"/>
                      <a:pt x="10" y="1"/>
                      <a:pt x="7" y="1"/>
                    </a:cubicBezTo>
                    <a:cubicBezTo>
                      <a:pt x="5" y="1"/>
                      <a:pt x="6" y="1"/>
                      <a:pt x="6" y="3"/>
                    </a:cubicBezTo>
                    <a:cubicBezTo>
                      <a:pt x="6" y="13"/>
                      <a:pt x="6" y="24"/>
                      <a:pt x="6" y="34"/>
                    </a:cubicBezTo>
                    <a:cubicBezTo>
                      <a:pt x="6" y="38"/>
                      <a:pt x="6" y="43"/>
                      <a:pt x="6" y="48"/>
                    </a:cubicBezTo>
                    <a:cubicBezTo>
                      <a:pt x="6" y="48"/>
                      <a:pt x="4" y="48"/>
                      <a:pt x="3" y="49"/>
                    </a:cubicBezTo>
                    <a:cubicBezTo>
                      <a:pt x="3" y="50"/>
                      <a:pt x="3" y="50"/>
                      <a:pt x="3" y="51"/>
                    </a:cubicBezTo>
                    <a:cubicBezTo>
                      <a:pt x="3" y="52"/>
                      <a:pt x="4" y="54"/>
                      <a:pt x="3" y="55"/>
                    </a:cubicBezTo>
                    <a:cubicBezTo>
                      <a:pt x="3" y="55"/>
                      <a:pt x="0" y="58"/>
                      <a:pt x="0" y="57"/>
                    </a:cubicBezTo>
                    <a:cubicBezTo>
                      <a:pt x="0" y="57"/>
                      <a:pt x="2" y="57"/>
                      <a:pt x="2" y="57"/>
                    </a:cubicBezTo>
                    <a:cubicBezTo>
                      <a:pt x="4" y="56"/>
                      <a:pt x="6" y="56"/>
                      <a:pt x="9" y="56"/>
                    </a:cubicBezTo>
                    <a:cubicBezTo>
                      <a:pt x="11" y="55"/>
                      <a:pt x="14" y="54"/>
                      <a:pt x="16" y="53"/>
                    </a:cubicBezTo>
                    <a:cubicBezTo>
                      <a:pt x="20" y="51"/>
                      <a:pt x="23" y="53"/>
                      <a:pt x="23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5" y="50"/>
                      <a:pt x="22" y="52"/>
                      <a:pt x="25" y="53"/>
                    </a:cubicBezTo>
                    <a:cubicBezTo>
                      <a:pt x="25" y="50"/>
                      <a:pt x="28" y="47"/>
                      <a:pt x="28" y="44"/>
                    </a:cubicBezTo>
                    <a:cubicBezTo>
                      <a:pt x="28" y="43"/>
                      <a:pt x="29" y="40"/>
                      <a:pt x="28" y="38"/>
                    </a:cubicBezTo>
                    <a:cubicBezTo>
                      <a:pt x="28" y="37"/>
                      <a:pt x="27" y="36"/>
                      <a:pt x="27" y="35"/>
                    </a:cubicBezTo>
                    <a:cubicBezTo>
                      <a:pt x="28" y="35"/>
                      <a:pt x="30" y="35"/>
                      <a:pt x="30" y="3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60" name="Freeform 1432"/>
              <p:cNvSpPr>
                <a:spLocks/>
              </p:cNvSpPr>
              <p:nvPr/>
            </p:nvSpPr>
            <p:spPr bwMode="auto">
              <a:xfrm>
                <a:off x="5204" y="1581"/>
                <a:ext cx="17" cy="26"/>
              </a:xfrm>
              <a:custGeom>
                <a:avLst/>
                <a:gdLst>
                  <a:gd name="T0" fmla="*/ 15 w 11"/>
                  <a:gd name="T1" fmla="*/ 5 h 17"/>
                  <a:gd name="T2" fmla="*/ 17 w 11"/>
                  <a:gd name="T3" fmla="*/ 0 h 17"/>
                  <a:gd name="T4" fmla="*/ 8 w 11"/>
                  <a:gd name="T5" fmla="*/ 17 h 17"/>
                  <a:gd name="T6" fmla="*/ 8 w 11"/>
                  <a:gd name="T7" fmla="*/ 17 h 17"/>
                  <a:gd name="T8" fmla="*/ 6 w 11"/>
                  <a:gd name="T9" fmla="*/ 21 h 17"/>
                  <a:gd name="T10" fmla="*/ 9 w 11"/>
                  <a:gd name="T11" fmla="*/ 26 h 17"/>
                  <a:gd name="T12" fmla="*/ 12 w 11"/>
                  <a:gd name="T13" fmla="*/ 21 h 17"/>
                  <a:gd name="T14" fmla="*/ 14 w 11"/>
                  <a:gd name="T15" fmla="*/ 23 h 17"/>
                  <a:gd name="T16" fmla="*/ 15 w 11"/>
                  <a:gd name="T17" fmla="*/ 5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17"/>
                  <a:gd name="T29" fmla="*/ 11 w 11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17">
                    <a:moveTo>
                      <a:pt x="10" y="3"/>
                    </a:moveTo>
                    <a:cubicBezTo>
                      <a:pt x="11" y="3"/>
                      <a:pt x="11" y="2"/>
                      <a:pt x="11" y="0"/>
                    </a:cubicBezTo>
                    <a:cubicBezTo>
                      <a:pt x="8" y="3"/>
                      <a:pt x="6" y="7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6"/>
                      <a:pt x="4" y="14"/>
                    </a:cubicBezTo>
                    <a:cubicBezTo>
                      <a:pt x="0" y="17"/>
                      <a:pt x="5" y="16"/>
                      <a:pt x="6" y="17"/>
                    </a:cubicBezTo>
                    <a:cubicBezTo>
                      <a:pt x="6" y="15"/>
                      <a:pt x="6" y="14"/>
                      <a:pt x="8" y="14"/>
                    </a:cubicBezTo>
                    <a:cubicBezTo>
                      <a:pt x="8" y="14"/>
                      <a:pt x="9" y="13"/>
                      <a:pt x="9" y="15"/>
                    </a:cubicBezTo>
                    <a:cubicBezTo>
                      <a:pt x="11" y="13"/>
                      <a:pt x="9" y="7"/>
                      <a:pt x="10" y="3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61" name="Freeform 1433"/>
              <p:cNvSpPr>
                <a:spLocks/>
              </p:cNvSpPr>
              <p:nvPr/>
            </p:nvSpPr>
            <p:spPr bwMode="auto">
              <a:xfrm>
                <a:off x="5214" y="158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62" name="Freeform 1434"/>
              <p:cNvSpPr>
                <a:spLocks/>
              </p:cNvSpPr>
              <p:nvPr/>
            </p:nvSpPr>
            <p:spPr bwMode="auto">
              <a:xfrm>
                <a:off x="5203" y="1590"/>
                <a:ext cx="6" cy="17"/>
              </a:xfrm>
              <a:custGeom>
                <a:avLst/>
                <a:gdLst>
                  <a:gd name="T0" fmla="*/ 6 w 4"/>
                  <a:gd name="T1" fmla="*/ 12 h 11"/>
                  <a:gd name="T2" fmla="*/ 6 w 4"/>
                  <a:gd name="T3" fmla="*/ 3 h 11"/>
                  <a:gd name="T4" fmla="*/ 3 w 4"/>
                  <a:gd name="T5" fmla="*/ 5 h 11"/>
                  <a:gd name="T6" fmla="*/ 3 w 4"/>
                  <a:gd name="T7" fmla="*/ 11 h 11"/>
                  <a:gd name="T8" fmla="*/ 2 w 4"/>
                  <a:gd name="T9" fmla="*/ 17 h 11"/>
                  <a:gd name="T10" fmla="*/ 6 w 4"/>
                  <a:gd name="T11" fmla="*/ 12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11"/>
                  <a:gd name="T20" fmla="*/ 4 w 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11">
                    <a:moveTo>
                      <a:pt x="4" y="8"/>
                    </a:moveTo>
                    <a:cubicBezTo>
                      <a:pt x="3" y="6"/>
                      <a:pt x="4" y="4"/>
                      <a:pt x="4" y="2"/>
                    </a:cubicBezTo>
                    <a:cubicBezTo>
                      <a:pt x="3" y="0"/>
                      <a:pt x="2" y="1"/>
                      <a:pt x="2" y="3"/>
                    </a:cubicBezTo>
                    <a:cubicBezTo>
                      <a:pt x="2" y="5"/>
                      <a:pt x="2" y="6"/>
                      <a:pt x="2" y="7"/>
                    </a:cubicBezTo>
                    <a:cubicBezTo>
                      <a:pt x="0" y="7"/>
                      <a:pt x="1" y="9"/>
                      <a:pt x="1" y="11"/>
                    </a:cubicBezTo>
                    <a:cubicBezTo>
                      <a:pt x="2" y="9"/>
                      <a:pt x="2" y="9"/>
                      <a:pt x="4" y="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563" name="Group 1740"/>
            <p:cNvGrpSpPr>
              <a:grpSpLocks/>
            </p:cNvGrpSpPr>
            <p:nvPr/>
          </p:nvGrpSpPr>
          <p:grpSpPr bwMode="auto">
            <a:xfrm>
              <a:off x="4782" y="1562"/>
              <a:ext cx="143" cy="269"/>
              <a:chOff x="4782" y="1562"/>
              <a:chExt cx="143" cy="269"/>
            </a:xfrm>
          </p:grpSpPr>
          <p:sp>
            <p:nvSpPr>
              <p:cNvPr id="822564" name="Freeform 1447"/>
              <p:cNvSpPr>
                <a:spLocks/>
              </p:cNvSpPr>
              <p:nvPr/>
            </p:nvSpPr>
            <p:spPr bwMode="auto">
              <a:xfrm>
                <a:off x="4893" y="1641"/>
                <a:ext cx="17" cy="17"/>
              </a:xfrm>
              <a:custGeom>
                <a:avLst/>
                <a:gdLst>
                  <a:gd name="T0" fmla="*/ 17 w 12"/>
                  <a:gd name="T1" fmla="*/ 5 h 13"/>
                  <a:gd name="T2" fmla="*/ 14 w 12"/>
                  <a:gd name="T3" fmla="*/ 1 h 13"/>
                  <a:gd name="T4" fmla="*/ 7 w 12"/>
                  <a:gd name="T5" fmla="*/ 1 h 13"/>
                  <a:gd name="T6" fmla="*/ 3 w 12"/>
                  <a:gd name="T7" fmla="*/ 10 h 13"/>
                  <a:gd name="T8" fmla="*/ 1 w 12"/>
                  <a:gd name="T9" fmla="*/ 14 h 13"/>
                  <a:gd name="T10" fmla="*/ 4 w 12"/>
                  <a:gd name="T11" fmla="*/ 16 h 13"/>
                  <a:gd name="T12" fmla="*/ 10 w 12"/>
                  <a:gd name="T13" fmla="*/ 13 h 13"/>
                  <a:gd name="T14" fmla="*/ 17 w 12"/>
                  <a:gd name="T15" fmla="*/ 5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"/>
                  <a:gd name="T25" fmla="*/ 0 h 13"/>
                  <a:gd name="T26" fmla="*/ 12 w 12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" h="13">
                    <a:moveTo>
                      <a:pt x="12" y="4"/>
                    </a:moveTo>
                    <a:cubicBezTo>
                      <a:pt x="11" y="3"/>
                      <a:pt x="12" y="0"/>
                      <a:pt x="10" y="1"/>
                    </a:cubicBezTo>
                    <a:cubicBezTo>
                      <a:pt x="8" y="1"/>
                      <a:pt x="7" y="2"/>
                      <a:pt x="5" y="1"/>
                    </a:cubicBezTo>
                    <a:cubicBezTo>
                      <a:pt x="4" y="1"/>
                      <a:pt x="3" y="7"/>
                      <a:pt x="2" y="8"/>
                    </a:cubicBezTo>
                    <a:cubicBezTo>
                      <a:pt x="1" y="10"/>
                      <a:pt x="1" y="9"/>
                      <a:pt x="1" y="11"/>
                    </a:cubicBezTo>
                    <a:cubicBezTo>
                      <a:pt x="1" y="13"/>
                      <a:pt x="0" y="13"/>
                      <a:pt x="3" y="12"/>
                    </a:cubicBezTo>
                    <a:cubicBezTo>
                      <a:pt x="4" y="12"/>
                      <a:pt x="8" y="8"/>
                      <a:pt x="7" y="10"/>
                    </a:cubicBezTo>
                    <a:cubicBezTo>
                      <a:pt x="8" y="10"/>
                      <a:pt x="12" y="6"/>
                      <a:pt x="12" y="4"/>
                    </a:cubicBezTo>
                  </a:path>
                </a:pathLst>
              </a:custGeom>
              <a:solidFill>
                <a:srgbClr val="969696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565" name="Freeform 1448"/>
              <p:cNvSpPr>
                <a:spLocks/>
              </p:cNvSpPr>
              <p:nvPr/>
            </p:nvSpPr>
            <p:spPr bwMode="auto">
              <a:xfrm>
                <a:off x="4782" y="1562"/>
                <a:ext cx="143" cy="269"/>
              </a:xfrm>
              <a:custGeom>
                <a:avLst/>
                <a:gdLst>
                  <a:gd name="T0" fmla="*/ 84 w 104"/>
                  <a:gd name="T1" fmla="*/ 7 h 196"/>
                  <a:gd name="T2" fmla="*/ 55 w 104"/>
                  <a:gd name="T3" fmla="*/ 25 h 196"/>
                  <a:gd name="T4" fmla="*/ 47 w 104"/>
                  <a:gd name="T5" fmla="*/ 34 h 196"/>
                  <a:gd name="T6" fmla="*/ 43 w 104"/>
                  <a:gd name="T7" fmla="*/ 58 h 196"/>
                  <a:gd name="T8" fmla="*/ 39 w 104"/>
                  <a:gd name="T9" fmla="*/ 65 h 196"/>
                  <a:gd name="T10" fmla="*/ 33 w 104"/>
                  <a:gd name="T11" fmla="*/ 69 h 196"/>
                  <a:gd name="T12" fmla="*/ 33 w 104"/>
                  <a:gd name="T13" fmla="*/ 75 h 196"/>
                  <a:gd name="T14" fmla="*/ 33 w 104"/>
                  <a:gd name="T15" fmla="*/ 81 h 196"/>
                  <a:gd name="T16" fmla="*/ 44 w 104"/>
                  <a:gd name="T17" fmla="*/ 104 h 196"/>
                  <a:gd name="T18" fmla="*/ 61 w 104"/>
                  <a:gd name="T19" fmla="*/ 121 h 196"/>
                  <a:gd name="T20" fmla="*/ 63 w 104"/>
                  <a:gd name="T21" fmla="*/ 136 h 196"/>
                  <a:gd name="T22" fmla="*/ 45 w 104"/>
                  <a:gd name="T23" fmla="*/ 148 h 196"/>
                  <a:gd name="T24" fmla="*/ 32 w 104"/>
                  <a:gd name="T25" fmla="*/ 165 h 196"/>
                  <a:gd name="T26" fmla="*/ 15 w 104"/>
                  <a:gd name="T27" fmla="*/ 173 h 196"/>
                  <a:gd name="T28" fmla="*/ 4 w 104"/>
                  <a:gd name="T29" fmla="*/ 188 h 196"/>
                  <a:gd name="T30" fmla="*/ 6 w 104"/>
                  <a:gd name="T31" fmla="*/ 198 h 196"/>
                  <a:gd name="T32" fmla="*/ 1 w 104"/>
                  <a:gd name="T33" fmla="*/ 206 h 196"/>
                  <a:gd name="T34" fmla="*/ 18 w 104"/>
                  <a:gd name="T35" fmla="*/ 222 h 196"/>
                  <a:gd name="T36" fmla="*/ 28 w 104"/>
                  <a:gd name="T37" fmla="*/ 231 h 196"/>
                  <a:gd name="T38" fmla="*/ 39 w 104"/>
                  <a:gd name="T39" fmla="*/ 240 h 196"/>
                  <a:gd name="T40" fmla="*/ 47 w 104"/>
                  <a:gd name="T41" fmla="*/ 239 h 196"/>
                  <a:gd name="T42" fmla="*/ 54 w 104"/>
                  <a:gd name="T43" fmla="*/ 257 h 196"/>
                  <a:gd name="T44" fmla="*/ 56 w 104"/>
                  <a:gd name="T45" fmla="*/ 268 h 196"/>
                  <a:gd name="T46" fmla="*/ 58 w 104"/>
                  <a:gd name="T47" fmla="*/ 264 h 196"/>
                  <a:gd name="T48" fmla="*/ 63 w 104"/>
                  <a:gd name="T49" fmla="*/ 264 h 196"/>
                  <a:gd name="T50" fmla="*/ 67 w 104"/>
                  <a:gd name="T51" fmla="*/ 255 h 196"/>
                  <a:gd name="T52" fmla="*/ 69 w 104"/>
                  <a:gd name="T53" fmla="*/ 251 h 196"/>
                  <a:gd name="T54" fmla="*/ 72 w 104"/>
                  <a:gd name="T55" fmla="*/ 247 h 196"/>
                  <a:gd name="T56" fmla="*/ 74 w 104"/>
                  <a:gd name="T57" fmla="*/ 244 h 196"/>
                  <a:gd name="T58" fmla="*/ 83 w 104"/>
                  <a:gd name="T59" fmla="*/ 232 h 196"/>
                  <a:gd name="T60" fmla="*/ 80 w 104"/>
                  <a:gd name="T61" fmla="*/ 232 h 196"/>
                  <a:gd name="T62" fmla="*/ 84 w 104"/>
                  <a:gd name="T63" fmla="*/ 226 h 196"/>
                  <a:gd name="T64" fmla="*/ 91 w 104"/>
                  <a:gd name="T65" fmla="*/ 221 h 196"/>
                  <a:gd name="T66" fmla="*/ 92 w 104"/>
                  <a:gd name="T67" fmla="*/ 217 h 196"/>
                  <a:gd name="T68" fmla="*/ 98 w 104"/>
                  <a:gd name="T69" fmla="*/ 209 h 196"/>
                  <a:gd name="T70" fmla="*/ 102 w 104"/>
                  <a:gd name="T71" fmla="*/ 202 h 196"/>
                  <a:gd name="T72" fmla="*/ 105 w 104"/>
                  <a:gd name="T73" fmla="*/ 204 h 196"/>
                  <a:gd name="T74" fmla="*/ 106 w 104"/>
                  <a:gd name="T75" fmla="*/ 198 h 196"/>
                  <a:gd name="T76" fmla="*/ 111 w 104"/>
                  <a:gd name="T77" fmla="*/ 191 h 196"/>
                  <a:gd name="T78" fmla="*/ 118 w 104"/>
                  <a:gd name="T79" fmla="*/ 181 h 196"/>
                  <a:gd name="T80" fmla="*/ 117 w 104"/>
                  <a:gd name="T81" fmla="*/ 176 h 196"/>
                  <a:gd name="T82" fmla="*/ 122 w 104"/>
                  <a:gd name="T83" fmla="*/ 166 h 196"/>
                  <a:gd name="T84" fmla="*/ 124 w 104"/>
                  <a:gd name="T85" fmla="*/ 159 h 196"/>
                  <a:gd name="T86" fmla="*/ 124 w 104"/>
                  <a:gd name="T87" fmla="*/ 152 h 196"/>
                  <a:gd name="T88" fmla="*/ 127 w 104"/>
                  <a:gd name="T89" fmla="*/ 147 h 196"/>
                  <a:gd name="T90" fmla="*/ 127 w 104"/>
                  <a:gd name="T91" fmla="*/ 159 h 196"/>
                  <a:gd name="T92" fmla="*/ 127 w 104"/>
                  <a:gd name="T93" fmla="*/ 167 h 196"/>
                  <a:gd name="T94" fmla="*/ 125 w 104"/>
                  <a:gd name="T95" fmla="*/ 137 h 196"/>
                  <a:gd name="T96" fmla="*/ 131 w 104"/>
                  <a:gd name="T97" fmla="*/ 130 h 196"/>
                  <a:gd name="T98" fmla="*/ 135 w 104"/>
                  <a:gd name="T99" fmla="*/ 119 h 196"/>
                  <a:gd name="T100" fmla="*/ 132 w 104"/>
                  <a:gd name="T101" fmla="*/ 100 h 196"/>
                  <a:gd name="T102" fmla="*/ 131 w 104"/>
                  <a:gd name="T103" fmla="*/ 114 h 196"/>
                  <a:gd name="T104" fmla="*/ 129 w 104"/>
                  <a:gd name="T105" fmla="*/ 110 h 196"/>
                  <a:gd name="T106" fmla="*/ 120 w 104"/>
                  <a:gd name="T107" fmla="*/ 102 h 196"/>
                  <a:gd name="T108" fmla="*/ 110 w 104"/>
                  <a:gd name="T109" fmla="*/ 97 h 196"/>
                  <a:gd name="T110" fmla="*/ 110 w 104"/>
                  <a:gd name="T111" fmla="*/ 96 h 196"/>
                  <a:gd name="T112" fmla="*/ 116 w 104"/>
                  <a:gd name="T113" fmla="*/ 82 h 196"/>
                  <a:gd name="T114" fmla="*/ 125 w 104"/>
                  <a:gd name="T115" fmla="*/ 80 h 196"/>
                  <a:gd name="T116" fmla="*/ 125 w 104"/>
                  <a:gd name="T117" fmla="*/ 77 h 196"/>
                  <a:gd name="T118" fmla="*/ 138 w 104"/>
                  <a:gd name="T119" fmla="*/ 55 h 19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04"/>
                  <a:gd name="T181" fmla="*/ 0 h 196"/>
                  <a:gd name="T182" fmla="*/ 104 w 104"/>
                  <a:gd name="T183" fmla="*/ 196 h 19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04" h="196">
                    <a:moveTo>
                      <a:pt x="102" y="30"/>
                    </a:moveTo>
                    <a:cubicBezTo>
                      <a:pt x="93" y="26"/>
                      <a:pt x="84" y="20"/>
                      <a:pt x="76" y="14"/>
                    </a:cubicBezTo>
                    <a:cubicBezTo>
                      <a:pt x="71" y="11"/>
                      <a:pt x="66" y="8"/>
                      <a:pt x="61" y="5"/>
                    </a:cubicBezTo>
                    <a:cubicBezTo>
                      <a:pt x="58" y="3"/>
                      <a:pt x="54" y="0"/>
                      <a:pt x="50" y="2"/>
                    </a:cubicBezTo>
                    <a:cubicBezTo>
                      <a:pt x="48" y="3"/>
                      <a:pt x="46" y="6"/>
                      <a:pt x="45" y="9"/>
                    </a:cubicBezTo>
                    <a:cubicBezTo>
                      <a:pt x="43" y="12"/>
                      <a:pt x="43" y="15"/>
                      <a:pt x="40" y="18"/>
                    </a:cubicBezTo>
                    <a:cubicBezTo>
                      <a:pt x="40" y="19"/>
                      <a:pt x="38" y="20"/>
                      <a:pt x="37" y="21"/>
                    </a:cubicBezTo>
                    <a:cubicBezTo>
                      <a:pt x="36" y="22"/>
                      <a:pt x="35" y="23"/>
                      <a:pt x="37" y="22"/>
                    </a:cubicBezTo>
                    <a:cubicBezTo>
                      <a:pt x="37" y="23"/>
                      <a:pt x="35" y="24"/>
                      <a:pt x="34" y="25"/>
                    </a:cubicBezTo>
                    <a:cubicBezTo>
                      <a:pt x="33" y="27"/>
                      <a:pt x="32" y="27"/>
                      <a:pt x="30" y="28"/>
                    </a:cubicBezTo>
                    <a:cubicBezTo>
                      <a:pt x="25" y="31"/>
                      <a:pt x="28" y="33"/>
                      <a:pt x="30" y="37"/>
                    </a:cubicBezTo>
                    <a:cubicBezTo>
                      <a:pt x="32" y="39"/>
                      <a:pt x="32" y="40"/>
                      <a:pt x="31" y="42"/>
                    </a:cubicBezTo>
                    <a:cubicBezTo>
                      <a:pt x="31" y="42"/>
                      <a:pt x="30" y="42"/>
                      <a:pt x="29" y="42"/>
                    </a:cubicBezTo>
                    <a:cubicBezTo>
                      <a:pt x="29" y="43"/>
                      <a:pt x="31" y="44"/>
                      <a:pt x="30" y="45"/>
                    </a:cubicBezTo>
                    <a:cubicBezTo>
                      <a:pt x="29" y="45"/>
                      <a:pt x="29" y="46"/>
                      <a:pt x="28" y="47"/>
                    </a:cubicBezTo>
                    <a:cubicBezTo>
                      <a:pt x="27" y="47"/>
                      <a:pt x="27" y="47"/>
                      <a:pt x="26" y="47"/>
                    </a:cubicBezTo>
                    <a:cubicBezTo>
                      <a:pt x="25" y="48"/>
                      <a:pt x="25" y="47"/>
                      <a:pt x="24" y="48"/>
                    </a:cubicBezTo>
                    <a:cubicBezTo>
                      <a:pt x="23" y="50"/>
                      <a:pt x="24" y="49"/>
                      <a:pt x="24" y="50"/>
                    </a:cubicBezTo>
                    <a:cubicBezTo>
                      <a:pt x="24" y="50"/>
                      <a:pt x="23" y="52"/>
                      <a:pt x="23" y="52"/>
                    </a:cubicBezTo>
                    <a:cubicBezTo>
                      <a:pt x="23" y="53"/>
                      <a:pt x="23" y="53"/>
                      <a:pt x="23" y="54"/>
                    </a:cubicBezTo>
                    <a:cubicBezTo>
                      <a:pt x="23" y="54"/>
                      <a:pt x="24" y="55"/>
                      <a:pt x="24" y="55"/>
                    </a:cubicBezTo>
                    <a:cubicBezTo>
                      <a:pt x="24" y="55"/>
                      <a:pt x="24" y="56"/>
                      <a:pt x="24" y="56"/>
                    </a:cubicBezTo>
                    <a:cubicBezTo>
                      <a:pt x="24" y="56"/>
                      <a:pt x="23" y="57"/>
                      <a:pt x="23" y="57"/>
                    </a:cubicBezTo>
                    <a:cubicBezTo>
                      <a:pt x="23" y="58"/>
                      <a:pt x="24" y="58"/>
                      <a:pt x="24" y="59"/>
                    </a:cubicBezTo>
                    <a:cubicBezTo>
                      <a:pt x="24" y="60"/>
                      <a:pt x="23" y="63"/>
                      <a:pt x="24" y="64"/>
                    </a:cubicBezTo>
                    <a:cubicBezTo>
                      <a:pt x="25" y="65"/>
                      <a:pt x="27" y="63"/>
                      <a:pt x="29" y="64"/>
                    </a:cubicBezTo>
                    <a:cubicBezTo>
                      <a:pt x="34" y="67"/>
                      <a:pt x="29" y="73"/>
                      <a:pt x="32" y="76"/>
                    </a:cubicBezTo>
                    <a:cubicBezTo>
                      <a:pt x="34" y="78"/>
                      <a:pt x="35" y="76"/>
                      <a:pt x="37" y="77"/>
                    </a:cubicBezTo>
                    <a:cubicBezTo>
                      <a:pt x="39" y="79"/>
                      <a:pt x="38" y="82"/>
                      <a:pt x="40" y="84"/>
                    </a:cubicBezTo>
                    <a:cubicBezTo>
                      <a:pt x="42" y="85"/>
                      <a:pt x="43" y="85"/>
                      <a:pt x="44" y="88"/>
                    </a:cubicBezTo>
                    <a:cubicBezTo>
                      <a:pt x="45" y="90"/>
                      <a:pt x="47" y="90"/>
                      <a:pt x="49" y="92"/>
                    </a:cubicBezTo>
                    <a:cubicBezTo>
                      <a:pt x="51" y="94"/>
                      <a:pt x="54" y="99"/>
                      <a:pt x="49" y="100"/>
                    </a:cubicBezTo>
                    <a:cubicBezTo>
                      <a:pt x="48" y="100"/>
                      <a:pt x="47" y="99"/>
                      <a:pt x="46" y="99"/>
                    </a:cubicBezTo>
                    <a:cubicBezTo>
                      <a:pt x="45" y="100"/>
                      <a:pt x="45" y="101"/>
                      <a:pt x="45" y="102"/>
                    </a:cubicBezTo>
                    <a:cubicBezTo>
                      <a:pt x="43" y="103"/>
                      <a:pt x="41" y="103"/>
                      <a:pt x="39" y="104"/>
                    </a:cubicBezTo>
                    <a:cubicBezTo>
                      <a:pt x="37" y="105"/>
                      <a:pt x="34" y="107"/>
                      <a:pt x="33" y="108"/>
                    </a:cubicBezTo>
                    <a:cubicBezTo>
                      <a:pt x="31" y="110"/>
                      <a:pt x="30" y="111"/>
                      <a:pt x="28" y="112"/>
                    </a:cubicBezTo>
                    <a:cubicBezTo>
                      <a:pt x="26" y="114"/>
                      <a:pt x="28" y="115"/>
                      <a:pt x="27" y="118"/>
                    </a:cubicBezTo>
                    <a:cubicBezTo>
                      <a:pt x="26" y="119"/>
                      <a:pt x="24" y="118"/>
                      <a:pt x="23" y="120"/>
                    </a:cubicBezTo>
                    <a:cubicBezTo>
                      <a:pt x="22" y="121"/>
                      <a:pt x="19" y="122"/>
                      <a:pt x="17" y="122"/>
                    </a:cubicBezTo>
                    <a:cubicBezTo>
                      <a:pt x="14" y="121"/>
                      <a:pt x="13" y="123"/>
                      <a:pt x="10" y="125"/>
                    </a:cubicBezTo>
                    <a:cubicBezTo>
                      <a:pt x="10" y="125"/>
                      <a:pt x="10" y="126"/>
                      <a:pt x="11" y="126"/>
                    </a:cubicBezTo>
                    <a:cubicBezTo>
                      <a:pt x="8" y="126"/>
                      <a:pt x="7" y="128"/>
                      <a:pt x="7" y="130"/>
                    </a:cubicBezTo>
                    <a:cubicBezTo>
                      <a:pt x="6" y="132"/>
                      <a:pt x="5" y="132"/>
                      <a:pt x="4" y="134"/>
                    </a:cubicBezTo>
                    <a:cubicBezTo>
                      <a:pt x="4" y="135"/>
                      <a:pt x="4" y="136"/>
                      <a:pt x="3" y="137"/>
                    </a:cubicBezTo>
                    <a:cubicBezTo>
                      <a:pt x="3" y="137"/>
                      <a:pt x="2" y="138"/>
                      <a:pt x="2" y="138"/>
                    </a:cubicBezTo>
                    <a:cubicBezTo>
                      <a:pt x="1" y="140"/>
                      <a:pt x="2" y="141"/>
                      <a:pt x="3" y="143"/>
                    </a:cubicBezTo>
                    <a:cubicBezTo>
                      <a:pt x="3" y="144"/>
                      <a:pt x="4" y="143"/>
                      <a:pt x="4" y="144"/>
                    </a:cubicBezTo>
                    <a:cubicBezTo>
                      <a:pt x="4" y="145"/>
                      <a:pt x="3" y="146"/>
                      <a:pt x="3" y="147"/>
                    </a:cubicBezTo>
                    <a:cubicBezTo>
                      <a:pt x="3" y="147"/>
                      <a:pt x="3" y="148"/>
                      <a:pt x="3" y="149"/>
                    </a:cubicBezTo>
                    <a:cubicBezTo>
                      <a:pt x="2" y="150"/>
                      <a:pt x="1" y="149"/>
                      <a:pt x="1" y="150"/>
                    </a:cubicBezTo>
                    <a:cubicBezTo>
                      <a:pt x="0" y="153"/>
                      <a:pt x="4" y="153"/>
                      <a:pt x="5" y="154"/>
                    </a:cubicBezTo>
                    <a:cubicBezTo>
                      <a:pt x="7" y="155"/>
                      <a:pt x="8" y="160"/>
                      <a:pt x="11" y="158"/>
                    </a:cubicBezTo>
                    <a:cubicBezTo>
                      <a:pt x="11" y="160"/>
                      <a:pt x="11" y="161"/>
                      <a:pt x="13" y="162"/>
                    </a:cubicBezTo>
                    <a:cubicBezTo>
                      <a:pt x="13" y="163"/>
                      <a:pt x="14" y="162"/>
                      <a:pt x="15" y="163"/>
                    </a:cubicBezTo>
                    <a:cubicBezTo>
                      <a:pt x="16" y="164"/>
                      <a:pt x="16" y="166"/>
                      <a:pt x="18" y="167"/>
                    </a:cubicBezTo>
                    <a:cubicBezTo>
                      <a:pt x="17" y="167"/>
                      <a:pt x="22" y="165"/>
                      <a:pt x="20" y="168"/>
                    </a:cubicBezTo>
                    <a:cubicBezTo>
                      <a:pt x="22" y="170"/>
                      <a:pt x="24" y="169"/>
                      <a:pt x="25" y="172"/>
                    </a:cubicBezTo>
                    <a:cubicBezTo>
                      <a:pt x="26" y="173"/>
                      <a:pt x="24" y="173"/>
                      <a:pt x="25" y="174"/>
                    </a:cubicBezTo>
                    <a:cubicBezTo>
                      <a:pt x="27" y="175"/>
                      <a:pt x="26" y="175"/>
                      <a:pt x="28" y="175"/>
                    </a:cubicBezTo>
                    <a:cubicBezTo>
                      <a:pt x="28" y="175"/>
                      <a:pt x="28" y="174"/>
                      <a:pt x="28" y="174"/>
                    </a:cubicBezTo>
                    <a:cubicBezTo>
                      <a:pt x="29" y="173"/>
                      <a:pt x="29" y="173"/>
                      <a:pt x="30" y="173"/>
                    </a:cubicBezTo>
                    <a:cubicBezTo>
                      <a:pt x="31" y="173"/>
                      <a:pt x="33" y="172"/>
                      <a:pt x="34" y="174"/>
                    </a:cubicBezTo>
                    <a:cubicBezTo>
                      <a:pt x="34" y="175"/>
                      <a:pt x="33" y="175"/>
                      <a:pt x="36" y="175"/>
                    </a:cubicBezTo>
                    <a:cubicBezTo>
                      <a:pt x="37" y="175"/>
                      <a:pt x="38" y="175"/>
                      <a:pt x="40" y="176"/>
                    </a:cubicBezTo>
                    <a:cubicBezTo>
                      <a:pt x="45" y="178"/>
                      <a:pt x="40" y="184"/>
                      <a:pt x="39" y="187"/>
                    </a:cubicBezTo>
                    <a:cubicBezTo>
                      <a:pt x="38" y="189"/>
                      <a:pt x="37" y="191"/>
                      <a:pt x="37" y="194"/>
                    </a:cubicBezTo>
                    <a:cubicBezTo>
                      <a:pt x="37" y="194"/>
                      <a:pt x="37" y="195"/>
                      <a:pt x="37" y="195"/>
                    </a:cubicBezTo>
                    <a:cubicBezTo>
                      <a:pt x="38" y="196"/>
                      <a:pt x="40" y="195"/>
                      <a:pt x="41" y="195"/>
                    </a:cubicBezTo>
                    <a:cubicBezTo>
                      <a:pt x="42" y="194"/>
                      <a:pt x="43" y="195"/>
                      <a:pt x="43" y="194"/>
                    </a:cubicBezTo>
                    <a:cubicBezTo>
                      <a:pt x="42" y="194"/>
                      <a:pt x="41" y="194"/>
                      <a:pt x="41" y="194"/>
                    </a:cubicBezTo>
                    <a:cubicBezTo>
                      <a:pt x="43" y="193"/>
                      <a:pt x="43" y="193"/>
                      <a:pt x="42" y="192"/>
                    </a:cubicBezTo>
                    <a:cubicBezTo>
                      <a:pt x="43" y="191"/>
                      <a:pt x="43" y="192"/>
                      <a:pt x="43" y="191"/>
                    </a:cubicBezTo>
                    <a:cubicBezTo>
                      <a:pt x="46" y="190"/>
                      <a:pt x="43" y="192"/>
                      <a:pt x="44" y="194"/>
                    </a:cubicBezTo>
                    <a:cubicBezTo>
                      <a:pt x="44" y="193"/>
                      <a:pt x="45" y="192"/>
                      <a:pt x="46" y="192"/>
                    </a:cubicBezTo>
                    <a:cubicBezTo>
                      <a:pt x="47" y="191"/>
                      <a:pt x="48" y="191"/>
                      <a:pt x="48" y="190"/>
                    </a:cubicBezTo>
                    <a:cubicBezTo>
                      <a:pt x="48" y="189"/>
                      <a:pt x="48" y="189"/>
                      <a:pt x="48" y="188"/>
                    </a:cubicBezTo>
                    <a:cubicBezTo>
                      <a:pt x="48" y="187"/>
                      <a:pt x="48" y="187"/>
                      <a:pt x="49" y="186"/>
                    </a:cubicBezTo>
                    <a:cubicBezTo>
                      <a:pt x="49" y="184"/>
                      <a:pt x="50" y="184"/>
                      <a:pt x="49" y="183"/>
                    </a:cubicBezTo>
                    <a:cubicBezTo>
                      <a:pt x="49" y="183"/>
                      <a:pt x="49" y="183"/>
                      <a:pt x="48" y="183"/>
                    </a:cubicBezTo>
                    <a:cubicBezTo>
                      <a:pt x="47" y="181"/>
                      <a:pt x="49" y="180"/>
                      <a:pt x="50" y="183"/>
                    </a:cubicBezTo>
                    <a:cubicBezTo>
                      <a:pt x="51" y="185"/>
                      <a:pt x="48" y="185"/>
                      <a:pt x="49" y="187"/>
                    </a:cubicBezTo>
                    <a:cubicBezTo>
                      <a:pt x="50" y="186"/>
                      <a:pt x="55" y="179"/>
                      <a:pt x="52" y="181"/>
                    </a:cubicBezTo>
                    <a:cubicBezTo>
                      <a:pt x="51" y="181"/>
                      <a:pt x="52" y="181"/>
                      <a:pt x="52" y="180"/>
                    </a:cubicBezTo>
                    <a:cubicBezTo>
                      <a:pt x="51" y="180"/>
                      <a:pt x="51" y="180"/>
                      <a:pt x="51" y="180"/>
                    </a:cubicBezTo>
                    <a:cubicBezTo>
                      <a:pt x="52" y="180"/>
                      <a:pt x="52" y="179"/>
                      <a:pt x="53" y="178"/>
                    </a:cubicBezTo>
                    <a:cubicBezTo>
                      <a:pt x="52" y="181"/>
                      <a:pt x="54" y="179"/>
                      <a:pt x="54" y="178"/>
                    </a:cubicBezTo>
                    <a:cubicBezTo>
                      <a:pt x="55" y="177"/>
                      <a:pt x="57" y="174"/>
                      <a:pt x="56" y="173"/>
                    </a:cubicBezTo>
                    <a:cubicBezTo>
                      <a:pt x="57" y="173"/>
                      <a:pt x="58" y="173"/>
                      <a:pt x="58" y="172"/>
                    </a:cubicBezTo>
                    <a:cubicBezTo>
                      <a:pt x="59" y="171"/>
                      <a:pt x="59" y="170"/>
                      <a:pt x="60" y="169"/>
                    </a:cubicBezTo>
                    <a:cubicBezTo>
                      <a:pt x="60" y="169"/>
                      <a:pt x="62" y="168"/>
                      <a:pt x="62" y="168"/>
                    </a:cubicBezTo>
                    <a:cubicBezTo>
                      <a:pt x="64" y="165"/>
                      <a:pt x="60" y="167"/>
                      <a:pt x="60" y="167"/>
                    </a:cubicBezTo>
                    <a:cubicBezTo>
                      <a:pt x="59" y="167"/>
                      <a:pt x="59" y="169"/>
                      <a:pt x="58" y="169"/>
                    </a:cubicBezTo>
                    <a:cubicBezTo>
                      <a:pt x="59" y="167"/>
                      <a:pt x="58" y="167"/>
                      <a:pt x="56" y="166"/>
                    </a:cubicBezTo>
                    <a:cubicBezTo>
                      <a:pt x="56" y="166"/>
                      <a:pt x="56" y="166"/>
                      <a:pt x="56" y="165"/>
                    </a:cubicBezTo>
                    <a:cubicBezTo>
                      <a:pt x="57" y="165"/>
                      <a:pt x="60" y="165"/>
                      <a:pt x="61" y="165"/>
                    </a:cubicBezTo>
                    <a:cubicBezTo>
                      <a:pt x="63" y="166"/>
                      <a:pt x="61" y="161"/>
                      <a:pt x="64" y="163"/>
                    </a:cubicBezTo>
                    <a:cubicBezTo>
                      <a:pt x="64" y="162"/>
                      <a:pt x="64" y="160"/>
                      <a:pt x="65" y="160"/>
                    </a:cubicBezTo>
                    <a:cubicBezTo>
                      <a:pt x="67" y="159"/>
                      <a:pt x="67" y="161"/>
                      <a:pt x="66" y="161"/>
                    </a:cubicBezTo>
                    <a:cubicBezTo>
                      <a:pt x="66" y="162"/>
                      <a:pt x="64" y="164"/>
                      <a:pt x="64" y="165"/>
                    </a:cubicBezTo>
                    <a:cubicBezTo>
                      <a:pt x="65" y="165"/>
                      <a:pt x="71" y="162"/>
                      <a:pt x="71" y="161"/>
                    </a:cubicBezTo>
                    <a:cubicBezTo>
                      <a:pt x="72" y="159"/>
                      <a:pt x="69" y="157"/>
                      <a:pt x="67" y="158"/>
                    </a:cubicBezTo>
                    <a:cubicBezTo>
                      <a:pt x="67" y="157"/>
                      <a:pt x="69" y="154"/>
                      <a:pt x="69" y="153"/>
                    </a:cubicBezTo>
                    <a:cubicBezTo>
                      <a:pt x="71" y="153"/>
                      <a:pt x="71" y="155"/>
                      <a:pt x="72" y="155"/>
                    </a:cubicBezTo>
                    <a:cubicBezTo>
                      <a:pt x="72" y="155"/>
                      <a:pt x="72" y="152"/>
                      <a:pt x="71" y="152"/>
                    </a:cubicBezTo>
                    <a:cubicBezTo>
                      <a:pt x="73" y="152"/>
                      <a:pt x="73" y="151"/>
                      <a:pt x="72" y="150"/>
                    </a:cubicBezTo>
                    <a:cubicBezTo>
                      <a:pt x="71" y="148"/>
                      <a:pt x="72" y="147"/>
                      <a:pt x="71" y="145"/>
                    </a:cubicBezTo>
                    <a:cubicBezTo>
                      <a:pt x="72" y="146"/>
                      <a:pt x="72" y="147"/>
                      <a:pt x="74" y="147"/>
                    </a:cubicBezTo>
                    <a:cubicBezTo>
                      <a:pt x="74" y="146"/>
                      <a:pt x="74" y="146"/>
                      <a:pt x="74" y="146"/>
                    </a:cubicBezTo>
                    <a:cubicBezTo>
                      <a:pt x="75" y="147"/>
                      <a:pt x="77" y="146"/>
                      <a:pt x="77" y="148"/>
                    </a:cubicBezTo>
                    <a:cubicBezTo>
                      <a:pt x="76" y="148"/>
                      <a:pt x="77" y="148"/>
                      <a:pt x="76" y="149"/>
                    </a:cubicBezTo>
                    <a:cubicBezTo>
                      <a:pt x="77" y="149"/>
                      <a:pt x="77" y="149"/>
                      <a:pt x="78" y="149"/>
                    </a:cubicBezTo>
                    <a:cubicBezTo>
                      <a:pt x="79" y="146"/>
                      <a:pt x="76" y="146"/>
                      <a:pt x="76" y="144"/>
                    </a:cubicBezTo>
                    <a:cubicBezTo>
                      <a:pt x="76" y="144"/>
                      <a:pt x="76" y="144"/>
                      <a:pt x="77" y="144"/>
                    </a:cubicBezTo>
                    <a:cubicBezTo>
                      <a:pt x="77" y="143"/>
                      <a:pt x="78" y="141"/>
                      <a:pt x="79" y="142"/>
                    </a:cubicBezTo>
                    <a:cubicBezTo>
                      <a:pt x="80" y="140"/>
                      <a:pt x="80" y="142"/>
                      <a:pt x="81" y="141"/>
                    </a:cubicBezTo>
                    <a:cubicBezTo>
                      <a:pt x="81" y="141"/>
                      <a:pt x="80" y="140"/>
                      <a:pt x="81" y="139"/>
                    </a:cubicBezTo>
                    <a:cubicBezTo>
                      <a:pt x="81" y="139"/>
                      <a:pt x="84" y="136"/>
                      <a:pt x="85" y="135"/>
                    </a:cubicBezTo>
                    <a:cubicBezTo>
                      <a:pt x="84" y="134"/>
                      <a:pt x="86" y="133"/>
                      <a:pt x="87" y="133"/>
                    </a:cubicBezTo>
                    <a:cubicBezTo>
                      <a:pt x="86" y="132"/>
                      <a:pt x="86" y="132"/>
                      <a:pt x="86" y="132"/>
                    </a:cubicBezTo>
                    <a:cubicBezTo>
                      <a:pt x="86" y="132"/>
                      <a:pt x="86" y="132"/>
                      <a:pt x="87" y="132"/>
                    </a:cubicBezTo>
                    <a:cubicBezTo>
                      <a:pt x="87" y="131"/>
                      <a:pt x="87" y="131"/>
                      <a:pt x="86" y="130"/>
                    </a:cubicBezTo>
                    <a:cubicBezTo>
                      <a:pt x="84" y="130"/>
                      <a:pt x="85" y="129"/>
                      <a:pt x="85" y="128"/>
                    </a:cubicBezTo>
                    <a:cubicBezTo>
                      <a:pt x="85" y="127"/>
                      <a:pt x="86" y="125"/>
                      <a:pt x="87" y="124"/>
                    </a:cubicBezTo>
                    <a:cubicBezTo>
                      <a:pt x="87" y="124"/>
                      <a:pt x="87" y="124"/>
                      <a:pt x="86" y="124"/>
                    </a:cubicBezTo>
                    <a:cubicBezTo>
                      <a:pt x="87" y="123"/>
                      <a:pt x="88" y="122"/>
                      <a:pt x="89" y="121"/>
                    </a:cubicBezTo>
                    <a:cubicBezTo>
                      <a:pt x="88" y="121"/>
                      <a:pt x="87" y="120"/>
                      <a:pt x="87" y="120"/>
                    </a:cubicBezTo>
                    <a:cubicBezTo>
                      <a:pt x="88" y="120"/>
                      <a:pt x="88" y="120"/>
                      <a:pt x="88" y="118"/>
                    </a:cubicBezTo>
                    <a:cubicBezTo>
                      <a:pt x="89" y="118"/>
                      <a:pt x="90" y="116"/>
                      <a:pt x="90" y="116"/>
                    </a:cubicBezTo>
                    <a:cubicBezTo>
                      <a:pt x="90" y="115"/>
                      <a:pt x="86" y="115"/>
                      <a:pt x="85" y="114"/>
                    </a:cubicBezTo>
                    <a:cubicBezTo>
                      <a:pt x="87" y="114"/>
                      <a:pt x="88" y="116"/>
                      <a:pt x="89" y="114"/>
                    </a:cubicBezTo>
                    <a:cubicBezTo>
                      <a:pt x="90" y="114"/>
                      <a:pt x="90" y="111"/>
                      <a:pt x="90" y="111"/>
                    </a:cubicBezTo>
                    <a:cubicBezTo>
                      <a:pt x="86" y="112"/>
                      <a:pt x="90" y="109"/>
                      <a:pt x="90" y="110"/>
                    </a:cubicBezTo>
                    <a:cubicBezTo>
                      <a:pt x="90" y="109"/>
                      <a:pt x="89" y="109"/>
                      <a:pt x="88" y="107"/>
                    </a:cubicBezTo>
                    <a:cubicBezTo>
                      <a:pt x="90" y="108"/>
                      <a:pt x="92" y="110"/>
                      <a:pt x="92" y="107"/>
                    </a:cubicBezTo>
                    <a:cubicBezTo>
                      <a:pt x="92" y="105"/>
                      <a:pt x="90" y="108"/>
                      <a:pt x="89" y="105"/>
                    </a:cubicBezTo>
                    <a:cubicBezTo>
                      <a:pt x="91" y="106"/>
                      <a:pt x="92" y="105"/>
                      <a:pt x="93" y="105"/>
                    </a:cubicBezTo>
                    <a:cubicBezTo>
                      <a:pt x="92" y="108"/>
                      <a:pt x="92" y="113"/>
                      <a:pt x="92" y="116"/>
                    </a:cubicBezTo>
                    <a:cubicBezTo>
                      <a:pt x="92" y="118"/>
                      <a:pt x="91" y="127"/>
                      <a:pt x="90" y="127"/>
                    </a:cubicBezTo>
                    <a:cubicBezTo>
                      <a:pt x="90" y="127"/>
                      <a:pt x="90" y="128"/>
                      <a:pt x="90" y="128"/>
                    </a:cubicBezTo>
                    <a:cubicBezTo>
                      <a:pt x="92" y="129"/>
                      <a:pt x="91" y="124"/>
                      <a:pt x="92" y="122"/>
                    </a:cubicBezTo>
                    <a:cubicBezTo>
                      <a:pt x="92" y="118"/>
                      <a:pt x="92" y="114"/>
                      <a:pt x="93" y="110"/>
                    </a:cubicBezTo>
                    <a:cubicBezTo>
                      <a:pt x="94" y="108"/>
                      <a:pt x="95" y="105"/>
                      <a:pt x="95" y="103"/>
                    </a:cubicBezTo>
                    <a:cubicBezTo>
                      <a:pt x="95" y="101"/>
                      <a:pt x="89" y="104"/>
                      <a:pt x="91" y="100"/>
                    </a:cubicBezTo>
                    <a:cubicBezTo>
                      <a:pt x="91" y="102"/>
                      <a:pt x="92" y="102"/>
                      <a:pt x="93" y="102"/>
                    </a:cubicBezTo>
                    <a:cubicBezTo>
                      <a:pt x="95" y="102"/>
                      <a:pt x="94" y="101"/>
                      <a:pt x="95" y="100"/>
                    </a:cubicBezTo>
                    <a:cubicBezTo>
                      <a:pt x="95" y="99"/>
                      <a:pt x="96" y="96"/>
                      <a:pt x="95" y="95"/>
                    </a:cubicBezTo>
                    <a:cubicBezTo>
                      <a:pt x="95" y="95"/>
                      <a:pt x="93" y="97"/>
                      <a:pt x="93" y="94"/>
                    </a:cubicBezTo>
                    <a:cubicBezTo>
                      <a:pt x="95" y="95"/>
                      <a:pt x="95" y="95"/>
                      <a:pt x="96" y="93"/>
                    </a:cubicBezTo>
                    <a:cubicBezTo>
                      <a:pt x="97" y="92"/>
                      <a:pt x="98" y="88"/>
                      <a:pt x="98" y="87"/>
                    </a:cubicBezTo>
                    <a:cubicBezTo>
                      <a:pt x="98" y="85"/>
                      <a:pt x="98" y="83"/>
                      <a:pt x="98" y="82"/>
                    </a:cubicBezTo>
                    <a:cubicBezTo>
                      <a:pt x="98" y="79"/>
                      <a:pt x="98" y="78"/>
                      <a:pt x="98" y="76"/>
                    </a:cubicBezTo>
                    <a:cubicBezTo>
                      <a:pt x="98" y="75"/>
                      <a:pt x="96" y="71"/>
                      <a:pt x="96" y="73"/>
                    </a:cubicBezTo>
                    <a:cubicBezTo>
                      <a:pt x="95" y="73"/>
                      <a:pt x="97" y="76"/>
                      <a:pt x="97" y="76"/>
                    </a:cubicBezTo>
                    <a:cubicBezTo>
                      <a:pt x="99" y="80"/>
                      <a:pt x="98" y="83"/>
                      <a:pt x="95" y="84"/>
                    </a:cubicBezTo>
                    <a:cubicBezTo>
                      <a:pt x="95" y="84"/>
                      <a:pt x="95" y="83"/>
                      <a:pt x="95" y="83"/>
                    </a:cubicBezTo>
                    <a:cubicBezTo>
                      <a:pt x="95" y="83"/>
                      <a:pt x="98" y="82"/>
                      <a:pt x="97" y="80"/>
                    </a:cubicBezTo>
                    <a:cubicBezTo>
                      <a:pt x="97" y="79"/>
                      <a:pt x="95" y="81"/>
                      <a:pt x="94" y="81"/>
                    </a:cubicBezTo>
                    <a:cubicBezTo>
                      <a:pt x="92" y="81"/>
                      <a:pt x="92" y="81"/>
                      <a:pt x="94" y="80"/>
                    </a:cubicBezTo>
                    <a:cubicBezTo>
                      <a:pt x="95" y="79"/>
                      <a:pt x="96" y="78"/>
                      <a:pt x="97" y="80"/>
                    </a:cubicBezTo>
                    <a:cubicBezTo>
                      <a:pt x="98" y="76"/>
                      <a:pt x="93" y="76"/>
                      <a:pt x="91" y="75"/>
                    </a:cubicBezTo>
                    <a:cubicBezTo>
                      <a:pt x="90" y="74"/>
                      <a:pt x="88" y="74"/>
                      <a:pt x="87" y="74"/>
                    </a:cubicBezTo>
                    <a:cubicBezTo>
                      <a:pt x="87" y="74"/>
                      <a:pt x="85" y="73"/>
                      <a:pt x="85" y="73"/>
                    </a:cubicBezTo>
                    <a:cubicBezTo>
                      <a:pt x="85" y="73"/>
                      <a:pt x="84" y="74"/>
                      <a:pt x="83" y="75"/>
                    </a:cubicBezTo>
                    <a:cubicBezTo>
                      <a:pt x="84" y="74"/>
                      <a:pt x="81" y="72"/>
                      <a:pt x="80" y="71"/>
                    </a:cubicBezTo>
                    <a:cubicBezTo>
                      <a:pt x="79" y="71"/>
                      <a:pt x="78" y="69"/>
                      <a:pt x="77" y="71"/>
                    </a:cubicBezTo>
                    <a:cubicBezTo>
                      <a:pt x="77" y="72"/>
                      <a:pt x="76" y="72"/>
                      <a:pt x="75" y="72"/>
                    </a:cubicBezTo>
                    <a:cubicBezTo>
                      <a:pt x="77" y="70"/>
                      <a:pt x="78" y="68"/>
                      <a:pt x="80" y="70"/>
                    </a:cubicBezTo>
                    <a:cubicBezTo>
                      <a:pt x="80" y="69"/>
                      <a:pt x="81" y="67"/>
                      <a:pt x="82" y="65"/>
                    </a:cubicBezTo>
                    <a:cubicBezTo>
                      <a:pt x="82" y="64"/>
                      <a:pt x="83" y="64"/>
                      <a:pt x="83" y="63"/>
                    </a:cubicBezTo>
                    <a:cubicBezTo>
                      <a:pt x="84" y="62"/>
                      <a:pt x="83" y="61"/>
                      <a:pt x="84" y="60"/>
                    </a:cubicBezTo>
                    <a:cubicBezTo>
                      <a:pt x="84" y="58"/>
                      <a:pt x="86" y="58"/>
                      <a:pt x="87" y="56"/>
                    </a:cubicBezTo>
                    <a:cubicBezTo>
                      <a:pt x="88" y="55"/>
                      <a:pt x="88" y="53"/>
                      <a:pt x="90" y="53"/>
                    </a:cubicBezTo>
                    <a:cubicBezTo>
                      <a:pt x="91" y="55"/>
                      <a:pt x="86" y="59"/>
                      <a:pt x="91" y="58"/>
                    </a:cubicBezTo>
                    <a:cubicBezTo>
                      <a:pt x="90" y="57"/>
                      <a:pt x="91" y="57"/>
                      <a:pt x="90" y="57"/>
                    </a:cubicBezTo>
                    <a:cubicBezTo>
                      <a:pt x="91" y="57"/>
                      <a:pt x="92" y="57"/>
                      <a:pt x="92" y="57"/>
                    </a:cubicBezTo>
                    <a:cubicBezTo>
                      <a:pt x="92" y="57"/>
                      <a:pt x="91" y="56"/>
                      <a:pt x="91" y="56"/>
                    </a:cubicBezTo>
                    <a:cubicBezTo>
                      <a:pt x="92" y="55"/>
                      <a:pt x="93" y="55"/>
                      <a:pt x="94" y="54"/>
                    </a:cubicBezTo>
                    <a:cubicBezTo>
                      <a:pt x="95" y="52"/>
                      <a:pt x="95" y="50"/>
                      <a:pt x="96" y="48"/>
                    </a:cubicBezTo>
                    <a:cubicBezTo>
                      <a:pt x="97" y="45"/>
                      <a:pt x="99" y="43"/>
                      <a:pt x="100" y="40"/>
                    </a:cubicBezTo>
                    <a:cubicBezTo>
                      <a:pt x="101" y="38"/>
                      <a:pt x="104" y="31"/>
                      <a:pt x="102" y="30"/>
                    </a:cubicBezTo>
                  </a:path>
                </a:pathLst>
              </a:custGeom>
              <a:solidFill>
                <a:srgbClr val="969696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22566" name="Group 1727"/>
          <p:cNvGrpSpPr>
            <a:grpSpLocks/>
          </p:cNvGrpSpPr>
          <p:nvPr/>
        </p:nvGrpSpPr>
        <p:grpSpPr bwMode="auto">
          <a:xfrm>
            <a:off x="3536950" y="1163639"/>
            <a:ext cx="3132138" cy="2333625"/>
            <a:chOff x="2228" y="634"/>
            <a:chExt cx="1973" cy="1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2567" name="Freeform 1283"/>
            <p:cNvSpPr>
              <a:spLocks/>
            </p:cNvSpPr>
            <p:nvPr/>
          </p:nvSpPr>
          <p:spPr bwMode="auto">
            <a:xfrm>
              <a:off x="2798" y="634"/>
              <a:ext cx="650" cy="646"/>
            </a:xfrm>
            <a:custGeom>
              <a:avLst/>
              <a:gdLst>
                <a:gd name="T0" fmla="*/ 623 w 473"/>
                <a:gd name="T1" fmla="*/ 152 h 471"/>
                <a:gd name="T2" fmla="*/ 579 w 473"/>
                <a:gd name="T3" fmla="*/ 141 h 471"/>
                <a:gd name="T4" fmla="*/ 547 w 473"/>
                <a:gd name="T5" fmla="*/ 141 h 471"/>
                <a:gd name="T6" fmla="*/ 535 w 473"/>
                <a:gd name="T7" fmla="*/ 126 h 471"/>
                <a:gd name="T8" fmla="*/ 477 w 473"/>
                <a:gd name="T9" fmla="*/ 147 h 471"/>
                <a:gd name="T10" fmla="*/ 463 w 473"/>
                <a:gd name="T11" fmla="*/ 133 h 471"/>
                <a:gd name="T12" fmla="*/ 444 w 473"/>
                <a:gd name="T13" fmla="*/ 126 h 471"/>
                <a:gd name="T14" fmla="*/ 427 w 473"/>
                <a:gd name="T15" fmla="*/ 112 h 471"/>
                <a:gd name="T16" fmla="*/ 404 w 473"/>
                <a:gd name="T17" fmla="*/ 118 h 471"/>
                <a:gd name="T18" fmla="*/ 388 w 473"/>
                <a:gd name="T19" fmla="*/ 92 h 471"/>
                <a:gd name="T20" fmla="*/ 330 w 473"/>
                <a:gd name="T21" fmla="*/ 82 h 471"/>
                <a:gd name="T22" fmla="*/ 304 w 473"/>
                <a:gd name="T23" fmla="*/ 95 h 471"/>
                <a:gd name="T24" fmla="*/ 258 w 473"/>
                <a:gd name="T25" fmla="*/ 81 h 471"/>
                <a:gd name="T26" fmla="*/ 218 w 473"/>
                <a:gd name="T27" fmla="*/ 71 h 471"/>
                <a:gd name="T28" fmla="*/ 205 w 473"/>
                <a:gd name="T29" fmla="*/ 7 h 471"/>
                <a:gd name="T30" fmla="*/ 166 w 473"/>
                <a:gd name="T31" fmla="*/ 43 h 471"/>
                <a:gd name="T32" fmla="*/ 5 w 473"/>
                <a:gd name="T33" fmla="*/ 63 h 471"/>
                <a:gd name="T34" fmla="*/ 8 w 473"/>
                <a:gd name="T35" fmla="*/ 67 h 471"/>
                <a:gd name="T36" fmla="*/ 11 w 473"/>
                <a:gd name="T37" fmla="*/ 84 h 471"/>
                <a:gd name="T38" fmla="*/ 7 w 473"/>
                <a:gd name="T39" fmla="*/ 89 h 471"/>
                <a:gd name="T40" fmla="*/ 10 w 473"/>
                <a:gd name="T41" fmla="*/ 99 h 471"/>
                <a:gd name="T42" fmla="*/ 8 w 473"/>
                <a:gd name="T43" fmla="*/ 107 h 471"/>
                <a:gd name="T44" fmla="*/ 11 w 473"/>
                <a:gd name="T45" fmla="*/ 119 h 471"/>
                <a:gd name="T46" fmla="*/ 8 w 473"/>
                <a:gd name="T47" fmla="*/ 128 h 471"/>
                <a:gd name="T48" fmla="*/ 11 w 473"/>
                <a:gd name="T49" fmla="*/ 137 h 471"/>
                <a:gd name="T50" fmla="*/ 22 w 473"/>
                <a:gd name="T51" fmla="*/ 173 h 471"/>
                <a:gd name="T52" fmla="*/ 32 w 473"/>
                <a:gd name="T53" fmla="*/ 200 h 471"/>
                <a:gd name="T54" fmla="*/ 33 w 473"/>
                <a:gd name="T55" fmla="*/ 203 h 471"/>
                <a:gd name="T56" fmla="*/ 33 w 473"/>
                <a:gd name="T57" fmla="*/ 208 h 471"/>
                <a:gd name="T58" fmla="*/ 32 w 473"/>
                <a:gd name="T59" fmla="*/ 215 h 471"/>
                <a:gd name="T60" fmla="*/ 33 w 473"/>
                <a:gd name="T61" fmla="*/ 221 h 471"/>
                <a:gd name="T62" fmla="*/ 34 w 473"/>
                <a:gd name="T63" fmla="*/ 233 h 471"/>
                <a:gd name="T64" fmla="*/ 34 w 473"/>
                <a:gd name="T65" fmla="*/ 237 h 471"/>
                <a:gd name="T66" fmla="*/ 36 w 473"/>
                <a:gd name="T67" fmla="*/ 244 h 471"/>
                <a:gd name="T68" fmla="*/ 36 w 473"/>
                <a:gd name="T69" fmla="*/ 254 h 471"/>
                <a:gd name="T70" fmla="*/ 38 w 473"/>
                <a:gd name="T71" fmla="*/ 265 h 471"/>
                <a:gd name="T72" fmla="*/ 41 w 473"/>
                <a:gd name="T73" fmla="*/ 274 h 471"/>
                <a:gd name="T74" fmla="*/ 38 w 473"/>
                <a:gd name="T75" fmla="*/ 280 h 471"/>
                <a:gd name="T76" fmla="*/ 38 w 473"/>
                <a:gd name="T77" fmla="*/ 298 h 471"/>
                <a:gd name="T78" fmla="*/ 38 w 473"/>
                <a:gd name="T79" fmla="*/ 303 h 471"/>
                <a:gd name="T80" fmla="*/ 41 w 473"/>
                <a:gd name="T81" fmla="*/ 309 h 471"/>
                <a:gd name="T82" fmla="*/ 44 w 473"/>
                <a:gd name="T83" fmla="*/ 324 h 471"/>
                <a:gd name="T84" fmla="*/ 55 w 473"/>
                <a:gd name="T85" fmla="*/ 340 h 471"/>
                <a:gd name="T86" fmla="*/ 56 w 473"/>
                <a:gd name="T87" fmla="*/ 390 h 471"/>
                <a:gd name="T88" fmla="*/ 54 w 473"/>
                <a:gd name="T89" fmla="*/ 436 h 471"/>
                <a:gd name="T90" fmla="*/ 268 w 473"/>
                <a:gd name="T91" fmla="*/ 645 h 471"/>
                <a:gd name="T92" fmla="*/ 502 w 473"/>
                <a:gd name="T93" fmla="*/ 632 h 471"/>
                <a:gd name="T94" fmla="*/ 475 w 473"/>
                <a:gd name="T95" fmla="*/ 587 h 471"/>
                <a:gd name="T96" fmla="*/ 444 w 473"/>
                <a:gd name="T97" fmla="*/ 551 h 471"/>
                <a:gd name="T98" fmla="*/ 392 w 473"/>
                <a:gd name="T99" fmla="*/ 524 h 471"/>
                <a:gd name="T100" fmla="*/ 375 w 473"/>
                <a:gd name="T101" fmla="*/ 492 h 471"/>
                <a:gd name="T102" fmla="*/ 377 w 473"/>
                <a:gd name="T103" fmla="*/ 458 h 471"/>
                <a:gd name="T104" fmla="*/ 379 w 473"/>
                <a:gd name="T105" fmla="*/ 424 h 471"/>
                <a:gd name="T106" fmla="*/ 383 w 473"/>
                <a:gd name="T107" fmla="*/ 381 h 471"/>
                <a:gd name="T108" fmla="*/ 408 w 473"/>
                <a:gd name="T109" fmla="*/ 370 h 471"/>
                <a:gd name="T110" fmla="*/ 426 w 473"/>
                <a:gd name="T111" fmla="*/ 295 h 471"/>
                <a:gd name="T112" fmla="*/ 456 w 473"/>
                <a:gd name="T113" fmla="*/ 270 h 471"/>
                <a:gd name="T114" fmla="*/ 540 w 473"/>
                <a:gd name="T115" fmla="*/ 199 h 471"/>
                <a:gd name="T116" fmla="*/ 603 w 473"/>
                <a:gd name="T117" fmla="*/ 173 h 471"/>
                <a:gd name="T118" fmla="*/ 640 w 473"/>
                <a:gd name="T119" fmla="*/ 154 h 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3"/>
                <a:gd name="T181" fmla="*/ 0 h 471"/>
                <a:gd name="T182" fmla="*/ 473 w 473"/>
                <a:gd name="T183" fmla="*/ 471 h 47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3" h="471">
                  <a:moveTo>
                    <a:pt x="473" y="111"/>
                  </a:moveTo>
                  <a:cubicBezTo>
                    <a:pt x="472" y="111"/>
                    <a:pt x="471" y="110"/>
                    <a:pt x="470" y="111"/>
                  </a:cubicBezTo>
                  <a:cubicBezTo>
                    <a:pt x="468" y="111"/>
                    <a:pt x="468" y="110"/>
                    <a:pt x="467" y="110"/>
                  </a:cubicBezTo>
                  <a:cubicBezTo>
                    <a:pt x="466" y="110"/>
                    <a:pt x="464" y="110"/>
                    <a:pt x="462" y="110"/>
                  </a:cubicBezTo>
                  <a:cubicBezTo>
                    <a:pt x="460" y="110"/>
                    <a:pt x="459" y="109"/>
                    <a:pt x="457" y="109"/>
                  </a:cubicBezTo>
                  <a:cubicBezTo>
                    <a:pt x="455" y="109"/>
                    <a:pt x="454" y="110"/>
                    <a:pt x="453" y="111"/>
                  </a:cubicBezTo>
                  <a:cubicBezTo>
                    <a:pt x="450" y="112"/>
                    <a:pt x="449" y="112"/>
                    <a:pt x="447" y="111"/>
                  </a:cubicBezTo>
                  <a:cubicBezTo>
                    <a:pt x="446" y="110"/>
                    <a:pt x="444" y="109"/>
                    <a:pt x="443" y="108"/>
                  </a:cubicBezTo>
                  <a:cubicBezTo>
                    <a:pt x="441" y="106"/>
                    <a:pt x="442" y="104"/>
                    <a:pt x="438" y="103"/>
                  </a:cubicBezTo>
                  <a:cubicBezTo>
                    <a:pt x="435" y="102"/>
                    <a:pt x="433" y="103"/>
                    <a:pt x="430" y="102"/>
                  </a:cubicBezTo>
                  <a:cubicBezTo>
                    <a:pt x="428" y="102"/>
                    <a:pt x="426" y="102"/>
                    <a:pt x="424" y="103"/>
                  </a:cubicBezTo>
                  <a:cubicBezTo>
                    <a:pt x="423" y="103"/>
                    <a:pt x="422" y="103"/>
                    <a:pt x="421" y="103"/>
                  </a:cubicBezTo>
                  <a:cubicBezTo>
                    <a:pt x="420" y="103"/>
                    <a:pt x="419" y="103"/>
                    <a:pt x="418" y="103"/>
                  </a:cubicBezTo>
                  <a:cubicBezTo>
                    <a:pt x="416" y="102"/>
                    <a:pt x="414" y="103"/>
                    <a:pt x="412" y="103"/>
                  </a:cubicBezTo>
                  <a:cubicBezTo>
                    <a:pt x="411" y="103"/>
                    <a:pt x="409" y="103"/>
                    <a:pt x="409" y="103"/>
                  </a:cubicBezTo>
                  <a:cubicBezTo>
                    <a:pt x="408" y="103"/>
                    <a:pt x="408" y="101"/>
                    <a:pt x="409" y="101"/>
                  </a:cubicBezTo>
                  <a:cubicBezTo>
                    <a:pt x="407" y="100"/>
                    <a:pt x="403" y="103"/>
                    <a:pt x="401" y="103"/>
                  </a:cubicBezTo>
                  <a:cubicBezTo>
                    <a:pt x="400" y="103"/>
                    <a:pt x="399" y="103"/>
                    <a:pt x="398" y="103"/>
                  </a:cubicBezTo>
                  <a:cubicBezTo>
                    <a:pt x="396" y="103"/>
                    <a:pt x="397" y="103"/>
                    <a:pt x="396" y="102"/>
                  </a:cubicBezTo>
                  <a:cubicBezTo>
                    <a:pt x="393" y="99"/>
                    <a:pt x="395" y="100"/>
                    <a:pt x="395" y="98"/>
                  </a:cubicBezTo>
                  <a:cubicBezTo>
                    <a:pt x="395" y="98"/>
                    <a:pt x="393" y="98"/>
                    <a:pt x="393" y="97"/>
                  </a:cubicBezTo>
                  <a:cubicBezTo>
                    <a:pt x="394" y="96"/>
                    <a:pt x="392" y="97"/>
                    <a:pt x="392" y="97"/>
                  </a:cubicBezTo>
                  <a:cubicBezTo>
                    <a:pt x="391" y="96"/>
                    <a:pt x="391" y="94"/>
                    <a:pt x="391" y="92"/>
                  </a:cubicBezTo>
                  <a:cubicBezTo>
                    <a:pt x="391" y="91"/>
                    <a:pt x="391" y="92"/>
                    <a:pt x="389" y="92"/>
                  </a:cubicBezTo>
                  <a:cubicBezTo>
                    <a:pt x="386" y="92"/>
                    <a:pt x="383" y="94"/>
                    <a:pt x="380" y="96"/>
                  </a:cubicBezTo>
                  <a:cubicBezTo>
                    <a:pt x="376" y="98"/>
                    <a:pt x="372" y="99"/>
                    <a:pt x="369" y="102"/>
                  </a:cubicBezTo>
                  <a:cubicBezTo>
                    <a:pt x="367" y="104"/>
                    <a:pt x="365" y="105"/>
                    <a:pt x="363" y="105"/>
                  </a:cubicBezTo>
                  <a:cubicBezTo>
                    <a:pt x="361" y="106"/>
                    <a:pt x="360" y="106"/>
                    <a:pt x="358" y="107"/>
                  </a:cubicBezTo>
                  <a:cubicBezTo>
                    <a:pt x="355" y="107"/>
                    <a:pt x="355" y="106"/>
                    <a:pt x="353" y="106"/>
                  </a:cubicBezTo>
                  <a:cubicBezTo>
                    <a:pt x="351" y="105"/>
                    <a:pt x="348" y="108"/>
                    <a:pt x="347" y="107"/>
                  </a:cubicBezTo>
                  <a:cubicBezTo>
                    <a:pt x="346" y="107"/>
                    <a:pt x="346" y="104"/>
                    <a:pt x="348" y="103"/>
                  </a:cubicBezTo>
                  <a:cubicBezTo>
                    <a:pt x="346" y="102"/>
                    <a:pt x="344" y="103"/>
                    <a:pt x="342" y="103"/>
                  </a:cubicBezTo>
                  <a:cubicBezTo>
                    <a:pt x="342" y="103"/>
                    <a:pt x="341" y="102"/>
                    <a:pt x="341" y="102"/>
                  </a:cubicBezTo>
                  <a:cubicBezTo>
                    <a:pt x="340" y="102"/>
                    <a:pt x="340" y="102"/>
                    <a:pt x="340" y="101"/>
                  </a:cubicBezTo>
                  <a:cubicBezTo>
                    <a:pt x="337" y="103"/>
                    <a:pt x="339" y="101"/>
                    <a:pt x="339" y="100"/>
                  </a:cubicBezTo>
                  <a:cubicBezTo>
                    <a:pt x="339" y="99"/>
                    <a:pt x="339" y="97"/>
                    <a:pt x="337" y="97"/>
                  </a:cubicBezTo>
                  <a:cubicBezTo>
                    <a:pt x="339" y="95"/>
                    <a:pt x="337" y="96"/>
                    <a:pt x="336" y="95"/>
                  </a:cubicBezTo>
                  <a:cubicBezTo>
                    <a:pt x="335" y="94"/>
                    <a:pt x="334" y="95"/>
                    <a:pt x="333" y="95"/>
                  </a:cubicBezTo>
                  <a:cubicBezTo>
                    <a:pt x="333" y="95"/>
                    <a:pt x="331" y="94"/>
                    <a:pt x="331" y="94"/>
                  </a:cubicBezTo>
                  <a:cubicBezTo>
                    <a:pt x="329" y="93"/>
                    <a:pt x="327" y="92"/>
                    <a:pt x="325" y="92"/>
                  </a:cubicBezTo>
                  <a:cubicBezTo>
                    <a:pt x="325" y="92"/>
                    <a:pt x="324" y="93"/>
                    <a:pt x="323" y="92"/>
                  </a:cubicBezTo>
                  <a:cubicBezTo>
                    <a:pt x="323" y="92"/>
                    <a:pt x="323" y="91"/>
                    <a:pt x="323" y="92"/>
                  </a:cubicBezTo>
                  <a:cubicBezTo>
                    <a:pt x="323" y="91"/>
                    <a:pt x="323" y="90"/>
                    <a:pt x="322" y="91"/>
                  </a:cubicBezTo>
                  <a:cubicBezTo>
                    <a:pt x="321" y="90"/>
                    <a:pt x="320" y="90"/>
                    <a:pt x="320" y="88"/>
                  </a:cubicBezTo>
                  <a:cubicBezTo>
                    <a:pt x="319" y="86"/>
                    <a:pt x="322" y="85"/>
                    <a:pt x="319" y="85"/>
                  </a:cubicBezTo>
                  <a:cubicBezTo>
                    <a:pt x="317" y="84"/>
                    <a:pt x="318" y="82"/>
                    <a:pt x="317" y="82"/>
                  </a:cubicBezTo>
                  <a:cubicBezTo>
                    <a:pt x="316" y="82"/>
                    <a:pt x="315" y="82"/>
                    <a:pt x="313" y="82"/>
                  </a:cubicBezTo>
                  <a:cubicBezTo>
                    <a:pt x="312" y="82"/>
                    <a:pt x="311" y="81"/>
                    <a:pt x="311" y="82"/>
                  </a:cubicBezTo>
                  <a:cubicBezTo>
                    <a:pt x="309" y="82"/>
                    <a:pt x="309" y="83"/>
                    <a:pt x="307" y="83"/>
                  </a:cubicBezTo>
                  <a:cubicBezTo>
                    <a:pt x="306" y="83"/>
                    <a:pt x="304" y="82"/>
                    <a:pt x="303" y="84"/>
                  </a:cubicBezTo>
                  <a:cubicBezTo>
                    <a:pt x="302" y="85"/>
                    <a:pt x="302" y="88"/>
                    <a:pt x="303" y="89"/>
                  </a:cubicBezTo>
                  <a:cubicBezTo>
                    <a:pt x="304" y="92"/>
                    <a:pt x="304" y="91"/>
                    <a:pt x="300" y="92"/>
                  </a:cubicBezTo>
                  <a:cubicBezTo>
                    <a:pt x="298" y="93"/>
                    <a:pt x="298" y="93"/>
                    <a:pt x="296" y="91"/>
                  </a:cubicBezTo>
                  <a:cubicBezTo>
                    <a:pt x="296" y="89"/>
                    <a:pt x="295" y="87"/>
                    <a:pt x="294" y="86"/>
                  </a:cubicBezTo>
                  <a:cubicBezTo>
                    <a:pt x="293" y="85"/>
                    <a:pt x="291" y="83"/>
                    <a:pt x="291" y="81"/>
                  </a:cubicBezTo>
                  <a:cubicBezTo>
                    <a:pt x="291" y="80"/>
                    <a:pt x="292" y="79"/>
                    <a:pt x="292" y="78"/>
                  </a:cubicBezTo>
                  <a:cubicBezTo>
                    <a:pt x="292" y="76"/>
                    <a:pt x="288" y="75"/>
                    <a:pt x="286" y="75"/>
                  </a:cubicBezTo>
                  <a:cubicBezTo>
                    <a:pt x="284" y="76"/>
                    <a:pt x="281" y="76"/>
                    <a:pt x="279" y="75"/>
                  </a:cubicBezTo>
                  <a:cubicBezTo>
                    <a:pt x="277" y="75"/>
                    <a:pt x="276" y="73"/>
                    <a:pt x="278" y="71"/>
                  </a:cubicBezTo>
                  <a:cubicBezTo>
                    <a:pt x="279" y="71"/>
                    <a:pt x="285" y="71"/>
                    <a:pt x="282" y="67"/>
                  </a:cubicBezTo>
                  <a:cubicBezTo>
                    <a:pt x="281" y="67"/>
                    <a:pt x="278" y="67"/>
                    <a:pt x="277" y="68"/>
                  </a:cubicBezTo>
                  <a:cubicBezTo>
                    <a:pt x="275" y="68"/>
                    <a:pt x="272" y="66"/>
                    <a:pt x="270" y="65"/>
                  </a:cubicBezTo>
                  <a:cubicBezTo>
                    <a:pt x="269" y="64"/>
                    <a:pt x="262" y="63"/>
                    <a:pt x="262" y="61"/>
                  </a:cubicBezTo>
                  <a:cubicBezTo>
                    <a:pt x="259" y="61"/>
                    <a:pt x="250" y="62"/>
                    <a:pt x="248" y="60"/>
                  </a:cubicBezTo>
                  <a:cubicBezTo>
                    <a:pt x="247" y="59"/>
                    <a:pt x="245" y="60"/>
                    <a:pt x="244" y="60"/>
                  </a:cubicBezTo>
                  <a:cubicBezTo>
                    <a:pt x="243" y="60"/>
                    <a:pt x="241" y="60"/>
                    <a:pt x="240" y="60"/>
                  </a:cubicBezTo>
                  <a:cubicBezTo>
                    <a:pt x="239" y="61"/>
                    <a:pt x="238" y="62"/>
                    <a:pt x="237" y="62"/>
                  </a:cubicBezTo>
                  <a:cubicBezTo>
                    <a:pt x="236" y="63"/>
                    <a:pt x="234" y="63"/>
                    <a:pt x="232" y="63"/>
                  </a:cubicBezTo>
                  <a:cubicBezTo>
                    <a:pt x="230" y="64"/>
                    <a:pt x="232" y="65"/>
                    <a:pt x="231" y="67"/>
                  </a:cubicBezTo>
                  <a:cubicBezTo>
                    <a:pt x="231" y="68"/>
                    <a:pt x="229" y="68"/>
                    <a:pt x="228" y="68"/>
                  </a:cubicBezTo>
                  <a:cubicBezTo>
                    <a:pt x="227" y="68"/>
                    <a:pt x="224" y="68"/>
                    <a:pt x="223" y="69"/>
                  </a:cubicBezTo>
                  <a:cubicBezTo>
                    <a:pt x="222" y="69"/>
                    <a:pt x="222" y="68"/>
                    <a:pt x="221" y="69"/>
                  </a:cubicBezTo>
                  <a:cubicBezTo>
                    <a:pt x="219" y="69"/>
                    <a:pt x="218" y="70"/>
                    <a:pt x="215" y="70"/>
                  </a:cubicBezTo>
                  <a:cubicBezTo>
                    <a:pt x="214" y="69"/>
                    <a:pt x="210" y="70"/>
                    <a:pt x="210" y="68"/>
                  </a:cubicBezTo>
                  <a:cubicBezTo>
                    <a:pt x="209" y="68"/>
                    <a:pt x="211" y="66"/>
                    <a:pt x="210" y="66"/>
                  </a:cubicBezTo>
                  <a:cubicBezTo>
                    <a:pt x="210" y="64"/>
                    <a:pt x="210" y="64"/>
                    <a:pt x="209" y="63"/>
                  </a:cubicBezTo>
                  <a:cubicBezTo>
                    <a:pt x="208" y="59"/>
                    <a:pt x="199" y="60"/>
                    <a:pt x="196" y="60"/>
                  </a:cubicBezTo>
                  <a:cubicBezTo>
                    <a:pt x="193" y="59"/>
                    <a:pt x="191" y="59"/>
                    <a:pt x="188" y="59"/>
                  </a:cubicBezTo>
                  <a:cubicBezTo>
                    <a:pt x="187" y="59"/>
                    <a:pt x="186" y="59"/>
                    <a:pt x="185" y="59"/>
                  </a:cubicBezTo>
                  <a:cubicBezTo>
                    <a:pt x="183" y="58"/>
                    <a:pt x="184" y="58"/>
                    <a:pt x="183" y="57"/>
                  </a:cubicBezTo>
                  <a:cubicBezTo>
                    <a:pt x="181" y="54"/>
                    <a:pt x="181" y="55"/>
                    <a:pt x="178" y="55"/>
                  </a:cubicBezTo>
                  <a:cubicBezTo>
                    <a:pt x="177" y="55"/>
                    <a:pt x="176" y="54"/>
                    <a:pt x="175" y="54"/>
                  </a:cubicBezTo>
                  <a:cubicBezTo>
                    <a:pt x="173" y="54"/>
                    <a:pt x="173" y="55"/>
                    <a:pt x="172" y="55"/>
                  </a:cubicBezTo>
                  <a:cubicBezTo>
                    <a:pt x="168" y="56"/>
                    <a:pt x="162" y="54"/>
                    <a:pt x="159" y="52"/>
                  </a:cubicBezTo>
                  <a:cubicBezTo>
                    <a:pt x="158" y="50"/>
                    <a:pt x="156" y="49"/>
                    <a:pt x="156" y="46"/>
                  </a:cubicBezTo>
                  <a:cubicBezTo>
                    <a:pt x="156" y="45"/>
                    <a:pt x="156" y="45"/>
                    <a:pt x="157" y="43"/>
                  </a:cubicBezTo>
                  <a:cubicBezTo>
                    <a:pt x="157" y="41"/>
                    <a:pt x="157" y="39"/>
                    <a:pt x="156" y="36"/>
                  </a:cubicBezTo>
                  <a:cubicBezTo>
                    <a:pt x="155" y="33"/>
                    <a:pt x="154" y="29"/>
                    <a:pt x="153" y="26"/>
                  </a:cubicBezTo>
                  <a:cubicBezTo>
                    <a:pt x="153" y="22"/>
                    <a:pt x="151" y="20"/>
                    <a:pt x="150" y="17"/>
                  </a:cubicBezTo>
                  <a:cubicBezTo>
                    <a:pt x="150" y="14"/>
                    <a:pt x="147" y="8"/>
                    <a:pt x="149" y="5"/>
                  </a:cubicBezTo>
                  <a:cubicBezTo>
                    <a:pt x="145" y="5"/>
                    <a:pt x="142" y="1"/>
                    <a:pt x="139" y="1"/>
                  </a:cubicBezTo>
                  <a:cubicBezTo>
                    <a:pt x="137" y="2"/>
                    <a:pt x="136" y="3"/>
                    <a:pt x="134" y="3"/>
                  </a:cubicBezTo>
                  <a:cubicBezTo>
                    <a:pt x="133" y="3"/>
                    <a:pt x="129" y="1"/>
                    <a:pt x="128" y="0"/>
                  </a:cubicBezTo>
                  <a:cubicBezTo>
                    <a:pt x="128" y="7"/>
                    <a:pt x="128" y="13"/>
                    <a:pt x="128" y="20"/>
                  </a:cubicBezTo>
                  <a:cubicBezTo>
                    <a:pt x="128" y="23"/>
                    <a:pt x="128" y="26"/>
                    <a:pt x="128" y="30"/>
                  </a:cubicBezTo>
                  <a:cubicBezTo>
                    <a:pt x="128" y="32"/>
                    <a:pt x="124" y="31"/>
                    <a:pt x="121" y="31"/>
                  </a:cubicBezTo>
                  <a:cubicBezTo>
                    <a:pt x="109" y="31"/>
                    <a:pt x="97" y="31"/>
                    <a:pt x="85" y="31"/>
                  </a:cubicBezTo>
                  <a:cubicBezTo>
                    <a:pt x="59" y="31"/>
                    <a:pt x="34" y="31"/>
                    <a:pt x="8" y="31"/>
                  </a:cubicBezTo>
                  <a:cubicBezTo>
                    <a:pt x="5" y="31"/>
                    <a:pt x="2" y="30"/>
                    <a:pt x="1" y="32"/>
                  </a:cubicBezTo>
                  <a:cubicBezTo>
                    <a:pt x="0" y="33"/>
                    <a:pt x="1" y="35"/>
                    <a:pt x="2" y="36"/>
                  </a:cubicBezTo>
                  <a:cubicBezTo>
                    <a:pt x="2" y="38"/>
                    <a:pt x="5" y="41"/>
                    <a:pt x="4" y="42"/>
                  </a:cubicBezTo>
                  <a:cubicBezTo>
                    <a:pt x="5" y="43"/>
                    <a:pt x="4" y="45"/>
                    <a:pt x="4" y="46"/>
                  </a:cubicBezTo>
                  <a:cubicBezTo>
                    <a:pt x="4" y="46"/>
                    <a:pt x="5" y="46"/>
                    <a:pt x="6" y="46"/>
                  </a:cubicBezTo>
                  <a:cubicBezTo>
                    <a:pt x="5" y="47"/>
                    <a:pt x="5" y="47"/>
                    <a:pt x="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8"/>
                  </a:cubicBezTo>
                  <a:cubicBezTo>
                    <a:pt x="6" y="48"/>
                    <a:pt x="6" y="48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1"/>
                    <a:pt x="7" y="51"/>
                    <a:pt x="7" y="53"/>
                  </a:cubicBezTo>
                  <a:cubicBezTo>
                    <a:pt x="7" y="53"/>
                    <a:pt x="8" y="54"/>
                    <a:pt x="9" y="55"/>
                  </a:cubicBezTo>
                  <a:cubicBezTo>
                    <a:pt x="8" y="55"/>
                    <a:pt x="8" y="56"/>
                    <a:pt x="10" y="56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8" y="60"/>
                    <a:pt x="9" y="60"/>
                    <a:pt x="8" y="61"/>
                  </a:cubicBezTo>
                  <a:cubicBezTo>
                    <a:pt x="8" y="61"/>
                    <a:pt x="7" y="60"/>
                    <a:pt x="8" y="61"/>
                  </a:cubicBezTo>
                  <a:cubicBezTo>
                    <a:pt x="7" y="62"/>
                    <a:pt x="7" y="61"/>
                    <a:pt x="7" y="61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7" y="62"/>
                    <a:pt x="6" y="62"/>
                  </a:cubicBezTo>
                  <a:cubicBezTo>
                    <a:pt x="7" y="63"/>
                    <a:pt x="7" y="63"/>
                    <a:pt x="6" y="63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5" y="65"/>
                  </a:cubicBezTo>
                  <a:cubicBezTo>
                    <a:pt x="7" y="65"/>
                    <a:pt x="6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6" y="66"/>
                    <a:pt x="6" y="67"/>
                    <a:pt x="7" y="67"/>
                  </a:cubicBezTo>
                  <a:cubicBezTo>
                    <a:pt x="5" y="67"/>
                    <a:pt x="5" y="68"/>
                    <a:pt x="7" y="68"/>
                  </a:cubicBezTo>
                  <a:cubicBezTo>
                    <a:pt x="5" y="69"/>
                    <a:pt x="6" y="70"/>
                    <a:pt x="8" y="70"/>
                  </a:cubicBezTo>
                  <a:cubicBezTo>
                    <a:pt x="6" y="70"/>
                    <a:pt x="6" y="71"/>
                    <a:pt x="7" y="72"/>
                  </a:cubicBezTo>
                  <a:cubicBezTo>
                    <a:pt x="6" y="72"/>
                    <a:pt x="6" y="72"/>
                    <a:pt x="6" y="73"/>
                  </a:cubicBezTo>
                  <a:cubicBezTo>
                    <a:pt x="6" y="73"/>
                    <a:pt x="7" y="73"/>
                    <a:pt x="8" y="73"/>
                  </a:cubicBezTo>
                  <a:cubicBezTo>
                    <a:pt x="5" y="73"/>
                    <a:pt x="9" y="74"/>
                    <a:pt x="6" y="76"/>
                  </a:cubicBezTo>
                  <a:cubicBezTo>
                    <a:pt x="8" y="76"/>
                    <a:pt x="8" y="76"/>
                    <a:pt x="7" y="76"/>
                  </a:cubicBezTo>
                  <a:cubicBezTo>
                    <a:pt x="7" y="77"/>
                    <a:pt x="7" y="77"/>
                    <a:pt x="8" y="78"/>
                  </a:cubicBezTo>
                  <a:cubicBezTo>
                    <a:pt x="7" y="77"/>
                    <a:pt x="7" y="78"/>
                    <a:pt x="6" y="78"/>
                  </a:cubicBezTo>
                  <a:cubicBezTo>
                    <a:pt x="9" y="77"/>
                    <a:pt x="3" y="81"/>
                    <a:pt x="7" y="80"/>
                  </a:cubicBezTo>
                  <a:cubicBezTo>
                    <a:pt x="6" y="81"/>
                    <a:pt x="7" y="81"/>
                    <a:pt x="6" y="82"/>
                  </a:cubicBezTo>
                  <a:cubicBezTo>
                    <a:pt x="7" y="83"/>
                    <a:pt x="8" y="84"/>
                    <a:pt x="7" y="85"/>
                  </a:cubicBezTo>
                  <a:cubicBezTo>
                    <a:pt x="7" y="85"/>
                    <a:pt x="8" y="85"/>
                    <a:pt x="8" y="85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8" y="86"/>
                    <a:pt x="8" y="87"/>
                    <a:pt x="8" y="87"/>
                  </a:cubicBezTo>
                  <a:cubicBezTo>
                    <a:pt x="7" y="87"/>
                    <a:pt x="7" y="88"/>
                    <a:pt x="7" y="88"/>
                  </a:cubicBezTo>
                  <a:cubicBezTo>
                    <a:pt x="9" y="88"/>
                    <a:pt x="8" y="89"/>
                    <a:pt x="7" y="90"/>
                  </a:cubicBezTo>
                  <a:cubicBezTo>
                    <a:pt x="8" y="90"/>
                    <a:pt x="8" y="91"/>
                    <a:pt x="6" y="91"/>
                  </a:cubicBezTo>
                  <a:cubicBezTo>
                    <a:pt x="7" y="92"/>
                    <a:pt x="7" y="93"/>
                    <a:pt x="8" y="93"/>
                  </a:cubicBezTo>
                  <a:cubicBezTo>
                    <a:pt x="7" y="93"/>
                    <a:pt x="7" y="93"/>
                    <a:pt x="6" y="93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3"/>
                    <a:pt x="7" y="93"/>
                    <a:pt x="8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8" y="94"/>
                    <a:pt x="7" y="94"/>
                    <a:pt x="7" y="94"/>
                  </a:cubicBezTo>
                  <a:cubicBezTo>
                    <a:pt x="7" y="95"/>
                    <a:pt x="6" y="96"/>
                    <a:pt x="7" y="97"/>
                  </a:cubicBezTo>
                  <a:cubicBezTo>
                    <a:pt x="6" y="98"/>
                    <a:pt x="6" y="99"/>
                    <a:pt x="8" y="98"/>
                  </a:cubicBezTo>
                  <a:cubicBezTo>
                    <a:pt x="6" y="99"/>
                    <a:pt x="6" y="100"/>
                    <a:pt x="8" y="100"/>
                  </a:cubicBezTo>
                  <a:cubicBezTo>
                    <a:pt x="6" y="102"/>
                    <a:pt x="11" y="106"/>
                    <a:pt x="11" y="109"/>
                  </a:cubicBezTo>
                  <a:cubicBezTo>
                    <a:pt x="11" y="110"/>
                    <a:pt x="12" y="110"/>
                    <a:pt x="12" y="111"/>
                  </a:cubicBezTo>
                  <a:cubicBezTo>
                    <a:pt x="12" y="112"/>
                    <a:pt x="12" y="113"/>
                    <a:pt x="12" y="114"/>
                  </a:cubicBezTo>
                  <a:cubicBezTo>
                    <a:pt x="12" y="116"/>
                    <a:pt x="14" y="117"/>
                    <a:pt x="14" y="118"/>
                  </a:cubicBezTo>
                  <a:cubicBezTo>
                    <a:pt x="14" y="119"/>
                    <a:pt x="14" y="119"/>
                    <a:pt x="14" y="120"/>
                  </a:cubicBezTo>
                  <a:cubicBezTo>
                    <a:pt x="13" y="121"/>
                    <a:pt x="18" y="125"/>
                    <a:pt x="16" y="126"/>
                  </a:cubicBezTo>
                  <a:cubicBezTo>
                    <a:pt x="17" y="127"/>
                    <a:pt x="18" y="128"/>
                    <a:pt x="18" y="129"/>
                  </a:cubicBezTo>
                  <a:cubicBezTo>
                    <a:pt x="19" y="129"/>
                    <a:pt x="19" y="130"/>
                    <a:pt x="20" y="131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20" y="131"/>
                    <a:pt x="20" y="133"/>
                    <a:pt x="20" y="134"/>
                  </a:cubicBezTo>
                  <a:cubicBezTo>
                    <a:pt x="21" y="135"/>
                    <a:pt x="22" y="137"/>
                    <a:pt x="22" y="140"/>
                  </a:cubicBezTo>
                  <a:cubicBezTo>
                    <a:pt x="23" y="142"/>
                    <a:pt x="26" y="144"/>
                    <a:pt x="23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6"/>
                    <a:pt x="24" y="146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5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3" y="149"/>
                    <a:pt x="23" y="150"/>
                    <a:pt x="25" y="150"/>
                  </a:cubicBezTo>
                  <a:cubicBezTo>
                    <a:pt x="25" y="150"/>
                    <a:pt x="24" y="150"/>
                    <a:pt x="24" y="150"/>
                  </a:cubicBezTo>
                  <a:cubicBezTo>
                    <a:pt x="24" y="150"/>
                    <a:pt x="25" y="150"/>
                    <a:pt x="25" y="150"/>
                  </a:cubicBezTo>
                  <a:cubicBezTo>
                    <a:pt x="25" y="150"/>
                    <a:pt x="24" y="150"/>
                    <a:pt x="24" y="150"/>
                  </a:cubicBezTo>
                  <a:cubicBezTo>
                    <a:pt x="24" y="151"/>
                    <a:pt x="24" y="151"/>
                    <a:pt x="24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2"/>
                    <a:pt x="24" y="152"/>
                    <a:pt x="23" y="153"/>
                  </a:cubicBezTo>
                  <a:cubicBezTo>
                    <a:pt x="24" y="153"/>
                    <a:pt x="24" y="153"/>
                    <a:pt x="24" y="153"/>
                  </a:cubicBezTo>
                  <a:cubicBezTo>
                    <a:pt x="24" y="153"/>
                    <a:pt x="24" y="154"/>
                    <a:pt x="24" y="155"/>
                  </a:cubicBezTo>
                  <a:cubicBezTo>
                    <a:pt x="24" y="155"/>
                    <a:pt x="24" y="156"/>
                    <a:pt x="24" y="156"/>
                  </a:cubicBezTo>
                  <a:cubicBezTo>
                    <a:pt x="24" y="157"/>
                    <a:pt x="24" y="157"/>
                    <a:pt x="23" y="157"/>
                  </a:cubicBezTo>
                  <a:cubicBezTo>
                    <a:pt x="24" y="158"/>
                    <a:pt x="24" y="158"/>
                    <a:pt x="25" y="158"/>
                  </a:cubicBezTo>
                  <a:cubicBezTo>
                    <a:pt x="25" y="158"/>
                    <a:pt x="25" y="159"/>
                    <a:pt x="25" y="15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25" y="160"/>
                    <a:pt x="25" y="161"/>
                    <a:pt x="24" y="161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25" y="161"/>
                    <a:pt x="25" y="161"/>
                    <a:pt x="24" y="161"/>
                  </a:cubicBezTo>
                  <a:cubicBezTo>
                    <a:pt x="25" y="162"/>
                    <a:pt x="25" y="162"/>
                    <a:pt x="25" y="163"/>
                  </a:cubicBezTo>
                  <a:cubicBezTo>
                    <a:pt x="25" y="163"/>
                    <a:pt x="25" y="163"/>
                    <a:pt x="26" y="164"/>
                  </a:cubicBezTo>
                  <a:cubicBezTo>
                    <a:pt x="25" y="164"/>
                    <a:pt x="25" y="164"/>
                    <a:pt x="25" y="165"/>
                  </a:cubicBezTo>
                  <a:cubicBezTo>
                    <a:pt x="26" y="165"/>
                    <a:pt x="25" y="168"/>
                    <a:pt x="25" y="16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25" y="170"/>
                    <a:pt x="25" y="170"/>
                  </a:cubicBezTo>
                  <a:cubicBezTo>
                    <a:pt x="25" y="170"/>
                    <a:pt x="25" y="171"/>
                    <a:pt x="25" y="172"/>
                  </a:cubicBezTo>
                  <a:cubicBezTo>
                    <a:pt x="25" y="172"/>
                    <a:pt x="25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5" y="173"/>
                    <a:pt x="25" y="172"/>
                    <a:pt x="25" y="173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5" y="174"/>
                    <a:pt x="26" y="174"/>
                    <a:pt x="26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6"/>
                    <a:pt x="25" y="176"/>
                    <a:pt x="25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7"/>
                    <a:pt x="26" y="177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5" y="178"/>
                    <a:pt x="25" y="179"/>
                  </a:cubicBezTo>
                  <a:cubicBezTo>
                    <a:pt x="26" y="179"/>
                    <a:pt x="26" y="180"/>
                    <a:pt x="26" y="181"/>
                  </a:cubicBezTo>
                  <a:cubicBezTo>
                    <a:pt x="26" y="181"/>
                    <a:pt x="25" y="181"/>
                    <a:pt x="25" y="181"/>
                  </a:cubicBezTo>
                  <a:cubicBezTo>
                    <a:pt x="26" y="182"/>
                    <a:pt x="27" y="183"/>
                    <a:pt x="26" y="184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6" y="184"/>
                    <a:pt x="26" y="185"/>
                    <a:pt x="26" y="185"/>
                  </a:cubicBezTo>
                  <a:cubicBezTo>
                    <a:pt x="26" y="186"/>
                    <a:pt x="26" y="187"/>
                    <a:pt x="26" y="188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26" y="188"/>
                    <a:pt x="27" y="188"/>
                    <a:pt x="27" y="188"/>
                  </a:cubicBezTo>
                  <a:cubicBezTo>
                    <a:pt x="27" y="188"/>
                    <a:pt x="26" y="188"/>
                    <a:pt x="26" y="188"/>
                  </a:cubicBezTo>
                  <a:cubicBezTo>
                    <a:pt x="26" y="188"/>
                    <a:pt x="26" y="188"/>
                    <a:pt x="26" y="189"/>
                  </a:cubicBezTo>
                  <a:cubicBezTo>
                    <a:pt x="25" y="190"/>
                    <a:pt x="26" y="194"/>
                    <a:pt x="28" y="193"/>
                  </a:cubicBezTo>
                  <a:cubicBezTo>
                    <a:pt x="27" y="194"/>
                    <a:pt x="28" y="194"/>
                    <a:pt x="27" y="195"/>
                  </a:cubicBezTo>
                  <a:cubicBezTo>
                    <a:pt x="28" y="196"/>
                    <a:pt x="28" y="197"/>
                    <a:pt x="30" y="196"/>
                  </a:cubicBezTo>
                  <a:cubicBezTo>
                    <a:pt x="30" y="196"/>
                    <a:pt x="30" y="196"/>
                    <a:pt x="30" y="196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97"/>
                    <a:pt x="30" y="197"/>
                    <a:pt x="30" y="198"/>
                  </a:cubicBezTo>
                  <a:cubicBezTo>
                    <a:pt x="29" y="198"/>
                    <a:pt x="29" y="199"/>
                    <a:pt x="30" y="200"/>
                  </a:cubicBezTo>
                  <a:cubicBezTo>
                    <a:pt x="29" y="201"/>
                    <a:pt x="28" y="201"/>
                    <a:pt x="29" y="202"/>
                  </a:cubicBezTo>
                  <a:cubicBezTo>
                    <a:pt x="29" y="203"/>
                    <a:pt x="29" y="202"/>
                    <a:pt x="28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29" y="203"/>
                    <a:pt x="29" y="203"/>
                    <a:pt x="29" y="204"/>
                  </a:cubicBezTo>
                  <a:cubicBezTo>
                    <a:pt x="29" y="204"/>
                    <a:pt x="29" y="203"/>
                    <a:pt x="28" y="204"/>
                  </a:cubicBezTo>
                  <a:cubicBezTo>
                    <a:pt x="28" y="204"/>
                    <a:pt x="28" y="204"/>
                    <a:pt x="28" y="204"/>
                  </a:cubicBezTo>
                  <a:cubicBezTo>
                    <a:pt x="28" y="204"/>
                    <a:pt x="28" y="204"/>
                    <a:pt x="29" y="205"/>
                  </a:cubicBezTo>
                  <a:cubicBezTo>
                    <a:pt x="26" y="206"/>
                    <a:pt x="28" y="207"/>
                    <a:pt x="28" y="209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28" y="209"/>
                    <a:pt x="28" y="209"/>
                    <a:pt x="29" y="209"/>
                  </a:cubicBezTo>
                  <a:cubicBezTo>
                    <a:pt x="28" y="210"/>
                    <a:pt x="28" y="216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7" y="217"/>
                    <a:pt x="27" y="219"/>
                    <a:pt x="28" y="219"/>
                  </a:cubicBezTo>
                  <a:cubicBezTo>
                    <a:pt x="28" y="220"/>
                    <a:pt x="28" y="219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9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9" y="221"/>
                    <a:pt x="29" y="221"/>
                  </a:cubicBezTo>
                  <a:cubicBezTo>
                    <a:pt x="29" y="222"/>
                    <a:pt x="29" y="221"/>
                    <a:pt x="29" y="222"/>
                  </a:cubicBezTo>
                  <a:cubicBezTo>
                    <a:pt x="29" y="222"/>
                    <a:pt x="29" y="222"/>
                    <a:pt x="29" y="223"/>
                  </a:cubicBezTo>
                  <a:cubicBezTo>
                    <a:pt x="30" y="223"/>
                    <a:pt x="30" y="223"/>
                    <a:pt x="30" y="224"/>
                  </a:cubicBezTo>
                  <a:cubicBezTo>
                    <a:pt x="30" y="224"/>
                    <a:pt x="30" y="224"/>
                    <a:pt x="30" y="224"/>
                  </a:cubicBezTo>
                  <a:cubicBezTo>
                    <a:pt x="31" y="225"/>
                    <a:pt x="30" y="224"/>
                    <a:pt x="30" y="225"/>
                  </a:cubicBezTo>
                  <a:cubicBezTo>
                    <a:pt x="31" y="225"/>
                    <a:pt x="31" y="229"/>
                    <a:pt x="31" y="230"/>
                  </a:cubicBezTo>
                  <a:cubicBezTo>
                    <a:pt x="31" y="230"/>
                    <a:pt x="31" y="230"/>
                    <a:pt x="32" y="230"/>
                  </a:cubicBezTo>
                  <a:cubicBezTo>
                    <a:pt x="31" y="231"/>
                    <a:pt x="31" y="233"/>
                    <a:pt x="33" y="233"/>
                  </a:cubicBezTo>
                  <a:cubicBezTo>
                    <a:pt x="32" y="233"/>
                    <a:pt x="32" y="233"/>
                    <a:pt x="32" y="234"/>
                  </a:cubicBezTo>
                  <a:cubicBezTo>
                    <a:pt x="33" y="234"/>
                    <a:pt x="32" y="235"/>
                    <a:pt x="33" y="236"/>
                  </a:cubicBezTo>
                  <a:cubicBezTo>
                    <a:pt x="33" y="236"/>
                    <a:pt x="32" y="235"/>
                    <a:pt x="32" y="236"/>
                  </a:cubicBezTo>
                  <a:cubicBezTo>
                    <a:pt x="33" y="236"/>
                    <a:pt x="34" y="236"/>
                    <a:pt x="33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35" y="239"/>
                    <a:pt x="37" y="241"/>
                    <a:pt x="38" y="243"/>
                  </a:cubicBezTo>
                  <a:cubicBezTo>
                    <a:pt x="39" y="244"/>
                    <a:pt x="40" y="246"/>
                    <a:pt x="39" y="247"/>
                  </a:cubicBezTo>
                  <a:cubicBezTo>
                    <a:pt x="40" y="247"/>
                    <a:pt x="40" y="247"/>
                    <a:pt x="40" y="248"/>
                  </a:cubicBezTo>
                  <a:cubicBezTo>
                    <a:pt x="40" y="248"/>
                    <a:pt x="40" y="248"/>
                    <a:pt x="40" y="248"/>
                  </a:cubicBezTo>
                  <a:cubicBezTo>
                    <a:pt x="40" y="249"/>
                    <a:pt x="40" y="250"/>
                    <a:pt x="41" y="251"/>
                  </a:cubicBezTo>
                  <a:cubicBezTo>
                    <a:pt x="39" y="252"/>
                    <a:pt x="41" y="258"/>
                    <a:pt x="41" y="259"/>
                  </a:cubicBezTo>
                  <a:cubicBezTo>
                    <a:pt x="41" y="261"/>
                    <a:pt x="42" y="263"/>
                    <a:pt x="42" y="264"/>
                  </a:cubicBezTo>
                  <a:cubicBezTo>
                    <a:pt x="42" y="266"/>
                    <a:pt x="41" y="268"/>
                    <a:pt x="41" y="269"/>
                  </a:cubicBezTo>
                  <a:cubicBezTo>
                    <a:pt x="41" y="271"/>
                    <a:pt x="42" y="274"/>
                    <a:pt x="42" y="276"/>
                  </a:cubicBezTo>
                  <a:cubicBezTo>
                    <a:pt x="42" y="278"/>
                    <a:pt x="42" y="282"/>
                    <a:pt x="41" y="284"/>
                  </a:cubicBezTo>
                  <a:cubicBezTo>
                    <a:pt x="40" y="286"/>
                    <a:pt x="38" y="289"/>
                    <a:pt x="37" y="290"/>
                  </a:cubicBezTo>
                  <a:cubicBezTo>
                    <a:pt x="35" y="293"/>
                    <a:pt x="32" y="294"/>
                    <a:pt x="30" y="296"/>
                  </a:cubicBezTo>
                  <a:cubicBezTo>
                    <a:pt x="27" y="298"/>
                    <a:pt x="23" y="299"/>
                    <a:pt x="25" y="303"/>
                  </a:cubicBezTo>
                  <a:cubicBezTo>
                    <a:pt x="26" y="306"/>
                    <a:pt x="30" y="308"/>
                    <a:pt x="31" y="312"/>
                  </a:cubicBezTo>
                  <a:cubicBezTo>
                    <a:pt x="31" y="313"/>
                    <a:pt x="32" y="315"/>
                    <a:pt x="33" y="316"/>
                  </a:cubicBezTo>
                  <a:cubicBezTo>
                    <a:pt x="35" y="318"/>
                    <a:pt x="36" y="317"/>
                    <a:pt x="39" y="318"/>
                  </a:cubicBezTo>
                  <a:cubicBezTo>
                    <a:pt x="42" y="319"/>
                    <a:pt x="46" y="321"/>
                    <a:pt x="48" y="325"/>
                  </a:cubicBezTo>
                  <a:cubicBezTo>
                    <a:pt x="49" y="327"/>
                    <a:pt x="49" y="330"/>
                    <a:pt x="49" y="334"/>
                  </a:cubicBezTo>
                  <a:cubicBezTo>
                    <a:pt x="49" y="342"/>
                    <a:pt x="49" y="350"/>
                    <a:pt x="49" y="358"/>
                  </a:cubicBezTo>
                  <a:cubicBezTo>
                    <a:pt x="49" y="368"/>
                    <a:pt x="49" y="379"/>
                    <a:pt x="49" y="389"/>
                  </a:cubicBezTo>
                  <a:cubicBezTo>
                    <a:pt x="49" y="416"/>
                    <a:pt x="49" y="443"/>
                    <a:pt x="49" y="470"/>
                  </a:cubicBezTo>
                  <a:cubicBezTo>
                    <a:pt x="97" y="470"/>
                    <a:pt x="146" y="470"/>
                    <a:pt x="195" y="470"/>
                  </a:cubicBezTo>
                  <a:cubicBezTo>
                    <a:pt x="244" y="470"/>
                    <a:pt x="292" y="471"/>
                    <a:pt x="341" y="471"/>
                  </a:cubicBezTo>
                  <a:cubicBezTo>
                    <a:pt x="349" y="471"/>
                    <a:pt x="356" y="471"/>
                    <a:pt x="363" y="470"/>
                  </a:cubicBezTo>
                  <a:cubicBezTo>
                    <a:pt x="365" y="470"/>
                    <a:pt x="368" y="471"/>
                    <a:pt x="368" y="470"/>
                  </a:cubicBezTo>
                  <a:cubicBezTo>
                    <a:pt x="368" y="469"/>
                    <a:pt x="367" y="468"/>
                    <a:pt x="367" y="467"/>
                  </a:cubicBezTo>
                  <a:cubicBezTo>
                    <a:pt x="367" y="466"/>
                    <a:pt x="368" y="465"/>
                    <a:pt x="367" y="464"/>
                  </a:cubicBezTo>
                  <a:cubicBezTo>
                    <a:pt x="367" y="463"/>
                    <a:pt x="366" y="462"/>
                    <a:pt x="365" y="461"/>
                  </a:cubicBezTo>
                  <a:cubicBezTo>
                    <a:pt x="365" y="459"/>
                    <a:pt x="365" y="457"/>
                    <a:pt x="365" y="455"/>
                  </a:cubicBezTo>
                  <a:cubicBezTo>
                    <a:pt x="365" y="453"/>
                    <a:pt x="367" y="451"/>
                    <a:pt x="367" y="449"/>
                  </a:cubicBezTo>
                  <a:cubicBezTo>
                    <a:pt x="366" y="448"/>
                    <a:pt x="365" y="445"/>
                    <a:pt x="365" y="443"/>
                  </a:cubicBezTo>
                  <a:cubicBezTo>
                    <a:pt x="363" y="440"/>
                    <a:pt x="359" y="436"/>
                    <a:pt x="357" y="433"/>
                  </a:cubicBezTo>
                  <a:cubicBezTo>
                    <a:pt x="355" y="431"/>
                    <a:pt x="354" y="431"/>
                    <a:pt x="352" y="430"/>
                  </a:cubicBezTo>
                  <a:cubicBezTo>
                    <a:pt x="350" y="429"/>
                    <a:pt x="348" y="429"/>
                    <a:pt x="346" y="428"/>
                  </a:cubicBezTo>
                  <a:cubicBezTo>
                    <a:pt x="342" y="427"/>
                    <a:pt x="340" y="422"/>
                    <a:pt x="337" y="420"/>
                  </a:cubicBezTo>
                  <a:cubicBezTo>
                    <a:pt x="333" y="417"/>
                    <a:pt x="329" y="417"/>
                    <a:pt x="327" y="412"/>
                  </a:cubicBezTo>
                  <a:cubicBezTo>
                    <a:pt x="327" y="411"/>
                    <a:pt x="327" y="410"/>
                    <a:pt x="327" y="409"/>
                  </a:cubicBezTo>
                  <a:cubicBezTo>
                    <a:pt x="326" y="408"/>
                    <a:pt x="325" y="408"/>
                    <a:pt x="325" y="407"/>
                  </a:cubicBezTo>
                  <a:cubicBezTo>
                    <a:pt x="325" y="406"/>
                    <a:pt x="326" y="406"/>
                    <a:pt x="325" y="405"/>
                  </a:cubicBezTo>
                  <a:cubicBezTo>
                    <a:pt x="325" y="404"/>
                    <a:pt x="324" y="403"/>
                    <a:pt x="323" y="402"/>
                  </a:cubicBezTo>
                  <a:cubicBezTo>
                    <a:pt x="321" y="399"/>
                    <a:pt x="314" y="398"/>
                    <a:pt x="311" y="397"/>
                  </a:cubicBezTo>
                  <a:cubicBezTo>
                    <a:pt x="308" y="396"/>
                    <a:pt x="306" y="395"/>
                    <a:pt x="304" y="393"/>
                  </a:cubicBezTo>
                  <a:cubicBezTo>
                    <a:pt x="303" y="391"/>
                    <a:pt x="303" y="389"/>
                    <a:pt x="302" y="388"/>
                  </a:cubicBezTo>
                  <a:cubicBezTo>
                    <a:pt x="299" y="385"/>
                    <a:pt x="292" y="386"/>
                    <a:pt x="289" y="385"/>
                  </a:cubicBezTo>
                  <a:cubicBezTo>
                    <a:pt x="287" y="385"/>
                    <a:pt x="288" y="385"/>
                    <a:pt x="287" y="384"/>
                  </a:cubicBezTo>
                  <a:cubicBezTo>
                    <a:pt x="286" y="384"/>
                    <a:pt x="286" y="383"/>
                    <a:pt x="285" y="382"/>
                  </a:cubicBezTo>
                  <a:cubicBezTo>
                    <a:pt x="285" y="382"/>
                    <a:pt x="283" y="382"/>
                    <a:pt x="283" y="382"/>
                  </a:cubicBezTo>
                  <a:cubicBezTo>
                    <a:pt x="282" y="381"/>
                    <a:pt x="282" y="379"/>
                    <a:pt x="281" y="378"/>
                  </a:cubicBezTo>
                  <a:cubicBezTo>
                    <a:pt x="279" y="377"/>
                    <a:pt x="278" y="375"/>
                    <a:pt x="276" y="374"/>
                  </a:cubicBezTo>
                  <a:cubicBezTo>
                    <a:pt x="275" y="373"/>
                    <a:pt x="271" y="372"/>
                    <a:pt x="271" y="370"/>
                  </a:cubicBezTo>
                  <a:cubicBezTo>
                    <a:pt x="271" y="368"/>
                    <a:pt x="273" y="366"/>
                    <a:pt x="274" y="365"/>
                  </a:cubicBezTo>
                  <a:cubicBezTo>
                    <a:pt x="274" y="363"/>
                    <a:pt x="273" y="361"/>
                    <a:pt x="273" y="359"/>
                  </a:cubicBezTo>
                  <a:cubicBezTo>
                    <a:pt x="273" y="358"/>
                    <a:pt x="274" y="358"/>
                    <a:pt x="275" y="356"/>
                  </a:cubicBezTo>
                  <a:cubicBezTo>
                    <a:pt x="275" y="355"/>
                    <a:pt x="274" y="354"/>
                    <a:pt x="274" y="352"/>
                  </a:cubicBezTo>
                  <a:cubicBezTo>
                    <a:pt x="273" y="351"/>
                    <a:pt x="274" y="350"/>
                    <a:pt x="274" y="348"/>
                  </a:cubicBezTo>
                  <a:cubicBezTo>
                    <a:pt x="273" y="347"/>
                    <a:pt x="272" y="347"/>
                    <a:pt x="272" y="346"/>
                  </a:cubicBezTo>
                  <a:cubicBezTo>
                    <a:pt x="271" y="344"/>
                    <a:pt x="276" y="343"/>
                    <a:pt x="275" y="341"/>
                  </a:cubicBezTo>
                  <a:cubicBezTo>
                    <a:pt x="275" y="339"/>
                    <a:pt x="274" y="336"/>
                    <a:pt x="274" y="334"/>
                  </a:cubicBezTo>
                  <a:cubicBezTo>
                    <a:pt x="274" y="333"/>
                    <a:pt x="275" y="330"/>
                    <a:pt x="274" y="329"/>
                  </a:cubicBezTo>
                  <a:cubicBezTo>
                    <a:pt x="274" y="328"/>
                    <a:pt x="277" y="325"/>
                    <a:pt x="278" y="324"/>
                  </a:cubicBezTo>
                  <a:cubicBezTo>
                    <a:pt x="278" y="323"/>
                    <a:pt x="278" y="322"/>
                    <a:pt x="279" y="321"/>
                  </a:cubicBezTo>
                  <a:cubicBezTo>
                    <a:pt x="279" y="321"/>
                    <a:pt x="280" y="320"/>
                    <a:pt x="281" y="319"/>
                  </a:cubicBezTo>
                  <a:cubicBezTo>
                    <a:pt x="283" y="317"/>
                    <a:pt x="280" y="315"/>
                    <a:pt x="279" y="314"/>
                  </a:cubicBezTo>
                  <a:cubicBezTo>
                    <a:pt x="278" y="312"/>
                    <a:pt x="277" y="310"/>
                    <a:pt x="276" y="309"/>
                  </a:cubicBezTo>
                  <a:cubicBezTo>
                    <a:pt x="275" y="306"/>
                    <a:pt x="275" y="306"/>
                    <a:pt x="272" y="306"/>
                  </a:cubicBezTo>
                  <a:cubicBezTo>
                    <a:pt x="269" y="305"/>
                    <a:pt x="267" y="306"/>
                    <a:pt x="267" y="303"/>
                  </a:cubicBezTo>
                  <a:cubicBezTo>
                    <a:pt x="266" y="302"/>
                    <a:pt x="267" y="299"/>
                    <a:pt x="267" y="297"/>
                  </a:cubicBezTo>
                  <a:cubicBezTo>
                    <a:pt x="268" y="294"/>
                    <a:pt x="268" y="294"/>
                    <a:pt x="270" y="292"/>
                  </a:cubicBezTo>
                  <a:cubicBezTo>
                    <a:pt x="272" y="291"/>
                    <a:pt x="273" y="290"/>
                    <a:pt x="273" y="287"/>
                  </a:cubicBezTo>
                  <a:cubicBezTo>
                    <a:pt x="275" y="284"/>
                    <a:pt x="276" y="280"/>
                    <a:pt x="279" y="278"/>
                  </a:cubicBezTo>
                  <a:cubicBezTo>
                    <a:pt x="281" y="277"/>
                    <a:pt x="282" y="277"/>
                    <a:pt x="283" y="276"/>
                  </a:cubicBezTo>
                  <a:cubicBezTo>
                    <a:pt x="284" y="276"/>
                    <a:pt x="285" y="275"/>
                    <a:pt x="286" y="275"/>
                  </a:cubicBezTo>
                  <a:cubicBezTo>
                    <a:pt x="287" y="274"/>
                    <a:pt x="286" y="274"/>
                    <a:pt x="287" y="274"/>
                  </a:cubicBezTo>
                  <a:cubicBezTo>
                    <a:pt x="289" y="272"/>
                    <a:pt x="290" y="274"/>
                    <a:pt x="292" y="273"/>
                  </a:cubicBezTo>
                  <a:cubicBezTo>
                    <a:pt x="293" y="273"/>
                    <a:pt x="293" y="270"/>
                    <a:pt x="294" y="269"/>
                  </a:cubicBezTo>
                  <a:cubicBezTo>
                    <a:pt x="296" y="268"/>
                    <a:pt x="296" y="270"/>
                    <a:pt x="297" y="270"/>
                  </a:cubicBezTo>
                  <a:cubicBezTo>
                    <a:pt x="299" y="270"/>
                    <a:pt x="299" y="270"/>
                    <a:pt x="300" y="268"/>
                  </a:cubicBezTo>
                  <a:cubicBezTo>
                    <a:pt x="300" y="267"/>
                    <a:pt x="301" y="266"/>
                    <a:pt x="301" y="266"/>
                  </a:cubicBezTo>
                  <a:cubicBezTo>
                    <a:pt x="302" y="264"/>
                    <a:pt x="302" y="266"/>
                    <a:pt x="303" y="263"/>
                  </a:cubicBezTo>
                  <a:cubicBezTo>
                    <a:pt x="303" y="263"/>
                    <a:pt x="303" y="262"/>
                    <a:pt x="303" y="261"/>
                  </a:cubicBezTo>
                  <a:cubicBezTo>
                    <a:pt x="303" y="246"/>
                    <a:pt x="303" y="232"/>
                    <a:pt x="303" y="217"/>
                  </a:cubicBezTo>
                  <a:cubicBezTo>
                    <a:pt x="305" y="221"/>
                    <a:pt x="309" y="218"/>
                    <a:pt x="310" y="215"/>
                  </a:cubicBezTo>
                  <a:cubicBezTo>
                    <a:pt x="310" y="215"/>
                    <a:pt x="307" y="215"/>
                    <a:pt x="308" y="214"/>
                  </a:cubicBezTo>
                  <a:cubicBezTo>
                    <a:pt x="309" y="213"/>
                    <a:pt x="310" y="214"/>
                    <a:pt x="311" y="213"/>
                  </a:cubicBezTo>
                  <a:cubicBezTo>
                    <a:pt x="312" y="213"/>
                    <a:pt x="312" y="211"/>
                    <a:pt x="314" y="211"/>
                  </a:cubicBezTo>
                  <a:cubicBezTo>
                    <a:pt x="313" y="207"/>
                    <a:pt x="322" y="203"/>
                    <a:pt x="326" y="200"/>
                  </a:cubicBezTo>
                  <a:cubicBezTo>
                    <a:pt x="327" y="200"/>
                    <a:pt x="328" y="198"/>
                    <a:pt x="330" y="198"/>
                  </a:cubicBezTo>
                  <a:cubicBezTo>
                    <a:pt x="330" y="198"/>
                    <a:pt x="332" y="197"/>
                    <a:pt x="332" y="197"/>
                  </a:cubicBezTo>
                  <a:cubicBezTo>
                    <a:pt x="335" y="195"/>
                    <a:pt x="337" y="192"/>
                    <a:pt x="339" y="190"/>
                  </a:cubicBezTo>
                  <a:cubicBezTo>
                    <a:pt x="342" y="188"/>
                    <a:pt x="346" y="186"/>
                    <a:pt x="349" y="184"/>
                  </a:cubicBezTo>
                  <a:cubicBezTo>
                    <a:pt x="351" y="181"/>
                    <a:pt x="353" y="181"/>
                    <a:pt x="355" y="178"/>
                  </a:cubicBezTo>
                  <a:cubicBezTo>
                    <a:pt x="357" y="176"/>
                    <a:pt x="359" y="175"/>
                    <a:pt x="361" y="173"/>
                  </a:cubicBezTo>
                  <a:cubicBezTo>
                    <a:pt x="365" y="169"/>
                    <a:pt x="369" y="165"/>
                    <a:pt x="373" y="160"/>
                  </a:cubicBezTo>
                  <a:cubicBezTo>
                    <a:pt x="378" y="154"/>
                    <a:pt x="387" y="150"/>
                    <a:pt x="393" y="145"/>
                  </a:cubicBezTo>
                  <a:cubicBezTo>
                    <a:pt x="395" y="143"/>
                    <a:pt x="397" y="142"/>
                    <a:pt x="399" y="141"/>
                  </a:cubicBezTo>
                  <a:cubicBezTo>
                    <a:pt x="401" y="140"/>
                    <a:pt x="403" y="138"/>
                    <a:pt x="405" y="138"/>
                  </a:cubicBezTo>
                  <a:cubicBezTo>
                    <a:pt x="408" y="137"/>
                    <a:pt x="410" y="135"/>
                    <a:pt x="413" y="134"/>
                  </a:cubicBezTo>
                  <a:cubicBezTo>
                    <a:pt x="416" y="133"/>
                    <a:pt x="420" y="133"/>
                    <a:pt x="422" y="132"/>
                  </a:cubicBezTo>
                  <a:cubicBezTo>
                    <a:pt x="425" y="130"/>
                    <a:pt x="428" y="129"/>
                    <a:pt x="431" y="129"/>
                  </a:cubicBezTo>
                  <a:cubicBezTo>
                    <a:pt x="433" y="128"/>
                    <a:pt x="438" y="127"/>
                    <a:pt x="439" y="126"/>
                  </a:cubicBezTo>
                  <a:cubicBezTo>
                    <a:pt x="441" y="125"/>
                    <a:pt x="442" y="125"/>
                    <a:pt x="444" y="124"/>
                  </a:cubicBezTo>
                  <a:cubicBezTo>
                    <a:pt x="445" y="123"/>
                    <a:pt x="446" y="122"/>
                    <a:pt x="448" y="122"/>
                  </a:cubicBezTo>
                  <a:cubicBezTo>
                    <a:pt x="450" y="121"/>
                    <a:pt x="452" y="121"/>
                    <a:pt x="454" y="120"/>
                  </a:cubicBezTo>
                  <a:cubicBezTo>
                    <a:pt x="456" y="119"/>
                    <a:pt x="458" y="118"/>
                    <a:pt x="459" y="117"/>
                  </a:cubicBezTo>
                  <a:cubicBezTo>
                    <a:pt x="461" y="115"/>
                    <a:pt x="462" y="113"/>
                    <a:pt x="464" y="115"/>
                  </a:cubicBezTo>
                  <a:cubicBezTo>
                    <a:pt x="464" y="112"/>
                    <a:pt x="465" y="112"/>
                    <a:pt x="466" y="112"/>
                  </a:cubicBezTo>
                  <a:cubicBezTo>
                    <a:pt x="466" y="112"/>
                    <a:pt x="468" y="112"/>
                    <a:pt x="469" y="112"/>
                  </a:cubicBezTo>
                  <a:cubicBezTo>
                    <a:pt x="470" y="111"/>
                    <a:pt x="472" y="111"/>
                    <a:pt x="473" y="111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568" name="Freeform 1305"/>
            <p:cNvSpPr>
              <a:spLocks/>
            </p:cNvSpPr>
            <p:nvPr/>
          </p:nvSpPr>
          <p:spPr bwMode="auto">
            <a:xfrm>
              <a:off x="2230" y="677"/>
              <a:ext cx="628" cy="336"/>
            </a:xfrm>
            <a:custGeom>
              <a:avLst/>
              <a:gdLst>
                <a:gd name="T0" fmla="*/ 624 w 458"/>
                <a:gd name="T1" fmla="*/ 298 h 245"/>
                <a:gd name="T2" fmla="*/ 621 w 458"/>
                <a:gd name="T3" fmla="*/ 291 h 245"/>
                <a:gd name="T4" fmla="*/ 613 w 458"/>
                <a:gd name="T5" fmla="*/ 281 h 245"/>
                <a:gd name="T6" fmla="*/ 614 w 458"/>
                <a:gd name="T7" fmla="*/ 277 h 245"/>
                <a:gd name="T8" fmla="*/ 610 w 458"/>
                <a:gd name="T9" fmla="*/ 266 h 245"/>
                <a:gd name="T10" fmla="*/ 609 w 458"/>
                <a:gd name="T11" fmla="*/ 263 h 245"/>
                <a:gd name="T12" fmla="*/ 607 w 458"/>
                <a:gd name="T13" fmla="*/ 261 h 245"/>
                <a:gd name="T14" fmla="*/ 607 w 458"/>
                <a:gd name="T15" fmla="*/ 259 h 245"/>
                <a:gd name="T16" fmla="*/ 607 w 458"/>
                <a:gd name="T17" fmla="*/ 255 h 245"/>
                <a:gd name="T18" fmla="*/ 607 w 458"/>
                <a:gd name="T19" fmla="*/ 244 h 245"/>
                <a:gd name="T20" fmla="*/ 607 w 458"/>
                <a:gd name="T21" fmla="*/ 237 h 245"/>
                <a:gd name="T22" fmla="*/ 609 w 458"/>
                <a:gd name="T23" fmla="*/ 236 h 245"/>
                <a:gd name="T24" fmla="*/ 610 w 458"/>
                <a:gd name="T25" fmla="*/ 232 h 245"/>
                <a:gd name="T26" fmla="*/ 610 w 458"/>
                <a:gd name="T27" fmla="*/ 226 h 245"/>
                <a:gd name="T28" fmla="*/ 607 w 458"/>
                <a:gd name="T29" fmla="*/ 222 h 245"/>
                <a:gd name="T30" fmla="*/ 606 w 458"/>
                <a:gd name="T31" fmla="*/ 215 h 245"/>
                <a:gd name="T32" fmla="*/ 605 w 458"/>
                <a:gd name="T33" fmla="*/ 211 h 245"/>
                <a:gd name="T34" fmla="*/ 603 w 458"/>
                <a:gd name="T35" fmla="*/ 206 h 245"/>
                <a:gd name="T36" fmla="*/ 605 w 458"/>
                <a:gd name="T37" fmla="*/ 202 h 245"/>
                <a:gd name="T38" fmla="*/ 603 w 458"/>
                <a:gd name="T39" fmla="*/ 199 h 245"/>
                <a:gd name="T40" fmla="*/ 603 w 458"/>
                <a:gd name="T41" fmla="*/ 195 h 245"/>
                <a:gd name="T42" fmla="*/ 603 w 458"/>
                <a:gd name="T43" fmla="*/ 193 h 245"/>
                <a:gd name="T44" fmla="*/ 603 w 458"/>
                <a:gd name="T45" fmla="*/ 191 h 245"/>
                <a:gd name="T46" fmla="*/ 603 w 458"/>
                <a:gd name="T47" fmla="*/ 184 h 245"/>
                <a:gd name="T48" fmla="*/ 602 w 458"/>
                <a:gd name="T49" fmla="*/ 178 h 245"/>
                <a:gd name="T50" fmla="*/ 603 w 458"/>
                <a:gd name="T51" fmla="*/ 176 h 245"/>
                <a:gd name="T52" fmla="*/ 601 w 458"/>
                <a:gd name="T53" fmla="*/ 173 h 245"/>
                <a:gd name="T54" fmla="*/ 602 w 458"/>
                <a:gd name="T55" fmla="*/ 167 h 245"/>
                <a:gd name="T56" fmla="*/ 602 w 458"/>
                <a:gd name="T57" fmla="*/ 166 h 245"/>
                <a:gd name="T58" fmla="*/ 602 w 458"/>
                <a:gd name="T59" fmla="*/ 163 h 245"/>
                <a:gd name="T60" fmla="*/ 602 w 458"/>
                <a:gd name="T61" fmla="*/ 160 h 245"/>
                <a:gd name="T62" fmla="*/ 602 w 458"/>
                <a:gd name="T63" fmla="*/ 159 h 245"/>
                <a:gd name="T64" fmla="*/ 601 w 458"/>
                <a:gd name="T65" fmla="*/ 158 h 245"/>
                <a:gd name="T66" fmla="*/ 596 w 458"/>
                <a:gd name="T67" fmla="*/ 141 h 245"/>
                <a:gd name="T68" fmla="*/ 594 w 458"/>
                <a:gd name="T69" fmla="*/ 134 h 245"/>
                <a:gd name="T70" fmla="*/ 588 w 458"/>
                <a:gd name="T71" fmla="*/ 119 h 245"/>
                <a:gd name="T72" fmla="*/ 581 w 458"/>
                <a:gd name="T73" fmla="*/ 100 h 245"/>
                <a:gd name="T74" fmla="*/ 579 w 458"/>
                <a:gd name="T75" fmla="*/ 91 h 245"/>
                <a:gd name="T76" fmla="*/ 580 w 458"/>
                <a:gd name="T77" fmla="*/ 86 h 245"/>
                <a:gd name="T78" fmla="*/ 580 w 458"/>
                <a:gd name="T79" fmla="*/ 85 h 245"/>
                <a:gd name="T80" fmla="*/ 579 w 458"/>
                <a:gd name="T81" fmla="*/ 78 h 245"/>
                <a:gd name="T82" fmla="*/ 580 w 458"/>
                <a:gd name="T83" fmla="*/ 74 h 245"/>
                <a:gd name="T84" fmla="*/ 579 w 458"/>
                <a:gd name="T85" fmla="*/ 67 h 245"/>
                <a:gd name="T86" fmla="*/ 579 w 458"/>
                <a:gd name="T87" fmla="*/ 62 h 245"/>
                <a:gd name="T88" fmla="*/ 577 w 458"/>
                <a:gd name="T89" fmla="*/ 58 h 245"/>
                <a:gd name="T90" fmla="*/ 579 w 458"/>
                <a:gd name="T91" fmla="*/ 51 h 245"/>
                <a:gd name="T92" fmla="*/ 576 w 458"/>
                <a:gd name="T93" fmla="*/ 48 h 245"/>
                <a:gd name="T94" fmla="*/ 577 w 458"/>
                <a:gd name="T95" fmla="*/ 44 h 245"/>
                <a:gd name="T96" fmla="*/ 579 w 458"/>
                <a:gd name="T97" fmla="*/ 41 h 245"/>
                <a:gd name="T98" fmla="*/ 581 w 458"/>
                <a:gd name="T99" fmla="*/ 38 h 245"/>
                <a:gd name="T100" fmla="*/ 579 w 458"/>
                <a:gd name="T101" fmla="*/ 30 h 245"/>
                <a:gd name="T102" fmla="*/ 576 w 458"/>
                <a:gd name="T103" fmla="*/ 23 h 245"/>
                <a:gd name="T104" fmla="*/ 577 w 458"/>
                <a:gd name="T105" fmla="*/ 21 h 245"/>
                <a:gd name="T106" fmla="*/ 572 w 458"/>
                <a:gd name="T107" fmla="*/ 10 h 245"/>
                <a:gd name="T108" fmla="*/ 169 w 458"/>
                <a:gd name="T109" fmla="*/ 0 h 245"/>
                <a:gd name="T110" fmla="*/ 0 w 458"/>
                <a:gd name="T111" fmla="*/ 335 h 245"/>
                <a:gd name="T112" fmla="*/ 613 w 458"/>
                <a:gd name="T113" fmla="*/ 336 h 245"/>
                <a:gd name="T114" fmla="*/ 627 w 458"/>
                <a:gd name="T115" fmla="*/ 321 h 24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58"/>
                <a:gd name="T175" fmla="*/ 0 h 245"/>
                <a:gd name="T176" fmla="*/ 458 w 458"/>
                <a:gd name="T177" fmla="*/ 245 h 24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58" h="245">
                  <a:moveTo>
                    <a:pt x="457" y="234"/>
                  </a:moveTo>
                  <a:cubicBezTo>
                    <a:pt x="457" y="231"/>
                    <a:pt x="453" y="221"/>
                    <a:pt x="456" y="220"/>
                  </a:cubicBezTo>
                  <a:cubicBezTo>
                    <a:pt x="455" y="219"/>
                    <a:pt x="455" y="218"/>
                    <a:pt x="455" y="217"/>
                  </a:cubicBezTo>
                  <a:cubicBezTo>
                    <a:pt x="455" y="217"/>
                    <a:pt x="455" y="217"/>
                    <a:pt x="455" y="217"/>
                  </a:cubicBezTo>
                  <a:cubicBezTo>
                    <a:pt x="455" y="216"/>
                    <a:pt x="455" y="216"/>
                    <a:pt x="454" y="216"/>
                  </a:cubicBezTo>
                  <a:cubicBezTo>
                    <a:pt x="455" y="215"/>
                    <a:pt x="454" y="213"/>
                    <a:pt x="453" y="212"/>
                  </a:cubicBezTo>
                  <a:cubicBezTo>
                    <a:pt x="452" y="210"/>
                    <a:pt x="450" y="208"/>
                    <a:pt x="449" y="206"/>
                  </a:cubicBezTo>
                  <a:cubicBezTo>
                    <a:pt x="449" y="206"/>
                    <a:pt x="449" y="206"/>
                    <a:pt x="448" y="206"/>
                  </a:cubicBezTo>
                  <a:cubicBezTo>
                    <a:pt x="449" y="205"/>
                    <a:pt x="448" y="205"/>
                    <a:pt x="447" y="205"/>
                  </a:cubicBezTo>
                  <a:cubicBezTo>
                    <a:pt x="447" y="204"/>
                    <a:pt x="448" y="205"/>
                    <a:pt x="448" y="205"/>
                  </a:cubicBezTo>
                  <a:cubicBezTo>
                    <a:pt x="447" y="204"/>
                    <a:pt x="448" y="203"/>
                    <a:pt x="447" y="203"/>
                  </a:cubicBezTo>
                  <a:cubicBezTo>
                    <a:pt x="447" y="202"/>
                    <a:pt x="447" y="202"/>
                    <a:pt x="448" y="202"/>
                  </a:cubicBezTo>
                  <a:cubicBezTo>
                    <a:pt x="446" y="202"/>
                    <a:pt x="446" y="200"/>
                    <a:pt x="447" y="199"/>
                  </a:cubicBezTo>
                  <a:cubicBezTo>
                    <a:pt x="446" y="199"/>
                    <a:pt x="446" y="199"/>
                    <a:pt x="446" y="199"/>
                  </a:cubicBezTo>
                  <a:cubicBezTo>
                    <a:pt x="446" y="198"/>
                    <a:pt x="446" y="194"/>
                    <a:pt x="445" y="194"/>
                  </a:cubicBezTo>
                  <a:cubicBezTo>
                    <a:pt x="445" y="193"/>
                    <a:pt x="446" y="194"/>
                    <a:pt x="445" y="193"/>
                  </a:cubicBezTo>
                  <a:cubicBezTo>
                    <a:pt x="445" y="193"/>
                    <a:pt x="445" y="193"/>
                    <a:pt x="445" y="193"/>
                  </a:cubicBezTo>
                  <a:cubicBezTo>
                    <a:pt x="445" y="192"/>
                    <a:pt x="445" y="192"/>
                    <a:pt x="444" y="192"/>
                  </a:cubicBezTo>
                  <a:cubicBezTo>
                    <a:pt x="444" y="191"/>
                    <a:pt x="444" y="191"/>
                    <a:pt x="444" y="191"/>
                  </a:cubicBezTo>
                  <a:cubicBezTo>
                    <a:pt x="444" y="190"/>
                    <a:pt x="444" y="191"/>
                    <a:pt x="444" y="190"/>
                  </a:cubicBezTo>
                  <a:cubicBezTo>
                    <a:pt x="444" y="190"/>
                    <a:pt x="443" y="190"/>
                    <a:pt x="443" y="190"/>
                  </a:cubicBezTo>
                  <a:cubicBezTo>
                    <a:pt x="443" y="190"/>
                    <a:pt x="443" y="190"/>
                    <a:pt x="444" y="190"/>
                  </a:cubicBezTo>
                  <a:cubicBezTo>
                    <a:pt x="443" y="190"/>
                    <a:pt x="443" y="190"/>
                    <a:pt x="443" y="190"/>
                  </a:cubicBezTo>
                  <a:cubicBezTo>
                    <a:pt x="443" y="190"/>
                    <a:pt x="443" y="190"/>
                    <a:pt x="443" y="189"/>
                  </a:cubicBezTo>
                  <a:cubicBezTo>
                    <a:pt x="443" y="189"/>
                    <a:pt x="443" y="189"/>
                    <a:pt x="443" y="189"/>
                  </a:cubicBezTo>
                  <a:cubicBezTo>
                    <a:pt x="443" y="188"/>
                    <a:pt x="443" y="189"/>
                    <a:pt x="443" y="188"/>
                  </a:cubicBezTo>
                  <a:cubicBezTo>
                    <a:pt x="442" y="188"/>
                    <a:pt x="442" y="186"/>
                    <a:pt x="443" y="186"/>
                  </a:cubicBezTo>
                  <a:cubicBezTo>
                    <a:pt x="443" y="186"/>
                    <a:pt x="443" y="186"/>
                    <a:pt x="443" y="186"/>
                  </a:cubicBezTo>
                  <a:cubicBezTo>
                    <a:pt x="443" y="185"/>
                    <a:pt x="443" y="179"/>
                    <a:pt x="444" y="178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43" y="176"/>
                    <a:pt x="441" y="175"/>
                    <a:pt x="444" y="174"/>
                  </a:cubicBezTo>
                  <a:cubicBezTo>
                    <a:pt x="443" y="173"/>
                    <a:pt x="443" y="173"/>
                    <a:pt x="443" y="173"/>
                  </a:cubicBezTo>
                  <a:cubicBezTo>
                    <a:pt x="443" y="173"/>
                    <a:pt x="443" y="173"/>
                    <a:pt x="443" y="173"/>
                  </a:cubicBezTo>
                  <a:cubicBezTo>
                    <a:pt x="444" y="172"/>
                    <a:pt x="444" y="173"/>
                    <a:pt x="444" y="173"/>
                  </a:cubicBezTo>
                  <a:cubicBezTo>
                    <a:pt x="444" y="172"/>
                    <a:pt x="444" y="172"/>
                    <a:pt x="444" y="172"/>
                  </a:cubicBezTo>
                  <a:cubicBezTo>
                    <a:pt x="444" y="172"/>
                    <a:pt x="444" y="172"/>
                    <a:pt x="443" y="172"/>
                  </a:cubicBezTo>
                  <a:cubicBezTo>
                    <a:pt x="444" y="171"/>
                    <a:pt x="444" y="172"/>
                    <a:pt x="444" y="171"/>
                  </a:cubicBezTo>
                  <a:cubicBezTo>
                    <a:pt x="443" y="170"/>
                    <a:pt x="444" y="170"/>
                    <a:pt x="445" y="169"/>
                  </a:cubicBezTo>
                  <a:cubicBezTo>
                    <a:pt x="444" y="168"/>
                    <a:pt x="444" y="167"/>
                    <a:pt x="445" y="167"/>
                  </a:cubicBezTo>
                  <a:cubicBezTo>
                    <a:pt x="445" y="166"/>
                    <a:pt x="445" y="166"/>
                    <a:pt x="445" y="166"/>
                  </a:cubicBezTo>
                  <a:cubicBezTo>
                    <a:pt x="445" y="166"/>
                    <a:pt x="445" y="166"/>
                    <a:pt x="445" y="165"/>
                  </a:cubicBezTo>
                  <a:cubicBezTo>
                    <a:pt x="445" y="165"/>
                    <a:pt x="445" y="165"/>
                    <a:pt x="445" y="165"/>
                  </a:cubicBezTo>
                  <a:cubicBezTo>
                    <a:pt x="443" y="166"/>
                    <a:pt x="443" y="165"/>
                    <a:pt x="442" y="164"/>
                  </a:cubicBezTo>
                  <a:cubicBezTo>
                    <a:pt x="443" y="163"/>
                    <a:pt x="442" y="163"/>
                    <a:pt x="443" y="162"/>
                  </a:cubicBezTo>
                  <a:cubicBezTo>
                    <a:pt x="441" y="163"/>
                    <a:pt x="440" y="159"/>
                    <a:pt x="441" y="158"/>
                  </a:cubicBezTo>
                  <a:cubicBezTo>
                    <a:pt x="441" y="157"/>
                    <a:pt x="441" y="157"/>
                    <a:pt x="441" y="157"/>
                  </a:cubicBezTo>
                  <a:cubicBezTo>
                    <a:pt x="441" y="157"/>
                    <a:pt x="442" y="157"/>
                    <a:pt x="442" y="157"/>
                  </a:cubicBezTo>
                  <a:cubicBezTo>
                    <a:pt x="442" y="157"/>
                    <a:pt x="441" y="157"/>
                    <a:pt x="441" y="157"/>
                  </a:cubicBezTo>
                  <a:cubicBezTo>
                    <a:pt x="441" y="157"/>
                    <a:pt x="441" y="157"/>
                    <a:pt x="441" y="157"/>
                  </a:cubicBezTo>
                  <a:cubicBezTo>
                    <a:pt x="441" y="156"/>
                    <a:pt x="441" y="155"/>
                    <a:pt x="441" y="154"/>
                  </a:cubicBezTo>
                  <a:cubicBezTo>
                    <a:pt x="441" y="154"/>
                    <a:pt x="441" y="153"/>
                    <a:pt x="441" y="153"/>
                  </a:cubicBezTo>
                  <a:cubicBezTo>
                    <a:pt x="441" y="153"/>
                    <a:pt x="441" y="153"/>
                    <a:pt x="441" y="153"/>
                  </a:cubicBezTo>
                  <a:cubicBezTo>
                    <a:pt x="442" y="152"/>
                    <a:pt x="441" y="151"/>
                    <a:pt x="440" y="150"/>
                  </a:cubicBezTo>
                  <a:cubicBezTo>
                    <a:pt x="440" y="150"/>
                    <a:pt x="441" y="150"/>
                    <a:pt x="441" y="150"/>
                  </a:cubicBezTo>
                  <a:cubicBezTo>
                    <a:pt x="441" y="149"/>
                    <a:pt x="441" y="148"/>
                    <a:pt x="440" y="148"/>
                  </a:cubicBezTo>
                  <a:cubicBezTo>
                    <a:pt x="440" y="147"/>
                    <a:pt x="441" y="147"/>
                    <a:pt x="441" y="147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1" y="146"/>
                    <a:pt x="441" y="146"/>
                    <a:pt x="441" y="145"/>
                  </a:cubicBezTo>
                  <a:cubicBezTo>
                    <a:pt x="441" y="145"/>
                    <a:pt x="441" y="145"/>
                    <a:pt x="440" y="145"/>
                  </a:cubicBezTo>
                  <a:cubicBezTo>
                    <a:pt x="440" y="145"/>
                    <a:pt x="441" y="145"/>
                    <a:pt x="440" y="144"/>
                  </a:cubicBezTo>
                  <a:cubicBezTo>
                    <a:pt x="440" y="144"/>
                    <a:pt x="440" y="144"/>
                    <a:pt x="441" y="144"/>
                  </a:cubicBezTo>
                  <a:cubicBezTo>
                    <a:pt x="441" y="143"/>
                    <a:pt x="440" y="143"/>
                    <a:pt x="440" y="142"/>
                  </a:cubicBezTo>
                  <a:cubicBezTo>
                    <a:pt x="440" y="142"/>
                    <a:pt x="440" y="142"/>
                    <a:pt x="440" y="142"/>
                  </a:cubicBezTo>
                  <a:cubicBezTo>
                    <a:pt x="440" y="142"/>
                    <a:pt x="440" y="142"/>
                    <a:pt x="440" y="142"/>
                  </a:cubicBezTo>
                  <a:cubicBezTo>
                    <a:pt x="440" y="141"/>
                    <a:pt x="440" y="142"/>
                    <a:pt x="440" y="141"/>
                  </a:cubicBezTo>
                  <a:cubicBezTo>
                    <a:pt x="440" y="141"/>
                    <a:pt x="440" y="141"/>
                    <a:pt x="441" y="141"/>
                  </a:cubicBezTo>
                  <a:cubicBezTo>
                    <a:pt x="440" y="141"/>
                    <a:pt x="440" y="141"/>
                    <a:pt x="440" y="141"/>
                  </a:cubicBezTo>
                  <a:cubicBezTo>
                    <a:pt x="440" y="140"/>
                    <a:pt x="440" y="139"/>
                    <a:pt x="440" y="139"/>
                  </a:cubicBezTo>
                  <a:cubicBezTo>
                    <a:pt x="440" y="139"/>
                    <a:pt x="440" y="138"/>
                    <a:pt x="440" y="138"/>
                  </a:cubicBezTo>
                  <a:cubicBezTo>
                    <a:pt x="440" y="138"/>
                    <a:pt x="440" y="138"/>
                    <a:pt x="440" y="138"/>
                  </a:cubicBezTo>
                  <a:cubicBezTo>
                    <a:pt x="440" y="137"/>
                    <a:pt x="441" y="134"/>
                    <a:pt x="440" y="134"/>
                  </a:cubicBezTo>
                  <a:cubicBezTo>
                    <a:pt x="440" y="133"/>
                    <a:pt x="440" y="133"/>
                    <a:pt x="441" y="133"/>
                  </a:cubicBezTo>
                  <a:cubicBezTo>
                    <a:pt x="440" y="132"/>
                    <a:pt x="440" y="132"/>
                    <a:pt x="440" y="132"/>
                  </a:cubicBezTo>
                  <a:cubicBezTo>
                    <a:pt x="440" y="131"/>
                    <a:pt x="440" y="131"/>
                    <a:pt x="439" y="130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40" y="130"/>
                    <a:pt x="440" y="130"/>
                    <a:pt x="439" y="130"/>
                  </a:cubicBezTo>
                  <a:cubicBezTo>
                    <a:pt x="440" y="130"/>
                    <a:pt x="440" y="129"/>
                    <a:pt x="440" y="128"/>
                  </a:cubicBezTo>
                  <a:cubicBezTo>
                    <a:pt x="440" y="128"/>
                    <a:pt x="440" y="128"/>
                    <a:pt x="440" y="128"/>
                  </a:cubicBezTo>
                  <a:cubicBezTo>
                    <a:pt x="440" y="128"/>
                    <a:pt x="440" y="127"/>
                    <a:pt x="440" y="127"/>
                  </a:cubicBezTo>
                  <a:cubicBezTo>
                    <a:pt x="439" y="127"/>
                    <a:pt x="439" y="127"/>
                    <a:pt x="438" y="126"/>
                  </a:cubicBezTo>
                  <a:cubicBezTo>
                    <a:pt x="439" y="126"/>
                    <a:pt x="439" y="126"/>
                    <a:pt x="439" y="125"/>
                  </a:cubicBezTo>
                  <a:cubicBezTo>
                    <a:pt x="439" y="125"/>
                    <a:pt x="439" y="124"/>
                    <a:pt x="439" y="124"/>
                  </a:cubicBezTo>
                  <a:cubicBezTo>
                    <a:pt x="439" y="123"/>
                    <a:pt x="439" y="122"/>
                    <a:pt x="439" y="122"/>
                  </a:cubicBezTo>
                  <a:cubicBezTo>
                    <a:pt x="439" y="122"/>
                    <a:pt x="439" y="122"/>
                    <a:pt x="438" y="122"/>
                  </a:cubicBezTo>
                  <a:cubicBezTo>
                    <a:pt x="439" y="121"/>
                    <a:pt x="439" y="121"/>
                    <a:pt x="439" y="121"/>
                  </a:cubicBezTo>
                  <a:cubicBezTo>
                    <a:pt x="439" y="121"/>
                    <a:pt x="439" y="121"/>
                    <a:pt x="439" y="121"/>
                  </a:cubicBezTo>
                  <a:cubicBezTo>
                    <a:pt x="439" y="120"/>
                    <a:pt x="439" y="120"/>
                    <a:pt x="439" y="119"/>
                  </a:cubicBezTo>
                  <a:cubicBezTo>
                    <a:pt x="439" y="119"/>
                    <a:pt x="440" y="119"/>
                    <a:pt x="440" y="119"/>
                  </a:cubicBezTo>
                  <a:cubicBezTo>
                    <a:pt x="440" y="119"/>
                    <a:pt x="439" y="119"/>
                    <a:pt x="439" y="119"/>
                  </a:cubicBezTo>
                  <a:cubicBezTo>
                    <a:pt x="439" y="119"/>
                    <a:pt x="440" y="119"/>
                    <a:pt x="440" y="119"/>
                  </a:cubicBezTo>
                  <a:cubicBezTo>
                    <a:pt x="438" y="119"/>
                    <a:pt x="438" y="118"/>
                    <a:pt x="439" y="117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39" y="117"/>
                    <a:pt x="439" y="117"/>
                    <a:pt x="440" y="117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39" y="115"/>
                    <a:pt x="439" y="115"/>
                    <a:pt x="439" y="115"/>
                  </a:cubicBezTo>
                  <a:cubicBezTo>
                    <a:pt x="439" y="115"/>
                    <a:pt x="439" y="115"/>
                    <a:pt x="439" y="115"/>
                  </a:cubicBezTo>
                  <a:cubicBezTo>
                    <a:pt x="439" y="115"/>
                    <a:pt x="439" y="115"/>
                    <a:pt x="438" y="115"/>
                  </a:cubicBezTo>
                  <a:cubicBezTo>
                    <a:pt x="441" y="113"/>
                    <a:pt x="438" y="111"/>
                    <a:pt x="437" y="109"/>
                  </a:cubicBezTo>
                  <a:cubicBezTo>
                    <a:pt x="437" y="108"/>
                    <a:pt x="437" y="106"/>
                    <a:pt x="436" y="105"/>
                  </a:cubicBezTo>
                  <a:cubicBezTo>
                    <a:pt x="436" y="104"/>
                    <a:pt x="435" y="103"/>
                    <a:pt x="435" y="103"/>
                  </a:cubicBezTo>
                  <a:cubicBezTo>
                    <a:pt x="435" y="102"/>
                    <a:pt x="435" y="100"/>
                    <a:pt x="434" y="99"/>
                  </a:cubicBezTo>
                  <a:cubicBezTo>
                    <a:pt x="434" y="99"/>
                    <a:pt x="434" y="99"/>
                    <a:pt x="435" y="100"/>
                  </a:cubicBezTo>
                  <a:cubicBezTo>
                    <a:pt x="434" y="99"/>
                    <a:pt x="434" y="98"/>
                    <a:pt x="433" y="98"/>
                  </a:cubicBezTo>
                  <a:cubicBezTo>
                    <a:pt x="433" y="97"/>
                    <a:pt x="432" y="96"/>
                    <a:pt x="431" y="95"/>
                  </a:cubicBezTo>
                  <a:cubicBezTo>
                    <a:pt x="433" y="94"/>
                    <a:pt x="428" y="90"/>
                    <a:pt x="429" y="89"/>
                  </a:cubicBezTo>
                  <a:cubicBezTo>
                    <a:pt x="429" y="88"/>
                    <a:pt x="429" y="88"/>
                    <a:pt x="429" y="87"/>
                  </a:cubicBezTo>
                  <a:cubicBezTo>
                    <a:pt x="429" y="86"/>
                    <a:pt x="427" y="85"/>
                    <a:pt x="427" y="83"/>
                  </a:cubicBezTo>
                  <a:cubicBezTo>
                    <a:pt x="426" y="81"/>
                    <a:pt x="427" y="80"/>
                    <a:pt x="426" y="78"/>
                  </a:cubicBezTo>
                  <a:cubicBezTo>
                    <a:pt x="425" y="76"/>
                    <a:pt x="425" y="75"/>
                    <a:pt x="424" y="73"/>
                  </a:cubicBezTo>
                  <a:cubicBezTo>
                    <a:pt x="424" y="72"/>
                    <a:pt x="422" y="70"/>
                    <a:pt x="423" y="69"/>
                  </a:cubicBezTo>
                  <a:cubicBezTo>
                    <a:pt x="421" y="69"/>
                    <a:pt x="421" y="68"/>
                    <a:pt x="423" y="67"/>
                  </a:cubicBezTo>
                  <a:cubicBezTo>
                    <a:pt x="421" y="68"/>
                    <a:pt x="421" y="67"/>
                    <a:pt x="422" y="66"/>
                  </a:cubicBezTo>
                  <a:cubicBezTo>
                    <a:pt x="421" y="65"/>
                    <a:pt x="422" y="64"/>
                    <a:pt x="422" y="63"/>
                  </a:cubicBezTo>
                  <a:cubicBezTo>
                    <a:pt x="422" y="63"/>
                    <a:pt x="423" y="63"/>
                    <a:pt x="423" y="63"/>
                  </a:cubicBezTo>
                  <a:cubicBezTo>
                    <a:pt x="423" y="63"/>
                    <a:pt x="423" y="63"/>
                    <a:pt x="423" y="63"/>
                  </a:cubicBezTo>
                  <a:cubicBezTo>
                    <a:pt x="422" y="62"/>
                    <a:pt x="422" y="62"/>
                    <a:pt x="421" y="62"/>
                  </a:cubicBezTo>
                  <a:cubicBezTo>
                    <a:pt x="421" y="62"/>
                    <a:pt x="421" y="62"/>
                    <a:pt x="421" y="62"/>
                  </a:cubicBezTo>
                  <a:cubicBezTo>
                    <a:pt x="422" y="62"/>
                    <a:pt x="422" y="62"/>
                    <a:pt x="423" y="62"/>
                  </a:cubicBezTo>
                  <a:cubicBezTo>
                    <a:pt x="422" y="62"/>
                    <a:pt x="422" y="61"/>
                    <a:pt x="421" y="60"/>
                  </a:cubicBezTo>
                  <a:cubicBezTo>
                    <a:pt x="423" y="60"/>
                    <a:pt x="423" y="59"/>
                    <a:pt x="422" y="59"/>
                  </a:cubicBezTo>
                  <a:cubicBezTo>
                    <a:pt x="423" y="58"/>
                    <a:pt x="424" y="57"/>
                    <a:pt x="422" y="57"/>
                  </a:cubicBezTo>
                  <a:cubicBezTo>
                    <a:pt x="422" y="57"/>
                    <a:pt x="422" y="56"/>
                    <a:pt x="423" y="56"/>
                  </a:cubicBezTo>
                  <a:cubicBezTo>
                    <a:pt x="423" y="56"/>
                    <a:pt x="423" y="55"/>
                    <a:pt x="422" y="55"/>
                  </a:cubicBezTo>
                  <a:cubicBezTo>
                    <a:pt x="422" y="55"/>
                    <a:pt x="422" y="55"/>
                    <a:pt x="423" y="54"/>
                  </a:cubicBezTo>
                  <a:cubicBezTo>
                    <a:pt x="423" y="54"/>
                    <a:pt x="422" y="54"/>
                    <a:pt x="422" y="54"/>
                  </a:cubicBezTo>
                  <a:cubicBezTo>
                    <a:pt x="423" y="53"/>
                    <a:pt x="422" y="52"/>
                    <a:pt x="421" y="51"/>
                  </a:cubicBezTo>
                  <a:cubicBezTo>
                    <a:pt x="422" y="50"/>
                    <a:pt x="421" y="50"/>
                    <a:pt x="422" y="49"/>
                  </a:cubicBezTo>
                  <a:cubicBezTo>
                    <a:pt x="418" y="50"/>
                    <a:pt x="424" y="46"/>
                    <a:pt x="421" y="47"/>
                  </a:cubicBezTo>
                  <a:cubicBezTo>
                    <a:pt x="422" y="47"/>
                    <a:pt x="422" y="46"/>
                    <a:pt x="423" y="47"/>
                  </a:cubicBezTo>
                  <a:cubicBezTo>
                    <a:pt x="422" y="46"/>
                    <a:pt x="422" y="46"/>
                    <a:pt x="422" y="45"/>
                  </a:cubicBezTo>
                  <a:cubicBezTo>
                    <a:pt x="423" y="45"/>
                    <a:pt x="423" y="45"/>
                    <a:pt x="421" y="45"/>
                  </a:cubicBezTo>
                  <a:cubicBezTo>
                    <a:pt x="424" y="43"/>
                    <a:pt x="420" y="42"/>
                    <a:pt x="423" y="42"/>
                  </a:cubicBezTo>
                  <a:cubicBezTo>
                    <a:pt x="422" y="42"/>
                    <a:pt x="421" y="42"/>
                    <a:pt x="421" y="42"/>
                  </a:cubicBezTo>
                  <a:cubicBezTo>
                    <a:pt x="421" y="41"/>
                    <a:pt x="421" y="41"/>
                    <a:pt x="422" y="41"/>
                  </a:cubicBezTo>
                  <a:cubicBezTo>
                    <a:pt x="421" y="40"/>
                    <a:pt x="421" y="39"/>
                    <a:pt x="423" y="39"/>
                  </a:cubicBezTo>
                  <a:cubicBezTo>
                    <a:pt x="421" y="39"/>
                    <a:pt x="420" y="38"/>
                    <a:pt x="422" y="37"/>
                  </a:cubicBezTo>
                  <a:cubicBezTo>
                    <a:pt x="420" y="37"/>
                    <a:pt x="420" y="36"/>
                    <a:pt x="422" y="36"/>
                  </a:cubicBezTo>
                  <a:cubicBezTo>
                    <a:pt x="421" y="36"/>
                    <a:pt x="421" y="35"/>
                    <a:pt x="420" y="35"/>
                  </a:cubicBezTo>
                  <a:cubicBezTo>
                    <a:pt x="420" y="35"/>
                    <a:pt x="420" y="35"/>
                    <a:pt x="420" y="35"/>
                  </a:cubicBezTo>
                  <a:cubicBezTo>
                    <a:pt x="421" y="35"/>
                    <a:pt x="422" y="34"/>
                    <a:pt x="420" y="34"/>
                  </a:cubicBezTo>
                  <a:cubicBezTo>
                    <a:pt x="421" y="33"/>
                    <a:pt x="421" y="33"/>
                    <a:pt x="421" y="33"/>
                  </a:cubicBezTo>
                  <a:cubicBezTo>
                    <a:pt x="421" y="33"/>
                    <a:pt x="421" y="33"/>
                    <a:pt x="421" y="32"/>
                  </a:cubicBezTo>
                  <a:cubicBezTo>
                    <a:pt x="422" y="32"/>
                    <a:pt x="422" y="32"/>
                    <a:pt x="421" y="31"/>
                  </a:cubicBezTo>
                  <a:cubicBezTo>
                    <a:pt x="422" y="31"/>
                    <a:pt x="422" y="31"/>
                    <a:pt x="422" y="31"/>
                  </a:cubicBezTo>
                  <a:cubicBezTo>
                    <a:pt x="422" y="31"/>
                    <a:pt x="422" y="31"/>
                    <a:pt x="422" y="30"/>
                  </a:cubicBezTo>
                  <a:cubicBezTo>
                    <a:pt x="422" y="30"/>
                    <a:pt x="422" y="31"/>
                    <a:pt x="423" y="30"/>
                  </a:cubicBezTo>
                  <a:cubicBezTo>
                    <a:pt x="422" y="29"/>
                    <a:pt x="423" y="30"/>
                    <a:pt x="423" y="30"/>
                  </a:cubicBezTo>
                  <a:cubicBezTo>
                    <a:pt x="423" y="29"/>
                    <a:pt x="423" y="29"/>
                    <a:pt x="424" y="28"/>
                  </a:cubicBezTo>
                  <a:cubicBezTo>
                    <a:pt x="424" y="27"/>
                    <a:pt x="423" y="27"/>
                    <a:pt x="425" y="25"/>
                  </a:cubicBezTo>
                  <a:cubicBezTo>
                    <a:pt x="423" y="25"/>
                    <a:pt x="423" y="24"/>
                    <a:pt x="424" y="24"/>
                  </a:cubicBezTo>
                  <a:cubicBezTo>
                    <a:pt x="423" y="23"/>
                    <a:pt x="422" y="22"/>
                    <a:pt x="422" y="22"/>
                  </a:cubicBezTo>
                  <a:cubicBezTo>
                    <a:pt x="422" y="20"/>
                    <a:pt x="421" y="20"/>
                    <a:pt x="421" y="18"/>
                  </a:cubicBezTo>
                  <a:cubicBezTo>
                    <a:pt x="421" y="18"/>
                    <a:pt x="421" y="18"/>
                    <a:pt x="421" y="18"/>
                  </a:cubicBezTo>
                  <a:cubicBezTo>
                    <a:pt x="421" y="17"/>
                    <a:pt x="421" y="17"/>
                    <a:pt x="420" y="17"/>
                  </a:cubicBezTo>
                  <a:cubicBezTo>
                    <a:pt x="420" y="16"/>
                    <a:pt x="420" y="16"/>
                    <a:pt x="420" y="16"/>
                  </a:cubicBezTo>
                  <a:cubicBezTo>
                    <a:pt x="420" y="16"/>
                    <a:pt x="420" y="16"/>
                    <a:pt x="419" y="16"/>
                  </a:cubicBezTo>
                  <a:cubicBezTo>
                    <a:pt x="420" y="16"/>
                    <a:pt x="420" y="16"/>
                    <a:pt x="421" y="15"/>
                  </a:cubicBezTo>
                  <a:cubicBezTo>
                    <a:pt x="420" y="15"/>
                    <a:pt x="419" y="15"/>
                    <a:pt x="419" y="15"/>
                  </a:cubicBezTo>
                  <a:cubicBezTo>
                    <a:pt x="419" y="14"/>
                    <a:pt x="420" y="12"/>
                    <a:pt x="419" y="11"/>
                  </a:cubicBezTo>
                  <a:cubicBezTo>
                    <a:pt x="419" y="10"/>
                    <a:pt x="418" y="8"/>
                    <a:pt x="417" y="7"/>
                  </a:cubicBezTo>
                  <a:cubicBezTo>
                    <a:pt x="416" y="4"/>
                    <a:pt x="416" y="2"/>
                    <a:pt x="416" y="0"/>
                  </a:cubicBezTo>
                  <a:cubicBezTo>
                    <a:pt x="368" y="0"/>
                    <a:pt x="320" y="0"/>
                    <a:pt x="272" y="0"/>
                  </a:cubicBezTo>
                  <a:cubicBezTo>
                    <a:pt x="222" y="0"/>
                    <a:pt x="173" y="0"/>
                    <a:pt x="123" y="0"/>
                  </a:cubicBezTo>
                  <a:cubicBezTo>
                    <a:pt x="82" y="0"/>
                    <a:pt x="41" y="0"/>
                    <a:pt x="0" y="0"/>
                  </a:cubicBezTo>
                  <a:cubicBezTo>
                    <a:pt x="0" y="46"/>
                    <a:pt x="0" y="93"/>
                    <a:pt x="0" y="139"/>
                  </a:cubicBezTo>
                  <a:cubicBezTo>
                    <a:pt x="0" y="174"/>
                    <a:pt x="0" y="209"/>
                    <a:pt x="0" y="244"/>
                  </a:cubicBezTo>
                  <a:cubicBezTo>
                    <a:pt x="47" y="244"/>
                    <a:pt x="93" y="244"/>
                    <a:pt x="140" y="244"/>
                  </a:cubicBezTo>
                  <a:cubicBezTo>
                    <a:pt x="194" y="244"/>
                    <a:pt x="248" y="244"/>
                    <a:pt x="302" y="245"/>
                  </a:cubicBezTo>
                  <a:cubicBezTo>
                    <a:pt x="350" y="245"/>
                    <a:pt x="398" y="245"/>
                    <a:pt x="447" y="245"/>
                  </a:cubicBezTo>
                  <a:cubicBezTo>
                    <a:pt x="450" y="245"/>
                    <a:pt x="454" y="245"/>
                    <a:pt x="457" y="245"/>
                  </a:cubicBezTo>
                  <a:cubicBezTo>
                    <a:pt x="458" y="245"/>
                    <a:pt x="457" y="241"/>
                    <a:pt x="456" y="241"/>
                  </a:cubicBezTo>
                  <a:cubicBezTo>
                    <a:pt x="456" y="238"/>
                    <a:pt x="457" y="236"/>
                    <a:pt x="457" y="234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569" name="Group 1307"/>
            <p:cNvGrpSpPr>
              <a:grpSpLocks/>
            </p:cNvGrpSpPr>
            <p:nvPr/>
          </p:nvGrpSpPr>
          <p:grpSpPr bwMode="auto">
            <a:xfrm>
              <a:off x="3371" y="766"/>
              <a:ext cx="670" cy="712"/>
              <a:chOff x="3405" y="772"/>
              <a:chExt cx="756" cy="804"/>
            </a:xfrm>
          </p:grpSpPr>
          <p:sp>
            <p:nvSpPr>
              <p:cNvPr id="822570" name="Freeform 1308"/>
              <p:cNvSpPr>
                <a:spLocks/>
              </p:cNvSpPr>
              <p:nvPr/>
            </p:nvSpPr>
            <p:spPr bwMode="auto">
              <a:xfrm>
                <a:off x="3405" y="889"/>
                <a:ext cx="618" cy="265"/>
              </a:xfrm>
              <a:custGeom>
                <a:avLst/>
                <a:gdLst>
                  <a:gd name="T0" fmla="*/ 356 w 399"/>
                  <a:gd name="T1" fmla="*/ 174 h 171"/>
                  <a:gd name="T2" fmla="*/ 359 w 399"/>
                  <a:gd name="T3" fmla="*/ 183 h 171"/>
                  <a:gd name="T4" fmla="*/ 350 w 399"/>
                  <a:gd name="T5" fmla="*/ 192 h 171"/>
                  <a:gd name="T6" fmla="*/ 362 w 399"/>
                  <a:gd name="T7" fmla="*/ 189 h 171"/>
                  <a:gd name="T8" fmla="*/ 372 w 399"/>
                  <a:gd name="T9" fmla="*/ 183 h 171"/>
                  <a:gd name="T10" fmla="*/ 387 w 399"/>
                  <a:gd name="T11" fmla="*/ 169 h 171"/>
                  <a:gd name="T12" fmla="*/ 438 w 399"/>
                  <a:gd name="T13" fmla="*/ 157 h 171"/>
                  <a:gd name="T14" fmla="*/ 477 w 399"/>
                  <a:gd name="T15" fmla="*/ 144 h 171"/>
                  <a:gd name="T16" fmla="*/ 525 w 399"/>
                  <a:gd name="T17" fmla="*/ 166 h 171"/>
                  <a:gd name="T18" fmla="*/ 537 w 399"/>
                  <a:gd name="T19" fmla="*/ 169 h 171"/>
                  <a:gd name="T20" fmla="*/ 551 w 399"/>
                  <a:gd name="T21" fmla="*/ 150 h 171"/>
                  <a:gd name="T22" fmla="*/ 565 w 399"/>
                  <a:gd name="T23" fmla="*/ 153 h 171"/>
                  <a:gd name="T24" fmla="*/ 578 w 399"/>
                  <a:gd name="T25" fmla="*/ 155 h 171"/>
                  <a:gd name="T26" fmla="*/ 587 w 399"/>
                  <a:gd name="T27" fmla="*/ 157 h 171"/>
                  <a:gd name="T28" fmla="*/ 590 w 399"/>
                  <a:gd name="T29" fmla="*/ 155 h 171"/>
                  <a:gd name="T30" fmla="*/ 613 w 399"/>
                  <a:gd name="T31" fmla="*/ 150 h 171"/>
                  <a:gd name="T32" fmla="*/ 606 w 399"/>
                  <a:gd name="T33" fmla="*/ 147 h 171"/>
                  <a:gd name="T34" fmla="*/ 595 w 399"/>
                  <a:gd name="T35" fmla="*/ 132 h 171"/>
                  <a:gd name="T36" fmla="*/ 585 w 399"/>
                  <a:gd name="T37" fmla="*/ 126 h 171"/>
                  <a:gd name="T38" fmla="*/ 578 w 399"/>
                  <a:gd name="T39" fmla="*/ 91 h 171"/>
                  <a:gd name="T40" fmla="*/ 551 w 399"/>
                  <a:gd name="T41" fmla="*/ 102 h 171"/>
                  <a:gd name="T42" fmla="*/ 519 w 399"/>
                  <a:gd name="T43" fmla="*/ 93 h 171"/>
                  <a:gd name="T44" fmla="*/ 510 w 399"/>
                  <a:gd name="T45" fmla="*/ 70 h 171"/>
                  <a:gd name="T46" fmla="*/ 421 w 399"/>
                  <a:gd name="T47" fmla="*/ 70 h 171"/>
                  <a:gd name="T48" fmla="*/ 404 w 399"/>
                  <a:gd name="T49" fmla="*/ 70 h 171"/>
                  <a:gd name="T50" fmla="*/ 355 w 399"/>
                  <a:gd name="T51" fmla="*/ 101 h 171"/>
                  <a:gd name="T52" fmla="*/ 336 w 399"/>
                  <a:gd name="T53" fmla="*/ 99 h 171"/>
                  <a:gd name="T54" fmla="*/ 296 w 399"/>
                  <a:gd name="T55" fmla="*/ 93 h 171"/>
                  <a:gd name="T56" fmla="*/ 279 w 399"/>
                  <a:gd name="T57" fmla="*/ 77 h 171"/>
                  <a:gd name="T58" fmla="*/ 260 w 399"/>
                  <a:gd name="T59" fmla="*/ 53 h 171"/>
                  <a:gd name="T60" fmla="*/ 254 w 399"/>
                  <a:gd name="T61" fmla="*/ 46 h 171"/>
                  <a:gd name="T62" fmla="*/ 226 w 399"/>
                  <a:gd name="T63" fmla="*/ 40 h 171"/>
                  <a:gd name="T64" fmla="*/ 206 w 399"/>
                  <a:gd name="T65" fmla="*/ 43 h 171"/>
                  <a:gd name="T66" fmla="*/ 186 w 399"/>
                  <a:gd name="T67" fmla="*/ 59 h 171"/>
                  <a:gd name="T68" fmla="*/ 187 w 399"/>
                  <a:gd name="T69" fmla="*/ 29 h 171"/>
                  <a:gd name="T70" fmla="*/ 169 w 399"/>
                  <a:gd name="T71" fmla="*/ 5 h 171"/>
                  <a:gd name="T72" fmla="*/ 141 w 399"/>
                  <a:gd name="T73" fmla="*/ 25 h 171"/>
                  <a:gd name="T74" fmla="*/ 105 w 399"/>
                  <a:gd name="T75" fmla="*/ 43 h 171"/>
                  <a:gd name="T76" fmla="*/ 54 w 399"/>
                  <a:gd name="T77" fmla="*/ 54 h 171"/>
                  <a:gd name="T78" fmla="*/ 0 w 399"/>
                  <a:gd name="T79" fmla="*/ 82 h 171"/>
                  <a:gd name="T80" fmla="*/ 23 w 399"/>
                  <a:gd name="T81" fmla="*/ 96 h 171"/>
                  <a:gd name="T82" fmla="*/ 153 w 399"/>
                  <a:gd name="T83" fmla="*/ 150 h 171"/>
                  <a:gd name="T84" fmla="*/ 164 w 399"/>
                  <a:gd name="T85" fmla="*/ 152 h 171"/>
                  <a:gd name="T86" fmla="*/ 181 w 399"/>
                  <a:gd name="T87" fmla="*/ 153 h 171"/>
                  <a:gd name="T88" fmla="*/ 204 w 399"/>
                  <a:gd name="T89" fmla="*/ 158 h 171"/>
                  <a:gd name="T90" fmla="*/ 215 w 399"/>
                  <a:gd name="T91" fmla="*/ 177 h 171"/>
                  <a:gd name="T92" fmla="*/ 248 w 399"/>
                  <a:gd name="T93" fmla="*/ 194 h 171"/>
                  <a:gd name="T94" fmla="*/ 248 w 399"/>
                  <a:gd name="T95" fmla="*/ 217 h 171"/>
                  <a:gd name="T96" fmla="*/ 240 w 399"/>
                  <a:gd name="T97" fmla="*/ 232 h 171"/>
                  <a:gd name="T98" fmla="*/ 256 w 399"/>
                  <a:gd name="T99" fmla="*/ 243 h 171"/>
                  <a:gd name="T100" fmla="*/ 277 w 399"/>
                  <a:gd name="T101" fmla="*/ 246 h 171"/>
                  <a:gd name="T102" fmla="*/ 308 w 399"/>
                  <a:gd name="T103" fmla="*/ 194 h 171"/>
                  <a:gd name="T104" fmla="*/ 319 w 399"/>
                  <a:gd name="T105" fmla="*/ 184 h 171"/>
                  <a:gd name="T106" fmla="*/ 324 w 399"/>
                  <a:gd name="T107" fmla="*/ 172 h 171"/>
                  <a:gd name="T108" fmla="*/ 327 w 399"/>
                  <a:gd name="T109" fmla="*/ 164 h 171"/>
                  <a:gd name="T110" fmla="*/ 325 w 399"/>
                  <a:gd name="T111" fmla="*/ 191 h 171"/>
                  <a:gd name="T112" fmla="*/ 339 w 399"/>
                  <a:gd name="T113" fmla="*/ 183 h 17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99"/>
                  <a:gd name="T172" fmla="*/ 0 h 171"/>
                  <a:gd name="T173" fmla="*/ 399 w 399"/>
                  <a:gd name="T174" fmla="*/ 171 h 17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99" h="171">
                    <a:moveTo>
                      <a:pt x="219" y="118"/>
                    </a:moveTo>
                    <a:cubicBezTo>
                      <a:pt x="221" y="117"/>
                      <a:pt x="220" y="115"/>
                      <a:pt x="221" y="115"/>
                    </a:cubicBezTo>
                    <a:cubicBezTo>
                      <a:pt x="224" y="115"/>
                      <a:pt x="222" y="112"/>
                      <a:pt x="222" y="112"/>
                    </a:cubicBezTo>
                    <a:cubicBezTo>
                      <a:pt x="222" y="108"/>
                      <a:pt x="225" y="110"/>
                      <a:pt x="226" y="112"/>
                    </a:cubicBezTo>
                    <a:cubicBezTo>
                      <a:pt x="227" y="111"/>
                      <a:pt x="229" y="112"/>
                      <a:pt x="230" y="112"/>
                    </a:cubicBezTo>
                    <a:cubicBezTo>
                      <a:pt x="231" y="111"/>
                      <a:pt x="235" y="103"/>
                      <a:pt x="237" y="108"/>
                    </a:cubicBezTo>
                    <a:cubicBezTo>
                      <a:pt x="239" y="112"/>
                      <a:pt x="232" y="114"/>
                      <a:pt x="236" y="117"/>
                    </a:cubicBezTo>
                    <a:cubicBezTo>
                      <a:pt x="234" y="117"/>
                      <a:pt x="231" y="116"/>
                      <a:pt x="232" y="117"/>
                    </a:cubicBezTo>
                    <a:cubicBezTo>
                      <a:pt x="231" y="117"/>
                      <a:pt x="231" y="117"/>
                      <a:pt x="231" y="118"/>
                    </a:cubicBezTo>
                    <a:cubicBezTo>
                      <a:pt x="231" y="118"/>
                      <a:pt x="231" y="118"/>
                      <a:pt x="232" y="118"/>
                    </a:cubicBezTo>
                    <a:cubicBezTo>
                      <a:pt x="232" y="118"/>
                      <a:pt x="232" y="119"/>
                      <a:pt x="232" y="119"/>
                    </a:cubicBezTo>
                    <a:cubicBezTo>
                      <a:pt x="231" y="119"/>
                      <a:pt x="232" y="119"/>
                      <a:pt x="231" y="119"/>
                    </a:cubicBezTo>
                    <a:cubicBezTo>
                      <a:pt x="231" y="119"/>
                      <a:pt x="229" y="120"/>
                      <a:pt x="229" y="121"/>
                    </a:cubicBezTo>
                    <a:cubicBezTo>
                      <a:pt x="229" y="121"/>
                      <a:pt x="229" y="123"/>
                      <a:pt x="229" y="123"/>
                    </a:cubicBezTo>
                    <a:cubicBezTo>
                      <a:pt x="228" y="124"/>
                      <a:pt x="227" y="123"/>
                      <a:pt x="226" y="124"/>
                    </a:cubicBezTo>
                    <a:cubicBezTo>
                      <a:pt x="225" y="126"/>
                      <a:pt x="227" y="126"/>
                      <a:pt x="227" y="127"/>
                    </a:cubicBezTo>
                    <a:cubicBezTo>
                      <a:pt x="228" y="128"/>
                      <a:pt x="228" y="129"/>
                      <a:pt x="230" y="130"/>
                    </a:cubicBezTo>
                    <a:cubicBezTo>
                      <a:pt x="230" y="130"/>
                      <a:pt x="233" y="130"/>
                      <a:pt x="233" y="131"/>
                    </a:cubicBezTo>
                    <a:cubicBezTo>
                      <a:pt x="233" y="130"/>
                      <a:pt x="229" y="124"/>
                      <a:pt x="234" y="126"/>
                    </a:cubicBezTo>
                    <a:cubicBezTo>
                      <a:pt x="234" y="125"/>
                      <a:pt x="234" y="123"/>
                      <a:pt x="234" y="122"/>
                    </a:cubicBezTo>
                    <a:cubicBezTo>
                      <a:pt x="235" y="121"/>
                      <a:pt x="237" y="123"/>
                      <a:pt x="238" y="121"/>
                    </a:cubicBezTo>
                    <a:cubicBezTo>
                      <a:pt x="237" y="120"/>
                      <a:pt x="237" y="121"/>
                      <a:pt x="238" y="120"/>
                    </a:cubicBezTo>
                    <a:cubicBezTo>
                      <a:pt x="236" y="119"/>
                      <a:pt x="238" y="119"/>
                      <a:pt x="238" y="119"/>
                    </a:cubicBezTo>
                    <a:cubicBezTo>
                      <a:pt x="239" y="118"/>
                      <a:pt x="239" y="118"/>
                      <a:pt x="239" y="119"/>
                    </a:cubicBezTo>
                    <a:cubicBezTo>
                      <a:pt x="240" y="119"/>
                      <a:pt x="240" y="118"/>
                      <a:pt x="240" y="118"/>
                    </a:cubicBezTo>
                    <a:cubicBezTo>
                      <a:pt x="241" y="118"/>
                      <a:pt x="242" y="118"/>
                      <a:pt x="243" y="118"/>
                    </a:cubicBezTo>
                    <a:cubicBezTo>
                      <a:pt x="244" y="117"/>
                      <a:pt x="243" y="115"/>
                      <a:pt x="245" y="115"/>
                    </a:cubicBezTo>
                    <a:cubicBezTo>
                      <a:pt x="247" y="115"/>
                      <a:pt x="248" y="116"/>
                      <a:pt x="248" y="114"/>
                    </a:cubicBezTo>
                    <a:cubicBezTo>
                      <a:pt x="248" y="113"/>
                      <a:pt x="249" y="112"/>
                      <a:pt x="249" y="111"/>
                    </a:cubicBezTo>
                    <a:cubicBezTo>
                      <a:pt x="249" y="110"/>
                      <a:pt x="249" y="110"/>
                      <a:pt x="250" y="109"/>
                    </a:cubicBezTo>
                    <a:cubicBezTo>
                      <a:pt x="251" y="107"/>
                      <a:pt x="251" y="104"/>
                      <a:pt x="253" y="103"/>
                    </a:cubicBezTo>
                    <a:cubicBezTo>
                      <a:pt x="255" y="102"/>
                      <a:pt x="257" y="102"/>
                      <a:pt x="259" y="102"/>
                    </a:cubicBezTo>
                    <a:cubicBezTo>
                      <a:pt x="261" y="102"/>
                      <a:pt x="264" y="101"/>
                      <a:pt x="266" y="102"/>
                    </a:cubicBezTo>
                    <a:cubicBezTo>
                      <a:pt x="270" y="102"/>
                      <a:pt x="272" y="105"/>
                      <a:pt x="275" y="105"/>
                    </a:cubicBezTo>
                    <a:cubicBezTo>
                      <a:pt x="271" y="102"/>
                      <a:pt x="281" y="101"/>
                      <a:pt x="283" y="101"/>
                    </a:cubicBezTo>
                    <a:cubicBezTo>
                      <a:pt x="285" y="101"/>
                      <a:pt x="286" y="102"/>
                      <a:pt x="289" y="102"/>
                    </a:cubicBezTo>
                    <a:cubicBezTo>
                      <a:pt x="290" y="102"/>
                      <a:pt x="290" y="101"/>
                      <a:pt x="292" y="100"/>
                    </a:cubicBezTo>
                    <a:cubicBezTo>
                      <a:pt x="294" y="98"/>
                      <a:pt x="296" y="93"/>
                      <a:pt x="299" y="91"/>
                    </a:cubicBezTo>
                    <a:cubicBezTo>
                      <a:pt x="301" y="90"/>
                      <a:pt x="303" y="92"/>
                      <a:pt x="304" y="91"/>
                    </a:cubicBezTo>
                    <a:cubicBezTo>
                      <a:pt x="306" y="90"/>
                      <a:pt x="307" y="91"/>
                      <a:pt x="308" y="93"/>
                    </a:cubicBezTo>
                    <a:cubicBezTo>
                      <a:pt x="309" y="90"/>
                      <a:pt x="312" y="92"/>
                      <a:pt x="314" y="93"/>
                    </a:cubicBezTo>
                    <a:cubicBezTo>
                      <a:pt x="315" y="94"/>
                      <a:pt x="318" y="94"/>
                      <a:pt x="319" y="95"/>
                    </a:cubicBezTo>
                    <a:cubicBezTo>
                      <a:pt x="320" y="92"/>
                      <a:pt x="323" y="97"/>
                      <a:pt x="325" y="97"/>
                    </a:cubicBezTo>
                    <a:cubicBezTo>
                      <a:pt x="332" y="97"/>
                      <a:pt x="332" y="102"/>
                      <a:pt x="336" y="105"/>
                    </a:cubicBezTo>
                    <a:cubicBezTo>
                      <a:pt x="337" y="106"/>
                      <a:pt x="338" y="105"/>
                      <a:pt x="339" y="107"/>
                    </a:cubicBezTo>
                    <a:cubicBezTo>
                      <a:pt x="340" y="107"/>
                      <a:pt x="340" y="107"/>
                      <a:pt x="341" y="107"/>
                    </a:cubicBezTo>
                    <a:cubicBezTo>
                      <a:pt x="341" y="107"/>
                      <a:pt x="340" y="108"/>
                      <a:pt x="341" y="109"/>
                    </a:cubicBezTo>
                    <a:cubicBezTo>
                      <a:pt x="342" y="110"/>
                      <a:pt x="342" y="109"/>
                      <a:pt x="343" y="110"/>
                    </a:cubicBezTo>
                    <a:cubicBezTo>
                      <a:pt x="345" y="111"/>
                      <a:pt x="345" y="112"/>
                      <a:pt x="347" y="111"/>
                    </a:cubicBezTo>
                    <a:cubicBezTo>
                      <a:pt x="349" y="111"/>
                      <a:pt x="350" y="110"/>
                      <a:pt x="347" y="109"/>
                    </a:cubicBezTo>
                    <a:cubicBezTo>
                      <a:pt x="348" y="108"/>
                      <a:pt x="346" y="105"/>
                      <a:pt x="348" y="106"/>
                    </a:cubicBezTo>
                    <a:cubicBezTo>
                      <a:pt x="348" y="105"/>
                      <a:pt x="345" y="101"/>
                      <a:pt x="348" y="101"/>
                    </a:cubicBezTo>
                    <a:cubicBezTo>
                      <a:pt x="350" y="101"/>
                      <a:pt x="350" y="100"/>
                      <a:pt x="350" y="98"/>
                    </a:cubicBezTo>
                    <a:cubicBezTo>
                      <a:pt x="350" y="96"/>
                      <a:pt x="350" y="94"/>
                      <a:pt x="353" y="95"/>
                    </a:cubicBezTo>
                    <a:cubicBezTo>
                      <a:pt x="355" y="96"/>
                      <a:pt x="355" y="97"/>
                      <a:pt x="356" y="97"/>
                    </a:cubicBezTo>
                    <a:cubicBezTo>
                      <a:pt x="358" y="93"/>
                      <a:pt x="360" y="101"/>
                      <a:pt x="360" y="101"/>
                    </a:cubicBezTo>
                    <a:cubicBezTo>
                      <a:pt x="361" y="102"/>
                      <a:pt x="361" y="99"/>
                      <a:pt x="361" y="99"/>
                    </a:cubicBezTo>
                    <a:cubicBezTo>
                      <a:pt x="363" y="99"/>
                      <a:pt x="362" y="101"/>
                      <a:pt x="364" y="101"/>
                    </a:cubicBezTo>
                    <a:cubicBezTo>
                      <a:pt x="364" y="100"/>
                      <a:pt x="364" y="100"/>
                      <a:pt x="363" y="98"/>
                    </a:cubicBezTo>
                    <a:cubicBezTo>
                      <a:pt x="364" y="98"/>
                      <a:pt x="364" y="98"/>
                      <a:pt x="365" y="99"/>
                    </a:cubicBezTo>
                    <a:cubicBezTo>
                      <a:pt x="365" y="98"/>
                      <a:pt x="366" y="98"/>
                      <a:pt x="367" y="99"/>
                    </a:cubicBezTo>
                    <a:cubicBezTo>
                      <a:pt x="367" y="99"/>
                      <a:pt x="367" y="99"/>
                      <a:pt x="367" y="99"/>
                    </a:cubicBezTo>
                    <a:cubicBezTo>
                      <a:pt x="368" y="99"/>
                      <a:pt x="369" y="101"/>
                      <a:pt x="371" y="101"/>
                    </a:cubicBezTo>
                    <a:cubicBezTo>
                      <a:pt x="370" y="101"/>
                      <a:pt x="370" y="100"/>
                      <a:pt x="370" y="99"/>
                    </a:cubicBezTo>
                    <a:cubicBezTo>
                      <a:pt x="371" y="99"/>
                      <a:pt x="372" y="99"/>
                      <a:pt x="373" y="100"/>
                    </a:cubicBezTo>
                    <a:cubicBezTo>
                      <a:pt x="374" y="100"/>
                      <a:pt x="374" y="101"/>
                      <a:pt x="375" y="101"/>
                    </a:cubicBezTo>
                    <a:cubicBezTo>
                      <a:pt x="374" y="100"/>
                      <a:pt x="374" y="99"/>
                      <a:pt x="374" y="99"/>
                    </a:cubicBezTo>
                    <a:cubicBezTo>
                      <a:pt x="374" y="100"/>
                      <a:pt x="375" y="100"/>
                      <a:pt x="376" y="100"/>
                    </a:cubicBezTo>
                    <a:cubicBezTo>
                      <a:pt x="375" y="100"/>
                      <a:pt x="375" y="100"/>
                      <a:pt x="375" y="100"/>
                    </a:cubicBezTo>
                    <a:cubicBezTo>
                      <a:pt x="376" y="100"/>
                      <a:pt x="378" y="100"/>
                      <a:pt x="379" y="101"/>
                    </a:cubicBezTo>
                    <a:cubicBezTo>
                      <a:pt x="378" y="101"/>
                      <a:pt x="378" y="100"/>
                      <a:pt x="378" y="100"/>
                    </a:cubicBezTo>
                    <a:cubicBezTo>
                      <a:pt x="379" y="100"/>
                      <a:pt x="379" y="100"/>
                      <a:pt x="380" y="101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80" y="101"/>
                      <a:pt x="381" y="101"/>
                      <a:pt x="381" y="101"/>
                    </a:cubicBezTo>
                    <a:cubicBezTo>
                      <a:pt x="381" y="101"/>
                      <a:pt x="381" y="101"/>
                      <a:pt x="381" y="100"/>
                    </a:cubicBezTo>
                    <a:cubicBezTo>
                      <a:pt x="384" y="101"/>
                      <a:pt x="389" y="100"/>
                      <a:pt x="392" y="103"/>
                    </a:cubicBezTo>
                    <a:cubicBezTo>
                      <a:pt x="392" y="101"/>
                      <a:pt x="394" y="101"/>
                      <a:pt x="395" y="102"/>
                    </a:cubicBezTo>
                    <a:cubicBezTo>
                      <a:pt x="396" y="101"/>
                      <a:pt x="396" y="101"/>
                      <a:pt x="396" y="101"/>
                    </a:cubicBezTo>
                    <a:cubicBezTo>
                      <a:pt x="397" y="102"/>
                      <a:pt x="397" y="101"/>
                      <a:pt x="397" y="102"/>
                    </a:cubicBezTo>
                    <a:cubicBezTo>
                      <a:pt x="398" y="101"/>
                      <a:pt x="399" y="98"/>
                      <a:pt x="396" y="97"/>
                    </a:cubicBezTo>
                    <a:cubicBezTo>
                      <a:pt x="397" y="97"/>
                      <a:pt x="396" y="98"/>
                      <a:pt x="396" y="98"/>
                    </a:cubicBezTo>
                    <a:cubicBezTo>
                      <a:pt x="396" y="97"/>
                      <a:pt x="396" y="97"/>
                      <a:pt x="395" y="96"/>
                    </a:cubicBezTo>
                    <a:cubicBezTo>
                      <a:pt x="395" y="96"/>
                      <a:pt x="395" y="97"/>
                      <a:pt x="395" y="97"/>
                    </a:cubicBezTo>
                    <a:cubicBezTo>
                      <a:pt x="394" y="96"/>
                      <a:pt x="394" y="98"/>
                      <a:pt x="393" y="97"/>
                    </a:cubicBezTo>
                    <a:cubicBezTo>
                      <a:pt x="393" y="97"/>
                      <a:pt x="392" y="95"/>
                      <a:pt x="391" y="95"/>
                    </a:cubicBezTo>
                    <a:cubicBezTo>
                      <a:pt x="390" y="94"/>
                      <a:pt x="387" y="92"/>
                      <a:pt x="388" y="90"/>
                    </a:cubicBezTo>
                    <a:cubicBezTo>
                      <a:pt x="389" y="88"/>
                      <a:pt x="392" y="89"/>
                      <a:pt x="388" y="87"/>
                    </a:cubicBezTo>
                    <a:cubicBezTo>
                      <a:pt x="387" y="87"/>
                      <a:pt x="386" y="86"/>
                      <a:pt x="386" y="86"/>
                    </a:cubicBezTo>
                    <a:cubicBezTo>
                      <a:pt x="384" y="86"/>
                      <a:pt x="386" y="84"/>
                      <a:pt x="384" y="85"/>
                    </a:cubicBezTo>
                    <a:cubicBezTo>
                      <a:pt x="384" y="85"/>
                      <a:pt x="384" y="85"/>
                      <a:pt x="384" y="85"/>
                    </a:cubicBezTo>
                    <a:cubicBezTo>
                      <a:pt x="383" y="84"/>
                      <a:pt x="382" y="86"/>
                      <a:pt x="381" y="84"/>
                    </a:cubicBezTo>
                    <a:cubicBezTo>
                      <a:pt x="381" y="84"/>
                      <a:pt x="381" y="84"/>
                      <a:pt x="381" y="85"/>
                    </a:cubicBezTo>
                    <a:cubicBezTo>
                      <a:pt x="380" y="85"/>
                      <a:pt x="376" y="87"/>
                      <a:pt x="377" y="84"/>
                    </a:cubicBezTo>
                    <a:cubicBezTo>
                      <a:pt x="376" y="84"/>
                      <a:pt x="374" y="82"/>
                      <a:pt x="376" y="82"/>
                    </a:cubicBezTo>
                    <a:cubicBezTo>
                      <a:pt x="375" y="82"/>
                      <a:pt x="377" y="81"/>
                      <a:pt x="378" y="81"/>
                    </a:cubicBezTo>
                    <a:cubicBezTo>
                      <a:pt x="379" y="80"/>
                      <a:pt x="379" y="78"/>
                      <a:pt x="381" y="80"/>
                    </a:cubicBezTo>
                    <a:cubicBezTo>
                      <a:pt x="381" y="79"/>
                      <a:pt x="381" y="78"/>
                      <a:pt x="380" y="77"/>
                    </a:cubicBezTo>
                    <a:cubicBezTo>
                      <a:pt x="378" y="75"/>
                      <a:pt x="379" y="74"/>
                      <a:pt x="378" y="72"/>
                    </a:cubicBezTo>
                    <a:cubicBezTo>
                      <a:pt x="378" y="69"/>
                      <a:pt x="376" y="65"/>
                      <a:pt x="375" y="63"/>
                    </a:cubicBezTo>
                    <a:cubicBezTo>
                      <a:pt x="375" y="62"/>
                      <a:pt x="374" y="60"/>
                      <a:pt x="373" y="59"/>
                    </a:cubicBezTo>
                    <a:cubicBezTo>
                      <a:pt x="371" y="58"/>
                      <a:pt x="368" y="59"/>
                      <a:pt x="368" y="59"/>
                    </a:cubicBezTo>
                    <a:cubicBezTo>
                      <a:pt x="368" y="59"/>
                      <a:pt x="367" y="60"/>
                      <a:pt x="366" y="60"/>
                    </a:cubicBezTo>
                    <a:cubicBezTo>
                      <a:pt x="364" y="61"/>
                      <a:pt x="365" y="62"/>
                      <a:pt x="364" y="63"/>
                    </a:cubicBezTo>
                    <a:cubicBezTo>
                      <a:pt x="363" y="64"/>
                      <a:pt x="362" y="65"/>
                      <a:pt x="361" y="63"/>
                    </a:cubicBezTo>
                    <a:cubicBezTo>
                      <a:pt x="361" y="64"/>
                      <a:pt x="358" y="66"/>
                      <a:pt x="356" y="66"/>
                    </a:cubicBezTo>
                    <a:cubicBezTo>
                      <a:pt x="354" y="65"/>
                      <a:pt x="355" y="63"/>
                      <a:pt x="357" y="64"/>
                    </a:cubicBezTo>
                    <a:cubicBezTo>
                      <a:pt x="356" y="63"/>
                      <a:pt x="355" y="61"/>
                      <a:pt x="353" y="60"/>
                    </a:cubicBezTo>
                    <a:cubicBezTo>
                      <a:pt x="351" y="59"/>
                      <a:pt x="349" y="61"/>
                      <a:pt x="347" y="62"/>
                    </a:cubicBezTo>
                    <a:cubicBezTo>
                      <a:pt x="344" y="63"/>
                      <a:pt x="342" y="64"/>
                      <a:pt x="340" y="62"/>
                    </a:cubicBezTo>
                    <a:cubicBezTo>
                      <a:pt x="338" y="60"/>
                      <a:pt x="335" y="63"/>
                      <a:pt x="335" y="60"/>
                    </a:cubicBezTo>
                    <a:cubicBezTo>
                      <a:pt x="334" y="61"/>
                      <a:pt x="332" y="61"/>
                      <a:pt x="330" y="60"/>
                    </a:cubicBezTo>
                    <a:cubicBezTo>
                      <a:pt x="329" y="60"/>
                      <a:pt x="328" y="59"/>
                      <a:pt x="328" y="58"/>
                    </a:cubicBezTo>
                    <a:cubicBezTo>
                      <a:pt x="327" y="56"/>
                      <a:pt x="329" y="57"/>
                      <a:pt x="329" y="55"/>
                    </a:cubicBezTo>
                    <a:cubicBezTo>
                      <a:pt x="329" y="54"/>
                      <a:pt x="329" y="52"/>
                      <a:pt x="329" y="51"/>
                    </a:cubicBezTo>
                    <a:cubicBezTo>
                      <a:pt x="328" y="49"/>
                      <a:pt x="329" y="47"/>
                      <a:pt x="329" y="45"/>
                    </a:cubicBezTo>
                    <a:cubicBezTo>
                      <a:pt x="330" y="41"/>
                      <a:pt x="331" y="40"/>
                      <a:pt x="334" y="37"/>
                    </a:cubicBezTo>
                    <a:cubicBezTo>
                      <a:pt x="332" y="37"/>
                      <a:pt x="330" y="38"/>
                      <a:pt x="328" y="38"/>
                    </a:cubicBezTo>
                    <a:cubicBezTo>
                      <a:pt x="325" y="38"/>
                      <a:pt x="323" y="37"/>
                      <a:pt x="320" y="38"/>
                    </a:cubicBezTo>
                    <a:cubicBezTo>
                      <a:pt x="315" y="38"/>
                      <a:pt x="309" y="41"/>
                      <a:pt x="305" y="43"/>
                    </a:cubicBezTo>
                    <a:cubicBezTo>
                      <a:pt x="295" y="48"/>
                      <a:pt x="282" y="42"/>
                      <a:pt x="272" y="45"/>
                    </a:cubicBezTo>
                    <a:cubicBezTo>
                      <a:pt x="272" y="45"/>
                      <a:pt x="272" y="45"/>
                      <a:pt x="273" y="45"/>
                    </a:cubicBezTo>
                    <a:cubicBezTo>
                      <a:pt x="272" y="45"/>
                      <a:pt x="272" y="45"/>
                      <a:pt x="271" y="45"/>
                    </a:cubicBezTo>
                    <a:cubicBezTo>
                      <a:pt x="271" y="45"/>
                      <a:pt x="271" y="45"/>
                      <a:pt x="272" y="44"/>
                    </a:cubicBezTo>
                    <a:cubicBezTo>
                      <a:pt x="270" y="45"/>
                      <a:pt x="268" y="45"/>
                      <a:pt x="266" y="46"/>
                    </a:cubicBezTo>
                    <a:cubicBezTo>
                      <a:pt x="264" y="47"/>
                      <a:pt x="263" y="45"/>
                      <a:pt x="261" y="45"/>
                    </a:cubicBezTo>
                    <a:cubicBezTo>
                      <a:pt x="258" y="45"/>
                      <a:pt x="253" y="50"/>
                      <a:pt x="250" y="51"/>
                    </a:cubicBezTo>
                    <a:cubicBezTo>
                      <a:pt x="247" y="54"/>
                      <a:pt x="243" y="54"/>
                      <a:pt x="240" y="56"/>
                    </a:cubicBezTo>
                    <a:cubicBezTo>
                      <a:pt x="238" y="57"/>
                      <a:pt x="236" y="59"/>
                      <a:pt x="234" y="61"/>
                    </a:cubicBezTo>
                    <a:cubicBezTo>
                      <a:pt x="233" y="63"/>
                      <a:pt x="233" y="63"/>
                      <a:pt x="232" y="64"/>
                    </a:cubicBezTo>
                    <a:cubicBezTo>
                      <a:pt x="231" y="66"/>
                      <a:pt x="231" y="66"/>
                      <a:pt x="229" y="65"/>
                    </a:cubicBezTo>
                    <a:cubicBezTo>
                      <a:pt x="230" y="65"/>
                      <a:pt x="230" y="64"/>
                      <a:pt x="230" y="64"/>
                    </a:cubicBezTo>
                    <a:cubicBezTo>
                      <a:pt x="229" y="62"/>
                      <a:pt x="228" y="64"/>
                      <a:pt x="228" y="64"/>
                    </a:cubicBezTo>
                    <a:cubicBezTo>
                      <a:pt x="227" y="63"/>
                      <a:pt x="225" y="61"/>
                      <a:pt x="225" y="61"/>
                    </a:cubicBezTo>
                    <a:cubicBezTo>
                      <a:pt x="223" y="60"/>
                      <a:pt x="222" y="60"/>
                      <a:pt x="221" y="61"/>
                    </a:cubicBezTo>
                    <a:cubicBezTo>
                      <a:pt x="219" y="63"/>
                      <a:pt x="220" y="65"/>
                      <a:pt x="217" y="64"/>
                    </a:cubicBezTo>
                    <a:cubicBezTo>
                      <a:pt x="216" y="63"/>
                      <a:pt x="216" y="61"/>
                      <a:pt x="214" y="62"/>
                    </a:cubicBezTo>
                    <a:cubicBezTo>
                      <a:pt x="212" y="62"/>
                      <a:pt x="212" y="60"/>
                      <a:pt x="211" y="59"/>
                    </a:cubicBezTo>
                    <a:cubicBezTo>
                      <a:pt x="209" y="52"/>
                      <a:pt x="204" y="60"/>
                      <a:pt x="200" y="59"/>
                    </a:cubicBezTo>
                    <a:cubicBezTo>
                      <a:pt x="198" y="59"/>
                      <a:pt x="199" y="59"/>
                      <a:pt x="198" y="59"/>
                    </a:cubicBezTo>
                    <a:cubicBezTo>
                      <a:pt x="195" y="59"/>
                      <a:pt x="193" y="60"/>
                      <a:pt x="191" y="60"/>
                    </a:cubicBezTo>
                    <a:cubicBezTo>
                      <a:pt x="189" y="60"/>
                      <a:pt x="187" y="59"/>
                      <a:pt x="186" y="58"/>
                    </a:cubicBezTo>
                    <a:cubicBezTo>
                      <a:pt x="185" y="57"/>
                      <a:pt x="184" y="55"/>
                      <a:pt x="186" y="56"/>
                    </a:cubicBezTo>
                    <a:cubicBezTo>
                      <a:pt x="186" y="55"/>
                      <a:pt x="186" y="55"/>
                      <a:pt x="186" y="55"/>
                    </a:cubicBezTo>
                    <a:cubicBezTo>
                      <a:pt x="184" y="54"/>
                      <a:pt x="185" y="53"/>
                      <a:pt x="185" y="51"/>
                    </a:cubicBezTo>
                    <a:cubicBezTo>
                      <a:pt x="185" y="52"/>
                      <a:pt x="181" y="52"/>
                      <a:pt x="180" y="50"/>
                    </a:cubicBezTo>
                    <a:cubicBezTo>
                      <a:pt x="180" y="48"/>
                      <a:pt x="180" y="48"/>
                      <a:pt x="179" y="47"/>
                    </a:cubicBezTo>
                    <a:cubicBezTo>
                      <a:pt x="177" y="47"/>
                      <a:pt x="177" y="45"/>
                      <a:pt x="177" y="44"/>
                    </a:cubicBezTo>
                    <a:cubicBezTo>
                      <a:pt x="175" y="42"/>
                      <a:pt x="173" y="41"/>
                      <a:pt x="172" y="37"/>
                    </a:cubicBezTo>
                    <a:cubicBezTo>
                      <a:pt x="172" y="36"/>
                      <a:pt x="170" y="33"/>
                      <a:pt x="168" y="34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8" y="34"/>
                      <a:pt x="169" y="34"/>
                      <a:pt x="169" y="34"/>
                    </a:cubicBezTo>
                    <a:cubicBezTo>
                      <a:pt x="167" y="33"/>
                      <a:pt x="168" y="32"/>
                      <a:pt x="167" y="31"/>
                    </a:cubicBezTo>
                    <a:cubicBezTo>
                      <a:pt x="167" y="31"/>
                      <a:pt x="166" y="33"/>
                      <a:pt x="165" y="33"/>
                    </a:cubicBezTo>
                    <a:cubicBezTo>
                      <a:pt x="164" y="33"/>
                      <a:pt x="164" y="32"/>
                      <a:pt x="164" y="31"/>
                    </a:cubicBezTo>
                    <a:cubicBezTo>
                      <a:pt x="164" y="31"/>
                      <a:pt x="164" y="30"/>
                      <a:pt x="164" y="30"/>
                    </a:cubicBezTo>
                    <a:cubicBezTo>
                      <a:pt x="163" y="29"/>
                      <a:pt x="163" y="30"/>
                      <a:pt x="162" y="30"/>
                    </a:cubicBezTo>
                    <a:cubicBezTo>
                      <a:pt x="162" y="29"/>
                      <a:pt x="160" y="28"/>
                      <a:pt x="158" y="27"/>
                    </a:cubicBezTo>
                    <a:cubicBezTo>
                      <a:pt x="158" y="27"/>
                      <a:pt x="157" y="28"/>
                      <a:pt x="156" y="28"/>
                    </a:cubicBezTo>
                    <a:cubicBezTo>
                      <a:pt x="155" y="27"/>
                      <a:pt x="155" y="26"/>
                      <a:pt x="153" y="26"/>
                    </a:cubicBezTo>
                    <a:cubicBezTo>
                      <a:pt x="152" y="25"/>
                      <a:pt x="148" y="26"/>
                      <a:pt x="146" y="26"/>
                    </a:cubicBezTo>
                    <a:cubicBezTo>
                      <a:pt x="145" y="26"/>
                      <a:pt x="145" y="25"/>
                      <a:pt x="144" y="25"/>
                    </a:cubicBezTo>
                    <a:cubicBezTo>
                      <a:pt x="142" y="25"/>
                      <a:pt x="141" y="26"/>
                      <a:pt x="139" y="26"/>
                    </a:cubicBezTo>
                    <a:cubicBezTo>
                      <a:pt x="137" y="27"/>
                      <a:pt x="136" y="27"/>
                      <a:pt x="134" y="28"/>
                    </a:cubicBezTo>
                    <a:cubicBezTo>
                      <a:pt x="132" y="30"/>
                      <a:pt x="132" y="32"/>
                      <a:pt x="130" y="33"/>
                    </a:cubicBezTo>
                    <a:cubicBezTo>
                      <a:pt x="131" y="32"/>
                      <a:pt x="132" y="29"/>
                      <a:pt x="133" y="28"/>
                    </a:cubicBezTo>
                    <a:cubicBezTo>
                      <a:pt x="135" y="26"/>
                      <a:pt x="138" y="24"/>
                      <a:pt x="140" y="22"/>
                    </a:cubicBezTo>
                    <a:cubicBezTo>
                      <a:pt x="138" y="21"/>
                      <a:pt x="134" y="24"/>
                      <a:pt x="132" y="25"/>
                    </a:cubicBezTo>
                    <a:cubicBezTo>
                      <a:pt x="131" y="26"/>
                      <a:pt x="125" y="32"/>
                      <a:pt x="125" y="29"/>
                    </a:cubicBezTo>
                    <a:cubicBezTo>
                      <a:pt x="124" y="29"/>
                      <a:pt x="123" y="30"/>
                      <a:pt x="123" y="31"/>
                    </a:cubicBezTo>
                    <a:cubicBezTo>
                      <a:pt x="125" y="31"/>
                      <a:pt x="121" y="37"/>
                      <a:pt x="120" y="38"/>
                    </a:cubicBezTo>
                    <a:cubicBezTo>
                      <a:pt x="120" y="38"/>
                      <a:pt x="118" y="40"/>
                      <a:pt x="117" y="38"/>
                    </a:cubicBezTo>
                    <a:cubicBezTo>
                      <a:pt x="117" y="36"/>
                      <a:pt x="119" y="36"/>
                      <a:pt x="119" y="36"/>
                    </a:cubicBezTo>
                    <a:cubicBezTo>
                      <a:pt x="120" y="35"/>
                      <a:pt x="119" y="32"/>
                      <a:pt x="119" y="31"/>
                    </a:cubicBezTo>
                    <a:cubicBezTo>
                      <a:pt x="119" y="28"/>
                      <a:pt x="119" y="27"/>
                      <a:pt x="120" y="25"/>
                    </a:cubicBezTo>
                    <a:cubicBezTo>
                      <a:pt x="120" y="24"/>
                      <a:pt x="121" y="21"/>
                      <a:pt x="121" y="19"/>
                    </a:cubicBezTo>
                    <a:cubicBezTo>
                      <a:pt x="120" y="18"/>
                      <a:pt x="118" y="17"/>
                      <a:pt x="118" y="16"/>
                    </a:cubicBezTo>
                    <a:cubicBezTo>
                      <a:pt x="117" y="15"/>
                      <a:pt x="117" y="17"/>
                      <a:pt x="117" y="15"/>
                    </a:cubicBezTo>
                    <a:cubicBezTo>
                      <a:pt x="117" y="13"/>
                      <a:pt x="117" y="12"/>
                      <a:pt x="116" y="11"/>
                    </a:cubicBezTo>
                    <a:cubicBezTo>
                      <a:pt x="115" y="9"/>
                      <a:pt x="111" y="11"/>
                      <a:pt x="110" y="9"/>
                    </a:cubicBezTo>
                    <a:cubicBezTo>
                      <a:pt x="107" y="7"/>
                      <a:pt x="109" y="5"/>
                      <a:pt x="109" y="3"/>
                    </a:cubicBezTo>
                    <a:cubicBezTo>
                      <a:pt x="109" y="0"/>
                      <a:pt x="108" y="1"/>
                      <a:pt x="106" y="2"/>
                    </a:cubicBezTo>
                    <a:cubicBezTo>
                      <a:pt x="104" y="3"/>
                      <a:pt x="103" y="5"/>
                      <a:pt x="101" y="6"/>
                    </a:cubicBezTo>
                    <a:cubicBezTo>
                      <a:pt x="100" y="7"/>
                      <a:pt x="98" y="7"/>
                      <a:pt x="97" y="9"/>
                    </a:cubicBezTo>
                    <a:cubicBezTo>
                      <a:pt x="96" y="10"/>
                      <a:pt x="94" y="10"/>
                      <a:pt x="93" y="11"/>
                    </a:cubicBezTo>
                    <a:cubicBezTo>
                      <a:pt x="92" y="12"/>
                      <a:pt x="92" y="14"/>
                      <a:pt x="91" y="16"/>
                    </a:cubicBezTo>
                    <a:cubicBezTo>
                      <a:pt x="90" y="17"/>
                      <a:pt x="87" y="21"/>
                      <a:pt x="85" y="19"/>
                    </a:cubicBezTo>
                    <a:cubicBezTo>
                      <a:pt x="84" y="19"/>
                      <a:pt x="83" y="20"/>
                      <a:pt x="81" y="20"/>
                    </a:cubicBezTo>
                    <a:cubicBezTo>
                      <a:pt x="79" y="20"/>
                      <a:pt x="80" y="19"/>
                      <a:pt x="78" y="20"/>
                    </a:cubicBezTo>
                    <a:cubicBezTo>
                      <a:pt x="76" y="21"/>
                      <a:pt x="76" y="23"/>
                      <a:pt x="75" y="24"/>
                    </a:cubicBezTo>
                    <a:cubicBezTo>
                      <a:pt x="73" y="26"/>
                      <a:pt x="71" y="27"/>
                      <a:pt x="68" y="28"/>
                    </a:cubicBezTo>
                    <a:cubicBezTo>
                      <a:pt x="65" y="30"/>
                      <a:pt x="61" y="32"/>
                      <a:pt x="57" y="32"/>
                    </a:cubicBezTo>
                    <a:cubicBezTo>
                      <a:pt x="54" y="32"/>
                      <a:pt x="51" y="33"/>
                      <a:pt x="48" y="33"/>
                    </a:cubicBezTo>
                    <a:cubicBezTo>
                      <a:pt x="47" y="33"/>
                      <a:pt x="46" y="32"/>
                      <a:pt x="45" y="32"/>
                    </a:cubicBezTo>
                    <a:cubicBezTo>
                      <a:pt x="44" y="32"/>
                      <a:pt x="43" y="32"/>
                      <a:pt x="42" y="33"/>
                    </a:cubicBezTo>
                    <a:cubicBezTo>
                      <a:pt x="40" y="33"/>
                      <a:pt x="37" y="34"/>
                      <a:pt x="35" y="35"/>
                    </a:cubicBezTo>
                    <a:cubicBezTo>
                      <a:pt x="33" y="36"/>
                      <a:pt x="32" y="38"/>
                      <a:pt x="30" y="40"/>
                    </a:cubicBezTo>
                    <a:cubicBezTo>
                      <a:pt x="29" y="41"/>
                      <a:pt x="27" y="42"/>
                      <a:pt x="26" y="43"/>
                    </a:cubicBezTo>
                    <a:cubicBezTo>
                      <a:pt x="23" y="47"/>
                      <a:pt x="17" y="47"/>
                      <a:pt x="13" y="48"/>
                    </a:cubicBezTo>
                    <a:cubicBezTo>
                      <a:pt x="10" y="49"/>
                      <a:pt x="6" y="50"/>
                      <a:pt x="4" y="51"/>
                    </a:cubicBezTo>
                    <a:cubicBezTo>
                      <a:pt x="2" y="52"/>
                      <a:pt x="1" y="53"/>
                      <a:pt x="0" y="53"/>
                    </a:cubicBezTo>
                    <a:cubicBezTo>
                      <a:pt x="1" y="55"/>
                      <a:pt x="1" y="56"/>
                      <a:pt x="3" y="56"/>
                    </a:cubicBezTo>
                    <a:cubicBezTo>
                      <a:pt x="3" y="56"/>
                      <a:pt x="5" y="54"/>
                      <a:pt x="5" y="54"/>
                    </a:cubicBezTo>
                    <a:cubicBezTo>
                      <a:pt x="8" y="55"/>
                      <a:pt x="5" y="59"/>
                      <a:pt x="9" y="57"/>
                    </a:cubicBezTo>
                    <a:cubicBezTo>
                      <a:pt x="9" y="59"/>
                      <a:pt x="11" y="58"/>
                      <a:pt x="12" y="58"/>
                    </a:cubicBezTo>
                    <a:cubicBezTo>
                      <a:pt x="13" y="59"/>
                      <a:pt x="14" y="62"/>
                      <a:pt x="15" y="62"/>
                    </a:cubicBezTo>
                    <a:cubicBezTo>
                      <a:pt x="16" y="64"/>
                      <a:pt x="17" y="72"/>
                      <a:pt x="19" y="72"/>
                    </a:cubicBezTo>
                    <a:cubicBezTo>
                      <a:pt x="34" y="76"/>
                      <a:pt x="49" y="80"/>
                      <a:pt x="64" y="83"/>
                    </a:cubicBezTo>
                    <a:cubicBezTo>
                      <a:pt x="68" y="84"/>
                      <a:pt x="73" y="86"/>
                      <a:pt x="77" y="87"/>
                    </a:cubicBezTo>
                    <a:cubicBezTo>
                      <a:pt x="83" y="88"/>
                      <a:pt x="88" y="91"/>
                      <a:pt x="93" y="94"/>
                    </a:cubicBezTo>
                    <a:cubicBezTo>
                      <a:pt x="95" y="95"/>
                      <a:pt x="97" y="96"/>
                      <a:pt x="99" y="97"/>
                    </a:cubicBezTo>
                    <a:cubicBezTo>
                      <a:pt x="98" y="97"/>
                      <a:pt x="100" y="96"/>
                      <a:pt x="100" y="96"/>
                    </a:cubicBezTo>
                    <a:cubicBezTo>
                      <a:pt x="100" y="96"/>
                      <a:pt x="100" y="97"/>
                      <a:pt x="100" y="97"/>
                    </a:cubicBezTo>
                    <a:cubicBezTo>
                      <a:pt x="101" y="97"/>
                      <a:pt x="102" y="97"/>
                      <a:pt x="102" y="97"/>
                    </a:cubicBezTo>
                    <a:cubicBezTo>
                      <a:pt x="104" y="97"/>
                      <a:pt x="103" y="98"/>
                      <a:pt x="104" y="98"/>
                    </a:cubicBezTo>
                    <a:cubicBezTo>
                      <a:pt x="105" y="98"/>
                      <a:pt x="105" y="97"/>
                      <a:pt x="106" y="98"/>
                    </a:cubicBezTo>
                    <a:cubicBezTo>
                      <a:pt x="107" y="98"/>
                      <a:pt x="107" y="100"/>
                      <a:pt x="107" y="100"/>
                    </a:cubicBezTo>
                    <a:cubicBezTo>
                      <a:pt x="110" y="101"/>
                      <a:pt x="109" y="98"/>
                      <a:pt x="111" y="97"/>
                    </a:cubicBezTo>
                    <a:cubicBezTo>
                      <a:pt x="110" y="98"/>
                      <a:pt x="113" y="98"/>
                      <a:pt x="113" y="98"/>
                    </a:cubicBezTo>
                    <a:cubicBezTo>
                      <a:pt x="113" y="98"/>
                      <a:pt x="115" y="97"/>
                      <a:pt x="115" y="97"/>
                    </a:cubicBezTo>
                    <a:cubicBezTo>
                      <a:pt x="117" y="98"/>
                      <a:pt x="116" y="99"/>
                      <a:pt x="117" y="99"/>
                    </a:cubicBezTo>
                    <a:cubicBezTo>
                      <a:pt x="118" y="100"/>
                      <a:pt x="119" y="98"/>
                      <a:pt x="119" y="99"/>
                    </a:cubicBezTo>
                    <a:cubicBezTo>
                      <a:pt x="121" y="99"/>
                      <a:pt x="122" y="100"/>
                      <a:pt x="124" y="100"/>
                    </a:cubicBezTo>
                    <a:cubicBezTo>
                      <a:pt x="125" y="100"/>
                      <a:pt x="125" y="100"/>
                      <a:pt x="126" y="100"/>
                    </a:cubicBezTo>
                    <a:cubicBezTo>
                      <a:pt x="127" y="101"/>
                      <a:pt x="127" y="102"/>
                      <a:pt x="128" y="102"/>
                    </a:cubicBezTo>
                    <a:cubicBezTo>
                      <a:pt x="129" y="103"/>
                      <a:pt x="131" y="102"/>
                      <a:pt x="132" y="102"/>
                    </a:cubicBezTo>
                    <a:cubicBezTo>
                      <a:pt x="133" y="102"/>
                      <a:pt x="134" y="103"/>
                      <a:pt x="135" y="103"/>
                    </a:cubicBezTo>
                    <a:cubicBezTo>
                      <a:pt x="135" y="103"/>
                      <a:pt x="136" y="103"/>
                      <a:pt x="137" y="103"/>
                    </a:cubicBezTo>
                    <a:cubicBezTo>
                      <a:pt x="139" y="103"/>
                      <a:pt x="140" y="105"/>
                      <a:pt x="142" y="106"/>
                    </a:cubicBezTo>
                    <a:cubicBezTo>
                      <a:pt x="140" y="108"/>
                      <a:pt x="143" y="108"/>
                      <a:pt x="143" y="109"/>
                    </a:cubicBezTo>
                    <a:cubicBezTo>
                      <a:pt x="143" y="111"/>
                      <a:pt x="139" y="112"/>
                      <a:pt x="139" y="114"/>
                    </a:cubicBezTo>
                    <a:cubicBezTo>
                      <a:pt x="140" y="115"/>
                      <a:pt x="144" y="117"/>
                      <a:pt x="145" y="116"/>
                    </a:cubicBezTo>
                    <a:cubicBezTo>
                      <a:pt x="148" y="115"/>
                      <a:pt x="147" y="116"/>
                      <a:pt x="149" y="117"/>
                    </a:cubicBezTo>
                    <a:cubicBezTo>
                      <a:pt x="150" y="119"/>
                      <a:pt x="152" y="118"/>
                      <a:pt x="154" y="118"/>
                    </a:cubicBezTo>
                    <a:cubicBezTo>
                      <a:pt x="156" y="119"/>
                      <a:pt x="156" y="120"/>
                      <a:pt x="158" y="122"/>
                    </a:cubicBezTo>
                    <a:cubicBezTo>
                      <a:pt x="159" y="123"/>
                      <a:pt x="161" y="123"/>
                      <a:pt x="160" y="125"/>
                    </a:cubicBezTo>
                    <a:cubicBezTo>
                      <a:pt x="159" y="127"/>
                      <a:pt x="157" y="125"/>
                      <a:pt x="159" y="128"/>
                    </a:cubicBezTo>
                    <a:cubicBezTo>
                      <a:pt x="160" y="130"/>
                      <a:pt x="161" y="130"/>
                      <a:pt x="161" y="132"/>
                    </a:cubicBezTo>
                    <a:cubicBezTo>
                      <a:pt x="161" y="135"/>
                      <a:pt x="158" y="132"/>
                      <a:pt x="158" y="133"/>
                    </a:cubicBezTo>
                    <a:cubicBezTo>
                      <a:pt x="158" y="134"/>
                      <a:pt x="159" y="136"/>
                      <a:pt x="159" y="137"/>
                    </a:cubicBezTo>
                    <a:cubicBezTo>
                      <a:pt x="160" y="138"/>
                      <a:pt x="160" y="139"/>
                      <a:pt x="160" y="140"/>
                    </a:cubicBezTo>
                    <a:cubicBezTo>
                      <a:pt x="160" y="141"/>
                      <a:pt x="158" y="142"/>
                      <a:pt x="157" y="143"/>
                    </a:cubicBezTo>
                    <a:cubicBezTo>
                      <a:pt x="156" y="145"/>
                      <a:pt x="157" y="144"/>
                      <a:pt x="157" y="146"/>
                    </a:cubicBezTo>
                    <a:cubicBezTo>
                      <a:pt x="156" y="147"/>
                      <a:pt x="155" y="148"/>
                      <a:pt x="155" y="149"/>
                    </a:cubicBezTo>
                    <a:cubicBezTo>
                      <a:pt x="154" y="151"/>
                      <a:pt x="155" y="151"/>
                      <a:pt x="155" y="150"/>
                    </a:cubicBezTo>
                    <a:cubicBezTo>
                      <a:pt x="155" y="150"/>
                      <a:pt x="155" y="150"/>
                      <a:pt x="155" y="150"/>
                    </a:cubicBezTo>
                    <a:cubicBezTo>
                      <a:pt x="156" y="152"/>
                      <a:pt x="157" y="151"/>
                      <a:pt x="158" y="151"/>
                    </a:cubicBezTo>
                    <a:cubicBezTo>
                      <a:pt x="159" y="151"/>
                      <a:pt x="161" y="151"/>
                      <a:pt x="162" y="151"/>
                    </a:cubicBezTo>
                    <a:cubicBezTo>
                      <a:pt x="164" y="150"/>
                      <a:pt x="165" y="148"/>
                      <a:pt x="166" y="148"/>
                    </a:cubicBezTo>
                    <a:cubicBezTo>
                      <a:pt x="168" y="148"/>
                      <a:pt x="169" y="151"/>
                      <a:pt x="169" y="152"/>
                    </a:cubicBezTo>
                    <a:cubicBezTo>
                      <a:pt x="168" y="154"/>
                      <a:pt x="166" y="156"/>
                      <a:pt x="165" y="157"/>
                    </a:cubicBezTo>
                    <a:cubicBezTo>
                      <a:pt x="165" y="159"/>
                      <a:pt x="164" y="161"/>
                      <a:pt x="164" y="162"/>
                    </a:cubicBezTo>
                    <a:cubicBezTo>
                      <a:pt x="163" y="165"/>
                      <a:pt x="164" y="165"/>
                      <a:pt x="166" y="167"/>
                    </a:cubicBezTo>
                    <a:cubicBezTo>
                      <a:pt x="167" y="168"/>
                      <a:pt x="168" y="170"/>
                      <a:pt x="170" y="170"/>
                    </a:cubicBezTo>
                    <a:cubicBezTo>
                      <a:pt x="171" y="170"/>
                      <a:pt x="171" y="171"/>
                      <a:pt x="172" y="171"/>
                    </a:cubicBezTo>
                    <a:cubicBezTo>
                      <a:pt x="169" y="168"/>
                      <a:pt x="177" y="161"/>
                      <a:pt x="179" y="159"/>
                    </a:cubicBezTo>
                    <a:cubicBezTo>
                      <a:pt x="181" y="156"/>
                      <a:pt x="182" y="154"/>
                      <a:pt x="183" y="152"/>
                    </a:cubicBezTo>
                    <a:cubicBezTo>
                      <a:pt x="185" y="150"/>
                      <a:pt x="186" y="148"/>
                      <a:pt x="188" y="146"/>
                    </a:cubicBezTo>
                    <a:cubicBezTo>
                      <a:pt x="188" y="144"/>
                      <a:pt x="189" y="143"/>
                      <a:pt x="190" y="141"/>
                    </a:cubicBezTo>
                    <a:cubicBezTo>
                      <a:pt x="191" y="139"/>
                      <a:pt x="192" y="134"/>
                      <a:pt x="194" y="133"/>
                    </a:cubicBezTo>
                    <a:cubicBezTo>
                      <a:pt x="196" y="132"/>
                      <a:pt x="196" y="127"/>
                      <a:pt x="199" y="125"/>
                    </a:cubicBezTo>
                    <a:cubicBezTo>
                      <a:pt x="201" y="124"/>
                      <a:pt x="203" y="123"/>
                      <a:pt x="205" y="122"/>
                    </a:cubicBezTo>
                    <a:cubicBezTo>
                      <a:pt x="204" y="122"/>
                      <a:pt x="203" y="122"/>
                      <a:pt x="203" y="123"/>
                    </a:cubicBezTo>
                    <a:cubicBezTo>
                      <a:pt x="203" y="122"/>
                      <a:pt x="203" y="122"/>
                      <a:pt x="204" y="122"/>
                    </a:cubicBezTo>
                    <a:cubicBezTo>
                      <a:pt x="204" y="122"/>
                      <a:pt x="204" y="122"/>
                      <a:pt x="204" y="122"/>
                    </a:cubicBezTo>
                    <a:cubicBezTo>
                      <a:pt x="205" y="121"/>
                      <a:pt x="205" y="120"/>
                      <a:pt x="206" y="119"/>
                    </a:cubicBezTo>
                    <a:cubicBezTo>
                      <a:pt x="206" y="119"/>
                      <a:pt x="206" y="119"/>
                      <a:pt x="205" y="119"/>
                    </a:cubicBezTo>
                    <a:cubicBezTo>
                      <a:pt x="205" y="119"/>
                      <a:pt x="205" y="119"/>
                      <a:pt x="206" y="119"/>
                    </a:cubicBezTo>
                    <a:cubicBezTo>
                      <a:pt x="204" y="118"/>
                      <a:pt x="206" y="117"/>
                      <a:pt x="204" y="116"/>
                    </a:cubicBezTo>
                    <a:cubicBezTo>
                      <a:pt x="205" y="116"/>
                      <a:pt x="205" y="115"/>
                      <a:pt x="205" y="114"/>
                    </a:cubicBezTo>
                    <a:cubicBezTo>
                      <a:pt x="206" y="112"/>
                      <a:pt x="207" y="112"/>
                      <a:pt x="209" y="111"/>
                    </a:cubicBezTo>
                    <a:cubicBezTo>
                      <a:pt x="206" y="110"/>
                      <a:pt x="210" y="107"/>
                      <a:pt x="210" y="105"/>
                    </a:cubicBezTo>
                    <a:cubicBezTo>
                      <a:pt x="211" y="106"/>
                      <a:pt x="211" y="106"/>
                      <a:pt x="211" y="106"/>
                    </a:cubicBezTo>
                    <a:cubicBezTo>
                      <a:pt x="211" y="106"/>
                      <a:pt x="211" y="105"/>
                      <a:pt x="211" y="105"/>
                    </a:cubicBezTo>
                    <a:cubicBezTo>
                      <a:pt x="211" y="105"/>
                      <a:pt x="211" y="105"/>
                      <a:pt x="211" y="105"/>
                    </a:cubicBezTo>
                    <a:cubicBezTo>
                      <a:pt x="211" y="106"/>
                      <a:pt x="211" y="106"/>
                      <a:pt x="211" y="106"/>
                    </a:cubicBezTo>
                    <a:cubicBezTo>
                      <a:pt x="213" y="104"/>
                      <a:pt x="213" y="107"/>
                      <a:pt x="211" y="106"/>
                    </a:cubicBezTo>
                    <a:cubicBezTo>
                      <a:pt x="213" y="108"/>
                      <a:pt x="211" y="110"/>
                      <a:pt x="210" y="111"/>
                    </a:cubicBezTo>
                    <a:cubicBezTo>
                      <a:pt x="208" y="113"/>
                      <a:pt x="208" y="113"/>
                      <a:pt x="210" y="115"/>
                    </a:cubicBezTo>
                    <a:cubicBezTo>
                      <a:pt x="210" y="117"/>
                      <a:pt x="210" y="119"/>
                      <a:pt x="210" y="120"/>
                    </a:cubicBezTo>
                    <a:cubicBezTo>
                      <a:pt x="210" y="121"/>
                      <a:pt x="210" y="122"/>
                      <a:pt x="210" y="123"/>
                    </a:cubicBezTo>
                    <a:cubicBezTo>
                      <a:pt x="210" y="124"/>
                      <a:pt x="211" y="124"/>
                      <a:pt x="211" y="125"/>
                    </a:cubicBezTo>
                    <a:cubicBezTo>
                      <a:pt x="211" y="125"/>
                      <a:pt x="212" y="123"/>
                      <a:pt x="213" y="123"/>
                    </a:cubicBezTo>
                    <a:cubicBezTo>
                      <a:pt x="213" y="122"/>
                      <a:pt x="214" y="123"/>
                      <a:pt x="214" y="123"/>
                    </a:cubicBezTo>
                    <a:cubicBezTo>
                      <a:pt x="214" y="123"/>
                      <a:pt x="214" y="122"/>
                      <a:pt x="215" y="122"/>
                    </a:cubicBezTo>
                    <a:cubicBezTo>
                      <a:pt x="218" y="121"/>
                      <a:pt x="219" y="121"/>
                      <a:pt x="219" y="11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22571" name="Group 1309"/>
              <p:cNvGrpSpPr>
                <a:grpSpLocks/>
              </p:cNvGrpSpPr>
              <p:nvPr/>
            </p:nvGrpSpPr>
            <p:grpSpPr bwMode="auto">
              <a:xfrm>
                <a:off x="3516" y="772"/>
                <a:ext cx="645" cy="804"/>
                <a:chOff x="3516" y="772"/>
                <a:chExt cx="645" cy="804"/>
              </a:xfrm>
            </p:grpSpPr>
            <p:sp>
              <p:nvSpPr>
                <p:cNvPr id="822572" name="Freeform 1310"/>
                <p:cNvSpPr>
                  <a:spLocks/>
                </p:cNvSpPr>
                <p:nvPr/>
              </p:nvSpPr>
              <p:spPr bwMode="auto">
                <a:xfrm>
                  <a:off x="3516" y="772"/>
                  <a:ext cx="78" cy="45"/>
                </a:xfrm>
                <a:custGeom>
                  <a:avLst/>
                  <a:gdLst>
                    <a:gd name="T0" fmla="*/ 3 w 50"/>
                    <a:gd name="T1" fmla="*/ 36 h 29"/>
                    <a:gd name="T2" fmla="*/ 2 w 50"/>
                    <a:gd name="T3" fmla="*/ 37 h 29"/>
                    <a:gd name="T4" fmla="*/ 8 w 50"/>
                    <a:gd name="T5" fmla="*/ 34 h 29"/>
                    <a:gd name="T6" fmla="*/ 3 w 50"/>
                    <a:gd name="T7" fmla="*/ 37 h 29"/>
                    <a:gd name="T8" fmla="*/ 5 w 50"/>
                    <a:gd name="T9" fmla="*/ 37 h 29"/>
                    <a:gd name="T10" fmla="*/ 2 w 50"/>
                    <a:gd name="T11" fmla="*/ 42 h 29"/>
                    <a:gd name="T12" fmla="*/ 6 w 50"/>
                    <a:gd name="T13" fmla="*/ 43 h 29"/>
                    <a:gd name="T14" fmla="*/ 14 w 50"/>
                    <a:gd name="T15" fmla="*/ 43 h 29"/>
                    <a:gd name="T16" fmla="*/ 33 w 50"/>
                    <a:gd name="T17" fmla="*/ 36 h 29"/>
                    <a:gd name="T18" fmla="*/ 23 w 50"/>
                    <a:gd name="T19" fmla="*/ 36 h 29"/>
                    <a:gd name="T20" fmla="*/ 30 w 50"/>
                    <a:gd name="T21" fmla="*/ 31 h 29"/>
                    <a:gd name="T22" fmla="*/ 28 w 50"/>
                    <a:gd name="T23" fmla="*/ 31 h 29"/>
                    <a:gd name="T24" fmla="*/ 45 w 50"/>
                    <a:gd name="T25" fmla="*/ 25 h 29"/>
                    <a:gd name="T26" fmla="*/ 51 w 50"/>
                    <a:gd name="T27" fmla="*/ 23 h 29"/>
                    <a:gd name="T28" fmla="*/ 55 w 50"/>
                    <a:gd name="T29" fmla="*/ 20 h 29"/>
                    <a:gd name="T30" fmla="*/ 62 w 50"/>
                    <a:gd name="T31" fmla="*/ 17 h 29"/>
                    <a:gd name="T32" fmla="*/ 61 w 50"/>
                    <a:gd name="T33" fmla="*/ 14 h 29"/>
                    <a:gd name="T34" fmla="*/ 62 w 50"/>
                    <a:gd name="T35" fmla="*/ 12 h 29"/>
                    <a:gd name="T36" fmla="*/ 58 w 50"/>
                    <a:gd name="T37" fmla="*/ 16 h 29"/>
                    <a:gd name="T38" fmla="*/ 62 w 50"/>
                    <a:gd name="T39" fmla="*/ 11 h 29"/>
                    <a:gd name="T40" fmla="*/ 75 w 50"/>
                    <a:gd name="T41" fmla="*/ 3 h 29"/>
                    <a:gd name="T42" fmla="*/ 69 w 50"/>
                    <a:gd name="T43" fmla="*/ 6 h 29"/>
                    <a:gd name="T44" fmla="*/ 78 w 50"/>
                    <a:gd name="T45" fmla="*/ 0 h 29"/>
                    <a:gd name="T46" fmla="*/ 69 w 50"/>
                    <a:gd name="T47" fmla="*/ 5 h 29"/>
                    <a:gd name="T48" fmla="*/ 73 w 50"/>
                    <a:gd name="T49" fmla="*/ 2 h 29"/>
                    <a:gd name="T50" fmla="*/ 72 w 50"/>
                    <a:gd name="T51" fmla="*/ 2 h 29"/>
                    <a:gd name="T52" fmla="*/ 75 w 50"/>
                    <a:gd name="T53" fmla="*/ 0 h 29"/>
                    <a:gd name="T54" fmla="*/ 67 w 50"/>
                    <a:gd name="T55" fmla="*/ 3 h 29"/>
                    <a:gd name="T56" fmla="*/ 69 w 50"/>
                    <a:gd name="T57" fmla="*/ 3 h 29"/>
                    <a:gd name="T58" fmla="*/ 64 w 50"/>
                    <a:gd name="T59" fmla="*/ 6 h 29"/>
                    <a:gd name="T60" fmla="*/ 64 w 50"/>
                    <a:gd name="T61" fmla="*/ 5 h 29"/>
                    <a:gd name="T62" fmla="*/ 56 w 50"/>
                    <a:gd name="T63" fmla="*/ 6 h 29"/>
                    <a:gd name="T64" fmla="*/ 59 w 50"/>
                    <a:gd name="T65" fmla="*/ 5 h 29"/>
                    <a:gd name="T66" fmla="*/ 56 w 50"/>
                    <a:gd name="T67" fmla="*/ 8 h 29"/>
                    <a:gd name="T68" fmla="*/ 53 w 50"/>
                    <a:gd name="T69" fmla="*/ 8 h 29"/>
                    <a:gd name="T70" fmla="*/ 55 w 50"/>
                    <a:gd name="T71" fmla="*/ 8 h 29"/>
                    <a:gd name="T72" fmla="*/ 50 w 50"/>
                    <a:gd name="T73" fmla="*/ 12 h 29"/>
                    <a:gd name="T74" fmla="*/ 51 w 50"/>
                    <a:gd name="T75" fmla="*/ 9 h 29"/>
                    <a:gd name="T76" fmla="*/ 45 w 50"/>
                    <a:gd name="T77" fmla="*/ 14 h 29"/>
                    <a:gd name="T78" fmla="*/ 41 w 50"/>
                    <a:gd name="T79" fmla="*/ 17 h 29"/>
                    <a:gd name="T80" fmla="*/ 36 w 50"/>
                    <a:gd name="T81" fmla="*/ 17 h 29"/>
                    <a:gd name="T82" fmla="*/ 37 w 50"/>
                    <a:gd name="T83" fmla="*/ 17 h 29"/>
                    <a:gd name="T84" fmla="*/ 30 w 50"/>
                    <a:gd name="T85" fmla="*/ 20 h 29"/>
                    <a:gd name="T86" fmla="*/ 20 w 50"/>
                    <a:gd name="T87" fmla="*/ 25 h 29"/>
                    <a:gd name="T88" fmla="*/ 3 w 50"/>
                    <a:gd name="T89" fmla="*/ 36 h 29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0"/>
                    <a:gd name="T136" fmla="*/ 0 h 29"/>
                    <a:gd name="T137" fmla="*/ 50 w 50"/>
                    <a:gd name="T138" fmla="*/ 29 h 29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0" h="29">
                      <a:moveTo>
                        <a:pt x="2" y="23"/>
                      </a:moveTo>
                      <a:cubicBezTo>
                        <a:pt x="2" y="23"/>
                        <a:pt x="1" y="23"/>
                        <a:pt x="1" y="24"/>
                      </a:cubicBezTo>
                      <a:cubicBezTo>
                        <a:pt x="3" y="23"/>
                        <a:pt x="4" y="22"/>
                        <a:pt x="5" y="22"/>
                      </a:cubicBezTo>
                      <a:cubicBezTo>
                        <a:pt x="5" y="23"/>
                        <a:pt x="3" y="23"/>
                        <a:pt x="2" y="24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2" y="25"/>
                        <a:pt x="1" y="26"/>
                        <a:pt x="1" y="27"/>
                      </a:cubicBezTo>
                      <a:cubicBezTo>
                        <a:pt x="2" y="27"/>
                        <a:pt x="2" y="28"/>
                        <a:pt x="4" y="28"/>
                      </a:cubicBezTo>
                      <a:cubicBezTo>
                        <a:pt x="6" y="29"/>
                        <a:pt x="7" y="29"/>
                        <a:pt x="9" y="28"/>
                      </a:cubicBezTo>
                      <a:cubicBezTo>
                        <a:pt x="12" y="26"/>
                        <a:pt x="19" y="26"/>
                        <a:pt x="21" y="23"/>
                      </a:cubicBezTo>
                      <a:cubicBezTo>
                        <a:pt x="20" y="23"/>
                        <a:pt x="15" y="24"/>
                        <a:pt x="15" y="23"/>
                      </a:cubicBezTo>
                      <a:cubicBezTo>
                        <a:pt x="14" y="22"/>
                        <a:pt x="18" y="20"/>
                        <a:pt x="19" y="20"/>
                      </a:cubicBezTo>
                      <a:cubicBezTo>
                        <a:pt x="19" y="20"/>
                        <a:pt x="18" y="20"/>
                        <a:pt x="18" y="20"/>
                      </a:cubicBezTo>
                      <a:cubicBezTo>
                        <a:pt x="21" y="18"/>
                        <a:pt x="25" y="17"/>
                        <a:pt x="29" y="16"/>
                      </a:cubicBezTo>
                      <a:cubicBezTo>
                        <a:pt x="30" y="16"/>
                        <a:pt x="32" y="15"/>
                        <a:pt x="33" y="15"/>
                      </a:cubicBezTo>
                      <a:cubicBezTo>
                        <a:pt x="34" y="14"/>
                        <a:pt x="34" y="13"/>
                        <a:pt x="35" y="13"/>
                      </a:cubicBezTo>
                      <a:cubicBezTo>
                        <a:pt x="37" y="12"/>
                        <a:pt x="39" y="12"/>
                        <a:pt x="40" y="11"/>
                      </a:cubicBezTo>
                      <a:cubicBezTo>
                        <a:pt x="41" y="10"/>
                        <a:pt x="41" y="8"/>
                        <a:pt x="39" y="9"/>
                      </a:cubicBezTo>
                      <a:cubicBezTo>
                        <a:pt x="40" y="9"/>
                        <a:pt x="40" y="8"/>
                        <a:pt x="40" y="8"/>
                      </a:cubicBezTo>
                      <a:cubicBezTo>
                        <a:pt x="39" y="7"/>
                        <a:pt x="38" y="10"/>
                        <a:pt x="37" y="10"/>
                      </a:cubicBezTo>
                      <a:cubicBezTo>
                        <a:pt x="35" y="11"/>
                        <a:pt x="40" y="7"/>
                        <a:pt x="40" y="7"/>
                      </a:cubicBezTo>
                      <a:cubicBezTo>
                        <a:pt x="43" y="6"/>
                        <a:pt x="46" y="4"/>
                        <a:pt x="48" y="2"/>
                      </a:cubicBezTo>
                      <a:cubicBezTo>
                        <a:pt x="47" y="3"/>
                        <a:pt x="45" y="4"/>
                        <a:pt x="44" y="4"/>
                      </a:cubicBezTo>
                      <a:cubicBezTo>
                        <a:pt x="46" y="3"/>
                        <a:pt x="48" y="1"/>
                        <a:pt x="50" y="0"/>
                      </a:cubicBezTo>
                      <a:cubicBezTo>
                        <a:pt x="48" y="0"/>
                        <a:pt x="46" y="2"/>
                        <a:pt x="44" y="3"/>
                      </a:cubicBezTo>
                      <a:cubicBezTo>
                        <a:pt x="45" y="2"/>
                        <a:pt x="46" y="1"/>
                        <a:pt x="47" y="1"/>
                      </a:cubicBezTo>
                      <a:cubicBezTo>
                        <a:pt x="47" y="1"/>
                        <a:pt x="47" y="1"/>
                        <a:pt x="46" y="1"/>
                      </a:cubicBezTo>
                      <a:cubicBezTo>
                        <a:pt x="47" y="1"/>
                        <a:pt x="47" y="0"/>
                        <a:pt x="48" y="0"/>
                      </a:cubicBezTo>
                      <a:cubicBezTo>
                        <a:pt x="46" y="0"/>
                        <a:pt x="45" y="2"/>
                        <a:pt x="43" y="2"/>
                      </a:cubicBezTo>
                      <a:cubicBezTo>
                        <a:pt x="43" y="2"/>
                        <a:pt x="43" y="2"/>
                        <a:pt x="44" y="2"/>
                      </a:cubicBezTo>
                      <a:cubicBezTo>
                        <a:pt x="42" y="2"/>
                        <a:pt x="42" y="3"/>
                        <a:pt x="41" y="4"/>
                      </a:cubicBezTo>
                      <a:cubicBezTo>
                        <a:pt x="41" y="4"/>
                        <a:pt x="41" y="3"/>
                        <a:pt x="41" y="3"/>
                      </a:cubicBezTo>
                      <a:cubicBezTo>
                        <a:pt x="40" y="3"/>
                        <a:pt x="37" y="4"/>
                        <a:pt x="36" y="4"/>
                      </a:cubicBezTo>
                      <a:cubicBezTo>
                        <a:pt x="37" y="4"/>
                        <a:pt x="37" y="4"/>
                        <a:pt x="38" y="3"/>
                      </a:cubicBezTo>
                      <a:cubicBezTo>
                        <a:pt x="37" y="3"/>
                        <a:pt x="35" y="4"/>
                        <a:pt x="36" y="5"/>
                      </a:cubicBezTo>
                      <a:cubicBezTo>
                        <a:pt x="35" y="5"/>
                        <a:pt x="35" y="5"/>
                        <a:pt x="34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3" y="6"/>
                        <a:pt x="34" y="7"/>
                        <a:pt x="32" y="8"/>
                      </a:cubicBezTo>
                      <a:cubicBezTo>
                        <a:pt x="33" y="8"/>
                        <a:pt x="33" y="7"/>
                        <a:pt x="33" y="6"/>
                      </a:cubicBezTo>
                      <a:cubicBezTo>
                        <a:pt x="32" y="6"/>
                        <a:pt x="30" y="8"/>
                        <a:pt x="29" y="9"/>
                      </a:cubicBezTo>
                      <a:cubicBezTo>
                        <a:pt x="28" y="9"/>
                        <a:pt x="26" y="11"/>
                        <a:pt x="26" y="11"/>
                      </a:cubicBezTo>
                      <a:cubicBezTo>
                        <a:pt x="25" y="11"/>
                        <a:pt x="24" y="11"/>
                        <a:pt x="23" y="11"/>
                      </a:cubicBezTo>
                      <a:cubicBezTo>
                        <a:pt x="23" y="11"/>
                        <a:pt x="24" y="11"/>
                        <a:pt x="24" y="11"/>
                      </a:cubicBezTo>
                      <a:cubicBezTo>
                        <a:pt x="22" y="11"/>
                        <a:pt x="21" y="14"/>
                        <a:pt x="19" y="13"/>
                      </a:cubicBezTo>
                      <a:cubicBezTo>
                        <a:pt x="17" y="13"/>
                        <a:pt x="14" y="15"/>
                        <a:pt x="13" y="16"/>
                      </a:cubicBezTo>
                      <a:cubicBezTo>
                        <a:pt x="11" y="17"/>
                        <a:pt x="0" y="21"/>
                        <a:pt x="2" y="2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3" name="Freeform 1311"/>
                <p:cNvSpPr>
                  <a:spLocks/>
                </p:cNvSpPr>
                <p:nvPr/>
              </p:nvSpPr>
              <p:spPr bwMode="auto">
                <a:xfrm>
                  <a:off x="3574" y="858"/>
                  <a:ext cx="90" cy="64"/>
                </a:xfrm>
                <a:custGeom>
                  <a:avLst/>
                  <a:gdLst>
                    <a:gd name="T0" fmla="*/ 20 w 58"/>
                    <a:gd name="T1" fmla="*/ 14 h 41"/>
                    <a:gd name="T2" fmla="*/ 5 w 58"/>
                    <a:gd name="T3" fmla="*/ 31 h 41"/>
                    <a:gd name="T4" fmla="*/ 2 w 58"/>
                    <a:gd name="T5" fmla="*/ 33 h 41"/>
                    <a:gd name="T6" fmla="*/ 2 w 58"/>
                    <a:gd name="T7" fmla="*/ 37 h 41"/>
                    <a:gd name="T8" fmla="*/ 2 w 58"/>
                    <a:gd name="T9" fmla="*/ 45 h 41"/>
                    <a:gd name="T10" fmla="*/ 12 w 58"/>
                    <a:gd name="T11" fmla="*/ 47 h 41"/>
                    <a:gd name="T12" fmla="*/ 19 w 58"/>
                    <a:gd name="T13" fmla="*/ 48 h 41"/>
                    <a:gd name="T14" fmla="*/ 22 w 58"/>
                    <a:gd name="T15" fmla="*/ 42 h 41"/>
                    <a:gd name="T16" fmla="*/ 17 w 58"/>
                    <a:gd name="T17" fmla="*/ 44 h 41"/>
                    <a:gd name="T18" fmla="*/ 23 w 58"/>
                    <a:gd name="T19" fmla="*/ 36 h 41"/>
                    <a:gd name="T20" fmla="*/ 23 w 58"/>
                    <a:gd name="T21" fmla="*/ 44 h 41"/>
                    <a:gd name="T22" fmla="*/ 17 w 58"/>
                    <a:gd name="T23" fmla="*/ 52 h 41"/>
                    <a:gd name="T24" fmla="*/ 20 w 58"/>
                    <a:gd name="T25" fmla="*/ 61 h 41"/>
                    <a:gd name="T26" fmla="*/ 19 w 58"/>
                    <a:gd name="T27" fmla="*/ 64 h 41"/>
                    <a:gd name="T28" fmla="*/ 26 w 58"/>
                    <a:gd name="T29" fmla="*/ 56 h 41"/>
                    <a:gd name="T30" fmla="*/ 29 w 58"/>
                    <a:gd name="T31" fmla="*/ 50 h 41"/>
                    <a:gd name="T32" fmla="*/ 33 w 58"/>
                    <a:gd name="T33" fmla="*/ 44 h 41"/>
                    <a:gd name="T34" fmla="*/ 37 w 58"/>
                    <a:gd name="T35" fmla="*/ 44 h 41"/>
                    <a:gd name="T36" fmla="*/ 37 w 58"/>
                    <a:gd name="T37" fmla="*/ 36 h 41"/>
                    <a:gd name="T38" fmla="*/ 45 w 58"/>
                    <a:gd name="T39" fmla="*/ 33 h 41"/>
                    <a:gd name="T40" fmla="*/ 50 w 58"/>
                    <a:gd name="T41" fmla="*/ 28 h 41"/>
                    <a:gd name="T42" fmla="*/ 61 w 58"/>
                    <a:gd name="T43" fmla="*/ 20 h 41"/>
                    <a:gd name="T44" fmla="*/ 65 w 58"/>
                    <a:gd name="T45" fmla="*/ 19 h 41"/>
                    <a:gd name="T46" fmla="*/ 64 w 58"/>
                    <a:gd name="T47" fmla="*/ 14 h 41"/>
                    <a:gd name="T48" fmla="*/ 78 w 58"/>
                    <a:gd name="T49" fmla="*/ 12 h 41"/>
                    <a:gd name="T50" fmla="*/ 82 w 58"/>
                    <a:gd name="T51" fmla="*/ 11 h 41"/>
                    <a:gd name="T52" fmla="*/ 87 w 58"/>
                    <a:gd name="T53" fmla="*/ 11 h 41"/>
                    <a:gd name="T54" fmla="*/ 82 w 58"/>
                    <a:gd name="T55" fmla="*/ 3 h 41"/>
                    <a:gd name="T56" fmla="*/ 73 w 58"/>
                    <a:gd name="T57" fmla="*/ 2 h 41"/>
                    <a:gd name="T58" fmla="*/ 74 w 58"/>
                    <a:gd name="T59" fmla="*/ 2 h 41"/>
                    <a:gd name="T60" fmla="*/ 70 w 58"/>
                    <a:gd name="T61" fmla="*/ 2 h 41"/>
                    <a:gd name="T62" fmla="*/ 70 w 58"/>
                    <a:gd name="T63" fmla="*/ 2 h 41"/>
                    <a:gd name="T64" fmla="*/ 56 w 58"/>
                    <a:gd name="T65" fmla="*/ 2 h 41"/>
                    <a:gd name="T66" fmla="*/ 57 w 58"/>
                    <a:gd name="T67" fmla="*/ 2 h 41"/>
                    <a:gd name="T68" fmla="*/ 39 w 58"/>
                    <a:gd name="T69" fmla="*/ 5 h 41"/>
                    <a:gd name="T70" fmla="*/ 20 w 58"/>
                    <a:gd name="T71" fmla="*/ 14 h 41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8"/>
                    <a:gd name="T109" fmla="*/ 0 h 41"/>
                    <a:gd name="T110" fmla="*/ 58 w 58"/>
                    <a:gd name="T111" fmla="*/ 41 h 41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8" h="41">
                      <a:moveTo>
                        <a:pt x="13" y="9"/>
                      </a:moveTo>
                      <a:cubicBezTo>
                        <a:pt x="10" y="14"/>
                        <a:pt x="6" y="17"/>
                        <a:pt x="3" y="20"/>
                      </a:cubicBezTo>
                      <a:cubicBezTo>
                        <a:pt x="2" y="20"/>
                        <a:pt x="0" y="19"/>
                        <a:pt x="1" y="21"/>
                      </a:cubicBezTo>
                      <a:cubicBezTo>
                        <a:pt x="1" y="22"/>
                        <a:pt x="1" y="23"/>
                        <a:pt x="1" y="24"/>
                      </a:cubicBezTo>
                      <a:cubicBezTo>
                        <a:pt x="0" y="25"/>
                        <a:pt x="0" y="28"/>
                        <a:pt x="1" y="29"/>
                      </a:cubicBezTo>
                      <a:cubicBezTo>
                        <a:pt x="3" y="30"/>
                        <a:pt x="7" y="28"/>
                        <a:pt x="8" y="30"/>
                      </a:cubicBezTo>
                      <a:cubicBezTo>
                        <a:pt x="9" y="32"/>
                        <a:pt x="10" y="33"/>
                        <a:pt x="12" y="31"/>
                      </a:cubicBezTo>
                      <a:cubicBezTo>
                        <a:pt x="13" y="30"/>
                        <a:pt x="14" y="29"/>
                        <a:pt x="14" y="27"/>
                      </a:cubicBezTo>
                      <a:cubicBezTo>
                        <a:pt x="13" y="26"/>
                        <a:pt x="11" y="28"/>
                        <a:pt x="11" y="28"/>
                      </a:cubicBezTo>
                      <a:cubicBezTo>
                        <a:pt x="12" y="27"/>
                        <a:pt x="14" y="25"/>
                        <a:pt x="15" y="23"/>
                      </a:cubicBezTo>
                      <a:cubicBezTo>
                        <a:pt x="15" y="25"/>
                        <a:pt x="14" y="26"/>
                        <a:pt x="15" y="28"/>
                      </a:cubicBezTo>
                      <a:cubicBezTo>
                        <a:pt x="15" y="30"/>
                        <a:pt x="13" y="32"/>
                        <a:pt x="11" y="33"/>
                      </a:cubicBezTo>
                      <a:cubicBezTo>
                        <a:pt x="8" y="35"/>
                        <a:pt x="11" y="39"/>
                        <a:pt x="13" y="39"/>
                      </a:cubicBezTo>
                      <a:cubicBezTo>
                        <a:pt x="13" y="39"/>
                        <a:pt x="13" y="40"/>
                        <a:pt x="12" y="41"/>
                      </a:cubicBezTo>
                      <a:cubicBezTo>
                        <a:pt x="14" y="41"/>
                        <a:pt x="16" y="37"/>
                        <a:pt x="17" y="36"/>
                      </a:cubicBezTo>
                      <a:cubicBezTo>
                        <a:pt x="17" y="34"/>
                        <a:pt x="17" y="33"/>
                        <a:pt x="19" y="32"/>
                      </a:cubicBezTo>
                      <a:cubicBezTo>
                        <a:pt x="21" y="31"/>
                        <a:pt x="20" y="29"/>
                        <a:pt x="21" y="28"/>
                      </a:cubicBezTo>
                      <a:cubicBezTo>
                        <a:pt x="22" y="27"/>
                        <a:pt x="24" y="28"/>
                        <a:pt x="24" y="28"/>
                      </a:cubicBezTo>
                      <a:cubicBezTo>
                        <a:pt x="25" y="27"/>
                        <a:pt x="23" y="25"/>
                        <a:pt x="24" y="23"/>
                      </a:cubicBezTo>
                      <a:cubicBezTo>
                        <a:pt x="26" y="22"/>
                        <a:pt x="27" y="22"/>
                        <a:pt x="29" y="21"/>
                      </a:cubicBezTo>
                      <a:cubicBezTo>
                        <a:pt x="30" y="21"/>
                        <a:pt x="31" y="19"/>
                        <a:pt x="32" y="18"/>
                      </a:cubicBezTo>
                      <a:cubicBezTo>
                        <a:pt x="34" y="16"/>
                        <a:pt x="37" y="15"/>
                        <a:pt x="39" y="13"/>
                      </a:cubicBezTo>
                      <a:cubicBezTo>
                        <a:pt x="40" y="13"/>
                        <a:pt x="42" y="12"/>
                        <a:pt x="42" y="12"/>
                      </a:cubicBezTo>
                      <a:cubicBezTo>
                        <a:pt x="43" y="11"/>
                        <a:pt x="40" y="10"/>
                        <a:pt x="41" y="9"/>
                      </a:cubicBezTo>
                      <a:cubicBezTo>
                        <a:pt x="42" y="6"/>
                        <a:pt x="48" y="8"/>
                        <a:pt x="50" y="8"/>
                      </a:cubicBezTo>
                      <a:cubicBezTo>
                        <a:pt x="50" y="8"/>
                        <a:pt x="53" y="7"/>
                        <a:pt x="53" y="7"/>
                      </a:cubicBezTo>
                      <a:cubicBezTo>
                        <a:pt x="54" y="6"/>
                        <a:pt x="56" y="8"/>
                        <a:pt x="56" y="7"/>
                      </a:cubicBezTo>
                      <a:cubicBezTo>
                        <a:pt x="58" y="5"/>
                        <a:pt x="54" y="2"/>
                        <a:pt x="53" y="2"/>
                      </a:cubicBezTo>
                      <a:cubicBezTo>
                        <a:pt x="51" y="1"/>
                        <a:pt x="49" y="2"/>
                        <a:pt x="47" y="1"/>
                      </a:cubicBezTo>
                      <a:cubicBezTo>
                        <a:pt x="47" y="1"/>
                        <a:pt x="48" y="1"/>
                        <a:pt x="48" y="1"/>
                      </a:cubicBezTo>
                      <a:cubicBezTo>
                        <a:pt x="47" y="1"/>
                        <a:pt x="46" y="1"/>
                        <a:pt x="45" y="1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2" y="0"/>
                        <a:pt x="39" y="1"/>
                        <a:pt x="36" y="1"/>
                      </a:cubicBezTo>
                      <a:cubicBezTo>
                        <a:pt x="36" y="1"/>
                        <a:pt x="36" y="1"/>
                        <a:pt x="37" y="1"/>
                      </a:cubicBezTo>
                      <a:cubicBezTo>
                        <a:pt x="36" y="1"/>
                        <a:pt x="25" y="2"/>
                        <a:pt x="25" y="3"/>
                      </a:cubicBezTo>
                      <a:cubicBezTo>
                        <a:pt x="25" y="4"/>
                        <a:pt x="14" y="9"/>
                        <a:pt x="13" y="9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4" name="Freeform 1312"/>
                <p:cNvSpPr>
                  <a:spLocks/>
                </p:cNvSpPr>
                <p:nvPr/>
              </p:nvSpPr>
              <p:spPr bwMode="auto">
                <a:xfrm>
                  <a:off x="3755" y="972"/>
                  <a:ext cx="11" cy="15"/>
                </a:xfrm>
                <a:custGeom>
                  <a:avLst/>
                  <a:gdLst>
                    <a:gd name="T0" fmla="*/ 0 w 7"/>
                    <a:gd name="T1" fmla="*/ 5 h 10"/>
                    <a:gd name="T2" fmla="*/ 3 w 7"/>
                    <a:gd name="T3" fmla="*/ 11 h 10"/>
                    <a:gd name="T4" fmla="*/ 5 w 7"/>
                    <a:gd name="T5" fmla="*/ 14 h 10"/>
                    <a:gd name="T6" fmla="*/ 8 w 7"/>
                    <a:gd name="T7" fmla="*/ 12 h 10"/>
                    <a:gd name="T8" fmla="*/ 8 w 7"/>
                    <a:gd name="T9" fmla="*/ 15 h 10"/>
                    <a:gd name="T10" fmla="*/ 9 w 7"/>
                    <a:gd name="T11" fmla="*/ 9 h 10"/>
                    <a:gd name="T12" fmla="*/ 6 w 7"/>
                    <a:gd name="T13" fmla="*/ 11 h 10"/>
                    <a:gd name="T14" fmla="*/ 8 w 7"/>
                    <a:gd name="T15" fmla="*/ 5 h 10"/>
                    <a:gd name="T16" fmla="*/ 0 w 7"/>
                    <a:gd name="T17" fmla="*/ 5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"/>
                    <a:gd name="T28" fmla="*/ 0 h 10"/>
                    <a:gd name="T29" fmla="*/ 7 w 7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" h="10">
                      <a:moveTo>
                        <a:pt x="0" y="3"/>
                      </a:moveTo>
                      <a:cubicBezTo>
                        <a:pt x="1" y="4"/>
                        <a:pt x="2" y="5"/>
                        <a:pt x="2" y="7"/>
                      </a:cubicBezTo>
                      <a:cubicBezTo>
                        <a:pt x="2" y="9"/>
                        <a:pt x="1" y="9"/>
                        <a:pt x="3" y="9"/>
                      </a:cubicBezTo>
                      <a:cubicBezTo>
                        <a:pt x="3" y="9"/>
                        <a:pt x="4" y="8"/>
                        <a:pt x="5" y="8"/>
                      </a:cubicBezTo>
                      <a:cubicBezTo>
                        <a:pt x="5" y="8"/>
                        <a:pt x="4" y="10"/>
                        <a:pt x="5" y="10"/>
                      </a:cubicBezTo>
                      <a:cubicBezTo>
                        <a:pt x="6" y="10"/>
                        <a:pt x="7" y="8"/>
                        <a:pt x="6" y="6"/>
                      </a:cubicBezTo>
                      <a:cubicBezTo>
                        <a:pt x="6" y="7"/>
                        <a:pt x="5" y="8"/>
                        <a:pt x="4" y="7"/>
                      </a:cubicBezTo>
                      <a:cubicBezTo>
                        <a:pt x="4" y="6"/>
                        <a:pt x="6" y="4"/>
                        <a:pt x="5" y="3"/>
                      </a:cubicBezTo>
                      <a:cubicBezTo>
                        <a:pt x="5" y="0"/>
                        <a:pt x="1" y="0"/>
                        <a:pt x="0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5" name="Freeform 1313"/>
                <p:cNvSpPr>
                  <a:spLocks/>
                </p:cNvSpPr>
                <p:nvPr/>
              </p:nvSpPr>
              <p:spPr bwMode="auto">
                <a:xfrm>
                  <a:off x="3915" y="977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6" name="Freeform 1314"/>
                <p:cNvSpPr>
                  <a:spLocks/>
                </p:cNvSpPr>
                <p:nvPr/>
              </p:nvSpPr>
              <p:spPr bwMode="auto">
                <a:xfrm>
                  <a:off x="3984" y="977"/>
                  <a:ext cx="19" cy="26"/>
                </a:xfrm>
                <a:custGeom>
                  <a:avLst/>
                  <a:gdLst>
                    <a:gd name="T0" fmla="*/ 2 w 12"/>
                    <a:gd name="T1" fmla="*/ 8 h 17"/>
                    <a:gd name="T2" fmla="*/ 5 w 12"/>
                    <a:gd name="T3" fmla="*/ 9 h 17"/>
                    <a:gd name="T4" fmla="*/ 3 w 12"/>
                    <a:gd name="T5" fmla="*/ 8 h 17"/>
                    <a:gd name="T6" fmla="*/ 6 w 12"/>
                    <a:gd name="T7" fmla="*/ 15 h 17"/>
                    <a:gd name="T8" fmla="*/ 11 w 12"/>
                    <a:gd name="T9" fmla="*/ 21 h 17"/>
                    <a:gd name="T10" fmla="*/ 13 w 12"/>
                    <a:gd name="T11" fmla="*/ 26 h 17"/>
                    <a:gd name="T12" fmla="*/ 14 w 12"/>
                    <a:gd name="T13" fmla="*/ 20 h 17"/>
                    <a:gd name="T14" fmla="*/ 14 w 12"/>
                    <a:gd name="T15" fmla="*/ 21 h 17"/>
                    <a:gd name="T16" fmla="*/ 14 w 12"/>
                    <a:gd name="T17" fmla="*/ 21 h 17"/>
                    <a:gd name="T18" fmla="*/ 10 w 12"/>
                    <a:gd name="T19" fmla="*/ 14 h 17"/>
                    <a:gd name="T20" fmla="*/ 13 w 12"/>
                    <a:gd name="T21" fmla="*/ 9 h 17"/>
                    <a:gd name="T22" fmla="*/ 14 w 12"/>
                    <a:gd name="T23" fmla="*/ 6 h 17"/>
                    <a:gd name="T24" fmla="*/ 14 w 12"/>
                    <a:gd name="T25" fmla="*/ 3 h 17"/>
                    <a:gd name="T26" fmla="*/ 14 w 12"/>
                    <a:gd name="T27" fmla="*/ 2 h 17"/>
                    <a:gd name="T28" fmla="*/ 8 w 12"/>
                    <a:gd name="T29" fmla="*/ 0 h 17"/>
                    <a:gd name="T30" fmla="*/ 2 w 12"/>
                    <a:gd name="T31" fmla="*/ 8 h 1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2"/>
                    <a:gd name="T49" fmla="*/ 0 h 17"/>
                    <a:gd name="T50" fmla="*/ 12 w 12"/>
                    <a:gd name="T51" fmla="*/ 17 h 1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2" h="17">
                      <a:moveTo>
                        <a:pt x="1" y="5"/>
                      </a:moveTo>
                      <a:cubicBezTo>
                        <a:pt x="1" y="6"/>
                        <a:pt x="2" y="6"/>
                        <a:pt x="3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6"/>
                        <a:pt x="3" y="9"/>
                        <a:pt x="4" y="10"/>
                      </a:cubicBezTo>
                      <a:cubicBezTo>
                        <a:pt x="4" y="12"/>
                        <a:pt x="6" y="12"/>
                        <a:pt x="7" y="14"/>
                      </a:cubicBezTo>
                      <a:cubicBezTo>
                        <a:pt x="7" y="14"/>
                        <a:pt x="7" y="16"/>
                        <a:pt x="8" y="17"/>
                      </a:cubicBezTo>
                      <a:cubicBezTo>
                        <a:pt x="12" y="17"/>
                        <a:pt x="10" y="16"/>
                        <a:pt x="9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2"/>
                        <a:pt x="6" y="11"/>
                        <a:pt x="6" y="9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8" y="5"/>
                        <a:pt x="9" y="5"/>
                        <a:pt x="9" y="4"/>
                      </a:cubicBezTo>
                      <a:cubicBezTo>
                        <a:pt x="9" y="4"/>
                        <a:pt x="9" y="3"/>
                        <a:pt x="9" y="2"/>
                      </a:cubicBezTo>
                      <a:cubicBezTo>
                        <a:pt x="10" y="1"/>
                        <a:pt x="11" y="1"/>
                        <a:pt x="9" y="1"/>
                      </a:cubicBezTo>
                      <a:cubicBezTo>
                        <a:pt x="9" y="1"/>
                        <a:pt x="5" y="0"/>
                        <a:pt x="5" y="0"/>
                      </a:cubicBezTo>
                      <a:cubicBezTo>
                        <a:pt x="4" y="1"/>
                        <a:pt x="0" y="4"/>
                        <a:pt x="1" y="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7" name="Freeform 1315"/>
                <p:cNvSpPr>
                  <a:spLocks/>
                </p:cNvSpPr>
                <p:nvPr/>
              </p:nvSpPr>
              <p:spPr bwMode="auto">
                <a:xfrm>
                  <a:off x="3922" y="977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8" name="Freeform 1316"/>
                <p:cNvSpPr>
                  <a:spLocks/>
                </p:cNvSpPr>
                <p:nvPr/>
              </p:nvSpPr>
              <p:spPr bwMode="auto">
                <a:xfrm>
                  <a:off x="3948" y="981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79" name="Freeform 1317"/>
                <p:cNvSpPr>
                  <a:spLocks/>
                </p:cNvSpPr>
                <p:nvPr/>
              </p:nvSpPr>
              <p:spPr bwMode="auto">
                <a:xfrm>
                  <a:off x="3921" y="982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0" name="Freeform 1318"/>
                <p:cNvSpPr>
                  <a:spLocks/>
                </p:cNvSpPr>
                <p:nvPr/>
              </p:nvSpPr>
              <p:spPr bwMode="auto">
                <a:xfrm>
                  <a:off x="3963" y="987"/>
                  <a:ext cx="1" cy="2"/>
                </a:xfrm>
                <a:custGeom>
                  <a:avLst/>
                  <a:gdLst>
                    <a:gd name="T0" fmla="*/ 0 w 1"/>
                    <a:gd name="T1" fmla="*/ 2 h 1"/>
                    <a:gd name="T2" fmla="*/ 0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1" name="Freeform 1319"/>
                <p:cNvSpPr>
                  <a:spLocks/>
                </p:cNvSpPr>
                <p:nvPr/>
              </p:nvSpPr>
              <p:spPr bwMode="auto">
                <a:xfrm>
                  <a:off x="3989" y="990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2" name="Freeform 1320"/>
                <p:cNvSpPr>
                  <a:spLocks/>
                </p:cNvSpPr>
                <p:nvPr/>
              </p:nvSpPr>
              <p:spPr bwMode="auto">
                <a:xfrm>
                  <a:off x="3994" y="998"/>
                  <a:ext cx="1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1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1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3" name="Freeform 1321"/>
                <p:cNvSpPr>
                  <a:spLocks/>
                </p:cNvSpPr>
                <p:nvPr/>
              </p:nvSpPr>
              <p:spPr bwMode="auto">
                <a:xfrm>
                  <a:off x="3992" y="1001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0 60000 65536"/>
                    <a:gd name="T3" fmla="*/ 0 60000 65536"/>
                    <a:gd name="T4" fmla="*/ 0 w 1"/>
                    <a:gd name="T5" fmla="*/ 1 w 1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4" name="Freeform 1322"/>
                <p:cNvSpPr>
                  <a:spLocks/>
                </p:cNvSpPr>
                <p:nvPr/>
              </p:nvSpPr>
              <p:spPr bwMode="auto">
                <a:xfrm>
                  <a:off x="3992" y="1001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5" name="Freeform 1323"/>
                <p:cNvSpPr>
                  <a:spLocks/>
                </p:cNvSpPr>
                <p:nvPr/>
              </p:nvSpPr>
              <p:spPr bwMode="auto">
                <a:xfrm>
                  <a:off x="3992" y="1001"/>
                  <a:ext cx="11" cy="16"/>
                </a:xfrm>
                <a:custGeom>
                  <a:avLst/>
                  <a:gdLst>
                    <a:gd name="T0" fmla="*/ 9 w 7"/>
                    <a:gd name="T1" fmla="*/ 10 h 10"/>
                    <a:gd name="T2" fmla="*/ 6 w 7"/>
                    <a:gd name="T3" fmla="*/ 2 h 10"/>
                    <a:gd name="T4" fmla="*/ 0 w 7"/>
                    <a:gd name="T5" fmla="*/ 3 h 10"/>
                    <a:gd name="T6" fmla="*/ 2 w 7"/>
                    <a:gd name="T7" fmla="*/ 3 h 10"/>
                    <a:gd name="T8" fmla="*/ 5 w 7"/>
                    <a:gd name="T9" fmla="*/ 13 h 10"/>
                    <a:gd name="T10" fmla="*/ 5 w 7"/>
                    <a:gd name="T11" fmla="*/ 14 h 10"/>
                    <a:gd name="T12" fmla="*/ 6 w 7"/>
                    <a:gd name="T13" fmla="*/ 13 h 10"/>
                    <a:gd name="T14" fmla="*/ 9 w 7"/>
                    <a:gd name="T15" fmla="*/ 10 h 1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"/>
                    <a:gd name="T25" fmla="*/ 0 h 10"/>
                    <a:gd name="T26" fmla="*/ 7 w 7"/>
                    <a:gd name="T27" fmla="*/ 10 h 1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" h="10">
                      <a:moveTo>
                        <a:pt x="6" y="6"/>
                      </a:moveTo>
                      <a:cubicBezTo>
                        <a:pt x="5" y="4"/>
                        <a:pt x="5" y="3"/>
                        <a:pt x="4" y="1"/>
                      </a:cubicBezTo>
                      <a:cubicBezTo>
                        <a:pt x="3" y="0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4"/>
                        <a:pt x="2" y="6"/>
                        <a:pt x="3" y="8"/>
                      </a:cubicBezTo>
                      <a:cubicBezTo>
                        <a:pt x="3" y="8"/>
                        <a:pt x="4" y="10"/>
                        <a:pt x="3" y="9"/>
                      </a:cubicBezTo>
                      <a:cubicBezTo>
                        <a:pt x="5" y="10"/>
                        <a:pt x="3" y="9"/>
                        <a:pt x="4" y="8"/>
                      </a:cubicBezTo>
                      <a:cubicBezTo>
                        <a:pt x="5" y="8"/>
                        <a:pt x="7" y="8"/>
                        <a:pt x="6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6" name="Freeform 1324"/>
                <p:cNvSpPr>
                  <a:spLocks/>
                </p:cNvSpPr>
                <p:nvPr/>
              </p:nvSpPr>
              <p:spPr bwMode="auto">
                <a:xfrm>
                  <a:off x="3995" y="1013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0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7" name="Freeform 1325"/>
                <p:cNvSpPr>
                  <a:spLocks/>
                </p:cNvSpPr>
                <p:nvPr/>
              </p:nvSpPr>
              <p:spPr bwMode="auto">
                <a:xfrm>
                  <a:off x="3992" y="1015"/>
                  <a:ext cx="3" cy="0"/>
                </a:xfrm>
                <a:custGeom>
                  <a:avLst/>
                  <a:gdLst>
                    <a:gd name="T0" fmla="*/ 2 w 2"/>
                    <a:gd name="T1" fmla="*/ 2 w 2"/>
                    <a:gd name="T2" fmla="*/ 2 w 2"/>
                    <a:gd name="T3" fmla="*/ 0 60000 65536"/>
                    <a:gd name="T4" fmla="*/ 0 60000 65536"/>
                    <a:gd name="T5" fmla="*/ 0 60000 65536"/>
                    <a:gd name="T6" fmla="*/ 0 w 2"/>
                    <a:gd name="T7" fmla="*/ 2 w 2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8" name="Freeform 1326"/>
                <p:cNvSpPr>
                  <a:spLocks/>
                </p:cNvSpPr>
                <p:nvPr/>
              </p:nvSpPr>
              <p:spPr bwMode="auto">
                <a:xfrm>
                  <a:off x="3995" y="101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0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89" name="Freeform 1327"/>
                <p:cNvSpPr>
                  <a:spLocks/>
                </p:cNvSpPr>
                <p:nvPr/>
              </p:nvSpPr>
              <p:spPr bwMode="auto">
                <a:xfrm>
                  <a:off x="3990" y="1017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0" name="Freeform 1328"/>
                <p:cNvSpPr>
                  <a:spLocks/>
                </p:cNvSpPr>
                <p:nvPr/>
              </p:nvSpPr>
              <p:spPr bwMode="auto">
                <a:xfrm>
                  <a:off x="3989" y="101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1" name="Freeform 1329"/>
                <p:cNvSpPr>
                  <a:spLocks/>
                </p:cNvSpPr>
                <p:nvPr/>
              </p:nvSpPr>
              <p:spPr bwMode="auto">
                <a:xfrm>
                  <a:off x="3995" y="1017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2 w 1"/>
                    <a:gd name="T3" fmla="*/ 0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2" name="Freeform 1330"/>
                <p:cNvSpPr>
                  <a:spLocks/>
                </p:cNvSpPr>
                <p:nvPr/>
              </p:nvSpPr>
              <p:spPr bwMode="auto">
                <a:xfrm>
                  <a:off x="3992" y="1017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3" name="Freeform 1331"/>
                <p:cNvSpPr>
                  <a:spLocks/>
                </p:cNvSpPr>
                <p:nvPr/>
              </p:nvSpPr>
              <p:spPr bwMode="auto">
                <a:xfrm>
                  <a:off x="3998" y="1017"/>
                  <a:ext cx="0" cy="1"/>
                </a:xfrm>
                <a:custGeom>
                  <a:avLst/>
                  <a:gdLst>
                    <a:gd name="T0" fmla="*/ 0 h 1"/>
                    <a:gd name="T1" fmla="*/ 0 h 1"/>
                    <a:gd name="T2" fmla="*/ 0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4" name="Freeform 1332"/>
                <p:cNvSpPr>
                  <a:spLocks/>
                </p:cNvSpPr>
                <p:nvPr/>
              </p:nvSpPr>
              <p:spPr bwMode="auto">
                <a:xfrm>
                  <a:off x="3998" y="1018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5" name="Freeform 1333"/>
                <p:cNvSpPr>
                  <a:spLocks/>
                </p:cNvSpPr>
                <p:nvPr/>
              </p:nvSpPr>
              <p:spPr bwMode="auto">
                <a:xfrm>
                  <a:off x="3992" y="1020"/>
                  <a:ext cx="2" cy="0"/>
                </a:xfrm>
                <a:custGeom>
                  <a:avLst/>
                  <a:gdLst>
                    <a:gd name="T0" fmla="*/ 0 w 1"/>
                    <a:gd name="T1" fmla="*/ 2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6" name="Freeform 1334"/>
                <p:cNvSpPr>
                  <a:spLocks/>
                </p:cNvSpPr>
                <p:nvPr/>
              </p:nvSpPr>
              <p:spPr bwMode="auto">
                <a:xfrm>
                  <a:off x="3990" y="1020"/>
                  <a:ext cx="0" cy="1"/>
                </a:xfrm>
                <a:custGeom>
                  <a:avLst/>
                  <a:gdLst>
                    <a:gd name="T0" fmla="*/ 1 h 1"/>
                    <a:gd name="T1" fmla="*/ 1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7" name="Freeform 1335"/>
                <p:cNvSpPr>
                  <a:spLocks/>
                </p:cNvSpPr>
                <p:nvPr/>
              </p:nvSpPr>
              <p:spPr bwMode="auto">
                <a:xfrm>
                  <a:off x="3989" y="1020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1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8" name="Freeform 1336"/>
                <p:cNvSpPr>
                  <a:spLocks/>
                </p:cNvSpPr>
                <p:nvPr/>
              </p:nvSpPr>
              <p:spPr bwMode="auto">
                <a:xfrm>
                  <a:off x="4003" y="1022"/>
                  <a:ext cx="2" cy="2"/>
                </a:xfrm>
                <a:custGeom>
                  <a:avLst/>
                  <a:gdLst>
                    <a:gd name="T0" fmla="*/ 2 w 1"/>
                    <a:gd name="T1" fmla="*/ 2 h 1"/>
                    <a:gd name="T2" fmla="*/ 2 w 1"/>
                    <a:gd name="T3" fmla="*/ 0 h 1"/>
                    <a:gd name="T4" fmla="*/ 2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599" name="Freeform 1337"/>
                <p:cNvSpPr>
                  <a:spLocks/>
                </p:cNvSpPr>
                <p:nvPr/>
              </p:nvSpPr>
              <p:spPr bwMode="auto">
                <a:xfrm>
                  <a:off x="4023" y="1029"/>
                  <a:ext cx="39" cy="25"/>
                </a:xfrm>
                <a:custGeom>
                  <a:avLst/>
                  <a:gdLst>
                    <a:gd name="T0" fmla="*/ 2 w 25"/>
                    <a:gd name="T1" fmla="*/ 14 h 16"/>
                    <a:gd name="T2" fmla="*/ 0 w 25"/>
                    <a:gd name="T3" fmla="*/ 17 h 16"/>
                    <a:gd name="T4" fmla="*/ 3 w 25"/>
                    <a:gd name="T5" fmla="*/ 14 h 16"/>
                    <a:gd name="T6" fmla="*/ 3 w 25"/>
                    <a:gd name="T7" fmla="*/ 17 h 16"/>
                    <a:gd name="T8" fmla="*/ 5 w 25"/>
                    <a:gd name="T9" fmla="*/ 17 h 16"/>
                    <a:gd name="T10" fmla="*/ 3 w 25"/>
                    <a:gd name="T11" fmla="*/ 19 h 16"/>
                    <a:gd name="T12" fmla="*/ 5 w 25"/>
                    <a:gd name="T13" fmla="*/ 19 h 16"/>
                    <a:gd name="T14" fmla="*/ 3 w 25"/>
                    <a:gd name="T15" fmla="*/ 19 h 16"/>
                    <a:gd name="T16" fmla="*/ 8 w 25"/>
                    <a:gd name="T17" fmla="*/ 20 h 16"/>
                    <a:gd name="T18" fmla="*/ 6 w 25"/>
                    <a:gd name="T19" fmla="*/ 20 h 16"/>
                    <a:gd name="T20" fmla="*/ 8 w 25"/>
                    <a:gd name="T21" fmla="*/ 20 h 16"/>
                    <a:gd name="T22" fmla="*/ 8 w 25"/>
                    <a:gd name="T23" fmla="*/ 22 h 16"/>
                    <a:gd name="T24" fmla="*/ 11 w 25"/>
                    <a:gd name="T25" fmla="*/ 19 h 16"/>
                    <a:gd name="T26" fmla="*/ 14 w 25"/>
                    <a:gd name="T27" fmla="*/ 20 h 16"/>
                    <a:gd name="T28" fmla="*/ 20 w 25"/>
                    <a:gd name="T29" fmla="*/ 20 h 16"/>
                    <a:gd name="T30" fmla="*/ 23 w 25"/>
                    <a:gd name="T31" fmla="*/ 22 h 16"/>
                    <a:gd name="T32" fmla="*/ 25 w 25"/>
                    <a:gd name="T33" fmla="*/ 22 h 16"/>
                    <a:gd name="T34" fmla="*/ 25 w 25"/>
                    <a:gd name="T35" fmla="*/ 22 h 16"/>
                    <a:gd name="T36" fmla="*/ 27 w 25"/>
                    <a:gd name="T37" fmla="*/ 22 h 16"/>
                    <a:gd name="T38" fmla="*/ 33 w 25"/>
                    <a:gd name="T39" fmla="*/ 23 h 16"/>
                    <a:gd name="T40" fmla="*/ 36 w 25"/>
                    <a:gd name="T41" fmla="*/ 20 h 16"/>
                    <a:gd name="T42" fmla="*/ 37 w 25"/>
                    <a:gd name="T43" fmla="*/ 14 h 16"/>
                    <a:gd name="T44" fmla="*/ 34 w 25"/>
                    <a:gd name="T45" fmla="*/ 13 h 16"/>
                    <a:gd name="T46" fmla="*/ 33 w 25"/>
                    <a:gd name="T47" fmla="*/ 11 h 16"/>
                    <a:gd name="T48" fmla="*/ 30 w 25"/>
                    <a:gd name="T49" fmla="*/ 6 h 16"/>
                    <a:gd name="T50" fmla="*/ 19 w 25"/>
                    <a:gd name="T51" fmla="*/ 2 h 16"/>
                    <a:gd name="T52" fmla="*/ 14 w 25"/>
                    <a:gd name="T53" fmla="*/ 3 h 16"/>
                    <a:gd name="T54" fmla="*/ 20 w 25"/>
                    <a:gd name="T55" fmla="*/ 5 h 16"/>
                    <a:gd name="T56" fmla="*/ 19 w 25"/>
                    <a:gd name="T57" fmla="*/ 8 h 16"/>
                    <a:gd name="T58" fmla="*/ 20 w 25"/>
                    <a:gd name="T59" fmla="*/ 9 h 16"/>
                    <a:gd name="T60" fmla="*/ 11 w 25"/>
                    <a:gd name="T61" fmla="*/ 11 h 16"/>
                    <a:gd name="T62" fmla="*/ 6 w 25"/>
                    <a:gd name="T63" fmla="*/ 14 h 16"/>
                    <a:gd name="T64" fmla="*/ 6 w 25"/>
                    <a:gd name="T65" fmla="*/ 14 h 16"/>
                    <a:gd name="T66" fmla="*/ 5 w 25"/>
                    <a:gd name="T67" fmla="*/ 11 h 16"/>
                    <a:gd name="T68" fmla="*/ 2 w 25"/>
                    <a:gd name="T69" fmla="*/ 14 h 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25"/>
                    <a:gd name="T106" fmla="*/ 0 h 16"/>
                    <a:gd name="T107" fmla="*/ 25 w 25"/>
                    <a:gd name="T108" fmla="*/ 16 h 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25" h="16">
                      <a:moveTo>
                        <a:pt x="1" y="9"/>
                      </a:moveTo>
                      <a:cubicBezTo>
                        <a:pt x="0" y="10"/>
                        <a:pt x="0" y="10"/>
                        <a:pt x="0" y="11"/>
                      </a:cubicBezTo>
                      <a:cubicBezTo>
                        <a:pt x="1" y="11"/>
                        <a:pt x="2" y="11"/>
                        <a:pt x="2" y="9"/>
                      </a:cubicBezTo>
                      <a:cubicBezTo>
                        <a:pt x="2" y="10"/>
                        <a:pt x="2" y="11"/>
                        <a:pt x="2" y="11"/>
                      </a:cubicBezTo>
                      <a:cubicBezTo>
                        <a:pt x="2" y="11"/>
                        <a:pt x="2" y="11"/>
                        <a:pt x="3" y="11"/>
                      </a:cubicBezTo>
                      <a:cubicBezTo>
                        <a:pt x="3" y="11"/>
                        <a:pt x="3" y="11"/>
                        <a:pt x="2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3" y="12"/>
                        <a:pt x="4" y="11"/>
                        <a:pt x="5" y="13"/>
                      </a:cubicBezTo>
                      <a:cubicBezTo>
                        <a:pt x="5" y="13"/>
                        <a:pt x="4" y="13"/>
                        <a:pt x="4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7" y="15"/>
                        <a:pt x="6" y="13"/>
                        <a:pt x="7" y="12"/>
                      </a:cubicBezTo>
                      <a:cubicBezTo>
                        <a:pt x="8" y="12"/>
                        <a:pt x="9" y="15"/>
                        <a:pt x="9" y="13"/>
                      </a:cubicBezTo>
                      <a:cubicBezTo>
                        <a:pt x="10" y="15"/>
                        <a:pt x="12" y="14"/>
                        <a:pt x="13" y="13"/>
                      </a:cubicBezTo>
                      <a:cubicBezTo>
                        <a:pt x="15" y="13"/>
                        <a:pt x="17" y="12"/>
                        <a:pt x="15" y="14"/>
                      </a:cubicBezTo>
                      <a:cubicBezTo>
                        <a:pt x="15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6" y="15"/>
                        <a:pt x="20" y="16"/>
                        <a:pt x="21" y="15"/>
                      </a:cubicBezTo>
                      <a:cubicBezTo>
                        <a:pt x="22" y="16"/>
                        <a:pt x="23" y="14"/>
                        <a:pt x="23" y="13"/>
                      </a:cubicBezTo>
                      <a:cubicBezTo>
                        <a:pt x="24" y="11"/>
                        <a:pt x="25" y="10"/>
                        <a:pt x="24" y="9"/>
                      </a:cubicBezTo>
                      <a:cubicBezTo>
                        <a:pt x="24" y="9"/>
                        <a:pt x="22" y="8"/>
                        <a:pt x="22" y="8"/>
                      </a:cubicBezTo>
                      <a:cubicBezTo>
                        <a:pt x="21" y="8"/>
                        <a:pt x="21" y="8"/>
                        <a:pt x="21" y="7"/>
                      </a:cubicBezTo>
                      <a:cubicBezTo>
                        <a:pt x="20" y="6"/>
                        <a:pt x="21" y="4"/>
                        <a:pt x="19" y="4"/>
                      </a:cubicBezTo>
                      <a:cubicBezTo>
                        <a:pt x="20" y="1"/>
                        <a:pt x="14" y="0"/>
                        <a:pt x="12" y="1"/>
                      </a:cubicBezTo>
                      <a:cubicBezTo>
                        <a:pt x="11" y="0"/>
                        <a:pt x="10" y="1"/>
                        <a:pt x="9" y="2"/>
                      </a:cubicBezTo>
                      <a:cubicBezTo>
                        <a:pt x="10" y="3"/>
                        <a:pt x="12" y="3"/>
                        <a:pt x="13" y="3"/>
                      </a:cubicBezTo>
                      <a:cubicBezTo>
                        <a:pt x="13" y="4"/>
                        <a:pt x="13" y="5"/>
                        <a:pt x="12" y="5"/>
                      </a:cubicBezTo>
                      <a:cubicBezTo>
                        <a:pt x="12" y="6"/>
                        <a:pt x="13" y="6"/>
                        <a:pt x="13" y="6"/>
                      </a:cubicBezTo>
                      <a:cubicBezTo>
                        <a:pt x="11" y="6"/>
                        <a:pt x="9" y="6"/>
                        <a:pt x="7" y="7"/>
                      </a:cubicBezTo>
                      <a:cubicBezTo>
                        <a:pt x="6" y="8"/>
                        <a:pt x="5" y="11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4" y="7"/>
                        <a:pt x="3" y="7"/>
                      </a:cubicBezTo>
                      <a:cubicBezTo>
                        <a:pt x="2" y="7"/>
                        <a:pt x="1" y="8"/>
                        <a:pt x="1" y="9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0" name="Freeform 1338"/>
                <p:cNvSpPr>
                  <a:spLocks/>
                </p:cNvSpPr>
                <p:nvPr/>
              </p:nvSpPr>
              <p:spPr bwMode="auto">
                <a:xfrm>
                  <a:off x="3971" y="1043"/>
                  <a:ext cx="9" cy="8"/>
                </a:xfrm>
                <a:custGeom>
                  <a:avLst/>
                  <a:gdLst>
                    <a:gd name="T0" fmla="*/ 8 w 6"/>
                    <a:gd name="T1" fmla="*/ 6 h 5"/>
                    <a:gd name="T2" fmla="*/ 8 w 6"/>
                    <a:gd name="T3" fmla="*/ 5 h 5"/>
                    <a:gd name="T4" fmla="*/ 8 w 6"/>
                    <a:gd name="T5" fmla="*/ 5 h 5"/>
                    <a:gd name="T6" fmla="*/ 5 w 6"/>
                    <a:gd name="T7" fmla="*/ 3 h 5"/>
                    <a:gd name="T8" fmla="*/ 5 w 6"/>
                    <a:gd name="T9" fmla="*/ 2 h 5"/>
                    <a:gd name="T10" fmla="*/ 2 w 6"/>
                    <a:gd name="T11" fmla="*/ 0 h 5"/>
                    <a:gd name="T12" fmla="*/ 0 w 6"/>
                    <a:gd name="T13" fmla="*/ 5 h 5"/>
                    <a:gd name="T14" fmla="*/ 6 w 6"/>
                    <a:gd name="T15" fmla="*/ 8 h 5"/>
                    <a:gd name="T16" fmla="*/ 5 w 6"/>
                    <a:gd name="T17" fmla="*/ 6 h 5"/>
                    <a:gd name="T18" fmla="*/ 8 w 6"/>
                    <a:gd name="T19" fmla="*/ 6 h 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"/>
                    <a:gd name="T31" fmla="*/ 0 h 5"/>
                    <a:gd name="T32" fmla="*/ 6 w 6"/>
                    <a:gd name="T33" fmla="*/ 5 h 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" h="5">
                      <a:moveTo>
                        <a:pt x="5" y="4"/>
                      </a:moveTo>
                      <a:cubicBezTo>
                        <a:pt x="5" y="4"/>
                        <a:pt x="6" y="4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2"/>
                      </a:cubicBezTo>
                      <a:cubicBezTo>
                        <a:pt x="5" y="2"/>
                        <a:pt x="4" y="2"/>
                        <a:pt x="3" y="1"/>
                      </a:cubicBezTo>
                      <a:cubicBezTo>
                        <a:pt x="3" y="2"/>
                        <a:pt x="2" y="1"/>
                        <a:pt x="1" y="0"/>
                      </a:cubicBezTo>
                      <a:cubicBezTo>
                        <a:pt x="2" y="1"/>
                        <a:pt x="2" y="3"/>
                        <a:pt x="0" y="3"/>
                      </a:cubicBezTo>
                      <a:cubicBezTo>
                        <a:pt x="2" y="4"/>
                        <a:pt x="3" y="5"/>
                        <a:pt x="4" y="5"/>
                      </a:cubicBezTo>
                      <a:cubicBezTo>
                        <a:pt x="3" y="4"/>
                        <a:pt x="3" y="5"/>
                        <a:pt x="3" y="4"/>
                      </a:cubicBezTo>
                      <a:cubicBezTo>
                        <a:pt x="4" y="5"/>
                        <a:pt x="5" y="4"/>
                        <a:pt x="5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1" name="Freeform 1339"/>
                <p:cNvSpPr>
                  <a:spLocks/>
                </p:cNvSpPr>
                <p:nvPr/>
              </p:nvSpPr>
              <p:spPr bwMode="auto">
                <a:xfrm>
                  <a:off x="3981" y="1045"/>
                  <a:ext cx="3" cy="1"/>
                </a:xfrm>
                <a:custGeom>
                  <a:avLst/>
                  <a:gdLst>
                    <a:gd name="T0" fmla="*/ 0 w 2"/>
                    <a:gd name="T1" fmla="*/ 0 h 1"/>
                    <a:gd name="T2" fmla="*/ 3 w 2"/>
                    <a:gd name="T3" fmla="*/ 0 h 1"/>
                    <a:gd name="T4" fmla="*/ 0 w 2"/>
                    <a:gd name="T5" fmla="*/ 0 h 1"/>
                    <a:gd name="T6" fmla="*/ 0 w 2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1"/>
                    <a:gd name="T14" fmla="*/ 2 w 2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1">
                      <a:moveTo>
                        <a:pt x="0" y="0"/>
                      </a:moveTo>
                      <a:cubicBezTo>
                        <a:pt x="1" y="0"/>
                        <a:pt x="1" y="1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2" name="Freeform 1340"/>
                <p:cNvSpPr>
                  <a:spLocks/>
                </p:cNvSpPr>
                <p:nvPr/>
              </p:nvSpPr>
              <p:spPr bwMode="auto">
                <a:xfrm>
                  <a:off x="3980" y="1043"/>
                  <a:ext cx="1" cy="6"/>
                </a:xfrm>
                <a:custGeom>
                  <a:avLst/>
                  <a:gdLst>
                    <a:gd name="T0" fmla="*/ 0 w 1"/>
                    <a:gd name="T1" fmla="*/ 5 h 4"/>
                    <a:gd name="T2" fmla="*/ 1 w 1"/>
                    <a:gd name="T3" fmla="*/ 3 h 4"/>
                    <a:gd name="T4" fmla="*/ 0 w 1"/>
                    <a:gd name="T5" fmla="*/ 5 h 4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4"/>
                    <a:gd name="T11" fmla="*/ 1 w 1"/>
                    <a:gd name="T12" fmla="*/ 4 h 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4">
                      <a:moveTo>
                        <a:pt x="0" y="3"/>
                      </a:moveTo>
                      <a:cubicBezTo>
                        <a:pt x="1" y="4"/>
                        <a:pt x="1" y="3"/>
                        <a:pt x="1" y="2"/>
                      </a:cubicBezTo>
                      <a:cubicBezTo>
                        <a:pt x="0" y="0"/>
                        <a:pt x="0" y="1"/>
                        <a:pt x="0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3" name="Freeform 1341"/>
                <p:cNvSpPr>
                  <a:spLocks/>
                </p:cNvSpPr>
                <p:nvPr/>
              </p:nvSpPr>
              <p:spPr bwMode="auto">
                <a:xfrm>
                  <a:off x="3971" y="104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4" name="Freeform 1342"/>
                <p:cNvSpPr>
                  <a:spLocks/>
                </p:cNvSpPr>
                <p:nvPr/>
              </p:nvSpPr>
              <p:spPr bwMode="auto">
                <a:xfrm>
                  <a:off x="3981" y="104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5" name="Freeform 1343"/>
                <p:cNvSpPr>
                  <a:spLocks/>
                </p:cNvSpPr>
                <p:nvPr/>
              </p:nvSpPr>
              <p:spPr bwMode="auto">
                <a:xfrm>
                  <a:off x="3950" y="1043"/>
                  <a:ext cx="8" cy="4"/>
                </a:xfrm>
                <a:custGeom>
                  <a:avLst/>
                  <a:gdLst>
                    <a:gd name="T0" fmla="*/ 2 w 5"/>
                    <a:gd name="T1" fmla="*/ 4 h 3"/>
                    <a:gd name="T2" fmla="*/ 2 w 5"/>
                    <a:gd name="T3" fmla="*/ 4 h 3"/>
                    <a:gd name="T4" fmla="*/ 0 60000 65536"/>
                    <a:gd name="T5" fmla="*/ 0 60000 65536"/>
                    <a:gd name="T6" fmla="*/ 0 w 5"/>
                    <a:gd name="T7" fmla="*/ 0 h 3"/>
                    <a:gd name="T8" fmla="*/ 5 w 5"/>
                    <a:gd name="T9" fmla="*/ 3 h 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5" h="3">
                      <a:moveTo>
                        <a:pt x="1" y="3"/>
                      </a:moveTo>
                      <a:cubicBezTo>
                        <a:pt x="5" y="3"/>
                        <a:pt x="0" y="0"/>
                        <a:pt x="1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6" name="Freeform 1344"/>
                <p:cNvSpPr>
                  <a:spLocks/>
                </p:cNvSpPr>
                <p:nvPr/>
              </p:nvSpPr>
              <p:spPr bwMode="auto">
                <a:xfrm>
                  <a:off x="3986" y="1045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2 w 1"/>
                    <a:gd name="T3" fmla="*/ 1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7" name="Freeform 1345"/>
                <p:cNvSpPr>
                  <a:spLocks/>
                </p:cNvSpPr>
                <p:nvPr/>
              </p:nvSpPr>
              <p:spPr bwMode="auto">
                <a:xfrm>
                  <a:off x="3956" y="1046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2 w 1"/>
                    <a:gd name="T3" fmla="*/ 1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8" name="Freeform 1346"/>
                <p:cNvSpPr>
                  <a:spLocks/>
                </p:cNvSpPr>
                <p:nvPr/>
              </p:nvSpPr>
              <p:spPr bwMode="auto">
                <a:xfrm>
                  <a:off x="3982" y="1046"/>
                  <a:ext cx="4" cy="1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2 w 2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2" y="1"/>
                        <a:pt x="1" y="0"/>
                      </a:cubicBezTo>
                      <a:cubicBezTo>
                        <a:pt x="0" y="0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09" name="Freeform 1347"/>
                <p:cNvSpPr>
                  <a:spLocks/>
                </p:cNvSpPr>
                <p:nvPr/>
              </p:nvSpPr>
              <p:spPr bwMode="auto">
                <a:xfrm>
                  <a:off x="3961" y="1047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0" name="Freeform 1348"/>
                <p:cNvSpPr>
                  <a:spLocks/>
                </p:cNvSpPr>
                <p:nvPr/>
              </p:nvSpPr>
              <p:spPr bwMode="auto">
                <a:xfrm>
                  <a:off x="3982" y="104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"/>
                    <a:gd name="T13" fmla="*/ 0 h 1"/>
                    <a:gd name="T14" fmla="*/ 1 w 1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1" name="Freeform 1349"/>
                <p:cNvSpPr>
                  <a:spLocks/>
                </p:cNvSpPr>
                <p:nvPr/>
              </p:nvSpPr>
              <p:spPr bwMode="auto">
                <a:xfrm>
                  <a:off x="3986" y="104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2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2" name="Freeform 1350"/>
                <p:cNvSpPr>
                  <a:spLocks/>
                </p:cNvSpPr>
                <p:nvPr/>
              </p:nvSpPr>
              <p:spPr bwMode="auto">
                <a:xfrm>
                  <a:off x="4007" y="1047"/>
                  <a:ext cx="2" cy="2"/>
                </a:xfrm>
                <a:custGeom>
                  <a:avLst/>
                  <a:gdLst>
                    <a:gd name="T0" fmla="*/ 0 w 1"/>
                    <a:gd name="T1" fmla="*/ 2 h 1"/>
                    <a:gd name="T2" fmla="*/ 2 w 1"/>
                    <a:gd name="T3" fmla="*/ 0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3" name="Freeform 1351"/>
                <p:cNvSpPr>
                  <a:spLocks/>
                </p:cNvSpPr>
                <p:nvPr/>
              </p:nvSpPr>
              <p:spPr bwMode="auto">
                <a:xfrm>
                  <a:off x="3958" y="1049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4" name="Freeform 1352"/>
                <p:cNvSpPr>
                  <a:spLocks/>
                </p:cNvSpPr>
                <p:nvPr/>
              </p:nvSpPr>
              <p:spPr bwMode="auto">
                <a:xfrm>
                  <a:off x="3971" y="1051"/>
                  <a:ext cx="1" cy="3"/>
                </a:xfrm>
                <a:custGeom>
                  <a:avLst/>
                  <a:gdLst>
                    <a:gd name="T0" fmla="*/ 0 w 1"/>
                    <a:gd name="T1" fmla="*/ 2 h 2"/>
                    <a:gd name="T2" fmla="*/ 0 w 1"/>
                    <a:gd name="T3" fmla="*/ 0 h 2"/>
                    <a:gd name="T4" fmla="*/ 0 w 1"/>
                    <a:gd name="T5" fmla="*/ 2 h 2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2"/>
                    <a:gd name="T11" fmla="*/ 1 w 1"/>
                    <a:gd name="T12" fmla="*/ 2 h 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2">
                      <a:moveTo>
                        <a:pt x="0" y="1"/>
                      </a:moveTo>
                      <a:cubicBezTo>
                        <a:pt x="1" y="1"/>
                        <a:pt x="1" y="2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5" name="Freeform 1353"/>
                <p:cNvSpPr>
                  <a:spLocks/>
                </p:cNvSpPr>
                <p:nvPr/>
              </p:nvSpPr>
              <p:spPr bwMode="auto">
                <a:xfrm>
                  <a:off x="4053" y="1052"/>
                  <a:ext cx="1" cy="2"/>
                </a:xfrm>
                <a:custGeom>
                  <a:avLst/>
                  <a:gdLst>
                    <a:gd name="T0" fmla="*/ 0 w 1"/>
                    <a:gd name="T1" fmla="*/ 2 h 1"/>
                    <a:gd name="T2" fmla="*/ 1 w 1"/>
                    <a:gd name="T3" fmla="*/ 2 h 1"/>
                    <a:gd name="T4" fmla="*/ 0 w 1"/>
                    <a:gd name="T5" fmla="*/ 2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6" name="Freeform 1354"/>
                <p:cNvSpPr>
                  <a:spLocks/>
                </p:cNvSpPr>
                <p:nvPr/>
              </p:nvSpPr>
              <p:spPr bwMode="auto">
                <a:xfrm>
                  <a:off x="3950" y="1057"/>
                  <a:ext cx="6" cy="5"/>
                </a:xfrm>
                <a:custGeom>
                  <a:avLst/>
                  <a:gdLst>
                    <a:gd name="T0" fmla="*/ 0 w 4"/>
                    <a:gd name="T1" fmla="*/ 0 h 3"/>
                    <a:gd name="T2" fmla="*/ 3 w 4"/>
                    <a:gd name="T3" fmla="*/ 5 h 3"/>
                    <a:gd name="T4" fmla="*/ 0 w 4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3"/>
                    <a:gd name="T11" fmla="*/ 4 w 4"/>
                    <a:gd name="T12" fmla="*/ 3 h 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3">
                      <a:moveTo>
                        <a:pt x="0" y="0"/>
                      </a:move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2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7" name="Freeform 1355"/>
                <p:cNvSpPr>
                  <a:spLocks/>
                </p:cNvSpPr>
                <p:nvPr/>
              </p:nvSpPr>
              <p:spPr bwMode="auto">
                <a:xfrm>
                  <a:off x="3929" y="1059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1 w 2"/>
                    <a:gd name="T3" fmla="*/ 1 h 1"/>
                    <a:gd name="T4" fmla="*/ 1 w 2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2"/>
                    <a:gd name="T10" fmla="*/ 0 h 1"/>
                    <a:gd name="T11" fmla="*/ 2 w 2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" h="1">
                      <a:moveTo>
                        <a:pt x="1" y="1"/>
                      </a:moveTo>
                      <a:cubicBezTo>
                        <a:pt x="1" y="0"/>
                        <a:pt x="0" y="1"/>
                        <a:pt x="1" y="1"/>
                      </a:cubicBezTo>
                      <a:cubicBezTo>
                        <a:pt x="2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8" name="Freeform 1356"/>
                <p:cNvSpPr>
                  <a:spLocks/>
                </p:cNvSpPr>
                <p:nvPr/>
              </p:nvSpPr>
              <p:spPr bwMode="auto">
                <a:xfrm>
                  <a:off x="3954" y="1063"/>
                  <a:ext cx="2" cy="1"/>
                </a:xfrm>
                <a:custGeom>
                  <a:avLst/>
                  <a:gdLst>
                    <a:gd name="T0" fmla="*/ 1 w 2"/>
                    <a:gd name="T1" fmla="*/ 1 h 1"/>
                    <a:gd name="T2" fmla="*/ 2 w 2"/>
                    <a:gd name="T3" fmla="*/ 1 h 1"/>
                    <a:gd name="T4" fmla="*/ 0 w 2"/>
                    <a:gd name="T5" fmla="*/ 0 h 1"/>
                    <a:gd name="T6" fmla="*/ 1 w 2"/>
                    <a:gd name="T7" fmla="*/ 1 h 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"/>
                    <a:gd name="T13" fmla="*/ 0 h 1"/>
                    <a:gd name="T14" fmla="*/ 2 w 2"/>
                    <a:gd name="T15" fmla="*/ 1 h 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" h="1">
                      <a:moveTo>
                        <a:pt x="1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19" name="Freeform 1357"/>
                <p:cNvSpPr>
                  <a:spLocks/>
                </p:cNvSpPr>
                <p:nvPr/>
              </p:nvSpPr>
              <p:spPr bwMode="auto">
                <a:xfrm>
                  <a:off x="3941" y="1063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0" name="Freeform 1358"/>
                <p:cNvSpPr>
                  <a:spLocks/>
                </p:cNvSpPr>
                <p:nvPr/>
              </p:nvSpPr>
              <p:spPr bwMode="auto">
                <a:xfrm>
                  <a:off x="3864" y="1062"/>
                  <a:ext cx="10" cy="9"/>
                </a:xfrm>
                <a:custGeom>
                  <a:avLst/>
                  <a:gdLst>
                    <a:gd name="T0" fmla="*/ 10 w 7"/>
                    <a:gd name="T1" fmla="*/ 8 h 6"/>
                    <a:gd name="T2" fmla="*/ 10 w 7"/>
                    <a:gd name="T3" fmla="*/ 6 h 6"/>
                    <a:gd name="T4" fmla="*/ 4 w 7"/>
                    <a:gd name="T5" fmla="*/ 6 h 6"/>
                    <a:gd name="T6" fmla="*/ 3 w 7"/>
                    <a:gd name="T7" fmla="*/ 6 h 6"/>
                    <a:gd name="T8" fmla="*/ 6 w 7"/>
                    <a:gd name="T9" fmla="*/ 8 h 6"/>
                    <a:gd name="T10" fmla="*/ 9 w 7"/>
                    <a:gd name="T11" fmla="*/ 9 h 6"/>
                    <a:gd name="T12" fmla="*/ 10 w 7"/>
                    <a:gd name="T13" fmla="*/ 9 h 6"/>
                    <a:gd name="T14" fmla="*/ 10 w 7"/>
                    <a:gd name="T15" fmla="*/ 8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"/>
                    <a:gd name="T25" fmla="*/ 0 h 6"/>
                    <a:gd name="T26" fmla="*/ 7 w 7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" h="6">
                      <a:moveTo>
                        <a:pt x="7" y="5"/>
                      </a:move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7" y="4"/>
                        <a:pt x="0" y="0"/>
                        <a:pt x="3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3" y="4"/>
                        <a:pt x="5" y="5"/>
                        <a:pt x="4" y="5"/>
                      </a:cubicBezTo>
                      <a:cubicBezTo>
                        <a:pt x="3" y="5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6" y="5"/>
                        <a:pt x="7" y="5"/>
                        <a:pt x="7" y="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1" name="Freeform 1359"/>
                <p:cNvSpPr>
                  <a:spLocks/>
                </p:cNvSpPr>
                <p:nvPr/>
              </p:nvSpPr>
              <p:spPr bwMode="auto">
                <a:xfrm>
                  <a:off x="3955" y="1064"/>
                  <a:ext cx="23" cy="13"/>
                </a:xfrm>
                <a:custGeom>
                  <a:avLst/>
                  <a:gdLst>
                    <a:gd name="T0" fmla="*/ 23 w 15"/>
                    <a:gd name="T1" fmla="*/ 7 h 8"/>
                    <a:gd name="T2" fmla="*/ 20 w 15"/>
                    <a:gd name="T3" fmla="*/ 5 h 8"/>
                    <a:gd name="T4" fmla="*/ 17 w 15"/>
                    <a:gd name="T5" fmla="*/ 2 h 8"/>
                    <a:gd name="T6" fmla="*/ 9 w 15"/>
                    <a:gd name="T7" fmla="*/ 2 h 8"/>
                    <a:gd name="T8" fmla="*/ 2 w 15"/>
                    <a:gd name="T9" fmla="*/ 2 h 8"/>
                    <a:gd name="T10" fmla="*/ 5 w 15"/>
                    <a:gd name="T11" fmla="*/ 5 h 8"/>
                    <a:gd name="T12" fmla="*/ 15 w 15"/>
                    <a:gd name="T13" fmla="*/ 13 h 8"/>
                    <a:gd name="T14" fmla="*/ 23 w 15"/>
                    <a:gd name="T15" fmla="*/ 7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"/>
                    <a:gd name="T25" fmla="*/ 0 h 8"/>
                    <a:gd name="T26" fmla="*/ 15 w 15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" h="8">
                      <a:moveTo>
                        <a:pt x="15" y="4"/>
                      </a:moveTo>
                      <a:cubicBezTo>
                        <a:pt x="15" y="4"/>
                        <a:pt x="13" y="3"/>
                        <a:pt x="13" y="3"/>
                      </a:cubicBezTo>
                      <a:cubicBezTo>
                        <a:pt x="12" y="3"/>
                        <a:pt x="11" y="1"/>
                        <a:pt x="11" y="1"/>
                      </a:cubicBezTo>
                      <a:cubicBezTo>
                        <a:pt x="13" y="5"/>
                        <a:pt x="7" y="1"/>
                        <a:pt x="6" y="1"/>
                      </a:cubicBezTo>
                      <a:cubicBezTo>
                        <a:pt x="5" y="1"/>
                        <a:pt x="1" y="0"/>
                        <a:pt x="1" y="1"/>
                      </a:cubicBezTo>
                      <a:cubicBezTo>
                        <a:pt x="0" y="1"/>
                        <a:pt x="3" y="2"/>
                        <a:pt x="3" y="3"/>
                      </a:cubicBezTo>
                      <a:cubicBezTo>
                        <a:pt x="6" y="5"/>
                        <a:pt x="6" y="7"/>
                        <a:pt x="10" y="8"/>
                      </a:cubicBezTo>
                      <a:cubicBezTo>
                        <a:pt x="12" y="8"/>
                        <a:pt x="14" y="7"/>
                        <a:pt x="15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2" name="Freeform 1360"/>
                <p:cNvSpPr>
                  <a:spLocks/>
                </p:cNvSpPr>
                <p:nvPr/>
              </p:nvSpPr>
              <p:spPr bwMode="auto">
                <a:xfrm>
                  <a:off x="3879" y="1064"/>
                  <a:ext cx="6" cy="8"/>
                </a:xfrm>
                <a:custGeom>
                  <a:avLst/>
                  <a:gdLst>
                    <a:gd name="T0" fmla="*/ 5 w 4"/>
                    <a:gd name="T1" fmla="*/ 5 h 5"/>
                    <a:gd name="T2" fmla="*/ 3 w 4"/>
                    <a:gd name="T3" fmla="*/ 3 h 5"/>
                    <a:gd name="T4" fmla="*/ 3 w 4"/>
                    <a:gd name="T5" fmla="*/ 3 h 5"/>
                    <a:gd name="T6" fmla="*/ 2 w 4"/>
                    <a:gd name="T7" fmla="*/ 6 h 5"/>
                    <a:gd name="T8" fmla="*/ 5 w 4"/>
                    <a:gd name="T9" fmla="*/ 5 h 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"/>
                    <a:gd name="T16" fmla="*/ 0 h 5"/>
                    <a:gd name="T17" fmla="*/ 4 w 4"/>
                    <a:gd name="T18" fmla="*/ 5 h 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" h="5">
                      <a:moveTo>
                        <a:pt x="3" y="3"/>
                      </a:moveTo>
                      <a:cubicBezTo>
                        <a:pt x="4" y="1"/>
                        <a:pt x="2" y="0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1" y="4"/>
                      </a:cubicBezTo>
                      <a:cubicBezTo>
                        <a:pt x="2" y="5"/>
                        <a:pt x="3" y="4"/>
                        <a:pt x="3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3" name="Freeform 1361"/>
                <p:cNvSpPr>
                  <a:spLocks/>
                </p:cNvSpPr>
                <p:nvPr/>
              </p:nvSpPr>
              <p:spPr bwMode="auto">
                <a:xfrm>
                  <a:off x="3857" y="1071"/>
                  <a:ext cx="16" cy="26"/>
                </a:xfrm>
                <a:custGeom>
                  <a:avLst/>
                  <a:gdLst>
                    <a:gd name="T0" fmla="*/ 2 w 10"/>
                    <a:gd name="T1" fmla="*/ 23 h 17"/>
                    <a:gd name="T2" fmla="*/ 10 w 10"/>
                    <a:gd name="T3" fmla="*/ 24 h 17"/>
                    <a:gd name="T4" fmla="*/ 14 w 10"/>
                    <a:gd name="T5" fmla="*/ 17 h 17"/>
                    <a:gd name="T6" fmla="*/ 13 w 10"/>
                    <a:gd name="T7" fmla="*/ 8 h 17"/>
                    <a:gd name="T8" fmla="*/ 13 w 10"/>
                    <a:gd name="T9" fmla="*/ 5 h 17"/>
                    <a:gd name="T10" fmla="*/ 13 w 10"/>
                    <a:gd name="T11" fmla="*/ 3 h 17"/>
                    <a:gd name="T12" fmla="*/ 6 w 10"/>
                    <a:gd name="T13" fmla="*/ 2 h 17"/>
                    <a:gd name="T14" fmla="*/ 6 w 10"/>
                    <a:gd name="T15" fmla="*/ 8 h 17"/>
                    <a:gd name="T16" fmla="*/ 3 w 10"/>
                    <a:gd name="T17" fmla="*/ 12 h 17"/>
                    <a:gd name="T18" fmla="*/ 3 w 10"/>
                    <a:gd name="T19" fmla="*/ 15 h 17"/>
                    <a:gd name="T20" fmla="*/ 2 w 10"/>
                    <a:gd name="T21" fmla="*/ 23 h 1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"/>
                    <a:gd name="T34" fmla="*/ 0 h 17"/>
                    <a:gd name="T35" fmla="*/ 10 w 10"/>
                    <a:gd name="T36" fmla="*/ 17 h 1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" h="17">
                      <a:moveTo>
                        <a:pt x="1" y="15"/>
                      </a:moveTo>
                      <a:cubicBezTo>
                        <a:pt x="3" y="15"/>
                        <a:pt x="4" y="17"/>
                        <a:pt x="6" y="16"/>
                      </a:cubicBezTo>
                      <a:cubicBezTo>
                        <a:pt x="7" y="15"/>
                        <a:pt x="10" y="13"/>
                        <a:pt x="9" y="11"/>
                      </a:cubicBezTo>
                      <a:cubicBezTo>
                        <a:pt x="8" y="9"/>
                        <a:pt x="9" y="7"/>
                        <a:pt x="8" y="5"/>
                      </a:cubicBezTo>
                      <a:cubicBezTo>
                        <a:pt x="8" y="4"/>
                        <a:pt x="8" y="4"/>
                        <a:pt x="8" y="3"/>
                      </a:cubicBezTo>
                      <a:cubicBezTo>
                        <a:pt x="6" y="2"/>
                        <a:pt x="8" y="2"/>
                        <a:pt x="8" y="2"/>
                      </a:cubicBezTo>
                      <a:cubicBezTo>
                        <a:pt x="8" y="2"/>
                        <a:pt x="5" y="0"/>
                        <a:pt x="4" y="1"/>
                      </a:cubicBezTo>
                      <a:cubicBezTo>
                        <a:pt x="4" y="1"/>
                        <a:pt x="4" y="4"/>
                        <a:pt x="4" y="5"/>
                      </a:cubicBezTo>
                      <a:cubicBezTo>
                        <a:pt x="3" y="6"/>
                        <a:pt x="2" y="6"/>
                        <a:pt x="2" y="8"/>
                      </a:cubicBezTo>
                      <a:cubicBezTo>
                        <a:pt x="2" y="8"/>
                        <a:pt x="2" y="10"/>
                        <a:pt x="2" y="10"/>
                      </a:cubicBezTo>
                      <a:cubicBezTo>
                        <a:pt x="1" y="12"/>
                        <a:pt x="0" y="13"/>
                        <a:pt x="1" y="1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4" name="Freeform 1362"/>
                <p:cNvSpPr>
                  <a:spLocks/>
                </p:cNvSpPr>
                <p:nvPr/>
              </p:nvSpPr>
              <p:spPr bwMode="auto">
                <a:xfrm>
                  <a:off x="3750" y="1074"/>
                  <a:ext cx="2" cy="0"/>
                </a:xfrm>
                <a:custGeom>
                  <a:avLst/>
                  <a:gdLst>
                    <a:gd name="T0" fmla="*/ 2 w 1"/>
                    <a:gd name="T1" fmla="*/ 0 w 1"/>
                    <a:gd name="T2" fmla="*/ 2 w 1"/>
                    <a:gd name="T3" fmla="*/ 0 60000 65536"/>
                    <a:gd name="T4" fmla="*/ 0 60000 65536"/>
                    <a:gd name="T5" fmla="*/ 0 60000 65536"/>
                    <a:gd name="T6" fmla="*/ 0 w 1"/>
                    <a:gd name="T7" fmla="*/ 1 w 1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T6" t="0" r="T7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5" name="Freeform 1363"/>
                <p:cNvSpPr>
                  <a:spLocks/>
                </p:cNvSpPr>
                <p:nvPr/>
              </p:nvSpPr>
              <p:spPr bwMode="auto">
                <a:xfrm>
                  <a:off x="3759" y="1074"/>
                  <a:ext cx="2" cy="0"/>
                </a:xfrm>
                <a:custGeom>
                  <a:avLst/>
                  <a:gdLst>
                    <a:gd name="T0" fmla="*/ 2 w 1"/>
                    <a:gd name="T1" fmla="*/ 2 w 1"/>
                    <a:gd name="T2" fmla="*/ 2 w 1"/>
                    <a:gd name="T3" fmla="*/ 2 w 1"/>
                    <a:gd name="T4" fmla="*/ 0 60000 65536"/>
                    <a:gd name="T5" fmla="*/ 0 60000 65536"/>
                    <a:gd name="T6" fmla="*/ 0 60000 65536"/>
                    <a:gd name="T7" fmla="*/ 0 60000 65536"/>
                    <a:gd name="T8" fmla="*/ 0 w 1"/>
                    <a:gd name="T9" fmla="*/ 1 w 1"/>
                  </a:gdLst>
                  <a:ahLst/>
                  <a:cxnLst>
                    <a:cxn ang="T4">
                      <a:pos x="T0" y="0"/>
                    </a:cxn>
                    <a:cxn ang="T5">
                      <a:pos x="T1" y="0"/>
                    </a:cxn>
                    <a:cxn ang="T6">
                      <a:pos x="T2" y="0"/>
                    </a:cxn>
                    <a:cxn ang="T7">
                      <a:pos x="T3" y="0"/>
                    </a:cxn>
                  </a:cxnLst>
                  <a:rect l="T8" t="0" r="T9" b="0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6" name="Freeform 1364"/>
                <p:cNvSpPr>
                  <a:spLocks/>
                </p:cNvSpPr>
                <p:nvPr/>
              </p:nvSpPr>
              <p:spPr bwMode="auto">
                <a:xfrm>
                  <a:off x="3976" y="1074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7" name="Freeform 1365"/>
                <p:cNvSpPr>
                  <a:spLocks/>
                </p:cNvSpPr>
                <p:nvPr/>
              </p:nvSpPr>
              <p:spPr bwMode="auto">
                <a:xfrm>
                  <a:off x="3759" y="1093"/>
                  <a:ext cx="5" cy="9"/>
                </a:xfrm>
                <a:custGeom>
                  <a:avLst/>
                  <a:gdLst>
                    <a:gd name="T0" fmla="*/ 5 w 3"/>
                    <a:gd name="T1" fmla="*/ 5 h 6"/>
                    <a:gd name="T2" fmla="*/ 2 w 3"/>
                    <a:gd name="T3" fmla="*/ 2 h 6"/>
                    <a:gd name="T4" fmla="*/ 5 w 3"/>
                    <a:gd name="T5" fmla="*/ 5 h 6"/>
                    <a:gd name="T6" fmla="*/ 0 60000 65536"/>
                    <a:gd name="T7" fmla="*/ 0 60000 65536"/>
                    <a:gd name="T8" fmla="*/ 0 60000 65536"/>
                    <a:gd name="T9" fmla="*/ 0 w 3"/>
                    <a:gd name="T10" fmla="*/ 0 h 6"/>
                    <a:gd name="T11" fmla="*/ 3 w 3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" h="6">
                      <a:moveTo>
                        <a:pt x="3" y="3"/>
                      </a:moveTo>
                      <a:cubicBezTo>
                        <a:pt x="3" y="3"/>
                        <a:pt x="1" y="0"/>
                        <a:pt x="1" y="1"/>
                      </a:cubicBezTo>
                      <a:cubicBezTo>
                        <a:pt x="0" y="3"/>
                        <a:pt x="2" y="6"/>
                        <a:pt x="3" y="3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8" name="Freeform 1366"/>
                <p:cNvSpPr>
                  <a:spLocks/>
                </p:cNvSpPr>
                <p:nvPr/>
              </p:nvSpPr>
              <p:spPr bwMode="auto">
                <a:xfrm>
                  <a:off x="3834" y="1111"/>
                  <a:ext cx="6" cy="9"/>
                </a:xfrm>
                <a:custGeom>
                  <a:avLst/>
                  <a:gdLst>
                    <a:gd name="T0" fmla="*/ 5 w 4"/>
                    <a:gd name="T1" fmla="*/ 9 h 6"/>
                    <a:gd name="T2" fmla="*/ 0 w 4"/>
                    <a:gd name="T3" fmla="*/ 0 h 6"/>
                    <a:gd name="T4" fmla="*/ 5 w 4"/>
                    <a:gd name="T5" fmla="*/ 9 h 6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6"/>
                    <a:gd name="T11" fmla="*/ 4 w 4"/>
                    <a:gd name="T12" fmla="*/ 6 h 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6">
                      <a:moveTo>
                        <a:pt x="3" y="6"/>
                      </a:moveTo>
                      <a:cubicBezTo>
                        <a:pt x="4" y="3"/>
                        <a:pt x="3" y="0"/>
                        <a:pt x="0" y="0"/>
                      </a:cubicBezTo>
                      <a:cubicBezTo>
                        <a:pt x="0" y="2"/>
                        <a:pt x="2" y="5"/>
                        <a:pt x="3" y="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29" name="Freeform 1367"/>
                <p:cNvSpPr>
                  <a:spLocks/>
                </p:cNvSpPr>
                <p:nvPr/>
              </p:nvSpPr>
              <p:spPr bwMode="auto">
                <a:xfrm>
                  <a:off x="3817" y="1144"/>
                  <a:ext cx="11" cy="17"/>
                </a:xfrm>
                <a:custGeom>
                  <a:avLst/>
                  <a:gdLst>
                    <a:gd name="T0" fmla="*/ 0 w 7"/>
                    <a:gd name="T1" fmla="*/ 11 h 11"/>
                    <a:gd name="T2" fmla="*/ 5 w 7"/>
                    <a:gd name="T3" fmla="*/ 15 h 11"/>
                    <a:gd name="T4" fmla="*/ 9 w 7"/>
                    <a:gd name="T5" fmla="*/ 15 h 11"/>
                    <a:gd name="T6" fmla="*/ 6 w 7"/>
                    <a:gd name="T7" fmla="*/ 3 h 11"/>
                    <a:gd name="T8" fmla="*/ 0 w 7"/>
                    <a:gd name="T9" fmla="*/ 11 h 1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"/>
                    <a:gd name="T16" fmla="*/ 0 h 11"/>
                    <a:gd name="T17" fmla="*/ 7 w 7"/>
                    <a:gd name="T18" fmla="*/ 11 h 1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" h="11">
                      <a:moveTo>
                        <a:pt x="0" y="7"/>
                      </a:moveTo>
                      <a:cubicBezTo>
                        <a:pt x="1" y="8"/>
                        <a:pt x="2" y="10"/>
                        <a:pt x="3" y="10"/>
                      </a:cubicBezTo>
                      <a:cubicBezTo>
                        <a:pt x="4" y="11"/>
                        <a:pt x="5" y="10"/>
                        <a:pt x="6" y="10"/>
                      </a:cubicBezTo>
                      <a:cubicBezTo>
                        <a:pt x="4" y="8"/>
                        <a:pt x="7" y="4"/>
                        <a:pt x="4" y="2"/>
                      </a:cubicBezTo>
                      <a:cubicBezTo>
                        <a:pt x="0" y="0"/>
                        <a:pt x="0" y="5"/>
                        <a:pt x="0" y="7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30" name="Freeform 1368"/>
                <p:cNvSpPr>
                  <a:spLocks/>
                </p:cNvSpPr>
                <p:nvPr/>
              </p:nvSpPr>
              <p:spPr bwMode="auto">
                <a:xfrm>
                  <a:off x="3806" y="1158"/>
                  <a:ext cx="9" cy="9"/>
                </a:xfrm>
                <a:custGeom>
                  <a:avLst/>
                  <a:gdLst>
                    <a:gd name="T0" fmla="*/ 8 w 6"/>
                    <a:gd name="T1" fmla="*/ 6 h 6"/>
                    <a:gd name="T2" fmla="*/ 9 w 6"/>
                    <a:gd name="T3" fmla="*/ 5 h 6"/>
                    <a:gd name="T4" fmla="*/ 2 w 6"/>
                    <a:gd name="T5" fmla="*/ 9 h 6"/>
                    <a:gd name="T6" fmla="*/ 8 w 6"/>
                    <a:gd name="T7" fmla="*/ 6 h 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"/>
                    <a:gd name="T13" fmla="*/ 0 h 6"/>
                    <a:gd name="T14" fmla="*/ 6 w 6"/>
                    <a:gd name="T15" fmla="*/ 6 h 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" h="6">
                      <a:moveTo>
                        <a:pt x="5" y="4"/>
                      </a:move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3" y="0"/>
                        <a:pt x="0" y="5"/>
                        <a:pt x="1" y="6"/>
                      </a:cubicBezTo>
                      <a:cubicBezTo>
                        <a:pt x="3" y="6"/>
                        <a:pt x="6" y="6"/>
                        <a:pt x="5" y="4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31" name="Freeform 1369"/>
                <p:cNvSpPr>
                  <a:spLocks/>
                </p:cNvSpPr>
                <p:nvPr/>
              </p:nvSpPr>
              <p:spPr bwMode="auto">
                <a:xfrm>
                  <a:off x="3744" y="1068"/>
                  <a:ext cx="417" cy="508"/>
                </a:xfrm>
                <a:custGeom>
                  <a:avLst/>
                  <a:gdLst>
                    <a:gd name="T0" fmla="*/ 409 w 269"/>
                    <a:gd name="T1" fmla="*/ 325 h 328"/>
                    <a:gd name="T2" fmla="*/ 397 w 269"/>
                    <a:gd name="T3" fmla="*/ 243 h 328"/>
                    <a:gd name="T4" fmla="*/ 370 w 269"/>
                    <a:gd name="T5" fmla="*/ 214 h 328"/>
                    <a:gd name="T6" fmla="*/ 338 w 269"/>
                    <a:gd name="T7" fmla="*/ 225 h 328"/>
                    <a:gd name="T8" fmla="*/ 332 w 269"/>
                    <a:gd name="T9" fmla="*/ 235 h 328"/>
                    <a:gd name="T10" fmla="*/ 315 w 269"/>
                    <a:gd name="T11" fmla="*/ 260 h 328"/>
                    <a:gd name="T12" fmla="*/ 299 w 269"/>
                    <a:gd name="T13" fmla="*/ 273 h 328"/>
                    <a:gd name="T14" fmla="*/ 276 w 269"/>
                    <a:gd name="T15" fmla="*/ 263 h 328"/>
                    <a:gd name="T16" fmla="*/ 273 w 269"/>
                    <a:gd name="T17" fmla="*/ 251 h 328"/>
                    <a:gd name="T18" fmla="*/ 277 w 269"/>
                    <a:gd name="T19" fmla="*/ 242 h 328"/>
                    <a:gd name="T20" fmla="*/ 287 w 269"/>
                    <a:gd name="T21" fmla="*/ 223 h 328"/>
                    <a:gd name="T22" fmla="*/ 298 w 269"/>
                    <a:gd name="T23" fmla="*/ 220 h 328"/>
                    <a:gd name="T24" fmla="*/ 315 w 269"/>
                    <a:gd name="T25" fmla="*/ 189 h 328"/>
                    <a:gd name="T26" fmla="*/ 330 w 269"/>
                    <a:gd name="T27" fmla="*/ 181 h 328"/>
                    <a:gd name="T28" fmla="*/ 335 w 269"/>
                    <a:gd name="T29" fmla="*/ 130 h 328"/>
                    <a:gd name="T30" fmla="*/ 319 w 269"/>
                    <a:gd name="T31" fmla="*/ 99 h 328"/>
                    <a:gd name="T32" fmla="*/ 338 w 269"/>
                    <a:gd name="T33" fmla="*/ 96 h 328"/>
                    <a:gd name="T34" fmla="*/ 332 w 269"/>
                    <a:gd name="T35" fmla="*/ 88 h 328"/>
                    <a:gd name="T36" fmla="*/ 318 w 269"/>
                    <a:gd name="T37" fmla="*/ 59 h 328"/>
                    <a:gd name="T38" fmla="*/ 307 w 269"/>
                    <a:gd name="T39" fmla="*/ 54 h 328"/>
                    <a:gd name="T40" fmla="*/ 290 w 269"/>
                    <a:gd name="T41" fmla="*/ 46 h 328"/>
                    <a:gd name="T42" fmla="*/ 256 w 269"/>
                    <a:gd name="T43" fmla="*/ 29 h 328"/>
                    <a:gd name="T44" fmla="*/ 226 w 269"/>
                    <a:gd name="T45" fmla="*/ 17 h 328"/>
                    <a:gd name="T46" fmla="*/ 211 w 269"/>
                    <a:gd name="T47" fmla="*/ 9 h 328"/>
                    <a:gd name="T48" fmla="*/ 194 w 269"/>
                    <a:gd name="T49" fmla="*/ 5 h 328"/>
                    <a:gd name="T50" fmla="*/ 164 w 269"/>
                    <a:gd name="T51" fmla="*/ 25 h 328"/>
                    <a:gd name="T52" fmla="*/ 178 w 269"/>
                    <a:gd name="T53" fmla="*/ 53 h 328"/>
                    <a:gd name="T54" fmla="*/ 144 w 269"/>
                    <a:gd name="T55" fmla="*/ 59 h 328"/>
                    <a:gd name="T56" fmla="*/ 136 w 269"/>
                    <a:gd name="T57" fmla="*/ 94 h 328"/>
                    <a:gd name="T58" fmla="*/ 126 w 269"/>
                    <a:gd name="T59" fmla="*/ 124 h 328"/>
                    <a:gd name="T60" fmla="*/ 122 w 269"/>
                    <a:gd name="T61" fmla="*/ 119 h 328"/>
                    <a:gd name="T62" fmla="*/ 121 w 269"/>
                    <a:gd name="T63" fmla="*/ 110 h 328"/>
                    <a:gd name="T64" fmla="*/ 113 w 269"/>
                    <a:gd name="T65" fmla="*/ 124 h 328"/>
                    <a:gd name="T66" fmla="*/ 116 w 269"/>
                    <a:gd name="T67" fmla="*/ 101 h 328"/>
                    <a:gd name="T68" fmla="*/ 115 w 269"/>
                    <a:gd name="T69" fmla="*/ 85 h 328"/>
                    <a:gd name="T70" fmla="*/ 105 w 269"/>
                    <a:gd name="T71" fmla="*/ 90 h 328"/>
                    <a:gd name="T72" fmla="*/ 85 w 269"/>
                    <a:gd name="T73" fmla="*/ 102 h 328"/>
                    <a:gd name="T74" fmla="*/ 64 w 269"/>
                    <a:gd name="T75" fmla="*/ 132 h 328"/>
                    <a:gd name="T76" fmla="*/ 56 w 269"/>
                    <a:gd name="T77" fmla="*/ 161 h 328"/>
                    <a:gd name="T78" fmla="*/ 42 w 269"/>
                    <a:gd name="T79" fmla="*/ 200 h 328"/>
                    <a:gd name="T80" fmla="*/ 39 w 269"/>
                    <a:gd name="T81" fmla="*/ 231 h 328"/>
                    <a:gd name="T82" fmla="*/ 36 w 269"/>
                    <a:gd name="T83" fmla="*/ 291 h 328"/>
                    <a:gd name="T84" fmla="*/ 54 w 269"/>
                    <a:gd name="T85" fmla="*/ 314 h 328"/>
                    <a:gd name="T86" fmla="*/ 48 w 269"/>
                    <a:gd name="T87" fmla="*/ 321 h 328"/>
                    <a:gd name="T88" fmla="*/ 23 w 269"/>
                    <a:gd name="T89" fmla="*/ 479 h 328"/>
                    <a:gd name="T90" fmla="*/ 178 w 269"/>
                    <a:gd name="T91" fmla="*/ 500 h 328"/>
                    <a:gd name="T92" fmla="*/ 291 w 269"/>
                    <a:gd name="T93" fmla="*/ 505 h 328"/>
                    <a:gd name="T94" fmla="*/ 319 w 269"/>
                    <a:gd name="T95" fmla="*/ 497 h 328"/>
                    <a:gd name="T96" fmla="*/ 322 w 269"/>
                    <a:gd name="T97" fmla="*/ 493 h 328"/>
                    <a:gd name="T98" fmla="*/ 338 w 269"/>
                    <a:gd name="T99" fmla="*/ 479 h 328"/>
                    <a:gd name="T100" fmla="*/ 344 w 269"/>
                    <a:gd name="T101" fmla="*/ 466 h 328"/>
                    <a:gd name="T102" fmla="*/ 361 w 269"/>
                    <a:gd name="T103" fmla="*/ 429 h 328"/>
                    <a:gd name="T104" fmla="*/ 374 w 269"/>
                    <a:gd name="T105" fmla="*/ 410 h 328"/>
                    <a:gd name="T106" fmla="*/ 380 w 269"/>
                    <a:gd name="T107" fmla="*/ 392 h 328"/>
                    <a:gd name="T108" fmla="*/ 411 w 269"/>
                    <a:gd name="T109" fmla="*/ 383 h 328"/>
                    <a:gd name="T110" fmla="*/ 417 w 269"/>
                    <a:gd name="T111" fmla="*/ 350 h 32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69"/>
                    <a:gd name="T169" fmla="*/ 0 h 328"/>
                    <a:gd name="T170" fmla="*/ 269 w 269"/>
                    <a:gd name="T171" fmla="*/ 328 h 32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69" h="328">
                      <a:moveTo>
                        <a:pt x="269" y="226"/>
                      </a:moveTo>
                      <a:cubicBezTo>
                        <a:pt x="269" y="224"/>
                        <a:pt x="269" y="224"/>
                        <a:pt x="269" y="222"/>
                      </a:cubicBezTo>
                      <a:cubicBezTo>
                        <a:pt x="269" y="221"/>
                        <a:pt x="267" y="219"/>
                        <a:pt x="266" y="217"/>
                      </a:cubicBezTo>
                      <a:cubicBezTo>
                        <a:pt x="265" y="215"/>
                        <a:pt x="265" y="213"/>
                        <a:pt x="264" y="210"/>
                      </a:cubicBezTo>
                      <a:cubicBezTo>
                        <a:pt x="264" y="207"/>
                        <a:pt x="263" y="204"/>
                        <a:pt x="263" y="201"/>
                      </a:cubicBezTo>
                      <a:cubicBezTo>
                        <a:pt x="263" y="197"/>
                        <a:pt x="263" y="192"/>
                        <a:pt x="262" y="188"/>
                      </a:cubicBezTo>
                      <a:cubicBezTo>
                        <a:pt x="259" y="181"/>
                        <a:pt x="259" y="174"/>
                        <a:pt x="258" y="166"/>
                      </a:cubicBezTo>
                      <a:cubicBezTo>
                        <a:pt x="258" y="164"/>
                        <a:pt x="257" y="158"/>
                        <a:pt x="256" y="157"/>
                      </a:cubicBezTo>
                      <a:cubicBezTo>
                        <a:pt x="255" y="156"/>
                        <a:pt x="253" y="152"/>
                        <a:pt x="253" y="150"/>
                      </a:cubicBezTo>
                      <a:cubicBezTo>
                        <a:pt x="252" y="146"/>
                        <a:pt x="248" y="143"/>
                        <a:pt x="245" y="141"/>
                      </a:cubicBezTo>
                      <a:cubicBezTo>
                        <a:pt x="244" y="140"/>
                        <a:pt x="242" y="140"/>
                        <a:pt x="241" y="140"/>
                      </a:cubicBezTo>
                      <a:cubicBezTo>
                        <a:pt x="240" y="139"/>
                        <a:pt x="239" y="138"/>
                        <a:pt x="239" y="138"/>
                      </a:cubicBezTo>
                      <a:cubicBezTo>
                        <a:pt x="236" y="137"/>
                        <a:pt x="235" y="140"/>
                        <a:pt x="232" y="140"/>
                      </a:cubicBezTo>
                      <a:cubicBezTo>
                        <a:pt x="231" y="142"/>
                        <a:pt x="231" y="143"/>
                        <a:pt x="229" y="143"/>
                      </a:cubicBezTo>
                      <a:cubicBezTo>
                        <a:pt x="226" y="143"/>
                        <a:pt x="225" y="144"/>
                        <a:pt x="223" y="145"/>
                      </a:cubicBezTo>
                      <a:cubicBezTo>
                        <a:pt x="221" y="145"/>
                        <a:pt x="220" y="145"/>
                        <a:pt x="218" y="145"/>
                      </a:cubicBezTo>
                      <a:cubicBezTo>
                        <a:pt x="217" y="146"/>
                        <a:pt x="217" y="148"/>
                        <a:pt x="217" y="148"/>
                      </a:cubicBezTo>
                      <a:cubicBezTo>
                        <a:pt x="216" y="150"/>
                        <a:pt x="212" y="151"/>
                        <a:pt x="209" y="150"/>
                      </a:cubicBezTo>
                      <a:cubicBezTo>
                        <a:pt x="209" y="151"/>
                        <a:pt x="209" y="151"/>
                        <a:pt x="209" y="151"/>
                      </a:cubicBezTo>
                      <a:cubicBezTo>
                        <a:pt x="210" y="151"/>
                        <a:pt x="213" y="151"/>
                        <a:pt x="214" y="152"/>
                      </a:cubicBezTo>
                      <a:cubicBezTo>
                        <a:pt x="214" y="153"/>
                        <a:pt x="212" y="155"/>
                        <a:pt x="211" y="155"/>
                      </a:cubicBezTo>
                      <a:cubicBezTo>
                        <a:pt x="210" y="155"/>
                        <a:pt x="209" y="159"/>
                        <a:pt x="208" y="160"/>
                      </a:cubicBezTo>
                      <a:cubicBezTo>
                        <a:pt x="207" y="163"/>
                        <a:pt x="206" y="165"/>
                        <a:pt x="205" y="166"/>
                      </a:cubicBezTo>
                      <a:cubicBezTo>
                        <a:pt x="204" y="167"/>
                        <a:pt x="204" y="168"/>
                        <a:pt x="203" y="168"/>
                      </a:cubicBezTo>
                      <a:cubicBezTo>
                        <a:pt x="202" y="168"/>
                        <a:pt x="202" y="167"/>
                        <a:pt x="203" y="167"/>
                      </a:cubicBezTo>
                      <a:cubicBezTo>
                        <a:pt x="202" y="167"/>
                        <a:pt x="202" y="165"/>
                        <a:pt x="201" y="167"/>
                      </a:cubicBezTo>
                      <a:cubicBezTo>
                        <a:pt x="200" y="168"/>
                        <a:pt x="198" y="171"/>
                        <a:pt x="197" y="172"/>
                      </a:cubicBezTo>
                      <a:cubicBezTo>
                        <a:pt x="196" y="173"/>
                        <a:pt x="195" y="176"/>
                        <a:pt x="193" y="176"/>
                      </a:cubicBezTo>
                      <a:cubicBezTo>
                        <a:pt x="191" y="177"/>
                        <a:pt x="192" y="175"/>
                        <a:pt x="190" y="175"/>
                      </a:cubicBezTo>
                      <a:cubicBezTo>
                        <a:pt x="189" y="175"/>
                        <a:pt x="189" y="174"/>
                        <a:pt x="188" y="174"/>
                      </a:cubicBezTo>
                      <a:cubicBezTo>
                        <a:pt x="187" y="173"/>
                        <a:pt x="186" y="173"/>
                        <a:pt x="185" y="173"/>
                      </a:cubicBezTo>
                      <a:cubicBezTo>
                        <a:pt x="183" y="172"/>
                        <a:pt x="180" y="171"/>
                        <a:pt x="178" y="170"/>
                      </a:cubicBezTo>
                      <a:cubicBezTo>
                        <a:pt x="178" y="169"/>
                        <a:pt x="175" y="163"/>
                        <a:pt x="176" y="163"/>
                      </a:cubicBezTo>
                      <a:cubicBezTo>
                        <a:pt x="176" y="163"/>
                        <a:pt x="176" y="162"/>
                        <a:pt x="176" y="162"/>
                      </a:cubicBezTo>
                      <a:cubicBezTo>
                        <a:pt x="176" y="162"/>
                        <a:pt x="176" y="162"/>
                        <a:pt x="176" y="162"/>
                      </a:cubicBezTo>
                      <a:cubicBezTo>
                        <a:pt x="176" y="162"/>
                        <a:pt x="176" y="162"/>
                        <a:pt x="176" y="162"/>
                      </a:cubicBezTo>
                      <a:cubicBezTo>
                        <a:pt x="177" y="162"/>
                        <a:pt x="177" y="161"/>
                        <a:pt x="177" y="161"/>
                      </a:cubicBezTo>
                      <a:cubicBezTo>
                        <a:pt x="177" y="161"/>
                        <a:pt x="177" y="162"/>
                        <a:pt x="177" y="162"/>
                      </a:cubicBezTo>
                      <a:cubicBezTo>
                        <a:pt x="178" y="160"/>
                        <a:pt x="177" y="155"/>
                        <a:pt x="179" y="156"/>
                      </a:cubicBezTo>
                      <a:cubicBezTo>
                        <a:pt x="179" y="156"/>
                        <a:pt x="179" y="156"/>
                        <a:pt x="179" y="156"/>
                      </a:cubicBezTo>
                      <a:cubicBezTo>
                        <a:pt x="176" y="154"/>
                        <a:pt x="179" y="149"/>
                        <a:pt x="180" y="148"/>
                      </a:cubicBezTo>
                      <a:cubicBezTo>
                        <a:pt x="180" y="147"/>
                        <a:pt x="182" y="145"/>
                        <a:pt x="182" y="145"/>
                      </a:cubicBezTo>
                      <a:cubicBezTo>
                        <a:pt x="183" y="144"/>
                        <a:pt x="185" y="143"/>
                        <a:pt x="185" y="145"/>
                      </a:cubicBezTo>
                      <a:cubicBezTo>
                        <a:pt x="185" y="145"/>
                        <a:pt x="185" y="144"/>
                        <a:pt x="185" y="144"/>
                      </a:cubicBezTo>
                      <a:cubicBezTo>
                        <a:pt x="186" y="145"/>
                        <a:pt x="187" y="145"/>
                        <a:pt x="188" y="145"/>
                      </a:cubicBezTo>
                      <a:cubicBezTo>
                        <a:pt x="188" y="142"/>
                        <a:pt x="191" y="144"/>
                        <a:pt x="192" y="145"/>
                      </a:cubicBezTo>
                      <a:cubicBezTo>
                        <a:pt x="192" y="145"/>
                        <a:pt x="192" y="144"/>
                        <a:pt x="192" y="144"/>
                      </a:cubicBezTo>
                      <a:cubicBezTo>
                        <a:pt x="192" y="144"/>
                        <a:pt x="192" y="143"/>
                        <a:pt x="192" y="142"/>
                      </a:cubicBezTo>
                      <a:cubicBezTo>
                        <a:pt x="194" y="141"/>
                        <a:pt x="195" y="138"/>
                        <a:pt x="199" y="140"/>
                      </a:cubicBezTo>
                      <a:cubicBezTo>
                        <a:pt x="196" y="137"/>
                        <a:pt x="200" y="137"/>
                        <a:pt x="199" y="135"/>
                      </a:cubicBezTo>
                      <a:cubicBezTo>
                        <a:pt x="199" y="132"/>
                        <a:pt x="199" y="131"/>
                        <a:pt x="200" y="129"/>
                      </a:cubicBezTo>
                      <a:cubicBezTo>
                        <a:pt x="200" y="126"/>
                        <a:pt x="200" y="124"/>
                        <a:pt x="203" y="122"/>
                      </a:cubicBezTo>
                      <a:cubicBezTo>
                        <a:pt x="204" y="121"/>
                        <a:pt x="209" y="122"/>
                        <a:pt x="206" y="124"/>
                      </a:cubicBezTo>
                      <a:cubicBezTo>
                        <a:pt x="207" y="123"/>
                        <a:pt x="208" y="121"/>
                        <a:pt x="209" y="120"/>
                      </a:cubicBezTo>
                      <a:cubicBezTo>
                        <a:pt x="210" y="119"/>
                        <a:pt x="211" y="118"/>
                        <a:pt x="211" y="117"/>
                      </a:cubicBezTo>
                      <a:cubicBezTo>
                        <a:pt x="213" y="116"/>
                        <a:pt x="212" y="118"/>
                        <a:pt x="213" y="117"/>
                      </a:cubicBezTo>
                      <a:cubicBezTo>
                        <a:pt x="214" y="115"/>
                        <a:pt x="214" y="112"/>
                        <a:pt x="214" y="110"/>
                      </a:cubicBezTo>
                      <a:cubicBezTo>
                        <a:pt x="214" y="107"/>
                        <a:pt x="215" y="104"/>
                        <a:pt x="215" y="101"/>
                      </a:cubicBezTo>
                      <a:cubicBezTo>
                        <a:pt x="215" y="97"/>
                        <a:pt x="215" y="92"/>
                        <a:pt x="217" y="87"/>
                      </a:cubicBezTo>
                      <a:cubicBezTo>
                        <a:pt x="217" y="87"/>
                        <a:pt x="216" y="85"/>
                        <a:pt x="216" y="84"/>
                      </a:cubicBezTo>
                      <a:cubicBezTo>
                        <a:pt x="216" y="83"/>
                        <a:pt x="216" y="81"/>
                        <a:pt x="216" y="81"/>
                      </a:cubicBezTo>
                      <a:cubicBezTo>
                        <a:pt x="216" y="78"/>
                        <a:pt x="214" y="76"/>
                        <a:pt x="215" y="73"/>
                      </a:cubicBezTo>
                      <a:cubicBezTo>
                        <a:pt x="212" y="73"/>
                        <a:pt x="209" y="71"/>
                        <a:pt x="207" y="69"/>
                      </a:cubicBezTo>
                      <a:cubicBezTo>
                        <a:pt x="207" y="68"/>
                        <a:pt x="206" y="64"/>
                        <a:pt x="206" y="64"/>
                      </a:cubicBezTo>
                      <a:cubicBezTo>
                        <a:pt x="206" y="63"/>
                        <a:pt x="207" y="63"/>
                        <a:pt x="208" y="63"/>
                      </a:cubicBezTo>
                      <a:cubicBezTo>
                        <a:pt x="204" y="62"/>
                        <a:pt x="207" y="59"/>
                        <a:pt x="210" y="58"/>
                      </a:cubicBezTo>
                      <a:cubicBezTo>
                        <a:pt x="212" y="58"/>
                        <a:pt x="211" y="58"/>
                        <a:pt x="212" y="60"/>
                      </a:cubicBezTo>
                      <a:cubicBezTo>
                        <a:pt x="214" y="61"/>
                        <a:pt x="216" y="62"/>
                        <a:pt x="218" y="62"/>
                      </a:cubicBezTo>
                      <a:cubicBezTo>
                        <a:pt x="218" y="61"/>
                        <a:pt x="217" y="61"/>
                        <a:pt x="217" y="60"/>
                      </a:cubicBezTo>
                      <a:cubicBezTo>
                        <a:pt x="216" y="59"/>
                        <a:pt x="215" y="60"/>
                        <a:pt x="215" y="59"/>
                      </a:cubicBezTo>
                      <a:cubicBezTo>
                        <a:pt x="215" y="58"/>
                        <a:pt x="215" y="58"/>
                        <a:pt x="215" y="57"/>
                      </a:cubicBezTo>
                      <a:cubicBezTo>
                        <a:pt x="214" y="57"/>
                        <a:pt x="214" y="57"/>
                        <a:pt x="214" y="57"/>
                      </a:cubicBezTo>
                      <a:cubicBezTo>
                        <a:pt x="217" y="56"/>
                        <a:pt x="214" y="54"/>
                        <a:pt x="215" y="52"/>
                      </a:cubicBezTo>
                      <a:cubicBezTo>
                        <a:pt x="211" y="53"/>
                        <a:pt x="209" y="44"/>
                        <a:pt x="208" y="43"/>
                      </a:cubicBezTo>
                      <a:cubicBezTo>
                        <a:pt x="210" y="45"/>
                        <a:pt x="211" y="43"/>
                        <a:pt x="209" y="41"/>
                      </a:cubicBezTo>
                      <a:cubicBezTo>
                        <a:pt x="208" y="40"/>
                        <a:pt x="205" y="37"/>
                        <a:pt x="205" y="38"/>
                      </a:cubicBezTo>
                      <a:cubicBezTo>
                        <a:pt x="204" y="37"/>
                        <a:pt x="205" y="36"/>
                        <a:pt x="204" y="35"/>
                      </a:cubicBezTo>
                      <a:cubicBezTo>
                        <a:pt x="204" y="35"/>
                        <a:pt x="204" y="36"/>
                        <a:pt x="204" y="37"/>
                      </a:cubicBezTo>
                      <a:cubicBezTo>
                        <a:pt x="203" y="36"/>
                        <a:pt x="201" y="34"/>
                        <a:pt x="200" y="35"/>
                      </a:cubicBezTo>
                      <a:cubicBezTo>
                        <a:pt x="200" y="36"/>
                        <a:pt x="199" y="36"/>
                        <a:pt x="198" y="35"/>
                      </a:cubicBezTo>
                      <a:cubicBezTo>
                        <a:pt x="198" y="35"/>
                        <a:pt x="198" y="36"/>
                        <a:pt x="198" y="36"/>
                      </a:cubicBezTo>
                      <a:cubicBezTo>
                        <a:pt x="197" y="35"/>
                        <a:pt x="194" y="34"/>
                        <a:pt x="192" y="32"/>
                      </a:cubicBezTo>
                      <a:cubicBezTo>
                        <a:pt x="189" y="31"/>
                        <a:pt x="189" y="31"/>
                        <a:pt x="186" y="31"/>
                      </a:cubicBezTo>
                      <a:cubicBezTo>
                        <a:pt x="186" y="31"/>
                        <a:pt x="186" y="31"/>
                        <a:pt x="187" y="30"/>
                      </a:cubicBezTo>
                      <a:cubicBezTo>
                        <a:pt x="184" y="31"/>
                        <a:pt x="181" y="27"/>
                        <a:pt x="179" y="25"/>
                      </a:cubicBezTo>
                      <a:cubicBezTo>
                        <a:pt x="177" y="24"/>
                        <a:pt x="175" y="25"/>
                        <a:pt x="173" y="24"/>
                      </a:cubicBezTo>
                      <a:cubicBezTo>
                        <a:pt x="171" y="24"/>
                        <a:pt x="169" y="25"/>
                        <a:pt x="167" y="24"/>
                      </a:cubicBezTo>
                      <a:cubicBezTo>
                        <a:pt x="165" y="23"/>
                        <a:pt x="166" y="21"/>
                        <a:pt x="165" y="19"/>
                      </a:cubicBezTo>
                      <a:cubicBezTo>
                        <a:pt x="164" y="17"/>
                        <a:pt x="161" y="14"/>
                        <a:pt x="160" y="13"/>
                      </a:cubicBezTo>
                      <a:cubicBezTo>
                        <a:pt x="159" y="12"/>
                        <a:pt x="154" y="11"/>
                        <a:pt x="153" y="11"/>
                      </a:cubicBezTo>
                      <a:cubicBezTo>
                        <a:pt x="151" y="11"/>
                        <a:pt x="150" y="12"/>
                        <a:pt x="149" y="11"/>
                      </a:cubicBezTo>
                      <a:cubicBezTo>
                        <a:pt x="148" y="10"/>
                        <a:pt x="147" y="10"/>
                        <a:pt x="146" y="11"/>
                      </a:cubicBezTo>
                      <a:cubicBezTo>
                        <a:pt x="146" y="11"/>
                        <a:pt x="148" y="11"/>
                        <a:pt x="148" y="12"/>
                      </a:cubicBezTo>
                      <a:cubicBezTo>
                        <a:pt x="146" y="13"/>
                        <a:pt x="146" y="11"/>
                        <a:pt x="145" y="12"/>
                      </a:cubicBezTo>
                      <a:cubicBezTo>
                        <a:pt x="144" y="12"/>
                        <a:pt x="142" y="10"/>
                        <a:pt x="141" y="9"/>
                      </a:cubicBezTo>
                      <a:cubicBezTo>
                        <a:pt x="139" y="8"/>
                        <a:pt x="138" y="7"/>
                        <a:pt x="136" y="6"/>
                      </a:cubicBezTo>
                      <a:cubicBezTo>
                        <a:pt x="135" y="5"/>
                        <a:pt x="132" y="4"/>
                        <a:pt x="131" y="4"/>
                      </a:cubicBezTo>
                      <a:cubicBezTo>
                        <a:pt x="131" y="4"/>
                        <a:pt x="128" y="1"/>
                        <a:pt x="129" y="2"/>
                      </a:cubicBezTo>
                      <a:cubicBezTo>
                        <a:pt x="129" y="2"/>
                        <a:pt x="124" y="0"/>
                        <a:pt x="125" y="2"/>
                      </a:cubicBezTo>
                      <a:cubicBezTo>
                        <a:pt x="125" y="2"/>
                        <a:pt x="125" y="3"/>
                        <a:pt x="125" y="3"/>
                      </a:cubicBezTo>
                      <a:cubicBezTo>
                        <a:pt x="124" y="5"/>
                        <a:pt x="124" y="3"/>
                        <a:pt x="123" y="4"/>
                      </a:cubicBezTo>
                      <a:cubicBezTo>
                        <a:pt x="119" y="4"/>
                        <a:pt x="115" y="3"/>
                        <a:pt x="111" y="3"/>
                      </a:cubicBezTo>
                      <a:cubicBezTo>
                        <a:pt x="113" y="4"/>
                        <a:pt x="117" y="5"/>
                        <a:pt x="114" y="8"/>
                      </a:cubicBezTo>
                      <a:cubicBezTo>
                        <a:pt x="112" y="11"/>
                        <a:pt x="108" y="12"/>
                        <a:pt x="106" y="16"/>
                      </a:cubicBezTo>
                      <a:cubicBezTo>
                        <a:pt x="104" y="19"/>
                        <a:pt x="104" y="20"/>
                        <a:pt x="106" y="24"/>
                      </a:cubicBezTo>
                      <a:cubicBezTo>
                        <a:pt x="107" y="28"/>
                        <a:pt x="109" y="28"/>
                        <a:pt x="113" y="30"/>
                      </a:cubicBezTo>
                      <a:cubicBezTo>
                        <a:pt x="113" y="30"/>
                        <a:pt x="113" y="30"/>
                        <a:pt x="112" y="30"/>
                      </a:cubicBezTo>
                      <a:cubicBezTo>
                        <a:pt x="116" y="29"/>
                        <a:pt x="119" y="32"/>
                        <a:pt x="115" y="34"/>
                      </a:cubicBezTo>
                      <a:cubicBezTo>
                        <a:pt x="111" y="35"/>
                        <a:pt x="107" y="34"/>
                        <a:pt x="104" y="34"/>
                      </a:cubicBezTo>
                      <a:cubicBezTo>
                        <a:pt x="102" y="34"/>
                        <a:pt x="100" y="35"/>
                        <a:pt x="98" y="36"/>
                      </a:cubicBezTo>
                      <a:cubicBezTo>
                        <a:pt x="97" y="37"/>
                        <a:pt x="96" y="38"/>
                        <a:pt x="96" y="38"/>
                      </a:cubicBezTo>
                      <a:cubicBezTo>
                        <a:pt x="95" y="38"/>
                        <a:pt x="94" y="38"/>
                        <a:pt x="93" y="38"/>
                      </a:cubicBezTo>
                      <a:cubicBezTo>
                        <a:pt x="92" y="39"/>
                        <a:pt x="89" y="42"/>
                        <a:pt x="89" y="42"/>
                      </a:cubicBezTo>
                      <a:cubicBezTo>
                        <a:pt x="88" y="44"/>
                        <a:pt x="88" y="46"/>
                        <a:pt x="88" y="48"/>
                      </a:cubicBezTo>
                      <a:cubicBezTo>
                        <a:pt x="88" y="50"/>
                        <a:pt x="89" y="52"/>
                        <a:pt x="89" y="54"/>
                      </a:cubicBezTo>
                      <a:cubicBezTo>
                        <a:pt x="89" y="57"/>
                        <a:pt x="89" y="58"/>
                        <a:pt x="88" y="61"/>
                      </a:cubicBezTo>
                      <a:cubicBezTo>
                        <a:pt x="88" y="62"/>
                        <a:pt x="89" y="64"/>
                        <a:pt x="88" y="65"/>
                      </a:cubicBezTo>
                      <a:cubicBezTo>
                        <a:pt x="88" y="68"/>
                        <a:pt x="86" y="70"/>
                        <a:pt x="86" y="73"/>
                      </a:cubicBezTo>
                      <a:cubicBezTo>
                        <a:pt x="85" y="75"/>
                        <a:pt x="84" y="77"/>
                        <a:pt x="82" y="79"/>
                      </a:cubicBezTo>
                      <a:cubicBezTo>
                        <a:pt x="82" y="79"/>
                        <a:pt x="81" y="80"/>
                        <a:pt x="81" y="80"/>
                      </a:cubicBezTo>
                      <a:cubicBezTo>
                        <a:pt x="80" y="81"/>
                        <a:pt x="81" y="82"/>
                        <a:pt x="80" y="83"/>
                      </a:cubicBezTo>
                      <a:cubicBezTo>
                        <a:pt x="79" y="84"/>
                        <a:pt x="78" y="84"/>
                        <a:pt x="77" y="83"/>
                      </a:cubicBezTo>
                      <a:cubicBezTo>
                        <a:pt x="76" y="83"/>
                        <a:pt x="78" y="82"/>
                        <a:pt x="78" y="81"/>
                      </a:cubicBezTo>
                      <a:cubicBezTo>
                        <a:pt x="78" y="79"/>
                        <a:pt x="78" y="79"/>
                        <a:pt x="79" y="77"/>
                      </a:cubicBezTo>
                      <a:cubicBezTo>
                        <a:pt x="80" y="76"/>
                        <a:pt x="82" y="76"/>
                        <a:pt x="81" y="74"/>
                      </a:cubicBezTo>
                      <a:cubicBezTo>
                        <a:pt x="81" y="73"/>
                        <a:pt x="82" y="67"/>
                        <a:pt x="83" y="67"/>
                      </a:cubicBezTo>
                      <a:cubicBezTo>
                        <a:pt x="84" y="63"/>
                        <a:pt x="80" y="65"/>
                        <a:pt x="80" y="67"/>
                      </a:cubicBezTo>
                      <a:cubicBezTo>
                        <a:pt x="79" y="69"/>
                        <a:pt x="79" y="70"/>
                        <a:pt x="78" y="71"/>
                      </a:cubicBezTo>
                      <a:cubicBezTo>
                        <a:pt x="77" y="73"/>
                        <a:pt x="78" y="72"/>
                        <a:pt x="78" y="72"/>
                      </a:cubicBezTo>
                      <a:cubicBezTo>
                        <a:pt x="78" y="72"/>
                        <a:pt x="81" y="72"/>
                        <a:pt x="79" y="74"/>
                      </a:cubicBezTo>
                      <a:cubicBezTo>
                        <a:pt x="77" y="76"/>
                        <a:pt x="77" y="82"/>
                        <a:pt x="76" y="82"/>
                      </a:cubicBezTo>
                      <a:cubicBezTo>
                        <a:pt x="73" y="84"/>
                        <a:pt x="73" y="82"/>
                        <a:pt x="73" y="80"/>
                      </a:cubicBezTo>
                      <a:cubicBezTo>
                        <a:pt x="73" y="79"/>
                        <a:pt x="72" y="77"/>
                        <a:pt x="72" y="75"/>
                      </a:cubicBezTo>
                      <a:cubicBezTo>
                        <a:pt x="72" y="74"/>
                        <a:pt x="73" y="72"/>
                        <a:pt x="73" y="71"/>
                      </a:cubicBezTo>
                      <a:cubicBezTo>
                        <a:pt x="73" y="71"/>
                        <a:pt x="75" y="70"/>
                        <a:pt x="75" y="70"/>
                      </a:cubicBezTo>
                      <a:cubicBezTo>
                        <a:pt x="75" y="69"/>
                        <a:pt x="75" y="66"/>
                        <a:pt x="75" y="65"/>
                      </a:cubicBezTo>
                      <a:cubicBezTo>
                        <a:pt x="74" y="65"/>
                        <a:pt x="71" y="67"/>
                        <a:pt x="73" y="65"/>
                      </a:cubicBezTo>
                      <a:cubicBezTo>
                        <a:pt x="74" y="63"/>
                        <a:pt x="75" y="61"/>
                        <a:pt x="76" y="59"/>
                      </a:cubicBezTo>
                      <a:cubicBezTo>
                        <a:pt x="76" y="60"/>
                        <a:pt x="77" y="60"/>
                        <a:pt x="77" y="60"/>
                      </a:cubicBezTo>
                      <a:cubicBezTo>
                        <a:pt x="78" y="58"/>
                        <a:pt x="75" y="57"/>
                        <a:pt x="74" y="55"/>
                      </a:cubicBezTo>
                      <a:cubicBezTo>
                        <a:pt x="74" y="52"/>
                        <a:pt x="77" y="50"/>
                        <a:pt x="77" y="53"/>
                      </a:cubicBezTo>
                      <a:cubicBezTo>
                        <a:pt x="78" y="51"/>
                        <a:pt x="80" y="49"/>
                        <a:pt x="79" y="48"/>
                      </a:cubicBezTo>
                      <a:cubicBezTo>
                        <a:pt x="77" y="46"/>
                        <a:pt x="76" y="52"/>
                        <a:pt x="74" y="49"/>
                      </a:cubicBezTo>
                      <a:cubicBezTo>
                        <a:pt x="72" y="52"/>
                        <a:pt x="71" y="56"/>
                        <a:pt x="68" y="58"/>
                      </a:cubicBezTo>
                      <a:cubicBezTo>
                        <a:pt x="66" y="60"/>
                        <a:pt x="66" y="60"/>
                        <a:pt x="65" y="62"/>
                      </a:cubicBezTo>
                      <a:cubicBezTo>
                        <a:pt x="64" y="63"/>
                        <a:pt x="64" y="65"/>
                        <a:pt x="64" y="66"/>
                      </a:cubicBezTo>
                      <a:cubicBezTo>
                        <a:pt x="62" y="67"/>
                        <a:pt x="61" y="70"/>
                        <a:pt x="58" y="69"/>
                      </a:cubicBezTo>
                      <a:cubicBezTo>
                        <a:pt x="57" y="68"/>
                        <a:pt x="57" y="65"/>
                        <a:pt x="55" y="66"/>
                      </a:cubicBezTo>
                      <a:cubicBezTo>
                        <a:pt x="53" y="67"/>
                        <a:pt x="53" y="74"/>
                        <a:pt x="49" y="71"/>
                      </a:cubicBezTo>
                      <a:cubicBezTo>
                        <a:pt x="45" y="68"/>
                        <a:pt x="47" y="75"/>
                        <a:pt x="47" y="78"/>
                      </a:cubicBezTo>
                      <a:cubicBezTo>
                        <a:pt x="47" y="79"/>
                        <a:pt x="46" y="82"/>
                        <a:pt x="46" y="83"/>
                      </a:cubicBezTo>
                      <a:cubicBezTo>
                        <a:pt x="45" y="86"/>
                        <a:pt x="44" y="85"/>
                        <a:pt x="41" y="85"/>
                      </a:cubicBezTo>
                      <a:cubicBezTo>
                        <a:pt x="37" y="86"/>
                        <a:pt x="34" y="89"/>
                        <a:pt x="36" y="93"/>
                      </a:cubicBezTo>
                      <a:cubicBezTo>
                        <a:pt x="36" y="95"/>
                        <a:pt x="37" y="97"/>
                        <a:pt x="37" y="99"/>
                      </a:cubicBezTo>
                      <a:cubicBezTo>
                        <a:pt x="37" y="101"/>
                        <a:pt x="36" y="103"/>
                        <a:pt x="36" y="105"/>
                      </a:cubicBezTo>
                      <a:cubicBezTo>
                        <a:pt x="36" y="105"/>
                        <a:pt x="36" y="105"/>
                        <a:pt x="36" y="104"/>
                      </a:cubicBezTo>
                      <a:cubicBezTo>
                        <a:pt x="37" y="105"/>
                        <a:pt x="36" y="105"/>
                        <a:pt x="37" y="105"/>
                      </a:cubicBez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5" y="109"/>
                        <a:pt x="36" y="113"/>
                        <a:pt x="34" y="117"/>
                      </a:cubicBezTo>
                      <a:cubicBezTo>
                        <a:pt x="31" y="121"/>
                        <a:pt x="29" y="125"/>
                        <a:pt x="27" y="129"/>
                      </a:cubicBezTo>
                      <a:cubicBezTo>
                        <a:pt x="26" y="131"/>
                        <a:pt x="25" y="133"/>
                        <a:pt x="24" y="135"/>
                      </a:cubicBezTo>
                      <a:cubicBezTo>
                        <a:pt x="22" y="137"/>
                        <a:pt x="19" y="138"/>
                        <a:pt x="19" y="140"/>
                      </a:cubicBezTo>
                      <a:cubicBezTo>
                        <a:pt x="19" y="143"/>
                        <a:pt x="23" y="147"/>
                        <a:pt x="24" y="149"/>
                      </a:cubicBezTo>
                      <a:cubicBezTo>
                        <a:pt x="24" y="149"/>
                        <a:pt x="25" y="149"/>
                        <a:pt x="25" y="149"/>
                      </a:cubicBezTo>
                      <a:cubicBezTo>
                        <a:pt x="24" y="150"/>
                        <a:pt x="23" y="149"/>
                        <a:pt x="23" y="147"/>
                      </a:cubicBezTo>
                      <a:cubicBezTo>
                        <a:pt x="23" y="153"/>
                        <a:pt x="27" y="159"/>
                        <a:pt x="22" y="165"/>
                      </a:cubicBezTo>
                      <a:cubicBezTo>
                        <a:pt x="20" y="168"/>
                        <a:pt x="17" y="171"/>
                        <a:pt x="18" y="175"/>
                      </a:cubicBezTo>
                      <a:cubicBezTo>
                        <a:pt x="19" y="180"/>
                        <a:pt x="22" y="183"/>
                        <a:pt x="23" y="188"/>
                      </a:cubicBezTo>
                      <a:cubicBezTo>
                        <a:pt x="24" y="191"/>
                        <a:pt x="25" y="195"/>
                        <a:pt x="27" y="198"/>
                      </a:cubicBezTo>
                      <a:cubicBezTo>
                        <a:pt x="28" y="200"/>
                        <a:pt x="29" y="202"/>
                        <a:pt x="30" y="204"/>
                      </a:cubicBezTo>
                      <a:cubicBezTo>
                        <a:pt x="30" y="206"/>
                        <a:pt x="31" y="205"/>
                        <a:pt x="30" y="204"/>
                      </a:cubicBezTo>
                      <a:cubicBezTo>
                        <a:pt x="33" y="204"/>
                        <a:pt x="33" y="204"/>
                        <a:pt x="35" y="203"/>
                      </a:cubicBezTo>
                      <a:cubicBezTo>
                        <a:pt x="36" y="203"/>
                        <a:pt x="37" y="202"/>
                        <a:pt x="38" y="202"/>
                      </a:cubicBezTo>
                      <a:cubicBezTo>
                        <a:pt x="36" y="202"/>
                        <a:pt x="36" y="204"/>
                        <a:pt x="34" y="205"/>
                      </a:cubicBezTo>
                      <a:cubicBezTo>
                        <a:pt x="33" y="206"/>
                        <a:pt x="33" y="206"/>
                        <a:pt x="32" y="206"/>
                      </a:cubicBezTo>
                      <a:cubicBezTo>
                        <a:pt x="31" y="206"/>
                        <a:pt x="30" y="204"/>
                        <a:pt x="31" y="207"/>
                      </a:cubicBezTo>
                      <a:cubicBezTo>
                        <a:pt x="32" y="212"/>
                        <a:pt x="35" y="216"/>
                        <a:pt x="36" y="221"/>
                      </a:cubicBezTo>
                      <a:cubicBezTo>
                        <a:pt x="37" y="226"/>
                        <a:pt x="38" y="231"/>
                        <a:pt x="38" y="237"/>
                      </a:cubicBezTo>
                      <a:cubicBezTo>
                        <a:pt x="38" y="255"/>
                        <a:pt x="36" y="278"/>
                        <a:pt x="23" y="292"/>
                      </a:cubicBezTo>
                      <a:cubicBezTo>
                        <a:pt x="19" y="297"/>
                        <a:pt x="18" y="303"/>
                        <a:pt x="15" y="309"/>
                      </a:cubicBezTo>
                      <a:cubicBezTo>
                        <a:pt x="12" y="314"/>
                        <a:pt x="6" y="320"/>
                        <a:pt x="0" y="323"/>
                      </a:cubicBezTo>
                      <a:cubicBezTo>
                        <a:pt x="22" y="323"/>
                        <a:pt x="43" y="323"/>
                        <a:pt x="64" y="323"/>
                      </a:cubicBezTo>
                      <a:cubicBezTo>
                        <a:pt x="75" y="323"/>
                        <a:pt x="87" y="323"/>
                        <a:pt x="98" y="323"/>
                      </a:cubicBezTo>
                      <a:cubicBezTo>
                        <a:pt x="104" y="323"/>
                        <a:pt x="109" y="323"/>
                        <a:pt x="115" y="323"/>
                      </a:cubicBezTo>
                      <a:cubicBezTo>
                        <a:pt x="117" y="323"/>
                        <a:pt x="120" y="323"/>
                        <a:pt x="122" y="323"/>
                      </a:cubicBezTo>
                      <a:cubicBezTo>
                        <a:pt x="125" y="323"/>
                        <a:pt x="124" y="326"/>
                        <a:pt x="124" y="328"/>
                      </a:cubicBezTo>
                      <a:cubicBezTo>
                        <a:pt x="138" y="327"/>
                        <a:pt x="153" y="327"/>
                        <a:pt x="167" y="326"/>
                      </a:cubicBezTo>
                      <a:cubicBezTo>
                        <a:pt x="174" y="326"/>
                        <a:pt x="181" y="326"/>
                        <a:pt x="188" y="326"/>
                      </a:cubicBezTo>
                      <a:cubicBezTo>
                        <a:pt x="193" y="326"/>
                        <a:pt x="203" y="327"/>
                        <a:pt x="206" y="324"/>
                      </a:cubicBezTo>
                      <a:cubicBezTo>
                        <a:pt x="205" y="323"/>
                        <a:pt x="205" y="324"/>
                        <a:pt x="205" y="323"/>
                      </a:cubicBezTo>
                      <a:cubicBezTo>
                        <a:pt x="206" y="323"/>
                        <a:pt x="205" y="323"/>
                        <a:pt x="207" y="323"/>
                      </a:cubicBezTo>
                      <a:cubicBezTo>
                        <a:pt x="206" y="322"/>
                        <a:pt x="206" y="321"/>
                        <a:pt x="206" y="321"/>
                      </a:cubicBezTo>
                      <a:cubicBezTo>
                        <a:pt x="206" y="321"/>
                        <a:pt x="207" y="320"/>
                        <a:pt x="207" y="320"/>
                      </a:cubicBezTo>
                      <a:cubicBezTo>
                        <a:pt x="207" y="322"/>
                        <a:pt x="208" y="323"/>
                        <a:pt x="208" y="325"/>
                      </a:cubicBezTo>
                      <a:cubicBezTo>
                        <a:pt x="208" y="324"/>
                        <a:pt x="208" y="322"/>
                        <a:pt x="207" y="321"/>
                      </a:cubicBezTo>
                      <a:cubicBezTo>
                        <a:pt x="207" y="319"/>
                        <a:pt x="208" y="319"/>
                        <a:pt x="208" y="318"/>
                      </a:cubicBezTo>
                      <a:cubicBezTo>
                        <a:pt x="209" y="316"/>
                        <a:pt x="210" y="314"/>
                        <a:pt x="212" y="313"/>
                      </a:cubicBezTo>
                      <a:cubicBezTo>
                        <a:pt x="212" y="313"/>
                        <a:pt x="212" y="312"/>
                        <a:pt x="212" y="312"/>
                      </a:cubicBezTo>
                      <a:cubicBezTo>
                        <a:pt x="213" y="313"/>
                        <a:pt x="213" y="312"/>
                        <a:pt x="213" y="313"/>
                      </a:cubicBezTo>
                      <a:cubicBezTo>
                        <a:pt x="214" y="311"/>
                        <a:pt x="215" y="306"/>
                        <a:pt x="218" y="309"/>
                      </a:cubicBezTo>
                      <a:cubicBezTo>
                        <a:pt x="219" y="308"/>
                        <a:pt x="219" y="306"/>
                        <a:pt x="218" y="305"/>
                      </a:cubicBezTo>
                      <a:cubicBezTo>
                        <a:pt x="218" y="305"/>
                        <a:pt x="218" y="305"/>
                        <a:pt x="218" y="305"/>
                      </a:cubicBezTo>
                      <a:cubicBezTo>
                        <a:pt x="220" y="307"/>
                        <a:pt x="222" y="302"/>
                        <a:pt x="221" y="301"/>
                      </a:cubicBezTo>
                      <a:cubicBezTo>
                        <a:pt x="222" y="301"/>
                        <a:pt x="222" y="301"/>
                        <a:pt x="222" y="301"/>
                      </a:cubicBezTo>
                      <a:cubicBezTo>
                        <a:pt x="223" y="300"/>
                        <a:pt x="222" y="298"/>
                        <a:pt x="222" y="297"/>
                      </a:cubicBezTo>
                      <a:cubicBezTo>
                        <a:pt x="222" y="297"/>
                        <a:pt x="222" y="297"/>
                        <a:pt x="222" y="297"/>
                      </a:cubicBezTo>
                      <a:cubicBezTo>
                        <a:pt x="223" y="294"/>
                        <a:pt x="224" y="289"/>
                        <a:pt x="225" y="285"/>
                      </a:cubicBezTo>
                      <a:cubicBezTo>
                        <a:pt x="226" y="282"/>
                        <a:pt x="229" y="279"/>
                        <a:pt x="233" y="277"/>
                      </a:cubicBezTo>
                      <a:cubicBezTo>
                        <a:pt x="234" y="276"/>
                        <a:pt x="235" y="275"/>
                        <a:pt x="236" y="275"/>
                      </a:cubicBezTo>
                      <a:cubicBezTo>
                        <a:pt x="237" y="275"/>
                        <a:pt x="238" y="276"/>
                        <a:pt x="239" y="274"/>
                      </a:cubicBezTo>
                      <a:cubicBezTo>
                        <a:pt x="240" y="272"/>
                        <a:pt x="242" y="270"/>
                        <a:pt x="242" y="267"/>
                      </a:cubicBezTo>
                      <a:cubicBezTo>
                        <a:pt x="242" y="266"/>
                        <a:pt x="241" y="266"/>
                        <a:pt x="241" y="265"/>
                      </a:cubicBezTo>
                      <a:cubicBezTo>
                        <a:pt x="241" y="263"/>
                        <a:pt x="242" y="262"/>
                        <a:pt x="242" y="260"/>
                      </a:cubicBezTo>
                      <a:cubicBezTo>
                        <a:pt x="243" y="259"/>
                        <a:pt x="245" y="257"/>
                        <a:pt x="247" y="258"/>
                      </a:cubicBezTo>
                      <a:cubicBezTo>
                        <a:pt x="247" y="257"/>
                        <a:pt x="247" y="257"/>
                        <a:pt x="248" y="256"/>
                      </a:cubicBezTo>
                      <a:cubicBezTo>
                        <a:pt x="246" y="255"/>
                        <a:pt x="245" y="255"/>
                        <a:pt x="245" y="253"/>
                      </a:cubicBezTo>
                      <a:cubicBezTo>
                        <a:pt x="246" y="251"/>
                        <a:pt x="249" y="250"/>
                        <a:pt x="250" y="249"/>
                      </a:cubicBezTo>
                      <a:cubicBezTo>
                        <a:pt x="253" y="247"/>
                        <a:pt x="260" y="251"/>
                        <a:pt x="255" y="253"/>
                      </a:cubicBezTo>
                      <a:cubicBezTo>
                        <a:pt x="257" y="253"/>
                        <a:pt x="261" y="254"/>
                        <a:pt x="262" y="255"/>
                      </a:cubicBezTo>
                      <a:cubicBezTo>
                        <a:pt x="264" y="253"/>
                        <a:pt x="264" y="249"/>
                        <a:pt x="265" y="247"/>
                      </a:cubicBezTo>
                      <a:cubicBezTo>
                        <a:pt x="265" y="246"/>
                        <a:pt x="266" y="243"/>
                        <a:pt x="266" y="243"/>
                      </a:cubicBezTo>
                      <a:cubicBezTo>
                        <a:pt x="266" y="241"/>
                        <a:pt x="266" y="240"/>
                        <a:pt x="265" y="239"/>
                      </a:cubicBezTo>
                      <a:cubicBezTo>
                        <a:pt x="265" y="237"/>
                        <a:pt x="266" y="234"/>
                        <a:pt x="266" y="232"/>
                      </a:cubicBezTo>
                      <a:cubicBezTo>
                        <a:pt x="267" y="229"/>
                        <a:pt x="269" y="228"/>
                        <a:pt x="269" y="226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32" name="Freeform 1370"/>
                <p:cNvSpPr>
                  <a:spLocks/>
                </p:cNvSpPr>
                <p:nvPr/>
              </p:nvSpPr>
              <p:spPr bwMode="auto">
                <a:xfrm>
                  <a:off x="3689" y="1129"/>
                  <a:ext cx="41" cy="67"/>
                </a:xfrm>
                <a:custGeom>
                  <a:avLst/>
                  <a:gdLst>
                    <a:gd name="T0" fmla="*/ 39 w 27"/>
                    <a:gd name="T1" fmla="*/ 0 h 43"/>
                    <a:gd name="T2" fmla="*/ 36 w 27"/>
                    <a:gd name="T3" fmla="*/ 2 h 43"/>
                    <a:gd name="T4" fmla="*/ 33 w 27"/>
                    <a:gd name="T5" fmla="*/ 0 h 43"/>
                    <a:gd name="T6" fmla="*/ 32 w 27"/>
                    <a:gd name="T7" fmla="*/ 6 h 43"/>
                    <a:gd name="T8" fmla="*/ 27 w 27"/>
                    <a:gd name="T9" fmla="*/ 6 h 43"/>
                    <a:gd name="T10" fmla="*/ 27 w 27"/>
                    <a:gd name="T11" fmla="*/ 12 h 43"/>
                    <a:gd name="T12" fmla="*/ 24 w 27"/>
                    <a:gd name="T13" fmla="*/ 14 h 43"/>
                    <a:gd name="T14" fmla="*/ 21 w 27"/>
                    <a:gd name="T15" fmla="*/ 19 h 43"/>
                    <a:gd name="T16" fmla="*/ 18 w 27"/>
                    <a:gd name="T17" fmla="*/ 16 h 43"/>
                    <a:gd name="T18" fmla="*/ 17 w 27"/>
                    <a:gd name="T19" fmla="*/ 20 h 43"/>
                    <a:gd name="T20" fmla="*/ 12 w 27"/>
                    <a:gd name="T21" fmla="*/ 30 h 43"/>
                    <a:gd name="T22" fmla="*/ 12 w 27"/>
                    <a:gd name="T23" fmla="*/ 31 h 43"/>
                    <a:gd name="T24" fmla="*/ 11 w 27"/>
                    <a:gd name="T25" fmla="*/ 31 h 43"/>
                    <a:gd name="T26" fmla="*/ 8 w 27"/>
                    <a:gd name="T27" fmla="*/ 36 h 43"/>
                    <a:gd name="T28" fmla="*/ 2 w 27"/>
                    <a:gd name="T29" fmla="*/ 48 h 43"/>
                    <a:gd name="T30" fmla="*/ 3 w 27"/>
                    <a:gd name="T31" fmla="*/ 51 h 43"/>
                    <a:gd name="T32" fmla="*/ 3 w 27"/>
                    <a:gd name="T33" fmla="*/ 55 h 43"/>
                    <a:gd name="T34" fmla="*/ 6 w 27"/>
                    <a:gd name="T35" fmla="*/ 59 h 43"/>
                    <a:gd name="T36" fmla="*/ 14 w 27"/>
                    <a:gd name="T37" fmla="*/ 56 h 43"/>
                    <a:gd name="T38" fmla="*/ 20 w 27"/>
                    <a:gd name="T39" fmla="*/ 53 h 43"/>
                    <a:gd name="T40" fmla="*/ 20 w 27"/>
                    <a:gd name="T41" fmla="*/ 48 h 43"/>
                    <a:gd name="T42" fmla="*/ 23 w 27"/>
                    <a:gd name="T43" fmla="*/ 45 h 43"/>
                    <a:gd name="T44" fmla="*/ 21 w 27"/>
                    <a:gd name="T45" fmla="*/ 44 h 43"/>
                    <a:gd name="T46" fmla="*/ 26 w 27"/>
                    <a:gd name="T47" fmla="*/ 36 h 43"/>
                    <a:gd name="T48" fmla="*/ 30 w 27"/>
                    <a:gd name="T49" fmla="*/ 30 h 43"/>
                    <a:gd name="T50" fmla="*/ 30 w 27"/>
                    <a:gd name="T51" fmla="*/ 26 h 43"/>
                    <a:gd name="T52" fmla="*/ 30 w 27"/>
                    <a:gd name="T53" fmla="*/ 25 h 43"/>
                    <a:gd name="T54" fmla="*/ 32 w 27"/>
                    <a:gd name="T55" fmla="*/ 26 h 43"/>
                    <a:gd name="T56" fmla="*/ 33 w 27"/>
                    <a:gd name="T57" fmla="*/ 26 h 43"/>
                    <a:gd name="T58" fmla="*/ 33 w 27"/>
                    <a:gd name="T59" fmla="*/ 22 h 43"/>
                    <a:gd name="T60" fmla="*/ 32 w 27"/>
                    <a:gd name="T61" fmla="*/ 20 h 43"/>
                    <a:gd name="T62" fmla="*/ 36 w 27"/>
                    <a:gd name="T63" fmla="*/ 19 h 43"/>
                    <a:gd name="T64" fmla="*/ 35 w 27"/>
                    <a:gd name="T65" fmla="*/ 12 h 43"/>
                    <a:gd name="T66" fmla="*/ 35 w 27"/>
                    <a:gd name="T67" fmla="*/ 6 h 43"/>
                    <a:gd name="T68" fmla="*/ 35 w 27"/>
                    <a:gd name="T69" fmla="*/ 8 h 43"/>
                    <a:gd name="T70" fmla="*/ 41 w 27"/>
                    <a:gd name="T71" fmla="*/ 9 h 43"/>
                    <a:gd name="T72" fmla="*/ 39 w 27"/>
                    <a:gd name="T73" fmla="*/ 0 h 4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7"/>
                    <a:gd name="T112" fmla="*/ 0 h 43"/>
                    <a:gd name="T113" fmla="*/ 27 w 27"/>
                    <a:gd name="T114" fmla="*/ 43 h 43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7" h="43">
                      <a:moveTo>
                        <a:pt x="26" y="0"/>
                      </a:moveTo>
                      <a:cubicBezTo>
                        <a:pt x="26" y="0"/>
                        <a:pt x="24" y="0"/>
                        <a:pt x="24" y="1"/>
                      </a:cubicBezTo>
                      <a:cubicBezTo>
                        <a:pt x="24" y="2"/>
                        <a:pt x="22" y="0"/>
                        <a:pt x="22" y="0"/>
                      </a:cubicBezTo>
                      <a:cubicBezTo>
                        <a:pt x="20" y="1"/>
                        <a:pt x="21" y="3"/>
                        <a:pt x="21" y="4"/>
                      </a:cubicBezTo>
                      <a:cubicBezTo>
                        <a:pt x="20" y="4"/>
                        <a:pt x="19" y="3"/>
                        <a:pt x="18" y="4"/>
                      </a:cubicBezTo>
                      <a:cubicBezTo>
                        <a:pt x="18" y="6"/>
                        <a:pt x="18" y="7"/>
                        <a:pt x="18" y="8"/>
                      </a:cubicBezTo>
                      <a:cubicBezTo>
                        <a:pt x="18" y="9"/>
                        <a:pt x="17" y="8"/>
                        <a:pt x="16" y="9"/>
                      </a:cubicBezTo>
                      <a:cubicBezTo>
                        <a:pt x="15" y="10"/>
                        <a:pt x="15" y="12"/>
                        <a:pt x="14" y="12"/>
                      </a:cubicBezTo>
                      <a:cubicBezTo>
                        <a:pt x="14" y="12"/>
                        <a:pt x="12" y="10"/>
                        <a:pt x="12" y="10"/>
                      </a:cubicBezTo>
                      <a:cubicBezTo>
                        <a:pt x="11" y="10"/>
                        <a:pt x="10" y="12"/>
                        <a:pt x="11" y="13"/>
                      </a:cubicBezTo>
                      <a:cubicBezTo>
                        <a:pt x="9" y="13"/>
                        <a:pt x="9" y="17"/>
                        <a:pt x="8" y="19"/>
                      </a:cubicBezTo>
                      <a:cubicBezTo>
                        <a:pt x="8" y="19"/>
                        <a:pt x="9" y="20"/>
                        <a:pt x="8" y="20"/>
                      </a:cubicBezTo>
                      <a:cubicBezTo>
                        <a:pt x="7" y="20"/>
                        <a:pt x="8" y="19"/>
                        <a:pt x="7" y="20"/>
                      </a:cubicBezTo>
                      <a:cubicBezTo>
                        <a:pt x="6" y="21"/>
                        <a:pt x="5" y="22"/>
                        <a:pt x="5" y="23"/>
                      </a:cubicBezTo>
                      <a:cubicBezTo>
                        <a:pt x="4" y="24"/>
                        <a:pt x="0" y="29"/>
                        <a:pt x="1" y="31"/>
                      </a:cubicBezTo>
                      <a:cubicBezTo>
                        <a:pt x="1" y="32"/>
                        <a:pt x="1" y="32"/>
                        <a:pt x="2" y="33"/>
                      </a:cubicBezTo>
                      <a:cubicBezTo>
                        <a:pt x="2" y="33"/>
                        <a:pt x="2" y="34"/>
                        <a:pt x="2" y="35"/>
                      </a:cubicBezTo>
                      <a:cubicBezTo>
                        <a:pt x="2" y="37"/>
                        <a:pt x="2" y="39"/>
                        <a:pt x="4" y="38"/>
                      </a:cubicBezTo>
                      <a:cubicBezTo>
                        <a:pt x="6" y="43"/>
                        <a:pt x="8" y="38"/>
                        <a:pt x="9" y="36"/>
                      </a:cubicBezTo>
                      <a:cubicBezTo>
                        <a:pt x="10" y="35"/>
                        <a:pt x="12" y="35"/>
                        <a:pt x="13" y="34"/>
                      </a:cubicBezTo>
                      <a:cubicBezTo>
                        <a:pt x="13" y="33"/>
                        <a:pt x="12" y="32"/>
                        <a:pt x="13" y="31"/>
                      </a:cubicBezTo>
                      <a:cubicBezTo>
                        <a:pt x="14" y="30"/>
                        <a:pt x="15" y="30"/>
                        <a:pt x="15" y="29"/>
                      </a:cubicBezTo>
                      <a:cubicBezTo>
                        <a:pt x="15" y="29"/>
                        <a:pt x="14" y="28"/>
                        <a:pt x="14" y="28"/>
                      </a:cubicBezTo>
                      <a:cubicBezTo>
                        <a:pt x="14" y="25"/>
                        <a:pt x="16" y="24"/>
                        <a:pt x="17" y="23"/>
                      </a:cubicBezTo>
                      <a:cubicBezTo>
                        <a:pt x="17" y="22"/>
                        <a:pt x="19" y="15"/>
                        <a:pt x="20" y="19"/>
                      </a:cubicBezTo>
                      <a:cubicBezTo>
                        <a:pt x="21" y="19"/>
                        <a:pt x="20" y="18"/>
                        <a:pt x="20" y="17"/>
                      </a:cubicBezTo>
                      <a:cubicBezTo>
                        <a:pt x="20" y="17"/>
                        <a:pt x="19" y="17"/>
                        <a:pt x="20" y="16"/>
                      </a:cubicBezTo>
                      <a:cubicBezTo>
                        <a:pt x="21" y="16"/>
                        <a:pt x="21" y="17"/>
                        <a:pt x="21" y="17"/>
                      </a:cubicBezTo>
                      <a:cubicBezTo>
                        <a:pt x="22" y="17"/>
                        <a:pt x="23" y="17"/>
                        <a:pt x="22" y="17"/>
                      </a:cubicBezTo>
                      <a:cubicBezTo>
                        <a:pt x="22" y="16"/>
                        <a:pt x="23" y="15"/>
                        <a:pt x="22" y="14"/>
                      </a:cubicBezTo>
                      <a:cubicBezTo>
                        <a:pt x="22" y="14"/>
                        <a:pt x="21" y="14"/>
                        <a:pt x="21" y="13"/>
                      </a:cubicBezTo>
                      <a:cubicBezTo>
                        <a:pt x="20" y="9"/>
                        <a:pt x="22" y="14"/>
                        <a:pt x="24" y="12"/>
                      </a:cubicBezTo>
                      <a:cubicBezTo>
                        <a:pt x="23" y="13"/>
                        <a:pt x="23" y="8"/>
                        <a:pt x="23" y="8"/>
                      </a:cubicBezTo>
                      <a:cubicBezTo>
                        <a:pt x="23" y="6"/>
                        <a:pt x="23" y="5"/>
                        <a:pt x="23" y="4"/>
                      </a:cubicBezTo>
                      <a:cubicBezTo>
                        <a:pt x="23" y="4"/>
                        <a:pt x="23" y="5"/>
                        <a:pt x="23" y="5"/>
                      </a:cubicBezTo>
                      <a:cubicBezTo>
                        <a:pt x="25" y="5"/>
                        <a:pt x="25" y="8"/>
                        <a:pt x="27" y="6"/>
                      </a:cubicBezTo>
                      <a:cubicBezTo>
                        <a:pt x="27" y="5"/>
                        <a:pt x="27" y="1"/>
                        <a:pt x="26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822633" name="Group 1371"/>
            <p:cNvGrpSpPr>
              <a:grpSpLocks/>
            </p:cNvGrpSpPr>
            <p:nvPr/>
          </p:nvGrpSpPr>
          <p:grpSpPr bwMode="auto">
            <a:xfrm>
              <a:off x="3164" y="888"/>
              <a:ext cx="469" cy="502"/>
              <a:chOff x="3171" y="910"/>
              <a:chExt cx="530" cy="567"/>
            </a:xfrm>
          </p:grpSpPr>
          <p:sp>
            <p:nvSpPr>
              <p:cNvPr id="822634" name="Freeform 1372"/>
              <p:cNvSpPr>
                <a:spLocks/>
              </p:cNvSpPr>
              <p:nvPr/>
            </p:nvSpPr>
            <p:spPr bwMode="auto">
              <a:xfrm>
                <a:off x="3374" y="91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35" name="Freeform 1373"/>
              <p:cNvSpPr>
                <a:spLocks/>
              </p:cNvSpPr>
              <p:nvPr/>
            </p:nvSpPr>
            <p:spPr bwMode="auto">
              <a:xfrm>
                <a:off x="3400" y="910"/>
                <a:ext cx="8" cy="11"/>
              </a:xfrm>
              <a:custGeom>
                <a:avLst/>
                <a:gdLst>
                  <a:gd name="T0" fmla="*/ 0 w 5"/>
                  <a:gd name="T1" fmla="*/ 9 h 7"/>
                  <a:gd name="T2" fmla="*/ 6 w 5"/>
                  <a:gd name="T3" fmla="*/ 0 h 7"/>
                  <a:gd name="T4" fmla="*/ 2 w 5"/>
                  <a:gd name="T5" fmla="*/ 2 h 7"/>
                  <a:gd name="T6" fmla="*/ 0 w 5"/>
                  <a:gd name="T7" fmla="*/ 11 h 7"/>
                  <a:gd name="T8" fmla="*/ 0 w 5"/>
                  <a:gd name="T9" fmla="*/ 9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7"/>
                  <a:gd name="T17" fmla="*/ 5 w 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7">
                    <a:moveTo>
                      <a:pt x="0" y="6"/>
                    </a:moveTo>
                    <a:cubicBezTo>
                      <a:pt x="2" y="7"/>
                      <a:pt x="5" y="2"/>
                      <a:pt x="4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36" name="Freeform 1374"/>
              <p:cNvSpPr>
                <a:spLocks/>
              </p:cNvSpPr>
              <p:nvPr/>
            </p:nvSpPr>
            <p:spPr bwMode="auto">
              <a:xfrm>
                <a:off x="3387" y="910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37" name="Freeform 1375"/>
              <p:cNvSpPr>
                <a:spLocks/>
              </p:cNvSpPr>
              <p:nvPr/>
            </p:nvSpPr>
            <p:spPr bwMode="auto">
              <a:xfrm>
                <a:off x="3377" y="913"/>
                <a:ext cx="6" cy="3"/>
              </a:xfrm>
              <a:custGeom>
                <a:avLst/>
                <a:gdLst>
                  <a:gd name="T0" fmla="*/ 2 w 4"/>
                  <a:gd name="T1" fmla="*/ 3 h 2"/>
                  <a:gd name="T2" fmla="*/ 6 w 4"/>
                  <a:gd name="T3" fmla="*/ 0 h 2"/>
                  <a:gd name="T4" fmla="*/ 2 w 4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"/>
                  <a:gd name="T11" fmla="*/ 4 w 4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">
                    <a:moveTo>
                      <a:pt x="1" y="2"/>
                    </a:moveTo>
                    <a:cubicBezTo>
                      <a:pt x="2" y="2"/>
                      <a:pt x="2" y="1"/>
                      <a:pt x="4" y="0"/>
                    </a:cubicBezTo>
                    <a:cubicBezTo>
                      <a:pt x="3" y="0"/>
                      <a:pt x="0" y="0"/>
                      <a:pt x="1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38" name="Freeform 1376"/>
              <p:cNvSpPr>
                <a:spLocks/>
              </p:cNvSpPr>
              <p:nvPr/>
            </p:nvSpPr>
            <p:spPr bwMode="auto">
              <a:xfrm>
                <a:off x="3389" y="914"/>
                <a:ext cx="3" cy="8"/>
              </a:xfrm>
              <a:custGeom>
                <a:avLst/>
                <a:gdLst>
                  <a:gd name="T0" fmla="*/ 0 w 2"/>
                  <a:gd name="T1" fmla="*/ 2 h 5"/>
                  <a:gd name="T2" fmla="*/ 3 w 2"/>
                  <a:gd name="T3" fmla="*/ 5 h 5"/>
                  <a:gd name="T4" fmla="*/ 2 w 2"/>
                  <a:gd name="T5" fmla="*/ 0 h 5"/>
                  <a:gd name="T6" fmla="*/ 0 w 2"/>
                  <a:gd name="T7" fmla="*/ 2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5"/>
                  <a:gd name="T14" fmla="*/ 2 w 2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5">
                    <a:moveTo>
                      <a:pt x="0" y="1"/>
                    </a:moveTo>
                    <a:cubicBezTo>
                      <a:pt x="0" y="2"/>
                      <a:pt x="2" y="5"/>
                      <a:pt x="2" y="3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39" name="Freeform 1377"/>
              <p:cNvSpPr>
                <a:spLocks/>
              </p:cNvSpPr>
              <p:nvPr/>
            </p:nvSpPr>
            <p:spPr bwMode="auto">
              <a:xfrm>
                <a:off x="3383" y="91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0" name="Freeform 1378"/>
              <p:cNvSpPr>
                <a:spLocks/>
              </p:cNvSpPr>
              <p:nvPr/>
            </p:nvSpPr>
            <p:spPr bwMode="auto">
              <a:xfrm>
                <a:off x="3369" y="913"/>
                <a:ext cx="5" cy="8"/>
              </a:xfrm>
              <a:custGeom>
                <a:avLst/>
                <a:gdLst>
                  <a:gd name="T0" fmla="*/ 2 w 3"/>
                  <a:gd name="T1" fmla="*/ 6 h 5"/>
                  <a:gd name="T2" fmla="*/ 5 w 3"/>
                  <a:gd name="T3" fmla="*/ 5 h 5"/>
                  <a:gd name="T4" fmla="*/ 2 w 3"/>
                  <a:gd name="T5" fmla="*/ 6 h 5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5"/>
                  <a:gd name="T11" fmla="*/ 3 w 3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5">
                    <a:moveTo>
                      <a:pt x="1" y="4"/>
                    </a:moveTo>
                    <a:cubicBezTo>
                      <a:pt x="2" y="5"/>
                      <a:pt x="3" y="4"/>
                      <a:pt x="3" y="3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1" name="Freeform 1379"/>
              <p:cNvSpPr>
                <a:spLocks/>
              </p:cNvSpPr>
              <p:nvPr/>
            </p:nvSpPr>
            <p:spPr bwMode="auto">
              <a:xfrm>
                <a:off x="3385" y="916"/>
                <a:ext cx="4" cy="6"/>
              </a:xfrm>
              <a:custGeom>
                <a:avLst/>
                <a:gdLst>
                  <a:gd name="T0" fmla="*/ 0 w 3"/>
                  <a:gd name="T1" fmla="*/ 3 h 4"/>
                  <a:gd name="T2" fmla="*/ 0 w 3"/>
                  <a:gd name="T3" fmla="*/ 3 h 4"/>
                  <a:gd name="T4" fmla="*/ 0 60000 65536"/>
                  <a:gd name="T5" fmla="*/ 0 60000 65536"/>
                  <a:gd name="T6" fmla="*/ 0 w 3"/>
                  <a:gd name="T7" fmla="*/ 0 h 4"/>
                  <a:gd name="T8" fmla="*/ 3 w 3"/>
                  <a:gd name="T9" fmla="*/ 4 h 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4">
                    <a:moveTo>
                      <a:pt x="0" y="2"/>
                    </a:moveTo>
                    <a:cubicBezTo>
                      <a:pt x="3" y="4"/>
                      <a:pt x="0" y="0"/>
                      <a:pt x="0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2" name="Freeform 1380"/>
              <p:cNvSpPr>
                <a:spLocks/>
              </p:cNvSpPr>
              <p:nvPr/>
            </p:nvSpPr>
            <p:spPr bwMode="auto">
              <a:xfrm>
                <a:off x="3375" y="918"/>
                <a:ext cx="5" cy="3"/>
              </a:xfrm>
              <a:custGeom>
                <a:avLst/>
                <a:gdLst>
                  <a:gd name="T0" fmla="*/ 3 w 3"/>
                  <a:gd name="T1" fmla="*/ 3 h 2"/>
                  <a:gd name="T2" fmla="*/ 5 w 3"/>
                  <a:gd name="T3" fmla="*/ 2 h 2"/>
                  <a:gd name="T4" fmla="*/ 3 w 3"/>
                  <a:gd name="T5" fmla="*/ 3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1"/>
                      <a:pt x="3" y="1"/>
                    </a:cubicBezTo>
                    <a:cubicBezTo>
                      <a:pt x="2" y="0"/>
                      <a:pt x="0" y="2"/>
                      <a:pt x="2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3" name="Freeform 1381"/>
              <p:cNvSpPr>
                <a:spLocks/>
              </p:cNvSpPr>
              <p:nvPr/>
            </p:nvSpPr>
            <p:spPr bwMode="auto">
              <a:xfrm>
                <a:off x="3351" y="919"/>
                <a:ext cx="7" cy="8"/>
              </a:xfrm>
              <a:custGeom>
                <a:avLst/>
                <a:gdLst>
                  <a:gd name="T0" fmla="*/ 0 w 5"/>
                  <a:gd name="T1" fmla="*/ 3 h 5"/>
                  <a:gd name="T2" fmla="*/ 4 w 5"/>
                  <a:gd name="T3" fmla="*/ 0 h 5"/>
                  <a:gd name="T4" fmla="*/ 0 w 5"/>
                  <a:gd name="T5" fmla="*/ 3 h 5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5"/>
                  <a:gd name="T11" fmla="*/ 5 w 5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5">
                    <a:moveTo>
                      <a:pt x="0" y="2"/>
                    </a:moveTo>
                    <a:cubicBezTo>
                      <a:pt x="3" y="5"/>
                      <a:pt x="5" y="1"/>
                      <a:pt x="3" y="0"/>
                    </a:cubicBezTo>
                    <a:cubicBezTo>
                      <a:pt x="3" y="1"/>
                      <a:pt x="0" y="0"/>
                      <a:pt x="0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4" name="Freeform 1382"/>
              <p:cNvSpPr>
                <a:spLocks/>
              </p:cNvSpPr>
              <p:nvPr/>
            </p:nvSpPr>
            <p:spPr bwMode="auto">
              <a:xfrm>
                <a:off x="3360" y="921"/>
                <a:ext cx="4" cy="1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1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1" y="0"/>
                    </a:move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5" name="Freeform 1383"/>
              <p:cNvSpPr>
                <a:spLocks/>
              </p:cNvSpPr>
              <p:nvPr/>
            </p:nvSpPr>
            <p:spPr bwMode="auto">
              <a:xfrm>
                <a:off x="3368" y="922"/>
                <a:ext cx="1" cy="2"/>
              </a:xfrm>
              <a:custGeom>
                <a:avLst/>
                <a:gdLst>
                  <a:gd name="T0" fmla="*/ 0 w 1"/>
                  <a:gd name="T1" fmla="*/ 2 h 1"/>
                  <a:gd name="T2" fmla="*/ 1 w 1"/>
                  <a:gd name="T3" fmla="*/ 0 h 1"/>
                  <a:gd name="T4" fmla="*/ 0 w 1"/>
                  <a:gd name="T5" fmla="*/ 2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6" name="Freeform 1384"/>
              <p:cNvSpPr>
                <a:spLocks/>
              </p:cNvSpPr>
              <p:nvPr/>
            </p:nvSpPr>
            <p:spPr bwMode="auto">
              <a:xfrm>
                <a:off x="3378" y="922"/>
                <a:ext cx="8" cy="5"/>
              </a:xfrm>
              <a:custGeom>
                <a:avLst/>
                <a:gdLst>
                  <a:gd name="T0" fmla="*/ 5 w 5"/>
                  <a:gd name="T1" fmla="*/ 0 h 3"/>
                  <a:gd name="T2" fmla="*/ 3 w 5"/>
                  <a:gd name="T3" fmla="*/ 3 h 3"/>
                  <a:gd name="T4" fmla="*/ 5 w 5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"/>
                  <a:gd name="T11" fmla="*/ 5 w 5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">
                    <a:moveTo>
                      <a:pt x="3" y="0"/>
                    </a:moveTo>
                    <a:cubicBezTo>
                      <a:pt x="2" y="0"/>
                      <a:pt x="0" y="3"/>
                      <a:pt x="2" y="2"/>
                    </a:cubicBezTo>
                    <a:cubicBezTo>
                      <a:pt x="3" y="1"/>
                      <a:pt x="5" y="0"/>
                      <a:pt x="3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7" name="Freeform 1385"/>
              <p:cNvSpPr>
                <a:spLocks/>
              </p:cNvSpPr>
              <p:nvPr/>
            </p:nvSpPr>
            <p:spPr bwMode="auto">
              <a:xfrm>
                <a:off x="3381" y="922"/>
                <a:ext cx="16" cy="9"/>
              </a:xfrm>
              <a:custGeom>
                <a:avLst/>
                <a:gdLst>
                  <a:gd name="T0" fmla="*/ 2 w 10"/>
                  <a:gd name="T1" fmla="*/ 5 h 6"/>
                  <a:gd name="T2" fmla="*/ 3 w 10"/>
                  <a:gd name="T3" fmla="*/ 9 h 6"/>
                  <a:gd name="T4" fmla="*/ 5 w 10"/>
                  <a:gd name="T5" fmla="*/ 6 h 6"/>
                  <a:gd name="T6" fmla="*/ 11 w 10"/>
                  <a:gd name="T7" fmla="*/ 8 h 6"/>
                  <a:gd name="T8" fmla="*/ 14 w 10"/>
                  <a:gd name="T9" fmla="*/ 2 h 6"/>
                  <a:gd name="T10" fmla="*/ 2 w 10"/>
                  <a:gd name="T11" fmla="*/ 5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6"/>
                  <a:gd name="T20" fmla="*/ 10 w 10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6">
                    <a:moveTo>
                      <a:pt x="1" y="3"/>
                    </a:moveTo>
                    <a:cubicBezTo>
                      <a:pt x="1" y="3"/>
                      <a:pt x="0" y="6"/>
                      <a:pt x="2" y="6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5" y="4"/>
                      <a:pt x="6" y="5"/>
                      <a:pt x="7" y="5"/>
                    </a:cubicBezTo>
                    <a:cubicBezTo>
                      <a:pt x="6" y="3"/>
                      <a:pt x="10" y="2"/>
                      <a:pt x="9" y="1"/>
                    </a:cubicBezTo>
                    <a:cubicBezTo>
                      <a:pt x="8" y="0"/>
                      <a:pt x="3" y="2"/>
                      <a:pt x="1" y="3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8" name="Freeform 1386"/>
              <p:cNvSpPr>
                <a:spLocks/>
              </p:cNvSpPr>
              <p:nvPr/>
            </p:nvSpPr>
            <p:spPr bwMode="auto">
              <a:xfrm>
                <a:off x="3369" y="924"/>
                <a:ext cx="11" cy="9"/>
              </a:xfrm>
              <a:custGeom>
                <a:avLst/>
                <a:gdLst>
                  <a:gd name="T0" fmla="*/ 5 w 7"/>
                  <a:gd name="T1" fmla="*/ 0 h 6"/>
                  <a:gd name="T2" fmla="*/ 9 w 7"/>
                  <a:gd name="T3" fmla="*/ 6 h 6"/>
                  <a:gd name="T4" fmla="*/ 5 w 7"/>
                  <a:gd name="T5" fmla="*/ 0 h 6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6"/>
                  <a:gd name="T11" fmla="*/ 7 w 7"/>
                  <a:gd name="T12" fmla="*/ 6 h 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6">
                    <a:moveTo>
                      <a:pt x="3" y="0"/>
                    </a:moveTo>
                    <a:cubicBezTo>
                      <a:pt x="0" y="2"/>
                      <a:pt x="5" y="6"/>
                      <a:pt x="6" y="4"/>
                    </a:cubicBezTo>
                    <a:cubicBezTo>
                      <a:pt x="7" y="2"/>
                      <a:pt x="4" y="0"/>
                      <a:pt x="3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49" name="Freeform 1387"/>
              <p:cNvSpPr>
                <a:spLocks/>
              </p:cNvSpPr>
              <p:nvPr/>
            </p:nvSpPr>
            <p:spPr bwMode="auto">
              <a:xfrm>
                <a:off x="3346" y="9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50" name="Freeform 1388"/>
              <p:cNvSpPr>
                <a:spLocks/>
              </p:cNvSpPr>
              <p:nvPr/>
            </p:nvSpPr>
            <p:spPr bwMode="auto">
              <a:xfrm>
                <a:off x="3395" y="931"/>
                <a:ext cx="7" cy="5"/>
              </a:xfrm>
              <a:custGeom>
                <a:avLst/>
                <a:gdLst>
                  <a:gd name="T0" fmla="*/ 0 w 4"/>
                  <a:gd name="T1" fmla="*/ 3 h 3"/>
                  <a:gd name="T2" fmla="*/ 7 w 4"/>
                  <a:gd name="T3" fmla="*/ 0 h 3"/>
                  <a:gd name="T4" fmla="*/ 0 w 4"/>
                  <a:gd name="T5" fmla="*/ 3 h 3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3"/>
                  <a:gd name="T11" fmla="*/ 4 w 4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3">
                    <a:moveTo>
                      <a:pt x="0" y="2"/>
                    </a:moveTo>
                    <a:cubicBezTo>
                      <a:pt x="2" y="3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51" name="Freeform 1389"/>
              <p:cNvSpPr>
                <a:spLocks/>
              </p:cNvSpPr>
              <p:nvPr/>
            </p:nvSpPr>
            <p:spPr bwMode="auto">
              <a:xfrm>
                <a:off x="3374" y="931"/>
                <a:ext cx="11" cy="4"/>
              </a:xfrm>
              <a:custGeom>
                <a:avLst/>
                <a:gdLst>
                  <a:gd name="T0" fmla="*/ 6 w 7"/>
                  <a:gd name="T1" fmla="*/ 4 h 2"/>
                  <a:gd name="T2" fmla="*/ 6 w 7"/>
                  <a:gd name="T3" fmla="*/ 4 h 2"/>
                  <a:gd name="T4" fmla="*/ 0 60000 65536"/>
                  <a:gd name="T5" fmla="*/ 0 60000 65536"/>
                  <a:gd name="T6" fmla="*/ 0 w 7"/>
                  <a:gd name="T7" fmla="*/ 0 h 2"/>
                  <a:gd name="T8" fmla="*/ 7 w 7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2">
                    <a:moveTo>
                      <a:pt x="4" y="2"/>
                    </a:moveTo>
                    <a:cubicBezTo>
                      <a:pt x="7" y="0"/>
                      <a:pt x="0" y="1"/>
                      <a:pt x="4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52" name="Freeform 1390"/>
              <p:cNvSpPr>
                <a:spLocks/>
              </p:cNvSpPr>
              <p:nvPr/>
            </p:nvSpPr>
            <p:spPr bwMode="auto">
              <a:xfrm>
                <a:off x="3369" y="935"/>
                <a:ext cx="20" cy="17"/>
              </a:xfrm>
              <a:custGeom>
                <a:avLst/>
                <a:gdLst>
                  <a:gd name="T0" fmla="*/ 15 w 13"/>
                  <a:gd name="T1" fmla="*/ 6 h 11"/>
                  <a:gd name="T2" fmla="*/ 20 w 13"/>
                  <a:gd name="T3" fmla="*/ 3 h 11"/>
                  <a:gd name="T4" fmla="*/ 15 w 13"/>
                  <a:gd name="T5" fmla="*/ 0 h 11"/>
                  <a:gd name="T6" fmla="*/ 11 w 13"/>
                  <a:gd name="T7" fmla="*/ 6 h 11"/>
                  <a:gd name="T8" fmla="*/ 5 w 13"/>
                  <a:gd name="T9" fmla="*/ 9 h 11"/>
                  <a:gd name="T10" fmla="*/ 0 w 13"/>
                  <a:gd name="T11" fmla="*/ 12 h 11"/>
                  <a:gd name="T12" fmla="*/ 3 w 13"/>
                  <a:gd name="T13" fmla="*/ 14 h 11"/>
                  <a:gd name="T14" fmla="*/ 12 w 13"/>
                  <a:gd name="T15" fmla="*/ 9 h 11"/>
                  <a:gd name="T16" fmla="*/ 15 w 13"/>
                  <a:gd name="T17" fmla="*/ 6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1"/>
                  <a:gd name="T29" fmla="*/ 13 w 13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1">
                    <a:moveTo>
                      <a:pt x="10" y="4"/>
                    </a:moveTo>
                    <a:cubicBezTo>
                      <a:pt x="11" y="3"/>
                      <a:pt x="13" y="3"/>
                      <a:pt x="13" y="2"/>
                    </a:cubicBezTo>
                    <a:cubicBezTo>
                      <a:pt x="13" y="1"/>
                      <a:pt x="11" y="0"/>
                      <a:pt x="10" y="0"/>
                    </a:cubicBezTo>
                    <a:cubicBezTo>
                      <a:pt x="9" y="0"/>
                      <a:pt x="8" y="3"/>
                      <a:pt x="7" y="4"/>
                    </a:cubicBezTo>
                    <a:cubicBezTo>
                      <a:pt x="6" y="4"/>
                      <a:pt x="4" y="6"/>
                      <a:pt x="3" y="6"/>
                    </a:cubicBezTo>
                    <a:cubicBezTo>
                      <a:pt x="1" y="7"/>
                      <a:pt x="0" y="7"/>
                      <a:pt x="0" y="8"/>
                    </a:cubicBezTo>
                    <a:cubicBezTo>
                      <a:pt x="1" y="10"/>
                      <a:pt x="1" y="11"/>
                      <a:pt x="2" y="9"/>
                    </a:cubicBezTo>
                    <a:cubicBezTo>
                      <a:pt x="4" y="8"/>
                      <a:pt x="8" y="8"/>
                      <a:pt x="8" y="6"/>
                    </a:cubicBezTo>
                    <a:cubicBezTo>
                      <a:pt x="6" y="6"/>
                      <a:pt x="8" y="4"/>
                      <a:pt x="10" y="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53" name="Freeform 1391"/>
              <p:cNvSpPr>
                <a:spLocks/>
              </p:cNvSpPr>
              <p:nvPr/>
            </p:nvSpPr>
            <p:spPr bwMode="auto">
              <a:xfrm>
                <a:off x="3370" y="933"/>
                <a:ext cx="7" cy="8"/>
              </a:xfrm>
              <a:custGeom>
                <a:avLst/>
                <a:gdLst>
                  <a:gd name="T0" fmla="*/ 2 w 4"/>
                  <a:gd name="T1" fmla="*/ 8 h 5"/>
                  <a:gd name="T2" fmla="*/ 4 w 4"/>
                  <a:gd name="T3" fmla="*/ 2 h 5"/>
                  <a:gd name="T4" fmla="*/ 2 w 4"/>
                  <a:gd name="T5" fmla="*/ 8 h 5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5"/>
                  <a:gd name="T11" fmla="*/ 4 w 4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5">
                    <a:moveTo>
                      <a:pt x="1" y="5"/>
                    </a:moveTo>
                    <a:cubicBezTo>
                      <a:pt x="2" y="4"/>
                      <a:pt x="4" y="0"/>
                      <a:pt x="2" y="1"/>
                    </a:cubicBezTo>
                    <a:cubicBezTo>
                      <a:pt x="1" y="2"/>
                      <a:pt x="0" y="4"/>
                      <a:pt x="1" y="5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54" name="Freeform 1392"/>
              <p:cNvSpPr>
                <a:spLocks/>
              </p:cNvSpPr>
              <p:nvPr/>
            </p:nvSpPr>
            <p:spPr bwMode="auto">
              <a:xfrm>
                <a:off x="3368" y="952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3 h 2"/>
                  <a:gd name="T6" fmla="*/ 2 w 2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1"/>
                      <a:pt x="2" y="2"/>
                      <a:pt x="2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55" name="Freeform 1393"/>
              <p:cNvSpPr>
                <a:spLocks/>
              </p:cNvSpPr>
              <p:nvPr/>
            </p:nvSpPr>
            <p:spPr bwMode="auto">
              <a:xfrm>
                <a:off x="3171" y="923"/>
                <a:ext cx="530" cy="554"/>
              </a:xfrm>
              <a:custGeom>
                <a:avLst/>
                <a:gdLst>
                  <a:gd name="T0" fmla="*/ 518 w 342"/>
                  <a:gd name="T1" fmla="*/ 258 h 357"/>
                  <a:gd name="T2" fmla="*/ 504 w 342"/>
                  <a:gd name="T3" fmla="*/ 264 h 357"/>
                  <a:gd name="T4" fmla="*/ 487 w 342"/>
                  <a:gd name="T5" fmla="*/ 286 h 357"/>
                  <a:gd name="T6" fmla="*/ 468 w 342"/>
                  <a:gd name="T7" fmla="*/ 303 h 357"/>
                  <a:gd name="T8" fmla="*/ 462 w 342"/>
                  <a:gd name="T9" fmla="*/ 296 h 357"/>
                  <a:gd name="T10" fmla="*/ 462 w 342"/>
                  <a:gd name="T11" fmla="*/ 289 h 357"/>
                  <a:gd name="T12" fmla="*/ 463 w 342"/>
                  <a:gd name="T13" fmla="*/ 284 h 357"/>
                  <a:gd name="T14" fmla="*/ 477 w 342"/>
                  <a:gd name="T15" fmla="*/ 259 h 357"/>
                  <a:gd name="T16" fmla="*/ 496 w 342"/>
                  <a:gd name="T17" fmla="*/ 245 h 357"/>
                  <a:gd name="T18" fmla="*/ 488 w 342"/>
                  <a:gd name="T19" fmla="*/ 222 h 357"/>
                  <a:gd name="T20" fmla="*/ 488 w 342"/>
                  <a:gd name="T21" fmla="*/ 197 h 357"/>
                  <a:gd name="T22" fmla="*/ 474 w 342"/>
                  <a:gd name="T23" fmla="*/ 199 h 357"/>
                  <a:gd name="T24" fmla="*/ 482 w 342"/>
                  <a:gd name="T25" fmla="*/ 183 h 357"/>
                  <a:gd name="T26" fmla="*/ 482 w 342"/>
                  <a:gd name="T27" fmla="*/ 172 h 357"/>
                  <a:gd name="T28" fmla="*/ 482 w 342"/>
                  <a:gd name="T29" fmla="*/ 157 h 357"/>
                  <a:gd name="T30" fmla="*/ 463 w 342"/>
                  <a:gd name="T31" fmla="*/ 144 h 357"/>
                  <a:gd name="T32" fmla="*/ 456 w 342"/>
                  <a:gd name="T33" fmla="*/ 135 h 357"/>
                  <a:gd name="T34" fmla="*/ 439 w 342"/>
                  <a:gd name="T35" fmla="*/ 124 h 357"/>
                  <a:gd name="T36" fmla="*/ 418 w 342"/>
                  <a:gd name="T37" fmla="*/ 119 h 357"/>
                  <a:gd name="T38" fmla="*/ 411 w 342"/>
                  <a:gd name="T39" fmla="*/ 118 h 357"/>
                  <a:gd name="T40" fmla="*/ 395 w 342"/>
                  <a:gd name="T41" fmla="*/ 116 h 357"/>
                  <a:gd name="T42" fmla="*/ 386 w 342"/>
                  <a:gd name="T43" fmla="*/ 116 h 357"/>
                  <a:gd name="T44" fmla="*/ 263 w 342"/>
                  <a:gd name="T45" fmla="*/ 78 h 357"/>
                  <a:gd name="T46" fmla="*/ 242 w 342"/>
                  <a:gd name="T47" fmla="*/ 50 h 357"/>
                  <a:gd name="T48" fmla="*/ 220 w 342"/>
                  <a:gd name="T49" fmla="*/ 47 h 357"/>
                  <a:gd name="T50" fmla="*/ 211 w 342"/>
                  <a:gd name="T51" fmla="*/ 40 h 357"/>
                  <a:gd name="T52" fmla="*/ 208 w 342"/>
                  <a:gd name="T53" fmla="*/ 39 h 357"/>
                  <a:gd name="T54" fmla="*/ 186 w 342"/>
                  <a:gd name="T55" fmla="*/ 40 h 357"/>
                  <a:gd name="T56" fmla="*/ 192 w 342"/>
                  <a:gd name="T57" fmla="*/ 22 h 357"/>
                  <a:gd name="T58" fmla="*/ 191 w 342"/>
                  <a:gd name="T59" fmla="*/ 0 h 357"/>
                  <a:gd name="T60" fmla="*/ 174 w 342"/>
                  <a:gd name="T61" fmla="*/ 9 h 357"/>
                  <a:gd name="T62" fmla="*/ 166 w 342"/>
                  <a:gd name="T63" fmla="*/ 11 h 357"/>
                  <a:gd name="T64" fmla="*/ 150 w 342"/>
                  <a:gd name="T65" fmla="*/ 17 h 357"/>
                  <a:gd name="T66" fmla="*/ 121 w 342"/>
                  <a:gd name="T67" fmla="*/ 26 h 357"/>
                  <a:gd name="T68" fmla="*/ 90 w 342"/>
                  <a:gd name="T69" fmla="*/ 36 h 357"/>
                  <a:gd name="T70" fmla="*/ 71 w 342"/>
                  <a:gd name="T71" fmla="*/ 28 h 357"/>
                  <a:gd name="T72" fmla="*/ 62 w 342"/>
                  <a:gd name="T73" fmla="*/ 39 h 357"/>
                  <a:gd name="T74" fmla="*/ 53 w 342"/>
                  <a:gd name="T75" fmla="*/ 112 h 357"/>
                  <a:gd name="T76" fmla="*/ 36 w 342"/>
                  <a:gd name="T77" fmla="*/ 121 h 357"/>
                  <a:gd name="T78" fmla="*/ 23 w 342"/>
                  <a:gd name="T79" fmla="*/ 129 h 357"/>
                  <a:gd name="T80" fmla="*/ 3 w 342"/>
                  <a:gd name="T81" fmla="*/ 172 h 357"/>
                  <a:gd name="T82" fmla="*/ 20 w 342"/>
                  <a:gd name="T83" fmla="*/ 197 h 357"/>
                  <a:gd name="T84" fmla="*/ 14 w 342"/>
                  <a:gd name="T85" fmla="*/ 222 h 357"/>
                  <a:gd name="T86" fmla="*/ 14 w 342"/>
                  <a:gd name="T87" fmla="*/ 251 h 357"/>
                  <a:gd name="T88" fmla="*/ 12 w 342"/>
                  <a:gd name="T89" fmla="*/ 276 h 357"/>
                  <a:gd name="T90" fmla="*/ 31 w 342"/>
                  <a:gd name="T91" fmla="*/ 292 h 357"/>
                  <a:gd name="T92" fmla="*/ 64 w 342"/>
                  <a:gd name="T93" fmla="*/ 313 h 357"/>
                  <a:gd name="T94" fmla="*/ 91 w 342"/>
                  <a:gd name="T95" fmla="*/ 331 h 357"/>
                  <a:gd name="T96" fmla="*/ 121 w 342"/>
                  <a:gd name="T97" fmla="*/ 362 h 357"/>
                  <a:gd name="T98" fmla="*/ 155 w 342"/>
                  <a:gd name="T99" fmla="*/ 400 h 357"/>
                  <a:gd name="T100" fmla="*/ 157 w 342"/>
                  <a:gd name="T101" fmla="*/ 424 h 357"/>
                  <a:gd name="T102" fmla="*/ 160 w 342"/>
                  <a:gd name="T103" fmla="*/ 448 h 357"/>
                  <a:gd name="T104" fmla="*/ 166 w 342"/>
                  <a:gd name="T105" fmla="*/ 470 h 357"/>
                  <a:gd name="T106" fmla="*/ 170 w 342"/>
                  <a:gd name="T107" fmla="*/ 511 h 357"/>
                  <a:gd name="T108" fmla="*/ 209 w 342"/>
                  <a:gd name="T109" fmla="*/ 543 h 357"/>
                  <a:gd name="T110" fmla="*/ 434 w 342"/>
                  <a:gd name="T111" fmla="*/ 554 h 357"/>
                  <a:gd name="T112" fmla="*/ 477 w 342"/>
                  <a:gd name="T113" fmla="*/ 507 h 357"/>
                  <a:gd name="T114" fmla="*/ 473 w 342"/>
                  <a:gd name="T115" fmla="*/ 476 h 357"/>
                  <a:gd name="T116" fmla="*/ 482 w 342"/>
                  <a:gd name="T117" fmla="*/ 425 h 357"/>
                  <a:gd name="T118" fmla="*/ 493 w 342"/>
                  <a:gd name="T119" fmla="*/ 366 h 357"/>
                  <a:gd name="T120" fmla="*/ 508 w 342"/>
                  <a:gd name="T121" fmla="*/ 337 h 357"/>
                  <a:gd name="T122" fmla="*/ 521 w 342"/>
                  <a:gd name="T123" fmla="*/ 287 h 35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42"/>
                  <a:gd name="T187" fmla="*/ 0 h 357"/>
                  <a:gd name="T188" fmla="*/ 342 w 342"/>
                  <a:gd name="T189" fmla="*/ 357 h 35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42" h="357">
                    <a:moveTo>
                      <a:pt x="339" y="172"/>
                    </a:moveTo>
                    <a:cubicBezTo>
                      <a:pt x="337" y="171"/>
                      <a:pt x="336" y="171"/>
                      <a:pt x="335" y="169"/>
                    </a:cubicBezTo>
                    <a:cubicBezTo>
                      <a:pt x="334" y="168"/>
                      <a:pt x="334" y="166"/>
                      <a:pt x="332" y="167"/>
                    </a:cubicBezTo>
                    <a:cubicBezTo>
                      <a:pt x="333" y="166"/>
                      <a:pt x="333" y="166"/>
                      <a:pt x="334" y="166"/>
                    </a:cubicBezTo>
                    <a:cubicBezTo>
                      <a:pt x="332" y="164"/>
                      <a:pt x="330" y="171"/>
                      <a:pt x="328" y="167"/>
                    </a:cubicBezTo>
                    <a:cubicBezTo>
                      <a:pt x="329" y="168"/>
                      <a:pt x="328" y="169"/>
                      <a:pt x="327" y="168"/>
                    </a:cubicBezTo>
                    <a:cubicBezTo>
                      <a:pt x="327" y="169"/>
                      <a:pt x="326" y="170"/>
                      <a:pt x="325" y="171"/>
                    </a:cubicBezTo>
                    <a:cubicBezTo>
                      <a:pt x="325" y="171"/>
                      <a:pt x="326" y="171"/>
                      <a:pt x="325" y="170"/>
                    </a:cubicBezTo>
                    <a:cubicBezTo>
                      <a:pt x="325" y="170"/>
                      <a:pt x="325" y="171"/>
                      <a:pt x="325" y="171"/>
                    </a:cubicBezTo>
                    <a:cubicBezTo>
                      <a:pt x="327" y="167"/>
                      <a:pt x="322" y="170"/>
                      <a:pt x="321" y="172"/>
                    </a:cubicBezTo>
                    <a:cubicBezTo>
                      <a:pt x="319" y="174"/>
                      <a:pt x="315" y="178"/>
                      <a:pt x="316" y="180"/>
                    </a:cubicBezTo>
                    <a:cubicBezTo>
                      <a:pt x="316" y="182"/>
                      <a:pt x="314" y="183"/>
                      <a:pt x="314" y="184"/>
                    </a:cubicBezTo>
                    <a:cubicBezTo>
                      <a:pt x="313" y="186"/>
                      <a:pt x="311" y="185"/>
                      <a:pt x="310" y="186"/>
                    </a:cubicBezTo>
                    <a:cubicBezTo>
                      <a:pt x="307" y="187"/>
                      <a:pt x="306" y="189"/>
                      <a:pt x="304" y="191"/>
                    </a:cubicBezTo>
                    <a:cubicBezTo>
                      <a:pt x="304" y="191"/>
                      <a:pt x="304" y="191"/>
                      <a:pt x="305" y="191"/>
                    </a:cubicBezTo>
                    <a:cubicBezTo>
                      <a:pt x="304" y="192"/>
                      <a:pt x="303" y="194"/>
                      <a:pt x="302" y="195"/>
                    </a:cubicBezTo>
                    <a:cubicBezTo>
                      <a:pt x="300" y="195"/>
                      <a:pt x="298" y="193"/>
                      <a:pt x="297" y="194"/>
                    </a:cubicBezTo>
                    <a:cubicBezTo>
                      <a:pt x="297" y="193"/>
                      <a:pt x="297" y="193"/>
                      <a:pt x="297" y="192"/>
                    </a:cubicBezTo>
                    <a:cubicBezTo>
                      <a:pt x="297" y="192"/>
                      <a:pt x="297" y="192"/>
                      <a:pt x="297" y="192"/>
                    </a:cubicBezTo>
                    <a:cubicBezTo>
                      <a:pt x="295" y="192"/>
                      <a:pt x="296" y="190"/>
                      <a:pt x="298" y="191"/>
                    </a:cubicBezTo>
                    <a:cubicBezTo>
                      <a:pt x="298" y="191"/>
                      <a:pt x="298" y="191"/>
                      <a:pt x="298" y="191"/>
                    </a:cubicBezTo>
                    <a:cubicBezTo>
                      <a:pt x="297" y="190"/>
                      <a:pt x="298" y="188"/>
                      <a:pt x="298" y="187"/>
                    </a:cubicBezTo>
                    <a:cubicBezTo>
                      <a:pt x="298" y="188"/>
                      <a:pt x="300" y="188"/>
                      <a:pt x="300" y="190"/>
                    </a:cubicBezTo>
                    <a:cubicBezTo>
                      <a:pt x="300" y="189"/>
                      <a:pt x="298" y="188"/>
                      <a:pt x="298" y="186"/>
                    </a:cubicBezTo>
                    <a:cubicBezTo>
                      <a:pt x="298" y="185"/>
                      <a:pt x="298" y="185"/>
                      <a:pt x="298" y="183"/>
                    </a:cubicBezTo>
                    <a:cubicBezTo>
                      <a:pt x="298" y="183"/>
                      <a:pt x="299" y="184"/>
                      <a:pt x="299" y="184"/>
                    </a:cubicBezTo>
                    <a:cubicBezTo>
                      <a:pt x="299" y="183"/>
                      <a:pt x="298" y="183"/>
                      <a:pt x="298" y="183"/>
                    </a:cubicBezTo>
                    <a:cubicBezTo>
                      <a:pt x="299" y="183"/>
                      <a:pt x="299" y="183"/>
                      <a:pt x="299" y="183"/>
                    </a:cubicBezTo>
                    <a:cubicBezTo>
                      <a:pt x="299" y="182"/>
                      <a:pt x="299" y="181"/>
                      <a:pt x="299" y="180"/>
                    </a:cubicBezTo>
                    <a:cubicBezTo>
                      <a:pt x="300" y="179"/>
                      <a:pt x="302" y="176"/>
                      <a:pt x="303" y="174"/>
                    </a:cubicBezTo>
                    <a:cubicBezTo>
                      <a:pt x="304" y="173"/>
                      <a:pt x="304" y="171"/>
                      <a:pt x="305" y="170"/>
                    </a:cubicBezTo>
                    <a:cubicBezTo>
                      <a:pt x="307" y="169"/>
                      <a:pt x="307" y="169"/>
                      <a:pt x="308" y="167"/>
                    </a:cubicBezTo>
                    <a:cubicBezTo>
                      <a:pt x="308" y="167"/>
                      <a:pt x="308" y="167"/>
                      <a:pt x="308" y="167"/>
                    </a:cubicBezTo>
                    <a:cubicBezTo>
                      <a:pt x="310" y="165"/>
                      <a:pt x="307" y="162"/>
                      <a:pt x="310" y="160"/>
                    </a:cubicBezTo>
                    <a:cubicBezTo>
                      <a:pt x="313" y="160"/>
                      <a:pt x="319" y="160"/>
                      <a:pt x="321" y="159"/>
                    </a:cubicBezTo>
                    <a:cubicBezTo>
                      <a:pt x="320" y="158"/>
                      <a:pt x="320" y="158"/>
                      <a:pt x="320" y="158"/>
                    </a:cubicBezTo>
                    <a:cubicBezTo>
                      <a:pt x="323" y="159"/>
                      <a:pt x="320" y="149"/>
                      <a:pt x="324" y="150"/>
                    </a:cubicBezTo>
                    <a:cubicBezTo>
                      <a:pt x="323" y="150"/>
                      <a:pt x="322" y="149"/>
                      <a:pt x="322" y="148"/>
                    </a:cubicBezTo>
                    <a:cubicBezTo>
                      <a:pt x="319" y="148"/>
                      <a:pt x="320" y="148"/>
                      <a:pt x="319" y="146"/>
                    </a:cubicBezTo>
                    <a:cubicBezTo>
                      <a:pt x="318" y="146"/>
                      <a:pt x="315" y="144"/>
                      <a:pt x="315" y="143"/>
                    </a:cubicBezTo>
                    <a:cubicBezTo>
                      <a:pt x="314" y="142"/>
                      <a:pt x="315" y="139"/>
                      <a:pt x="315" y="138"/>
                    </a:cubicBezTo>
                    <a:cubicBezTo>
                      <a:pt x="316" y="137"/>
                      <a:pt x="317" y="134"/>
                      <a:pt x="318" y="133"/>
                    </a:cubicBezTo>
                    <a:cubicBezTo>
                      <a:pt x="319" y="131"/>
                      <a:pt x="321" y="130"/>
                      <a:pt x="319" y="127"/>
                    </a:cubicBezTo>
                    <a:cubicBezTo>
                      <a:pt x="319" y="126"/>
                      <a:pt x="317" y="125"/>
                      <a:pt x="315" y="127"/>
                    </a:cubicBezTo>
                    <a:cubicBezTo>
                      <a:pt x="314" y="129"/>
                      <a:pt x="313" y="129"/>
                      <a:pt x="311" y="129"/>
                    </a:cubicBezTo>
                    <a:cubicBezTo>
                      <a:pt x="311" y="129"/>
                      <a:pt x="308" y="129"/>
                      <a:pt x="308" y="129"/>
                    </a:cubicBezTo>
                    <a:cubicBezTo>
                      <a:pt x="307" y="129"/>
                      <a:pt x="307" y="128"/>
                      <a:pt x="306" y="128"/>
                    </a:cubicBezTo>
                    <a:cubicBezTo>
                      <a:pt x="306" y="128"/>
                      <a:pt x="306" y="128"/>
                      <a:pt x="306" y="128"/>
                    </a:cubicBezTo>
                    <a:cubicBezTo>
                      <a:pt x="306" y="130"/>
                      <a:pt x="306" y="128"/>
                      <a:pt x="306" y="127"/>
                    </a:cubicBezTo>
                    <a:cubicBezTo>
                      <a:pt x="306" y="126"/>
                      <a:pt x="307" y="125"/>
                      <a:pt x="308" y="124"/>
                    </a:cubicBezTo>
                    <a:cubicBezTo>
                      <a:pt x="308" y="123"/>
                      <a:pt x="307" y="123"/>
                      <a:pt x="307" y="122"/>
                    </a:cubicBezTo>
                    <a:cubicBezTo>
                      <a:pt x="308" y="120"/>
                      <a:pt x="310" y="119"/>
                      <a:pt x="311" y="118"/>
                    </a:cubicBezTo>
                    <a:cubicBezTo>
                      <a:pt x="311" y="117"/>
                      <a:pt x="311" y="117"/>
                      <a:pt x="311" y="116"/>
                    </a:cubicBezTo>
                    <a:cubicBezTo>
                      <a:pt x="311" y="116"/>
                      <a:pt x="310" y="114"/>
                      <a:pt x="310" y="114"/>
                    </a:cubicBezTo>
                    <a:cubicBezTo>
                      <a:pt x="310" y="113"/>
                      <a:pt x="308" y="112"/>
                      <a:pt x="309" y="112"/>
                    </a:cubicBezTo>
                    <a:cubicBezTo>
                      <a:pt x="309" y="111"/>
                      <a:pt x="311" y="113"/>
                      <a:pt x="311" y="111"/>
                    </a:cubicBezTo>
                    <a:cubicBezTo>
                      <a:pt x="312" y="109"/>
                      <a:pt x="312" y="109"/>
                      <a:pt x="310" y="106"/>
                    </a:cubicBezTo>
                    <a:cubicBezTo>
                      <a:pt x="310" y="106"/>
                      <a:pt x="309" y="105"/>
                      <a:pt x="309" y="104"/>
                    </a:cubicBezTo>
                    <a:cubicBezTo>
                      <a:pt x="309" y="103"/>
                      <a:pt x="310" y="104"/>
                      <a:pt x="311" y="103"/>
                    </a:cubicBezTo>
                    <a:cubicBezTo>
                      <a:pt x="311" y="102"/>
                      <a:pt x="312" y="103"/>
                      <a:pt x="311" y="101"/>
                    </a:cubicBezTo>
                    <a:cubicBezTo>
                      <a:pt x="310" y="101"/>
                      <a:pt x="310" y="100"/>
                      <a:pt x="309" y="100"/>
                    </a:cubicBezTo>
                    <a:cubicBezTo>
                      <a:pt x="307" y="98"/>
                      <a:pt x="306" y="97"/>
                      <a:pt x="303" y="96"/>
                    </a:cubicBezTo>
                    <a:cubicBezTo>
                      <a:pt x="301" y="96"/>
                      <a:pt x="300" y="95"/>
                      <a:pt x="299" y="95"/>
                    </a:cubicBezTo>
                    <a:cubicBezTo>
                      <a:pt x="299" y="94"/>
                      <a:pt x="300" y="94"/>
                      <a:pt x="299" y="93"/>
                    </a:cubicBezTo>
                    <a:cubicBezTo>
                      <a:pt x="298" y="93"/>
                      <a:pt x="297" y="94"/>
                      <a:pt x="296" y="94"/>
                    </a:cubicBezTo>
                    <a:cubicBezTo>
                      <a:pt x="294" y="94"/>
                      <a:pt x="294" y="94"/>
                      <a:pt x="292" y="93"/>
                    </a:cubicBezTo>
                    <a:cubicBezTo>
                      <a:pt x="290" y="91"/>
                      <a:pt x="290" y="92"/>
                      <a:pt x="292" y="90"/>
                    </a:cubicBezTo>
                    <a:cubicBezTo>
                      <a:pt x="293" y="88"/>
                      <a:pt x="294" y="88"/>
                      <a:pt x="294" y="87"/>
                    </a:cubicBezTo>
                    <a:cubicBezTo>
                      <a:pt x="294" y="86"/>
                      <a:pt x="291" y="85"/>
                      <a:pt x="293" y="84"/>
                    </a:cubicBezTo>
                    <a:cubicBezTo>
                      <a:pt x="291" y="83"/>
                      <a:pt x="290" y="81"/>
                      <a:pt x="288" y="81"/>
                    </a:cubicBezTo>
                    <a:cubicBezTo>
                      <a:pt x="287" y="81"/>
                      <a:pt x="286" y="81"/>
                      <a:pt x="286" y="81"/>
                    </a:cubicBezTo>
                    <a:cubicBezTo>
                      <a:pt x="285" y="81"/>
                      <a:pt x="284" y="80"/>
                      <a:pt x="283" y="80"/>
                    </a:cubicBezTo>
                    <a:cubicBezTo>
                      <a:pt x="282" y="80"/>
                      <a:pt x="280" y="81"/>
                      <a:pt x="279" y="80"/>
                    </a:cubicBezTo>
                    <a:cubicBezTo>
                      <a:pt x="278" y="79"/>
                      <a:pt x="278" y="78"/>
                      <a:pt x="277" y="78"/>
                    </a:cubicBezTo>
                    <a:cubicBezTo>
                      <a:pt x="275" y="77"/>
                      <a:pt x="275" y="79"/>
                      <a:pt x="274" y="78"/>
                    </a:cubicBezTo>
                    <a:cubicBezTo>
                      <a:pt x="272" y="78"/>
                      <a:pt x="271" y="77"/>
                      <a:pt x="270" y="77"/>
                    </a:cubicBezTo>
                    <a:cubicBezTo>
                      <a:pt x="270" y="77"/>
                      <a:pt x="269" y="78"/>
                      <a:pt x="269" y="77"/>
                    </a:cubicBezTo>
                    <a:cubicBezTo>
                      <a:pt x="269" y="77"/>
                      <a:pt x="268" y="77"/>
                      <a:pt x="268" y="77"/>
                    </a:cubicBezTo>
                    <a:cubicBezTo>
                      <a:pt x="268" y="77"/>
                      <a:pt x="268" y="76"/>
                      <a:pt x="268" y="75"/>
                    </a:cubicBezTo>
                    <a:cubicBezTo>
                      <a:pt x="267" y="75"/>
                      <a:pt x="266" y="76"/>
                      <a:pt x="265" y="76"/>
                    </a:cubicBezTo>
                    <a:cubicBezTo>
                      <a:pt x="263" y="76"/>
                      <a:pt x="262" y="76"/>
                      <a:pt x="261" y="76"/>
                    </a:cubicBezTo>
                    <a:cubicBezTo>
                      <a:pt x="260" y="77"/>
                      <a:pt x="262" y="78"/>
                      <a:pt x="260" y="78"/>
                    </a:cubicBezTo>
                    <a:cubicBezTo>
                      <a:pt x="259" y="78"/>
                      <a:pt x="258" y="77"/>
                      <a:pt x="258" y="77"/>
                    </a:cubicBezTo>
                    <a:cubicBezTo>
                      <a:pt x="257" y="76"/>
                      <a:pt x="255" y="75"/>
                      <a:pt x="255" y="75"/>
                    </a:cubicBezTo>
                    <a:cubicBezTo>
                      <a:pt x="254" y="75"/>
                      <a:pt x="253" y="75"/>
                      <a:pt x="253" y="75"/>
                    </a:cubicBezTo>
                    <a:cubicBezTo>
                      <a:pt x="252" y="75"/>
                      <a:pt x="252" y="75"/>
                      <a:pt x="251" y="75"/>
                    </a:cubicBezTo>
                    <a:cubicBezTo>
                      <a:pt x="250" y="75"/>
                      <a:pt x="251" y="74"/>
                      <a:pt x="250" y="74"/>
                    </a:cubicBezTo>
                    <a:cubicBezTo>
                      <a:pt x="250" y="74"/>
                      <a:pt x="250" y="75"/>
                      <a:pt x="249" y="75"/>
                    </a:cubicBezTo>
                    <a:cubicBezTo>
                      <a:pt x="247" y="74"/>
                      <a:pt x="244" y="72"/>
                      <a:pt x="241" y="71"/>
                    </a:cubicBezTo>
                    <a:cubicBezTo>
                      <a:pt x="235" y="67"/>
                      <a:pt x="230" y="65"/>
                      <a:pt x="223" y="63"/>
                    </a:cubicBezTo>
                    <a:cubicBezTo>
                      <a:pt x="218" y="62"/>
                      <a:pt x="213" y="61"/>
                      <a:pt x="209" y="60"/>
                    </a:cubicBezTo>
                    <a:cubicBezTo>
                      <a:pt x="196" y="56"/>
                      <a:pt x="183" y="53"/>
                      <a:pt x="170" y="50"/>
                    </a:cubicBezTo>
                    <a:cubicBezTo>
                      <a:pt x="169" y="50"/>
                      <a:pt x="166" y="41"/>
                      <a:pt x="166" y="40"/>
                    </a:cubicBezTo>
                    <a:cubicBezTo>
                      <a:pt x="165" y="39"/>
                      <a:pt x="164" y="37"/>
                      <a:pt x="163" y="36"/>
                    </a:cubicBezTo>
                    <a:cubicBezTo>
                      <a:pt x="162" y="36"/>
                      <a:pt x="160" y="37"/>
                      <a:pt x="160" y="35"/>
                    </a:cubicBezTo>
                    <a:cubicBezTo>
                      <a:pt x="156" y="37"/>
                      <a:pt x="159" y="33"/>
                      <a:pt x="156" y="32"/>
                    </a:cubicBezTo>
                    <a:cubicBezTo>
                      <a:pt x="156" y="32"/>
                      <a:pt x="155" y="34"/>
                      <a:pt x="154" y="34"/>
                    </a:cubicBezTo>
                    <a:cubicBezTo>
                      <a:pt x="152" y="34"/>
                      <a:pt x="152" y="33"/>
                      <a:pt x="151" y="31"/>
                    </a:cubicBezTo>
                    <a:cubicBezTo>
                      <a:pt x="149" y="33"/>
                      <a:pt x="147" y="30"/>
                      <a:pt x="145" y="30"/>
                    </a:cubicBezTo>
                    <a:cubicBezTo>
                      <a:pt x="143" y="30"/>
                      <a:pt x="144" y="31"/>
                      <a:pt x="142" y="30"/>
                    </a:cubicBezTo>
                    <a:cubicBezTo>
                      <a:pt x="140" y="29"/>
                      <a:pt x="138" y="27"/>
                      <a:pt x="137" y="26"/>
                    </a:cubicBezTo>
                    <a:cubicBezTo>
                      <a:pt x="137" y="27"/>
                      <a:pt x="137" y="26"/>
                      <a:pt x="137" y="27"/>
                    </a:cubicBezTo>
                    <a:cubicBezTo>
                      <a:pt x="136" y="26"/>
                      <a:pt x="136" y="27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4" y="24"/>
                      <a:pt x="132" y="23"/>
                      <a:pt x="130" y="21"/>
                    </a:cubicBezTo>
                    <a:cubicBezTo>
                      <a:pt x="131" y="22"/>
                      <a:pt x="133" y="23"/>
                      <a:pt x="134" y="24"/>
                    </a:cubicBezTo>
                    <a:cubicBezTo>
                      <a:pt x="133" y="24"/>
                      <a:pt x="131" y="23"/>
                      <a:pt x="130" y="24"/>
                    </a:cubicBezTo>
                    <a:cubicBezTo>
                      <a:pt x="131" y="24"/>
                      <a:pt x="133" y="24"/>
                      <a:pt x="134" y="25"/>
                    </a:cubicBezTo>
                    <a:cubicBezTo>
                      <a:pt x="133" y="25"/>
                      <a:pt x="132" y="25"/>
                      <a:pt x="130" y="26"/>
                    </a:cubicBezTo>
                    <a:cubicBezTo>
                      <a:pt x="127" y="27"/>
                      <a:pt x="125" y="28"/>
                      <a:pt x="123" y="29"/>
                    </a:cubicBezTo>
                    <a:cubicBezTo>
                      <a:pt x="122" y="30"/>
                      <a:pt x="118" y="32"/>
                      <a:pt x="118" y="29"/>
                    </a:cubicBezTo>
                    <a:cubicBezTo>
                      <a:pt x="118" y="29"/>
                      <a:pt x="120" y="26"/>
                      <a:pt x="120" y="26"/>
                    </a:cubicBezTo>
                    <a:cubicBezTo>
                      <a:pt x="121" y="25"/>
                      <a:pt x="120" y="24"/>
                      <a:pt x="121" y="24"/>
                    </a:cubicBezTo>
                    <a:cubicBezTo>
                      <a:pt x="121" y="23"/>
                      <a:pt x="122" y="23"/>
                      <a:pt x="122" y="23"/>
                    </a:cubicBezTo>
                    <a:cubicBezTo>
                      <a:pt x="125" y="21"/>
                      <a:pt x="124" y="20"/>
                      <a:pt x="122" y="18"/>
                    </a:cubicBezTo>
                    <a:cubicBezTo>
                      <a:pt x="122" y="16"/>
                      <a:pt x="124" y="15"/>
                      <a:pt x="124" y="14"/>
                    </a:cubicBezTo>
                    <a:cubicBezTo>
                      <a:pt x="126" y="13"/>
                      <a:pt x="130" y="9"/>
                      <a:pt x="129" y="6"/>
                    </a:cubicBezTo>
                    <a:cubicBezTo>
                      <a:pt x="132" y="7"/>
                      <a:pt x="129" y="4"/>
                      <a:pt x="128" y="3"/>
                    </a:cubicBezTo>
                    <a:cubicBezTo>
                      <a:pt x="128" y="2"/>
                      <a:pt x="127" y="2"/>
                      <a:pt x="125" y="2"/>
                    </a:cubicBezTo>
                    <a:cubicBezTo>
                      <a:pt x="126" y="1"/>
                      <a:pt x="124" y="0"/>
                      <a:pt x="123" y="0"/>
                    </a:cubicBezTo>
                    <a:cubicBezTo>
                      <a:pt x="122" y="0"/>
                      <a:pt x="121" y="2"/>
                      <a:pt x="120" y="3"/>
                    </a:cubicBezTo>
                    <a:cubicBezTo>
                      <a:pt x="118" y="3"/>
                      <a:pt x="118" y="2"/>
                      <a:pt x="117" y="2"/>
                    </a:cubicBezTo>
                    <a:cubicBezTo>
                      <a:pt x="116" y="3"/>
                      <a:pt x="114" y="4"/>
                      <a:pt x="113" y="4"/>
                    </a:cubicBezTo>
                    <a:cubicBezTo>
                      <a:pt x="113" y="5"/>
                      <a:pt x="113" y="6"/>
                      <a:pt x="112" y="6"/>
                    </a:cubicBezTo>
                    <a:cubicBezTo>
                      <a:pt x="112" y="6"/>
                      <a:pt x="111" y="7"/>
                      <a:pt x="111" y="7"/>
                    </a:cubicBezTo>
                    <a:cubicBezTo>
                      <a:pt x="111" y="6"/>
                      <a:pt x="109" y="8"/>
                      <a:pt x="109" y="7"/>
                    </a:cubicBezTo>
                    <a:cubicBezTo>
                      <a:pt x="109" y="8"/>
                      <a:pt x="109" y="9"/>
                      <a:pt x="108" y="9"/>
                    </a:cubicBezTo>
                    <a:cubicBezTo>
                      <a:pt x="107" y="8"/>
                      <a:pt x="107" y="7"/>
                      <a:pt x="107" y="7"/>
                    </a:cubicBezTo>
                    <a:cubicBezTo>
                      <a:pt x="106" y="7"/>
                      <a:pt x="106" y="8"/>
                      <a:pt x="105" y="9"/>
                    </a:cubicBezTo>
                    <a:cubicBezTo>
                      <a:pt x="105" y="9"/>
                      <a:pt x="103" y="11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2" y="7"/>
                      <a:pt x="100" y="10"/>
                      <a:pt x="97" y="11"/>
                    </a:cubicBezTo>
                    <a:cubicBezTo>
                      <a:pt x="95" y="12"/>
                      <a:pt x="93" y="14"/>
                      <a:pt x="91" y="15"/>
                    </a:cubicBezTo>
                    <a:cubicBezTo>
                      <a:pt x="91" y="15"/>
                      <a:pt x="91" y="14"/>
                      <a:pt x="91" y="14"/>
                    </a:cubicBezTo>
                    <a:cubicBezTo>
                      <a:pt x="90" y="13"/>
                      <a:pt x="86" y="15"/>
                      <a:pt x="85" y="16"/>
                    </a:cubicBezTo>
                    <a:cubicBezTo>
                      <a:pt x="83" y="17"/>
                      <a:pt x="80" y="17"/>
                      <a:pt x="78" y="17"/>
                    </a:cubicBezTo>
                    <a:cubicBezTo>
                      <a:pt x="75" y="18"/>
                      <a:pt x="72" y="19"/>
                      <a:pt x="69" y="21"/>
                    </a:cubicBezTo>
                    <a:cubicBezTo>
                      <a:pt x="67" y="21"/>
                      <a:pt x="64" y="21"/>
                      <a:pt x="63" y="22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2" y="21"/>
                      <a:pt x="60" y="22"/>
                      <a:pt x="58" y="23"/>
                    </a:cubicBezTo>
                    <a:cubicBezTo>
                      <a:pt x="56" y="23"/>
                      <a:pt x="55" y="21"/>
                      <a:pt x="53" y="21"/>
                    </a:cubicBezTo>
                    <a:cubicBezTo>
                      <a:pt x="54" y="21"/>
                      <a:pt x="55" y="22"/>
                      <a:pt x="56" y="22"/>
                    </a:cubicBezTo>
                    <a:cubicBezTo>
                      <a:pt x="53" y="23"/>
                      <a:pt x="51" y="19"/>
                      <a:pt x="49" y="17"/>
                    </a:cubicBezTo>
                    <a:cubicBezTo>
                      <a:pt x="47" y="17"/>
                      <a:pt x="47" y="17"/>
                      <a:pt x="46" y="18"/>
                    </a:cubicBezTo>
                    <a:cubicBezTo>
                      <a:pt x="45" y="18"/>
                      <a:pt x="46" y="19"/>
                      <a:pt x="45" y="20"/>
                    </a:cubicBezTo>
                    <a:cubicBezTo>
                      <a:pt x="45" y="20"/>
                      <a:pt x="44" y="19"/>
                      <a:pt x="43" y="19"/>
                    </a:cubicBezTo>
                    <a:cubicBezTo>
                      <a:pt x="41" y="21"/>
                      <a:pt x="45" y="21"/>
                      <a:pt x="42" y="24"/>
                    </a:cubicBezTo>
                    <a:cubicBezTo>
                      <a:pt x="41" y="25"/>
                      <a:pt x="42" y="25"/>
                      <a:pt x="40" y="25"/>
                    </a:cubicBezTo>
                    <a:cubicBezTo>
                      <a:pt x="39" y="25"/>
                      <a:pt x="37" y="24"/>
                      <a:pt x="37" y="23"/>
                    </a:cubicBezTo>
                    <a:cubicBezTo>
                      <a:pt x="36" y="36"/>
                      <a:pt x="37" y="50"/>
                      <a:pt x="37" y="63"/>
                    </a:cubicBezTo>
                    <a:cubicBezTo>
                      <a:pt x="37" y="65"/>
                      <a:pt x="37" y="67"/>
                      <a:pt x="37" y="69"/>
                    </a:cubicBezTo>
                    <a:cubicBezTo>
                      <a:pt x="37" y="72"/>
                      <a:pt x="36" y="70"/>
                      <a:pt x="34" y="72"/>
                    </a:cubicBezTo>
                    <a:cubicBezTo>
                      <a:pt x="33" y="74"/>
                      <a:pt x="35" y="76"/>
                      <a:pt x="31" y="76"/>
                    </a:cubicBezTo>
                    <a:cubicBezTo>
                      <a:pt x="30" y="76"/>
                      <a:pt x="30" y="75"/>
                      <a:pt x="28" y="75"/>
                    </a:cubicBezTo>
                    <a:cubicBezTo>
                      <a:pt x="27" y="76"/>
                      <a:pt x="27" y="77"/>
                      <a:pt x="27" y="78"/>
                    </a:cubicBezTo>
                    <a:cubicBezTo>
                      <a:pt x="25" y="79"/>
                      <a:pt x="25" y="78"/>
                      <a:pt x="23" y="78"/>
                    </a:cubicBezTo>
                    <a:cubicBezTo>
                      <a:pt x="22" y="78"/>
                      <a:pt x="22" y="79"/>
                      <a:pt x="21" y="80"/>
                    </a:cubicBezTo>
                    <a:cubicBezTo>
                      <a:pt x="21" y="80"/>
                      <a:pt x="21" y="81"/>
                      <a:pt x="21" y="81"/>
                    </a:cubicBezTo>
                    <a:cubicBezTo>
                      <a:pt x="21" y="81"/>
                      <a:pt x="20" y="81"/>
                      <a:pt x="19" y="81"/>
                    </a:cubicBezTo>
                    <a:cubicBezTo>
                      <a:pt x="18" y="82"/>
                      <a:pt x="16" y="82"/>
                      <a:pt x="15" y="83"/>
                    </a:cubicBezTo>
                    <a:cubicBezTo>
                      <a:pt x="11" y="85"/>
                      <a:pt x="10" y="88"/>
                      <a:pt x="8" y="91"/>
                    </a:cubicBezTo>
                    <a:cubicBezTo>
                      <a:pt x="8" y="93"/>
                      <a:pt x="7" y="95"/>
                      <a:pt x="6" y="97"/>
                    </a:cubicBezTo>
                    <a:cubicBezTo>
                      <a:pt x="5" y="98"/>
                      <a:pt x="2" y="98"/>
                      <a:pt x="1" y="100"/>
                    </a:cubicBezTo>
                    <a:cubicBezTo>
                      <a:pt x="0" y="103"/>
                      <a:pt x="0" y="110"/>
                      <a:pt x="2" y="111"/>
                    </a:cubicBezTo>
                    <a:cubicBezTo>
                      <a:pt x="4" y="113"/>
                      <a:pt x="7" y="111"/>
                      <a:pt x="9" y="112"/>
                    </a:cubicBezTo>
                    <a:cubicBezTo>
                      <a:pt x="10" y="113"/>
                      <a:pt x="11" y="116"/>
                      <a:pt x="12" y="117"/>
                    </a:cubicBezTo>
                    <a:cubicBezTo>
                      <a:pt x="13" y="119"/>
                      <a:pt x="15" y="120"/>
                      <a:pt x="15" y="122"/>
                    </a:cubicBezTo>
                    <a:cubicBezTo>
                      <a:pt x="16" y="124"/>
                      <a:pt x="14" y="125"/>
                      <a:pt x="13" y="127"/>
                    </a:cubicBezTo>
                    <a:cubicBezTo>
                      <a:pt x="11" y="129"/>
                      <a:pt x="12" y="131"/>
                      <a:pt x="10" y="133"/>
                    </a:cubicBezTo>
                    <a:cubicBezTo>
                      <a:pt x="8" y="134"/>
                      <a:pt x="9" y="135"/>
                      <a:pt x="8" y="138"/>
                    </a:cubicBezTo>
                    <a:cubicBezTo>
                      <a:pt x="8" y="138"/>
                      <a:pt x="8" y="140"/>
                      <a:pt x="8" y="140"/>
                    </a:cubicBezTo>
                    <a:cubicBezTo>
                      <a:pt x="8" y="142"/>
                      <a:pt x="9" y="142"/>
                      <a:pt x="9" y="143"/>
                    </a:cubicBezTo>
                    <a:cubicBezTo>
                      <a:pt x="10" y="147"/>
                      <a:pt x="9" y="148"/>
                      <a:pt x="7" y="150"/>
                    </a:cubicBezTo>
                    <a:cubicBezTo>
                      <a:pt x="5" y="153"/>
                      <a:pt x="7" y="152"/>
                      <a:pt x="8" y="154"/>
                    </a:cubicBezTo>
                    <a:cubicBezTo>
                      <a:pt x="8" y="156"/>
                      <a:pt x="7" y="157"/>
                      <a:pt x="8" y="158"/>
                    </a:cubicBezTo>
                    <a:cubicBezTo>
                      <a:pt x="8" y="160"/>
                      <a:pt x="9" y="161"/>
                      <a:pt x="9" y="162"/>
                    </a:cubicBezTo>
                    <a:cubicBezTo>
                      <a:pt x="8" y="164"/>
                      <a:pt x="7" y="164"/>
                      <a:pt x="7" y="165"/>
                    </a:cubicBezTo>
                    <a:cubicBezTo>
                      <a:pt x="7" y="166"/>
                      <a:pt x="8" y="167"/>
                      <a:pt x="8" y="168"/>
                    </a:cubicBezTo>
                    <a:cubicBezTo>
                      <a:pt x="8" y="170"/>
                      <a:pt x="7" y="171"/>
                      <a:pt x="7" y="173"/>
                    </a:cubicBezTo>
                    <a:cubicBezTo>
                      <a:pt x="6" y="176"/>
                      <a:pt x="4" y="176"/>
                      <a:pt x="8" y="178"/>
                    </a:cubicBezTo>
                    <a:cubicBezTo>
                      <a:pt x="9" y="180"/>
                      <a:pt x="11" y="181"/>
                      <a:pt x="13" y="182"/>
                    </a:cubicBezTo>
                    <a:cubicBezTo>
                      <a:pt x="13" y="183"/>
                      <a:pt x="15" y="184"/>
                      <a:pt x="15" y="185"/>
                    </a:cubicBezTo>
                    <a:cubicBezTo>
                      <a:pt x="16" y="185"/>
                      <a:pt x="16" y="187"/>
                      <a:pt x="17" y="188"/>
                    </a:cubicBezTo>
                    <a:cubicBezTo>
                      <a:pt x="18" y="188"/>
                      <a:pt x="19" y="188"/>
                      <a:pt x="20" y="188"/>
                    </a:cubicBezTo>
                    <a:cubicBezTo>
                      <a:pt x="20" y="189"/>
                      <a:pt x="21" y="190"/>
                      <a:pt x="21" y="191"/>
                    </a:cubicBezTo>
                    <a:cubicBezTo>
                      <a:pt x="23" y="192"/>
                      <a:pt x="29" y="191"/>
                      <a:pt x="33" y="192"/>
                    </a:cubicBezTo>
                    <a:cubicBezTo>
                      <a:pt x="35" y="193"/>
                      <a:pt x="36" y="194"/>
                      <a:pt x="36" y="197"/>
                    </a:cubicBezTo>
                    <a:cubicBezTo>
                      <a:pt x="37" y="198"/>
                      <a:pt x="40" y="201"/>
                      <a:pt x="41" y="202"/>
                    </a:cubicBezTo>
                    <a:cubicBezTo>
                      <a:pt x="43" y="203"/>
                      <a:pt x="46" y="203"/>
                      <a:pt x="49" y="204"/>
                    </a:cubicBezTo>
                    <a:cubicBezTo>
                      <a:pt x="51" y="205"/>
                      <a:pt x="53" y="206"/>
                      <a:pt x="55" y="207"/>
                    </a:cubicBezTo>
                    <a:cubicBezTo>
                      <a:pt x="57" y="208"/>
                      <a:pt x="59" y="209"/>
                      <a:pt x="59" y="211"/>
                    </a:cubicBezTo>
                    <a:cubicBezTo>
                      <a:pt x="60" y="212"/>
                      <a:pt x="59" y="212"/>
                      <a:pt x="59" y="213"/>
                    </a:cubicBezTo>
                    <a:cubicBezTo>
                      <a:pt x="59" y="214"/>
                      <a:pt x="60" y="214"/>
                      <a:pt x="61" y="215"/>
                    </a:cubicBezTo>
                    <a:cubicBezTo>
                      <a:pt x="62" y="217"/>
                      <a:pt x="61" y="220"/>
                      <a:pt x="63" y="221"/>
                    </a:cubicBezTo>
                    <a:cubicBezTo>
                      <a:pt x="65" y="222"/>
                      <a:pt x="66" y="224"/>
                      <a:pt x="68" y="225"/>
                    </a:cubicBezTo>
                    <a:cubicBezTo>
                      <a:pt x="72" y="227"/>
                      <a:pt x="74" y="230"/>
                      <a:pt x="78" y="233"/>
                    </a:cubicBezTo>
                    <a:cubicBezTo>
                      <a:pt x="80" y="234"/>
                      <a:pt x="81" y="234"/>
                      <a:pt x="83" y="235"/>
                    </a:cubicBezTo>
                    <a:cubicBezTo>
                      <a:pt x="85" y="235"/>
                      <a:pt x="87" y="236"/>
                      <a:pt x="88" y="237"/>
                    </a:cubicBezTo>
                    <a:cubicBezTo>
                      <a:pt x="92" y="239"/>
                      <a:pt x="94" y="244"/>
                      <a:pt x="97" y="247"/>
                    </a:cubicBezTo>
                    <a:cubicBezTo>
                      <a:pt x="99" y="250"/>
                      <a:pt x="101" y="254"/>
                      <a:pt x="100" y="258"/>
                    </a:cubicBezTo>
                    <a:cubicBezTo>
                      <a:pt x="99" y="260"/>
                      <a:pt x="99" y="262"/>
                      <a:pt x="99" y="264"/>
                    </a:cubicBezTo>
                    <a:cubicBezTo>
                      <a:pt x="99" y="265"/>
                      <a:pt x="99" y="266"/>
                      <a:pt x="99" y="267"/>
                    </a:cubicBezTo>
                    <a:cubicBezTo>
                      <a:pt x="100" y="268"/>
                      <a:pt x="101" y="269"/>
                      <a:pt x="101" y="269"/>
                    </a:cubicBezTo>
                    <a:cubicBezTo>
                      <a:pt x="102" y="271"/>
                      <a:pt x="101" y="271"/>
                      <a:pt x="101" y="273"/>
                    </a:cubicBezTo>
                    <a:cubicBezTo>
                      <a:pt x="101" y="274"/>
                      <a:pt x="102" y="275"/>
                      <a:pt x="102" y="276"/>
                    </a:cubicBezTo>
                    <a:cubicBezTo>
                      <a:pt x="103" y="277"/>
                      <a:pt x="102" y="278"/>
                      <a:pt x="102" y="279"/>
                    </a:cubicBezTo>
                    <a:cubicBezTo>
                      <a:pt x="102" y="281"/>
                      <a:pt x="102" y="281"/>
                      <a:pt x="103" y="283"/>
                    </a:cubicBezTo>
                    <a:cubicBezTo>
                      <a:pt x="104" y="285"/>
                      <a:pt x="102" y="287"/>
                      <a:pt x="103" y="289"/>
                    </a:cubicBezTo>
                    <a:cubicBezTo>
                      <a:pt x="104" y="289"/>
                      <a:pt x="106" y="289"/>
                      <a:pt x="107" y="290"/>
                    </a:cubicBezTo>
                    <a:cubicBezTo>
                      <a:pt x="109" y="291"/>
                      <a:pt x="110" y="292"/>
                      <a:pt x="111" y="294"/>
                    </a:cubicBezTo>
                    <a:cubicBezTo>
                      <a:pt x="112" y="297"/>
                      <a:pt x="111" y="298"/>
                      <a:pt x="109" y="300"/>
                    </a:cubicBezTo>
                    <a:cubicBezTo>
                      <a:pt x="108" y="301"/>
                      <a:pt x="107" y="302"/>
                      <a:pt x="107" y="303"/>
                    </a:cubicBezTo>
                    <a:cubicBezTo>
                      <a:pt x="106" y="304"/>
                      <a:pt x="105" y="305"/>
                      <a:pt x="105" y="306"/>
                    </a:cubicBezTo>
                    <a:cubicBezTo>
                      <a:pt x="103" y="311"/>
                      <a:pt x="107" y="318"/>
                      <a:pt x="107" y="323"/>
                    </a:cubicBezTo>
                    <a:cubicBezTo>
                      <a:pt x="107" y="324"/>
                      <a:pt x="107" y="325"/>
                      <a:pt x="108" y="325"/>
                    </a:cubicBezTo>
                    <a:cubicBezTo>
                      <a:pt x="109" y="326"/>
                      <a:pt x="110" y="328"/>
                      <a:pt x="110" y="329"/>
                    </a:cubicBezTo>
                    <a:cubicBezTo>
                      <a:pt x="111" y="331"/>
                      <a:pt x="111" y="334"/>
                      <a:pt x="112" y="336"/>
                    </a:cubicBezTo>
                    <a:cubicBezTo>
                      <a:pt x="113" y="339"/>
                      <a:pt x="118" y="341"/>
                      <a:pt x="121" y="342"/>
                    </a:cubicBezTo>
                    <a:cubicBezTo>
                      <a:pt x="125" y="343"/>
                      <a:pt x="128" y="344"/>
                      <a:pt x="131" y="345"/>
                    </a:cubicBezTo>
                    <a:cubicBezTo>
                      <a:pt x="134" y="345"/>
                      <a:pt x="134" y="347"/>
                      <a:pt x="135" y="350"/>
                    </a:cubicBezTo>
                    <a:cubicBezTo>
                      <a:pt x="136" y="351"/>
                      <a:pt x="139" y="354"/>
                      <a:pt x="137" y="356"/>
                    </a:cubicBezTo>
                    <a:cubicBezTo>
                      <a:pt x="149" y="357"/>
                      <a:pt x="161" y="356"/>
                      <a:pt x="172" y="356"/>
                    </a:cubicBezTo>
                    <a:cubicBezTo>
                      <a:pt x="185" y="356"/>
                      <a:pt x="197" y="356"/>
                      <a:pt x="209" y="356"/>
                    </a:cubicBezTo>
                    <a:cubicBezTo>
                      <a:pt x="233" y="357"/>
                      <a:pt x="257" y="357"/>
                      <a:pt x="280" y="357"/>
                    </a:cubicBezTo>
                    <a:cubicBezTo>
                      <a:pt x="290" y="357"/>
                      <a:pt x="301" y="357"/>
                      <a:pt x="311" y="357"/>
                    </a:cubicBezTo>
                    <a:cubicBezTo>
                      <a:pt x="309" y="351"/>
                      <a:pt x="310" y="346"/>
                      <a:pt x="312" y="341"/>
                    </a:cubicBezTo>
                    <a:cubicBezTo>
                      <a:pt x="312" y="339"/>
                      <a:pt x="313" y="334"/>
                      <a:pt x="313" y="334"/>
                    </a:cubicBezTo>
                    <a:cubicBezTo>
                      <a:pt x="311" y="331"/>
                      <a:pt x="309" y="330"/>
                      <a:pt x="308" y="327"/>
                    </a:cubicBezTo>
                    <a:cubicBezTo>
                      <a:pt x="308" y="324"/>
                      <a:pt x="309" y="322"/>
                      <a:pt x="308" y="319"/>
                    </a:cubicBezTo>
                    <a:cubicBezTo>
                      <a:pt x="307" y="317"/>
                      <a:pt x="304" y="317"/>
                      <a:pt x="305" y="314"/>
                    </a:cubicBezTo>
                    <a:cubicBezTo>
                      <a:pt x="306" y="312"/>
                      <a:pt x="307" y="312"/>
                      <a:pt x="307" y="310"/>
                    </a:cubicBezTo>
                    <a:cubicBezTo>
                      <a:pt x="306" y="308"/>
                      <a:pt x="305" y="308"/>
                      <a:pt x="305" y="307"/>
                    </a:cubicBezTo>
                    <a:cubicBezTo>
                      <a:pt x="305" y="305"/>
                      <a:pt x="305" y="305"/>
                      <a:pt x="306" y="304"/>
                    </a:cubicBezTo>
                    <a:cubicBezTo>
                      <a:pt x="306" y="302"/>
                      <a:pt x="305" y="302"/>
                      <a:pt x="305" y="301"/>
                    </a:cubicBezTo>
                    <a:cubicBezTo>
                      <a:pt x="304" y="296"/>
                      <a:pt x="305" y="289"/>
                      <a:pt x="307" y="286"/>
                    </a:cubicBezTo>
                    <a:cubicBezTo>
                      <a:pt x="309" y="281"/>
                      <a:pt x="311" y="279"/>
                      <a:pt x="311" y="274"/>
                    </a:cubicBezTo>
                    <a:cubicBezTo>
                      <a:pt x="311" y="270"/>
                      <a:pt x="315" y="267"/>
                      <a:pt x="316" y="263"/>
                    </a:cubicBezTo>
                    <a:cubicBezTo>
                      <a:pt x="317" y="261"/>
                      <a:pt x="317" y="256"/>
                      <a:pt x="316" y="255"/>
                    </a:cubicBezTo>
                    <a:cubicBezTo>
                      <a:pt x="316" y="252"/>
                      <a:pt x="314" y="249"/>
                      <a:pt x="315" y="246"/>
                    </a:cubicBezTo>
                    <a:cubicBezTo>
                      <a:pt x="316" y="243"/>
                      <a:pt x="316" y="239"/>
                      <a:pt x="318" y="236"/>
                    </a:cubicBezTo>
                    <a:cubicBezTo>
                      <a:pt x="318" y="234"/>
                      <a:pt x="319" y="233"/>
                      <a:pt x="320" y="232"/>
                    </a:cubicBezTo>
                    <a:cubicBezTo>
                      <a:pt x="320" y="230"/>
                      <a:pt x="320" y="229"/>
                      <a:pt x="321" y="228"/>
                    </a:cubicBezTo>
                    <a:cubicBezTo>
                      <a:pt x="323" y="226"/>
                      <a:pt x="326" y="226"/>
                      <a:pt x="327" y="224"/>
                    </a:cubicBezTo>
                    <a:cubicBezTo>
                      <a:pt x="329" y="221"/>
                      <a:pt x="329" y="219"/>
                      <a:pt x="328" y="217"/>
                    </a:cubicBezTo>
                    <a:cubicBezTo>
                      <a:pt x="327" y="213"/>
                      <a:pt x="326" y="212"/>
                      <a:pt x="328" y="208"/>
                    </a:cubicBezTo>
                    <a:cubicBezTo>
                      <a:pt x="328" y="205"/>
                      <a:pt x="328" y="203"/>
                      <a:pt x="329" y="200"/>
                    </a:cubicBezTo>
                    <a:cubicBezTo>
                      <a:pt x="330" y="197"/>
                      <a:pt x="331" y="194"/>
                      <a:pt x="332" y="191"/>
                    </a:cubicBezTo>
                    <a:cubicBezTo>
                      <a:pt x="333" y="189"/>
                      <a:pt x="334" y="187"/>
                      <a:pt x="336" y="185"/>
                    </a:cubicBezTo>
                    <a:cubicBezTo>
                      <a:pt x="337" y="183"/>
                      <a:pt x="342" y="174"/>
                      <a:pt x="339" y="17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656" name="Freeform 1395"/>
            <p:cNvSpPr>
              <a:spLocks/>
            </p:cNvSpPr>
            <p:nvPr/>
          </p:nvSpPr>
          <p:spPr bwMode="auto">
            <a:xfrm>
              <a:off x="2228" y="1011"/>
              <a:ext cx="639" cy="380"/>
            </a:xfrm>
            <a:custGeom>
              <a:avLst/>
              <a:gdLst>
                <a:gd name="T0" fmla="*/ 636 w 466"/>
                <a:gd name="T1" fmla="*/ 300 h 277"/>
                <a:gd name="T2" fmla="*/ 628 w 466"/>
                <a:gd name="T3" fmla="*/ 295 h 277"/>
                <a:gd name="T4" fmla="*/ 627 w 466"/>
                <a:gd name="T5" fmla="*/ 291 h 277"/>
                <a:gd name="T6" fmla="*/ 631 w 466"/>
                <a:gd name="T7" fmla="*/ 281 h 277"/>
                <a:gd name="T8" fmla="*/ 625 w 466"/>
                <a:gd name="T9" fmla="*/ 274 h 277"/>
                <a:gd name="T10" fmla="*/ 638 w 466"/>
                <a:gd name="T11" fmla="*/ 268 h 277"/>
                <a:gd name="T12" fmla="*/ 638 w 466"/>
                <a:gd name="T13" fmla="*/ 230 h 277"/>
                <a:gd name="T14" fmla="*/ 638 w 466"/>
                <a:gd name="T15" fmla="*/ 80 h 277"/>
                <a:gd name="T16" fmla="*/ 623 w 466"/>
                <a:gd name="T17" fmla="*/ 59 h 277"/>
                <a:gd name="T18" fmla="*/ 603 w 466"/>
                <a:gd name="T19" fmla="*/ 38 h 277"/>
                <a:gd name="T20" fmla="*/ 627 w 466"/>
                <a:gd name="T21" fmla="*/ 12 h 277"/>
                <a:gd name="T22" fmla="*/ 433 w 466"/>
                <a:gd name="T23" fmla="*/ 1 h 277"/>
                <a:gd name="T24" fmla="*/ 11 w 466"/>
                <a:gd name="T25" fmla="*/ 0 h 277"/>
                <a:gd name="T26" fmla="*/ 3 w 466"/>
                <a:gd name="T27" fmla="*/ 104 h 277"/>
                <a:gd name="T28" fmla="*/ 1 w 466"/>
                <a:gd name="T29" fmla="*/ 300 h 277"/>
                <a:gd name="T30" fmla="*/ 32 w 466"/>
                <a:gd name="T31" fmla="*/ 324 h 277"/>
                <a:gd name="T32" fmla="*/ 170 w 466"/>
                <a:gd name="T33" fmla="*/ 324 h 277"/>
                <a:gd name="T34" fmla="*/ 465 w 466"/>
                <a:gd name="T35" fmla="*/ 324 h 277"/>
                <a:gd name="T36" fmla="*/ 474 w 466"/>
                <a:gd name="T37" fmla="*/ 332 h 277"/>
                <a:gd name="T38" fmla="*/ 488 w 466"/>
                <a:gd name="T39" fmla="*/ 339 h 277"/>
                <a:gd name="T40" fmla="*/ 511 w 466"/>
                <a:gd name="T41" fmla="*/ 348 h 277"/>
                <a:gd name="T42" fmla="*/ 528 w 466"/>
                <a:gd name="T43" fmla="*/ 340 h 277"/>
                <a:gd name="T44" fmla="*/ 540 w 466"/>
                <a:gd name="T45" fmla="*/ 337 h 277"/>
                <a:gd name="T46" fmla="*/ 548 w 466"/>
                <a:gd name="T47" fmla="*/ 339 h 277"/>
                <a:gd name="T48" fmla="*/ 559 w 466"/>
                <a:gd name="T49" fmla="*/ 339 h 277"/>
                <a:gd name="T50" fmla="*/ 570 w 466"/>
                <a:gd name="T51" fmla="*/ 339 h 277"/>
                <a:gd name="T52" fmla="*/ 580 w 466"/>
                <a:gd name="T53" fmla="*/ 347 h 277"/>
                <a:gd name="T54" fmla="*/ 584 w 466"/>
                <a:gd name="T55" fmla="*/ 350 h 277"/>
                <a:gd name="T56" fmla="*/ 594 w 466"/>
                <a:gd name="T57" fmla="*/ 350 h 277"/>
                <a:gd name="T58" fmla="*/ 598 w 466"/>
                <a:gd name="T59" fmla="*/ 353 h 277"/>
                <a:gd name="T60" fmla="*/ 609 w 466"/>
                <a:gd name="T61" fmla="*/ 359 h 277"/>
                <a:gd name="T62" fmla="*/ 617 w 466"/>
                <a:gd name="T63" fmla="*/ 364 h 277"/>
                <a:gd name="T64" fmla="*/ 623 w 466"/>
                <a:gd name="T65" fmla="*/ 373 h 277"/>
                <a:gd name="T66" fmla="*/ 632 w 466"/>
                <a:gd name="T67" fmla="*/ 379 h 277"/>
                <a:gd name="T68" fmla="*/ 635 w 466"/>
                <a:gd name="T69" fmla="*/ 377 h 277"/>
                <a:gd name="T70" fmla="*/ 635 w 466"/>
                <a:gd name="T71" fmla="*/ 376 h 277"/>
                <a:gd name="T72" fmla="*/ 634 w 466"/>
                <a:gd name="T73" fmla="*/ 372 h 277"/>
                <a:gd name="T74" fmla="*/ 634 w 466"/>
                <a:gd name="T75" fmla="*/ 366 h 277"/>
                <a:gd name="T76" fmla="*/ 631 w 466"/>
                <a:gd name="T77" fmla="*/ 362 h 277"/>
                <a:gd name="T78" fmla="*/ 624 w 466"/>
                <a:gd name="T79" fmla="*/ 350 h 277"/>
                <a:gd name="T80" fmla="*/ 628 w 466"/>
                <a:gd name="T81" fmla="*/ 343 h 277"/>
                <a:gd name="T82" fmla="*/ 629 w 466"/>
                <a:gd name="T83" fmla="*/ 340 h 277"/>
                <a:gd name="T84" fmla="*/ 631 w 466"/>
                <a:gd name="T85" fmla="*/ 335 h 277"/>
                <a:gd name="T86" fmla="*/ 632 w 466"/>
                <a:gd name="T87" fmla="*/ 329 h 277"/>
                <a:gd name="T88" fmla="*/ 634 w 466"/>
                <a:gd name="T89" fmla="*/ 322 h 277"/>
                <a:gd name="T90" fmla="*/ 632 w 466"/>
                <a:gd name="T91" fmla="*/ 318 h 277"/>
                <a:gd name="T92" fmla="*/ 638 w 466"/>
                <a:gd name="T93" fmla="*/ 313 h 27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66"/>
                <a:gd name="T142" fmla="*/ 0 h 277"/>
                <a:gd name="T143" fmla="*/ 466 w 466"/>
                <a:gd name="T144" fmla="*/ 277 h 27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66" h="277">
                  <a:moveTo>
                    <a:pt x="465" y="225"/>
                  </a:moveTo>
                  <a:cubicBezTo>
                    <a:pt x="463" y="224"/>
                    <a:pt x="464" y="220"/>
                    <a:pt x="464" y="219"/>
                  </a:cubicBezTo>
                  <a:cubicBezTo>
                    <a:pt x="463" y="218"/>
                    <a:pt x="460" y="217"/>
                    <a:pt x="459" y="218"/>
                  </a:cubicBezTo>
                  <a:cubicBezTo>
                    <a:pt x="457" y="218"/>
                    <a:pt x="459" y="215"/>
                    <a:pt x="458" y="215"/>
                  </a:cubicBezTo>
                  <a:cubicBezTo>
                    <a:pt x="458" y="215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2"/>
                  </a:cubicBezTo>
                  <a:cubicBezTo>
                    <a:pt x="460" y="211"/>
                    <a:pt x="460" y="212"/>
                    <a:pt x="460" y="209"/>
                  </a:cubicBezTo>
                  <a:cubicBezTo>
                    <a:pt x="460" y="208"/>
                    <a:pt x="461" y="206"/>
                    <a:pt x="460" y="205"/>
                  </a:cubicBezTo>
                  <a:cubicBezTo>
                    <a:pt x="460" y="204"/>
                    <a:pt x="460" y="205"/>
                    <a:pt x="459" y="204"/>
                  </a:cubicBezTo>
                  <a:cubicBezTo>
                    <a:pt x="458" y="202"/>
                    <a:pt x="457" y="202"/>
                    <a:pt x="456" y="200"/>
                  </a:cubicBezTo>
                  <a:cubicBezTo>
                    <a:pt x="455" y="199"/>
                    <a:pt x="458" y="197"/>
                    <a:pt x="456" y="196"/>
                  </a:cubicBezTo>
                  <a:cubicBezTo>
                    <a:pt x="457" y="196"/>
                    <a:pt x="464" y="196"/>
                    <a:pt x="465" y="195"/>
                  </a:cubicBezTo>
                  <a:cubicBezTo>
                    <a:pt x="465" y="195"/>
                    <a:pt x="465" y="190"/>
                    <a:pt x="465" y="189"/>
                  </a:cubicBezTo>
                  <a:cubicBezTo>
                    <a:pt x="465" y="182"/>
                    <a:pt x="465" y="175"/>
                    <a:pt x="465" y="168"/>
                  </a:cubicBezTo>
                  <a:cubicBezTo>
                    <a:pt x="465" y="157"/>
                    <a:pt x="465" y="146"/>
                    <a:pt x="465" y="135"/>
                  </a:cubicBezTo>
                  <a:cubicBezTo>
                    <a:pt x="465" y="110"/>
                    <a:pt x="465" y="84"/>
                    <a:pt x="465" y="58"/>
                  </a:cubicBezTo>
                  <a:cubicBezTo>
                    <a:pt x="465" y="55"/>
                    <a:pt x="465" y="52"/>
                    <a:pt x="464" y="49"/>
                  </a:cubicBezTo>
                  <a:cubicBezTo>
                    <a:pt x="462" y="47"/>
                    <a:pt x="457" y="43"/>
                    <a:pt x="454" y="43"/>
                  </a:cubicBezTo>
                  <a:cubicBezTo>
                    <a:pt x="449" y="43"/>
                    <a:pt x="448" y="40"/>
                    <a:pt x="446" y="36"/>
                  </a:cubicBezTo>
                  <a:cubicBezTo>
                    <a:pt x="445" y="33"/>
                    <a:pt x="443" y="30"/>
                    <a:pt x="440" y="28"/>
                  </a:cubicBezTo>
                  <a:cubicBezTo>
                    <a:pt x="437" y="24"/>
                    <a:pt x="451" y="18"/>
                    <a:pt x="453" y="15"/>
                  </a:cubicBezTo>
                  <a:cubicBezTo>
                    <a:pt x="454" y="14"/>
                    <a:pt x="456" y="11"/>
                    <a:pt x="457" y="9"/>
                  </a:cubicBezTo>
                  <a:cubicBezTo>
                    <a:pt x="458" y="7"/>
                    <a:pt x="457" y="4"/>
                    <a:pt x="458" y="1"/>
                  </a:cubicBezTo>
                  <a:cubicBezTo>
                    <a:pt x="411" y="1"/>
                    <a:pt x="363" y="1"/>
                    <a:pt x="316" y="1"/>
                  </a:cubicBezTo>
                  <a:cubicBezTo>
                    <a:pt x="263" y="0"/>
                    <a:pt x="210" y="0"/>
                    <a:pt x="157" y="0"/>
                  </a:cubicBezTo>
                  <a:cubicBezTo>
                    <a:pt x="108" y="0"/>
                    <a:pt x="58" y="0"/>
                    <a:pt x="8" y="0"/>
                  </a:cubicBezTo>
                  <a:cubicBezTo>
                    <a:pt x="6" y="0"/>
                    <a:pt x="4" y="0"/>
                    <a:pt x="1" y="0"/>
                  </a:cubicBezTo>
                  <a:cubicBezTo>
                    <a:pt x="1" y="26"/>
                    <a:pt x="1" y="51"/>
                    <a:pt x="2" y="76"/>
                  </a:cubicBezTo>
                  <a:cubicBezTo>
                    <a:pt x="1" y="76"/>
                    <a:pt x="1" y="76"/>
                    <a:pt x="0" y="76"/>
                  </a:cubicBezTo>
                  <a:cubicBezTo>
                    <a:pt x="1" y="124"/>
                    <a:pt x="1" y="171"/>
                    <a:pt x="1" y="219"/>
                  </a:cubicBezTo>
                  <a:cubicBezTo>
                    <a:pt x="1" y="221"/>
                    <a:pt x="0" y="235"/>
                    <a:pt x="1" y="235"/>
                  </a:cubicBezTo>
                  <a:cubicBezTo>
                    <a:pt x="9" y="236"/>
                    <a:pt x="16" y="236"/>
                    <a:pt x="23" y="236"/>
                  </a:cubicBezTo>
                  <a:cubicBezTo>
                    <a:pt x="34" y="236"/>
                    <a:pt x="45" y="236"/>
                    <a:pt x="55" y="236"/>
                  </a:cubicBezTo>
                  <a:cubicBezTo>
                    <a:pt x="79" y="236"/>
                    <a:pt x="101" y="236"/>
                    <a:pt x="124" y="236"/>
                  </a:cubicBezTo>
                  <a:cubicBezTo>
                    <a:pt x="175" y="236"/>
                    <a:pt x="226" y="236"/>
                    <a:pt x="277" y="236"/>
                  </a:cubicBezTo>
                  <a:cubicBezTo>
                    <a:pt x="298" y="236"/>
                    <a:pt x="319" y="236"/>
                    <a:pt x="339" y="236"/>
                  </a:cubicBezTo>
                  <a:cubicBezTo>
                    <a:pt x="340" y="236"/>
                    <a:pt x="342" y="240"/>
                    <a:pt x="343" y="241"/>
                  </a:cubicBezTo>
                  <a:cubicBezTo>
                    <a:pt x="344" y="242"/>
                    <a:pt x="345" y="241"/>
                    <a:pt x="346" y="242"/>
                  </a:cubicBezTo>
                  <a:cubicBezTo>
                    <a:pt x="347" y="242"/>
                    <a:pt x="347" y="243"/>
                    <a:pt x="348" y="244"/>
                  </a:cubicBezTo>
                  <a:cubicBezTo>
                    <a:pt x="351" y="245"/>
                    <a:pt x="354" y="245"/>
                    <a:pt x="356" y="247"/>
                  </a:cubicBezTo>
                  <a:cubicBezTo>
                    <a:pt x="358" y="248"/>
                    <a:pt x="360" y="249"/>
                    <a:pt x="361" y="249"/>
                  </a:cubicBezTo>
                  <a:cubicBezTo>
                    <a:pt x="364" y="253"/>
                    <a:pt x="369" y="256"/>
                    <a:pt x="373" y="254"/>
                  </a:cubicBezTo>
                  <a:cubicBezTo>
                    <a:pt x="377" y="252"/>
                    <a:pt x="376" y="249"/>
                    <a:pt x="378" y="247"/>
                  </a:cubicBezTo>
                  <a:cubicBezTo>
                    <a:pt x="381" y="244"/>
                    <a:pt x="383" y="251"/>
                    <a:pt x="385" y="248"/>
                  </a:cubicBezTo>
                  <a:cubicBezTo>
                    <a:pt x="389" y="245"/>
                    <a:pt x="388" y="250"/>
                    <a:pt x="391" y="249"/>
                  </a:cubicBezTo>
                  <a:cubicBezTo>
                    <a:pt x="392" y="249"/>
                    <a:pt x="392" y="246"/>
                    <a:pt x="394" y="246"/>
                  </a:cubicBezTo>
                  <a:cubicBezTo>
                    <a:pt x="395" y="247"/>
                    <a:pt x="394" y="248"/>
                    <a:pt x="395" y="248"/>
                  </a:cubicBezTo>
                  <a:cubicBezTo>
                    <a:pt x="398" y="248"/>
                    <a:pt x="398" y="247"/>
                    <a:pt x="400" y="247"/>
                  </a:cubicBezTo>
                  <a:cubicBezTo>
                    <a:pt x="403" y="246"/>
                    <a:pt x="401" y="247"/>
                    <a:pt x="403" y="247"/>
                  </a:cubicBezTo>
                  <a:cubicBezTo>
                    <a:pt x="405" y="248"/>
                    <a:pt x="406" y="247"/>
                    <a:pt x="408" y="247"/>
                  </a:cubicBezTo>
                  <a:cubicBezTo>
                    <a:pt x="409" y="246"/>
                    <a:pt x="410" y="246"/>
                    <a:pt x="411" y="246"/>
                  </a:cubicBezTo>
                  <a:cubicBezTo>
                    <a:pt x="413" y="247"/>
                    <a:pt x="414" y="248"/>
                    <a:pt x="416" y="247"/>
                  </a:cubicBezTo>
                  <a:cubicBezTo>
                    <a:pt x="419" y="247"/>
                    <a:pt x="417" y="250"/>
                    <a:pt x="419" y="251"/>
                  </a:cubicBezTo>
                  <a:cubicBezTo>
                    <a:pt x="420" y="252"/>
                    <a:pt x="422" y="252"/>
                    <a:pt x="423" y="253"/>
                  </a:cubicBezTo>
                  <a:cubicBezTo>
                    <a:pt x="423" y="253"/>
                    <a:pt x="423" y="254"/>
                    <a:pt x="424" y="254"/>
                  </a:cubicBezTo>
                  <a:cubicBezTo>
                    <a:pt x="424" y="254"/>
                    <a:pt x="425" y="254"/>
                    <a:pt x="426" y="255"/>
                  </a:cubicBezTo>
                  <a:cubicBezTo>
                    <a:pt x="427" y="255"/>
                    <a:pt x="428" y="255"/>
                    <a:pt x="430" y="255"/>
                  </a:cubicBezTo>
                  <a:cubicBezTo>
                    <a:pt x="431" y="255"/>
                    <a:pt x="432" y="255"/>
                    <a:pt x="433" y="255"/>
                  </a:cubicBezTo>
                  <a:cubicBezTo>
                    <a:pt x="434" y="256"/>
                    <a:pt x="433" y="257"/>
                    <a:pt x="433" y="258"/>
                  </a:cubicBezTo>
                  <a:cubicBezTo>
                    <a:pt x="435" y="259"/>
                    <a:pt x="434" y="257"/>
                    <a:pt x="436" y="257"/>
                  </a:cubicBezTo>
                  <a:cubicBezTo>
                    <a:pt x="437" y="257"/>
                    <a:pt x="439" y="257"/>
                    <a:pt x="440" y="258"/>
                  </a:cubicBezTo>
                  <a:cubicBezTo>
                    <a:pt x="443" y="259"/>
                    <a:pt x="442" y="261"/>
                    <a:pt x="444" y="262"/>
                  </a:cubicBezTo>
                  <a:cubicBezTo>
                    <a:pt x="445" y="263"/>
                    <a:pt x="447" y="262"/>
                    <a:pt x="448" y="262"/>
                  </a:cubicBezTo>
                  <a:cubicBezTo>
                    <a:pt x="450" y="263"/>
                    <a:pt x="450" y="263"/>
                    <a:pt x="450" y="265"/>
                  </a:cubicBezTo>
                  <a:cubicBezTo>
                    <a:pt x="450" y="267"/>
                    <a:pt x="448" y="266"/>
                    <a:pt x="450" y="268"/>
                  </a:cubicBezTo>
                  <a:cubicBezTo>
                    <a:pt x="451" y="270"/>
                    <a:pt x="453" y="270"/>
                    <a:pt x="454" y="272"/>
                  </a:cubicBezTo>
                  <a:cubicBezTo>
                    <a:pt x="455" y="275"/>
                    <a:pt x="454" y="275"/>
                    <a:pt x="457" y="275"/>
                  </a:cubicBezTo>
                  <a:cubicBezTo>
                    <a:pt x="459" y="274"/>
                    <a:pt x="459" y="273"/>
                    <a:pt x="461" y="276"/>
                  </a:cubicBezTo>
                  <a:cubicBezTo>
                    <a:pt x="462" y="277"/>
                    <a:pt x="463" y="277"/>
                    <a:pt x="465" y="277"/>
                  </a:cubicBezTo>
                  <a:cubicBezTo>
                    <a:pt x="464" y="277"/>
                    <a:pt x="464" y="276"/>
                    <a:pt x="463" y="275"/>
                  </a:cubicBezTo>
                  <a:cubicBezTo>
                    <a:pt x="463" y="275"/>
                    <a:pt x="462" y="275"/>
                    <a:pt x="462" y="275"/>
                  </a:cubicBezTo>
                  <a:cubicBezTo>
                    <a:pt x="462" y="274"/>
                    <a:pt x="463" y="274"/>
                    <a:pt x="463" y="274"/>
                  </a:cubicBezTo>
                  <a:cubicBezTo>
                    <a:pt x="463" y="273"/>
                    <a:pt x="463" y="272"/>
                    <a:pt x="463" y="271"/>
                  </a:cubicBezTo>
                  <a:cubicBezTo>
                    <a:pt x="463" y="271"/>
                    <a:pt x="462" y="271"/>
                    <a:pt x="462" y="271"/>
                  </a:cubicBezTo>
                  <a:cubicBezTo>
                    <a:pt x="462" y="270"/>
                    <a:pt x="462" y="270"/>
                    <a:pt x="463" y="270"/>
                  </a:cubicBezTo>
                  <a:cubicBezTo>
                    <a:pt x="462" y="269"/>
                    <a:pt x="462" y="268"/>
                    <a:pt x="462" y="267"/>
                  </a:cubicBezTo>
                  <a:cubicBezTo>
                    <a:pt x="461" y="266"/>
                    <a:pt x="460" y="267"/>
                    <a:pt x="460" y="266"/>
                  </a:cubicBezTo>
                  <a:cubicBezTo>
                    <a:pt x="460" y="267"/>
                    <a:pt x="460" y="265"/>
                    <a:pt x="460" y="264"/>
                  </a:cubicBezTo>
                  <a:cubicBezTo>
                    <a:pt x="460" y="264"/>
                    <a:pt x="459" y="263"/>
                    <a:pt x="458" y="263"/>
                  </a:cubicBezTo>
                  <a:cubicBezTo>
                    <a:pt x="458" y="262"/>
                    <a:pt x="451" y="257"/>
                    <a:pt x="455" y="255"/>
                  </a:cubicBezTo>
                  <a:cubicBezTo>
                    <a:pt x="453" y="255"/>
                    <a:pt x="457" y="251"/>
                    <a:pt x="457" y="249"/>
                  </a:cubicBezTo>
                  <a:cubicBezTo>
                    <a:pt x="457" y="249"/>
                    <a:pt x="458" y="249"/>
                    <a:pt x="458" y="250"/>
                  </a:cubicBezTo>
                  <a:cubicBezTo>
                    <a:pt x="458" y="250"/>
                    <a:pt x="458" y="250"/>
                    <a:pt x="458" y="249"/>
                  </a:cubicBezTo>
                  <a:cubicBezTo>
                    <a:pt x="458" y="249"/>
                    <a:pt x="459" y="248"/>
                    <a:pt x="459" y="248"/>
                  </a:cubicBezTo>
                  <a:cubicBezTo>
                    <a:pt x="459" y="247"/>
                    <a:pt x="459" y="246"/>
                    <a:pt x="459" y="246"/>
                  </a:cubicBezTo>
                  <a:cubicBezTo>
                    <a:pt x="459" y="245"/>
                    <a:pt x="460" y="244"/>
                    <a:pt x="460" y="244"/>
                  </a:cubicBezTo>
                  <a:cubicBezTo>
                    <a:pt x="460" y="243"/>
                    <a:pt x="459" y="241"/>
                    <a:pt x="461" y="241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62" y="239"/>
                    <a:pt x="461" y="238"/>
                    <a:pt x="461" y="237"/>
                  </a:cubicBezTo>
                  <a:cubicBezTo>
                    <a:pt x="461" y="237"/>
                    <a:pt x="462" y="236"/>
                    <a:pt x="462" y="235"/>
                  </a:cubicBezTo>
                  <a:cubicBezTo>
                    <a:pt x="462" y="234"/>
                    <a:pt x="461" y="234"/>
                    <a:pt x="461" y="233"/>
                  </a:cubicBezTo>
                  <a:cubicBezTo>
                    <a:pt x="461" y="233"/>
                    <a:pt x="461" y="233"/>
                    <a:pt x="461" y="232"/>
                  </a:cubicBezTo>
                  <a:cubicBezTo>
                    <a:pt x="462" y="231"/>
                    <a:pt x="464" y="231"/>
                    <a:pt x="465" y="229"/>
                  </a:cubicBezTo>
                  <a:cubicBezTo>
                    <a:pt x="465" y="229"/>
                    <a:pt x="464" y="229"/>
                    <a:pt x="465" y="228"/>
                  </a:cubicBezTo>
                  <a:cubicBezTo>
                    <a:pt x="466" y="227"/>
                    <a:pt x="466" y="226"/>
                    <a:pt x="465" y="225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57" name="Freeform 1405"/>
            <p:cNvSpPr>
              <a:spLocks/>
            </p:cNvSpPr>
            <p:nvPr/>
          </p:nvSpPr>
          <p:spPr bwMode="auto">
            <a:xfrm>
              <a:off x="2847" y="1279"/>
              <a:ext cx="547" cy="344"/>
            </a:xfrm>
            <a:custGeom>
              <a:avLst/>
              <a:gdLst>
                <a:gd name="T0" fmla="*/ 543 w 399"/>
                <a:gd name="T1" fmla="*/ 152 h 251"/>
                <a:gd name="T2" fmla="*/ 524 w 399"/>
                <a:gd name="T3" fmla="*/ 129 h 251"/>
                <a:gd name="T4" fmla="*/ 506 w 399"/>
                <a:gd name="T5" fmla="*/ 108 h 251"/>
                <a:gd name="T6" fmla="*/ 476 w 399"/>
                <a:gd name="T7" fmla="*/ 88 h 251"/>
                <a:gd name="T8" fmla="*/ 466 w 399"/>
                <a:gd name="T9" fmla="*/ 69 h 251"/>
                <a:gd name="T10" fmla="*/ 461 w 399"/>
                <a:gd name="T11" fmla="*/ 45 h 251"/>
                <a:gd name="T12" fmla="*/ 466 w 399"/>
                <a:gd name="T13" fmla="*/ 32 h 251"/>
                <a:gd name="T14" fmla="*/ 458 w 399"/>
                <a:gd name="T15" fmla="*/ 15 h 251"/>
                <a:gd name="T16" fmla="*/ 457 w 399"/>
                <a:gd name="T17" fmla="*/ 1 h 251"/>
                <a:gd name="T18" fmla="*/ 7 w 399"/>
                <a:gd name="T19" fmla="*/ 1 h 251"/>
                <a:gd name="T20" fmla="*/ 14 w 399"/>
                <a:gd name="T21" fmla="*/ 14 h 251"/>
                <a:gd name="T22" fmla="*/ 8 w 399"/>
                <a:gd name="T23" fmla="*/ 23 h 251"/>
                <a:gd name="T24" fmla="*/ 10 w 399"/>
                <a:gd name="T25" fmla="*/ 27 h 251"/>
                <a:gd name="T26" fmla="*/ 18 w 399"/>
                <a:gd name="T27" fmla="*/ 33 h 251"/>
                <a:gd name="T28" fmla="*/ 18 w 399"/>
                <a:gd name="T29" fmla="*/ 49 h 251"/>
                <a:gd name="T30" fmla="*/ 15 w 399"/>
                <a:gd name="T31" fmla="*/ 55 h 251"/>
                <a:gd name="T32" fmla="*/ 14 w 399"/>
                <a:gd name="T33" fmla="*/ 63 h 251"/>
                <a:gd name="T34" fmla="*/ 10 w 399"/>
                <a:gd name="T35" fmla="*/ 75 h 251"/>
                <a:gd name="T36" fmla="*/ 10 w 399"/>
                <a:gd name="T37" fmla="*/ 93 h 251"/>
                <a:gd name="T38" fmla="*/ 15 w 399"/>
                <a:gd name="T39" fmla="*/ 99 h 251"/>
                <a:gd name="T40" fmla="*/ 16 w 399"/>
                <a:gd name="T41" fmla="*/ 107 h 251"/>
                <a:gd name="T42" fmla="*/ 25 w 399"/>
                <a:gd name="T43" fmla="*/ 118 h 251"/>
                <a:gd name="T44" fmla="*/ 22 w 399"/>
                <a:gd name="T45" fmla="*/ 129 h 251"/>
                <a:gd name="T46" fmla="*/ 29 w 399"/>
                <a:gd name="T47" fmla="*/ 137 h 251"/>
                <a:gd name="T48" fmla="*/ 36 w 399"/>
                <a:gd name="T49" fmla="*/ 162 h 251"/>
                <a:gd name="T50" fmla="*/ 37 w 399"/>
                <a:gd name="T51" fmla="*/ 166 h 251"/>
                <a:gd name="T52" fmla="*/ 45 w 399"/>
                <a:gd name="T53" fmla="*/ 173 h 251"/>
                <a:gd name="T54" fmla="*/ 48 w 399"/>
                <a:gd name="T55" fmla="*/ 185 h 251"/>
                <a:gd name="T56" fmla="*/ 51 w 399"/>
                <a:gd name="T57" fmla="*/ 197 h 251"/>
                <a:gd name="T58" fmla="*/ 49 w 399"/>
                <a:gd name="T59" fmla="*/ 211 h 251"/>
                <a:gd name="T60" fmla="*/ 49 w 399"/>
                <a:gd name="T61" fmla="*/ 218 h 251"/>
                <a:gd name="T62" fmla="*/ 55 w 399"/>
                <a:gd name="T63" fmla="*/ 222 h 251"/>
                <a:gd name="T64" fmla="*/ 62 w 399"/>
                <a:gd name="T65" fmla="*/ 236 h 251"/>
                <a:gd name="T66" fmla="*/ 64 w 399"/>
                <a:gd name="T67" fmla="*/ 243 h 251"/>
                <a:gd name="T68" fmla="*/ 67 w 399"/>
                <a:gd name="T69" fmla="*/ 258 h 251"/>
                <a:gd name="T70" fmla="*/ 67 w 399"/>
                <a:gd name="T71" fmla="*/ 274 h 251"/>
                <a:gd name="T72" fmla="*/ 73 w 399"/>
                <a:gd name="T73" fmla="*/ 285 h 251"/>
                <a:gd name="T74" fmla="*/ 69 w 399"/>
                <a:gd name="T75" fmla="*/ 302 h 251"/>
                <a:gd name="T76" fmla="*/ 75 w 399"/>
                <a:gd name="T77" fmla="*/ 314 h 251"/>
                <a:gd name="T78" fmla="*/ 280 w 399"/>
                <a:gd name="T79" fmla="*/ 321 h 251"/>
                <a:gd name="T80" fmla="*/ 418 w 399"/>
                <a:gd name="T81" fmla="*/ 322 h 251"/>
                <a:gd name="T82" fmla="*/ 424 w 399"/>
                <a:gd name="T83" fmla="*/ 329 h 251"/>
                <a:gd name="T84" fmla="*/ 432 w 399"/>
                <a:gd name="T85" fmla="*/ 337 h 251"/>
                <a:gd name="T86" fmla="*/ 436 w 399"/>
                <a:gd name="T87" fmla="*/ 344 h 251"/>
                <a:gd name="T88" fmla="*/ 444 w 399"/>
                <a:gd name="T89" fmla="*/ 334 h 251"/>
                <a:gd name="T90" fmla="*/ 448 w 399"/>
                <a:gd name="T91" fmla="*/ 317 h 251"/>
                <a:gd name="T92" fmla="*/ 470 w 399"/>
                <a:gd name="T93" fmla="*/ 291 h 251"/>
                <a:gd name="T94" fmla="*/ 480 w 399"/>
                <a:gd name="T95" fmla="*/ 274 h 251"/>
                <a:gd name="T96" fmla="*/ 467 w 399"/>
                <a:gd name="T97" fmla="*/ 252 h 251"/>
                <a:gd name="T98" fmla="*/ 474 w 399"/>
                <a:gd name="T99" fmla="*/ 228 h 251"/>
                <a:gd name="T100" fmla="*/ 507 w 399"/>
                <a:gd name="T101" fmla="*/ 221 h 251"/>
                <a:gd name="T102" fmla="*/ 528 w 399"/>
                <a:gd name="T103" fmla="*/ 211 h 251"/>
                <a:gd name="T104" fmla="*/ 536 w 399"/>
                <a:gd name="T105" fmla="*/ 191 h 251"/>
                <a:gd name="T106" fmla="*/ 546 w 399"/>
                <a:gd name="T107" fmla="*/ 171 h 2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99"/>
                <a:gd name="T163" fmla="*/ 0 h 251"/>
                <a:gd name="T164" fmla="*/ 399 w 399"/>
                <a:gd name="T165" fmla="*/ 251 h 2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99" h="251">
                  <a:moveTo>
                    <a:pt x="399" y="120"/>
                  </a:moveTo>
                  <a:cubicBezTo>
                    <a:pt x="398" y="117"/>
                    <a:pt x="397" y="116"/>
                    <a:pt x="398" y="113"/>
                  </a:cubicBezTo>
                  <a:cubicBezTo>
                    <a:pt x="398" y="112"/>
                    <a:pt x="398" y="111"/>
                    <a:pt x="396" y="111"/>
                  </a:cubicBezTo>
                  <a:cubicBezTo>
                    <a:pt x="395" y="110"/>
                    <a:pt x="395" y="109"/>
                    <a:pt x="394" y="108"/>
                  </a:cubicBezTo>
                  <a:cubicBezTo>
                    <a:pt x="390" y="104"/>
                    <a:pt x="385" y="105"/>
                    <a:pt x="382" y="100"/>
                  </a:cubicBezTo>
                  <a:cubicBezTo>
                    <a:pt x="381" y="98"/>
                    <a:pt x="382" y="96"/>
                    <a:pt x="382" y="94"/>
                  </a:cubicBezTo>
                  <a:cubicBezTo>
                    <a:pt x="381" y="92"/>
                    <a:pt x="378" y="90"/>
                    <a:pt x="377" y="89"/>
                  </a:cubicBezTo>
                  <a:cubicBezTo>
                    <a:pt x="375" y="88"/>
                    <a:pt x="373" y="86"/>
                    <a:pt x="371" y="85"/>
                  </a:cubicBezTo>
                  <a:cubicBezTo>
                    <a:pt x="368" y="83"/>
                    <a:pt x="368" y="82"/>
                    <a:pt x="369" y="79"/>
                  </a:cubicBezTo>
                  <a:cubicBezTo>
                    <a:pt x="369" y="78"/>
                    <a:pt x="367" y="75"/>
                    <a:pt x="366" y="74"/>
                  </a:cubicBezTo>
                  <a:cubicBezTo>
                    <a:pt x="365" y="72"/>
                    <a:pt x="365" y="70"/>
                    <a:pt x="363" y="69"/>
                  </a:cubicBezTo>
                  <a:cubicBezTo>
                    <a:pt x="358" y="67"/>
                    <a:pt x="352" y="67"/>
                    <a:pt x="347" y="64"/>
                  </a:cubicBezTo>
                  <a:cubicBezTo>
                    <a:pt x="346" y="63"/>
                    <a:pt x="344" y="62"/>
                    <a:pt x="343" y="61"/>
                  </a:cubicBezTo>
                  <a:cubicBezTo>
                    <a:pt x="342" y="59"/>
                    <a:pt x="342" y="55"/>
                    <a:pt x="342" y="54"/>
                  </a:cubicBezTo>
                  <a:cubicBezTo>
                    <a:pt x="342" y="53"/>
                    <a:pt x="341" y="51"/>
                    <a:pt x="340" y="50"/>
                  </a:cubicBezTo>
                  <a:cubicBezTo>
                    <a:pt x="340" y="49"/>
                    <a:pt x="338" y="49"/>
                    <a:pt x="338" y="48"/>
                  </a:cubicBezTo>
                  <a:cubicBezTo>
                    <a:pt x="338" y="45"/>
                    <a:pt x="337" y="42"/>
                    <a:pt x="336" y="40"/>
                  </a:cubicBezTo>
                  <a:cubicBezTo>
                    <a:pt x="336" y="37"/>
                    <a:pt x="336" y="36"/>
                    <a:pt x="336" y="33"/>
                  </a:cubicBezTo>
                  <a:cubicBezTo>
                    <a:pt x="336" y="32"/>
                    <a:pt x="335" y="31"/>
                    <a:pt x="336" y="30"/>
                  </a:cubicBezTo>
                  <a:cubicBezTo>
                    <a:pt x="336" y="29"/>
                    <a:pt x="337" y="29"/>
                    <a:pt x="337" y="29"/>
                  </a:cubicBezTo>
                  <a:cubicBezTo>
                    <a:pt x="338" y="27"/>
                    <a:pt x="339" y="25"/>
                    <a:pt x="340" y="23"/>
                  </a:cubicBezTo>
                  <a:cubicBezTo>
                    <a:pt x="342" y="21"/>
                    <a:pt x="343" y="21"/>
                    <a:pt x="342" y="19"/>
                  </a:cubicBezTo>
                  <a:cubicBezTo>
                    <a:pt x="341" y="17"/>
                    <a:pt x="340" y="15"/>
                    <a:pt x="337" y="14"/>
                  </a:cubicBezTo>
                  <a:cubicBezTo>
                    <a:pt x="335" y="13"/>
                    <a:pt x="334" y="13"/>
                    <a:pt x="334" y="11"/>
                  </a:cubicBezTo>
                  <a:cubicBezTo>
                    <a:pt x="333" y="9"/>
                    <a:pt x="334" y="8"/>
                    <a:pt x="334" y="6"/>
                  </a:cubicBezTo>
                  <a:cubicBezTo>
                    <a:pt x="333" y="5"/>
                    <a:pt x="333" y="5"/>
                    <a:pt x="332" y="4"/>
                  </a:cubicBezTo>
                  <a:cubicBezTo>
                    <a:pt x="332" y="3"/>
                    <a:pt x="333" y="2"/>
                    <a:pt x="333" y="1"/>
                  </a:cubicBezTo>
                  <a:cubicBezTo>
                    <a:pt x="284" y="1"/>
                    <a:pt x="236" y="1"/>
                    <a:pt x="187" y="0"/>
                  </a:cubicBezTo>
                  <a:cubicBezTo>
                    <a:pt x="140" y="0"/>
                    <a:pt x="93" y="0"/>
                    <a:pt x="45" y="0"/>
                  </a:cubicBezTo>
                  <a:cubicBezTo>
                    <a:pt x="32" y="1"/>
                    <a:pt x="18" y="1"/>
                    <a:pt x="5" y="1"/>
                  </a:cubicBezTo>
                  <a:cubicBezTo>
                    <a:pt x="7" y="2"/>
                    <a:pt x="5" y="3"/>
                    <a:pt x="5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9" y="9"/>
                    <a:pt x="10" y="8"/>
                    <a:pt x="10" y="10"/>
                  </a:cubicBezTo>
                  <a:cubicBezTo>
                    <a:pt x="9" y="11"/>
                    <a:pt x="10" y="12"/>
                    <a:pt x="9" y="13"/>
                  </a:cubicBezTo>
                  <a:cubicBezTo>
                    <a:pt x="9" y="14"/>
                    <a:pt x="10" y="16"/>
                    <a:pt x="9" y="17"/>
                  </a:cubicBezTo>
                  <a:cubicBezTo>
                    <a:pt x="8" y="17"/>
                    <a:pt x="6" y="17"/>
                    <a:pt x="6" y="17"/>
                  </a:cubicBezTo>
                  <a:cubicBezTo>
                    <a:pt x="6" y="17"/>
                    <a:pt x="7" y="18"/>
                    <a:pt x="6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7" y="22"/>
                    <a:pt x="7" y="21"/>
                  </a:cubicBezTo>
                  <a:cubicBezTo>
                    <a:pt x="8" y="22"/>
                    <a:pt x="7" y="23"/>
                    <a:pt x="9" y="23"/>
                  </a:cubicBezTo>
                  <a:cubicBezTo>
                    <a:pt x="9" y="22"/>
                    <a:pt x="12" y="23"/>
                    <a:pt x="13" y="24"/>
                  </a:cubicBezTo>
                  <a:cubicBezTo>
                    <a:pt x="13" y="25"/>
                    <a:pt x="13" y="28"/>
                    <a:pt x="13" y="29"/>
                  </a:cubicBezTo>
                  <a:cubicBezTo>
                    <a:pt x="16" y="30"/>
                    <a:pt x="14" y="31"/>
                    <a:pt x="14" y="33"/>
                  </a:cubicBezTo>
                  <a:cubicBezTo>
                    <a:pt x="14" y="33"/>
                    <a:pt x="14" y="35"/>
                    <a:pt x="13" y="36"/>
                  </a:cubicBezTo>
                  <a:cubicBezTo>
                    <a:pt x="12" y="36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1" y="39"/>
                    <a:pt x="11" y="40"/>
                  </a:cubicBezTo>
                  <a:cubicBezTo>
                    <a:pt x="11" y="41"/>
                    <a:pt x="10" y="41"/>
                    <a:pt x="10" y="42"/>
                  </a:cubicBezTo>
                  <a:cubicBezTo>
                    <a:pt x="10" y="43"/>
                    <a:pt x="11" y="44"/>
                    <a:pt x="10" y="44"/>
                  </a:cubicBezTo>
                  <a:cubicBezTo>
                    <a:pt x="10" y="45"/>
                    <a:pt x="10" y="45"/>
                    <a:pt x="10" y="46"/>
                  </a:cubicBezTo>
                  <a:cubicBezTo>
                    <a:pt x="8" y="46"/>
                    <a:pt x="9" y="50"/>
                    <a:pt x="9" y="51"/>
                  </a:cubicBezTo>
                  <a:cubicBezTo>
                    <a:pt x="8" y="52"/>
                    <a:pt x="7" y="53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6" y="54"/>
                    <a:pt x="6" y="54"/>
                  </a:cubicBezTo>
                  <a:cubicBezTo>
                    <a:pt x="6" y="56"/>
                    <a:pt x="2" y="60"/>
                    <a:pt x="4" y="60"/>
                  </a:cubicBezTo>
                  <a:cubicBezTo>
                    <a:pt x="0" y="62"/>
                    <a:pt x="7" y="67"/>
                    <a:pt x="7" y="68"/>
                  </a:cubicBezTo>
                  <a:cubicBezTo>
                    <a:pt x="8" y="68"/>
                    <a:pt x="9" y="68"/>
                    <a:pt x="9" y="69"/>
                  </a:cubicBezTo>
                  <a:cubicBezTo>
                    <a:pt x="9" y="70"/>
                    <a:pt x="9" y="72"/>
                    <a:pt x="9" y="71"/>
                  </a:cubicBezTo>
                  <a:cubicBezTo>
                    <a:pt x="10" y="72"/>
                    <a:pt x="10" y="71"/>
                    <a:pt x="11" y="72"/>
                  </a:cubicBezTo>
                  <a:cubicBezTo>
                    <a:pt x="11" y="73"/>
                    <a:pt x="11" y="74"/>
                    <a:pt x="12" y="75"/>
                  </a:cubicBezTo>
                  <a:cubicBezTo>
                    <a:pt x="10" y="75"/>
                    <a:pt x="12" y="75"/>
                    <a:pt x="12" y="76"/>
                  </a:cubicBezTo>
                  <a:cubicBezTo>
                    <a:pt x="12" y="76"/>
                    <a:pt x="12" y="77"/>
                    <a:pt x="12" y="78"/>
                  </a:cubicBezTo>
                  <a:cubicBezTo>
                    <a:pt x="12" y="79"/>
                    <a:pt x="11" y="79"/>
                    <a:pt x="11" y="80"/>
                  </a:cubicBezTo>
                  <a:cubicBezTo>
                    <a:pt x="12" y="83"/>
                    <a:pt x="16" y="80"/>
                    <a:pt x="18" y="82"/>
                  </a:cubicBezTo>
                  <a:cubicBezTo>
                    <a:pt x="18" y="83"/>
                    <a:pt x="18" y="85"/>
                    <a:pt x="18" y="86"/>
                  </a:cubicBezTo>
                  <a:cubicBezTo>
                    <a:pt x="18" y="86"/>
                    <a:pt x="17" y="86"/>
                    <a:pt x="17" y="87"/>
                  </a:cubicBezTo>
                  <a:cubicBezTo>
                    <a:pt x="16" y="89"/>
                    <a:pt x="16" y="89"/>
                    <a:pt x="16" y="91"/>
                  </a:cubicBezTo>
                  <a:cubicBezTo>
                    <a:pt x="17" y="92"/>
                    <a:pt x="16" y="92"/>
                    <a:pt x="16" y="94"/>
                  </a:cubicBezTo>
                  <a:cubicBezTo>
                    <a:pt x="17" y="94"/>
                    <a:pt x="18" y="95"/>
                    <a:pt x="19" y="95"/>
                  </a:cubicBezTo>
                  <a:cubicBezTo>
                    <a:pt x="19" y="96"/>
                    <a:pt x="19" y="97"/>
                    <a:pt x="19" y="98"/>
                  </a:cubicBezTo>
                  <a:cubicBezTo>
                    <a:pt x="20" y="99"/>
                    <a:pt x="21" y="99"/>
                    <a:pt x="21" y="100"/>
                  </a:cubicBezTo>
                  <a:cubicBezTo>
                    <a:pt x="22" y="103"/>
                    <a:pt x="18" y="104"/>
                    <a:pt x="20" y="107"/>
                  </a:cubicBezTo>
                  <a:cubicBezTo>
                    <a:pt x="21" y="110"/>
                    <a:pt x="26" y="111"/>
                    <a:pt x="25" y="114"/>
                  </a:cubicBezTo>
                  <a:cubicBezTo>
                    <a:pt x="24" y="115"/>
                    <a:pt x="24" y="117"/>
                    <a:pt x="26" y="118"/>
                  </a:cubicBezTo>
                  <a:cubicBezTo>
                    <a:pt x="26" y="118"/>
                    <a:pt x="27" y="117"/>
                    <a:pt x="27" y="118"/>
                  </a:cubicBezTo>
                  <a:cubicBezTo>
                    <a:pt x="28" y="118"/>
                    <a:pt x="27" y="119"/>
                    <a:pt x="27" y="119"/>
                  </a:cubicBezTo>
                  <a:cubicBezTo>
                    <a:pt x="27" y="119"/>
                    <a:pt x="26" y="120"/>
                    <a:pt x="27" y="121"/>
                  </a:cubicBezTo>
                  <a:cubicBezTo>
                    <a:pt x="27" y="122"/>
                    <a:pt x="28" y="120"/>
                    <a:pt x="28" y="120"/>
                  </a:cubicBezTo>
                  <a:cubicBezTo>
                    <a:pt x="31" y="119"/>
                    <a:pt x="29" y="121"/>
                    <a:pt x="30" y="122"/>
                  </a:cubicBezTo>
                  <a:cubicBezTo>
                    <a:pt x="32" y="123"/>
                    <a:pt x="34" y="123"/>
                    <a:pt x="33" y="126"/>
                  </a:cubicBezTo>
                  <a:cubicBezTo>
                    <a:pt x="32" y="128"/>
                    <a:pt x="31" y="129"/>
                    <a:pt x="33" y="131"/>
                  </a:cubicBezTo>
                  <a:cubicBezTo>
                    <a:pt x="33" y="132"/>
                    <a:pt x="34" y="133"/>
                    <a:pt x="35" y="133"/>
                  </a:cubicBezTo>
                  <a:cubicBezTo>
                    <a:pt x="35" y="134"/>
                    <a:pt x="35" y="135"/>
                    <a:pt x="35" y="135"/>
                  </a:cubicBezTo>
                  <a:cubicBezTo>
                    <a:pt x="35" y="135"/>
                    <a:pt x="36" y="136"/>
                    <a:pt x="36" y="136"/>
                  </a:cubicBezTo>
                  <a:cubicBezTo>
                    <a:pt x="38" y="139"/>
                    <a:pt x="34" y="140"/>
                    <a:pt x="35" y="142"/>
                  </a:cubicBezTo>
                  <a:cubicBezTo>
                    <a:pt x="35" y="143"/>
                    <a:pt x="38" y="143"/>
                    <a:pt x="37" y="144"/>
                  </a:cubicBezTo>
                  <a:cubicBezTo>
                    <a:pt x="36" y="146"/>
                    <a:pt x="34" y="144"/>
                    <a:pt x="34" y="146"/>
                  </a:cubicBezTo>
                  <a:cubicBezTo>
                    <a:pt x="34" y="148"/>
                    <a:pt x="37" y="148"/>
                    <a:pt x="35" y="151"/>
                  </a:cubicBezTo>
                  <a:cubicBezTo>
                    <a:pt x="33" y="153"/>
                    <a:pt x="35" y="152"/>
                    <a:pt x="36" y="154"/>
                  </a:cubicBezTo>
                  <a:cubicBezTo>
                    <a:pt x="36" y="154"/>
                    <a:pt x="37" y="154"/>
                    <a:pt x="37" y="155"/>
                  </a:cubicBezTo>
                  <a:cubicBezTo>
                    <a:pt x="37" y="155"/>
                    <a:pt x="36" y="155"/>
                    <a:pt x="36" y="156"/>
                  </a:cubicBezTo>
                  <a:cubicBezTo>
                    <a:pt x="36" y="157"/>
                    <a:pt x="35" y="158"/>
                    <a:pt x="36" y="159"/>
                  </a:cubicBezTo>
                  <a:cubicBezTo>
                    <a:pt x="37" y="159"/>
                    <a:pt x="39" y="160"/>
                    <a:pt x="39" y="158"/>
                  </a:cubicBezTo>
                  <a:cubicBezTo>
                    <a:pt x="40" y="155"/>
                    <a:pt x="42" y="158"/>
                    <a:pt x="42" y="160"/>
                  </a:cubicBezTo>
                  <a:cubicBezTo>
                    <a:pt x="42" y="161"/>
                    <a:pt x="40" y="161"/>
                    <a:pt x="40" y="162"/>
                  </a:cubicBezTo>
                  <a:cubicBezTo>
                    <a:pt x="41" y="163"/>
                    <a:pt x="43" y="163"/>
                    <a:pt x="43" y="163"/>
                  </a:cubicBezTo>
                  <a:cubicBezTo>
                    <a:pt x="46" y="164"/>
                    <a:pt x="46" y="164"/>
                    <a:pt x="46" y="167"/>
                  </a:cubicBezTo>
                  <a:cubicBezTo>
                    <a:pt x="45" y="169"/>
                    <a:pt x="46" y="171"/>
                    <a:pt x="45" y="172"/>
                  </a:cubicBezTo>
                  <a:cubicBezTo>
                    <a:pt x="42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49" y="178"/>
                  </a:cubicBezTo>
                  <a:cubicBezTo>
                    <a:pt x="47" y="181"/>
                    <a:pt x="47" y="177"/>
                    <a:pt x="47" y="177"/>
                  </a:cubicBezTo>
                  <a:cubicBezTo>
                    <a:pt x="44" y="176"/>
                    <a:pt x="48" y="181"/>
                    <a:pt x="47" y="183"/>
                  </a:cubicBezTo>
                  <a:cubicBezTo>
                    <a:pt x="45" y="186"/>
                    <a:pt x="47" y="185"/>
                    <a:pt x="49" y="186"/>
                  </a:cubicBezTo>
                  <a:cubicBezTo>
                    <a:pt x="53" y="187"/>
                    <a:pt x="49" y="187"/>
                    <a:pt x="49" y="188"/>
                  </a:cubicBezTo>
                  <a:cubicBezTo>
                    <a:pt x="48" y="190"/>
                    <a:pt x="50" y="192"/>
                    <a:pt x="50" y="194"/>
                  </a:cubicBezTo>
                  <a:cubicBezTo>
                    <a:pt x="50" y="195"/>
                    <a:pt x="48" y="195"/>
                    <a:pt x="49" y="197"/>
                  </a:cubicBezTo>
                  <a:cubicBezTo>
                    <a:pt x="51" y="198"/>
                    <a:pt x="49" y="199"/>
                    <a:pt x="49" y="200"/>
                  </a:cubicBezTo>
                  <a:cubicBezTo>
                    <a:pt x="50" y="201"/>
                    <a:pt x="51" y="201"/>
                    <a:pt x="52" y="202"/>
                  </a:cubicBezTo>
                  <a:cubicBezTo>
                    <a:pt x="52" y="204"/>
                    <a:pt x="51" y="205"/>
                    <a:pt x="51" y="206"/>
                  </a:cubicBezTo>
                  <a:cubicBezTo>
                    <a:pt x="51" y="207"/>
                    <a:pt x="52" y="208"/>
                    <a:pt x="53" y="208"/>
                  </a:cubicBezTo>
                  <a:cubicBezTo>
                    <a:pt x="54" y="210"/>
                    <a:pt x="52" y="210"/>
                    <a:pt x="51" y="211"/>
                  </a:cubicBezTo>
                  <a:cubicBezTo>
                    <a:pt x="51" y="213"/>
                    <a:pt x="51" y="215"/>
                    <a:pt x="51" y="217"/>
                  </a:cubicBezTo>
                  <a:cubicBezTo>
                    <a:pt x="51" y="218"/>
                    <a:pt x="52" y="218"/>
                    <a:pt x="50" y="220"/>
                  </a:cubicBezTo>
                  <a:cubicBezTo>
                    <a:pt x="47" y="221"/>
                    <a:pt x="49" y="223"/>
                    <a:pt x="50" y="224"/>
                  </a:cubicBezTo>
                  <a:cubicBezTo>
                    <a:pt x="51" y="225"/>
                    <a:pt x="51" y="226"/>
                    <a:pt x="52" y="227"/>
                  </a:cubicBezTo>
                  <a:cubicBezTo>
                    <a:pt x="53" y="228"/>
                    <a:pt x="54" y="228"/>
                    <a:pt x="55" y="229"/>
                  </a:cubicBezTo>
                  <a:cubicBezTo>
                    <a:pt x="56" y="230"/>
                    <a:pt x="55" y="231"/>
                    <a:pt x="56" y="231"/>
                  </a:cubicBezTo>
                  <a:cubicBezTo>
                    <a:pt x="57" y="232"/>
                    <a:pt x="57" y="233"/>
                    <a:pt x="56" y="234"/>
                  </a:cubicBezTo>
                  <a:cubicBezTo>
                    <a:pt x="105" y="235"/>
                    <a:pt x="154" y="234"/>
                    <a:pt x="204" y="234"/>
                  </a:cubicBezTo>
                  <a:cubicBezTo>
                    <a:pt x="228" y="234"/>
                    <a:pt x="252" y="233"/>
                    <a:pt x="275" y="233"/>
                  </a:cubicBezTo>
                  <a:cubicBezTo>
                    <a:pt x="282" y="232"/>
                    <a:pt x="289" y="232"/>
                    <a:pt x="295" y="232"/>
                  </a:cubicBezTo>
                  <a:cubicBezTo>
                    <a:pt x="300" y="232"/>
                    <a:pt x="302" y="231"/>
                    <a:pt x="305" y="235"/>
                  </a:cubicBezTo>
                  <a:cubicBezTo>
                    <a:pt x="305" y="235"/>
                    <a:pt x="304" y="236"/>
                    <a:pt x="305" y="236"/>
                  </a:cubicBezTo>
                  <a:cubicBezTo>
                    <a:pt x="305" y="237"/>
                    <a:pt x="306" y="236"/>
                    <a:pt x="307" y="237"/>
                  </a:cubicBezTo>
                  <a:cubicBezTo>
                    <a:pt x="309" y="238"/>
                    <a:pt x="308" y="238"/>
                    <a:pt x="309" y="240"/>
                  </a:cubicBezTo>
                  <a:cubicBezTo>
                    <a:pt x="309" y="241"/>
                    <a:pt x="311" y="242"/>
                    <a:pt x="311" y="243"/>
                  </a:cubicBezTo>
                  <a:cubicBezTo>
                    <a:pt x="312" y="244"/>
                    <a:pt x="314" y="243"/>
                    <a:pt x="314" y="244"/>
                  </a:cubicBezTo>
                  <a:cubicBezTo>
                    <a:pt x="315" y="244"/>
                    <a:pt x="315" y="246"/>
                    <a:pt x="315" y="246"/>
                  </a:cubicBezTo>
                  <a:cubicBezTo>
                    <a:pt x="315" y="247"/>
                    <a:pt x="315" y="247"/>
                    <a:pt x="316" y="248"/>
                  </a:cubicBezTo>
                  <a:cubicBezTo>
                    <a:pt x="317" y="249"/>
                    <a:pt x="317" y="249"/>
                    <a:pt x="318" y="250"/>
                  </a:cubicBezTo>
                  <a:cubicBezTo>
                    <a:pt x="318" y="250"/>
                    <a:pt x="318" y="250"/>
                    <a:pt x="318" y="251"/>
                  </a:cubicBezTo>
                  <a:cubicBezTo>
                    <a:pt x="319" y="251"/>
                    <a:pt x="319" y="250"/>
                    <a:pt x="320" y="250"/>
                  </a:cubicBezTo>
                  <a:cubicBezTo>
                    <a:pt x="322" y="250"/>
                    <a:pt x="324" y="250"/>
                    <a:pt x="324" y="247"/>
                  </a:cubicBezTo>
                  <a:cubicBezTo>
                    <a:pt x="324" y="246"/>
                    <a:pt x="323" y="246"/>
                    <a:pt x="324" y="244"/>
                  </a:cubicBezTo>
                  <a:cubicBezTo>
                    <a:pt x="324" y="243"/>
                    <a:pt x="324" y="242"/>
                    <a:pt x="324" y="241"/>
                  </a:cubicBezTo>
                  <a:cubicBezTo>
                    <a:pt x="324" y="239"/>
                    <a:pt x="321" y="237"/>
                    <a:pt x="321" y="236"/>
                  </a:cubicBezTo>
                  <a:cubicBezTo>
                    <a:pt x="322" y="234"/>
                    <a:pt x="325" y="232"/>
                    <a:pt x="327" y="231"/>
                  </a:cubicBezTo>
                  <a:cubicBezTo>
                    <a:pt x="333" y="229"/>
                    <a:pt x="339" y="231"/>
                    <a:pt x="340" y="224"/>
                  </a:cubicBezTo>
                  <a:cubicBezTo>
                    <a:pt x="340" y="221"/>
                    <a:pt x="341" y="219"/>
                    <a:pt x="341" y="217"/>
                  </a:cubicBezTo>
                  <a:cubicBezTo>
                    <a:pt x="341" y="215"/>
                    <a:pt x="342" y="214"/>
                    <a:pt x="343" y="212"/>
                  </a:cubicBezTo>
                  <a:cubicBezTo>
                    <a:pt x="344" y="211"/>
                    <a:pt x="345" y="210"/>
                    <a:pt x="346" y="209"/>
                  </a:cubicBezTo>
                  <a:cubicBezTo>
                    <a:pt x="346" y="208"/>
                    <a:pt x="348" y="208"/>
                    <a:pt x="349" y="207"/>
                  </a:cubicBezTo>
                  <a:cubicBezTo>
                    <a:pt x="350" y="205"/>
                    <a:pt x="349" y="202"/>
                    <a:pt x="350" y="200"/>
                  </a:cubicBezTo>
                  <a:cubicBezTo>
                    <a:pt x="350" y="196"/>
                    <a:pt x="350" y="190"/>
                    <a:pt x="346" y="187"/>
                  </a:cubicBezTo>
                  <a:cubicBezTo>
                    <a:pt x="345" y="187"/>
                    <a:pt x="344" y="187"/>
                    <a:pt x="343" y="187"/>
                  </a:cubicBezTo>
                  <a:cubicBezTo>
                    <a:pt x="342" y="186"/>
                    <a:pt x="342" y="185"/>
                    <a:pt x="341" y="184"/>
                  </a:cubicBezTo>
                  <a:cubicBezTo>
                    <a:pt x="340" y="182"/>
                    <a:pt x="340" y="180"/>
                    <a:pt x="341" y="178"/>
                  </a:cubicBezTo>
                  <a:cubicBezTo>
                    <a:pt x="342" y="176"/>
                    <a:pt x="342" y="174"/>
                    <a:pt x="342" y="171"/>
                  </a:cubicBezTo>
                  <a:cubicBezTo>
                    <a:pt x="343" y="169"/>
                    <a:pt x="344" y="167"/>
                    <a:pt x="346" y="166"/>
                  </a:cubicBezTo>
                  <a:cubicBezTo>
                    <a:pt x="348" y="165"/>
                    <a:pt x="350" y="167"/>
                    <a:pt x="353" y="166"/>
                  </a:cubicBezTo>
                  <a:cubicBezTo>
                    <a:pt x="355" y="165"/>
                    <a:pt x="356" y="164"/>
                    <a:pt x="359" y="164"/>
                  </a:cubicBezTo>
                  <a:cubicBezTo>
                    <a:pt x="363" y="165"/>
                    <a:pt x="367" y="165"/>
                    <a:pt x="370" y="161"/>
                  </a:cubicBezTo>
                  <a:cubicBezTo>
                    <a:pt x="372" y="160"/>
                    <a:pt x="373" y="159"/>
                    <a:pt x="376" y="159"/>
                  </a:cubicBezTo>
                  <a:cubicBezTo>
                    <a:pt x="378" y="159"/>
                    <a:pt x="379" y="159"/>
                    <a:pt x="381" y="157"/>
                  </a:cubicBezTo>
                  <a:cubicBezTo>
                    <a:pt x="382" y="155"/>
                    <a:pt x="384" y="155"/>
                    <a:pt x="385" y="154"/>
                  </a:cubicBezTo>
                  <a:cubicBezTo>
                    <a:pt x="388" y="153"/>
                    <a:pt x="386" y="151"/>
                    <a:pt x="387" y="149"/>
                  </a:cubicBezTo>
                  <a:cubicBezTo>
                    <a:pt x="387" y="147"/>
                    <a:pt x="388" y="146"/>
                    <a:pt x="388" y="144"/>
                  </a:cubicBezTo>
                  <a:cubicBezTo>
                    <a:pt x="389" y="142"/>
                    <a:pt x="388" y="141"/>
                    <a:pt x="391" y="139"/>
                  </a:cubicBezTo>
                  <a:cubicBezTo>
                    <a:pt x="392" y="138"/>
                    <a:pt x="396" y="137"/>
                    <a:pt x="396" y="136"/>
                  </a:cubicBezTo>
                  <a:cubicBezTo>
                    <a:pt x="397" y="135"/>
                    <a:pt x="397" y="132"/>
                    <a:pt x="397" y="130"/>
                  </a:cubicBezTo>
                  <a:cubicBezTo>
                    <a:pt x="398" y="128"/>
                    <a:pt x="398" y="127"/>
                    <a:pt x="398" y="125"/>
                  </a:cubicBezTo>
                  <a:cubicBezTo>
                    <a:pt x="397" y="124"/>
                    <a:pt x="399" y="121"/>
                    <a:pt x="399" y="120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58" name="Freeform 1406"/>
            <p:cNvSpPr>
              <a:spLocks/>
            </p:cNvSpPr>
            <p:nvPr/>
          </p:nvSpPr>
          <p:spPr bwMode="auto">
            <a:xfrm>
              <a:off x="2229" y="1333"/>
              <a:ext cx="731" cy="332"/>
            </a:xfrm>
            <a:custGeom>
              <a:avLst/>
              <a:gdLst>
                <a:gd name="T0" fmla="*/ 723 w 533"/>
                <a:gd name="T1" fmla="*/ 326 h 241"/>
                <a:gd name="T2" fmla="*/ 721 w 533"/>
                <a:gd name="T3" fmla="*/ 317 h 241"/>
                <a:gd name="T4" fmla="*/ 716 w 533"/>
                <a:gd name="T5" fmla="*/ 304 h 241"/>
                <a:gd name="T6" fmla="*/ 702 w 533"/>
                <a:gd name="T7" fmla="*/ 298 h 241"/>
                <a:gd name="T8" fmla="*/ 702 w 533"/>
                <a:gd name="T9" fmla="*/ 282 h 241"/>
                <a:gd name="T10" fmla="*/ 702 w 533"/>
                <a:gd name="T11" fmla="*/ 271 h 241"/>
                <a:gd name="T12" fmla="*/ 693 w 533"/>
                <a:gd name="T13" fmla="*/ 267 h 241"/>
                <a:gd name="T14" fmla="*/ 687 w 533"/>
                <a:gd name="T15" fmla="*/ 255 h 241"/>
                <a:gd name="T16" fmla="*/ 687 w 533"/>
                <a:gd name="T17" fmla="*/ 236 h 241"/>
                <a:gd name="T18" fmla="*/ 688 w 533"/>
                <a:gd name="T19" fmla="*/ 225 h 241"/>
                <a:gd name="T20" fmla="*/ 684 w 533"/>
                <a:gd name="T21" fmla="*/ 215 h 241"/>
                <a:gd name="T22" fmla="*/ 684 w 533"/>
                <a:gd name="T23" fmla="*/ 201 h 241"/>
                <a:gd name="T24" fmla="*/ 682 w 533"/>
                <a:gd name="T25" fmla="*/ 189 h 241"/>
                <a:gd name="T26" fmla="*/ 679 w 533"/>
                <a:gd name="T27" fmla="*/ 182 h 241"/>
                <a:gd name="T28" fmla="*/ 680 w 533"/>
                <a:gd name="T29" fmla="*/ 171 h 241"/>
                <a:gd name="T30" fmla="*/ 675 w 533"/>
                <a:gd name="T31" fmla="*/ 165 h 241"/>
                <a:gd name="T32" fmla="*/ 667 w 533"/>
                <a:gd name="T33" fmla="*/ 160 h 241"/>
                <a:gd name="T34" fmla="*/ 667 w 533"/>
                <a:gd name="T35" fmla="*/ 150 h 241"/>
                <a:gd name="T36" fmla="*/ 665 w 533"/>
                <a:gd name="T37" fmla="*/ 141 h 241"/>
                <a:gd name="T38" fmla="*/ 662 w 533"/>
                <a:gd name="T39" fmla="*/ 127 h 241"/>
                <a:gd name="T40" fmla="*/ 662 w 533"/>
                <a:gd name="T41" fmla="*/ 114 h 241"/>
                <a:gd name="T42" fmla="*/ 654 w 533"/>
                <a:gd name="T43" fmla="*/ 112 h 241"/>
                <a:gd name="T44" fmla="*/ 651 w 533"/>
                <a:gd name="T45" fmla="*/ 106 h 241"/>
                <a:gd name="T46" fmla="*/ 645 w 533"/>
                <a:gd name="T47" fmla="*/ 92 h 241"/>
                <a:gd name="T48" fmla="*/ 643 w 533"/>
                <a:gd name="T49" fmla="*/ 77 h 241"/>
                <a:gd name="T50" fmla="*/ 642 w 533"/>
                <a:gd name="T51" fmla="*/ 63 h 241"/>
                <a:gd name="T52" fmla="*/ 628 w 533"/>
                <a:gd name="T53" fmla="*/ 54 h 241"/>
                <a:gd name="T54" fmla="*/ 616 w 533"/>
                <a:gd name="T55" fmla="*/ 45 h 241"/>
                <a:gd name="T56" fmla="*/ 606 w 533"/>
                <a:gd name="T57" fmla="*/ 34 h 241"/>
                <a:gd name="T58" fmla="*/ 592 w 533"/>
                <a:gd name="T59" fmla="*/ 30 h 241"/>
                <a:gd name="T60" fmla="*/ 582 w 533"/>
                <a:gd name="T61" fmla="*/ 26 h 241"/>
                <a:gd name="T62" fmla="*/ 572 w 533"/>
                <a:gd name="T63" fmla="*/ 18 h 241"/>
                <a:gd name="T64" fmla="*/ 550 w 533"/>
                <a:gd name="T65" fmla="*/ 17 h 241"/>
                <a:gd name="T66" fmla="*/ 540 w 533"/>
                <a:gd name="T67" fmla="*/ 18 h 241"/>
                <a:gd name="T68" fmla="*/ 531 w 533"/>
                <a:gd name="T69" fmla="*/ 17 h 241"/>
                <a:gd name="T70" fmla="*/ 509 w 533"/>
                <a:gd name="T71" fmla="*/ 26 h 241"/>
                <a:gd name="T72" fmla="*/ 479 w 533"/>
                <a:gd name="T73" fmla="*/ 14 h 241"/>
                <a:gd name="T74" fmla="*/ 464 w 533"/>
                <a:gd name="T75" fmla="*/ 1 h 241"/>
                <a:gd name="T76" fmla="*/ 141 w 533"/>
                <a:gd name="T77" fmla="*/ 1 h 241"/>
                <a:gd name="T78" fmla="*/ 0 w 533"/>
                <a:gd name="T79" fmla="*/ 220 h 241"/>
                <a:gd name="T80" fmla="*/ 167 w 533"/>
                <a:gd name="T81" fmla="*/ 220 h 241"/>
                <a:gd name="T82" fmla="*/ 167 w 533"/>
                <a:gd name="T83" fmla="*/ 304 h 241"/>
                <a:gd name="T84" fmla="*/ 292 w 533"/>
                <a:gd name="T85" fmla="*/ 331 h 241"/>
                <a:gd name="T86" fmla="*/ 731 w 533"/>
                <a:gd name="T87" fmla="*/ 331 h 24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33"/>
                <a:gd name="T133" fmla="*/ 0 h 241"/>
                <a:gd name="T134" fmla="*/ 533 w 533"/>
                <a:gd name="T135" fmla="*/ 241 h 24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33" h="241">
                  <a:moveTo>
                    <a:pt x="533" y="240"/>
                  </a:moveTo>
                  <a:cubicBezTo>
                    <a:pt x="532" y="239"/>
                    <a:pt x="531" y="239"/>
                    <a:pt x="530" y="238"/>
                  </a:cubicBezTo>
                  <a:cubicBezTo>
                    <a:pt x="529" y="238"/>
                    <a:pt x="528" y="239"/>
                    <a:pt x="527" y="237"/>
                  </a:cubicBezTo>
                  <a:cubicBezTo>
                    <a:pt x="526" y="236"/>
                    <a:pt x="528" y="234"/>
                    <a:pt x="528" y="232"/>
                  </a:cubicBezTo>
                  <a:cubicBezTo>
                    <a:pt x="528" y="231"/>
                    <a:pt x="528" y="231"/>
                    <a:pt x="527" y="230"/>
                  </a:cubicBezTo>
                  <a:cubicBezTo>
                    <a:pt x="527" y="230"/>
                    <a:pt x="526" y="230"/>
                    <a:pt x="526" y="230"/>
                  </a:cubicBezTo>
                  <a:cubicBezTo>
                    <a:pt x="526" y="229"/>
                    <a:pt x="526" y="228"/>
                    <a:pt x="526" y="228"/>
                  </a:cubicBezTo>
                  <a:cubicBezTo>
                    <a:pt x="524" y="227"/>
                    <a:pt x="523" y="226"/>
                    <a:pt x="523" y="224"/>
                  </a:cubicBezTo>
                  <a:cubicBezTo>
                    <a:pt x="523" y="222"/>
                    <a:pt x="525" y="222"/>
                    <a:pt x="522" y="221"/>
                  </a:cubicBezTo>
                  <a:cubicBezTo>
                    <a:pt x="521" y="220"/>
                    <a:pt x="518" y="221"/>
                    <a:pt x="519" y="218"/>
                  </a:cubicBezTo>
                  <a:cubicBezTo>
                    <a:pt x="519" y="217"/>
                    <a:pt x="517" y="216"/>
                    <a:pt x="516" y="216"/>
                  </a:cubicBezTo>
                  <a:cubicBezTo>
                    <a:pt x="515" y="215"/>
                    <a:pt x="513" y="217"/>
                    <a:pt x="512" y="216"/>
                  </a:cubicBezTo>
                  <a:cubicBezTo>
                    <a:pt x="512" y="215"/>
                    <a:pt x="514" y="214"/>
                    <a:pt x="514" y="213"/>
                  </a:cubicBezTo>
                  <a:cubicBezTo>
                    <a:pt x="515" y="212"/>
                    <a:pt x="512" y="209"/>
                    <a:pt x="512" y="208"/>
                  </a:cubicBezTo>
                  <a:cubicBezTo>
                    <a:pt x="512" y="207"/>
                    <a:pt x="513" y="206"/>
                    <a:pt x="512" y="205"/>
                  </a:cubicBezTo>
                  <a:cubicBezTo>
                    <a:pt x="512" y="204"/>
                    <a:pt x="510" y="204"/>
                    <a:pt x="510" y="203"/>
                  </a:cubicBezTo>
                  <a:cubicBezTo>
                    <a:pt x="510" y="202"/>
                    <a:pt x="510" y="201"/>
                    <a:pt x="510" y="200"/>
                  </a:cubicBezTo>
                  <a:cubicBezTo>
                    <a:pt x="512" y="200"/>
                    <a:pt x="513" y="199"/>
                    <a:pt x="512" y="197"/>
                  </a:cubicBezTo>
                  <a:cubicBezTo>
                    <a:pt x="510" y="194"/>
                    <a:pt x="510" y="198"/>
                    <a:pt x="509" y="199"/>
                  </a:cubicBezTo>
                  <a:cubicBezTo>
                    <a:pt x="508" y="198"/>
                    <a:pt x="507" y="199"/>
                    <a:pt x="506" y="198"/>
                  </a:cubicBezTo>
                  <a:cubicBezTo>
                    <a:pt x="506" y="198"/>
                    <a:pt x="505" y="195"/>
                    <a:pt x="505" y="194"/>
                  </a:cubicBezTo>
                  <a:cubicBezTo>
                    <a:pt x="505" y="193"/>
                    <a:pt x="507" y="193"/>
                    <a:pt x="507" y="192"/>
                  </a:cubicBezTo>
                  <a:cubicBezTo>
                    <a:pt x="507" y="192"/>
                    <a:pt x="505" y="191"/>
                    <a:pt x="505" y="190"/>
                  </a:cubicBezTo>
                  <a:cubicBezTo>
                    <a:pt x="505" y="187"/>
                    <a:pt x="501" y="188"/>
                    <a:pt x="501" y="185"/>
                  </a:cubicBezTo>
                  <a:cubicBezTo>
                    <a:pt x="500" y="183"/>
                    <a:pt x="497" y="183"/>
                    <a:pt x="499" y="181"/>
                  </a:cubicBezTo>
                  <a:cubicBezTo>
                    <a:pt x="500" y="179"/>
                    <a:pt x="501" y="179"/>
                    <a:pt x="501" y="177"/>
                  </a:cubicBezTo>
                  <a:cubicBezTo>
                    <a:pt x="502" y="175"/>
                    <a:pt x="500" y="173"/>
                    <a:pt x="501" y="171"/>
                  </a:cubicBezTo>
                  <a:cubicBezTo>
                    <a:pt x="501" y="170"/>
                    <a:pt x="503" y="171"/>
                    <a:pt x="503" y="169"/>
                  </a:cubicBezTo>
                  <a:cubicBezTo>
                    <a:pt x="503" y="168"/>
                    <a:pt x="502" y="167"/>
                    <a:pt x="501" y="166"/>
                  </a:cubicBezTo>
                  <a:cubicBezTo>
                    <a:pt x="501" y="165"/>
                    <a:pt x="502" y="164"/>
                    <a:pt x="502" y="163"/>
                  </a:cubicBezTo>
                  <a:cubicBezTo>
                    <a:pt x="502" y="162"/>
                    <a:pt x="500" y="162"/>
                    <a:pt x="500" y="161"/>
                  </a:cubicBezTo>
                  <a:cubicBezTo>
                    <a:pt x="499" y="160"/>
                    <a:pt x="500" y="159"/>
                    <a:pt x="500" y="157"/>
                  </a:cubicBezTo>
                  <a:cubicBezTo>
                    <a:pt x="500" y="157"/>
                    <a:pt x="499" y="157"/>
                    <a:pt x="499" y="156"/>
                  </a:cubicBezTo>
                  <a:cubicBezTo>
                    <a:pt x="499" y="155"/>
                    <a:pt x="500" y="155"/>
                    <a:pt x="500" y="154"/>
                  </a:cubicBezTo>
                  <a:cubicBezTo>
                    <a:pt x="500" y="153"/>
                    <a:pt x="498" y="150"/>
                    <a:pt x="499" y="149"/>
                  </a:cubicBezTo>
                  <a:cubicBezTo>
                    <a:pt x="499" y="148"/>
                    <a:pt x="503" y="146"/>
                    <a:pt x="499" y="146"/>
                  </a:cubicBezTo>
                  <a:cubicBezTo>
                    <a:pt x="498" y="146"/>
                    <a:pt x="497" y="146"/>
                    <a:pt x="496" y="145"/>
                  </a:cubicBezTo>
                  <a:cubicBezTo>
                    <a:pt x="495" y="144"/>
                    <a:pt x="497" y="144"/>
                    <a:pt x="497" y="143"/>
                  </a:cubicBezTo>
                  <a:cubicBezTo>
                    <a:pt x="497" y="141"/>
                    <a:pt x="494" y="136"/>
                    <a:pt x="497" y="137"/>
                  </a:cubicBezTo>
                  <a:cubicBezTo>
                    <a:pt x="498" y="137"/>
                    <a:pt x="496" y="141"/>
                    <a:pt x="498" y="138"/>
                  </a:cubicBezTo>
                  <a:cubicBezTo>
                    <a:pt x="499" y="137"/>
                    <a:pt x="499" y="136"/>
                    <a:pt x="499" y="135"/>
                  </a:cubicBezTo>
                  <a:cubicBezTo>
                    <a:pt x="497" y="134"/>
                    <a:pt x="494" y="136"/>
                    <a:pt x="495" y="132"/>
                  </a:cubicBezTo>
                  <a:cubicBezTo>
                    <a:pt x="495" y="132"/>
                    <a:pt x="496" y="131"/>
                    <a:pt x="496" y="130"/>
                  </a:cubicBezTo>
                  <a:cubicBezTo>
                    <a:pt x="496" y="130"/>
                    <a:pt x="496" y="128"/>
                    <a:pt x="496" y="127"/>
                  </a:cubicBezTo>
                  <a:cubicBezTo>
                    <a:pt x="495" y="126"/>
                    <a:pt x="497" y="125"/>
                    <a:pt x="496" y="124"/>
                  </a:cubicBezTo>
                  <a:cubicBezTo>
                    <a:pt x="496" y="123"/>
                    <a:pt x="495" y="124"/>
                    <a:pt x="494" y="124"/>
                  </a:cubicBezTo>
                  <a:cubicBezTo>
                    <a:pt x="493" y="123"/>
                    <a:pt x="491" y="123"/>
                    <a:pt x="491" y="122"/>
                  </a:cubicBezTo>
                  <a:cubicBezTo>
                    <a:pt x="490" y="121"/>
                    <a:pt x="491" y="121"/>
                    <a:pt x="492" y="120"/>
                  </a:cubicBezTo>
                  <a:cubicBezTo>
                    <a:pt x="492" y="119"/>
                    <a:pt x="490" y="115"/>
                    <a:pt x="489" y="118"/>
                  </a:cubicBezTo>
                  <a:cubicBezTo>
                    <a:pt x="489" y="119"/>
                    <a:pt x="488" y="119"/>
                    <a:pt x="487" y="119"/>
                  </a:cubicBezTo>
                  <a:cubicBezTo>
                    <a:pt x="485" y="118"/>
                    <a:pt x="486" y="117"/>
                    <a:pt x="486" y="116"/>
                  </a:cubicBezTo>
                  <a:cubicBezTo>
                    <a:pt x="486" y="115"/>
                    <a:pt x="487" y="115"/>
                    <a:pt x="486" y="114"/>
                  </a:cubicBezTo>
                  <a:cubicBezTo>
                    <a:pt x="486" y="112"/>
                    <a:pt x="485" y="113"/>
                    <a:pt x="485" y="111"/>
                  </a:cubicBezTo>
                  <a:cubicBezTo>
                    <a:pt x="485" y="110"/>
                    <a:pt x="486" y="110"/>
                    <a:pt x="486" y="109"/>
                  </a:cubicBezTo>
                  <a:cubicBezTo>
                    <a:pt x="485" y="108"/>
                    <a:pt x="484" y="107"/>
                    <a:pt x="484" y="106"/>
                  </a:cubicBezTo>
                  <a:cubicBezTo>
                    <a:pt x="484" y="104"/>
                    <a:pt x="486" y="106"/>
                    <a:pt x="487" y="105"/>
                  </a:cubicBezTo>
                  <a:cubicBezTo>
                    <a:pt x="488" y="103"/>
                    <a:pt x="486" y="104"/>
                    <a:pt x="485" y="102"/>
                  </a:cubicBezTo>
                  <a:cubicBezTo>
                    <a:pt x="485" y="100"/>
                    <a:pt x="488" y="99"/>
                    <a:pt x="487" y="96"/>
                  </a:cubicBezTo>
                  <a:cubicBezTo>
                    <a:pt x="486" y="95"/>
                    <a:pt x="484" y="96"/>
                    <a:pt x="485" y="94"/>
                  </a:cubicBezTo>
                  <a:cubicBezTo>
                    <a:pt x="485" y="92"/>
                    <a:pt x="484" y="93"/>
                    <a:pt x="483" y="92"/>
                  </a:cubicBezTo>
                  <a:cubicBezTo>
                    <a:pt x="483" y="91"/>
                    <a:pt x="482" y="89"/>
                    <a:pt x="482" y="89"/>
                  </a:cubicBezTo>
                  <a:cubicBezTo>
                    <a:pt x="482" y="88"/>
                    <a:pt x="483" y="88"/>
                    <a:pt x="483" y="86"/>
                  </a:cubicBezTo>
                  <a:cubicBezTo>
                    <a:pt x="483" y="87"/>
                    <a:pt x="483" y="83"/>
                    <a:pt x="483" y="83"/>
                  </a:cubicBezTo>
                  <a:cubicBezTo>
                    <a:pt x="482" y="82"/>
                    <a:pt x="481" y="83"/>
                    <a:pt x="480" y="82"/>
                  </a:cubicBezTo>
                  <a:cubicBezTo>
                    <a:pt x="479" y="81"/>
                    <a:pt x="481" y="80"/>
                    <a:pt x="479" y="80"/>
                  </a:cubicBezTo>
                  <a:cubicBezTo>
                    <a:pt x="478" y="80"/>
                    <a:pt x="478" y="81"/>
                    <a:pt x="477" y="81"/>
                  </a:cubicBezTo>
                  <a:cubicBezTo>
                    <a:pt x="476" y="81"/>
                    <a:pt x="476" y="80"/>
                    <a:pt x="477" y="79"/>
                  </a:cubicBezTo>
                  <a:cubicBezTo>
                    <a:pt x="478" y="78"/>
                    <a:pt x="477" y="78"/>
                    <a:pt x="477" y="77"/>
                  </a:cubicBezTo>
                  <a:cubicBezTo>
                    <a:pt x="477" y="77"/>
                    <a:pt x="475" y="78"/>
                    <a:pt x="475" y="77"/>
                  </a:cubicBezTo>
                  <a:cubicBezTo>
                    <a:pt x="474" y="76"/>
                    <a:pt x="474" y="75"/>
                    <a:pt x="474" y="74"/>
                  </a:cubicBezTo>
                  <a:cubicBezTo>
                    <a:pt x="474" y="72"/>
                    <a:pt x="476" y="71"/>
                    <a:pt x="473" y="70"/>
                  </a:cubicBezTo>
                  <a:cubicBezTo>
                    <a:pt x="473" y="70"/>
                    <a:pt x="470" y="68"/>
                    <a:pt x="470" y="67"/>
                  </a:cubicBezTo>
                  <a:cubicBezTo>
                    <a:pt x="470" y="67"/>
                    <a:pt x="470" y="65"/>
                    <a:pt x="470" y="64"/>
                  </a:cubicBezTo>
                  <a:cubicBezTo>
                    <a:pt x="470" y="63"/>
                    <a:pt x="472" y="63"/>
                    <a:pt x="471" y="61"/>
                  </a:cubicBezTo>
                  <a:cubicBezTo>
                    <a:pt x="471" y="59"/>
                    <a:pt x="469" y="58"/>
                    <a:pt x="469" y="56"/>
                  </a:cubicBezTo>
                  <a:cubicBezTo>
                    <a:pt x="468" y="54"/>
                    <a:pt x="465" y="54"/>
                    <a:pt x="466" y="51"/>
                  </a:cubicBezTo>
                  <a:cubicBezTo>
                    <a:pt x="467" y="50"/>
                    <a:pt x="466" y="49"/>
                    <a:pt x="466" y="48"/>
                  </a:cubicBezTo>
                  <a:cubicBezTo>
                    <a:pt x="466" y="47"/>
                    <a:pt x="467" y="47"/>
                    <a:pt x="468" y="46"/>
                  </a:cubicBezTo>
                  <a:cubicBezTo>
                    <a:pt x="468" y="45"/>
                    <a:pt x="468" y="43"/>
                    <a:pt x="468" y="42"/>
                  </a:cubicBezTo>
                  <a:cubicBezTo>
                    <a:pt x="466" y="40"/>
                    <a:pt x="462" y="43"/>
                    <a:pt x="461" y="42"/>
                  </a:cubicBezTo>
                  <a:cubicBezTo>
                    <a:pt x="460" y="41"/>
                    <a:pt x="460" y="39"/>
                    <a:pt x="458" y="39"/>
                  </a:cubicBezTo>
                  <a:cubicBezTo>
                    <a:pt x="457" y="39"/>
                    <a:pt x="457" y="40"/>
                    <a:pt x="455" y="40"/>
                  </a:cubicBezTo>
                  <a:cubicBezTo>
                    <a:pt x="452" y="40"/>
                    <a:pt x="454" y="38"/>
                    <a:pt x="452" y="36"/>
                  </a:cubicBezTo>
                  <a:cubicBezTo>
                    <a:pt x="451" y="35"/>
                    <a:pt x="449" y="34"/>
                    <a:pt x="449" y="33"/>
                  </a:cubicBezTo>
                  <a:cubicBezTo>
                    <a:pt x="447" y="31"/>
                    <a:pt x="450" y="30"/>
                    <a:pt x="449" y="28"/>
                  </a:cubicBezTo>
                  <a:cubicBezTo>
                    <a:pt x="448" y="26"/>
                    <a:pt x="444" y="29"/>
                    <a:pt x="442" y="27"/>
                  </a:cubicBezTo>
                  <a:cubicBezTo>
                    <a:pt x="442" y="26"/>
                    <a:pt x="442" y="25"/>
                    <a:pt x="442" y="25"/>
                  </a:cubicBezTo>
                  <a:cubicBezTo>
                    <a:pt x="441" y="24"/>
                    <a:pt x="439" y="23"/>
                    <a:pt x="438" y="23"/>
                  </a:cubicBezTo>
                  <a:cubicBezTo>
                    <a:pt x="437" y="22"/>
                    <a:pt x="436" y="22"/>
                    <a:pt x="434" y="22"/>
                  </a:cubicBezTo>
                  <a:cubicBezTo>
                    <a:pt x="432" y="23"/>
                    <a:pt x="434" y="23"/>
                    <a:pt x="432" y="22"/>
                  </a:cubicBezTo>
                  <a:cubicBezTo>
                    <a:pt x="432" y="22"/>
                    <a:pt x="432" y="20"/>
                    <a:pt x="431" y="20"/>
                  </a:cubicBezTo>
                  <a:cubicBezTo>
                    <a:pt x="431" y="19"/>
                    <a:pt x="428" y="20"/>
                    <a:pt x="428" y="20"/>
                  </a:cubicBezTo>
                  <a:cubicBezTo>
                    <a:pt x="427" y="20"/>
                    <a:pt x="425" y="20"/>
                    <a:pt x="424" y="19"/>
                  </a:cubicBezTo>
                  <a:cubicBezTo>
                    <a:pt x="422" y="19"/>
                    <a:pt x="423" y="18"/>
                    <a:pt x="421" y="17"/>
                  </a:cubicBezTo>
                  <a:cubicBezTo>
                    <a:pt x="420" y="16"/>
                    <a:pt x="418" y="17"/>
                    <a:pt x="417" y="16"/>
                  </a:cubicBezTo>
                  <a:cubicBezTo>
                    <a:pt x="417" y="15"/>
                    <a:pt x="417" y="14"/>
                    <a:pt x="417" y="13"/>
                  </a:cubicBezTo>
                  <a:cubicBezTo>
                    <a:pt x="416" y="12"/>
                    <a:pt x="414" y="13"/>
                    <a:pt x="413" y="12"/>
                  </a:cubicBezTo>
                  <a:cubicBezTo>
                    <a:pt x="410" y="12"/>
                    <a:pt x="409" y="11"/>
                    <a:pt x="406" y="12"/>
                  </a:cubicBezTo>
                  <a:cubicBezTo>
                    <a:pt x="404" y="12"/>
                    <a:pt x="403" y="13"/>
                    <a:pt x="401" y="12"/>
                  </a:cubicBezTo>
                  <a:cubicBezTo>
                    <a:pt x="401" y="12"/>
                    <a:pt x="401" y="11"/>
                    <a:pt x="401" y="11"/>
                  </a:cubicBezTo>
                  <a:cubicBezTo>
                    <a:pt x="400" y="11"/>
                    <a:pt x="399" y="12"/>
                    <a:pt x="398" y="12"/>
                  </a:cubicBezTo>
                  <a:cubicBezTo>
                    <a:pt x="397" y="12"/>
                    <a:pt x="396" y="14"/>
                    <a:pt x="394" y="13"/>
                  </a:cubicBezTo>
                  <a:cubicBezTo>
                    <a:pt x="393" y="13"/>
                    <a:pt x="394" y="11"/>
                    <a:pt x="392" y="11"/>
                  </a:cubicBezTo>
                  <a:cubicBezTo>
                    <a:pt x="391" y="12"/>
                    <a:pt x="391" y="14"/>
                    <a:pt x="389" y="14"/>
                  </a:cubicBezTo>
                  <a:cubicBezTo>
                    <a:pt x="388" y="14"/>
                    <a:pt x="388" y="12"/>
                    <a:pt x="387" y="12"/>
                  </a:cubicBezTo>
                  <a:cubicBezTo>
                    <a:pt x="385" y="11"/>
                    <a:pt x="385" y="13"/>
                    <a:pt x="384" y="14"/>
                  </a:cubicBezTo>
                  <a:cubicBezTo>
                    <a:pt x="381" y="15"/>
                    <a:pt x="380" y="9"/>
                    <a:pt x="377" y="13"/>
                  </a:cubicBezTo>
                  <a:cubicBezTo>
                    <a:pt x="375" y="15"/>
                    <a:pt x="375" y="18"/>
                    <a:pt x="371" y="19"/>
                  </a:cubicBezTo>
                  <a:cubicBezTo>
                    <a:pt x="367" y="21"/>
                    <a:pt x="362" y="17"/>
                    <a:pt x="360" y="14"/>
                  </a:cubicBezTo>
                  <a:cubicBezTo>
                    <a:pt x="359" y="15"/>
                    <a:pt x="356" y="12"/>
                    <a:pt x="354" y="11"/>
                  </a:cubicBezTo>
                  <a:cubicBezTo>
                    <a:pt x="352" y="11"/>
                    <a:pt x="350" y="10"/>
                    <a:pt x="349" y="10"/>
                  </a:cubicBezTo>
                  <a:cubicBezTo>
                    <a:pt x="347" y="9"/>
                    <a:pt x="347" y="8"/>
                    <a:pt x="345" y="7"/>
                  </a:cubicBezTo>
                  <a:cubicBezTo>
                    <a:pt x="343" y="6"/>
                    <a:pt x="342" y="6"/>
                    <a:pt x="340" y="4"/>
                  </a:cubicBezTo>
                  <a:cubicBezTo>
                    <a:pt x="340" y="2"/>
                    <a:pt x="339" y="1"/>
                    <a:pt x="338" y="1"/>
                  </a:cubicBezTo>
                  <a:cubicBezTo>
                    <a:pt x="335" y="1"/>
                    <a:pt x="333" y="1"/>
                    <a:pt x="330" y="1"/>
                  </a:cubicBezTo>
                  <a:cubicBezTo>
                    <a:pt x="302" y="1"/>
                    <a:pt x="275" y="1"/>
                    <a:pt x="247" y="1"/>
                  </a:cubicBezTo>
                  <a:cubicBezTo>
                    <a:pt x="199" y="1"/>
                    <a:pt x="151" y="1"/>
                    <a:pt x="103" y="1"/>
                  </a:cubicBezTo>
                  <a:cubicBezTo>
                    <a:pt x="69" y="1"/>
                    <a:pt x="34" y="1"/>
                    <a:pt x="0" y="0"/>
                  </a:cubicBezTo>
                  <a:cubicBezTo>
                    <a:pt x="0" y="50"/>
                    <a:pt x="0" y="100"/>
                    <a:pt x="0" y="150"/>
                  </a:cubicBezTo>
                  <a:cubicBezTo>
                    <a:pt x="0" y="154"/>
                    <a:pt x="0" y="157"/>
                    <a:pt x="0" y="160"/>
                  </a:cubicBezTo>
                  <a:cubicBezTo>
                    <a:pt x="26" y="160"/>
                    <a:pt x="52" y="160"/>
                    <a:pt x="78" y="160"/>
                  </a:cubicBezTo>
                  <a:cubicBezTo>
                    <a:pt x="90" y="160"/>
                    <a:pt x="102" y="160"/>
                    <a:pt x="114" y="160"/>
                  </a:cubicBezTo>
                  <a:cubicBezTo>
                    <a:pt x="116" y="160"/>
                    <a:pt x="119" y="160"/>
                    <a:pt x="122" y="160"/>
                  </a:cubicBezTo>
                  <a:cubicBezTo>
                    <a:pt x="123" y="160"/>
                    <a:pt x="122" y="165"/>
                    <a:pt x="122" y="166"/>
                  </a:cubicBezTo>
                  <a:cubicBezTo>
                    <a:pt x="122" y="172"/>
                    <a:pt x="122" y="179"/>
                    <a:pt x="122" y="185"/>
                  </a:cubicBezTo>
                  <a:cubicBezTo>
                    <a:pt x="122" y="197"/>
                    <a:pt x="122" y="209"/>
                    <a:pt x="122" y="221"/>
                  </a:cubicBezTo>
                  <a:cubicBezTo>
                    <a:pt x="122" y="222"/>
                    <a:pt x="122" y="240"/>
                    <a:pt x="122" y="240"/>
                  </a:cubicBezTo>
                  <a:cubicBezTo>
                    <a:pt x="128" y="240"/>
                    <a:pt x="134" y="240"/>
                    <a:pt x="140" y="240"/>
                  </a:cubicBezTo>
                  <a:cubicBezTo>
                    <a:pt x="164" y="240"/>
                    <a:pt x="189" y="240"/>
                    <a:pt x="213" y="240"/>
                  </a:cubicBezTo>
                  <a:cubicBezTo>
                    <a:pt x="262" y="240"/>
                    <a:pt x="311" y="240"/>
                    <a:pt x="360" y="240"/>
                  </a:cubicBezTo>
                  <a:cubicBezTo>
                    <a:pt x="410" y="240"/>
                    <a:pt x="459" y="241"/>
                    <a:pt x="509" y="240"/>
                  </a:cubicBezTo>
                  <a:cubicBezTo>
                    <a:pt x="511" y="240"/>
                    <a:pt x="533" y="241"/>
                    <a:pt x="533" y="240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59" name="Freeform 1422"/>
            <p:cNvSpPr>
              <a:spLocks/>
            </p:cNvSpPr>
            <p:nvPr/>
          </p:nvSpPr>
          <p:spPr bwMode="auto">
            <a:xfrm>
              <a:off x="3278" y="1386"/>
              <a:ext cx="338" cy="611"/>
            </a:xfrm>
            <a:custGeom>
              <a:avLst/>
              <a:gdLst>
                <a:gd name="T0" fmla="*/ 334 w 247"/>
                <a:gd name="T1" fmla="*/ 404 h 445"/>
                <a:gd name="T2" fmla="*/ 335 w 247"/>
                <a:gd name="T3" fmla="*/ 398 h 445"/>
                <a:gd name="T4" fmla="*/ 330 w 247"/>
                <a:gd name="T5" fmla="*/ 380 h 445"/>
                <a:gd name="T6" fmla="*/ 326 w 247"/>
                <a:gd name="T7" fmla="*/ 375 h 445"/>
                <a:gd name="T8" fmla="*/ 328 w 247"/>
                <a:gd name="T9" fmla="*/ 360 h 445"/>
                <a:gd name="T10" fmla="*/ 335 w 247"/>
                <a:gd name="T11" fmla="*/ 147 h 445"/>
                <a:gd name="T12" fmla="*/ 331 w 247"/>
                <a:gd name="T13" fmla="*/ 82 h 445"/>
                <a:gd name="T14" fmla="*/ 328 w 247"/>
                <a:gd name="T15" fmla="*/ 70 h 445"/>
                <a:gd name="T16" fmla="*/ 323 w 247"/>
                <a:gd name="T17" fmla="*/ 54 h 445"/>
                <a:gd name="T18" fmla="*/ 311 w 247"/>
                <a:gd name="T19" fmla="*/ 18 h 445"/>
                <a:gd name="T20" fmla="*/ 286 w 247"/>
                <a:gd name="T21" fmla="*/ 4 h 445"/>
                <a:gd name="T22" fmla="*/ 92 w 247"/>
                <a:gd name="T23" fmla="*/ 3 h 445"/>
                <a:gd name="T24" fmla="*/ 83 w 247"/>
                <a:gd name="T25" fmla="*/ 14 h 445"/>
                <a:gd name="T26" fmla="*/ 94 w 247"/>
                <a:gd name="T27" fmla="*/ 33 h 445"/>
                <a:gd name="T28" fmla="*/ 115 w 247"/>
                <a:gd name="T29" fmla="*/ 47 h 445"/>
                <a:gd name="T30" fmla="*/ 114 w 247"/>
                <a:gd name="T31" fmla="*/ 63 h 445"/>
                <a:gd name="T32" fmla="*/ 107 w 247"/>
                <a:gd name="T33" fmla="*/ 82 h 445"/>
                <a:gd name="T34" fmla="*/ 96 w 247"/>
                <a:gd name="T35" fmla="*/ 106 h 445"/>
                <a:gd name="T36" fmla="*/ 74 w 247"/>
                <a:gd name="T37" fmla="*/ 118 h 445"/>
                <a:gd name="T38" fmla="*/ 40 w 247"/>
                <a:gd name="T39" fmla="*/ 125 h 445"/>
                <a:gd name="T40" fmla="*/ 40 w 247"/>
                <a:gd name="T41" fmla="*/ 150 h 445"/>
                <a:gd name="T42" fmla="*/ 37 w 247"/>
                <a:gd name="T43" fmla="*/ 188 h 445"/>
                <a:gd name="T44" fmla="*/ 14 w 247"/>
                <a:gd name="T45" fmla="*/ 213 h 445"/>
                <a:gd name="T46" fmla="*/ 14 w 247"/>
                <a:gd name="T47" fmla="*/ 228 h 445"/>
                <a:gd name="T48" fmla="*/ 5 w 247"/>
                <a:gd name="T49" fmla="*/ 242 h 445"/>
                <a:gd name="T50" fmla="*/ 10 w 247"/>
                <a:gd name="T51" fmla="*/ 297 h 445"/>
                <a:gd name="T52" fmla="*/ 23 w 247"/>
                <a:gd name="T53" fmla="*/ 317 h 445"/>
                <a:gd name="T54" fmla="*/ 40 w 247"/>
                <a:gd name="T55" fmla="*/ 336 h 445"/>
                <a:gd name="T56" fmla="*/ 62 w 247"/>
                <a:gd name="T57" fmla="*/ 354 h 445"/>
                <a:gd name="T58" fmla="*/ 71 w 247"/>
                <a:gd name="T59" fmla="*/ 378 h 445"/>
                <a:gd name="T60" fmla="*/ 79 w 247"/>
                <a:gd name="T61" fmla="*/ 402 h 445"/>
                <a:gd name="T62" fmla="*/ 100 w 247"/>
                <a:gd name="T63" fmla="*/ 394 h 445"/>
                <a:gd name="T64" fmla="*/ 111 w 247"/>
                <a:gd name="T65" fmla="*/ 417 h 445"/>
                <a:gd name="T66" fmla="*/ 101 w 247"/>
                <a:gd name="T67" fmla="*/ 453 h 445"/>
                <a:gd name="T68" fmla="*/ 105 w 247"/>
                <a:gd name="T69" fmla="*/ 479 h 445"/>
                <a:gd name="T70" fmla="*/ 125 w 247"/>
                <a:gd name="T71" fmla="*/ 498 h 445"/>
                <a:gd name="T72" fmla="*/ 133 w 247"/>
                <a:gd name="T73" fmla="*/ 511 h 445"/>
                <a:gd name="T74" fmla="*/ 145 w 247"/>
                <a:gd name="T75" fmla="*/ 514 h 445"/>
                <a:gd name="T76" fmla="*/ 159 w 247"/>
                <a:gd name="T77" fmla="*/ 526 h 445"/>
                <a:gd name="T78" fmla="*/ 168 w 247"/>
                <a:gd name="T79" fmla="*/ 538 h 445"/>
                <a:gd name="T80" fmla="*/ 177 w 247"/>
                <a:gd name="T81" fmla="*/ 566 h 445"/>
                <a:gd name="T82" fmla="*/ 174 w 247"/>
                <a:gd name="T83" fmla="*/ 581 h 445"/>
                <a:gd name="T84" fmla="*/ 179 w 247"/>
                <a:gd name="T85" fmla="*/ 601 h 445"/>
                <a:gd name="T86" fmla="*/ 186 w 247"/>
                <a:gd name="T87" fmla="*/ 603 h 445"/>
                <a:gd name="T88" fmla="*/ 200 w 247"/>
                <a:gd name="T89" fmla="*/ 610 h 445"/>
                <a:gd name="T90" fmla="*/ 230 w 247"/>
                <a:gd name="T91" fmla="*/ 589 h 445"/>
                <a:gd name="T92" fmla="*/ 256 w 247"/>
                <a:gd name="T93" fmla="*/ 600 h 445"/>
                <a:gd name="T94" fmla="*/ 261 w 247"/>
                <a:gd name="T95" fmla="*/ 560 h 445"/>
                <a:gd name="T96" fmla="*/ 289 w 247"/>
                <a:gd name="T97" fmla="*/ 553 h 445"/>
                <a:gd name="T98" fmla="*/ 290 w 247"/>
                <a:gd name="T99" fmla="*/ 527 h 445"/>
                <a:gd name="T100" fmla="*/ 289 w 247"/>
                <a:gd name="T101" fmla="*/ 516 h 445"/>
                <a:gd name="T102" fmla="*/ 287 w 247"/>
                <a:gd name="T103" fmla="*/ 508 h 445"/>
                <a:gd name="T104" fmla="*/ 290 w 247"/>
                <a:gd name="T105" fmla="*/ 507 h 445"/>
                <a:gd name="T106" fmla="*/ 293 w 247"/>
                <a:gd name="T107" fmla="*/ 501 h 445"/>
                <a:gd name="T108" fmla="*/ 294 w 247"/>
                <a:gd name="T109" fmla="*/ 492 h 445"/>
                <a:gd name="T110" fmla="*/ 300 w 247"/>
                <a:gd name="T111" fmla="*/ 483 h 445"/>
                <a:gd name="T112" fmla="*/ 297 w 247"/>
                <a:gd name="T113" fmla="*/ 470 h 445"/>
                <a:gd name="T114" fmla="*/ 302 w 247"/>
                <a:gd name="T115" fmla="*/ 465 h 445"/>
                <a:gd name="T116" fmla="*/ 307 w 247"/>
                <a:gd name="T117" fmla="*/ 467 h 445"/>
                <a:gd name="T118" fmla="*/ 317 w 247"/>
                <a:gd name="T119" fmla="*/ 449 h 445"/>
                <a:gd name="T120" fmla="*/ 324 w 247"/>
                <a:gd name="T121" fmla="*/ 441 h 445"/>
                <a:gd name="T122" fmla="*/ 328 w 247"/>
                <a:gd name="T123" fmla="*/ 424 h 44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7"/>
                <a:gd name="T187" fmla="*/ 0 h 445"/>
                <a:gd name="T188" fmla="*/ 247 w 247"/>
                <a:gd name="T189" fmla="*/ 445 h 44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7" h="445">
                  <a:moveTo>
                    <a:pt x="246" y="303"/>
                  </a:moveTo>
                  <a:cubicBezTo>
                    <a:pt x="246" y="302"/>
                    <a:pt x="246" y="301"/>
                    <a:pt x="245" y="301"/>
                  </a:cubicBezTo>
                  <a:cubicBezTo>
                    <a:pt x="247" y="300"/>
                    <a:pt x="244" y="296"/>
                    <a:pt x="244" y="294"/>
                  </a:cubicBezTo>
                  <a:cubicBezTo>
                    <a:pt x="244" y="294"/>
                    <a:pt x="243" y="293"/>
                    <a:pt x="243" y="293"/>
                  </a:cubicBezTo>
                  <a:cubicBezTo>
                    <a:pt x="243" y="293"/>
                    <a:pt x="244" y="292"/>
                    <a:pt x="244" y="292"/>
                  </a:cubicBezTo>
                  <a:cubicBezTo>
                    <a:pt x="244" y="291"/>
                    <a:pt x="243" y="291"/>
                    <a:pt x="245" y="290"/>
                  </a:cubicBezTo>
                  <a:cubicBezTo>
                    <a:pt x="244" y="289"/>
                    <a:pt x="246" y="287"/>
                    <a:pt x="245" y="286"/>
                  </a:cubicBezTo>
                  <a:cubicBezTo>
                    <a:pt x="245" y="284"/>
                    <a:pt x="243" y="284"/>
                    <a:pt x="241" y="283"/>
                  </a:cubicBezTo>
                  <a:cubicBezTo>
                    <a:pt x="242" y="283"/>
                    <a:pt x="242" y="278"/>
                    <a:pt x="241" y="277"/>
                  </a:cubicBezTo>
                  <a:cubicBezTo>
                    <a:pt x="241" y="276"/>
                    <a:pt x="240" y="276"/>
                    <a:pt x="239" y="276"/>
                  </a:cubicBezTo>
                  <a:cubicBezTo>
                    <a:pt x="239" y="275"/>
                    <a:pt x="240" y="274"/>
                    <a:pt x="239" y="274"/>
                  </a:cubicBezTo>
                  <a:cubicBezTo>
                    <a:pt x="239" y="274"/>
                    <a:pt x="235" y="273"/>
                    <a:pt x="238" y="273"/>
                  </a:cubicBezTo>
                  <a:cubicBezTo>
                    <a:pt x="237" y="272"/>
                    <a:pt x="236" y="270"/>
                    <a:pt x="239" y="270"/>
                  </a:cubicBezTo>
                  <a:cubicBezTo>
                    <a:pt x="237" y="269"/>
                    <a:pt x="242" y="266"/>
                    <a:pt x="242" y="263"/>
                  </a:cubicBezTo>
                  <a:cubicBezTo>
                    <a:pt x="241" y="261"/>
                    <a:pt x="241" y="264"/>
                    <a:pt x="240" y="262"/>
                  </a:cubicBezTo>
                  <a:cubicBezTo>
                    <a:pt x="239" y="260"/>
                    <a:pt x="241" y="258"/>
                    <a:pt x="239" y="258"/>
                  </a:cubicBezTo>
                  <a:cubicBezTo>
                    <a:pt x="241" y="257"/>
                    <a:pt x="242" y="254"/>
                    <a:pt x="244" y="254"/>
                  </a:cubicBezTo>
                  <a:cubicBezTo>
                    <a:pt x="244" y="205"/>
                    <a:pt x="245" y="156"/>
                    <a:pt x="245" y="107"/>
                  </a:cubicBezTo>
                  <a:cubicBezTo>
                    <a:pt x="245" y="96"/>
                    <a:pt x="245" y="85"/>
                    <a:pt x="245" y="75"/>
                  </a:cubicBezTo>
                  <a:cubicBezTo>
                    <a:pt x="245" y="71"/>
                    <a:pt x="246" y="66"/>
                    <a:pt x="244" y="63"/>
                  </a:cubicBezTo>
                  <a:cubicBezTo>
                    <a:pt x="244" y="62"/>
                    <a:pt x="242" y="61"/>
                    <a:pt x="242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41" y="59"/>
                    <a:pt x="238" y="52"/>
                    <a:pt x="240" y="51"/>
                  </a:cubicBezTo>
                  <a:cubicBezTo>
                    <a:pt x="239" y="51"/>
                    <a:pt x="239" y="50"/>
                    <a:pt x="239" y="50"/>
                  </a:cubicBezTo>
                  <a:cubicBezTo>
                    <a:pt x="238" y="49"/>
                    <a:pt x="238" y="46"/>
                    <a:pt x="238" y="46"/>
                  </a:cubicBezTo>
                  <a:cubicBezTo>
                    <a:pt x="237" y="45"/>
                    <a:pt x="236" y="42"/>
                    <a:pt x="236" y="39"/>
                  </a:cubicBezTo>
                  <a:cubicBezTo>
                    <a:pt x="235" y="36"/>
                    <a:pt x="233" y="35"/>
                    <a:pt x="232" y="32"/>
                  </a:cubicBezTo>
                  <a:cubicBezTo>
                    <a:pt x="229" y="28"/>
                    <a:pt x="227" y="26"/>
                    <a:pt x="226" y="22"/>
                  </a:cubicBezTo>
                  <a:cubicBezTo>
                    <a:pt x="226" y="19"/>
                    <a:pt x="226" y="17"/>
                    <a:pt x="227" y="13"/>
                  </a:cubicBezTo>
                  <a:cubicBezTo>
                    <a:pt x="227" y="13"/>
                    <a:pt x="227" y="14"/>
                    <a:pt x="227" y="14"/>
                  </a:cubicBezTo>
                  <a:cubicBezTo>
                    <a:pt x="227" y="10"/>
                    <a:pt x="229" y="7"/>
                    <a:pt x="228" y="4"/>
                  </a:cubicBezTo>
                  <a:cubicBezTo>
                    <a:pt x="227" y="2"/>
                    <a:pt x="211" y="3"/>
                    <a:pt x="209" y="3"/>
                  </a:cubicBezTo>
                  <a:cubicBezTo>
                    <a:pt x="197" y="3"/>
                    <a:pt x="185" y="3"/>
                    <a:pt x="174" y="3"/>
                  </a:cubicBezTo>
                  <a:cubicBezTo>
                    <a:pt x="150" y="3"/>
                    <a:pt x="126" y="2"/>
                    <a:pt x="103" y="2"/>
                  </a:cubicBezTo>
                  <a:cubicBezTo>
                    <a:pt x="91" y="2"/>
                    <a:pt x="79" y="2"/>
                    <a:pt x="67" y="2"/>
                  </a:cubicBezTo>
                  <a:cubicBezTo>
                    <a:pt x="65" y="2"/>
                    <a:pt x="54" y="0"/>
                    <a:pt x="54" y="3"/>
                  </a:cubicBezTo>
                  <a:cubicBezTo>
                    <a:pt x="53" y="6"/>
                    <a:pt x="57" y="6"/>
                    <a:pt x="59" y="7"/>
                  </a:cubicBezTo>
                  <a:cubicBezTo>
                    <a:pt x="60" y="8"/>
                    <a:pt x="60" y="9"/>
                    <a:pt x="61" y="10"/>
                  </a:cubicBezTo>
                  <a:cubicBezTo>
                    <a:pt x="62" y="10"/>
                    <a:pt x="63" y="11"/>
                    <a:pt x="64" y="12"/>
                  </a:cubicBezTo>
                  <a:cubicBezTo>
                    <a:pt x="66" y="13"/>
                    <a:pt x="68" y="16"/>
                    <a:pt x="68" y="18"/>
                  </a:cubicBezTo>
                  <a:cubicBezTo>
                    <a:pt x="69" y="20"/>
                    <a:pt x="67" y="21"/>
                    <a:pt x="69" y="24"/>
                  </a:cubicBezTo>
                  <a:cubicBezTo>
                    <a:pt x="71" y="26"/>
                    <a:pt x="73" y="26"/>
                    <a:pt x="75" y="28"/>
                  </a:cubicBezTo>
                  <a:cubicBezTo>
                    <a:pt x="77" y="28"/>
                    <a:pt x="81" y="29"/>
                    <a:pt x="81" y="32"/>
                  </a:cubicBezTo>
                  <a:cubicBezTo>
                    <a:pt x="81" y="33"/>
                    <a:pt x="83" y="33"/>
                    <a:pt x="84" y="34"/>
                  </a:cubicBezTo>
                  <a:cubicBezTo>
                    <a:pt x="84" y="35"/>
                    <a:pt x="83" y="36"/>
                    <a:pt x="83" y="37"/>
                  </a:cubicBezTo>
                  <a:cubicBezTo>
                    <a:pt x="84" y="40"/>
                    <a:pt x="85" y="41"/>
                    <a:pt x="85" y="44"/>
                  </a:cubicBezTo>
                  <a:cubicBezTo>
                    <a:pt x="84" y="45"/>
                    <a:pt x="83" y="45"/>
                    <a:pt x="83" y="46"/>
                  </a:cubicBezTo>
                  <a:cubicBezTo>
                    <a:pt x="83" y="47"/>
                    <a:pt x="84" y="48"/>
                    <a:pt x="84" y="49"/>
                  </a:cubicBezTo>
                  <a:cubicBezTo>
                    <a:pt x="84" y="51"/>
                    <a:pt x="83" y="54"/>
                    <a:pt x="82" y="56"/>
                  </a:cubicBezTo>
                  <a:cubicBezTo>
                    <a:pt x="81" y="59"/>
                    <a:pt x="81" y="59"/>
                    <a:pt x="78" y="60"/>
                  </a:cubicBezTo>
                  <a:cubicBezTo>
                    <a:pt x="75" y="62"/>
                    <a:pt x="74" y="63"/>
                    <a:pt x="74" y="66"/>
                  </a:cubicBezTo>
                  <a:cubicBezTo>
                    <a:pt x="74" y="68"/>
                    <a:pt x="73" y="69"/>
                    <a:pt x="73" y="71"/>
                  </a:cubicBezTo>
                  <a:cubicBezTo>
                    <a:pt x="72" y="76"/>
                    <a:pt x="73" y="75"/>
                    <a:pt x="70" y="77"/>
                  </a:cubicBezTo>
                  <a:cubicBezTo>
                    <a:pt x="68" y="78"/>
                    <a:pt x="67" y="80"/>
                    <a:pt x="65" y="81"/>
                  </a:cubicBezTo>
                  <a:cubicBezTo>
                    <a:pt x="63" y="82"/>
                    <a:pt x="61" y="80"/>
                    <a:pt x="59" y="81"/>
                  </a:cubicBezTo>
                  <a:cubicBezTo>
                    <a:pt x="56" y="82"/>
                    <a:pt x="56" y="84"/>
                    <a:pt x="54" y="86"/>
                  </a:cubicBezTo>
                  <a:cubicBezTo>
                    <a:pt x="50" y="88"/>
                    <a:pt x="45" y="85"/>
                    <a:pt x="42" y="86"/>
                  </a:cubicBezTo>
                  <a:cubicBezTo>
                    <a:pt x="39" y="87"/>
                    <a:pt x="38" y="90"/>
                    <a:pt x="35" y="88"/>
                  </a:cubicBezTo>
                  <a:cubicBezTo>
                    <a:pt x="33" y="88"/>
                    <a:pt x="30" y="88"/>
                    <a:pt x="29" y="91"/>
                  </a:cubicBezTo>
                  <a:cubicBezTo>
                    <a:pt x="29" y="92"/>
                    <a:pt x="29" y="95"/>
                    <a:pt x="28" y="97"/>
                  </a:cubicBezTo>
                  <a:cubicBezTo>
                    <a:pt x="28" y="99"/>
                    <a:pt x="25" y="101"/>
                    <a:pt x="26" y="103"/>
                  </a:cubicBezTo>
                  <a:cubicBezTo>
                    <a:pt x="26" y="104"/>
                    <a:pt x="28" y="108"/>
                    <a:pt x="29" y="109"/>
                  </a:cubicBezTo>
                  <a:cubicBezTo>
                    <a:pt x="31" y="110"/>
                    <a:pt x="32" y="109"/>
                    <a:pt x="34" y="111"/>
                  </a:cubicBezTo>
                  <a:cubicBezTo>
                    <a:pt x="37" y="115"/>
                    <a:pt x="36" y="121"/>
                    <a:pt x="35" y="126"/>
                  </a:cubicBezTo>
                  <a:cubicBezTo>
                    <a:pt x="35" y="130"/>
                    <a:pt x="29" y="132"/>
                    <a:pt x="27" y="137"/>
                  </a:cubicBezTo>
                  <a:cubicBezTo>
                    <a:pt x="26" y="140"/>
                    <a:pt x="27" y="146"/>
                    <a:pt x="25" y="149"/>
                  </a:cubicBezTo>
                  <a:cubicBezTo>
                    <a:pt x="23" y="152"/>
                    <a:pt x="21" y="151"/>
                    <a:pt x="18" y="151"/>
                  </a:cubicBezTo>
                  <a:cubicBezTo>
                    <a:pt x="15" y="152"/>
                    <a:pt x="12" y="153"/>
                    <a:pt x="10" y="155"/>
                  </a:cubicBezTo>
                  <a:cubicBezTo>
                    <a:pt x="9" y="156"/>
                    <a:pt x="8" y="157"/>
                    <a:pt x="7" y="158"/>
                  </a:cubicBezTo>
                  <a:cubicBezTo>
                    <a:pt x="7" y="159"/>
                    <a:pt x="8" y="159"/>
                    <a:pt x="9" y="160"/>
                  </a:cubicBezTo>
                  <a:cubicBezTo>
                    <a:pt x="11" y="163"/>
                    <a:pt x="10" y="164"/>
                    <a:pt x="10" y="166"/>
                  </a:cubicBezTo>
                  <a:cubicBezTo>
                    <a:pt x="9" y="169"/>
                    <a:pt x="11" y="170"/>
                    <a:pt x="9" y="172"/>
                  </a:cubicBezTo>
                  <a:cubicBezTo>
                    <a:pt x="9" y="172"/>
                    <a:pt x="7" y="173"/>
                    <a:pt x="6" y="173"/>
                  </a:cubicBezTo>
                  <a:cubicBezTo>
                    <a:pt x="5" y="174"/>
                    <a:pt x="5" y="175"/>
                    <a:pt x="4" y="176"/>
                  </a:cubicBezTo>
                  <a:cubicBezTo>
                    <a:pt x="1" y="184"/>
                    <a:pt x="0" y="195"/>
                    <a:pt x="4" y="202"/>
                  </a:cubicBezTo>
                  <a:cubicBezTo>
                    <a:pt x="4" y="204"/>
                    <a:pt x="7" y="207"/>
                    <a:pt x="7" y="209"/>
                  </a:cubicBezTo>
                  <a:cubicBezTo>
                    <a:pt x="7" y="212"/>
                    <a:pt x="4" y="212"/>
                    <a:pt x="7" y="216"/>
                  </a:cubicBezTo>
                  <a:cubicBezTo>
                    <a:pt x="9" y="218"/>
                    <a:pt x="10" y="218"/>
                    <a:pt x="10" y="221"/>
                  </a:cubicBezTo>
                  <a:cubicBezTo>
                    <a:pt x="10" y="224"/>
                    <a:pt x="10" y="225"/>
                    <a:pt x="12" y="227"/>
                  </a:cubicBezTo>
                  <a:cubicBezTo>
                    <a:pt x="14" y="228"/>
                    <a:pt x="16" y="229"/>
                    <a:pt x="17" y="231"/>
                  </a:cubicBezTo>
                  <a:cubicBezTo>
                    <a:pt x="18" y="233"/>
                    <a:pt x="21" y="234"/>
                    <a:pt x="22" y="235"/>
                  </a:cubicBezTo>
                  <a:cubicBezTo>
                    <a:pt x="23" y="239"/>
                    <a:pt x="23" y="238"/>
                    <a:pt x="26" y="239"/>
                  </a:cubicBezTo>
                  <a:cubicBezTo>
                    <a:pt x="28" y="240"/>
                    <a:pt x="28" y="244"/>
                    <a:pt x="29" y="245"/>
                  </a:cubicBezTo>
                  <a:cubicBezTo>
                    <a:pt x="31" y="247"/>
                    <a:pt x="33" y="249"/>
                    <a:pt x="35" y="250"/>
                  </a:cubicBezTo>
                  <a:cubicBezTo>
                    <a:pt x="37" y="250"/>
                    <a:pt x="38" y="253"/>
                    <a:pt x="40" y="254"/>
                  </a:cubicBezTo>
                  <a:cubicBezTo>
                    <a:pt x="42" y="255"/>
                    <a:pt x="43" y="256"/>
                    <a:pt x="45" y="258"/>
                  </a:cubicBezTo>
                  <a:cubicBezTo>
                    <a:pt x="46" y="259"/>
                    <a:pt x="49" y="262"/>
                    <a:pt x="49" y="263"/>
                  </a:cubicBezTo>
                  <a:cubicBezTo>
                    <a:pt x="50" y="265"/>
                    <a:pt x="50" y="267"/>
                    <a:pt x="50" y="269"/>
                  </a:cubicBezTo>
                  <a:cubicBezTo>
                    <a:pt x="51" y="271"/>
                    <a:pt x="52" y="273"/>
                    <a:pt x="52" y="275"/>
                  </a:cubicBezTo>
                  <a:cubicBezTo>
                    <a:pt x="51" y="278"/>
                    <a:pt x="50" y="278"/>
                    <a:pt x="51" y="281"/>
                  </a:cubicBezTo>
                  <a:cubicBezTo>
                    <a:pt x="52" y="283"/>
                    <a:pt x="53" y="286"/>
                    <a:pt x="53" y="288"/>
                  </a:cubicBezTo>
                  <a:cubicBezTo>
                    <a:pt x="53" y="290"/>
                    <a:pt x="56" y="292"/>
                    <a:pt x="58" y="293"/>
                  </a:cubicBezTo>
                  <a:cubicBezTo>
                    <a:pt x="60" y="293"/>
                    <a:pt x="61" y="292"/>
                    <a:pt x="62" y="290"/>
                  </a:cubicBezTo>
                  <a:cubicBezTo>
                    <a:pt x="64" y="289"/>
                    <a:pt x="64" y="286"/>
                    <a:pt x="66" y="285"/>
                  </a:cubicBezTo>
                  <a:cubicBezTo>
                    <a:pt x="68" y="284"/>
                    <a:pt x="71" y="286"/>
                    <a:pt x="73" y="287"/>
                  </a:cubicBezTo>
                  <a:cubicBezTo>
                    <a:pt x="75" y="288"/>
                    <a:pt x="77" y="288"/>
                    <a:pt x="79" y="289"/>
                  </a:cubicBezTo>
                  <a:cubicBezTo>
                    <a:pt x="81" y="290"/>
                    <a:pt x="83" y="292"/>
                    <a:pt x="84" y="293"/>
                  </a:cubicBezTo>
                  <a:cubicBezTo>
                    <a:pt x="91" y="297"/>
                    <a:pt x="83" y="300"/>
                    <a:pt x="81" y="304"/>
                  </a:cubicBezTo>
                  <a:cubicBezTo>
                    <a:pt x="80" y="306"/>
                    <a:pt x="82" y="307"/>
                    <a:pt x="83" y="310"/>
                  </a:cubicBezTo>
                  <a:cubicBezTo>
                    <a:pt x="83" y="312"/>
                    <a:pt x="82" y="315"/>
                    <a:pt x="80" y="316"/>
                  </a:cubicBezTo>
                  <a:cubicBezTo>
                    <a:pt x="76" y="320"/>
                    <a:pt x="77" y="326"/>
                    <a:pt x="74" y="330"/>
                  </a:cubicBezTo>
                  <a:cubicBezTo>
                    <a:pt x="72" y="333"/>
                    <a:pt x="71" y="336"/>
                    <a:pt x="71" y="340"/>
                  </a:cubicBezTo>
                  <a:cubicBezTo>
                    <a:pt x="71" y="342"/>
                    <a:pt x="72" y="344"/>
                    <a:pt x="73" y="346"/>
                  </a:cubicBezTo>
                  <a:cubicBezTo>
                    <a:pt x="74" y="348"/>
                    <a:pt x="75" y="348"/>
                    <a:pt x="77" y="349"/>
                  </a:cubicBezTo>
                  <a:cubicBezTo>
                    <a:pt x="78" y="351"/>
                    <a:pt x="79" y="354"/>
                    <a:pt x="81" y="355"/>
                  </a:cubicBezTo>
                  <a:cubicBezTo>
                    <a:pt x="83" y="357"/>
                    <a:pt x="85" y="357"/>
                    <a:pt x="86" y="359"/>
                  </a:cubicBezTo>
                  <a:cubicBezTo>
                    <a:pt x="88" y="360"/>
                    <a:pt x="89" y="361"/>
                    <a:pt x="91" y="363"/>
                  </a:cubicBezTo>
                  <a:cubicBezTo>
                    <a:pt x="94" y="365"/>
                    <a:pt x="94" y="367"/>
                    <a:pt x="97" y="365"/>
                  </a:cubicBezTo>
                  <a:cubicBezTo>
                    <a:pt x="100" y="367"/>
                    <a:pt x="97" y="366"/>
                    <a:pt x="96" y="367"/>
                  </a:cubicBezTo>
                  <a:cubicBezTo>
                    <a:pt x="95" y="369"/>
                    <a:pt x="95" y="371"/>
                    <a:pt x="97" y="372"/>
                  </a:cubicBezTo>
                  <a:cubicBezTo>
                    <a:pt x="99" y="375"/>
                    <a:pt x="101" y="370"/>
                    <a:pt x="103" y="370"/>
                  </a:cubicBezTo>
                  <a:cubicBezTo>
                    <a:pt x="103" y="370"/>
                    <a:pt x="105" y="371"/>
                    <a:pt x="106" y="372"/>
                  </a:cubicBezTo>
                  <a:cubicBezTo>
                    <a:pt x="106" y="373"/>
                    <a:pt x="106" y="373"/>
                    <a:pt x="106" y="374"/>
                  </a:cubicBezTo>
                  <a:cubicBezTo>
                    <a:pt x="107" y="374"/>
                    <a:pt x="108" y="374"/>
                    <a:pt x="108" y="375"/>
                  </a:cubicBezTo>
                  <a:cubicBezTo>
                    <a:pt x="111" y="376"/>
                    <a:pt x="115" y="378"/>
                    <a:pt x="114" y="381"/>
                  </a:cubicBezTo>
                  <a:cubicBezTo>
                    <a:pt x="113" y="383"/>
                    <a:pt x="115" y="382"/>
                    <a:pt x="116" y="383"/>
                  </a:cubicBezTo>
                  <a:cubicBezTo>
                    <a:pt x="117" y="384"/>
                    <a:pt x="117" y="385"/>
                    <a:pt x="118" y="385"/>
                  </a:cubicBezTo>
                  <a:cubicBezTo>
                    <a:pt x="121" y="387"/>
                    <a:pt x="123" y="386"/>
                    <a:pt x="123" y="389"/>
                  </a:cubicBezTo>
                  <a:cubicBezTo>
                    <a:pt x="123" y="390"/>
                    <a:pt x="123" y="391"/>
                    <a:pt x="123" y="392"/>
                  </a:cubicBezTo>
                  <a:cubicBezTo>
                    <a:pt x="124" y="393"/>
                    <a:pt x="125" y="393"/>
                    <a:pt x="125" y="394"/>
                  </a:cubicBezTo>
                  <a:cubicBezTo>
                    <a:pt x="126" y="397"/>
                    <a:pt x="123" y="395"/>
                    <a:pt x="123" y="398"/>
                  </a:cubicBezTo>
                  <a:cubicBezTo>
                    <a:pt x="123" y="403"/>
                    <a:pt x="129" y="406"/>
                    <a:pt x="129" y="412"/>
                  </a:cubicBezTo>
                  <a:cubicBezTo>
                    <a:pt x="129" y="416"/>
                    <a:pt x="126" y="414"/>
                    <a:pt x="124" y="416"/>
                  </a:cubicBezTo>
                  <a:cubicBezTo>
                    <a:pt x="123" y="418"/>
                    <a:pt x="122" y="420"/>
                    <a:pt x="124" y="422"/>
                  </a:cubicBezTo>
                  <a:cubicBezTo>
                    <a:pt x="125" y="423"/>
                    <a:pt x="126" y="422"/>
                    <a:pt x="127" y="423"/>
                  </a:cubicBezTo>
                  <a:cubicBezTo>
                    <a:pt x="127" y="423"/>
                    <a:pt x="126" y="426"/>
                    <a:pt x="127" y="427"/>
                  </a:cubicBezTo>
                  <a:cubicBezTo>
                    <a:pt x="127" y="429"/>
                    <a:pt x="128" y="431"/>
                    <a:pt x="130" y="433"/>
                  </a:cubicBezTo>
                  <a:cubicBezTo>
                    <a:pt x="132" y="435"/>
                    <a:pt x="131" y="436"/>
                    <a:pt x="131" y="438"/>
                  </a:cubicBezTo>
                  <a:cubicBezTo>
                    <a:pt x="131" y="439"/>
                    <a:pt x="135" y="442"/>
                    <a:pt x="136" y="443"/>
                  </a:cubicBezTo>
                  <a:cubicBezTo>
                    <a:pt x="138" y="443"/>
                    <a:pt x="140" y="442"/>
                    <a:pt x="138" y="440"/>
                  </a:cubicBezTo>
                  <a:cubicBezTo>
                    <a:pt x="138" y="439"/>
                    <a:pt x="136" y="439"/>
                    <a:pt x="136" y="439"/>
                  </a:cubicBezTo>
                  <a:cubicBezTo>
                    <a:pt x="135" y="437"/>
                    <a:pt x="139" y="437"/>
                    <a:pt x="139" y="438"/>
                  </a:cubicBezTo>
                  <a:cubicBezTo>
                    <a:pt x="141" y="439"/>
                    <a:pt x="142" y="440"/>
                    <a:pt x="143" y="442"/>
                  </a:cubicBezTo>
                  <a:cubicBezTo>
                    <a:pt x="144" y="444"/>
                    <a:pt x="143" y="445"/>
                    <a:pt x="146" y="444"/>
                  </a:cubicBezTo>
                  <a:cubicBezTo>
                    <a:pt x="143" y="441"/>
                    <a:pt x="143" y="438"/>
                    <a:pt x="145" y="435"/>
                  </a:cubicBezTo>
                  <a:cubicBezTo>
                    <a:pt x="148" y="432"/>
                    <a:pt x="151" y="424"/>
                    <a:pt x="156" y="424"/>
                  </a:cubicBezTo>
                  <a:cubicBezTo>
                    <a:pt x="160" y="424"/>
                    <a:pt x="165" y="426"/>
                    <a:pt x="168" y="429"/>
                  </a:cubicBezTo>
                  <a:cubicBezTo>
                    <a:pt x="170" y="430"/>
                    <a:pt x="171" y="431"/>
                    <a:pt x="173" y="431"/>
                  </a:cubicBezTo>
                  <a:cubicBezTo>
                    <a:pt x="175" y="432"/>
                    <a:pt x="177" y="433"/>
                    <a:pt x="178" y="433"/>
                  </a:cubicBezTo>
                  <a:cubicBezTo>
                    <a:pt x="181" y="435"/>
                    <a:pt x="184" y="440"/>
                    <a:pt x="187" y="437"/>
                  </a:cubicBezTo>
                  <a:cubicBezTo>
                    <a:pt x="190" y="434"/>
                    <a:pt x="191" y="427"/>
                    <a:pt x="187" y="425"/>
                  </a:cubicBezTo>
                  <a:cubicBezTo>
                    <a:pt x="184" y="423"/>
                    <a:pt x="184" y="420"/>
                    <a:pt x="186" y="416"/>
                  </a:cubicBezTo>
                  <a:cubicBezTo>
                    <a:pt x="186" y="414"/>
                    <a:pt x="187" y="407"/>
                    <a:pt x="191" y="408"/>
                  </a:cubicBezTo>
                  <a:cubicBezTo>
                    <a:pt x="193" y="409"/>
                    <a:pt x="193" y="411"/>
                    <a:pt x="195" y="409"/>
                  </a:cubicBezTo>
                  <a:cubicBezTo>
                    <a:pt x="196" y="407"/>
                    <a:pt x="198" y="406"/>
                    <a:pt x="200" y="406"/>
                  </a:cubicBezTo>
                  <a:cubicBezTo>
                    <a:pt x="203" y="406"/>
                    <a:pt x="210" y="406"/>
                    <a:pt x="211" y="403"/>
                  </a:cubicBezTo>
                  <a:cubicBezTo>
                    <a:pt x="212" y="400"/>
                    <a:pt x="208" y="396"/>
                    <a:pt x="207" y="394"/>
                  </a:cubicBezTo>
                  <a:cubicBezTo>
                    <a:pt x="206" y="392"/>
                    <a:pt x="206" y="391"/>
                    <a:pt x="206" y="389"/>
                  </a:cubicBezTo>
                  <a:cubicBezTo>
                    <a:pt x="207" y="386"/>
                    <a:pt x="210" y="385"/>
                    <a:pt x="212" y="384"/>
                  </a:cubicBezTo>
                  <a:cubicBezTo>
                    <a:pt x="213" y="382"/>
                    <a:pt x="214" y="380"/>
                    <a:pt x="214" y="378"/>
                  </a:cubicBezTo>
                  <a:cubicBezTo>
                    <a:pt x="214" y="377"/>
                    <a:pt x="213" y="378"/>
                    <a:pt x="212" y="378"/>
                  </a:cubicBezTo>
                  <a:cubicBezTo>
                    <a:pt x="212" y="378"/>
                    <a:pt x="210" y="378"/>
                    <a:pt x="211" y="376"/>
                  </a:cubicBezTo>
                  <a:cubicBezTo>
                    <a:pt x="211" y="375"/>
                    <a:pt x="212" y="377"/>
                    <a:pt x="213" y="376"/>
                  </a:cubicBezTo>
                  <a:cubicBezTo>
                    <a:pt x="215" y="375"/>
                    <a:pt x="213" y="375"/>
                    <a:pt x="212" y="373"/>
                  </a:cubicBezTo>
                  <a:cubicBezTo>
                    <a:pt x="211" y="373"/>
                    <a:pt x="210" y="371"/>
                    <a:pt x="210" y="370"/>
                  </a:cubicBezTo>
                  <a:cubicBezTo>
                    <a:pt x="211" y="369"/>
                    <a:pt x="211" y="371"/>
                    <a:pt x="212" y="371"/>
                  </a:cubicBezTo>
                  <a:cubicBezTo>
                    <a:pt x="213" y="371"/>
                    <a:pt x="216" y="371"/>
                    <a:pt x="215" y="370"/>
                  </a:cubicBezTo>
                  <a:cubicBezTo>
                    <a:pt x="214" y="369"/>
                    <a:pt x="213" y="369"/>
                    <a:pt x="212" y="369"/>
                  </a:cubicBezTo>
                  <a:cubicBezTo>
                    <a:pt x="210" y="368"/>
                    <a:pt x="213" y="368"/>
                    <a:pt x="213" y="368"/>
                  </a:cubicBezTo>
                  <a:cubicBezTo>
                    <a:pt x="213" y="368"/>
                    <a:pt x="214" y="369"/>
                    <a:pt x="214" y="367"/>
                  </a:cubicBezTo>
                  <a:cubicBezTo>
                    <a:pt x="213" y="366"/>
                    <a:pt x="214" y="366"/>
                    <a:pt x="214" y="365"/>
                  </a:cubicBezTo>
                  <a:cubicBezTo>
                    <a:pt x="214" y="365"/>
                    <a:pt x="215" y="364"/>
                    <a:pt x="215" y="363"/>
                  </a:cubicBezTo>
                  <a:cubicBezTo>
                    <a:pt x="215" y="364"/>
                    <a:pt x="215" y="360"/>
                    <a:pt x="215" y="360"/>
                  </a:cubicBezTo>
                  <a:cubicBezTo>
                    <a:pt x="215" y="360"/>
                    <a:pt x="211" y="358"/>
                    <a:pt x="215" y="358"/>
                  </a:cubicBezTo>
                  <a:cubicBezTo>
                    <a:pt x="216" y="358"/>
                    <a:pt x="220" y="357"/>
                    <a:pt x="218" y="355"/>
                  </a:cubicBezTo>
                  <a:cubicBezTo>
                    <a:pt x="218" y="354"/>
                    <a:pt x="214" y="357"/>
                    <a:pt x="215" y="354"/>
                  </a:cubicBezTo>
                  <a:cubicBezTo>
                    <a:pt x="215" y="353"/>
                    <a:pt x="218" y="353"/>
                    <a:pt x="219" y="352"/>
                  </a:cubicBezTo>
                  <a:cubicBezTo>
                    <a:pt x="220" y="351"/>
                    <a:pt x="222" y="348"/>
                    <a:pt x="220" y="350"/>
                  </a:cubicBezTo>
                  <a:cubicBezTo>
                    <a:pt x="219" y="348"/>
                    <a:pt x="217" y="348"/>
                    <a:pt x="217" y="345"/>
                  </a:cubicBezTo>
                  <a:cubicBezTo>
                    <a:pt x="216" y="344"/>
                    <a:pt x="217" y="342"/>
                    <a:pt x="217" y="342"/>
                  </a:cubicBezTo>
                  <a:cubicBezTo>
                    <a:pt x="216" y="342"/>
                    <a:pt x="218" y="343"/>
                    <a:pt x="218" y="343"/>
                  </a:cubicBezTo>
                  <a:cubicBezTo>
                    <a:pt x="219" y="342"/>
                    <a:pt x="219" y="341"/>
                    <a:pt x="219" y="341"/>
                  </a:cubicBezTo>
                  <a:cubicBezTo>
                    <a:pt x="219" y="340"/>
                    <a:pt x="220" y="338"/>
                    <a:pt x="221" y="339"/>
                  </a:cubicBezTo>
                  <a:cubicBezTo>
                    <a:pt x="222" y="340"/>
                    <a:pt x="219" y="342"/>
                    <a:pt x="223" y="339"/>
                  </a:cubicBezTo>
                  <a:cubicBezTo>
                    <a:pt x="223" y="339"/>
                    <a:pt x="223" y="337"/>
                    <a:pt x="224" y="338"/>
                  </a:cubicBezTo>
                  <a:cubicBezTo>
                    <a:pt x="225" y="338"/>
                    <a:pt x="223" y="340"/>
                    <a:pt x="224" y="340"/>
                  </a:cubicBezTo>
                  <a:cubicBezTo>
                    <a:pt x="226" y="341"/>
                    <a:pt x="226" y="336"/>
                    <a:pt x="226" y="335"/>
                  </a:cubicBezTo>
                  <a:cubicBezTo>
                    <a:pt x="227" y="333"/>
                    <a:pt x="230" y="333"/>
                    <a:pt x="231" y="331"/>
                  </a:cubicBezTo>
                  <a:cubicBezTo>
                    <a:pt x="231" y="330"/>
                    <a:pt x="231" y="328"/>
                    <a:pt x="232" y="327"/>
                  </a:cubicBezTo>
                  <a:cubicBezTo>
                    <a:pt x="233" y="326"/>
                    <a:pt x="231" y="326"/>
                    <a:pt x="231" y="326"/>
                  </a:cubicBezTo>
                  <a:cubicBezTo>
                    <a:pt x="231" y="324"/>
                    <a:pt x="234" y="324"/>
                    <a:pt x="236" y="322"/>
                  </a:cubicBezTo>
                  <a:cubicBezTo>
                    <a:pt x="236" y="321"/>
                    <a:pt x="237" y="323"/>
                    <a:pt x="237" y="321"/>
                  </a:cubicBezTo>
                  <a:cubicBezTo>
                    <a:pt x="237" y="320"/>
                    <a:pt x="236" y="319"/>
                    <a:pt x="236" y="318"/>
                  </a:cubicBezTo>
                  <a:cubicBezTo>
                    <a:pt x="237" y="317"/>
                    <a:pt x="238" y="315"/>
                    <a:pt x="239" y="315"/>
                  </a:cubicBezTo>
                  <a:cubicBezTo>
                    <a:pt x="238" y="314"/>
                    <a:pt x="239" y="310"/>
                    <a:pt x="240" y="309"/>
                  </a:cubicBezTo>
                  <a:cubicBezTo>
                    <a:pt x="242" y="308"/>
                    <a:pt x="244" y="308"/>
                    <a:pt x="245" y="307"/>
                  </a:cubicBezTo>
                  <a:cubicBezTo>
                    <a:pt x="245" y="306"/>
                    <a:pt x="246" y="304"/>
                    <a:pt x="246" y="303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660" name="Group 1423"/>
            <p:cNvGrpSpPr>
              <a:grpSpLocks/>
            </p:cNvGrpSpPr>
            <p:nvPr/>
          </p:nvGrpSpPr>
          <p:grpSpPr bwMode="auto">
            <a:xfrm>
              <a:off x="3840" y="1446"/>
              <a:ext cx="361" cy="396"/>
              <a:chOff x="3935" y="1540"/>
              <a:chExt cx="407" cy="447"/>
            </a:xfrm>
          </p:grpSpPr>
          <p:sp>
            <p:nvSpPr>
              <p:cNvPr id="822661" name="Freeform 1424"/>
              <p:cNvSpPr>
                <a:spLocks/>
              </p:cNvSpPr>
              <p:nvPr/>
            </p:nvSpPr>
            <p:spPr bwMode="auto">
              <a:xfrm>
                <a:off x="4121" y="1579"/>
                <a:ext cx="6" cy="5"/>
              </a:xfrm>
              <a:custGeom>
                <a:avLst/>
                <a:gdLst>
                  <a:gd name="T0" fmla="*/ 2 w 4"/>
                  <a:gd name="T1" fmla="*/ 5 h 3"/>
                  <a:gd name="T2" fmla="*/ 6 w 4"/>
                  <a:gd name="T3" fmla="*/ 0 h 3"/>
                  <a:gd name="T4" fmla="*/ 2 w 4"/>
                  <a:gd name="T5" fmla="*/ 0 h 3"/>
                  <a:gd name="T6" fmla="*/ 2 w 4"/>
                  <a:gd name="T7" fmla="*/ 5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3"/>
                  <a:gd name="T14" fmla="*/ 4 w 4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3">
                    <a:moveTo>
                      <a:pt x="1" y="3"/>
                    </a:moveTo>
                    <a:cubicBezTo>
                      <a:pt x="2" y="3"/>
                      <a:pt x="3" y="2"/>
                      <a:pt x="4" y="0"/>
                    </a:cubicBezTo>
                    <a:cubicBezTo>
                      <a:pt x="3" y="1"/>
                      <a:pt x="2" y="1"/>
                      <a:pt x="1" y="0"/>
                    </a:cubicBezTo>
                    <a:cubicBezTo>
                      <a:pt x="1" y="1"/>
                      <a:pt x="0" y="2"/>
                      <a:pt x="1" y="3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62" name="Freeform 1425"/>
              <p:cNvSpPr>
                <a:spLocks/>
              </p:cNvSpPr>
              <p:nvPr/>
            </p:nvSpPr>
            <p:spPr bwMode="auto">
              <a:xfrm>
                <a:off x="4131" y="1582"/>
                <a:ext cx="7" cy="8"/>
              </a:xfrm>
              <a:custGeom>
                <a:avLst/>
                <a:gdLst>
                  <a:gd name="T0" fmla="*/ 0 w 4"/>
                  <a:gd name="T1" fmla="*/ 6 h 5"/>
                  <a:gd name="T2" fmla="*/ 7 w 4"/>
                  <a:gd name="T3" fmla="*/ 3 h 5"/>
                  <a:gd name="T4" fmla="*/ 0 w 4"/>
                  <a:gd name="T5" fmla="*/ 6 h 5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5"/>
                  <a:gd name="T11" fmla="*/ 4 w 4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5">
                    <a:moveTo>
                      <a:pt x="0" y="4"/>
                    </a:moveTo>
                    <a:cubicBezTo>
                      <a:pt x="3" y="4"/>
                      <a:pt x="4" y="5"/>
                      <a:pt x="4" y="2"/>
                    </a:cubicBezTo>
                    <a:cubicBezTo>
                      <a:pt x="3" y="3"/>
                      <a:pt x="0" y="0"/>
                      <a:pt x="0" y="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63" name="Freeform 1426"/>
              <p:cNvSpPr>
                <a:spLocks/>
              </p:cNvSpPr>
              <p:nvPr/>
            </p:nvSpPr>
            <p:spPr bwMode="auto">
              <a:xfrm>
                <a:off x="3935" y="1540"/>
                <a:ext cx="407" cy="447"/>
              </a:xfrm>
              <a:custGeom>
                <a:avLst/>
                <a:gdLst>
                  <a:gd name="T0" fmla="*/ 382 w 263"/>
                  <a:gd name="T1" fmla="*/ 9 h 288"/>
                  <a:gd name="T2" fmla="*/ 317 w 263"/>
                  <a:gd name="T3" fmla="*/ 40 h 288"/>
                  <a:gd name="T4" fmla="*/ 292 w 263"/>
                  <a:gd name="T5" fmla="*/ 61 h 288"/>
                  <a:gd name="T6" fmla="*/ 246 w 263"/>
                  <a:gd name="T7" fmla="*/ 65 h 288"/>
                  <a:gd name="T8" fmla="*/ 201 w 263"/>
                  <a:gd name="T9" fmla="*/ 62 h 288"/>
                  <a:gd name="T10" fmla="*/ 203 w 263"/>
                  <a:gd name="T11" fmla="*/ 67 h 288"/>
                  <a:gd name="T12" fmla="*/ 198 w 263"/>
                  <a:gd name="T13" fmla="*/ 65 h 288"/>
                  <a:gd name="T14" fmla="*/ 175 w 263"/>
                  <a:gd name="T15" fmla="*/ 67 h 288"/>
                  <a:gd name="T16" fmla="*/ 167 w 263"/>
                  <a:gd name="T17" fmla="*/ 65 h 288"/>
                  <a:gd name="T18" fmla="*/ 189 w 263"/>
                  <a:gd name="T19" fmla="*/ 61 h 288"/>
                  <a:gd name="T20" fmla="*/ 189 w 263"/>
                  <a:gd name="T21" fmla="*/ 56 h 288"/>
                  <a:gd name="T22" fmla="*/ 189 w 263"/>
                  <a:gd name="T23" fmla="*/ 51 h 288"/>
                  <a:gd name="T24" fmla="*/ 164 w 263"/>
                  <a:gd name="T25" fmla="*/ 47 h 288"/>
                  <a:gd name="T26" fmla="*/ 149 w 263"/>
                  <a:gd name="T27" fmla="*/ 40 h 288"/>
                  <a:gd name="T28" fmla="*/ 139 w 263"/>
                  <a:gd name="T29" fmla="*/ 34 h 288"/>
                  <a:gd name="T30" fmla="*/ 99 w 263"/>
                  <a:gd name="T31" fmla="*/ 33 h 288"/>
                  <a:gd name="T32" fmla="*/ 2 w 263"/>
                  <a:gd name="T33" fmla="*/ 36 h 288"/>
                  <a:gd name="T34" fmla="*/ 2 w 263"/>
                  <a:gd name="T35" fmla="*/ 132 h 288"/>
                  <a:gd name="T36" fmla="*/ 11 w 263"/>
                  <a:gd name="T37" fmla="*/ 355 h 288"/>
                  <a:gd name="T38" fmla="*/ 29 w 263"/>
                  <a:gd name="T39" fmla="*/ 359 h 288"/>
                  <a:gd name="T40" fmla="*/ 45 w 263"/>
                  <a:gd name="T41" fmla="*/ 366 h 288"/>
                  <a:gd name="T42" fmla="*/ 56 w 263"/>
                  <a:gd name="T43" fmla="*/ 393 h 288"/>
                  <a:gd name="T44" fmla="*/ 84 w 263"/>
                  <a:gd name="T45" fmla="*/ 397 h 288"/>
                  <a:gd name="T46" fmla="*/ 97 w 263"/>
                  <a:gd name="T47" fmla="*/ 411 h 288"/>
                  <a:gd name="T48" fmla="*/ 122 w 263"/>
                  <a:gd name="T49" fmla="*/ 407 h 288"/>
                  <a:gd name="T50" fmla="*/ 144 w 263"/>
                  <a:gd name="T51" fmla="*/ 421 h 288"/>
                  <a:gd name="T52" fmla="*/ 159 w 263"/>
                  <a:gd name="T53" fmla="*/ 416 h 288"/>
                  <a:gd name="T54" fmla="*/ 173 w 263"/>
                  <a:gd name="T55" fmla="*/ 404 h 288"/>
                  <a:gd name="T56" fmla="*/ 183 w 263"/>
                  <a:gd name="T57" fmla="*/ 408 h 288"/>
                  <a:gd name="T58" fmla="*/ 198 w 263"/>
                  <a:gd name="T59" fmla="*/ 425 h 288"/>
                  <a:gd name="T60" fmla="*/ 210 w 263"/>
                  <a:gd name="T61" fmla="*/ 444 h 288"/>
                  <a:gd name="T62" fmla="*/ 237 w 263"/>
                  <a:gd name="T63" fmla="*/ 433 h 288"/>
                  <a:gd name="T64" fmla="*/ 249 w 263"/>
                  <a:gd name="T65" fmla="*/ 413 h 288"/>
                  <a:gd name="T66" fmla="*/ 254 w 263"/>
                  <a:gd name="T67" fmla="*/ 386 h 288"/>
                  <a:gd name="T68" fmla="*/ 269 w 263"/>
                  <a:gd name="T69" fmla="*/ 371 h 288"/>
                  <a:gd name="T70" fmla="*/ 274 w 263"/>
                  <a:gd name="T71" fmla="*/ 383 h 288"/>
                  <a:gd name="T72" fmla="*/ 288 w 263"/>
                  <a:gd name="T73" fmla="*/ 380 h 288"/>
                  <a:gd name="T74" fmla="*/ 289 w 263"/>
                  <a:gd name="T75" fmla="*/ 360 h 288"/>
                  <a:gd name="T76" fmla="*/ 292 w 263"/>
                  <a:gd name="T77" fmla="*/ 343 h 288"/>
                  <a:gd name="T78" fmla="*/ 308 w 263"/>
                  <a:gd name="T79" fmla="*/ 337 h 288"/>
                  <a:gd name="T80" fmla="*/ 322 w 263"/>
                  <a:gd name="T81" fmla="*/ 324 h 288"/>
                  <a:gd name="T82" fmla="*/ 348 w 263"/>
                  <a:gd name="T83" fmla="*/ 315 h 288"/>
                  <a:gd name="T84" fmla="*/ 365 w 263"/>
                  <a:gd name="T85" fmla="*/ 296 h 288"/>
                  <a:gd name="T86" fmla="*/ 376 w 263"/>
                  <a:gd name="T87" fmla="*/ 279 h 288"/>
                  <a:gd name="T88" fmla="*/ 381 w 263"/>
                  <a:gd name="T89" fmla="*/ 262 h 288"/>
                  <a:gd name="T90" fmla="*/ 385 w 263"/>
                  <a:gd name="T91" fmla="*/ 248 h 288"/>
                  <a:gd name="T92" fmla="*/ 388 w 263"/>
                  <a:gd name="T93" fmla="*/ 225 h 288"/>
                  <a:gd name="T94" fmla="*/ 398 w 263"/>
                  <a:gd name="T95" fmla="*/ 199 h 288"/>
                  <a:gd name="T96" fmla="*/ 398 w 263"/>
                  <a:gd name="T97" fmla="*/ 192 h 288"/>
                  <a:gd name="T98" fmla="*/ 395 w 263"/>
                  <a:gd name="T99" fmla="*/ 171 h 288"/>
                  <a:gd name="T100" fmla="*/ 405 w 263"/>
                  <a:gd name="T101" fmla="*/ 106 h 28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3"/>
                  <a:gd name="T154" fmla="*/ 0 h 288"/>
                  <a:gd name="T155" fmla="*/ 263 w 263"/>
                  <a:gd name="T156" fmla="*/ 288 h 28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3" h="288">
                    <a:moveTo>
                      <a:pt x="262" y="68"/>
                    </a:moveTo>
                    <a:cubicBezTo>
                      <a:pt x="262" y="45"/>
                      <a:pt x="262" y="23"/>
                      <a:pt x="262" y="0"/>
                    </a:cubicBezTo>
                    <a:cubicBezTo>
                      <a:pt x="258" y="3"/>
                      <a:pt x="252" y="4"/>
                      <a:pt x="247" y="6"/>
                    </a:cubicBezTo>
                    <a:cubicBezTo>
                      <a:pt x="243" y="7"/>
                      <a:pt x="239" y="9"/>
                      <a:pt x="234" y="10"/>
                    </a:cubicBezTo>
                    <a:cubicBezTo>
                      <a:pt x="228" y="12"/>
                      <a:pt x="223" y="16"/>
                      <a:pt x="216" y="18"/>
                    </a:cubicBezTo>
                    <a:cubicBezTo>
                      <a:pt x="212" y="19"/>
                      <a:pt x="208" y="23"/>
                      <a:pt x="205" y="26"/>
                    </a:cubicBezTo>
                    <a:cubicBezTo>
                      <a:pt x="203" y="29"/>
                      <a:pt x="200" y="30"/>
                      <a:pt x="198" y="32"/>
                    </a:cubicBezTo>
                    <a:cubicBezTo>
                      <a:pt x="196" y="34"/>
                      <a:pt x="194" y="36"/>
                      <a:pt x="192" y="37"/>
                    </a:cubicBezTo>
                    <a:cubicBezTo>
                      <a:pt x="191" y="37"/>
                      <a:pt x="190" y="38"/>
                      <a:pt x="189" y="39"/>
                    </a:cubicBezTo>
                    <a:cubicBezTo>
                      <a:pt x="187" y="40"/>
                      <a:pt x="186" y="38"/>
                      <a:pt x="184" y="39"/>
                    </a:cubicBezTo>
                    <a:cubicBezTo>
                      <a:pt x="181" y="40"/>
                      <a:pt x="178" y="40"/>
                      <a:pt x="175" y="39"/>
                    </a:cubicBezTo>
                    <a:cubicBezTo>
                      <a:pt x="170" y="36"/>
                      <a:pt x="163" y="39"/>
                      <a:pt x="159" y="42"/>
                    </a:cubicBezTo>
                    <a:cubicBezTo>
                      <a:pt x="156" y="45"/>
                      <a:pt x="154" y="44"/>
                      <a:pt x="151" y="44"/>
                    </a:cubicBezTo>
                    <a:cubicBezTo>
                      <a:pt x="148" y="45"/>
                      <a:pt x="145" y="48"/>
                      <a:pt x="142" y="48"/>
                    </a:cubicBezTo>
                    <a:cubicBezTo>
                      <a:pt x="137" y="48"/>
                      <a:pt x="133" y="40"/>
                      <a:pt x="130" y="40"/>
                    </a:cubicBezTo>
                    <a:cubicBezTo>
                      <a:pt x="131" y="41"/>
                      <a:pt x="134" y="43"/>
                      <a:pt x="135" y="45"/>
                    </a:cubicBezTo>
                    <a:cubicBezTo>
                      <a:pt x="134" y="44"/>
                      <a:pt x="132" y="44"/>
                      <a:pt x="132" y="43"/>
                    </a:cubicBezTo>
                    <a:cubicBezTo>
                      <a:pt x="132" y="43"/>
                      <a:pt x="131" y="43"/>
                      <a:pt x="131" y="43"/>
                    </a:cubicBezTo>
                    <a:cubicBezTo>
                      <a:pt x="131" y="43"/>
                      <a:pt x="131" y="43"/>
                      <a:pt x="132" y="42"/>
                    </a:cubicBezTo>
                    <a:cubicBezTo>
                      <a:pt x="130" y="43"/>
                      <a:pt x="129" y="41"/>
                      <a:pt x="128" y="42"/>
                    </a:cubicBezTo>
                    <a:cubicBezTo>
                      <a:pt x="128" y="42"/>
                      <a:pt x="128" y="42"/>
                      <a:pt x="128" y="42"/>
                    </a:cubicBezTo>
                    <a:cubicBezTo>
                      <a:pt x="127" y="45"/>
                      <a:pt x="123" y="41"/>
                      <a:pt x="122" y="41"/>
                    </a:cubicBezTo>
                    <a:cubicBezTo>
                      <a:pt x="122" y="43"/>
                      <a:pt x="116" y="45"/>
                      <a:pt x="114" y="45"/>
                    </a:cubicBezTo>
                    <a:cubicBezTo>
                      <a:pt x="114" y="44"/>
                      <a:pt x="113" y="44"/>
                      <a:pt x="113" y="43"/>
                    </a:cubicBezTo>
                    <a:cubicBezTo>
                      <a:pt x="113" y="42"/>
                      <a:pt x="112" y="43"/>
                      <a:pt x="112" y="43"/>
                    </a:cubicBezTo>
                    <a:cubicBezTo>
                      <a:pt x="114" y="43"/>
                      <a:pt x="111" y="44"/>
                      <a:pt x="111" y="44"/>
                    </a:cubicBezTo>
                    <a:cubicBezTo>
                      <a:pt x="113" y="41"/>
                      <a:pt x="105" y="44"/>
                      <a:pt x="108" y="42"/>
                    </a:cubicBezTo>
                    <a:cubicBezTo>
                      <a:pt x="109" y="41"/>
                      <a:pt x="111" y="42"/>
                      <a:pt x="111" y="42"/>
                    </a:cubicBezTo>
                    <a:cubicBezTo>
                      <a:pt x="112" y="41"/>
                      <a:pt x="113" y="39"/>
                      <a:pt x="114" y="40"/>
                    </a:cubicBezTo>
                    <a:cubicBezTo>
                      <a:pt x="115" y="40"/>
                      <a:pt x="122" y="39"/>
                      <a:pt x="122" y="39"/>
                    </a:cubicBezTo>
                    <a:cubicBezTo>
                      <a:pt x="122" y="37"/>
                      <a:pt x="128" y="37"/>
                      <a:pt x="129" y="39"/>
                    </a:cubicBezTo>
                    <a:cubicBezTo>
                      <a:pt x="128" y="37"/>
                      <a:pt x="129" y="36"/>
                      <a:pt x="128" y="35"/>
                    </a:cubicBezTo>
                    <a:cubicBezTo>
                      <a:pt x="126" y="34"/>
                      <a:pt x="124" y="37"/>
                      <a:pt x="122" y="36"/>
                    </a:cubicBezTo>
                    <a:cubicBezTo>
                      <a:pt x="123" y="36"/>
                      <a:pt x="124" y="33"/>
                      <a:pt x="122" y="34"/>
                    </a:cubicBezTo>
                    <a:cubicBezTo>
                      <a:pt x="121" y="34"/>
                      <a:pt x="121" y="37"/>
                      <a:pt x="118" y="37"/>
                    </a:cubicBezTo>
                    <a:cubicBezTo>
                      <a:pt x="120" y="36"/>
                      <a:pt x="121" y="34"/>
                      <a:pt x="122" y="33"/>
                    </a:cubicBezTo>
                    <a:cubicBezTo>
                      <a:pt x="120" y="28"/>
                      <a:pt x="120" y="35"/>
                      <a:pt x="119" y="36"/>
                    </a:cubicBezTo>
                    <a:cubicBezTo>
                      <a:pt x="116" y="38"/>
                      <a:pt x="113" y="36"/>
                      <a:pt x="110" y="35"/>
                    </a:cubicBezTo>
                    <a:cubicBezTo>
                      <a:pt x="108" y="34"/>
                      <a:pt x="108" y="31"/>
                      <a:pt x="106" y="30"/>
                    </a:cubicBezTo>
                    <a:cubicBezTo>
                      <a:pt x="104" y="29"/>
                      <a:pt x="101" y="29"/>
                      <a:pt x="99" y="28"/>
                    </a:cubicBezTo>
                    <a:cubicBezTo>
                      <a:pt x="99" y="28"/>
                      <a:pt x="98" y="28"/>
                      <a:pt x="98" y="28"/>
                    </a:cubicBezTo>
                    <a:cubicBezTo>
                      <a:pt x="97" y="27"/>
                      <a:pt x="97" y="27"/>
                      <a:pt x="96" y="26"/>
                    </a:cubicBezTo>
                    <a:cubicBezTo>
                      <a:pt x="94" y="25"/>
                      <a:pt x="93" y="24"/>
                      <a:pt x="91" y="24"/>
                    </a:cubicBezTo>
                    <a:cubicBezTo>
                      <a:pt x="91" y="24"/>
                      <a:pt x="92" y="24"/>
                      <a:pt x="92" y="23"/>
                    </a:cubicBezTo>
                    <a:cubicBezTo>
                      <a:pt x="92" y="23"/>
                      <a:pt x="91" y="22"/>
                      <a:pt x="90" y="22"/>
                    </a:cubicBezTo>
                    <a:cubicBezTo>
                      <a:pt x="90" y="25"/>
                      <a:pt x="80" y="23"/>
                      <a:pt x="83" y="20"/>
                    </a:cubicBezTo>
                    <a:cubicBezTo>
                      <a:pt x="83" y="20"/>
                      <a:pt x="82" y="20"/>
                      <a:pt x="81" y="21"/>
                    </a:cubicBezTo>
                    <a:cubicBezTo>
                      <a:pt x="80" y="19"/>
                      <a:pt x="67" y="21"/>
                      <a:pt x="64" y="21"/>
                    </a:cubicBezTo>
                    <a:cubicBezTo>
                      <a:pt x="59" y="21"/>
                      <a:pt x="54" y="21"/>
                      <a:pt x="49" y="21"/>
                    </a:cubicBezTo>
                    <a:cubicBezTo>
                      <a:pt x="36" y="22"/>
                      <a:pt x="23" y="22"/>
                      <a:pt x="9" y="23"/>
                    </a:cubicBezTo>
                    <a:cubicBezTo>
                      <a:pt x="7" y="23"/>
                      <a:pt x="4" y="23"/>
                      <a:pt x="1" y="23"/>
                    </a:cubicBezTo>
                    <a:cubicBezTo>
                      <a:pt x="0" y="23"/>
                      <a:pt x="1" y="29"/>
                      <a:pt x="1" y="30"/>
                    </a:cubicBezTo>
                    <a:cubicBezTo>
                      <a:pt x="1" y="36"/>
                      <a:pt x="1" y="43"/>
                      <a:pt x="1" y="49"/>
                    </a:cubicBezTo>
                    <a:cubicBezTo>
                      <a:pt x="1" y="61"/>
                      <a:pt x="1" y="73"/>
                      <a:pt x="1" y="85"/>
                    </a:cubicBezTo>
                    <a:cubicBezTo>
                      <a:pt x="1" y="133"/>
                      <a:pt x="0" y="180"/>
                      <a:pt x="0" y="228"/>
                    </a:cubicBezTo>
                    <a:cubicBezTo>
                      <a:pt x="0" y="229"/>
                      <a:pt x="0" y="229"/>
                      <a:pt x="0" y="230"/>
                    </a:cubicBezTo>
                    <a:cubicBezTo>
                      <a:pt x="4" y="229"/>
                      <a:pt x="4" y="225"/>
                      <a:pt x="7" y="229"/>
                    </a:cubicBezTo>
                    <a:cubicBezTo>
                      <a:pt x="9" y="232"/>
                      <a:pt x="12" y="233"/>
                      <a:pt x="15" y="232"/>
                    </a:cubicBezTo>
                    <a:cubicBezTo>
                      <a:pt x="17" y="231"/>
                      <a:pt x="16" y="230"/>
                      <a:pt x="18" y="231"/>
                    </a:cubicBezTo>
                    <a:cubicBezTo>
                      <a:pt x="19" y="231"/>
                      <a:pt x="19" y="231"/>
                      <a:pt x="19" y="231"/>
                    </a:cubicBezTo>
                    <a:cubicBezTo>
                      <a:pt x="21" y="230"/>
                      <a:pt x="21" y="228"/>
                      <a:pt x="23" y="229"/>
                    </a:cubicBezTo>
                    <a:cubicBezTo>
                      <a:pt x="24" y="231"/>
                      <a:pt x="23" y="232"/>
                      <a:pt x="24" y="234"/>
                    </a:cubicBezTo>
                    <a:cubicBezTo>
                      <a:pt x="25" y="235"/>
                      <a:pt x="27" y="235"/>
                      <a:pt x="29" y="236"/>
                    </a:cubicBezTo>
                    <a:cubicBezTo>
                      <a:pt x="30" y="236"/>
                      <a:pt x="31" y="238"/>
                      <a:pt x="32" y="240"/>
                    </a:cubicBezTo>
                    <a:cubicBezTo>
                      <a:pt x="32" y="242"/>
                      <a:pt x="34" y="244"/>
                      <a:pt x="35" y="247"/>
                    </a:cubicBezTo>
                    <a:cubicBezTo>
                      <a:pt x="36" y="248"/>
                      <a:pt x="35" y="251"/>
                      <a:pt x="36" y="253"/>
                    </a:cubicBezTo>
                    <a:cubicBezTo>
                      <a:pt x="37" y="255"/>
                      <a:pt x="39" y="254"/>
                      <a:pt x="41" y="255"/>
                    </a:cubicBezTo>
                    <a:cubicBezTo>
                      <a:pt x="43" y="256"/>
                      <a:pt x="45" y="257"/>
                      <a:pt x="47" y="257"/>
                    </a:cubicBezTo>
                    <a:cubicBezTo>
                      <a:pt x="49" y="257"/>
                      <a:pt x="52" y="255"/>
                      <a:pt x="54" y="256"/>
                    </a:cubicBezTo>
                    <a:cubicBezTo>
                      <a:pt x="55" y="257"/>
                      <a:pt x="57" y="257"/>
                      <a:pt x="59" y="258"/>
                    </a:cubicBezTo>
                    <a:cubicBezTo>
                      <a:pt x="60" y="259"/>
                      <a:pt x="59" y="261"/>
                      <a:pt x="61" y="262"/>
                    </a:cubicBezTo>
                    <a:cubicBezTo>
                      <a:pt x="62" y="263"/>
                      <a:pt x="63" y="262"/>
                      <a:pt x="63" y="265"/>
                    </a:cubicBezTo>
                    <a:cubicBezTo>
                      <a:pt x="64" y="267"/>
                      <a:pt x="66" y="266"/>
                      <a:pt x="67" y="267"/>
                    </a:cubicBezTo>
                    <a:cubicBezTo>
                      <a:pt x="73" y="270"/>
                      <a:pt x="70" y="266"/>
                      <a:pt x="73" y="264"/>
                    </a:cubicBezTo>
                    <a:cubicBezTo>
                      <a:pt x="74" y="263"/>
                      <a:pt x="78" y="262"/>
                      <a:pt x="79" y="262"/>
                    </a:cubicBezTo>
                    <a:cubicBezTo>
                      <a:pt x="81" y="263"/>
                      <a:pt x="82" y="265"/>
                      <a:pt x="83" y="265"/>
                    </a:cubicBezTo>
                    <a:cubicBezTo>
                      <a:pt x="85" y="265"/>
                      <a:pt x="88" y="265"/>
                      <a:pt x="89" y="266"/>
                    </a:cubicBezTo>
                    <a:cubicBezTo>
                      <a:pt x="91" y="268"/>
                      <a:pt x="91" y="270"/>
                      <a:pt x="93" y="271"/>
                    </a:cubicBezTo>
                    <a:cubicBezTo>
                      <a:pt x="94" y="271"/>
                      <a:pt x="94" y="269"/>
                      <a:pt x="95" y="269"/>
                    </a:cubicBezTo>
                    <a:cubicBezTo>
                      <a:pt x="97" y="268"/>
                      <a:pt x="97" y="269"/>
                      <a:pt x="99" y="269"/>
                    </a:cubicBezTo>
                    <a:cubicBezTo>
                      <a:pt x="101" y="269"/>
                      <a:pt x="102" y="269"/>
                      <a:pt x="103" y="268"/>
                    </a:cubicBezTo>
                    <a:cubicBezTo>
                      <a:pt x="104" y="267"/>
                      <a:pt x="103" y="266"/>
                      <a:pt x="104" y="265"/>
                    </a:cubicBezTo>
                    <a:cubicBezTo>
                      <a:pt x="105" y="264"/>
                      <a:pt x="107" y="264"/>
                      <a:pt x="108" y="263"/>
                    </a:cubicBezTo>
                    <a:cubicBezTo>
                      <a:pt x="109" y="261"/>
                      <a:pt x="109" y="260"/>
                      <a:pt x="112" y="260"/>
                    </a:cubicBezTo>
                    <a:cubicBezTo>
                      <a:pt x="113" y="261"/>
                      <a:pt x="115" y="259"/>
                      <a:pt x="117" y="258"/>
                    </a:cubicBezTo>
                    <a:cubicBezTo>
                      <a:pt x="118" y="258"/>
                      <a:pt x="119" y="259"/>
                      <a:pt x="119" y="260"/>
                    </a:cubicBezTo>
                    <a:cubicBezTo>
                      <a:pt x="119" y="261"/>
                      <a:pt x="118" y="262"/>
                      <a:pt x="118" y="263"/>
                    </a:cubicBezTo>
                    <a:cubicBezTo>
                      <a:pt x="118" y="264"/>
                      <a:pt x="119" y="265"/>
                      <a:pt x="119" y="265"/>
                    </a:cubicBezTo>
                    <a:cubicBezTo>
                      <a:pt x="120" y="269"/>
                      <a:pt x="119" y="271"/>
                      <a:pt x="123" y="273"/>
                    </a:cubicBezTo>
                    <a:cubicBezTo>
                      <a:pt x="125" y="274"/>
                      <a:pt x="126" y="273"/>
                      <a:pt x="128" y="274"/>
                    </a:cubicBezTo>
                    <a:cubicBezTo>
                      <a:pt x="130" y="275"/>
                      <a:pt x="130" y="277"/>
                      <a:pt x="131" y="278"/>
                    </a:cubicBezTo>
                    <a:cubicBezTo>
                      <a:pt x="132" y="279"/>
                      <a:pt x="134" y="280"/>
                      <a:pt x="134" y="280"/>
                    </a:cubicBezTo>
                    <a:cubicBezTo>
                      <a:pt x="135" y="282"/>
                      <a:pt x="135" y="284"/>
                      <a:pt x="136" y="286"/>
                    </a:cubicBezTo>
                    <a:cubicBezTo>
                      <a:pt x="139" y="288"/>
                      <a:pt x="141" y="285"/>
                      <a:pt x="143" y="285"/>
                    </a:cubicBezTo>
                    <a:cubicBezTo>
                      <a:pt x="146" y="284"/>
                      <a:pt x="148" y="284"/>
                      <a:pt x="150" y="284"/>
                    </a:cubicBezTo>
                    <a:cubicBezTo>
                      <a:pt x="152" y="283"/>
                      <a:pt x="153" y="282"/>
                      <a:pt x="153" y="279"/>
                    </a:cubicBezTo>
                    <a:cubicBezTo>
                      <a:pt x="154" y="277"/>
                      <a:pt x="153" y="275"/>
                      <a:pt x="154" y="273"/>
                    </a:cubicBezTo>
                    <a:cubicBezTo>
                      <a:pt x="155" y="270"/>
                      <a:pt x="157" y="272"/>
                      <a:pt x="159" y="271"/>
                    </a:cubicBezTo>
                    <a:cubicBezTo>
                      <a:pt x="162" y="271"/>
                      <a:pt x="161" y="268"/>
                      <a:pt x="161" y="266"/>
                    </a:cubicBezTo>
                    <a:cubicBezTo>
                      <a:pt x="160" y="264"/>
                      <a:pt x="161" y="262"/>
                      <a:pt x="160" y="259"/>
                    </a:cubicBezTo>
                    <a:cubicBezTo>
                      <a:pt x="159" y="257"/>
                      <a:pt x="158" y="256"/>
                      <a:pt x="160" y="254"/>
                    </a:cubicBezTo>
                    <a:cubicBezTo>
                      <a:pt x="162" y="252"/>
                      <a:pt x="164" y="252"/>
                      <a:pt x="164" y="249"/>
                    </a:cubicBezTo>
                    <a:cubicBezTo>
                      <a:pt x="163" y="245"/>
                      <a:pt x="167" y="241"/>
                      <a:pt x="169" y="238"/>
                    </a:cubicBezTo>
                    <a:cubicBezTo>
                      <a:pt x="171" y="237"/>
                      <a:pt x="170" y="235"/>
                      <a:pt x="173" y="237"/>
                    </a:cubicBezTo>
                    <a:cubicBezTo>
                      <a:pt x="173" y="238"/>
                      <a:pt x="173" y="239"/>
                      <a:pt x="174" y="239"/>
                    </a:cubicBezTo>
                    <a:cubicBezTo>
                      <a:pt x="174" y="240"/>
                      <a:pt x="175" y="239"/>
                      <a:pt x="176" y="240"/>
                    </a:cubicBezTo>
                    <a:cubicBezTo>
                      <a:pt x="178" y="241"/>
                      <a:pt x="178" y="244"/>
                      <a:pt x="177" y="245"/>
                    </a:cubicBezTo>
                    <a:cubicBezTo>
                      <a:pt x="177" y="246"/>
                      <a:pt x="176" y="246"/>
                      <a:pt x="177" y="247"/>
                    </a:cubicBezTo>
                    <a:cubicBezTo>
                      <a:pt x="177" y="248"/>
                      <a:pt x="178" y="249"/>
                      <a:pt x="179" y="248"/>
                    </a:cubicBezTo>
                    <a:cubicBezTo>
                      <a:pt x="182" y="248"/>
                      <a:pt x="181" y="245"/>
                      <a:pt x="182" y="244"/>
                    </a:cubicBezTo>
                    <a:cubicBezTo>
                      <a:pt x="184" y="242"/>
                      <a:pt x="185" y="246"/>
                      <a:pt x="186" y="245"/>
                    </a:cubicBezTo>
                    <a:cubicBezTo>
                      <a:pt x="187" y="244"/>
                      <a:pt x="185" y="241"/>
                      <a:pt x="186" y="239"/>
                    </a:cubicBezTo>
                    <a:cubicBezTo>
                      <a:pt x="188" y="237"/>
                      <a:pt x="185" y="236"/>
                      <a:pt x="184" y="234"/>
                    </a:cubicBezTo>
                    <a:cubicBezTo>
                      <a:pt x="182" y="231"/>
                      <a:pt x="185" y="233"/>
                      <a:pt x="187" y="232"/>
                    </a:cubicBezTo>
                    <a:cubicBezTo>
                      <a:pt x="189" y="230"/>
                      <a:pt x="188" y="227"/>
                      <a:pt x="187" y="225"/>
                    </a:cubicBezTo>
                    <a:cubicBezTo>
                      <a:pt x="187" y="224"/>
                      <a:pt x="188" y="224"/>
                      <a:pt x="188" y="223"/>
                    </a:cubicBezTo>
                    <a:cubicBezTo>
                      <a:pt x="188" y="222"/>
                      <a:pt x="189" y="222"/>
                      <a:pt x="189" y="221"/>
                    </a:cubicBezTo>
                    <a:cubicBezTo>
                      <a:pt x="189" y="221"/>
                      <a:pt x="190" y="221"/>
                      <a:pt x="191" y="221"/>
                    </a:cubicBezTo>
                    <a:cubicBezTo>
                      <a:pt x="192" y="219"/>
                      <a:pt x="190" y="217"/>
                      <a:pt x="193" y="216"/>
                    </a:cubicBezTo>
                    <a:cubicBezTo>
                      <a:pt x="194" y="216"/>
                      <a:pt x="198" y="218"/>
                      <a:pt x="199" y="217"/>
                    </a:cubicBezTo>
                    <a:cubicBezTo>
                      <a:pt x="199" y="216"/>
                      <a:pt x="198" y="212"/>
                      <a:pt x="199" y="211"/>
                    </a:cubicBezTo>
                    <a:cubicBezTo>
                      <a:pt x="200" y="210"/>
                      <a:pt x="203" y="208"/>
                      <a:pt x="204" y="206"/>
                    </a:cubicBezTo>
                    <a:cubicBezTo>
                      <a:pt x="207" y="204"/>
                      <a:pt x="208" y="207"/>
                      <a:pt x="208" y="209"/>
                    </a:cubicBezTo>
                    <a:cubicBezTo>
                      <a:pt x="212" y="215"/>
                      <a:pt x="214" y="206"/>
                      <a:pt x="219" y="208"/>
                    </a:cubicBezTo>
                    <a:cubicBezTo>
                      <a:pt x="220" y="208"/>
                      <a:pt x="221" y="204"/>
                      <a:pt x="222" y="204"/>
                    </a:cubicBezTo>
                    <a:cubicBezTo>
                      <a:pt x="223" y="203"/>
                      <a:pt x="224" y="203"/>
                      <a:pt x="225" y="203"/>
                    </a:cubicBezTo>
                    <a:cubicBezTo>
                      <a:pt x="226" y="202"/>
                      <a:pt x="227" y="200"/>
                      <a:pt x="227" y="199"/>
                    </a:cubicBezTo>
                    <a:cubicBezTo>
                      <a:pt x="229" y="197"/>
                      <a:pt x="231" y="196"/>
                      <a:pt x="232" y="194"/>
                    </a:cubicBezTo>
                    <a:cubicBezTo>
                      <a:pt x="233" y="193"/>
                      <a:pt x="234" y="192"/>
                      <a:pt x="236" y="191"/>
                    </a:cubicBezTo>
                    <a:cubicBezTo>
                      <a:pt x="237" y="190"/>
                      <a:pt x="238" y="190"/>
                      <a:pt x="239" y="189"/>
                    </a:cubicBezTo>
                    <a:cubicBezTo>
                      <a:pt x="241" y="188"/>
                      <a:pt x="241" y="187"/>
                      <a:pt x="241" y="185"/>
                    </a:cubicBezTo>
                    <a:cubicBezTo>
                      <a:pt x="241" y="182"/>
                      <a:pt x="244" y="183"/>
                      <a:pt x="243" y="180"/>
                    </a:cubicBezTo>
                    <a:cubicBezTo>
                      <a:pt x="241" y="177"/>
                      <a:pt x="241" y="178"/>
                      <a:pt x="243" y="175"/>
                    </a:cubicBezTo>
                    <a:cubicBezTo>
                      <a:pt x="244" y="174"/>
                      <a:pt x="243" y="173"/>
                      <a:pt x="244" y="172"/>
                    </a:cubicBezTo>
                    <a:cubicBezTo>
                      <a:pt x="244" y="170"/>
                      <a:pt x="246" y="170"/>
                      <a:pt x="246" y="169"/>
                    </a:cubicBezTo>
                    <a:cubicBezTo>
                      <a:pt x="246" y="168"/>
                      <a:pt x="243" y="164"/>
                      <a:pt x="246" y="165"/>
                    </a:cubicBezTo>
                    <a:cubicBezTo>
                      <a:pt x="249" y="167"/>
                      <a:pt x="247" y="163"/>
                      <a:pt x="248" y="162"/>
                    </a:cubicBezTo>
                    <a:cubicBezTo>
                      <a:pt x="248" y="161"/>
                      <a:pt x="249" y="161"/>
                      <a:pt x="249" y="160"/>
                    </a:cubicBezTo>
                    <a:cubicBezTo>
                      <a:pt x="249" y="159"/>
                      <a:pt x="249" y="158"/>
                      <a:pt x="249" y="157"/>
                    </a:cubicBezTo>
                    <a:cubicBezTo>
                      <a:pt x="249" y="155"/>
                      <a:pt x="249" y="152"/>
                      <a:pt x="250" y="151"/>
                    </a:cubicBezTo>
                    <a:cubicBezTo>
                      <a:pt x="252" y="150"/>
                      <a:pt x="250" y="147"/>
                      <a:pt x="251" y="145"/>
                    </a:cubicBezTo>
                    <a:cubicBezTo>
                      <a:pt x="253" y="143"/>
                      <a:pt x="253" y="141"/>
                      <a:pt x="254" y="139"/>
                    </a:cubicBezTo>
                    <a:cubicBezTo>
                      <a:pt x="255" y="137"/>
                      <a:pt x="257" y="137"/>
                      <a:pt x="257" y="134"/>
                    </a:cubicBezTo>
                    <a:cubicBezTo>
                      <a:pt x="257" y="132"/>
                      <a:pt x="257" y="130"/>
                      <a:pt x="257" y="128"/>
                    </a:cubicBezTo>
                    <a:cubicBezTo>
                      <a:pt x="257" y="128"/>
                      <a:pt x="256" y="128"/>
                      <a:pt x="256" y="127"/>
                    </a:cubicBezTo>
                    <a:cubicBezTo>
                      <a:pt x="256" y="127"/>
                      <a:pt x="256" y="127"/>
                      <a:pt x="256" y="126"/>
                    </a:cubicBezTo>
                    <a:cubicBezTo>
                      <a:pt x="256" y="126"/>
                      <a:pt x="257" y="125"/>
                      <a:pt x="257" y="124"/>
                    </a:cubicBezTo>
                    <a:cubicBezTo>
                      <a:pt x="257" y="123"/>
                      <a:pt x="258" y="121"/>
                      <a:pt x="257" y="119"/>
                    </a:cubicBezTo>
                    <a:cubicBezTo>
                      <a:pt x="256" y="118"/>
                      <a:pt x="256" y="115"/>
                      <a:pt x="255" y="114"/>
                    </a:cubicBezTo>
                    <a:cubicBezTo>
                      <a:pt x="253" y="112"/>
                      <a:pt x="253" y="111"/>
                      <a:pt x="255" y="110"/>
                    </a:cubicBezTo>
                    <a:cubicBezTo>
                      <a:pt x="257" y="108"/>
                      <a:pt x="258" y="109"/>
                      <a:pt x="259" y="109"/>
                    </a:cubicBezTo>
                    <a:cubicBezTo>
                      <a:pt x="263" y="108"/>
                      <a:pt x="262" y="105"/>
                      <a:pt x="262" y="102"/>
                    </a:cubicBezTo>
                    <a:cubicBezTo>
                      <a:pt x="262" y="91"/>
                      <a:pt x="262" y="79"/>
                      <a:pt x="262" y="68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664" name="Freeform 1451"/>
            <p:cNvSpPr>
              <a:spLocks/>
            </p:cNvSpPr>
            <p:nvPr/>
          </p:nvSpPr>
          <p:spPr bwMode="auto">
            <a:xfrm>
              <a:off x="2921" y="1596"/>
              <a:ext cx="563" cy="508"/>
            </a:xfrm>
            <a:custGeom>
              <a:avLst/>
              <a:gdLst>
                <a:gd name="T0" fmla="*/ 552 w 410"/>
                <a:gd name="T1" fmla="*/ 395 h 370"/>
                <a:gd name="T2" fmla="*/ 547 w 410"/>
                <a:gd name="T3" fmla="*/ 394 h 370"/>
                <a:gd name="T4" fmla="*/ 536 w 410"/>
                <a:gd name="T5" fmla="*/ 384 h 370"/>
                <a:gd name="T6" fmla="*/ 527 w 410"/>
                <a:gd name="T7" fmla="*/ 369 h 370"/>
                <a:gd name="T8" fmla="*/ 530 w 410"/>
                <a:gd name="T9" fmla="*/ 346 h 370"/>
                <a:gd name="T10" fmla="*/ 527 w 410"/>
                <a:gd name="T11" fmla="*/ 328 h 370"/>
                <a:gd name="T12" fmla="*/ 516 w 410"/>
                <a:gd name="T13" fmla="*/ 316 h 370"/>
                <a:gd name="T14" fmla="*/ 507 w 410"/>
                <a:gd name="T15" fmla="*/ 305 h 370"/>
                <a:gd name="T16" fmla="*/ 489 w 410"/>
                <a:gd name="T17" fmla="*/ 295 h 370"/>
                <a:gd name="T18" fmla="*/ 476 w 410"/>
                <a:gd name="T19" fmla="*/ 284 h 370"/>
                <a:gd name="T20" fmla="*/ 459 w 410"/>
                <a:gd name="T21" fmla="*/ 268 h 370"/>
                <a:gd name="T22" fmla="*/ 468 w 410"/>
                <a:gd name="T23" fmla="*/ 207 h 370"/>
                <a:gd name="T24" fmla="*/ 456 w 410"/>
                <a:gd name="T25" fmla="*/ 184 h 370"/>
                <a:gd name="T26" fmla="*/ 427 w 410"/>
                <a:gd name="T27" fmla="*/ 176 h 370"/>
                <a:gd name="T28" fmla="*/ 419 w 410"/>
                <a:gd name="T29" fmla="*/ 144 h 370"/>
                <a:gd name="T30" fmla="*/ 393 w 410"/>
                <a:gd name="T31" fmla="*/ 118 h 370"/>
                <a:gd name="T32" fmla="*/ 380 w 410"/>
                <a:gd name="T33" fmla="*/ 107 h 370"/>
                <a:gd name="T34" fmla="*/ 367 w 410"/>
                <a:gd name="T35" fmla="*/ 86 h 370"/>
                <a:gd name="T36" fmla="*/ 363 w 410"/>
                <a:gd name="T37" fmla="*/ 69 h 370"/>
                <a:gd name="T38" fmla="*/ 367 w 410"/>
                <a:gd name="T39" fmla="*/ 26 h 370"/>
                <a:gd name="T40" fmla="*/ 357 w 410"/>
                <a:gd name="T41" fmla="*/ 19 h 370"/>
                <a:gd name="T42" fmla="*/ 350 w 410"/>
                <a:gd name="T43" fmla="*/ 10 h 370"/>
                <a:gd name="T44" fmla="*/ 336 w 410"/>
                <a:gd name="T45" fmla="*/ 1 h 370"/>
                <a:gd name="T46" fmla="*/ 58 w 410"/>
                <a:gd name="T47" fmla="*/ 4 h 370"/>
                <a:gd name="T48" fmla="*/ 3 w 410"/>
                <a:gd name="T49" fmla="*/ 10 h 370"/>
                <a:gd name="T50" fmla="*/ 8 w 410"/>
                <a:gd name="T51" fmla="*/ 12 h 370"/>
                <a:gd name="T52" fmla="*/ 11 w 410"/>
                <a:gd name="T53" fmla="*/ 23 h 370"/>
                <a:gd name="T54" fmla="*/ 11 w 410"/>
                <a:gd name="T55" fmla="*/ 33 h 370"/>
                <a:gd name="T56" fmla="*/ 19 w 410"/>
                <a:gd name="T57" fmla="*/ 38 h 370"/>
                <a:gd name="T58" fmla="*/ 32 w 410"/>
                <a:gd name="T59" fmla="*/ 54 h 370"/>
                <a:gd name="T60" fmla="*/ 40 w 410"/>
                <a:gd name="T61" fmla="*/ 67 h 370"/>
                <a:gd name="T62" fmla="*/ 49 w 410"/>
                <a:gd name="T63" fmla="*/ 74 h 370"/>
                <a:gd name="T64" fmla="*/ 55 w 410"/>
                <a:gd name="T65" fmla="*/ 81 h 370"/>
                <a:gd name="T66" fmla="*/ 70 w 410"/>
                <a:gd name="T67" fmla="*/ 78 h 370"/>
                <a:gd name="T68" fmla="*/ 77 w 410"/>
                <a:gd name="T69" fmla="*/ 88 h 370"/>
                <a:gd name="T70" fmla="*/ 69 w 410"/>
                <a:gd name="T71" fmla="*/ 97 h 370"/>
                <a:gd name="T72" fmla="*/ 60 w 410"/>
                <a:gd name="T73" fmla="*/ 114 h 370"/>
                <a:gd name="T74" fmla="*/ 63 w 410"/>
                <a:gd name="T75" fmla="*/ 126 h 370"/>
                <a:gd name="T76" fmla="*/ 73 w 410"/>
                <a:gd name="T77" fmla="*/ 136 h 370"/>
                <a:gd name="T78" fmla="*/ 77 w 410"/>
                <a:gd name="T79" fmla="*/ 147 h 370"/>
                <a:gd name="T80" fmla="*/ 85 w 410"/>
                <a:gd name="T81" fmla="*/ 157 h 370"/>
                <a:gd name="T82" fmla="*/ 97 w 410"/>
                <a:gd name="T83" fmla="*/ 161 h 370"/>
                <a:gd name="T84" fmla="*/ 99 w 410"/>
                <a:gd name="T85" fmla="*/ 176 h 370"/>
                <a:gd name="T86" fmla="*/ 99 w 410"/>
                <a:gd name="T87" fmla="*/ 427 h 370"/>
                <a:gd name="T88" fmla="*/ 319 w 410"/>
                <a:gd name="T89" fmla="*/ 453 h 370"/>
                <a:gd name="T90" fmla="*/ 478 w 410"/>
                <a:gd name="T91" fmla="*/ 463 h 370"/>
                <a:gd name="T92" fmla="*/ 475 w 410"/>
                <a:gd name="T93" fmla="*/ 479 h 370"/>
                <a:gd name="T94" fmla="*/ 463 w 410"/>
                <a:gd name="T95" fmla="*/ 494 h 370"/>
                <a:gd name="T96" fmla="*/ 501 w 410"/>
                <a:gd name="T97" fmla="*/ 507 h 370"/>
                <a:gd name="T98" fmla="*/ 519 w 410"/>
                <a:gd name="T99" fmla="*/ 490 h 370"/>
                <a:gd name="T100" fmla="*/ 518 w 410"/>
                <a:gd name="T101" fmla="*/ 481 h 370"/>
                <a:gd name="T102" fmla="*/ 519 w 410"/>
                <a:gd name="T103" fmla="*/ 470 h 370"/>
                <a:gd name="T104" fmla="*/ 523 w 410"/>
                <a:gd name="T105" fmla="*/ 443 h 370"/>
                <a:gd name="T106" fmla="*/ 531 w 410"/>
                <a:gd name="T107" fmla="*/ 456 h 370"/>
                <a:gd name="T108" fmla="*/ 548 w 410"/>
                <a:gd name="T109" fmla="*/ 445 h 370"/>
                <a:gd name="T110" fmla="*/ 553 w 410"/>
                <a:gd name="T111" fmla="*/ 426 h 370"/>
                <a:gd name="T112" fmla="*/ 555 w 410"/>
                <a:gd name="T113" fmla="*/ 416 h 3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10"/>
                <a:gd name="T172" fmla="*/ 0 h 370"/>
                <a:gd name="T173" fmla="*/ 410 w 410"/>
                <a:gd name="T174" fmla="*/ 370 h 37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10" h="370">
                  <a:moveTo>
                    <a:pt x="408" y="292"/>
                  </a:moveTo>
                  <a:cubicBezTo>
                    <a:pt x="408" y="289"/>
                    <a:pt x="404" y="293"/>
                    <a:pt x="403" y="291"/>
                  </a:cubicBezTo>
                  <a:cubicBezTo>
                    <a:pt x="402" y="290"/>
                    <a:pt x="403" y="289"/>
                    <a:pt x="402" y="288"/>
                  </a:cubicBezTo>
                  <a:cubicBezTo>
                    <a:pt x="402" y="287"/>
                    <a:pt x="400" y="287"/>
                    <a:pt x="400" y="286"/>
                  </a:cubicBezTo>
                  <a:cubicBezTo>
                    <a:pt x="399" y="284"/>
                    <a:pt x="396" y="283"/>
                    <a:pt x="396" y="285"/>
                  </a:cubicBezTo>
                  <a:cubicBezTo>
                    <a:pt x="395" y="286"/>
                    <a:pt x="397" y="286"/>
                    <a:pt x="398" y="287"/>
                  </a:cubicBezTo>
                  <a:cubicBezTo>
                    <a:pt x="399" y="289"/>
                    <a:pt x="399" y="291"/>
                    <a:pt x="396" y="290"/>
                  </a:cubicBezTo>
                  <a:cubicBezTo>
                    <a:pt x="395" y="289"/>
                    <a:pt x="391" y="286"/>
                    <a:pt x="391" y="285"/>
                  </a:cubicBezTo>
                  <a:cubicBezTo>
                    <a:pt x="391" y="283"/>
                    <a:pt x="392" y="282"/>
                    <a:pt x="390" y="280"/>
                  </a:cubicBezTo>
                  <a:cubicBezTo>
                    <a:pt x="388" y="278"/>
                    <a:pt x="387" y="276"/>
                    <a:pt x="387" y="274"/>
                  </a:cubicBezTo>
                  <a:cubicBezTo>
                    <a:pt x="386" y="272"/>
                    <a:pt x="386" y="272"/>
                    <a:pt x="387" y="270"/>
                  </a:cubicBezTo>
                  <a:cubicBezTo>
                    <a:pt x="387" y="269"/>
                    <a:pt x="385" y="270"/>
                    <a:pt x="384" y="269"/>
                  </a:cubicBezTo>
                  <a:cubicBezTo>
                    <a:pt x="383" y="267"/>
                    <a:pt x="383" y="265"/>
                    <a:pt x="384" y="264"/>
                  </a:cubicBezTo>
                  <a:cubicBezTo>
                    <a:pt x="386" y="261"/>
                    <a:pt x="388" y="263"/>
                    <a:pt x="389" y="259"/>
                  </a:cubicBezTo>
                  <a:cubicBezTo>
                    <a:pt x="389" y="256"/>
                    <a:pt x="387" y="254"/>
                    <a:pt x="386" y="252"/>
                  </a:cubicBezTo>
                  <a:cubicBezTo>
                    <a:pt x="384" y="250"/>
                    <a:pt x="384" y="248"/>
                    <a:pt x="383" y="245"/>
                  </a:cubicBezTo>
                  <a:cubicBezTo>
                    <a:pt x="382" y="242"/>
                    <a:pt x="386" y="244"/>
                    <a:pt x="385" y="241"/>
                  </a:cubicBezTo>
                  <a:cubicBezTo>
                    <a:pt x="385" y="240"/>
                    <a:pt x="384" y="240"/>
                    <a:pt x="384" y="239"/>
                  </a:cubicBezTo>
                  <a:cubicBezTo>
                    <a:pt x="383" y="238"/>
                    <a:pt x="383" y="237"/>
                    <a:pt x="383" y="236"/>
                  </a:cubicBezTo>
                  <a:cubicBezTo>
                    <a:pt x="383" y="232"/>
                    <a:pt x="381" y="234"/>
                    <a:pt x="378" y="232"/>
                  </a:cubicBezTo>
                  <a:cubicBezTo>
                    <a:pt x="378" y="232"/>
                    <a:pt x="377" y="231"/>
                    <a:pt x="376" y="230"/>
                  </a:cubicBezTo>
                  <a:cubicBezTo>
                    <a:pt x="375" y="229"/>
                    <a:pt x="374" y="230"/>
                    <a:pt x="374" y="229"/>
                  </a:cubicBezTo>
                  <a:cubicBezTo>
                    <a:pt x="374" y="228"/>
                    <a:pt x="374" y="227"/>
                    <a:pt x="374" y="226"/>
                  </a:cubicBezTo>
                  <a:cubicBezTo>
                    <a:pt x="374" y="225"/>
                    <a:pt x="370" y="222"/>
                    <a:pt x="369" y="222"/>
                  </a:cubicBezTo>
                  <a:cubicBezTo>
                    <a:pt x="365" y="222"/>
                    <a:pt x="366" y="217"/>
                    <a:pt x="363" y="217"/>
                  </a:cubicBezTo>
                  <a:cubicBezTo>
                    <a:pt x="361" y="217"/>
                    <a:pt x="360" y="221"/>
                    <a:pt x="357" y="219"/>
                  </a:cubicBezTo>
                  <a:cubicBezTo>
                    <a:pt x="355" y="218"/>
                    <a:pt x="356" y="216"/>
                    <a:pt x="356" y="215"/>
                  </a:cubicBezTo>
                  <a:cubicBezTo>
                    <a:pt x="356" y="213"/>
                    <a:pt x="360" y="214"/>
                    <a:pt x="357" y="212"/>
                  </a:cubicBezTo>
                  <a:cubicBezTo>
                    <a:pt x="353" y="214"/>
                    <a:pt x="353" y="211"/>
                    <a:pt x="351" y="209"/>
                  </a:cubicBezTo>
                  <a:cubicBezTo>
                    <a:pt x="350" y="208"/>
                    <a:pt x="348" y="208"/>
                    <a:pt x="347" y="207"/>
                  </a:cubicBezTo>
                  <a:cubicBezTo>
                    <a:pt x="346" y="207"/>
                    <a:pt x="346" y="205"/>
                    <a:pt x="346" y="204"/>
                  </a:cubicBezTo>
                  <a:cubicBezTo>
                    <a:pt x="343" y="203"/>
                    <a:pt x="341" y="203"/>
                    <a:pt x="339" y="200"/>
                  </a:cubicBezTo>
                  <a:cubicBezTo>
                    <a:pt x="337" y="198"/>
                    <a:pt x="336" y="197"/>
                    <a:pt x="334" y="195"/>
                  </a:cubicBezTo>
                  <a:cubicBezTo>
                    <a:pt x="325" y="187"/>
                    <a:pt x="335" y="177"/>
                    <a:pt x="337" y="170"/>
                  </a:cubicBezTo>
                  <a:cubicBezTo>
                    <a:pt x="338" y="165"/>
                    <a:pt x="344" y="162"/>
                    <a:pt x="343" y="157"/>
                  </a:cubicBezTo>
                  <a:cubicBezTo>
                    <a:pt x="342" y="154"/>
                    <a:pt x="340" y="153"/>
                    <a:pt x="341" y="151"/>
                  </a:cubicBezTo>
                  <a:cubicBezTo>
                    <a:pt x="342" y="149"/>
                    <a:pt x="345" y="147"/>
                    <a:pt x="346" y="146"/>
                  </a:cubicBezTo>
                  <a:cubicBezTo>
                    <a:pt x="350" y="142"/>
                    <a:pt x="342" y="138"/>
                    <a:pt x="339" y="136"/>
                  </a:cubicBezTo>
                  <a:cubicBezTo>
                    <a:pt x="337" y="135"/>
                    <a:pt x="334" y="135"/>
                    <a:pt x="332" y="134"/>
                  </a:cubicBezTo>
                  <a:cubicBezTo>
                    <a:pt x="331" y="133"/>
                    <a:pt x="327" y="131"/>
                    <a:pt x="325" y="132"/>
                  </a:cubicBezTo>
                  <a:cubicBezTo>
                    <a:pt x="323" y="134"/>
                    <a:pt x="323" y="141"/>
                    <a:pt x="318" y="140"/>
                  </a:cubicBezTo>
                  <a:cubicBezTo>
                    <a:pt x="313" y="138"/>
                    <a:pt x="313" y="131"/>
                    <a:pt x="311" y="128"/>
                  </a:cubicBezTo>
                  <a:cubicBezTo>
                    <a:pt x="310" y="124"/>
                    <a:pt x="312" y="125"/>
                    <a:pt x="312" y="122"/>
                  </a:cubicBezTo>
                  <a:cubicBezTo>
                    <a:pt x="312" y="120"/>
                    <a:pt x="311" y="117"/>
                    <a:pt x="310" y="115"/>
                  </a:cubicBezTo>
                  <a:cubicBezTo>
                    <a:pt x="310" y="111"/>
                    <a:pt x="308" y="108"/>
                    <a:pt x="305" y="105"/>
                  </a:cubicBezTo>
                  <a:cubicBezTo>
                    <a:pt x="302" y="102"/>
                    <a:pt x="298" y="99"/>
                    <a:pt x="295" y="97"/>
                  </a:cubicBezTo>
                  <a:cubicBezTo>
                    <a:pt x="293" y="95"/>
                    <a:pt x="291" y="95"/>
                    <a:pt x="289" y="92"/>
                  </a:cubicBezTo>
                  <a:cubicBezTo>
                    <a:pt x="288" y="90"/>
                    <a:pt x="288" y="87"/>
                    <a:pt x="286" y="86"/>
                  </a:cubicBezTo>
                  <a:cubicBezTo>
                    <a:pt x="285" y="85"/>
                    <a:pt x="284" y="86"/>
                    <a:pt x="283" y="85"/>
                  </a:cubicBezTo>
                  <a:cubicBezTo>
                    <a:pt x="282" y="84"/>
                    <a:pt x="282" y="83"/>
                    <a:pt x="282" y="82"/>
                  </a:cubicBezTo>
                  <a:cubicBezTo>
                    <a:pt x="281" y="80"/>
                    <a:pt x="278" y="80"/>
                    <a:pt x="277" y="78"/>
                  </a:cubicBezTo>
                  <a:cubicBezTo>
                    <a:pt x="276" y="76"/>
                    <a:pt x="274" y="75"/>
                    <a:pt x="272" y="74"/>
                  </a:cubicBezTo>
                  <a:cubicBezTo>
                    <a:pt x="270" y="72"/>
                    <a:pt x="270" y="71"/>
                    <a:pt x="270" y="68"/>
                  </a:cubicBezTo>
                  <a:cubicBezTo>
                    <a:pt x="270" y="65"/>
                    <a:pt x="269" y="65"/>
                    <a:pt x="267" y="63"/>
                  </a:cubicBezTo>
                  <a:cubicBezTo>
                    <a:pt x="266" y="62"/>
                    <a:pt x="265" y="60"/>
                    <a:pt x="265" y="59"/>
                  </a:cubicBezTo>
                  <a:cubicBezTo>
                    <a:pt x="265" y="58"/>
                    <a:pt x="267" y="57"/>
                    <a:pt x="267" y="56"/>
                  </a:cubicBezTo>
                  <a:cubicBezTo>
                    <a:pt x="267" y="54"/>
                    <a:pt x="265" y="52"/>
                    <a:pt x="264" y="50"/>
                  </a:cubicBezTo>
                  <a:cubicBezTo>
                    <a:pt x="263" y="48"/>
                    <a:pt x="263" y="46"/>
                    <a:pt x="262" y="43"/>
                  </a:cubicBezTo>
                  <a:cubicBezTo>
                    <a:pt x="261" y="40"/>
                    <a:pt x="260" y="33"/>
                    <a:pt x="262" y="30"/>
                  </a:cubicBezTo>
                  <a:cubicBezTo>
                    <a:pt x="264" y="27"/>
                    <a:pt x="263" y="22"/>
                    <a:pt x="267" y="19"/>
                  </a:cubicBezTo>
                  <a:cubicBezTo>
                    <a:pt x="265" y="18"/>
                    <a:pt x="264" y="20"/>
                    <a:pt x="263" y="18"/>
                  </a:cubicBezTo>
                  <a:cubicBezTo>
                    <a:pt x="262" y="18"/>
                    <a:pt x="261" y="17"/>
                    <a:pt x="260" y="16"/>
                  </a:cubicBezTo>
                  <a:cubicBezTo>
                    <a:pt x="260" y="16"/>
                    <a:pt x="261" y="14"/>
                    <a:pt x="260" y="14"/>
                  </a:cubicBezTo>
                  <a:cubicBezTo>
                    <a:pt x="260" y="13"/>
                    <a:pt x="257" y="12"/>
                    <a:pt x="256" y="10"/>
                  </a:cubicBezTo>
                  <a:cubicBezTo>
                    <a:pt x="256" y="9"/>
                    <a:pt x="255" y="9"/>
                    <a:pt x="255" y="9"/>
                  </a:cubicBezTo>
                  <a:cubicBezTo>
                    <a:pt x="255" y="8"/>
                    <a:pt x="255" y="7"/>
                    <a:pt x="255" y="7"/>
                  </a:cubicBezTo>
                  <a:cubicBezTo>
                    <a:pt x="254" y="6"/>
                    <a:pt x="252" y="6"/>
                    <a:pt x="251" y="5"/>
                  </a:cubicBezTo>
                  <a:cubicBezTo>
                    <a:pt x="250" y="4"/>
                    <a:pt x="250" y="3"/>
                    <a:pt x="249" y="2"/>
                  </a:cubicBezTo>
                  <a:cubicBezTo>
                    <a:pt x="248" y="0"/>
                    <a:pt x="247" y="0"/>
                    <a:pt x="245" y="1"/>
                  </a:cubicBezTo>
                  <a:cubicBezTo>
                    <a:pt x="239" y="1"/>
                    <a:pt x="233" y="1"/>
                    <a:pt x="227" y="1"/>
                  </a:cubicBezTo>
                  <a:cubicBezTo>
                    <a:pt x="214" y="2"/>
                    <a:pt x="201" y="2"/>
                    <a:pt x="188" y="2"/>
                  </a:cubicBezTo>
                  <a:cubicBezTo>
                    <a:pt x="139" y="4"/>
                    <a:pt x="90" y="4"/>
                    <a:pt x="42" y="3"/>
                  </a:cubicBezTo>
                  <a:cubicBezTo>
                    <a:pt x="31" y="3"/>
                    <a:pt x="20" y="3"/>
                    <a:pt x="9" y="3"/>
                  </a:cubicBezTo>
                  <a:cubicBezTo>
                    <a:pt x="7" y="3"/>
                    <a:pt x="0" y="1"/>
                    <a:pt x="2" y="5"/>
                  </a:cubicBezTo>
                  <a:cubicBezTo>
                    <a:pt x="2" y="6"/>
                    <a:pt x="1" y="7"/>
                    <a:pt x="2" y="7"/>
                  </a:cubicBezTo>
                  <a:cubicBezTo>
                    <a:pt x="4" y="8"/>
                    <a:pt x="4" y="7"/>
                    <a:pt x="5" y="8"/>
                  </a:cubicBezTo>
                  <a:cubicBezTo>
                    <a:pt x="6" y="7"/>
                    <a:pt x="6" y="3"/>
                    <a:pt x="8" y="6"/>
                  </a:cubicBezTo>
                  <a:cubicBezTo>
                    <a:pt x="9" y="8"/>
                    <a:pt x="8" y="9"/>
                    <a:pt x="6" y="9"/>
                  </a:cubicBezTo>
                  <a:cubicBezTo>
                    <a:pt x="6" y="10"/>
                    <a:pt x="6" y="11"/>
                    <a:pt x="6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9" y="15"/>
                    <a:pt x="8" y="16"/>
                    <a:pt x="8" y="17"/>
                  </a:cubicBezTo>
                  <a:cubicBezTo>
                    <a:pt x="8" y="18"/>
                    <a:pt x="9" y="19"/>
                    <a:pt x="9" y="20"/>
                  </a:cubicBezTo>
                  <a:cubicBezTo>
                    <a:pt x="10" y="21"/>
                    <a:pt x="11" y="22"/>
                    <a:pt x="10" y="23"/>
                  </a:cubicBezTo>
                  <a:cubicBezTo>
                    <a:pt x="10" y="24"/>
                    <a:pt x="8" y="23"/>
                    <a:pt x="8" y="24"/>
                  </a:cubicBezTo>
                  <a:cubicBezTo>
                    <a:pt x="8" y="26"/>
                    <a:pt x="11" y="24"/>
                    <a:pt x="12" y="25"/>
                  </a:cubicBezTo>
                  <a:cubicBezTo>
                    <a:pt x="12" y="25"/>
                    <a:pt x="14" y="26"/>
                    <a:pt x="14" y="26"/>
                  </a:cubicBezTo>
                  <a:cubicBezTo>
                    <a:pt x="15" y="27"/>
                    <a:pt x="14" y="28"/>
                    <a:pt x="14" y="28"/>
                  </a:cubicBezTo>
                  <a:cubicBezTo>
                    <a:pt x="16" y="30"/>
                    <a:pt x="19" y="29"/>
                    <a:pt x="20" y="31"/>
                  </a:cubicBezTo>
                  <a:cubicBezTo>
                    <a:pt x="20" y="34"/>
                    <a:pt x="19" y="33"/>
                    <a:pt x="20" y="36"/>
                  </a:cubicBezTo>
                  <a:cubicBezTo>
                    <a:pt x="21" y="37"/>
                    <a:pt x="23" y="38"/>
                    <a:pt x="23" y="39"/>
                  </a:cubicBezTo>
                  <a:cubicBezTo>
                    <a:pt x="24" y="41"/>
                    <a:pt x="24" y="39"/>
                    <a:pt x="24" y="42"/>
                  </a:cubicBezTo>
                  <a:cubicBezTo>
                    <a:pt x="23" y="44"/>
                    <a:pt x="22" y="46"/>
                    <a:pt x="25" y="47"/>
                  </a:cubicBezTo>
                  <a:cubicBezTo>
                    <a:pt x="26" y="48"/>
                    <a:pt x="28" y="47"/>
                    <a:pt x="29" y="49"/>
                  </a:cubicBezTo>
                  <a:cubicBezTo>
                    <a:pt x="30" y="49"/>
                    <a:pt x="29" y="51"/>
                    <a:pt x="31" y="51"/>
                  </a:cubicBezTo>
                  <a:cubicBezTo>
                    <a:pt x="32" y="52"/>
                    <a:pt x="32" y="52"/>
                    <a:pt x="33" y="53"/>
                  </a:cubicBezTo>
                  <a:cubicBezTo>
                    <a:pt x="34" y="54"/>
                    <a:pt x="35" y="54"/>
                    <a:pt x="36" y="54"/>
                  </a:cubicBezTo>
                  <a:cubicBezTo>
                    <a:pt x="36" y="55"/>
                    <a:pt x="35" y="56"/>
                    <a:pt x="36" y="57"/>
                  </a:cubicBezTo>
                  <a:cubicBezTo>
                    <a:pt x="37" y="58"/>
                    <a:pt x="38" y="56"/>
                    <a:pt x="39" y="57"/>
                  </a:cubicBezTo>
                  <a:cubicBezTo>
                    <a:pt x="40" y="57"/>
                    <a:pt x="40" y="59"/>
                    <a:pt x="40" y="59"/>
                  </a:cubicBezTo>
                  <a:cubicBezTo>
                    <a:pt x="41" y="60"/>
                    <a:pt x="43" y="60"/>
                    <a:pt x="43" y="60"/>
                  </a:cubicBezTo>
                  <a:cubicBezTo>
                    <a:pt x="47" y="61"/>
                    <a:pt x="46" y="57"/>
                    <a:pt x="48" y="57"/>
                  </a:cubicBezTo>
                  <a:cubicBezTo>
                    <a:pt x="49" y="58"/>
                    <a:pt x="50" y="57"/>
                    <a:pt x="51" y="57"/>
                  </a:cubicBezTo>
                  <a:cubicBezTo>
                    <a:pt x="53" y="58"/>
                    <a:pt x="52" y="59"/>
                    <a:pt x="52" y="60"/>
                  </a:cubicBezTo>
                  <a:cubicBezTo>
                    <a:pt x="53" y="61"/>
                    <a:pt x="52" y="61"/>
                    <a:pt x="53" y="62"/>
                  </a:cubicBezTo>
                  <a:cubicBezTo>
                    <a:pt x="54" y="63"/>
                    <a:pt x="56" y="62"/>
                    <a:pt x="56" y="64"/>
                  </a:cubicBezTo>
                  <a:cubicBezTo>
                    <a:pt x="56" y="67"/>
                    <a:pt x="50" y="66"/>
                    <a:pt x="53" y="68"/>
                  </a:cubicBezTo>
                  <a:cubicBezTo>
                    <a:pt x="54" y="69"/>
                    <a:pt x="59" y="67"/>
                    <a:pt x="56" y="71"/>
                  </a:cubicBezTo>
                  <a:cubicBezTo>
                    <a:pt x="54" y="74"/>
                    <a:pt x="52" y="68"/>
                    <a:pt x="50" y="71"/>
                  </a:cubicBezTo>
                  <a:cubicBezTo>
                    <a:pt x="50" y="72"/>
                    <a:pt x="51" y="74"/>
                    <a:pt x="50" y="75"/>
                  </a:cubicBezTo>
                  <a:cubicBezTo>
                    <a:pt x="49" y="76"/>
                    <a:pt x="47" y="75"/>
                    <a:pt x="46" y="77"/>
                  </a:cubicBezTo>
                  <a:cubicBezTo>
                    <a:pt x="45" y="78"/>
                    <a:pt x="46" y="83"/>
                    <a:pt x="44" y="83"/>
                  </a:cubicBezTo>
                  <a:cubicBezTo>
                    <a:pt x="42" y="84"/>
                    <a:pt x="40" y="84"/>
                    <a:pt x="42" y="87"/>
                  </a:cubicBezTo>
                  <a:cubicBezTo>
                    <a:pt x="43" y="88"/>
                    <a:pt x="45" y="88"/>
                    <a:pt x="45" y="89"/>
                  </a:cubicBezTo>
                  <a:cubicBezTo>
                    <a:pt x="46" y="90"/>
                    <a:pt x="45" y="92"/>
                    <a:pt x="46" y="92"/>
                  </a:cubicBezTo>
                  <a:cubicBezTo>
                    <a:pt x="47" y="93"/>
                    <a:pt x="48" y="93"/>
                    <a:pt x="49" y="94"/>
                  </a:cubicBezTo>
                  <a:cubicBezTo>
                    <a:pt x="50" y="94"/>
                    <a:pt x="51" y="96"/>
                    <a:pt x="51" y="97"/>
                  </a:cubicBezTo>
                  <a:cubicBezTo>
                    <a:pt x="52" y="98"/>
                    <a:pt x="52" y="98"/>
                    <a:pt x="53" y="99"/>
                  </a:cubicBezTo>
                  <a:cubicBezTo>
                    <a:pt x="53" y="99"/>
                    <a:pt x="56" y="97"/>
                    <a:pt x="56" y="100"/>
                  </a:cubicBezTo>
                  <a:cubicBezTo>
                    <a:pt x="55" y="101"/>
                    <a:pt x="54" y="101"/>
                    <a:pt x="54" y="102"/>
                  </a:cubicBezTo>
                  <a:cubicBezTo>
                    <a:pt x="54" y="103"/>
                    <a:pt x="55" y="106"/>
                    <a:pt x="56" y="107"/>
                  </a:cubicBezTo>
                  <a:cubicBezTo>
                    <a:pt x="57" y="108"/>
                    <a:pt x="58" y="108"/>
                    <a:pt x="59" y="109"/>
                  </a:cubicBezTo>
                  <a:cubicBezTo>
                    <a:pt x="59" y="111"/>
                    <a:pt x="58" y="111"/>
                    <a:pt x="59" y="113"/>
                  </a:cubicBezTo>
                  <a:cubicBezTo>
                    <a:pt x="60" y="113"/>
                    <a:pt x="61" y="113"/>
                    <a:pt x="62" y="114"/>
                  </a:cubicBezTo>
                  <a:cubicBezTo>
                    <a:pt x="62" y="114"/>
                    <a:pt x="63" y="115"/>
                    <a:pt x="64" y="116"/>
                  </a:cubicBezTo>
                  <a:cubicBezTo>
                    <a:pt x="66" y="117"/>
                    <a:pt x="67" y="115"/>
                    <a:pt x="69" y="115"/>
                  </a:cubicBezTo>
                  <a:cubicBezTo>
                    <a:pt x="69" y="116"/>
                    <a:pt x="69" y="118"/>
                    <a:pt x="71" y="117"/>
                  </a:cubicBezTo>
                  <a:cubicBezTo>
                    <a:pt x="72" y="117"/>
                    <a:pt x="73" y="116"/>
                    <a:pt x="73" y="118"/>
                  </a:cubicBezTo>
                  <a:cubicBezTo>
                    <a:pt x="73" y="119"/>
                    <a:pt x="72" y="120"/>
                    <a:pt x="72" y="120"/>
                  </a:cubicBezTo>
                  <a:cubicBezTo>
                    <a:pt x="72" y="123"/>
                    <a:pt x="72" y="126"/>
                    <a:pt x="72" y="128"/>
                  </a:cubicBezTo>
                  <a:cubicBezTo>
                    <a:pt x="72" y="154"/>
                    <a:pt x="72" y="179"/>
                    <a:pt x="72" y="205"/>
                  </a:cubicBezTo>
                  <a:cubicBezTo>
                    <a:pt x="72" y="229"/>
                    <a:pt x="72" y="254"/>
                    <a:pt x="72" y="278"/>
                  </a:cubicBezTo>
                  <a:cubicBezTo>
                    <a:pt x="72" y="289"/>
                    <a:pt x="72" y="300"/>
                    <a:pt x="72" y="311"/>
                  </a:cubicBezTo>
                  <a:cubicBezTo>
                    <a:pt x="72" y="313"/>
                    <a:pt x="71" y="330"/>
                    <a:pt x="72" y="330"/>
                  </a:cubicBezTo>
                  <a:cubicBezTo>
                    <a:pt x="79" y="330"/>
                    <a:pt x="87" y="330"/>
                    <a:pt x="94" y="330"/>
                  </a:cubicBezTo>
                  <a:cubicBezTo>
                    <a:pt x="140" y="329"/>
                    <a:pt x="186" y="330"/>
                    <a:pt x="232" y="330"/>
                  </a:cubicBezTo>
                  <a:cubicBezTo>
                    <a:pt x="269" y="330"/>
                    <a:pt x="307" y="330"/>
                    <a:pt x="344" y="330"/>
                  </a:cubicBezTo>
                  <a:cubicBezTo>
                    <a:pt x="344" y="331"/>
                    <a:pt x="345" y="334"/>
                    <a:pt x="345" y="335"/>
                  </a:cubicBezTo>
                  <a:cubicBezTo>
                    <a:pt x="346" y="337"/>
                    <a:pt x="346" y="336"/>
                    <a:pt x="348" y="337"/>
                  </a:cubicBezTo>
                  <a:cubicBezTo>
                    <a:pt x="350" y="339"/>
                    <a:pt x="349" y="340"/>
                    <a:pt x="349" y="342"/>
                  </a:cubicBezTo>
                  <a:cubicBezTo>
                    <a:pt x="349" y="344"/>
                    <a:pt x="350" y="346"/>
                    <a:pt x="349" y="347"/>
                  </a:cubicBezTo>
                  <a:cubicBezTo>
                    <a:pt x="348" y="348"/>
                    <a:pt x="347" y="348"/>
                    <a:pt x="346" y="349"/>
                  </a:cubicBezTo>
                  <a:cubicBezTo>
                    <a:pt x="346" y="350"/>
                    <a:pt x="346" y="350"/>
                    <a:pt x="346" y="351"/>
                  </a:cubicBezTo>
                  <a:cubicBezTo>
                    <a:pt x="345" y="352"/>
                    <a:pt x="342" y="354"/>
                    <a:pt x="340" y="355"/>
                  </a:cubicBezTo>
                  <a:cubicBezTo>
                    <a:pt x="339" y="356"/>
                    <a:pt x="339" y="358"/>
                    <a:pt x="337" y="360"/>
                  </a:cubicBezTo>
                  <a:cubicBezTo>
                    <a:pt x="335" y="361"/>
                    <a:pt x="335" y="362"/>
                    <a:pt x="334" y="364"/>
                  </a:cubicBezTo>
                  <a:cubicBezTo>
                    <a:pt x="333" y="366"/>
                    <a:pt x="332" y="368"/>
                    <a:pt x="331" y="370"/>
                  </a:cubicBezTo>
                  <a:cubicBezTo>
                    <a:pt x="342" y="369"/>
                    <a:pt x="354" y="369"/>
                    <a:pt x="365" y="369"/>
                  </a:cubicBezTo>
                  <a:cubicBezTo>
                    <a:pt x="369" y="369"/>
                    <a:pt x="371" y="370"/>
                    <a:pt x="373" y="367"/>
                  </a:cubicBezTo>
                  <a:cubicBezTo>
                    <a:pt x="374" y="365"/>
                    <a:pt x="373" y="363"/>
                    <a:pt x="375" y="361"/>
                  </a:cubicBezTo>
                  <a:cubicBezTo>
                    <a:pt x="376" y="360"/>
                    <a:pt x="380" y="360"/>
                    <a:pt x="378" y="357"/>
                  </a:cubicBezTo>
                  <a:cubicBezTo>
                    <a:pt x="377" y="355"/>
                    <a:pt x="375" y="354"/>
                    <a:pt x="373" y="352"/>
                  </a:cubicBezTo>
                  <a:cubicBezTo>
                    <a:pt x="372" y="351"/>
                    <a:pt x="371" y="350"/>
                    <a:pt x="373" y="349"/>
                  </a:cubicBezTo>
                  <a:cubicBezTo>
                    <a:pt x="374" y="349"/>
                    <a:pt x="376" y="350"/>
                    <a:pt x="377" y="350"/>
                  </a:cubicBezTo>
                  <a:cubicBezTo>
                    <a:pt x="378" y="350"/>
                    <a:pt x="379" y="350"/>
                    <a:pt x="381" y="349"/>
                  </a:cubicBezTo>
                  <a:cubicBezTo>
                    <a:pt x="383" y="349"/>
                    <a:pt x="380" y="347"/>
                    <a:pt x="380" y="346"/>
                  </a:cubicBezTo>
                  <a:cubicBezTo>
                    <a:pt x="378" y="345"/>
                    <a:pt x="375" y="342"/>
                    <a:pt x="378" y="342"/>
                  </a:cubicBezTo>
                  <a:cubicBezTo>
                    <a:pt x="381" y="342"/>
                    <a:pt x="383" y="343"/>
                    <a:pt x="383" y="340"/>
                  </a:cubicBezTo>
                  <a:cubicBezTo>
                    <a:pt x="383" y="338"/>
                    <a:pt x="380" y="335"/>
                    <a:pt x="382" y="333"/>
                  </a:cubicBezTo>
                  <a:cubicBezTo>
                    <a:pt x="386" y="331"/>
                    <a:pt x="376" y="326"/>
                    <a:pt x="381" y="323"/>
                  </a:cubicBezTo>
                  <a:cubicBezTo>
                    <a:pt x="382" y="323"/>
                    <a:pt x="384" y="323"/>
                    <a:pt x="385" y="324"/>
                  </a:cubicBezTo>
                  <a:cubicBezTo>
                    <a:pt x="387" y="325"/>
                    <a:pt x="385" y="328"/>
                    <a:pt x="385" y="330"/>
                  </a:cubicBezTo>
                  <a:cubicBezTo>
                    <a:pt x="384" y="332"/>
                    <a:pt x="385" y="334"/>
                    <a:pt x="387" y="332"/>
                  </a:cubicBezTo>
                  <a:cubicBezTo>
                    <a:pt x="389" y="330"/>
                    <a:pt x="389" y="328"/>
                    <a:pt x="390" y="326"/>
                  </a:cubicBezTo>
                  <a:cubicBezTo>
                    <a:pt x="391" y="323"/>
                    <a:pt x="392" y="317"/>
                    <a:pt x="395" y="320"/>
                  </a:cubicBezTo>
                  <a:cubicBezTo>
                    <a:pt x="397" y="321"/>
                    <a:pt x="397" y="324"/>
                    <a:pt x="399" y="324"/>
                  </a:cubicBezTo>
                  <a:cubicBezTo>
                    <a:pt x="402" y="325"/>
                    <a:pt x="402" y="321"/>
                    <a:pt x="402" y="319"/>
                  </a:cubicBezTo>
                  <a:cubicBezTo>
                    <a:pt x="403" y="317"/>
                    <a:pt x="405" y="317"/>
                    <a:pt x="404" y="315"/>
                  </a:cubicBezTo>
                  <a:cubicBezTo>
                    <a:pt x="404" y="313"/>
                    <a:pt x="401" y="312"/>
                    <a:pt x="403" y="310"/>
                  </a:cubicBezTo>
                  <a:cubicBezTo>
                    <a:pt x="404" y="308"/>
                    <a:pt x="410" y="310"/>
                    <a:pt x="406" y="306"/>
                  </a:cubicBezTo>
                  <a:cubicBezTo>
                    <a:pt x="406" y="306"/>
                    <a:pt x="405" y="306"/>
                    <a:pt x="404" y="306"/>
                  </a:cubicBezTo>
                  <a:cubicBezTo>
                    <a:pt x="403" y="305"/>
                    <a:pt x="404" y="304"/>
                    <a:pt x="404" y="303"/>
                  </a:cubicBezTo>
                  <a:cubicBezTo>
                    <a:pt x="404" y="302"/>
                    <a:pt x="406" y="302"/>
                    <a:pt x="407" y="301"/>
                  </a:cubicBezTo>
                  <a:cubicBezTo>
                    <a:pt x="407" y="300"/>
                    <a:pt x="409" y="294"/>
                    <a:pt x="408" y="292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65" name="Freeform 1452"/>
            <p:cNvSpPr>
              <a:spLocks/>
            </p:cNvSpPr>
            <p:nvPr/>
          </p:nvSpPr>
          <p:spPr bwMode="auto">
            <a:xfrm>
              <a:off x="2396" y="1661"/>
              <a:ext cx="625" cy="334"/>
            </a:xfrm>
            <a:custGeom>
              <a:avLst/>
              <a:gdLst>
                <a:gd name="T0" fmla="*/ 625 w 455"/>
                <a:gd name="T1" fmla="*/ 96 h 243"/>
                <a:gd name="T2" fmla="*/ 622 w 455"/>
                <a:gd name="T3" fmla="*/ 95 h 243"/>
                <a:gd name="T4" fmla="*/ 620 w 455"/>
                <a:gd name="T5" fmla="*/ 92 h 243"/>
                <a:gd name="T6" fmla="*/ 611 w 455"/>
                <a:gd name="T7" fmla="*/ 93 h 243"/>
                <a:gd name="T8" fmla="*/ 610 w 455"/>
                <a:gd name="T9" fmla="*/ 91 h 243"/>
                <a:gd name="T10" fmla="*/ 606 w 455"/>
                <a:gd name="T11" fmla="*/ 88 h 243"/>
                <a:gd name="T12" fmla="*/ 606 w 455"/>
                <a:gd name="T13" fmla="*/ 84 h 243"/>
                <a:gd name="T14" fmla="*/ 600 w 455"/>
                <a:gd name="T15" fmla="*/ 80 h 243"/>
                <a:gd name="T16" fmla="*/ 599 w 455"/>
                <a:gd name="T17" fmla="*/ 74 h 243"/>
                <a:gd name="T18" fmla="*/ 602 w 455"/>
                <a:gd name="T19" fmla="*/ 70 h 243"/>
                <a:gd name="T20" fmla="*/ 598 w 455"/>
                <a:gd name="T21" fmla="*/ 70 h 243"/>
                <a:gd name="T22" fmla="*/ 595 w 455"/>
                <a:gd name="T23" fmla="*/ 66 h 243"/>
                <a:gd name="T24" fmla="*/ 592 w 455"/>
                <a:gd name="T25" fmla="*/ 63 h 243"/>
                <a:gd name="T26" fmla="*/ 588 w 455"/>
                <a:gd name="T27" fmla="*/ 60 h 243"/>
                <a:gd name="T28" fmla="*/ 587 w 455"/>
                <a:gd name="T29" fmla="*/ 56 h 243"/>
                <a:gd name="T30" fmla="*/ 582 w 455"/>
                <a:gd name="T31" fmla="*/ 54 h 243"/>
                <a:gd name="T32" fmla="*/ 582 w 455"/>
                <a:gd name="T33" fmla="*/ 48 h 243"/>
                <a:gd name="T34" fmla="*/ 587 w 455"/>
                <a:gd name="T35" fmla="*/ 48 h 243"/>
                <a:gd name="T36" fmla="*/ 588 w 455"/>
                <a:gd name="T37" fmla="*/ 40 h 243"/>
                <a:gd name="T38" fmla="*/ 593 w 455"/>
                <a:gd name="T39" fmla="*/ 37 h 243"/>
                <a:gd name="T40" fmla="*/ 593 w 455"/>
                <a:gd name="T41" fmla="*/ 32 h 243"/>
                <a:gd name="T42" fmla="*/ 602 w 455"/>
                <a:gd name="T43" fmla="*/ 30 h 243"/>
                <a:gd name="T44" fmla="*/ 598 w 455"/>
                <a:gd name="T45" fmla="*/ 27 h 243"/>
                <a:gd name="T46" fmla="*/ 602 w 455"/>
                <a:gd name="T47" fmla="*/ 22 h 243"/>
                <a:gd name="T48" fmla="*/ 598 w 455"/>
                <a:gd name="T49" fmla="*/ 19 h 243"/>
                <a:gd name="T50" fmla="*/ 598 w 455"/>
                <a:gd name="T51" fmla="*/ 15 h 243"/>
                <a:gd name="T52" fmla="*/ 591 w 455"/>
                <a:gd name="T53" fmla="*/ 12 h 243"/>
                <a:gd name="T54" fmla="*/ 588 w 455"/>
                <a:gd name="T55" fmla="*/ 16 h 243"/>
                <a:gd name="T56" fmla="*/ 584 w 455"/>
                <a:gd name="T57" fmla="*/ 16 h 243"/>
                <a:gd name="T58" fmla="*/ 577 w 455"/>
                <a:gd name="T59" fmla="*/ 14 h 243"/>
                <a:gd name="T60" fmla="*/ 574 w 455"/>
                <a:gd name="T61" fmla="*/ 11 h 243"/>
                <a:gd name="T62" fmla="*/ 574 w 455"/>
                <a:gd name="T63" fmla="*/ 8 h 243"/>
                <a:gd name="T64" fmla="*/ 571 w 455"/>
                <a:gd name="T65" fmla="*/ 8 h 243"/>
                <a:gd name="T66" fmla="*/ 566 w 455"/>
                <a:gd name="T67" fmla="*/ 3 h 243"/>
                <a:gd name="T68" fmla="*/ 468 w 455"/>
                <a:gd name="T69" fmla="*/ 1 h 243"/>
                <a:gd name="T70" fmla="*/ 364 w 455"/>
                <a:gd name="T71" fmla="*/ 1 h 243"/>
                <a:gd name="T72" fmla="*/ 161 w 455"/>
                <a:gd name="T73" fmla="*/ 1 h 243"/>
                <a:gd name="T74" fmla="*/ 59 w 455"/>
                <a:gd name="T75" fmla="*/ 1 h 243"/>
                <a:gd name="T76" fmla="*/ 8 w 455"/>
                <a:gd name="T77" fmla="*/ 1 h 243"/>
                <a:gd name="T78" fmla="*/ 0 w 455"/>
                <a:gd name="T79" fmla="*/ 1 h 243"/>
                <a:gd name="T80" fmla="*/ 0 w 455"/>
                <a:gd name="T81" fmla="*/ 10 h 243"/>
                <a:gd name="T82" fmla="*/ 0 w 455"/>
                <a:gd name="T83" fmla="*/ 44 h 243"/>
                <a:gd name="T84" fmla="*/ 0 w 455"/>
                <a:gd name="T85" fmla="*/ 246 h 243"/>
                <a:gd name="T86" fmla="*/ 0 w 455"/>
                <a:gd name="T87" fmla="*/ 289 h 243"/>
                <a:gd name="T88" fmla="*/ 0 w 455"/>
                <a:gd name="T89" fmla="*/ 318 h 243"/>
                <a:gd name="T90" fmla="*/ 0 w 455"/>
                <a:gd name="T91" fmla="*/ 331 h 243"/>
                <a:gd name="T92" fmla="*/ 4 w 455"/>
                <a:gd name="T93" fmla="*/ 333 h 243"/>
                <a:gd name="T94" fmla="*/ 111 w 455"/>
                <a:gd name="T95" fmla="*/ 333 h 243"/>
                <a:gd name="T96" fmla="*/ 310 w 455"/>
                <a:gd name="T97" fmla="*/ 331 h 243"/>
                <a:gd name="T98" fmla="*/ 510 w 455"/>
                <a:gd name="T99" fmla="*/ 331 h 243"/>
                <a:gd name="T100" fmla="*/ 607 w 455"/>
                <a:gd name="T101" fmla="*/ 331 h 243"/>
                <a:gd name="T102" fmla="*/ 622 w 455"/>
                <a:gd name="T103" fmla="*/ 331 h 243"/>
                <a:gd name="T104" fmla="*/ 624 w 455"/>
                <a:gd name="T105" fmla="*/ 326 h 243"/>
                <a:gd name="T106" fmla="*/ 624 w 455"/>
                <a:gd name="T107" fmla="*/ 296 h 243"/>
                <a:gd name="T108" fmla="*/ 624 w 455"/>
                <a:gd name="T109" fmla="*/ 250 h 243"/>
                <a:gd name="T110" fmla="*/ 624 w 455"/>
                <a:gd name="T111" fmla="*/ 169 h 243"/>
                <a:gd name="T112" fmla="*/ 624 w 455"/>
                <a:gd name="T113" fmla="*/ 128 h 243"/>
                <a:gd name="T114" fmla="*/ 624 w 455"/>
                <a:gd name="T115" fmla="*/ 107 h 243"/>
                <a:gd name="T116" fmla="*/ 625 w 455"/>
                <a:gd name="T117" fmla="*/ 96 h 2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5"/>
                <a:gd name="T178" fmla="*/ 0 h 243"/>
                <a:gd name="T179" fmla="*/ 455 w 455"/>
                <a:gd name="T180" fmla="*/ 243 h 2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5" h="243">
                  <a:moveTo>
                    <a:pt x="455" y="70"/>
                  </a:moveTo>
                  <a:cubicBezTo>
                    <a:pt x="455" y="68"/>
                    <a:pt x="454" y="69"/>
                    <a:pt x="453" y="69"/>
                  </a:cubicBezTo>
                  <a:cubicBezTo>
                    <a:pt x="451" y="70"/>
                    <a:pt x="451" y="68"/>
                    <a:pt x="451" y="67"/>
                  </a:cubicBezTo>
                  <a:cubicBezTo>
                    <a:pt x="449" y="67"/>
                    <a:pt x="448" y="69"/>
                    <a:pt x="445" y="68"/>
                  </a:cubicBezTo>
                  <a:cubicBezTo>
                    <a:pt x="445" y="67"/>
                    <a:pt x="444" y="66"/>
                    <a:pt x="444" y="66"/>
                  </a:cubicBezTo>
                  <a:cubicBezTo>
                    <a:pt x="443" y="65"/>
                    <a:pt x="442" y="65"/>
                    <a:pt x="441" y="64"/>
                  </a:cubicBezTo>
                  <a:cubicBezTo>
                    <a:pt x="440" y="63"/>
                    <a:pt x="441" y="63"/>
                    <a:pt x="441" y="61"/>
                  </a:cubicBezTo>
                  <a:cubicBezTo>
                    <a:pt x="440" y="60"/>
                    <a:pt x="438" y="60"/>
                    <a:pt x="437" y="58"/>
                  </a:cubicBezTo>
                  <a:cubicBezTo>
                    <a:pt x="436" y="57"/>
                    <a:pt x="436" y="55"/>
                    <a:pt x="436" y="54"/>
                  </a:cubicBezTo>
                  <a:cubicBezTo>
                    <a:pt x="436" y="53"/>
                    <a:pt x="438" y="52"/>
                    <a:pt x="438" y="51"/>
                  </a:cubicBezTo>
                  <a:cubicBezTo>
                    <a:pt x="437" y="49"/>
                    <a:pt x="436" y="51"/>
                    <a:pt x="435" y="51"/>
                  </a:cubicBezTo>
                  <a:cubicBezTo>
                    <a:pt x="434" y="50"/>
                    <a:pt x="434" y="50"/>
                    <a:pt x="433" y="48"/>
                  </a:cubicBezTo>
                  <a:cubicBezTo>
                    <a:pt x="433" y="48"/>
                    <a:pt x="431" y="46"/>
                    <a:pt x="431" y="46"/>
                  </a:cubicBezTo>
                  <a:cubicBezTo>
                    <a:pt x="430" y="45"/>
                    <a:pt x="429" y="45"/>
                    <a:pt x="428" y="44"/>
                  </a:cubicBezTo>
                  <a:cubicBezTo>
                    <a:pt x="427" y="43"/>
                    <a:pt x="427" y="42"/>
                    <a:pt x="427" y="41"/>
                  </a:cubicBezTo>
                  <a:cubicBezTo>
                    <a:pt x="426" y="40"/>
                    <a:pt x="425" y="40"/>
                    <a:pt x="424" y="39"/>
                  </a:cubicBezTo>
                  <a:cubicBezTo>
                    <a:pt x="423" y="38"/>
                    <a:pt x="423" y="36"/>
                    <a:pt x="424" y="35"/>
                  </a:cubicBezTo>
                  <a:cubicBezTo>
                    <a:pt x="425" y="34"/>
                    <a:pt x="426" y="36"/>
                    <a:pt x="427" y="35"/>
                  </a:cubicBezTo>
                  <a:cubicBezTo>
                    <a:pt x="428" y="33"/>
                    <a:pt x="426" y="31"/>
                    <a:pt x="428" y="29"/>
                  </a:cubicBezTo>
                  <a:cubicBezTo>
                    <a:pt x="429" y="28"/>
                    <a:pt x="431" y="28"/>
                    <a:pt x="432" y="27"/>
                  </a:cubicBezTo>
                  <a:cubicBezTo>
                    <a:pt x="433" y="26"/>
                    <a:pt x="432" y="24"/>
                    <a:pt x="432" y="23"/>
                  </a:cubicBezTo>
                  <a:cubicBezTo>
                    <a:pt x="433" y="20"/>
                    <a:pt x="437" y="25"/>
                    <a:pt x="438" y="22"/>
                  </a:cubicBezTo>
                  <a:cubicBezTo>
                    <a:pt x="440" y="19"/>
                    <a:pt x="436" y="21"/>
                    <a:pt x="435" y="20"/>
                  </a:cubicBezTo>
                  <a:cubicBezTo>
                    <a:pt x="433" y="19"/>
                    <a:pt x="438" y="18"/>
                    <a:pt x="438" y="16"/>
                  </a:cubicBezTo>
                  <a:cubicBezTo>
                    <a:pt x="438" y="14"/>
                    <a:pt x="436" y="15"/>
                    <a:pt x="435" y="14"/>
                  </a:cubicBezTo>
                  <a:cubicBezTo>
                    <a:pt x="434" y="13"/>
                    <a:pt x="435" y="13"/>
                    <a:pt x="435" y="11"/>
                  </a:cubicBezTo>
                  <a:cubicBezTo>
                    <a:pt x="434" y="9"/>
                    <a:pt x="432" y="9"/>
                    <a:pt x="430" y="9"/>
                  </a:cubicBezTo>
                  <a:cubicBezTo>
                    <a:pt x="429" y="9"/>
                    <a:pt x="429" y="11"/>
                    <a:pt x="428" y="12"/>
                  </a:cubicBezTo>
                  <a:cubicBezTo>
                    <a:pt x="428" y="13"/>
                    <a:pt x="426" y="13"/>
                    <a:pt x="425" y="12"/>
                  </a:cubicBezTo>
                  <a:cubicBezTo>
                    <a:pt x="421" y="12"/>
                    <a:pt x="423" y="9"/>
                    <a:pt x="420" y="10"/>
                  </a:cubicBezTo>
                  <a:cubicBezTo>
                    <a:pt x="418" y="10"/>
                    <a:pt x="418" y="8"/>
                    <a:pt x="418" y="8"/>
                  </a:cubicBezTo>
                  <a:cubicBezTo>
                    <a:pt x="418" y="8"/>
                    <a:pt x="418" y="7"/>
                    <a:pt x="418" y="6"/>
                  </a:cubicBezTo>
                  <a:cubicBezTo>
                    <a:pt x="417" y="6"/>
                    <a:pt x="416" y="6"/>
                    <a:pt x="416" y="6"/>
                  </a:cubicBezTo>
                  <a:cubicBezTo>
                    <a:pt x="415" y="5"/>
                    <a:pt x="412" y="3"/>
                    <a:pt x="412" y="2"/>
                  </a:cubicBezTo>
                  <a:cubicBezTo>
                    <a:pt x="388" y="0"/>
                    <a:pt x="365" y="2"/>
                    <a:pt x="341" y="1"/>
                  </a:cubicBezTo>
                  <a:cubicBezTo>
                    <a:pt x="316" y="1"/>
                    <a:pt x="291" y="1"/>
                    <a:pt x="265" y="1"/>
                  </a:cubicBezTo>
                  <a:cubicBezTo>
                    <a:pt x="216" y="1"/>
                    <a:pt x="166" y="1"/>
                    <a:pt x="117" y="1"/>
                  </a:cubicBezTo>
                  <a:cubicBezTo>
                    <a:pt x="92" y="1"/>
                    <a:pt x="67" y="1"/>
                    <a:pt x="43" y="1"/>
                  </a:cubicBezTo>
                  <a:cubicBezTo>
                    <a:pt x="30" y="1"/>
                    <a:pt x="1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1"/>
                    <a:pt x="0" y="7"/>
                    <a:pt x="0" y="7"/>
                  </a:cubicBezTo>
                  <a:cubicBezTo>
                    <a:pt x="0" y="15"/>
                    <a:pt x="0" y="24"/>
                    <a:pt x="0" y="32"/>
                  </a:cubicBezTo>
                  <a:cubicBezTo>
                    <a:pt x="0" y="81"/>
                    <a:pt x="0" y="130"/>
                    <a:pt x="0" y="179"/>
                  </a:cubicBezTo>
                  <a:cubicBezTo>
                    <a:pt x="0" y="189"/>
                    <a:pt x="0" y="200"/>
                    <a:pt x="0" y="210"/>
                  </a:cubicBezTo>
                  <a:cubicBezTo>
                    <a:pt x="0" y="217"/>
                    <a:pt x="0" y="224"/>
                    <a:pt x="0" y="231"/>
                  </a:cubicBezTo>
                  <a:cubicBezTo>
                    <a:pt x="0" y="234"/>
                    <a:pt x="0" y="238"/>
                    <a:pt x="0" y="241"/>
                  </a:cubicBezTo>
                  <a:cubicBezTo>
                    <a:pt x="0" y="243"/>
                    <a:pt x="1" y="242"/>
                    <a:pt x="3" y="242"/>
                  </a:cubicBezTo>
                  <a:cubicBezTo>
                    <a:pt x="29" y="242"/>
                    <a:pt x="55" y="242"/>
                    <a:pt x="81" y="242"/>
                  </a:cubicBezTo>
                  <a:cubicBezTo>
                    <a:pt x="130" y="241"/>
                    <a:pt x="178" y="241"/>
                    <a:pt x="226" y="241"/>
                  </a:cubicBezTo>
                  <a:cubicBezTo>
                    <a:pt x="275" y="241"/>
                    <a:pt x="323" y="241"/>
                    <a:pt x="371" y="241"/>
                  </a:cubicBezTo>
                  <a:cubicBezTo>
                    <a:pt x="395" y="241"/>
                    <a:pt x="418" y="242"/>
                    <a:pt x="442" y="241"/>
                  </a:cubicBezTo>
                  <a:cubicBezTo>
                    <a:pt x="446" y="241"/>
                    <a:pt x="449" y="241"/>
                    <a:pt x="453" y="241"/>
                  </a:cubicBezTo>
                  <a:cubicBezTo>
                    <a:pt x="454" y="241"/>
                    <a:pt x="454" y="239"/>
                    <a:pt x="454" y="237"/>
                  </a:cubicBezTo>
                  <a:cubicBezTo>
                    <a:pt x="454" y="230"/>
                    <a:pt x="454" y="222"/>
                    <a:pt x="454" y="215"/>
                  </a:cubicBezTo>
                  <a:cubicBezTo>
                    <a:pt x="454" y="204"/>
                    <a:pt x="454" y="193"/>
                    <a:pt x="454" y="182"/>
                  </a:cubicBezTo>
                  <a:cubicBezTo>
                    <a:pt x="454" y="162"/>
                    <a:pt x="454" y="143"/>
                    <a:pt x="454" y="123"/>
                  </a:cubicBezTo>
                  <a:cubicBezTo>
                    <a:pt x="454" y="113"/>
                    <a:pt x="454" y="103"/>
                    <a:pt x="454" y="93"/>
                  </a:cubicBezTo>
                  <a:cubicBezTo>
                    <a:pt x="454" y="88"/>
                    <a:pt x="454" y="83"/>
                    <a:pt x="454" y="78"/>
                  </a:cubicBezTo>
                  <a:cubicBezTo>
                    <a:pt x="454" y="75"/>
                    <a:pt x="455" y="72"/>
                    <a:pt x="455" y="70"/>
                  </a:cubicBezTo>
                </a:path>
              </a:pathLst>
            </a:custGeom>
            <a:solidFill>
              <a:schemeClr val="bg2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66" name="Freeform 1649"/>
            <p:cNvSpPr>
              <a:spLocks/>
            </p:cNvSpPr>
            <p:nvPr/>
          </p:nvSpPr>
          <p:spPr bwMode="auto">
            <a:xfrm>
              <a:off x="3564" y="1471"/>
              <a:ext cx="279" cy="442"/>
            </a:xfrm>
            <a:custGeom>
              <a:avLst/>
              <a:gdLst>
                <a:gd name="T0" fmla="*/ 49 w 203"/>
                <a:gd name="T1" fmla="*/ 323 h 322"/>
                <a:gd name="T2" fmla="*/ 45 w 203"/>
                <a:gd name="T3" fmla="*/ 338 h 322"/>
                <a:gd name="T4" fmla="*/ 37 w 203"/>
                <a:gd name="T5" fmla="*/ 353 h 322"/>
                <a:gd name="T6" fmla="*/ 32 w 203"/>
                <a:gd name="T7" fmla="*/ 362 h 322"/>
                <a:gd name="T8" fmla="*/ 23 w 203"/>
                <a:gd name="T9" fmla="*/ 380 h 322"/>
                <a:gd name="T10" fmla="*/ 16 w 203"/>
                <a:gd name="T11" fmla="*/ 380 h 322"/>
                <a:gd name="T12" fmla="*/ 11 w 203"/>
                <a:gd name="T13" fmla="*/ 384 h 322"/>
                <a:gd name="T14" fmla="*/ 15 w 203"/>
                <a:gd name="T15" fmla="*/ 395 h 322"/>
                <a:gd name="T16" fmla="*/ 10 w 203"/>
                <a:gd name="T17" fmla="*/ 401 h 322"/>
                <a:gd name="T18" fmla="*/ 5 w 203"/>
                <a:gd name="T19" fmla="*/ 408 h 322"/>
                <a:gd name="T20" fmla="*/ 8 w 203"/>
                <a:gd name="T21" fmla="*/ 416 h 322"/>
                <a:gd name="T22" fmla="*/ 3 w 203"/>
                <a:gd name="T23" fmla="*/ 420 h 322"/>
                <a:gd name="T24" fmla="*/ 4 w 203"/>
                <a:gd name="T25" fmla="*/ 424 h 322"/>
                <a:gd name="T26" fmla="*/ 3 w 203"/>
                <a:gd name="T27" fmla="*/ 431 h 322"/>
                <a:gd name="T28" fmla="*/ 15 w 203"/>
                <a:gd name="T29" fmla="*/ 435 h 322"/>
                <a:gd name="T30" fmla="*/ 30 w 203"/>
                <a:gd name="T31" fmla="*/ 424 h 322"/>
                <a:gd name="T32" fmla="*/ 44 w 203"/>
                <a:gd name="T33" fmla="*/ 427 h 322"/>
                <a:gd name="T34" fmla="*/ 45 w 203"/>
                <a:gd name="T35" fmla="*/ 417 h 322"/>
                <a:gd name="T36" fmla="*/ 67 w 203"/>
                <a:gd name="T37" fmla="*/ 424 h 322"/>
                <a:gd name="T38" fmla="*/ 81 w 203"/>
                <a:gd name="T39" fmla="*/ 434 h 322"/>
                <a:gd name="T40" fmla="*/ 109 w 203"/>
                <a:gd name="T41" fmla="*/ 412 h 322"/>
                <a:gd name="T42" fmla="*/ 122 w 203"/>
                <a:gd name="T43" fmla="*/ 423 h 322"/>
                <a:gd name="T44" fmla="*/ 135 w 203"/>
                <a:gd name="T45" fmla="*/ 420 h 322"/>
                <a:gd name="T46" fmla="*/ 140 w 203"/>
                <a:gd name="T47" fmla="*/ 405 h 322"/>
                <a:gd name="T48" fmla="*/ 144 w 203"/>
                <a:gd name="T49" fmla="*/ 399 h 322"/>
                <a:gd name="T50" fmla="*/ 151 w 203"/>
                <a:gd name="T51" fmla="*/ 394 h 322"/>
                <a:gd name="T52" fmla="*/ 169 w 203"/>
                <a:gd name="T53" fmla="*/ 412 h 322"/>
                <a:gd name="T54" fmla="*/ 177 w 203"/>
                <a:gd name="T55" fmla="*/ 413 h 322"/>
                <a:gd name="T56" fmla="*/ 191 w 203"/>
                <a:gd name="T57" fmla="*/ 384 h 322"/>
                <a:gd name="T58" fmla="*/ 203 w 203"/>
                <a:gd name="T59" fmla="*/ 380 h 322"/>
                <a:gd name="T60" fmla="*/ 221 w 203"/>
                <a:gd name="T61" fmla="*/ 357 h 322"/>
                <a:gd name="T62" fmla="*/ 224 w 203"/>
                <a:gd name="T63" fmla="*/ 340 h 322"/>
                <a:gd name="T64" fmla="*/ 234 w 203"/>
                <a:gd name="T65" fmla="*/ 332 h 322"/>
                <a:gd name="T66" fmla="*/ 263 w 203"/>
                <a:gd name="T67" fmla="*/ 327 h 322"/>
                <a:gd name="T68" fmla="*/ 275 w 203"/>
                <a:gd name="T69" fmla="*/ 321 h 322"/>
                <a:gd name="T70" fmla="*/ 269 w 203"/>
                <a:gd name="T71" fmla="*/ 296 h 322"/>
                <a:gd name="T72" fmla="*/ 276 w 203"/>
                <a:gd name="T73" fmla="*/ 255 h 322"/>
                <a:gd name="T74" fmla="*/ 278 w 203"/>
                <a:gd name="T75" fmla="*/ 7 h 322"/>
                <a:gd name="T76" fmla="*/ 236 w 203"/>
                <a:gd name="T77" fmla="*/ 0 h 322"/>
                <a:gd name="T78" fmla="*/ 98 w 203"/>
                <a:gd name="T79" fmla="*/ 5 h 322"/>
                <a:gd name="T80" fmla="*/ 58 w 203"/>
                <a:gd name="T81" fmla="*/ 8 h 322"/>
                <a:gd name="T82" fmla="*/ 48 w 203"/>
                <a:gd name="T83" fmla="*/ 203 h 322"/>
                <a:gd name="T84" fmla="*/ 43 w 203"/>
                <a:gd name="T85" fmla="*/ 275 h 322"/>
                <a:gd name="T86" fmla="*/ 40 w 203"/>
                <a:gd name="T87" fmla="*/ 290 h 322"/>
                <a:gd name="T88" fmla="*/ 44 w 203"/>
                <a:gd name="T89" fmla="*/ 295 h 322"/>
                <a:gd name="T90" fmla="*/ 49 w 203"/>
                <a:gd name="T91" fmla="*/ 313 h 32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3"/>
                <a:gd name="T139" fmla="*/ 0 h 322"/>
                <a:gd name="T140" fmla="*/ 203 w 203"/>
                <a:gd name="T141" fmla="*/ 322 h 32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3" h="322">
                  <a:moveTo>
                    <a:pt x="36" y="228"/>
                  </a:moveTo>
                  <a:cubicBezTo>
                    <a:pt x="35" y="228"/>
                    <a:pt x="34" y="232"/>
                    <a:pt x="35" y="232"/>
                  </a:cubicBezTo>
                  <a:cubicBezTo>
                    <a:pt x="36" y="232"/>
                    <a:pt x="35" y="234"/>
                    <a:pt x="36" y="235"/>
                  </a:cubicBezTo>
                  <a:cubicBezTo>
                    <a:pt x="36" y="237"/>
                    <a:pt x="38" y="238"/>
                    <a:pt x="36" y="239"/>
                  </a:cubicBezTo>
                  <a:cubicBezTo>
                    <a:pt x="38" y="239"/>
                    <a:pt x="37" y="241"/>
                    <a:pt x="37" y="242"/>
                  </a:cubicBezTo>
                  <a:cubicBezTo>
                    <a:pt x="36" y="244"/>
                    <a:pt x="36" y="245"/>
                    <a:pt x="33" y="246"/>
                  </a:cubicBezTo>
                  <a:cubicBezTo>
                    <a:pt x="31" y="248"/>
                    <a:pt x="28" y="251"/>
                    <a:pt x="30" y="253"/>
                  </a:cubicBezTo>
                  <a:cubicBezTo>
                    <a:pt x="29" y="253"/>
                    <a:pt x="29" y="254"/>
                    <a:pt x="28" y="255"/>
                  </a:cubicBezTo>
                  <a:cubicBezTo>
                    <a:pt x="28" y="255"/>
                    <a:pt x="27" y="257"/>
                    <a:pt x="27" y="257"/>
                  </a:cubicBezTo>
                  <a:cubicBezTo>
                    <a:pt x="27" y="257"/>
                    <a:pt x="28" y="258"/>
                    <a:pt x="28" y="259"/>
                  </a:cubicBezTo>
                  <a:cubicBezTo>
                    <a:pt x="28" y="261"/>
                    <a:pt x="22" y="261"/>
                    <a:pt x="22" y="264"/>
                  </a:cubicBezTo>
                  <a:cubicBezTo>
                    <a:pt x="22" y="264"/>
                    <a:pt x="23" y="264"/>
                    <a:pt x="23" y="264"/>
                  </a:cubicBezTo>
                  <a:cubicBezTo>
                    <a:pt x="23" y="265"/>
                    <a:pt x="23" y="266"/>
                    <a:pt x="22" y="266"/>
                  </a:cubicBezTo>
                  <a:cubicBezTo>
                    <a:pt x="22" y="269"/>
                    <a:pt x="21" y="270"/>
                    <a:pt x="19" y="271"/>
                  </a:cubicBezTo>
                  <a:cubicBezTo>
                    <a:pt x="17" y="273"/>
                    <a:pt x="18" y="274"/>
                    <a:pt x="17" y="277"/>
                  </a:cubicBezTo>
                  <a:cubicBezTo>
                    <a:pt x="15" y="281"/>
                    <a:pt x="16" y="276"/>
                    <a:pt x="15" y="276"/>
                  </a:cubicBezTo>
                  <a:cubicBezTo>
                    <a:pt x="14" y="275"/>
                    <a:pt x="14" y="277"/>
                    <a:pt x="13" y="278"/>
                  </a:cubicBezTo>
                  <a:cubicBezTo>
                    <a:pt x="11" y="280"/>
                    <a:pt x="13" y="278"/>
                    <a:pt x="12" y="277"/>
                  </a:cubicBezTo>
                  <a:cubicBezTo>
                    <a:pt x="10" y="276"/>
                    <a:pt x="11" y="279"/>
                    <a:pt x="10" y="280"/>
                  </a:cubicBezTo>
                  <a:cubicBezTo>
                    <a:pt x="10" y="280"/>
                    <a:pt x="9" y="281"/>
                    <a:pt x="9" y="281"/>
                  </a:cubicBezTo>
                  <a:cubicBezTo>
                    <a:pt x="9" y="281"/>
                    <a:pt x="8" y="280"/>
                    <a:pt x="8" y="280"/>
                  </a:cubicBezTo>
                  <a:cubicBezTo>
                    <a:pt x="8" y="280"/>
                    <a:pt x="8" y="280"/>
                    <a:pt x="8" y="280"/>
                  </a:cubicBezTo>
                  <a:cubicBezTo>
                    <a:pt x="8" y="280"/>
                    <a:pt x="8" y="282"/>
                    <a:pt x="8" y="282"/>
                  </a:cubicBezTo>
                  <a:cubicBezTo>
                    <a:pt x="8" y="285"/>
                    <a:pt x="10" y="285"/>
                    <a:pt x="11" y="288"/>
                  </a:cubicBezTo>
                  <a:cubicBezTo>
                    <a:pt x="13" y="286"/>
                    <a:pt x="11" y="288"/>
                    <a:pt x="11" y="289"/>
                  </a:cubicBezTo>
                  <a:cubicBezTo>
                    <a:pt x="10" y="290"/>
                    <a:pt x="9" y="290"/>
                    <a:pt x="8" y="290"/>
                  </a:cubicBezTo>
                  <a:cubicBezTo>
                    <a:pt x="9" y="290"/>
                    <a:pt x="6" y="293"/>
                    <a:pt x="7" y="292"/>
                  </a:cubicBezTo>
                  <a:cubicBezTo>
                    <a:pt x="5" y="296"/>
                    <a:pt x="8" y="292"/>
                    <a:pt x="9" y="292"/>
                  </a:cubicBezTo>
                  <a:cubicBezTo>
                    <a:pt x="11" y="293"/>
                    <a:pt x="8" y="296"/>
                    <a:pt x="7" y="296"/>
                  </a:cubicBezTo>
                  <a:cubicBezTo>
                    <a:pt x="6" y="297"/>
                    <a:pt x="4" y="296"/>
                    <a:pt x="4" y="297"/>
                  </a:cubicBezTo>
                  <a:cubicBezTo>
                    <a:pt x="4" y="298"/>
                    <a:pt x="6" y="297"/>
                    <a:pt x="6" y="298"/>
                  </a:cubicBezTo>
                  <a:cubicBezTo>
                    <a:pt x="6" y="299"/>
                    <a:pt x="5" y="299"/>
                    <a:pt x="5" y="300"/>
                  </a:cubicBezTo>
                  <a:cubicBezTo>
                    <a:pt x="5" y="301"/>
                    <a:pt x="6" y="302"/>
                    <a:pt x="6" y="303"/>
                  </a:cubicBezTo>
                  <a:cubicBezTo>
                    <a:pt x="6" y="303"/>
                    <a:pt x="5" y="303"/>
                    <a:pt x="5" y="304"/>
                  </a:cubicBezTo>
                  <a:cubicBezTo>
                    <a:pt x="4" y="305"/>
                    <a:pt x="5" y="305"/>
                    <a:pt x="4" y="306"/>
                  </a:cubicBezTo>
                  <a:cubicBezTo>
                    <a:pt x="4" y="307"/>
                    <a:pt x="3" y="305"/>
                    <a:pt x="2" y="306"/>
                  </a:cubicBezTo>
                  <a:cubicBezTo>
                    <a:pt x="2" y="307"/>
                    <a:pt x="4" y="307"/>
                    <a:pt x="5" y="307"/>
                  </a:cubicBezTo>
                  <a:cubicBezTo>
                    <a:pt x="6" y="307"/>
                    <a:pt x="7" y="308"/>
                    <a:pt x="5" y="309"/>
                  </a:cubicBezTo>
                  <a:cubicBezTo>
                    <a:pt x="5" y="309"/>
                    <a:pt x="3" y="309"/>
                    <a:pt x="3" y="309"/>
                  </a:cubicBezTo>
                  <a:cubicBezTo>
                    <a:pt x="2" y="309"/>
                    <a:pt x="2" y="307"/>
                    <a:pt x="1" y="309"/>
                  </a:cubicBezTo>
                  <a:cubicBezTo>
                    <a:pt x="1" y="309"/>
                    <a:pt x="3" y="312"/>
                    <a:pt x="3" y="312"/>
                  </a:cubicBezTo>
                  <a:cubicBezTo>
                    <a:pt x="9" y="314"/>
                    <a:pt x="2" y="314"/>
                    <a:pt x="2" y="314"/>
                  </a:cubicBezTo>
                  <a:cubicBezTo>
                    <a:pt x="0" y="315"/>
                    <a:pt x="5" y="316"/>
                    <a:pt x="5" y="317"/>
                  </a:cubicBezTo>
                  <a:cubicBezTo>
                    <a:pt x="6" y="316"/>
                    <a:pt x="8" y="317"/>
                    <a:pt x="8" y="318"/>
                  </a:cubicBezTo>
                  <a:cubicBezTo>
                    <a:pt x="10" y="319"/>
                    <a:pt x="10" y="318"/>
                    <a:pt x="11" y="317"/>
                  </a:cubicBezTo>
                  <a:cubicBezTo>
                    <a:pt x="15" y="314"/>
                    <a:pt x="10" y="313"/>
                    <a:pt x="11" y="309"/>
                  </a:cubicBezTo>
                  <a:cubicBezTo>
                    <a:pt x="11" y="304"/>
                    <a:pt x="14" y="307"/>
                    <a:pt x="16" y="309"/>
                  </a:cubicBezTo>
                  <a:cubicBezTo>
                    <a:pt x="19" y="311"/>
                    <a:pt x="19" y="310"/>
                    <a:pt x="22" y="309"/>
                  </a:cubicBezTo>
                  <a:cubicBezTo>
                    <a:pt x="21" y="309"/>
                    <a:pt x="26" y="308"/>
                    <a:pt x="26" y="308"/>
                  </a:cubicBezTo>
                  <a:cubicBezTo>
                    <a:pt x="28" y="309"/>
                    <a:pt x="26" y="310"/>
                    <a:pt x="26" y="311"/>
                  </a:cubicBezTo>
                  <a:cubicBezTo>
                    <a:pt x="26" y="316"/>
                    <a:pt x="31" y="315"/>
                    <a:pt x="32" y="311"/>
                  </a:cubicBezTo>
                  <a:cubicBezTo>
                    <a:pt x="32" y="309"/>
                    <a:pt x="31" y="309"/>
                    <a:pt x="30" y="308"/>
                  </a:cubicBezTo>
                  <a:cubicBezTo>
                    <a:pt x="29" y="306"/>
                    <a:pt x="30" y="306"/>
                    <a:pt x="31" y="305"/>
                  </a:cubicBezTo>
                  <a:cubicBezTo>
                    <a:pt x="31" y="303"/>
                    <a:pt x="32" y="301"/>
                    <a:pt x="33" y="304"/>
                  </a:cubicBezTo>
                  <a:cubicBezTo>
                    <a:pt x="33" y="306"/>
                    <a:pt x="35" y="308"/>
                    <a:pt x="37" y="308"/>
                  </a:cubicBezTo>
                  <a:cubicBezTo>
                    <a:pt x="39" y="308"/>
                    <a:pt x="40" y="305"/>
                    <a:pt x="42" y="305"/>
                  </a:cubicBezTo>
                  <a:cubicBezTo>
                    <a:pt x="44" y="305"/>
                    <a:pt x="47" y="307"/>
                    <a:pt x="49" y="309"/>
                  </a:cubicBezTo>
                  <a:cubicBezTo>
                    <a:pt x="51" y="310"/>
                    <a:pt x="52" y="312"/>
                    <a:pt x="54" y="313"/>
                  </a:cubicBezTo>
                  <a:cubicBezTo>
                    <a:pt x="55" y="313"/>
                    <a:pt x="57" y="313"/>
                    <a:pt x="58" y="313"/>
                  </a:cubicBezTo>
                  <a:cubicBezTo>
                    <a:pt x="59" y="314"/>
                    <a:pt x="58" y="315"/>
                    <a:pt x="59" y="316"/>
                  </a:cubicBezTo>
                  <a:cubicBezTo>
                    <a:pt x="64" y="322"/>
                    <a:pt x="64" y="310"/>
                    <a:pt x="66" y="308"/>
                  </a:cubicBezTo>
                  <a:cubicBezTo>
                    <a:pt x="67" y="306"/>
                    <a:pt x="71" y="307"/>
                    <a:pt x="73" y="305"/>
                  </a:cubicBezTo>
                  <a:cubicBezTo>
                    <a:pt x="76" y="304"/>
                    <a:pt x="76" y="301"/>
                    <a:pt x="79" y="300"/>
                  </a:cubicBezTo>
                  <a:cubicBezTo>
                    <a:pt x="79" y="300"/>
                    <a:pt x="79" y="301"/>
                    <a:pt x="79" y="301"/>
                  </a:cubicBezTo>
                  <a:cubicBezTo>
                    <a:pt x="82" y="301"/>
                    <a:pt x="81" y="309"/>
                    <a:pt x="85" y="309"/>
                  </a:cubicBezTo>
                  <a:cubicBezTo>
                    <a:pt x="86" y="309"/>
                    <a:pt x="87" y="306"/>
                    <a:pt x="89" y="308"/>
                  </a:cubicBezTo>
                  <a:cubicBezTo>
                    <a:pt x="90" y="309"/>
                    <a:pt x="87" y="312"/>
                    <a:pt x="88" y="313"/>
                  </a:cubicBezTo>
                  <a:cubicBezTo>
                    <a:pt x="92" y="316"/>
                    <a:pt x="92" y="308"/>
                    <a:pt x="93" y="307"/>
                  </a:cubicBezTo>
                  <a:cubicBezTo>
                    <a:pt x="94" y="306"/>
                    <a:pt x="97" y="308"/>
                    <a:pt x="98" y="306"/>
                  </a:cubicBezTo>
                  <a:cubicBezTo>
                    <a:pt x="98" y="304"/>
                    <a:pt x="97" y="302"/>
                    <a:pt x="97" y="300"/>
                  </a:cubicBezTo>
                  <a:cubicBezTo>
                    <a:pt x="97" y="298"/>
                    <a:pt x="97" y="298"/>
                    <a:pt x="98" y="297"/>
                  </a:cubicBezTo>
                  <a:cubicBezTo>
                    <a:pt x="99" y="296"/>
                    <a:pt x="102" y="297"/>
                    <a:pt x="102" y="295"/>
                  </a:cubicBezTo>
                  <a:cubicBezTo>
                    <a:pt x="103" y="293"/>
                    <a:pt x="99" y="291"/>
                    <a:pt x="101" y="290"/>
                  </a:cubicBezTo>
                  <a:cubicBezTo>
                    <a:pt x="103" y="290"/>
                    <a:pt x="103" y="292"/>
                    <a:pt x="104" y="292"/>
                  </a:cubicBezTo>
                  <a:cubicBezTo>
                    <a:pt x="105" y="292"/>
                    <a:pt x="105" y="291"/>
                    <a:pt x="105" y="291"/>
                  </a:cubicBezTo>
                  <a:cubicBezTo>
                    <a:pt x="105" y="291"/>
                    <a:pt x="108" y="290"/>
                    <a:pt x="108" y="290"/>
                  </a:cubicBezTo>
                  <a:cubicBezTo>
                    <a:pt x="112" y="287"/>
                    <a:pt x="103" y="287"/>
                    <a:pt x="106" y="285"/>
                  </a:cubicBezTo>
                  <a:cubicBezTo>
                    <a:pt x="107" y="284"/>
                    <a:pt x="109" y="286"/>
                    <a:pt x="110" y="287"/>
                  </a:cubicBezTo>
                  <a:cubicBezTo>
                    <a:pt x="112" y="288"/>
                    <a:pt x="112" y="289"/>
                    <a:pt x="112" y="292"/>
                  </a:cubicBezTo>
                  <a:cubicBezTo>
                    <a:pt x="112" y="295"/>
                    <a:pt x="114" y="299"/>
                    <a:pt x="118" y="300"/>
                  </a:cubicBezTo>
                  <a:cubicBezTo>
                    <a:pt x="120" y="300"/>
                    <a:pt x="121" y="299"/>
                    <a:pt x="123" y="300"/>
                  </a:cubicBezTo>
                  <a:cubicBezTo>
                    <a:pt x="124" y="301"/>
                    <a:pt x="125" y="304"/>
                    <a:pt x="127" y="303"/>
                  </a:cubicBezTo>
                  <a:cubicBezTo>
                    <a:pt x="127" y="303"/>
                    <a:pt x="126" y="302"/>
                    <a:pt x="127" y="301"/>
                  </a:cubicBezTo>
                  <a:cubicBezTo>
                    <a:pt x="127" y="301"/>
                    <a:pt x="128" y="301"/>
                    <a:pt x="129" y="301"/>
                  </a:cubicBezTo>
                  <a:cubicBezTo>
                    <a:pt x="131" y="300"/>
                    <a:pt x="133" y="300"/>
                    <a:pt x="134" y="298"/>
                  </a:cubicBezTo>
                  <a:cubicBezTo>
                    <a:pt x="135" y="294"/>
                    <a:pt x="133" y="289"/>
                    <a:pt x="136" y="285"/>
                  </a:cubicBezTo>
                  <a:cubicBezTo>
                    <a:pt x="137" y="283"/>
                    <a:pt x="138" y="283"/>
                    <a:pt x="139" y="280"/>
                  </a:cubicBezTo>
                  <a:cubicBezTo>
                    <a:pt x="139" y="278"/>
                    <a:pt x="140" y="278"/>
                    <a:pt x="141" y="278"/>
                  </a:cubicBezTo>
                  <a:cubicBezTo>
                    <a:pt x="143" y="277"/>
                    <a:pt x="143" y="279"/>
                    <a:pt x="144" y="279"/>
                  </a:cubicBezTo>
                  <a:cubicBezTo>
                    <a:pt x="145" y="279"/>
                    <a:pt x="146" y="278"/>
                    <a:pt x="148" y="277"/>
                  </a:cubicBezTo>
                  <a:cubicBezTo>
                    <a:pt x="152" y="274"/>
                    <a:pt x="150" y="268"/>
                    <a:pt x="153" y="265"/>
                  </a:cubicBezTo>
                  <a:cubicBezTo>
                    <a:pt x="155" y="264"/>
                    <a:pt x="157" y="264"/>
                    <a:pt x="159" y="264"/>
                  </a:cubicBezTo>
                  <a:cubicBezTo>
                    <a:pt x="160" y="263"/>
                    <a:pt x="160" y="261"/>
                    <a:pt x="161" y="260"/>
                  </a:cubicBezTo>
                  <a:cubicBezTo>
                    <a:pt x="162" y="259"/>
                    <a:pt x="163" y="259"/>
                    <a:pt x="164" y="258"/>
                  </a:cubicBezTo>
                  <a:cubicBezTo>
                    <a:pt x="165" y="256"/>
                    <a:pt x="164" y="255"/>
                    <a:pt x="163" y="253"/>
                  </a:cubicBezTo>
                  <a:cubicBezTo>
                    <a:pt x="163" y="251"/>
                    <a:pt x="163" y="250"/>
                    <a:pt x="163" y="248"/>
                  </a:cubicBezTo>
                  <a:cubicBezTo>
                    <a:pt x="163" y="247"/>
                    <a:pt x="162" y="247"/>
                    <a:pt x="162" y="246"/>
                  </a:cubicBezTo>
                  <a:cubicBezTo>
                    <a:pt x="162" y="244"/>
                    <a:pt x="162" y="243"/>
                    <a:pt x="164" y="242"/>
                  </a:cubicBezTo>
                  <a:cubicBezTo>
                    <a:pt x="165" y="241"/>
                    <a:pt x="168" y="242"/>
                    <a:pt x="170" y="242"/>
                  </a:cubicBezTo>
                  <a:cubicBezTo>
                    <a:pt x="171" y="241"/>
                    <a:pt x="174" y="241"/>
                    <a:pt x="175" y="242"/>
                  </a:cubicBezTo>
                  <a:cubicBezTo>
                    <a:pt x="177" y="244"/>
                    <a:pt x="178" y="246"/>
                    <a:pt x="181" y="245"/>
                  </a:cubicBezTo>
                  <a:cubicBezTo>
                    <a:pt x="185" y="243"/>
                    <a:pt x="187" y="239"/>
                    <a:pt x="191" y="238"/>
                  </a:cubicBezTo>
                  <a:cubicBezTo>
                    <a:pt x="193" y="238"/>
                    <a:pt x="195" y="237"/>
                    <a:pt x="196" y="237"/>
                  </a:cubicBezTo>
                  <a:cubicBezTo>
                    <a:pt x="197" y="237"/>
                    <a:pt x="200" y="238"/>
                    <a:pt x="201" y="238"/>
                  </a:cubicBezTo>
                  <a:cubicBezTo>
                    <a:pt x="202" y="237"/>
                    <a:pt x="200" y="236"/>
                    <a:pt x="200" y="234"/>
                  </a:cubicBezTo>
                  <a:cubicBezTo>
                    <a:pt x="200" y="232"/>
                    <a:pt x="203" y="232"/>
                    <a:pt x="203" y="230"/>
                  </a:cubicBezTo>
                  <a:cubicBezTo>
                    <a:pt x="202" y="226"/>
                    <a:pt x="194" y="230"/>
                    <a:pt x="199" y="225"/>
                  </a:cubicBezTo>
                  <a:cubicBezTo>
                    <a:pt x="202" y="221"/>
                    <a:pt x="196" y="219"/>
                    <a:pt x="196" y="216"/>
                  </a:cubicBezTo>
                  <a:cubicBezTo>
                    <a:pt x="197" y="214"/>
                    <a:pt x="200" y="213"/>
                    <a:pt x="201" y="212"/>
                  </a:cubicBezTo>
                  <a:cubicBezTo>
                    <a:pt x="202" y="210"/>
                    <a:pt x="201" y="205"/>
                    <a:pt x="201" y="202"/>
                  </a:cubicBezTo>
                  <a:cubicBezTo>
                    <a:pt x="201" y="197"/>
                    <a:pt x="201" y="192"/>
                    <a:pt x="201" y="186"/>
                  </a:cubicBezTo>
                  <a:cubicBezTo>
                    <a:pt x="201" y="162"/>
                    <a:pt x="201" y="138"/>
                    <a:pt x="202" y="114"/>
                  </a:cubicBezTo>
                  <a:cubicBezTo>
                    <a:pt x="202" y="90"/>
                    <a:pt x="202" y="65"/>
                    <a:pt x="202" y="40"/>
                  </a:cubicBezTo>
                  <a:cubicBezTo>
                    <a:pt x="202" y="29"/>
                    <a:pt x="202" y="17"/>
                    <a:pt x="202" y="5"/>
                  </a:cubicBezTo>
                  <a:cubicBezTo>
                    <a:pt x="202" y="3"/>
                    <a:pt x="203" y="0"/>
                    <a:pt x="201" y="0"/>
                  </a:cubicBezTo>
                  <a:cubicBezTo>
                    <a:pt x="197" y="0"/>
                    <a:pt x="193" y="0"/>
                    <a:pt x="189" y="0"/>
                  </a:cubicBezTo>
                  <a:cubicBezTo>
                    <a:pt x="183" y="0"/>
                    <a:pt x="177" y="0"/>
                    <a:pt x="172" y="0"/>
                  </a:cubicBezTo>
                  <a:cubicBezTo>
                    <a:pt x="147" y="0"/>
                    <a:pt x="122" y="0"/>
                    <a:pt x="97" y="0"/>
                  </a:cubicBezTo>
                  <a:cubicBezTo>
                    <a:pt x="91" y="0"/>
                    <a:pt x="85" y="0"/>
                    <a:pt x="78" y="0"/>
                  </a:cubicBezTo>
                  <a:cubicBezTo>
                    <a:pt x="77" y="0"/>
                    <a:pt x="73" y="3"/>
                    <a:pt x="71" y="4"/>
                  </a:cubicBezTo>
                  <a:cubicBezTo>
                    <a:pt x="65" y="8"/>
                    <a:pt x="56" y="12"/>
                    <a:pt x="48" y="11"/>
                  </a:cubicBezTo>
                  <a:cubicBezTo>
                    <a:pt x="46" y="11"/>
                    <a:pt x="39" y="9"/>
                    <a:pt x="42" y="7"/>
                  </a:cubicBezTo>
                  <a:cubicBezTo>
                    <a:pt x="42" y="7"/>
                    <a:pt x="42" y="6"/>
                    <a:pt x="42" y="6"/>
                  </a:cubicBezTo>
                  <a:cubicBezTo>
                    <a:pt x="42" y="7"/>
                    <a:pt x="41" y="7"/>
                    <a:pt x="41" y="7"/>
                  </a:cubicBezTo>
                  <a:cubicBezTo>
                    <a:pt x="39" y="6"/>
                    <a:pt x="37" y="6"/>
                    <a:pt x="36" y="4"/>
                  </a:cubicBezTo>
                  <a:cubicBezTo>
                    <a:pt x="36" y="52"/>
                    <a:pt x="35" y="100"/>
                    <a:pt x="35" y="148"/>
                  </a:cubicBezTo>
                  <a:cubicBezTo>
                    <a:pt x="35" y="163"/>
                    <a:pt x="35" y="177"/>
                    <a:pt x="35" y="192"/>
                  </a:cubicBezTo>
                  <a:cubicBezTo>
                    <a:pt x="33" y="192"/>
                    <a:pt x="32" y="195"/>
                    <a:pt x="30" y="196"/>
                  </a:cubicBezTo>
                  <a:cubicBezTo>
                    <a:pt x="32" y="196"/>
                    <a:pt x="30" y="198"/>
                    <a:pt x="31" y="200"/>
                  </a:cubicBezTo>
                  <a:cubicBezTo>
                    <a:pt x="32" y="202"/>
                    <a:pt x="32" y="199"/>
                    <a:pt x="33" y="201"/>
                  </a:cubicBezTo>
                  <a:cubicBezTo>
                    <a:pt x="33" y="204"/>
                    <a:pt x="28" y="207"/>
                    <a:pt x="30" y="208"/>
                  </a:cubicBezTo>
                  <a:cubicBezTo>
                    <a:pt x="27" y="208"/>
                    <a:pt x="28" y="210"/>
                    <a:pt x="29" y="211"/>
                  </a:cubicBezTo>
                  <a:cubicBezTo>
                    <a:pt x="26" y="211"/>
                    <a:pt x="30" y="212"/>
                    <a:pt x="30" y="212"/>
                  </a:cubicBezTo>
                  <a:cubicBezTo>
                    <a:pt x="31" y="212"/>
                    <a:pt x="29" y="213"/>
                    <a:pt x="30" y="214"/>
                  </a:cubicBezTo>
                  <a:cubicBezTo>
                    <a:pt x="31" y="214"/>
                    <a:pt x="31" y="214"/>
                    <a:pt x="32" y="215"/>
                  </a:cubicBezTo>
                  <a:cubicBezTo>
                    <a:pt x="33" y="216"/>
                    <a:pt x="33" y="221"/>
                    <a:pt x="32" y="221"/>
                  </a:cubicBezTo>
                  <a:cubicBezTo>
                    <a:pt x="34" y="222"/>
                    <a:pt x="36" y="222"/>
                    <a:pt x="36" y="224"/>
                  </a:cubicBezTo>
                  <a:cubicBezTo>
                    <a:pt x="37" y="225"/>
                    <a:pt x="35" y="227"/>
                    <a:pt x="36" y="228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822667" name="Group 1752"/>
          <p:cNvGrpSpPr>
            <a:grpSpLocks/>
          </p:cNvGrpSpPr>
          <p:nvPr/>
        </p:nvGrpSpPr>
        <p:grpSpPr bwMode="auto">
          <a:xfrm>
            <a:off x="3327402" y="2955925"/>
            <a:ext cx="4203700" cy="2806700"/>
            <a:chOff x="2096" y="1787"/>
            <a:chExt cx="2648" cy="176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2668" name="Freeform 1450"/>
            <p:cNvSpPr>
              <a:spLocks/>
            </p:cNvSpPr>
            <p:nvPr/>
          </p:nvSpPr>
          <p:spPr bwMode="auto">
            <a:xfrm>
              <a:off x="4105" y="1787"/>
              <a:ext cx="415" cy="378"/>
            </a:xfrm>
            <a:custGeom>
              <a:avLst/>
              <a:gdLst>
                <a:gd name="T0" fmla="*/ 410 w 302"/>
                <a:gd name="T1" fmla="*/ 129 h 275"/>
                <a:gd name="T2" fmla="*/ 403 w 302"/>
                <a:gd name="T3" fmla="*/ 122 h 275"/>
                <a:gd name="T4" fmla="*/ 397 w 302"/>
                <a:gd name="T5" fmla="*/ 111 h 275"/>
                <a:gd name="T6" fmla="*/ 388 w 302"/>
                <a:gd name="T7" fmla="*/ 107 h 275"/>
                <a:gd name="T8" fmla="*/ 360 w 302"/>
                <a:gd name="T9" fmla="*/ 113 h 275"/>
                <a:gd name="T10" fmla="*/ 356 w 302"/>
                <a:gd name="T11" fmla="*/ 120 h 275"/>
                <a:gd name="T12" fmla="*/ 330 w 302"/>
                <a:gd name="T13" fmla="*/ 115 h 275"/>
                <a:gd name="T14" fmla="*/ 324 w 302"/>
                <a:gd name="T15" fmla="*/ 111 h 275"/>
                <a:gd name="T16" fmla="*/ 312 w 302"/>
                <a:gd name="T17" fmla="*/ 128 h 275"/>
                <a:gd name="T18" fmla="*/ 300 w 302"/>
                <a:gd name="T19" fmla="*/ 126 h 275"/>
                <a:gd name="T20" fmla="*/ 293 w 302"/>
                <a:gd name="T21" fmla="*/ 136 h 275"/>
                <a:gd name="T22" fmla="*/ 283 w 302"/>
                <a:gd name="T23" fmla="*/ 146 h 275"/>
                <a:gd name="T24" fmla="*/ 268 w 302"/>
                <a:gd name="T25" fmla="*/ 121 h 275"/>
                <a:gd name="T26" fmla="*/ 180 w 302"/>
                <a:gd name="T27" fmla="*/ 95 h 275"/>
                <a:gd name="T28" fmla="*/ 173 w 302"/>
                <a:gd name="T29" fmla="*/ 23 h 275"/>
                <a:gd name="T30" fmla="*/ 162 w 302"/>
                <a:gd name="T31" fmla="*/ 60 h 275"/>
                <a:gd name="T32" fmla="*/ 157 w 302"/>
                <a:gd name="T33" fmla="*/ 78 h 275"/>
                <a:gd name="T34" fmla="*/ 154 w 302"/>
                <a:gd name="T35" fmla="*/ 93 h 275"/>
                <a:gd name="T36" fmla="*/ 139 w 302"/>
                <a:gd name="T37" fmla="*/ 120 h 275"/>
                <a:gd name="T38" fmla="*/ 111 w 302"/>
                <a:gd name="T39" fmla="*/ 140 h 275"/>
                <a:gd name="T40" fmla="*/ 84 w 302"/>
                <a:gd name="T41" fmla="*/ 150 h 275"/>
                <a:gd name="T42" fmla="*/ 76 w 302"/>
                <a:gd name="T43" fmla="*/ 188 h 275"/>
                <a:gd name="T44" fmla="*/ 59 w 302"/>
                <a:gd name="T45" fmla="*/ 180 h 275"/>
                <a:gd name="T46" fmla="*/ 45 w 302"/>
                <a:gd name="T47" fmla="*/ 195 h 275"/>
                <a:gd name="T48" fmla="*/ 32 w 302"/>
                <a:gd name="T49" fmla="*/ 228 h 275"/>
                <a:gd name="T50" fmla="*/ 8 w 302"/>
                <a:gd name="T51" fmla="*/ 254 h 275"/>
                <a:gd name="T52" fmla="*/ 8 w 302"/>
                <a:gd name="T53" fmla="*/ 280 h 275"/>
                <a:gd name="T54" fmla="*/ 14 w 302"/>
                <a:gd name="T55" fmla="*/ 297 h 275"/>
                <a:gd name="T56" fmla="*/ 18 w 302"/>
                <a:gd name="T57" fmla="*/ 298 h 275"/>
                <a:gd name="T58" fmla="*/ 29 w 302"/>
                <a:gd name="T59" fmla="*/ 315 h 275"/>
                <a:gd name="T60" fmla="*/ 33 w 302"/>
                <a:gd name="T61" fmla="*/ 324 h 275"/>
                <a:gd name="T62" fmla="*/ 44 w 302"/>
                <a:gd name="T63" fmla="*/ 337 h 275"/>
                <a:gd name="T64" fmla="*/ 52 w 302"/>
                <a:gd name="T65" fmla="*/ 340 h 275"/>
                <a:gd name="T66" fmla="*/ 62 w 302"/>
                <a:gd name="T67" fmla="*/ 353 h 275"/>
                <a:gd name="T68" fmla="*/ 78 w 302"/>
                <a:gd name="T69" fmla="*/ 373 h 275"/>
                <a:gd name="T70" fmla="*/ 106 w 302"/>
                <a:gd name="T71" fmla="*/ 367 h 275"/>
                <a:gd name="T72" fmla="*/ 143 w 302"/>
                <a:gd name="T73" fmla="*/ 367 h 275"/>
                <a:gd name="T74" fmla="*/ 157 w 302"/>
                <a:gd name="T75" fmla="*/ 356 h 275"/>
                <a:gd name="T76" fmla="*/ 198 w 302"/>
                <a:gd name="T77" fmla="*/ 344 h 275"/>
                <a:gd name="T78" fmla="*/ 205 w 302"/>
                <a:gd name="T79" fmla="*/ 331 h 275"/>
                <a:gd name="T80" fmla="*/ 205 w 302"/>
                <a:gd name="T81" fmla="*/ 313 h 275"/>
                <a:gd name="T82" fmla="*/ 229 w 302"/>
                <a:gd name="T83" fmla="*/ 279 h 275"/>
                <a:gd name="T84" fmla="*/ 239 w 302"/>
                <a:gd name="T85" fmla="*/ 263 h 275"/>
                <a:gd name="T86" fmla="*/ 246 w 302"/>
                <a:gd name="T87" fmla="*/ 249 h 275"/>
                <a:gd name="T88" fmla="*/ 253 w 302"/>
                <a:gd name="T89" fmla="*/ 224 h 275"/>
                <a:gd name="T90" fmla="*/ 295 w 302"/>
                <a:gd name="T91" fmla="*/ 224 h 275"/>
                <a:gd name="T92" fmla="*/ 304 w 302"/>
                <a:gd name="T93" fmla="*/ 205 h 275"/>
                <a:gd name="T94" fmla="*/ 326 w 302"/>
                <a:gd name="T95" fmla="*/ 192 h 275"/>
                <a:gd name="T96" fmla="*/ 342 w 302"/>
                <a:gd name="T97" fmla="*/ 183 h 275"/>
                <a:gd name="T98" fmla="*/ 350 w 302"/>
                <a:gd name="T99" fmla="*/ 169 h 275"/>
                <a:gd name="T100" fmla="*/ 359 w 302"/>
                <a:gd name="T101" fmla="*/ 148 h 275"/>
                <a:gd name="T102" fmla="*/ 363 w 302"/>
                <a:gd name="T103" fmla="*/ 139 h 275"/>
                <a:gd name="T104" fmla="*/ 407 w 302"/>
                <a:gd name="T105" fmla="*/ 164 h 27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02"/>
                <a:gd name="T160" fmla="*/ 0 h 275"/>
                <a:gd name="T161" fmla="*/ 302 w 302"/>
                <a:gd name="T162" fmla="*/ 275 h 27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02" h="275">
                  <a:moveTo>
                    <a:pt x="301" y="104"/>
                  </a:moveTo>
                  <a:cubicBezTo>
                    <a:pt x="299" y="103"/>
                    <a:pt x="302" y="99"/>
                    <a:pt x="300" y="97"/>
                  </a:cubicBezTo>
                  <a:cubicBezTo>
                    <a:pt x="300" y="96"/>
                    <a:pt x="299" y="97"/>
                    <a:pt x="298" y="96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8" y="96"/>
                    <a:pt x="298" y="93"/>
                    <a:pt x="298" y="94"/>
                  </a:cubicBezTo>
                  <a:cubicBezTo>
                    <a:pt x="298" y="93"/>
                    <a:pt x="298" y="93"/>
                    <a:pt x="299" y="94"/>
                  </a:cubicBezTo>
                  <a:cubicBezTo>
                    <a:pt x="296" y="92"/>
                    <a:pt x="300" y="92"/>
                    <a:pt x="299" y="91"/>
                  </a:cubicBezTo>
                  <a:cubicBezTo>
                    <a:pt x="299" y="90"/>
                    <a:pt x="297" y="91"/>
                    <a:pt x="296" y="91"/>
                  </a:cubicBezTo>
                  <a:cubicBezTo>
                    <a:pt x="293" y="90"/>
                    <a:pt x="297" y="90"/>
                    <a:pt x="296" y="88"/>
                  </a:cubicBezTo>
                  <a:cubicBezTo>
                    <a:pt x="295" y="87"/>
                    <a:pt x="294" y="91"/>
                    <a:pt x="293" y="89"/>
                  </a:cubicBezTo>
                  <a:cubicBezTo>
                    <a:pt x="293" y="87"/>
                    <a:pt x="292" y="86"/>
                    <a:pt x="293" y="85"/>
                  </a:cubicBezTo>
                  <a:cubicBezTo>
                    <a:pt x="293" y="85"/>
                    <a:pt x="297" y="85"/>
                    <a:pt x="295" y="83"/>
                  </a:cubicBezTo>
                  <a:cubicBezTo>
                    <a:pt x="295" y="82"/>
                    <a:pt x="294" y="82"/>
                    <a:pt x="293" y="81"/>
                  </a:cubicBezTo>
                  <a:cubicBezTo>
                    <a:pt x="292" y="81"/>
                    <a:pt x="292" y="82"/>
                    <a:pt x="292" y="82"/>
                  </a:cubicBezTo>
                  <a:cubicBezTo>
                    <a:pt x="291" y="82"/>
                    <a:pt x="290" y="82"/>
                    <a:pt x="289" y="81"/>
                  </a:cubicBezTo>
                  <a:cubicBezTo>
                    <a:pt x="289" y="81"/>
                    <a:pt x="289" y="82"/>
                    <a:pt x="289" y="83"/>
                  </a:cubicBezTo>
                  <a:cubicBezTo>
                    <a:pt x="289" y="84"/>
                    <a:pt x="288" y="83"/>
                    <a:pt x="288" y="83"/>
                  </a:cubicBezTo>
                  <a:cubicBezTo>
                    <a:pt x="289" y="83"/>
                    <a:pt x="287" y="82"/>
                    <a:pt x="287" y="82"/>
                  </a:cubicBezTo>
                  <a:cubicBezTo>
                    <a:pt x="287" y="82"/>
                    <a:pt x="286" y="83"/>
                    <a:pt x="285" y="82"/>
                  </a:cubicBezTo>
                  <a:cubicBezTo>
                    <a:pt x="284" y="82"/>
                    <a:pt x="283" y="79"/>
                    <a:pt x="282" y="78"/>
                  </a:cubicBezTo>
                  <a:cubicBezTo>
                    <a:pt x="280" y="77"/>
                    <a:pt x="279" y="76"/>
                    <a:pt x="277" y="75"/>
                  </a:cubicBezTo>
                  <a:cubicBezTo>
                    <a:pt x="273" y="74"/>
                    <a:pt x="271" y="76"/>
                    <a:pt x="270" y="79"/>
                  </a:cubicBezTo>
                  <a:cubicBezTo>
                    <a:pt x="269" y="83"/>
                    <a:pt x="267" y="80"/>
                    <a:pt x="263" y="79"/>
                  </a:cubicBezTo>
                  <a:cubicBezTo>
                    <a:pt x="264" y="81"/>
                    <a:pt x="263" y="80"/>
                    <a:pt x="263" y="80"/>
                  </a:cubicBezTo>
                  <a:cubicBezTo>
                    <a:pt x="263" y="80"/>
                    <a:pt x="261" y="82"/>
                    <a:pt x="262" y="82"/>
                  </a:cubicBezTo>
                  <a:cubicBezTo>
                    <a:pt x="262" y="82"/>
                    <a:pt x="259" y="80"/>
                    <a:pt x="259" y="81"/>
                  </a:cubicBezTo>
                  <a:cubicBezTo>
                    <a:pt x="259" y="82"/>
                    <a:pt x="261" y="83"/>
                    <a:pt x="261" y="84"/>
                  </a:cubicBezTo>
                  <a:cubicBezTo>
                    <a:pt x="261" y="85"/>
                    <a:pt x="259" y="83"/>
                    <a:pt x="259" y="83"/>
                  </a:cubicBezTo>
                  <a:cubicBezTo>
                    <a:pt x="255" y="84"/>
                    <a:pt x="259" y="85"/>
                    <a:pt x="260" y="87"/>
                  </a:cubicBezTo>
                  <a:cubicBezTo>
                    <a:pt x="259" y="86"/>
                    <a:pt x="258" y="86"/>
                    <a:pt x="259" y="87"/>
                  </a:cubicBezTo>
                  <a:cubicBezTo>
                    <a:pt x="256" y="85"/>
                    <a:pt x="258" y="88"/>
                    <a:pt x="256" y="89"/>
                  </a:cubicBezTo>
                  <a:cubicBezTo>
                    <a:pt x="254" y="89"/>
                    <a:pt x="250" y="89"/>
                    <a:pt x="249" y="88"/>
                  </a:cubicBezTo>
                  <a:cubicBezTo>
                    <a:pt x="247" y="88"/>
                    <a:pt x="245" y="88"/>
                    <a:pt x="244" y="87"/>
                  </a:cubicBezTo>
                  <a:cubicBezTo>
                    <a:pt x="243" y="87"/>
                    <a:pt x="242" y="86"/>
                    <a:pt x="241" y="85"/>
                  </a:cubicBezTo>
                  <a:cubicBezTo>
                    <a:pt x="240" y="85"/>
                    <a:pt x="241" y="84"/>
                    <a:pt x="240" y="84"/>
                  </a:cubicBezTo>
                  <a:cubicBezTo>
                    <a:pt x="240" y="83"/>
                    <a:pt x="240" y="84"/>
                    <a:pt x="240" y="84"/>
                  </a:cubicBezTo>
                  <a:cubicBezTo>
                    <a:pt x="239" y="84"/>
                    <a:pt x="238" y="84"/>
                    <a:pt x="238" y="82"/>
                  </a:cubicBezTo>
                  <a:cubicBezTo>
                    <a:pt x="238" y="81"/>
                    <a:pt x="240" y="82"/>
                    <a:pt x="240" y="82"/>
                  </a:cubicBezTo>
                  <a:cubicBezTo>
                    <a:pt x="241" y="79"/>
                    <a:pt x="236" y="82"/>
                    <a:pt x="238" y="79"/>
                  </a:cubicBezTo>
                  <a:cubicBezTo>
                    <a:pt x="237" y="79"/>
                    <a:pt x="237" y="80"/>
                    <a:pt x="236" y="81"/>
                  </a:cubicBezTo>
                  <a:cubicBezTo>
                    <a:pt x="236" y="82"/>
                    <a:pt x="235" y="82"/>
                    <a:pt x="235" y="83"/>
                  </a:cubicBezTo>
                  <a:cubicBezTo>
                    <a:pt x="235" y="84"/>
                    <a:pt x="236" y="85"/>
                    <a:pt x="236" y="85"/>
                  </a:cubicBezTo>
                  <a:cubicBezTo>
                    <a:pt x="235" y="86"/>
                    <a:pt x="234" y="85"/>
                    <a:pt x="234" y="85"/>
                  </a:cubicBezTo>
                  <a:cubicBezTo>
                    <a:pt x="233" y="86"/>
                    <a:pt x="232" y="88"/>
                    <a:pt x="231" y="89"/>
                  </a:cubicBezTo>
                  <a:cubicBezTo>
                    <a:pt x="230" y="90"/>
                    <a:pt x="228" y="92"/>
                    <a:pt x="227" y="93"/>
                  </a:cubicBezTo>
                  <a:cubicBezTo>
                    <a:pt x="227" y="94"/>
                    <a:pt x="227" y="95"/>
                    <a:pt x="226" y="95"/>
                  </a:cubicBezTo>
                  <a:cubicBezTo>
                    <a:pt x="225" y="96"/>
                    <a:pt x="223" y="93"/>
                    <a:pt x="222" y="92"/>
                  </a:cubicBezTo>
                  <a:cubicBezTo>
                    <a:pt x="221" y="92"/>
                    <a:pt x="221" y="92"/>
                    <a:pt x="221" y="93"/>
                  </a:cubicBezTo>
                  <a:cubicBezTo>
                    <a:pt x="220" y="93"/>
                    <a:pt x="220" y="92"/>
                    <a:pt x="220" y="92"/>
                  </a:cubicBezTo>
                  <a:cubicBezTo>
                    <a:pt x="219" y="93"/>
                    <a:pt x="219" y="93"/>
                    <a:pt x="218" y="92"/>
                  </a:cubicBezTo>
                  <a:cubicBezTo>
                    <a:pt x="218" y="94"/>
                    <a:pt x="218" y="93"/>
                    <a:pt x="218" y="94"/>
                  </a:cubicBezTo>
                  <a:cubicBezTo>
                    <a:pt x="218" y="94"/>
                    <a:pt x="217" y="95"/>
                    <a:pt x="217" y="96"/>
                  </a:cubicBezTo>
                  <a:cubicBezTo>
                    <a:pt x="216" y="96"/>
                    <a:pt x="216" y="97"/>
                    <a:pt x="215" y="98"/>
                  </a:cubicBezTo>
                  <a:cubicBezTo>
                    <a:pt x="215" y="96"/>
                    <a:pt x="214" y="99"/>
                    <a:pt x="214" y="100"/>
                  </a:cubicBezTo>
                  <a:cubicBezTo>
                    <a:pt x="214" y="99"/>
                    <a:pt x="214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1" y="101"/>
                    <a:pt x="211" y="101"/>
                  </a:cubicBezTo>
                  <a:cubicBezTo>
                    <a:pt x="209" y="101"/>
                    <a:pt x="209" y="103"/>
                    <a:pt x="208" y="104"/>
                  </a:cubicBezTo>
                  <a:cubicBezTo>
                    <a:pt x="208" y="104"/>
                    <a:pt x="207" y="105"/>
                    <a:pt x="207" y="105"/>
                  </a:cubicBezTo>
                  <a:cubicBezTo>
                    <a:pt x="207" y="105"/>
                    <a:pt x="207" y="106"/>
                    <a:pt x="206" y="106"/>
                  </a:cubicBezTo>
                  <a:cubicBezTo>
                    <a:pt x="206" y="107"/>
                    <a:pt x="205" y="106"/>
                    <a:pt x="205" y="106"/>
                  </a:cubicBezTo>
                  <a:cubicBezTo>
                    <a:pt x="204" y="107"/>
                    <a:pt x="203" y="107"/>
                    <a:pt x="202" y="108"/>
                  </a:cubicBezTo>
                  <a:cubicBezTo>
                    <a:pt x="201" y="110"/>
                    <a:pt x="197" y="114"/>
                    <a:pt x="196" y="114"/>
                  </a:cubicBezTo>
                  <a:cubicBezTo>
                    <a:pt x="193" y="114"/>
                    <a:pt x="194" y="109"/>
                    <a:pt x="194" y="106"/>
                  </a:cubicBezTo>
                  <a:cubicBezTo>
                    <a:pt x="194" y="100"/>
                    <a:pt x="195" y="93"/>
                    <a:pt x="195" y="88"/>
                  </a:cubicBezTo>
                  <a:cubicBezTo>
                    <a:pt x="195" y="83"/>
                    <a:pt x="195" y="78"/>
                    <a:pt x="195" y="73"/>
                  </a:cubicBezTo>
                  <a:cubicBezTo>
                    <a:pt x="185" y="73"/>
                    <a:pt x="174" y="73"/>
                    <a:pt x="164" y="73"/>
                  </a:cubicBezTo>
                  <a:cubicBezTo>
                    <a:pt x="156" y="73"/>
                    <a:pt x="148" y="73"/>
                    <a:pt x="141" y="73"/>
                  </a:cubicBezTo>
                  <a:cubicBezTo>
                    <a:pt x="139" y="73"/>
                    <a:pt x="137" y="73"/>
                    <a:pt x="135" y="73"/>
                  </a:cubicBezTo>
                  <a:cubicBezTo>
                    <a:pt x="132" y="73"/>
                    <a:pt x="131" y="73"/>
                    <a:pt x="131" y="69"/>
                  </a:cubicBezTo>
                  <a:cubicBezTo>
                    <a:pt x="131" y="46"/>
                    <a:pt x="131" y="23"/>
                    <a:pt x="131" y="0"/>
                  </a:cubicBezTo>
                  <a:cubicBezTo>
                    <a:pt x="130" y="0"/>
                    <a:pt x="129" y="1"/>
                    <a:pt x="128" y="1"/>
                  </a:cubicBezTo>
                  <a:cubicBezTo>
                    <a:pt x="127" y="1"/>
                    <a:pt x="127" y="0"/>
                    <a:pt x="125" y="1"/>
                  </a:cubicBezTo>
                  <a:cubicBezTo>
                    <a:pt x="124" y="1"/>
                    <a:pt x="122" y="3"/>
                    <a:pt x="123" y="5"/>
                  </a:cubicBezTo>
                  <a:cubicBezTo>
                    <a:pt x="126" y="8"/>
                    <a:pt x="127" y="12"/>
                    <a:pt x="126" y="17"/>
                  </a:cubicBezTo>
                  <a:cubicBezTo>
                    <a:pt x="125" y="19"/>
                    <a:pt x="125" y="19"/>
                    <a:pt x="126" y="21"/>
                  </a:cubicBezTo>
                  <a:cubicBezTo>
                    <a:pt x="127" y="23"/>
                    <a:pt x="126" y="25"/>
                    <a:pt x="125" y="27"/>
                  </a:cubicBezTo>
                  <a:cubicBezTo>
                    <a:pt x="124" y="31"/>
                    <a:pt x="121" y="34"/>
                    <a:pt x="120" y="38"/>
                  </a:cubicBezTo>
                  <a:cubicBezTo>
                    <a:pt x="120" y="39"/>
                    <a:pt x="120" y="40"/>
                    <a:pt x="120" y="41"/>
                  </a:cubicBezTo>
                  <a:cubicBezTo>
                    <a:pt x="120" y="42"/>
                    <a:pt x="119" y="43"/>
                    <a:pt x="118" y="44"/>
                  </a:cubicBezTo>
                  <a:cubicBezTo>
                    <a:pt x="118" y="45"/>
                    <a:pt x="118" y="48"/>
                    <a:pt x="118" y="49"/>
                  </a:cubicBezTo>
                  <a:cubicBezTo>
                    <a:pt x="118" y="50"/>
                    <a:pt x="118" y="51"/>
                    <a:pt x="118" y="52"/>
                  </a:cubicBezTo>
                  <a:cubicBezTo>
                    <a:pt x="118" y="53"/>
                    <a:pt x="117" y="54"/>
                    <a:pt x="116" y="55"/>
                  </a:cubicBezTo>
                  <a:cubicBezTo>
                    <a:pt x="116" y="55"/>
                    <a:pt x="117" y="57"/>
                    <a:pt x="117" y="57"/>
                  </a:cubicBezTo>
                  <a:cubicBezTo>
                    <a:pt x="116" y="59"/>
                    <a:pt x="116" y="57"/>
                    <a:pt x="114" y="57"/>
                  </a:cubicBezTo>
                  <a:cubicBezTo>
                    <a:pt x="113" y="57"/>
                    <a:pt x="114" y="59"/>
                    <a:pt x="114" y="59"/>
                  </a:cubicBezTo>
                  <a:cubicBezTo>
                    <a:pt x="114" y="61"/>
                    <a:pt x="115" y="60"/>
                    <a:pt x="114" y="62"/>
                  </a:cubicBezTo>
                  <a:cubicBezTo>
                    <a:pt x="114" y="62"/>
                    <a:pt x="113" y="62"/>
                    <a:pt x="113" y="63"/>
                  </a:cubicBezTo>
                  <a:cubicBezTo>
                    <a:pt x="112" y="64"/>
                    <a:pt x="113" y="64"/>
                    <a:pt x="113" y="65"/>
                  </a:cubicBezTo>
                  <a:cubicBezTo>
                    <a:pt x="112" y="66"/>
                    <a:pt x="113" y="66"/>
                    <a:pt x="112" y="68"/>
                  </a:cubicBezTo>
                  <a:cubicBezTo>
                    <a:pt x="109" y="70"/>
                    <a:pt x="112" y="70"/>
                    <a:pt x="112" y="73"/>
                  </a:cubicBezTo>
                  <a:cubicBezTo>
                    <a:pt x="112" y="74"/>
                    <a:pt x="111" y="75"/>
                    <a:pt x="110" y="77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2"/>
                    <a:pt x="108" y="81"/>
                    <a:pt x="107" y="81"/>
                  </a:cubicBezTo>
                  <a:cubicBezTo>
                    <a:pt x="104" y="82"/>
                    <a:pt x="102" y="85"/>
                    <a:pt x="101" y="87"/>
                  </a:cubicBezTo>
                  <a:cubicBezTo>
                    <a:pt x="99" y="88"/>
                    <a:pt x="97" y="90"/>
                    <a:pt x="96" y="92"/>
                  </a:cubicBezTo>
                  <a:cubicBezTo>
                    <a:pt x="94" y="95"/>
                    <a:pt x="93" y="94"/>
                    <a:pt x="91" y="96"/>
                  </a:cubicBezTo>
                  <a:cubicBezTo>
                    <a:pt x="90" y="97"/>
                    <a:pt x="90" y="98"/>
                    <a:pt x="89" y="99"/>
                  </a:cubicBezTo>
                  <a:cubicBezTo>
                    <a:pt x="88" y="100"/>
                    <a:pt x="88" y="99"/>
                    <a:pt x="87" y="99"/>
                  </a:cubicBezTo>
                  <a:cubicBezTo>
                    <a:pt x="85" y="100"/>
                    <a:pt x="83" y="102"/>
                    <a:pt x="81" y="102"/>
                  </a:cubicBezTo>
                  <a:cubicBezTo>
                    <a:pt x="79" y="104"/>
                    <a:pt x="78" y="103"/>
                    <a:pt x="77" y="100"/>
                  </a:cubicBezTo>
                  <a:cubicBezTo>
                    <a:pt x="77" y="98"/>
                    <a:pt x="74" y="97"/>
                    <a:pt x="73" y="99"/>
                  </a:cubicBezTo>
                  <a:cubicBezTo>
                    <a:pt x="72" y="101"/>
                    <a:pt x="69" y="102"/>
                    <a:pt x="68" y="104"/>
                  </a:cubicBezTo>
                  <a:cubicBezTo>
                    <a:pt x="68" y="105"/>
                    <a:pt x="68" y="109"/>
                    <a:pt x="67" y="109"/>
                  </a:cubicBezTo>
                  <a:cubicBezTo>
                    <a:pt x="66" y="110"/>
                    <a:pt x="63" y="108"/>
                    <a:pt x="61" y="109"/>
                  </a:cubicBezTo>
                  <a:cubicBezTo>
                    <a:pt x="59" y="110"/>
                    <a:pt x="61" y="113"/>
                    <a:pt x="59" y="113"/>
                  </a:cubicBezTo>
                  <a:cubicBezTo>
                    <a:pt x="53" y="114"/>
                    <a:pt x="59" y="122"/>
                    <a:pt x="55" y="124"/>
                  </a:cubicBezTo>
                  <a:cubicBezTo>
                    <a:pt x="53" y="125"/>
                    <a:pt x="51" y="123"/>
                    <a:pt x="53" y="127"/>
                  </a:cubicBezTo>
                  <a:cubicBezTo>
                    <a:pt x="55" y="129"/>
                    <a:pt x="55" y="129"/>
                    <a:pt x="55" y="132"/>
                  </a:cubicBezTo>
                  <a:cubicBezTo>
                    <a:pt x="55" y="133"/>
                    <a:pt x="56" y="136"/>
                    <a:pt x="55" y="137"/>
                  </a:cubicBezTo>
                  <a:cubicBezTo>
                    <a:pt x="53" y="138"/>
                    <a:pt x="53" y="133"/>
                    <a:pt x="51" y="136"/>
                  </a:cubicBezTo>
                  <a:cubicBezTo>
                    <a:pt x="50" y="137"/>
                    <a:pt x="50" y="140"/>
                    <a:pt x="48" y="141"/>
                  </a:cubicBezTo>
                  <a:cubicBezTo>
                    <a:pt x="44" y="141"/>
                    <a:pt x="47" y="138"/>
                    <a:pt x="47" y="137"/>
                  </a:cubicBezTo>
                  <a:cubicBezTo>
                    <a:pt x="47" y="135"/>
                    <a:pt x="46" y="132"/>
                    <a:pt x="45" y="131"/>
                  </a:cubicBezTo>
                  <a:cubicBezTo>
                    <a:pt x="44" y="131"/>
                    <a:pt x="43" y="132"/>
                    <a:pt x="43" y="131"/>
                  </a:cubicBezTo>
                  <a:cubicBezTo>
                    <a:pt x="42" y="130"/>
                    <a:pt x="42" y="129"/>
                    <a:pt x="41" y="129"/>
                  </a:cubicBezTo>
                  <a:cubicBezTo>
                    <a:pt x="39" y="127"/>
                    <a:pt x="39" y="130"/>
                    <a:pt x="38" y="131"/>
                  </a:cubicBezTo>
                  <a:cubicBezTo>
                    <a:pt x="37" y="132"/>
                    <a:pt x="36" y="132"/>
                    <a:pt x="36" y="133"/>
                  </a:cubicBezTo>
                  <a:cubicBezTo>
                    <a:pt x="35" y="133"/>
                    <a:pt x="35" y="135"/>
                    <a:pt x="34" y="136"/>
                  </a:cubicBezTo>
                  <a:cubicBezTo>
                    <a:pt x="33" y="138"/>
                    <a:pt x="33" y="139"/>
                    <a:pt x="33" y="142"/>
                  </a:cubicBezTo>
                  <a:cubicBezTo>
                    <a:pt x="32" y="145"/>
                    <a:pt x="30" y="145"/>
                    <a:pt x="29" y="146"/>
                  </a:cubicBezTo>
                  <a:cubicBezTo>
                    <a:pt x="26" y="148"/>
                    <a:pt x="29" y="150"/>
                    <a:pt x="30" y="153"/>
                  </a:cubicBezTo>
                  <a:cubicBezTo>
                    <a:pt x="30" y="155"/>
                    <a:pt x="30" y="157"/>
                    <a:pt x="30" y="159"/>
                  </a:cubicBezTo>
                  <a:cubicBezTo>
                    <a:pt x="31" y="162"/>
                    <a:pt x="30" y="163"/>
                    <a:pt x="27" y="163"/>
                  </a:cubicBezTo>
                  <a:cubicBezTo>
                    <a:pt x="24" y="163"/>
                    <a:pt x="24" y="163"/>
                    <a:pt x="23" y="166"/>
                  </a:cubicBezTo>
                  <a:cubicBezTo>
                    <a:pt x="22" y="170"/>
                    <a:pt x="23" y="175"/>
                    <a:pt x="18" y="176"/>
                  </a:cubicBezTo>
                  <a:cubicBezTo>
                    <a:pt x="16" y="176"/>
                    <a:pt x="14" y="176"/>
                    <a:pt x="12" y="177"/>
                  </a:cubicBezTo>
                  <a:cubicBezTo>
                    <a:pt x="10" y="178"/>
                    <a:pt x="7" y="180"/>
                    <a:pt x="5" y="177"/>
                  </a:cubicBezTo>
                  <a:cubicBezTo>
                    <a:pt x="5" y="178"/>
                    <a:pt x="4" y="181"/>
                    <a:pt x="5" y="182"/>
                  </a:cubicBezTo>
                  <a:cubicBezTo>
                    <a:pt x="5" y="183"/>
                    <a:pt x="6" y="184"/>
                    <a:pt x="6" y="185"/>
                  </a:cubicBezTo>
                  <a:cubicBezTo>
                    <a:pt x="6" y="186"/>
                    <a:pt x="5" y="187"/>
                    <a:pt x="6" y="188"/>
                  </a:cubicBezTo>
                  <a:cubicBezTo>
                    <a:pt x="7" y="191"/>
                    <a:pt x="4" y="190"/>
                    <a:pt x="4" y="192"/>
                  </a:cubicBezTo>
                  <a:cubicBezTo>
                    <a:pt x="3" y="193"/>
                    <a:pt x="5" y="194"/>
                    <a:pt x="4" y="196"/>
                  </a:cubicBezTo>
                  <a:cubicBezTo>
                    <a:pt x="4" y="197"/>
                    <a:pt x="0" y="198"/>
                    <a:pt x="3" y="200"/>
                  </a:cubicBezTo>
                  <a:cubicBezTo>
                    <a:pt x="4" y="200"/>
                    <a:pt x="5" y="202"/>
                    <a:pt x="6" y="204"/>
                  </a:cubicBezTo>
                  <a:cubicBezTo>
                    <a:pt x="7" y="206"/>
                    <a:pt x="9" y="208"/>
                    <a:pt x="9" y="210"/>
                  </a:cubicBezTo>
                  <a:cubicBezTo>
                    <a:pt x="10" y="210"/>
                    <a:pt x="12" y="211"/>
                    <a:pt x="13" y="212"/>
                  </a:cubicBezTo>
                  <a:cubicBezTo>
                    <a:pt x="13" y="212"/>
                    <a:pt x="11" y="215"/>
                    <a:pt x="11" y="215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1" y="216"/>
                    <a:pt x="10" y="216"/>
                    <a:pt x="10" y="216"/>
                  </a:cubicBezTo>
                  <a:cubicBezTo>
                    <a:pt x="11" y="216"/>
                    <a:pt x="11" y="216"/>
                    <a:pt x="12" y="216"/>
                  </a:cubicBezTo>
                  <a:cubicBezTo>
                    <a:pt x="12" y="216"/>
                    <a:pt x="11" y="217"/>
                    <a:pt x="11" y="217"/>
                  </a:cubicBezTo>
                  <a:cubicBezTo>
                    <a:pt x="11" y="217"/>
                    <a:pt x="12" y="218"/>
                    <a:pt x="12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8"/>
                    <a:pt x="13" y="218"/>
                    <a:pt x="13" y="217"/>
                  </a:cubicBezTo>
                  <a:cubicBezTo>
                    <a:pt x="14" y="218"/>
                    <a:pt x="15" y="220"/>
                    <a:pt x="16" y="221"/>
                  </a:cubicBezTo>
                  <a:cubicBezTo>
                    <a:pt x="16" y="221"/>
                    <a:pt x="15" y="221"/>
                    <a:pt x="15" y="222"/>
                  </a:cubicBezTo>
                  <a:cubicBezTo>
                    <a:pt x="16" y="223"/>
                    <a:pt x="16" y="226"/>
                    <a:pt x="17" y="225"/>
                  </a:cubicBezTo>
                  <a:cubicBezTo>
                    <a:pt x="18" y="227"/>
                    <a:pt x="20" y="228"/>
                    <a:pt x="21" y="229"/>
                  </a:cubicBezTo>
                  <a:cubicBezTo>
                    <a:pt x="21" y="229"/>
                    <a:pt x="21" y="229"/>
                    <a:pt x="21" y="229"/>
                  </a:cubicBezTo>
                  <a:cubicBezTo>
                    <a:pt x="21" y="229"/>
                    <a:pt x="23" y="229"/>
                    <a:pt x="22" y="230"/>
                  </a:cubicBezTo>
                  <a:cubicBezTo>
                    <a:pt x="20" y="231"/>
                    <a:pt x="21" y="231"/>
                    <a:pt x="22" y="232"/>
                  </a:cubicBezTo>
                  <a:cubicBezTo>
                    <a:pt x="22" y="233"/>
                    <a:pt x="23" y="234"/>
                    <a:pt x="23" y="236"/>
                  </a:cubicBezTo>
                  <a:cubicBezTo>
                    <a:pt x="23" y="236"/>
                    <a:pt x="23" y="237"/>
                    <a:pt x="23" y="237"/>
                  </a:cubicBezTo>
                  <a:cubicBezTo>
                    <a:pt x="24" y="237"/>
                    <a:pt x="24" y="236"/>
                    <a:pt x="24" y="236"/>
                  </a:cubicBezTo>
                  <a:cubicBezTo>
                    <a:pt x="25" y="238"/>
                    <a:pt x="26" y="237"/>
                    <a:pt x="27" y="238"/>
                  </a:cubicBezTo>
                  <a:cubicBezTo>
                    <a:pt x="27" y="238"/>
                    <a:pt x="27" y="240"/>
                    <a:pt x="28" y="240"/>
                  </a:cubicBezTo>
                  <a:cubicBezTo>
                    <a:pt x="31" y="242"/>
                    <a:pt x="28" y="237"/>
                    <a:pt x="30" y="240"/>
                  </a:cubicBezTo>
                  <a:cubicBezTo>
                    <a:pt x="31" y="240"/>
                    <a:pt x="31" y="242"/>
                    <a:pt x="31" y="243"/>
                  </a:cubicBezTo>
                  <a:cubicBezTo>
                    <a:pt x="31" y="242"/>
                    <a:pt x="35" y="244"/>
                    <a:pt x="32" y="245"/>
                  </a:cubicBezTo>
                  <a:cubicBezTo>
                    <a:pt x="33" y="247"/>
                    <a:pt x="34" y="246"/>
                    <a:pt x="35" y="246"/>
                  </a:cubicBezTo>
                  <a:cubicBezTo>
                    <a:pt x="35" y="246"/>
                    <a:pt x="36" y="246"/>
                    <a:pt x="36" y="246"/>
                  </a:cubicBezTo>
                  <a:cubicBezTo>
                    <a:pt x="36" y="246"/>
                    <a:pt x="37" y="247"/>
                    <a:pt x="37" y="247"/>
                  </a:cubicBezTo>
                  <a:cubicBezTo>
                    <a:pt x="37" y="247"/>
                    <a:pt x="38" y="248"/>
                    <a:pt x="38" y="248"/>
                  </a:cubicBezTo>
                  <a:cubicBezTo>
                    <a:pt x="38" y="248"/>
                    <a:pt x="38" y="247"/>
                    <a:pt x="38" y="247"/>
                  </a:cubicBezTo>
                  <a:cubicBezTo>
                    <a:pt x="40" y="248"/>
                    <a:pt x="43" y="247"/>
                    <a:pt x="43" y="248"/>
                  </a:cubicBezTo>
                  <a:cubicBezTo>
                    <a:pt x="44" y="248"/>
                    <a:pt x="45" y="248"/>
                    <a:pt x="44" y="249"/>
                  </a:cubicBezTo>
                  <a:cubicBezTo>
                    <a:pt x="46" y="249"/>
                    <a:pt x="44" y="251"/>
                    <a:pt x="44" y="251"/>
                  </a:cubicBezTo>
                  <a:cubicBezTo>
                    <a:pt x="42" y="252"/>
                    <a:pt x="40" y="252"/>
                    <a:pt x="43" y="254"/>
                  </a:cubicBezTo>
                  <a:cubicBezTo>
                    <a:pt x="44" y="255"/>
                    <a:pt x="45" y="255"/>
                    <a:pt x="45" y="257"/>
                  </a:cubicBezTo>
                  <a:cubicBezTo>
                    <a:pt x="46" y="259"/>
                    <a:pt x="45" y="260"/>
                    <a:pt x="46" y="262"/>
                  </a:cubicBezTo>
                  <a:cubicBezTo>
                    <a:pt x="47" y="264"/>
                    <a:pt x="48" y="264"/>
                    <a:pt x="49" y="265"/>
                  </a:cubicBezTo>
                  <a:cubicBezTo>
                    <a:pt x="50" y="266"/>
                    <a:pt x="50" y="267"/>
                    <a:pt x="51" y="268"/>
                  </a:cubicBezTo>
                  <a:cubicBezTo>
                    <a:pt x="53" y="268"/>
                    <a:pt x="55" y="268"/>
                    <a:pt x="56" y="269"/>
                  </a:cubicBezTo>
                  <a:cubicBezTo>
                    <a:pt x="56" y="270"/>
                    <a:pt x="56" y="271"/>
                    <a:pt x="57" y="271"/>
                  </a:cubicBezTo>
                  <a:cubicBezTo>
                    <a:pt x="57" y="272"/>
                    <a:pt x="59" y="272"/>
                    <a:pt x="59" y="273"/>
                  </a:cubicBezTo>
                  <a:cubicBezTo>
                    <a:pt x="62" y="275"/>
                    <a:pt x="66" y="274"/>
                    <a:pt x="69" y="273"/>
                  </a:cubicBezTo>
                  <a:cubicBezTo>
                    <a:pt x="70" y="272"/>
                    <a:pt x="71" y="271"/>
                    <a:pt x="71" y="271"/>
                  </a:cubicBezTo>
                  <a:cubicBezTo>
                    <a:pt x="72" y="270"/>
                    <a:pt x="72" y="270"/>
                    <a:pt x="73" y="270"/>
                  </a:cubicBezTo>
                  <a:cubicBezTo>
                    <a:pt x="75" y="269"/>
                    <a:pt x="76" y="268"/>
                    <a:pt x="77" y="267"/>
                  </a:cubicBezTo>
                  <a:cubicBezTo>
                    <a:pt x="80" y="264"/>
                    <a:pt x="79" y="262"/>
                    <a:pt x="83" y="267"/>
                  </a:cubicBezTo>
                  <a:cubicBezTo>
                    <a:pt x="83" y="268"/>
                    <a:pt x="88" y="272"/>
                    <a:pt x="88" y="272"/>
                  </a:cubicBezTo>
                  <a:cubicBezTo>
                    <a:pt x="90" y="271"/>
                    <a:pt x="91" y="270"/>
                    <a:pt x="92" y="270"/>
                  </a:cubicBezTo>
                  <a:cubicBezTo>
                    <a:pt x="95" y="268"/>
                    <a:pt x="99" y="268"/>
                    <a:pt x="102" y="267"/>
                  </a:cubicBezTo>
                  <a:cubicBezTo>
                    <a:pt x="103" y="266"/>
                    <a:pt x="103" y="267"/>
                    <a:pt x="104" y="267"/>
                  </a:cubicBezTo>
                  <a:cubicBezTo>
                    <a:pt x="105" y="267"/>
                    <a:pt x="107" y="266"/>
                    <a:pt x="108" y="265"/>
                  </a:cubicBezTo>
                  <a:cubicBezTo>
                    <a:pt x="109" y="265"/>
                    <a:pt x="110" y="264"/>
                    <a:pt x="110" y="263"/>
                  </a:cubicBezTo>
                  <a:cubicBezTo>
                    <a:pt x="111" y="262"/>
                    <a:pt x="110" y="262"/>
                    <a:pt x="109" y="260"/>
                  </a:cubicBezTo>
                  <a:cubicBezTo>
                    <a:pt x="109" y="259"/>
                    <a:pt x="110" y="257"/>
                    <a:pt x="111" y="256"/>
                  </a:cubicBezTo>
                  <a:cubicBezTo>
                    <a:pt x="112" y="257"/>
                    <a:pt x="113" y="258"/>
                    <a:pt x="114" y="259"/>
                  </a:cubicBezTo>
                  <a:cubicBezTo>
                    <a:pt x="116" y="260"/>
                    <a:pt x="117" y="261"/>
                    <a:pt x="119" y="259"/>
                  </a:cubicBezTo>
                  <a:cubicBezTo>
                    <a:pt x="121" y="258"/>
                    <a:pt x="129" y="251"/>
                    <a:pt x="132" y="252"/>
                  </a:cubicBezTo>
                  <a:cubicBezTo>
                    <a:pt x="134" y="253"/>
                    <a:pt x="132" y="255"/>
                    <a:pt x="134" y="256"/>
                  </a:cubicBezTo>
                  <a:cubicBezTo>
                    <a:pt x="135" y="257"/>
                    <a:pt x="138" y="254"/>
                    <a:pt x="139" y="253"/>
                  </a:cubicBezTo>
                  <a:cubicBezTo>
                    <a:pt x="141" y="252"/>
                    <a:pt x="142" y="251"/>
                    <a:pt x="144" y="250"/>
                  </a:cubicBezTo>
                  <a:cubicBezTo>
                    <a:pt x="145" y="250"/>
                    <a:pt x="145" y="249"/>
                    <a:pt x="146" y="248"/>
                  </a:cubicBezTo>
                  <a:cubicBezTo>
                    <a:pt x="146" y="247"/>
                    <a:pt x="144" y="248"/>
                    <a:pt x="143" y="248"/>
                  </a:cubicBezTo>
                  <a:cubicBezTo>
                    <a:pt x="144" y="247"/>
                    <a:pt x="144" y="247"/>
                    <a:pt x="143" y="246"/>
                  </a:cubicBezTo>
                  <a:cubicBezTo>
                    <a:pt x="143" y="245"/>
                    <a:pt x="144" y="245"/>
                    <a:pt x="145" y="244"/>
                  </a:cubicBezTo>
                  <a:cubicBezTo>
                    <a:pt x="146" y="243"/>
                    <a:pt x="148" y="243"/>
                    <a:pt x="149" y="241"/>
                  </a:cubicBezTo>
                  <a:cubicBezTo>
                    <a:pt x="150" y="240"/>
                    <a:pt x="149" y="240"/>
                    <a:pt x="147" y="239"/>
                  </a:cubicBezTo>
                  <a:cubicBezTo>
                    <a:pt x="146" y="238"/>
                    <a:pt x="145" y="236"/>
                    <a:pt x="144" y="235"/>
                  </a:cubicBezTo>
                  <a:cubicBezTo>
                    <a:pt x="146" y="235"/>
                    <a:pt x="147" y="233"/>
                    <a:pt x="147" y="232"/>
                  </a:cubicBezTo>
                  <a:cubicBezTo>
                    <a:pt x="147" y="231"/>
                    <a:pt x="147" y="230"/>
                    <a:pt x="148" y="229"/>
                  </a:cubicBezTo>
                  <a:cubicBezTo>
                    <a:pt x="148" y="229"/>
                    <a:pt x="149" y="228"/>
                    <a:pt x="149" y="228"/>
                  </a:cubicBezTo>
                  <a:cubicBezTo>
                    <a:pt x="149" y="228"/>
                    <a:pt x="149" y="227"/>
                    <a:pt x="149" y="227"/>
                  </a:cubicBezTo>
                  <a:cubicBezTo>
                    <a:pt x="151" y="224"/>
                    <a:pt x="152" y="221"/>
                    <a:pt x="155" y="219"/>
                  </a:cubicBezTo>
                  <a:cubicBezTo>
                    <a:pt x="158" y="217"/>
                    <a:pt x="161" y="214"/>
                    <a:pt x="163" y="211"/>
                  </a:cubicBezTo>
                  <a:cubicBezTo>
                    <a:pt x="164" y="209"/>
                    <a:pt x="165" y="207"/>
                    <a:pt x="165" y="205"/>
                  </a:cubicBezTo>
                  <a:cubicBezTo>
                    <a:pt x="166" y="205"/>
                    <a:pt x="167" y="203"/>
                    <a:pt x="167" y="203"/>
                  </a:cubicBezTo>
                  <a:cubicBezTo>
                    <a:pt x="167" y="202"/>
                    <a:pt x="167" y="202"/>
                    <a:pt x="167" y="201"/>
                  </a:cubicBezTo>
                  <a:cubicBezTo>
                    <a:pt x="167" y="200"/>
                    <a:pt x="168" y="199"/>
                    <a:pt x="168" y="197"/>
                  </a:cubicBezTo>
                  <a:cubicBezTo>
                    <a:pt x="169" y="196"/>
                    <a:pt x="168" y="196"/>
                    <a:pt x="169" y="195"/>
                  </a:cubicBezTo>
                  <a:cubicBezTo>
                    <a:pt x="169" y="195"/>
                    <a:pt x="170" y="194"/>
                    <a:pt x="171" y="194"/>
                  </a:cubicBezTo>
                  <a:cubicBezTo>
                    <a:pt x="172" y="193"/>
                    <a:pt x="172" y="192"/>
                    <a:pt x="174" y="191"/>
                  </a:cubicBezTo>
                  <a:cubicBezTo>
                    <a:pt x="174" y="190"/>
                    <a:pt x="175" y="190"/>
                    <a:pt x="175" y="189"/>
                  </a:cubicBezTo>
                  <a:cubicBezTo>
                    <a:pt x="176" y="188"/>
                    <a:pt x="175" y="188"/>
                    <a:pt x="175" y="187"/>
                  </a:cubicBezTo>
                  <a:cubicBezTo>
                    <a:pt x="175" y="185"/>
                    <a:pt x="176" y="184"/>
                    <a:pt x="177" y="183"/>
                  </a:cubicBezTo>
                  <a:cubicBezTo>
                    <a:pt x="178" y="182"/>
                    <a:pt x="178" y="182"/>
                    <a:pt x="179" y="182"/>
                  </a:cubicBezTo>
                  <a:cubicBezTo>
                    <a:pt x="180" y="182"/>
                    <a:pt x="179" y="181"/>
                    <a:pt x="179" y="181"/>
                  </a:cubicBezTo>
                  <a:cubicBezTo>
                    <a:pt x="180" y="179"/>
                    <a:pt x="182" y="177"/>
                    <a:pt x="182" y="176"/>
                  </a:cubicBezTo>
                  <a:cubicBezTo>
                    <a:pt x="182" y="174"/>
                    <a:pt x="181" y="173"/>
                    <a:pt x="182" y="171"/>
                  </a:cubicBezTo>
                  <a:cubicBezTo>
                    <a:pt x="182" y="170"/>
                    <a:pt x="183" y="170"/>
                    <a:pt x="184" y="169"/>
                  </a:cubicBezTo>
                  <a:cubicBezTo>
                    <a:pt x="184" y="169"/>
                    <a:pt x="183" y="168"/>
                    <a:pt x="183" y="168"/>
                  </a:cubicBezTo>
                  <a:cubicBezTo>
                    <a:pt x="184" y="167"/>
                    <a:pt x="183" y="164"/>
                    <a:pt x="184" y="163"/>
                  </a:cubicBezTo>
                  <a:cubicBezTo>
                    <a:pt x="185" y="163"/>
                    <a:pt x="190" y="165"/>
                    <a:pt x="191" y="166"/>
                  </a:cubicBezTo>
                  <a:cubicBezTo>
                    <a:pt x="194" y="168"/>
                    <a:pt x="193" y="173"/>
                    <a:pt x="197" y="175"/>
                  </a:cubicBezTo>
                  <a:cubicBezTo>
                    <a:pt x="200" y="176"/>
                    <a:pt x="205" y="179"/>
                    <a:pt x="207" y="177"/>
                  </a:cubicBezTo>
                  <a:cubicBezTo>
                    <a:pt x="208" y="176"/>
                    <a:pt x="209" y="174"/>
                    <a:pt x="209" y="173"/>
                  </a:cubicBezTo>
                  <a:cubicBezTo>
                    <a:pt x="212" y="170"/>
                    <a:pt x="213" y="166"/>
                    <a:pt x="215" y="163"/>
                  </a:cubicBezTo>
                  <a:cubicBezTo>
                    <a:pt x="215" y="161"/>
                    <a:pt x="215" y="160"/>
                    <a:pt x="216" y="159"/>
                  </a:cubicBezTo>
                  <a:cubicBezTo>
                    <a:pt x="216" y="158"/>
                    <a:pt x="217" y="158"/>
                    <a:pt x="217" y="158"/>
                  </a:cubicBezTo>
                  <a:cubicBezTo>
                    <a:pt x="218" y="158"/>
                    <a:pt x="218" y="158"/>
                    <a:pt x="219" y="156"/>
                  </a:cubicBezTo>
                  <a:cubicBezTo>
                    <a:pt x="219" y="155"/>
                    <a:pt x="219" y="154"/>
                    <a:pt x="219" y="153"/>
                  </a:cubicBezTo>
                  <a:cubicBezTo>
                    <a:pt x="219" y="151"/>
                    <a:pt x="220" y="150"/>
                    <a:pt x="221" y="149"/>
                  </a:cubicBezTo>
                  <a:cubicBezTo>
                    <a:pt x="221" y="148"/>
                    <a:pt x="221" y="148"/>
                    <a:pt x="221" y="147"/>
                  </a:cubicBezTo>
                  <a:cubicBezTo>
                    <a:pt x="221" y="147"/>
                    <a:pt x="222" y="147"/>
                    <a:pt x="222" y="147"/>
                  </a:cubicBezTo>
                  <a:cubicBezTo>
                    <a:pt x="223" y="146"/>
                    <a:pt x="224" y="144"/>
                    <a:pt x="224" y="142"/>
                  </a:cubicBezTo>
                  <a:cubicBezTo>
                    <a:pt x="227" y="145"/>
                    <a:pt x="230" y="147"/>
                    <a:pt x="232" y="150"/>
                  </a:cubicBezTo>
                  <a:cubicBezTo>
                    <a:pt x="233" y="147"/>
                    <a:pt x="235" y="142"/>
                    <a:pt x="237" y="140"/>
                  </a:cubicBezTo>
                  <a:cubicBezTo>
                    <a:pt x="238" y="138"/>
                    <a:pt x="242" y="134"/>
                    <a:pt x="241" y="138"/>
                  </a:cubicBezTo>
                  <a:cubicBezTo>
                    <a:pt x="243" y="137"/>
                    <a:pt x="244" y="136"/>
                    <a:pt x="245" y="134"/>
                  </a:cubicBezTo>
                  <a:cubicBezTo>
                    <a:pt x="245" y="134"/>
                    <a:pt x="246" y="133"/>
                    <a:pt x="247" y="133"/>
                  </a:cubicBezTo>
                  <a:cubicBezTo>
                    <a:pt x="248" y="132"/>
                    <a:pt x="247" y="133"/>
                    <a:pt x="248" y="132"/>
                  </a:cubicBezTo>
                  <a:cubicBezTo>
                    <a:pt x="248" y="132"/>
                    <a:pt x="248" y="133"/>
                    <a:pt x="249" y="133"/>
                  </a:cubicBezTo>
                  <a:cubicBezTo>
                    <a:pt x="249" y="133"/>
                    <a:pt x="251" y="130"/>
                    <a:pt x="251" y="129"/>
                  </a:cubicBezTo>
                  <a:cubicBezTo>
                    <a:pt x="252" y="129"/>
                    <a:pt x="251" y="129"/>
                    <a:pt x="251" y="128"/>
                  </a:cubicBezTo>
                  <a:cubicBezTo>
                    <a:pt x="250" y="128"/>
                    <a:pt x="251" y="128"/>
                    <a:pt x="251" y="127"/>
                  </a:cubicBezTo>
                  <a:cubicBezTo>
                    <a:pt x="251" y="127"/>
                    <a:pt x="252" y="126"/>
                    <a:pt x="252" y="126"/>
                  </a:cubicBezTo>
                  <a:cubicBezTo>
                    <a:pt x="253" y="125"/>
                    <a:pt x="254" y="124"/>
                    <a:pt x="255" y="123"/>
                  </a:cubicBezTo>
                  <a:cubicBezTo>
                    <a:pt x="256" y="121"/>
                    <a:pt x="257" y="121"/>
                    <a:pt x="259" y="119"/>
                  </a:cubicBezTo>
                  <a:cubicBezTo>
                    <a:pt x="261" y="116"/>
                    <a:pt x="260" y="118"/>
                    <a:pt x="259" y="115"/>
                  </a:cubicBezTo>
                  <a:cubicBezTo>
                    <a:pt x="259" y="114"/>
                    <a:pt x="260" y="112"/>
                    <a:pt x="260" y="110"/>
                  </a:cubicBezTo>
                  <a:cubicBezTo>
                    <a:pt x="260" y="110"/>
                    <a:pt x="260" y="110"/>
                    <a:pt x="260" y="110"/>
                  </a:cubicBezTo>
                  <a:cubicBezTo>
                    <a:pt x="260" y="109"/>
                    <a:pt x="260" y="109"/>
                    <a:pt x="261" y="108"/>
                  </a:cubicBezTo>
                  <a:cubicBezTo>
                    <a:pt x="261" y="108"/>
                    <a:pt x="261" y="107"/>
                    <a:pt x="262" y="107"/>
                  </a:cubicBezTo>
                  <a:cubicBezTo>
                    <a:pt x="263" y="106"/>
                    <a:pt x="264" y="105"/>
                    <a:pt x="264" y="103"/>
                  </a:cubicBezTo>
                  <a:cubicBezTo>
                    <a:pt x="264" y="103"/>
                    <a:pt x="264" y="102"/>
                    <a:pt x="264" y="102"/>
                  </a:cubicBezTo>
                  <a:cubicBezTo>
                    <a:pt x="264" y="102"/>
                    <a:pt x="263" y="102"/>
                    <a:pt x="263" y="102"/>
                  </a:cubicBezTo>
                  <a:cubicBezTo>
                    <a:pt x="263" y="101"/>
                    <a:pt x="264" y="101"/>
                    <a:pt x="264" y="101"/>
                  </a:cubicBezTo>
                  <a:cubicBezTo>
                    <a:pt x="263" y="98"/>
                    <a:pt x="264" y="96"/>
                    <a:pt x="264" y="93"/>
                  </a:cubicBezTo>
                  <a:cubicBezTo>
                    <a:pt x="270" y="98"/>
                    <a:pt x="276" y="103"/>
                    <a:pt x="282" y="109"/>
                  </a:cubicBezTo>
                  <a:cubicBezTo>
                    <a:pt x="284" y="110"/>
                    <a:pt x="287" y="112"/>
                    <a:pt x="289" y="114"/>
                  </a:cubicBezTo>
                  <a:cubicBezTo>
                    <a:pt x="291" y="116"/>
                    <a:pt x="293" y="117"/>
                    <a:pt x="295" y="119"/>
                  </a:cubicBezTo>
                  <a:cubicBezTo>
                    <a:pt x="296" y="120"/>
                    <a:pt x="295" y="119"/>
                    <a:pt x="296" y="119"/>
                  </a:cubicBezTo>
                  <a:cubicBezTo>
                    <a:pt x="299" y="115"/>
                    <a:pt x="298" y="108"/>
                    <a:pt x="302" y="105"/>
                  </a:cubicBezTo>
                  <a:cubicBezTo>
                    <a:pt x="302" y="104"/>
                    <a:pt x="301" y="104"/>
                    <a:pt x="301" y="104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69" name="Freeform 1453"/>
            <p:cNvSpPr>
              <a:spLocks/>
            </p:cNvSpPr>
            <p:nvPr/>
          </p:nvSpPr>
          <p:spPr bwMode="auto">
            <a:xfrm>
              <a:off x="4682" y="1873"/>
              <a:ext cx="62" cy="157"/>
            </a:xfrm>
            <a:custGeom>
              <a:avLst/>
              <a:gdLst>
                <a:gd name="T0" fmla="*/ 5 w 46"/>
                <a:gd name="T1" fmla="*/ 112 h 115"/>
                <a:gd name="T2" fmla="*/ 7 w 46"/>
                <a:gd name="T3" fmla="*/ 137 h 115"/>
                <a:gd name="T4" fmla="*/ 9 w 46"/>
                <a:gd name="T5" fmla="*/ 153 h 115"/>
                <a:gd name="T6" fmla="*/ 58 w 46"/>
                <a:gd name="T7" fmla="*/ 154 h 115"/>
                <a:gd name="T8" fmla="*/ 58 w 46"/>
                <a:gd name="T9" fmla="*/ 152 h 115"/>
                <a:gd name="T10" fmla="*/ 61 w 46"/>
                <a:gd name="T11" fmla="*/ 149 h 115"/>
                <a:gd name="T12" fmla="*/ 61 w 46"/>
                <a:gd name="T13" fmla="*/ 135 h 115"/>
                <a:gd name="T14" fmla="*/ 59 w 46"/>
                <a:gd name="T15" fmla="*/ 139 h 115"/>
                <a:gd name="T16" fmla="*/ 58 w 46"/>
                <a:gd name="T17" fmla="*/ 138 h 115"/>
                <a:gd name="T18" fmla="*/ 58 w 46"/>
                <a:gd name="T19" fmla="*/ 142 h 115"/>
                <a:gd name="T20" fmla="*/ 57 w 46"/>
                <a:gd name="T21" fmla="*/ 139 h 115"/>
                <a:gd name="T22" fmla="*/ 55 w 46"/>
                <a:gd name="T23" fmla="*/ 139 h 115"/>
                <a:gd name="T24" fmla="*/ 49 w 46"/>
                <a:gd name="T25" fmla="*/ 143 h 115"/>
                <a:gd name="T26" fmla="*/ 49 w 46"/>
                <a:gd name="T27" fmla="*/ 139 h 115"/>
                <a:gd name="T28" fmla="*/ 42 w 46"/>
                <a:gd name="T29" fmla="*/ 138 h 115"/>
                <a:gd name="T30" fmla="*/ 53 w 46"/>
                <a:gd name="T31" fmla="*/ 137 h 115"/>
                <a:gd name="T32" fmla="*/ 57 w 46"/>
                <a:gd name="T33" fmla="*/ 134 h 115"/>
                <a:gd name="T34" fmla="*/ 58 w 46"/>
                <a:gd name="T35" fmla="*/ 134 h 115"/>
                <a:gd name="T36" fmla="*/ 55 w 46"/>
                <a:gd name="T37" fmla="*/ 134 h 115"/>
                <a:gd name="T38" fmla="*/ 51 w 46"/>
                <a:gd name="T39" fmla="*/ 130 h 115"/>
                <a:gd name="T40" fmla="*/ 54 w 46"/>
                <a:gd name="T41" fmla="*/ 131 h 115"/>
                <a:gd name="T42" fmla="*/ 55 w 46"/>
                <a:gd name="T43" fmla="*/ 132 h 115"/>
                <a:gd name="T44" fmla="*/ 55 w 46"/>
                <a:gd name="T45" fmla="*/ 128 h 115"/>
                <a:gd name="T46" fmla="*/ 55 w 46"/>
                <a:gd name="T47" fmla="*/ 127 h 115"/>
                <a:gd name="T48" fmla="*/ 58 w 46"/>
                <a:gd name="T49" fmla="*/ 128 h 115"/>
                <a:gd name="T50" fmla="*/ 58 w 46"/>
                <a:gd name="T51" fmla="*/ 127 h 115"/>
                <a:gd name="T52" fmla="*/ 58 w 46"/>
                <a:gd name="T53" fmla="*/ 127 h 115"/>
                <a:gd name="T54" fmla="*/ 59 w 46"/>
                <a:gd name="T55" fmla="*/ 134 h 115"/>
                <a:gd name="T56" fmla="*/ 58 w 46"/>
                <a:gd name="T57" fmla="*/ 135 h 115"/>
                <a:gd name="T58" fmla="*/ 58 w 46"/>
                <a:gd name="T59" fmla="*/ 115 h 115"/>
                <a:gd name="T60" fmla="*/ 51 w 46"/>
                <a:gd name="T61" fmla="*/ 116 h 115"/>
                <a:gd name="T62" fmla="*/ 44 w 46"/>
                <a:gd name="T63" fmla="*/ 108 h 115"/>
                <a:gd name="T64" fmla="*/ 40 w 46"/>
                <a:gd name="T65" fmla="*/ 102 h 115"/>
                <a:gd name="T66" fmla="*/ 40 w 46"/>
                <a:gd name="T67" fmla="*/ 98 h 115"/>
                <a:gd name="T68" fmla="*/ 36 w 46"/>
                <a:gd name="T69" fmla="*/ 89 h 115"/>
                <a:gd name="T70" fmla="*/ 32 w 46"/>
                <a:gd name="T71" fmla="*/ 86 h 115"/>
                <a:gd name="T72" fmla="*/ 32 w 46"/>
                <a:gd name="T73" fmla="*/ 81 h 115"/>
                <a:gd name="T74" fmla="*/ 31 w 46"/>
                <a:gd name="T75" fmla="*/ 76 h 115"/>
                <a:gd name="T76" fmla="*/ 32 w 46"/>
                <a:gd name="T77" fmla="*/ 72 h 115"/>
                <a:gd name="T78" fmla="*/ 26 w 46"/>
                <a:gd name="T79" fmla="*/ 56 h 115"/>
                <a:gd name="T80" fmla="*/ 26 w 46"/>
                <a:gd name="T81" fmla="*/ 57 h 115"/>
                <a:gd name="T82" fmla="*/ 23 w 46"/>
                <a:gd name="T83" fmla="*/ 57 h 115"/>
                <a:gd name="T84" fmla="*/ 24 w 46"/>
                <a:gd name="T85" fmla="*/ 56 h 115"/>
                <a:gd name="T86" fmla="*/ 24 w 46"/>
                <a:gd name="T87" fmla="*/ 56 h 115"/>
                <a:gd name="T88" fmla="*/ 20 w 46"/>
                <a:gd name="T89" fmla="*/ 51 h 115"/>
                <a:gd name="T90" fmla="*/ 22 w 46"/>
                <a:gd name="T91" fmla="*/ 51 h 115"/>
                <a:gd name="T92" fmla="*/ 20 w 46"/>
                <a:gd name="T93" fmla="*/ 45 h 115"/>
                <a:gd name="T94" fmla="*/ 19 w 46"/>
                <a:gd name="T95" fmla="*/ 41 h 115"/>
                <a:gd name="T96" fmla="*/ 22 w 46"/>
                <a:gd name="T97" fmla="*/ 38 h 115"/>
                <a:gd name="T98" fmla="*/ 22 w 46"/>
                <a:gd name="T99" fmla="*/ 34 h 115"/>
                <a:gd name="T100" fmla="*/ 22 w 46"/>
                <a:gd name="T101" fmla="*/ 30 h 115"/>
                <a:gd name="T102" fmla="*/ 19 w 46"/>
                <a:gd name="T103" fmla="*/ 25 h 115"/>
                <a:gd name="T104" fmla="*/ 22 w 46"/>
                <a:gd name="T105" fmla="*/ 22 h 115"/>
                <a:gd name="T106" fmla="*/ 24 w 46"/>
                <a:gd name="T107" fmla="*/ 15 h 115"/>
                <a:gd name="T108" fmla="*/ 32 w 46"/>
                <a:gd name="T109" fmla="*/ 7 h 115"/>
                <a:gd name="T110" fmla="*/ 8 w 46"/>
                <a:gd name="T111" fmla="*/ 5 h 115"/>
                <a:gd name="T112" fmla="*/ 1 w 46"/>
                <a:gd name="T113" fmla="*/ 15 h 115"/>
                <a:gd name="T114" fmla="*/ 1 w 46"/>
                <a:gd name="T115" fmla="*/ 30 h 115"/>
                <a:gd name="T116" fmla="*/ 5 w 46"/>
                <a:gd name="T117" fmla="*/ 112 h 11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"/>
                <a:gd name="T178" fmla="*/ 0 h 115"/>
                <a:gd name="T179" fmla="*/ 46 w 46"/>
                <a:gd name="T180" fmla="*/ 115 h 11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" h="115">
                  <a:moveTo>
                    <a:pt x="4" y="82"/>
                  </a:moveTo>
                  <a:cubicBezTo>
                    <a:pt x="4" y="88"/>
                    <a:pt x="5" y="94"/>
                    <a:pt x="5" y="100"/>
                  </a:cubicBezTo>
                  <a:cubicBezTo>
                    <a:pt x="5" y="102"/>
                    <a:pt x="5" y="112"/>
                    <a:pt x="7" y="112"/>
                  </a:cubicBezTo>
                  <a:cubicBezTo>
                    <a:pt x="19" y="112"/>
                    <a:pt x="31" y="112"/>
                    <a:pt x="43" y="113"/>
                  </a:cubicBezTo>
                  <a:cubicBezTo>
                    <a:pt x="43" y="112"/>
                    <a:pt x="43" y="112"/>
                    <a:pt x="43" y="111"/>
                  </a:cubicBezTo>
                  <a:cubicBezTo>
                    <a:pt x="45" y="115"/>
                    <a:pt x="46" y="111"/>
                    <a:pt x="45" y="109"/>
                  </a:cubicBezTo>
                  <a:cubicBezTo>
                    <a:pt x="45" y="106"/>
                    <a:pt x="45" y="102"/>
                    <a:pt x="45" y="99"/>
                  </a:cubicBezTo>
                  <a:cubicBezTo>
                    <a:pt x="44" y="99"/>
                    <a:pt x="44" y="101"/>
                    <a:pt x="44" y="102"/>
                  </a:cubicBezTo>
                  <a:cubicBezTo>
                    <a:pt x="44" y="102"/>
                    <a:pt x="43" y="102"/>
                    <a:pt x="43" y="101"/>
                  </a:cubicBezTo>
                  <a:cubicBezTo>
                    <a:pt x="43" y="102"/>
                    <a:pt x="43" y="103"/>
                    <a:pt x="43" y="104"/>
                  </a:cubicBezTo>
                  <a:cubicBezTo>
                    <a:pt x="42" y="103"/>
                    <a:pt x="42" y="103"/>
                    <a:pt x="42" y="102"/>
                  </a:cubicBezTo>
                  <a:cubicBezTo>
                    <a:pt x="42" y="102"/>
                    <a:pt x="42" y="102"/>
                    <a:pt x="41" y="102"/>
                  </a:cubicBezTo>
                  <a:cubicBezTo>
                    <a:pt x="42" y="99"/>
                    <a:pt x="37" y="103"/>
                    <a:pt x="36" y="105"/>
                  </a:cubicBezTo>
                  <a:cubicBezTo>
                    <a:pt x="36" y="102"/>
                    <a:pt x="38" y="102"/>
                    <a:pt x="36" y="102"/>
                  </a:cubicBezTo>
                  <a:cubicBezTo>
                    <a:pt x="34" y="101"/>
                    <a:pt x="32" y="103"/>
                    <a:pt x="31" y="101"/>
                  </a:cubicBezTo>
                  <a:cubicBezTo>
                    <a:pt x="34" y="101"/>
                    <a:pt x="37" y="101"/>
                    <a:pt x="39" y="100"/>
                  </a:cubicBezTo>
                  <a:cubicBezTo>
                    <a:pt x="39" y="98"/>
                    <a:pt x="42" y="100"/>
                    <a:pt x="42" y="98"/>
                  </a:cubicBezTo>
                  <a:cubicBezTo>
                    <a:pt x="42" y="98"/>
                    <a:pt x="43" y="99"/>
                    <a:pt x="43" y="98"/>
                  </a:cubicBezTo>
                  <a:cubicBezTo>
                    <a:pt x="42" y="98"/>
                    <a:pt x="42" y="97"/>
                    <a:pt x="41" y="98"/>
                  </a:cubicBezTo>
                  <a:cubicBezTo>
                    <a:pt x="40" y="97"/>
                    <a:pt x="37" y="96"/>
                    <a:pt x="38" y="95"/>
                  </a:cubicBezTo>
                  <a:cubicBezTo>
                    <a:pt x="38" y="96"/>
                    <a:pt x="39" y="96"/>
                    <a:pt x="40" y="96"/>
                  </a:cubicBezTo>
                  <a:cubicBezTo>
                    <a:pt x="40" y="97"/>
                    <a:pt x="40" y="96"/>
                    <a:pt x="41" y="97"/>
                  </a:cubicBezTo>
                  <a:cubicBezTo>
                    <a:pt x="41" y="95"/>
                    <a:pt x="39" y="91"/>
                    <a:pt x="41" y="94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42" y="93"/>
                    <a:pt x="42" y="93"/>
                    <a:pt x="43" y="94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5" y="94"/>
                    <a:pt x="42" y="97"/>
                    <a:pt x="44" y="98"/>
                  </a:cubicBezTo>
                  <a:cubicBezTo>
                    <a:pt x="44" y="98"/>
                    <a:pt x="43" y="99"/>
                    <a:pt x="43" y="99"/>
                  </a:cubicBezTo>
                  <a:cubicBezTo>
                    <a:pt x="45" y="98"/>
                    <a:pt x="44" y="86"/>
                    <a:pt x="43" y="84"/>
                  </a:cubicBezTo>
                  <a:cubicBezTo>
                    <a:pt x="43" y="87"/>
                    <a:pt x="40" y="86"/>
                    <a:pt x="38" y="85"/>
                  </a:cubicBezTo>
                  <a:cubicBezTo>
                    <a:pt x="36" y="83"/>
                    <a:pt x="35" y="81"/>
                    <a:pt x="33" y="79"/>
                  </a:cubicBezTo>
                  <a:cubicBezTo>
                    <a:pt x="32" y="77"/>
                    <a:pt x="31" y="76"/>
                    <a:pt x="30" y="75"/>
                  </a:cubicBezTo>
                  <a:cubicBezTo>
                    <a:pt x="29" y="74"/>
                    <a:pt x="30" y="73"/>
                    <a:pt x="30" y="72"/>
                  </a:cubicBezTo>
                  <a:cubicBezTo>
                    <a:pt x="29" y="70"/>
                    <a:pt x="29" y="67"/>
                    <a:pt x="27" y="65"/>
                  </a:cubicBezTo>
                  <a:cubicBezTo>
                    <a:pt x="26" y="65"/>
                    <a:pt x="25" y="64"/>
                    <a:pt x="24" y="63"/>
                  </a:cubicBezTo>
                  <a:cubicBezTo>
                    <a:pt x="24" y="62"/>
                    <a:pt x="24" y="60"/>
                    <a:pt x="24" y="59"/>
                  </a:cubicBezTo>
                  <a:cubicBezTo>
                    <a:pt x="24" y="58"/>
                    <a:pt x="23" y="57"/>
                    <a:pt x="23" y="56"/>
                  </a:cubicBezTo>
                  <a:cubicBezTo>
                    <a:pt x="23" y="55"/>
                    <a:pt x="24" y="54"/>
                    <a:pt x="24" y="53"/>
                  </a:cubicBezTo>
                  <a:cubicBezTo>
                    <a:pt x="24" y="50"/>
                    <a:pt x="23" y="43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2"/>
                    <a:pt x="18" y="42"/>
                    <a:pt x="17" y="42"/>
                  </a:cubicBezTo>
                  <a:cubicBezTo>
                    <a:pt x="18" y="41"/>
                    <a:pt x="17" y="41"/>
                    <a:pt x="18" y="41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39"/>
                    <a:pt x="17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5"/>
                    <a:pt x="13" y="33"/>
                    <a:pt x="15" y="33"/>
                  </a:cubicBezTo>
                  <a:cubicBezTo>
                    <a:pt x="14" y="32"/>
                    <a:pt x="13" y="31"/>
                    <a:pt x="14" y="30"/>
                  </a:cubicBezTo>
                  <a:cubicBezTo>
                    <a:pt x="14" y="28"/>
                    <a:pt x="15" y="30"/>
                    <a:pt x="16" y="28"/>
                  </a:cubicBezTo>
                  <a:cubicBezTo>
                    <a:pt x="16" y="28"/>
                    <a:pt x="16" y="26"/>
                    <a:pt x="16" y="25"/>
                  </a:cubicBezTo>
                  <a:cubicBezTo>
                    <a:pt x="16" y="23"/>
                    <a:pt x="17" y="24"/>
                    <a:pt x="16" y="22"/>
                  </a:cubicBezTo>
                  <a:cubicBezTo>
                    <a:pt x="15" y="21"/>
                    <a:pt x="14" y="20"/>
                    <a:pt x="14" y="18"/>
                  </a:cubicBezTo>
                  <a:cubicBezTo>
                    <a:pt x="15" y="17"/>
                    <a:pt x="16" y="17"/>
                    <a:pt x="16" y="16"/>
                  </a:cubicBezTo>
                  <a:cubicBezTo>
                    <a:pt x="17" y="14"/>
                    <a:pt x="18" y="13"/>
                    <a:pt x="18" y="11"/>
                  </a:cubicBezTo>
                  <a:cubicBezTo>
                    <a:pt x="19" y="10"/>
                    <a:pt x="21" y="6"/>
                    <a:pt x="24" y="5"/>
                  </a:cubicBezTo>
                  <a:cubicBezTo>
                    <a:pt x="19" y="0"/>
                    <a:pt x="10" y="0"/>
                    <a:pt x="6" y="4"/>
                  </a:cubicBezTo>
                  <a:cubicBezTo>
                    <a:pt x="5" y="5"/>
                    <a:pt x="1" y="11"/>
                    <a:pt x="1" y="11"/>
                  </a:cubicBezTo>
                  <a:cubicBezTo>
                    <a:pt x="0" y="11"/>
                    <a:pt x="0" y="21"/>
                    <a:pt x="1" y="22"/>
                  </a:cubicBezTo>
                  <a:cubicBezTo>
                    <a:pt x="2" y="42"/>
                    <a:pt x="3" y="62"/>
                    <a:pt x="4" y="82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670" name="Group 1454"/>
            <p:cNvGrpSpPr>
              <a:grpSpLocks/>
            </p:cNvGrpSpPr>
            <p:nvPr/>
          </p:nvGrpSpPr>
          <p:grpSpPr bwMode="auto">
            <a:xfrm>
              <a:off x="4370" y="1886"/>
              <a:ext cx="374" cy="199"/>
              <a:chOff x="4437" y="1819"/>
              <a:chExt cx="423" cy="225"/>
            </a:xfrm>
          </p:grpSpPr>
          <p:sp>
            <p:nvSpPr>
              <p:cNvPr id="822671" name="Freeform 1455"/>
              <p:cNvSpPr>
                <a:spLocks noEditPoints="1"/>
              </p:cNvSpPr>
              <p:nvPr/>
            </p:nvSpPr>
            <p:spPr bwMode="auto">
              <a:xfrm>
                <a:off x="4437" y="1819"/>
                <a:ext cx="421" cy="225"/>
              </a:xfrm>
              <a:custGeom>
                <a:avLst/>
                <a:gdLst>
                  <a:gd name="T0" fmla="*/ 3 w 272"/>
                  <a:gd name="T1" fmla="*/ 65 h 145"/>
                  <a:gd name="T2" fmla="*/ 39 w 272"/>
                  <a:gd name="T3" fmla="*/ 34 h 145"/>
                  <a:gd name="T4" fmla="*/ 67 w 272"/>
                  <a:gd name="T5" fmla="*/ 14 h 145"/>
                  <a:gd name="T6" fmla="*/ 102 w 272"/>
                  <a:gd name="T7" fmla="*/ 17 h 145"/>
                  <a:gd name="T8" fmla="*/ 149 w 272"/>
                  <a:gd name="T9" fmla="*/ 17 h 145"/>
                  <a:gd name="T10" fmla="*/ 163 w 272"/>
                  <a:gd name="T11" fmla="*/ 36 h 145"/>
                  <a:gd name="T12" fmla="*/ 212 w 272"/>
                  <a:gd name="T13" fmla="*/ 87 h 145"/>
                  <a:gd name="T14" fmla="*/ 228 w 272"/>
                  <a:gd name="T15" fmla="*/ 130 h 145"/>
                  <a:gd name="T16" fmla="*/ 226 w 272"/>
                  <a:gd name="T17" fmla="*/ 160 h 145"/>
                  <a:gd name="T18" fmla="*/ 245 w 272"/>
                  <a:gd name="T19" fmla="*/ 178 h 145"/>
                  <a:gd name="T20" fmla="*/ 263 w 272"/>
                  <a:gd name="T21" fmla="*/ 175 h 145"/>
                  <a:gd name="T22" fmla="*/ 286 w 272"/>
                  <a:gd name="T23" fmla="*/ 194 h 145"/>
                  <a:gd name="T24" fmla="*/ 294 w 272"/>
                  <a:gd name="T25" fmla="*/ 202 h 145"/>
                  <a:gd name="T26" fmla="*/ 294 w 272"/>
                  <a:gd name="T27" fmla="*/ 177 h 145"/>
                  <a:gd name="T28" fmla="*/ 268 w 272"/>
                  <a:gd name="T29" fmla="*/ 140 h 145"/>
                  <a:gd name="T30" fmla="*/ 280 w 272"/>
                  <a:gd name="T31" fmla="*/ 164 h 145"/>
                  <a:gd name="T32" fmla="*/ 283 w 272"/>
                  <a:gd name="T33" fmla="*/ 138 h 145"/>
                  <a:gd name="T34" fmla="*/ 280 w 272"/>
                  <a:gd name="T35" fmla="*/ 106 h 145"/>
                  <a:gd name="T36" fmla="*/ 280 w 272"/>
                  <a:gd name="T37" fmla="*/ 95 h 145"/>
                  <a:gd name="T38" fmla="*/ 279 w 272"/>
                  <a:gd name="T39" fmla="*/ 85 h 145"/>
                  <a:gd name="T40" fmla="*/ 285 w 272"/>
                  <a:gd name="T41" fmla="*/ 84 h 145"/>
                  <a:gd name="T42" fmla="*/ 288 w 272"/>
                  <a:gd name="T43" fmla="*/ 70 h 145"/>
                  <a:gd name="T44" fmla="*/ 279 w 272"/>
                  <a:gd name="T45" fmla="*/ 62 h 145"/>
                  <a:gd name="T46" fmla="*/ 288 w 272"/>
                  <a:gd name="T47" fmla="*/ 59 h 145"/>
                  <a:gd name="T48" fmla="*/ 291 w 272"/>
                  <a:gd name="T49" fmla="*/ 51 h 145"/>
                  <a:gd name="T50" fmla="*/ 299 w 272"/>
                  <a:gd name="T51" fmla="*/ 43 h 145"/>
                  <a:gd name="T52" fmla="*/ 305 w 272"/>
                  <a:gd name="T53" fmla="*/ 37 h 145"/>
                  <a:gd name="T54" fmla="*/ 328 w 272"/>
                  <a:gd name="T55" fmla="*/ 20 h 145"/>
                  <a:gd name="T56" fmla="*/ 348 w 272"/>
                  <a:gd name="T57" fmla="*/ 20 h 145"/>
                  <a:gd name="T58" fmla="*/ 334 w 272"/>
                  <a:gd name="T59" fmla="*/ 33 h 145"/>
                  <a:gd name="T60" fmla="*/ 339 w 272"/>
                  <a:gd name="T61" fmla="*/ 43 h 145"/>
                  <a:gd name="T62" fmla="*/ 328 w 272"/>
                  <a:gd name="T63" fmla="*/ 48 h 145"/>
                  <a:gd name="T64" fmla="*/ 313 w 272"/>
                  <a:gd name="T65" fmla="*/ 56 h 145"/>
                  <a:gd name="T66" fmla="*/ 313 w 272"/>
                  <a:gd name="T67" fmla="*/ 79 h 145"/>
                  <a:gd name="T68" fmla="*/ 320 w 272"/>
                  <a:gd name="T69" fmla="*/ 74 h 145"/>
                  <a:gd name="T70" fmla="*/ 328 w 272"/>
                  <a:gd name="T71" fmla="*/ 71 h 145"/>
                  <a:gd name="T72" fmla="*/ 316 w 272"/>
                  <a:gd name="T73" fmla="*/ 87 h 145"/>
                  <a:gd name="T74" fmla="*/ 313 w 272"/>
                  <a:gd name="T75" fmla="*/ 109 h 145"/>
                  <a:gd name="T76" fmla="*/ 313 w 272"/>
                  <a:gd name="T77" fmla="*/ 110 h 145"/>
                  <a:gd name="T78" fmla="*/ 311 w 272"/>
                  <a:gd name="T79" fmla="*/ 115 h 145"/>
                  <a:gd name="T80" fmla="*/ 305 w 272"/>
                  <a:gd name="T81" fmla="*/ 115 h 145"/>
                  <a:gd name="T82" fmla="*/ 311 w 272"/>
                  <a:gd name="T83" fmla="*/ 123 h 145"/>
                  <a:gd name="T84" fmla="*/ 323 w 272"/>
                  <a:gd name="T85" fmla="*/ 119 h 145"/>
                  <a:gd name="T86" fmla="*/ 320 w 272"/>
                  <a:gd name="T87" fmla="*/ 132 h 145"/>
                  <a:gd name="T88" fmla="*/ 331 w 272"/>
                  <a:gd name="T89" fmla="*/ 127 h 145"/>
                  <a:gd name="T90" fmla="*/ 323 w 272"/>
                  <a:gd name="T91" fmla="*/ 141 h 145"/>
                  <a:gd name="T92" fmla="*/ 305 w 272"/>
                  <a:gd name="T93" fmla="*/ 149 h 145"/>
                  <a:gd name="T94" fmla="*/ 319 w 272"/>
                  <a:gd name="T95" fmla="*/ 147 h 145"/>
                  <a:gd name="T96" fmla="*/ 305 w 272"/>
                  <a:gd name="T97" fmla="*/ 154 h 145"/>
                  <a:gd name="T98" fmla="*/ 320 w 272"/>
                  <a:gd name="T99" fmla="*/ 180 h 145"/>
                  <a:gd name="T100" fmla="*/ 334 w 272"/>
                  <a:gd name="T101" fmla="*/ 186 h 145"/>
                  <a:gd name="T102" fmla="*/ 347 w 272"/>
                  <a:gd name="T103" fmla="*/ 163 h 145"/>
                  <a:gd name="T104" fmla="*/ 347 w 272"/>
                  <a:gd name="T105" fmla="*/ 188 h 145"/>
                  <a:gd name="T106" fmla="*/ 350 w 272"/>
                  <a:gd name="T107" fmla="*/ 194 h 145"/>
                  <a:gd name="T108" fmla="*/ 345 w 272"/>
                  <a:gd name="T109" fmla="*/ 203 h 145"/>
                  <a:gd name="T110" fmla="*/ 348 w 272"/>
                  <a:gd name="T111" fmla="*/ 209 h 145"/>
                  <a:gd name="T112" fmla="*/ 342 w 272"/>
                  <a:gd name="T113" fmla="*/ 222 h 145"/>
                  <a:gd name="T114" fmla="*/ 356 w 272"/>
                  <a:gd name="T115" fmla="*/ 219 h 145"/>
                  <a:gd name="T116" fmla="*/ 402 w 272"/>
                  <a:gd name="T117" fmla="*/ 191 h 145"/>
                  <a:gd name="T118" fmla="*/ 410 w 272"/>
                  <a:gd name="T119" fmla="*/ 171 h 14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2"/>
                  <a:gd name="T181" fmla="*/ 0 h 145"/>
                  <a:gd name="T182" fmla="*/ 272 w 272"/>
                  <a:gd name="T183" fmla="*/ 145 h 14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2" h="145">
                    <a:moveTo>
                      <a:pt x="269" y="105"/>
                    </a:moveTo>
                    <a:cubicBezTo>
                      <a:pt x="269" y="104"/>
                      <a:pt x="269" y="104"/>
                      <a:pt x="268" y="104"/>
                    </a:cubicBezTo>
                    <a:cubicBezTo>
                      <a:pt x="268" y="103"/>
                      <a:pt x="268" y="103"/>
                      <a:pt x="268" y="103"/>
                    </a:cubicBezTo>
                    <a:cubicBezTo>
                      <a:pt x="256" y="102"/>
                      <a:pt x="245" y="102"/>
                      <a:pt x="233" y="102"/>
                    </a:cubicBezTo>
                    <a:cubicBezTo>
                      <a:pt x="232" y="102"/>
                      <a:pt x="231" y="74"/>
                      <a:pt x="231" y="72"/>
                    </a:cubicBezTo>
                    <a:cubicBezTo>
                      <a:pt x="230" y="48"/>
                      <a:pt x="227" y="24"/>
                      <a:pt x="227" y="1"/>
                    </a:cubicBezTo>
                    <a:cubicBezTo>
                      <a:pt x="179" y="1"/>
                      <a:pt x="131" y="1"/>
                      <a:pt x="82" y="1"/>
                    </a:cubicBezTo>
                    <a:cubicBezTo>
                      <a:pt x="57" y="1"/>
                      <a:pt x="33" y="1"/>
                      <a:pt x="8" y="1"/>
                    </a:cubicBezTo>
                    <a:cubicBezTo>
                      <a:pt x="7" y="1"/>
                      <a:pt x="2" y="0"/>
                      <a:pt x="2" y="1"/>
                    </a:cubicBezTo>
                    <a:cubicBezTo>
                      <a:pt x="1" y="2"/>
                      <a:pt x="2" y="9"/>
                      <a:pt x="2" y="11"/>
                    </a:cubicBezTo>
                    <a:cubicBezTo>
                      <a:pt x="2" y="17"/>
                      <a:pt x="2" y="23"/>
                      <a:pt x="1" y="29"/>
                    </a:cubicBezTo>
                    <a:cubicBezTo>
                      <a:pt x="1" y="31"/>
                      <a:pt x="0" y="42"/>
                      <a:pt x="2" y="42"/>
                    </a:cubicBezTo>
                    <a:cubicBezTo>
                      <a:pt x="3" y="42"/>
                      <a:pt x="5" y="41"/>
                      <a:pt x="5" y="40"/>
                    </a:cubicBezTo>
                    <a:cubicBezTo>
                      <a:pt x="7" y="39"/>
                      <a:pt x="8" y="37"/>
                      <a:pt x="9" y="36"/>
                    </a:cubicBezTo>
                    <a:cubicBezTo>
                      <a:pt x="10" y="35"/>
                      <a:pt x="10" y="35"/>
                      <a:pt x="11" y="34"/>
                    </a:cubicBezTo>
                    <a:cubicBezTo>
                      <a:pt x="12" y="34"/>
                      <a:pt x="13" y="35"/>
                      <a:pt x="14" y="34"/>
                    </a:cubicBezTo>
                    <a:cubicBezTo>
                      <a:pt x="15" y="33"/>
                      <a:pt x="16" y="31"/>
                      <a:pt x="16" y="30"/>
                    </a:cubicBezTo>
                    <a:cubicBezTo>
                      <a:pt x="17" y="29"/>
                      <a:pt x="18" y="30"/>
                      <a:pt x="19" y="28"/>
                    </a:cubicBezTo>
                    <a:cubicBezTo>
                      <a:pt x="19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7"/>
                      <a:pt x="21" y="27"/>
                      <a:pt x="21" y="28"/>
                    </a:cubicBezTo>
                    <a:cubicBezTo>
                      <a:pt x="21" y="27"/>
                      <a:pt x="22" y="24"/>
                      <a:pt x="22" y="26"/>
                    </a:cubicBezTo>
                    <a:cubicBezTo>
                      <a:pt x="23" y="25"/>
                      <a:pt x="23" y="24"/>
                      <a:pt x="24" y="24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5" y="21"/>
                      <a:pt x="25" y="22"/>
                      <a:pt x="25" y="20"/>
                    </a:cubicBezTo>
                    <a:cubicBezTo>
                      <a:pt x="26" y="21"/>
                      <a:pt x="26" y="21"/>
                      <a:pt x="27" y="20"/>
                    </a:cubicBezTo>
                    <a:cubicBezTo>
                      <a:pt x="27" y="20"/>
                      <a:pt x="27" y="21"/>
                      <a:pt x="28" y="21"/>
                    </a:cubicBezTo>
                    <a:cubicBezTo>
                      <a:pt x="28" y="20"/>
                      <a:pt x="30" y="21"/>
                      <a:pt x="31" y="22"/>
                    </a:cubicBezTo>
                    <a:cubicBezTo>
                      <a:pt x="33" y="24"/>
                      <a:pt x="33" y="23"/>
                      <a:pt x="34" y="22"/>
                    </a:cubicBezTo>
                    <a:cubicBezTo>
                      <a:pt x="34" y="22"/>
                      <a:pt x="35" y="20"/>
                      <a:pt x="36" y="19"/>
                    </a:cubicBezTo>
                    <a:cubicBezTo>
                      <a:pt x="36" y="19"/>
                      <a:pt x="37" y="18"/>
                      <a:pt x="38" y="17"/>
                    </a:cubicBezTo>
                    <a:cubicBezTo>
                      <a:pt x="38" y="17"/>
                      <a:pt x="39" y="16"/>
                      <a:pt x="39" y="15"/>
                    </a:cubicBezTo>
                    <a:cubicBezTo>
                      <a:pt x="40" y="15"/>
                      <a:pt x="40" y="14"/>
                      <a:pt x="41" y="13"/>
                    </a:cubicBezTo>
                    <a:cubicBezTo>
                      <a:pt x="41" y="13"/>
                      <a:pt x="42" y="14"/>
                      <a:pt x="42" y="13"/>
                    </a:cubicBezTo>
                    <a:cubicBezTo>
                      <a:pt x="42" y="13"/>
                      <a:pt x="42" y="10"/>
                      <a:pt x="43" y="10"/>
                    </a:cubicBezTo>
                    <a:cubicBezTo>
                      <a:pt x="42" y="10"/>
                      <a:pt x="44" y="9"/>
                      <a:pt x="43" y="9"/>
                    </a:cubicBezTo>
                    <a:cubicBezTo>
                      <a:pt x="44" y="8"/>
                      <a:pt x="44" y="8"/>
                      <a:pt x="44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3" y="10"/>
                      <a:pt x="48" y="8"/>
                      <a:pt x="47" y="10"/>
                    </a:cubicBezTo>
                    <a:cubicBezTo>
                      <a:pt x="47" y="10"/>
                      <a:pt x="45" y="9"/>
                      <a:pt x="45" y="10"/>
                    </a:cubicBezTo>
                    <a:cubicBezTo>
                      <a:pt x="45" y="11"/>
                      <a:pt x="46" y="12"/>
                      <a:pt x="47" y="12"/>
                    </a:cubicBezTo>
                    <a:cubicBezTo>
                      <a:pt x="47" y="12"/>
                      <a:pt x="47" y="12"/>
                      <a:pt x="48" y="13"/>
                    </a:cubicBezTo>
                    <a:cubicBezTo>
                      <a:pt x="48" y="14"/>
                      <a:pt x="50" y="15"/>
                      <a:pt x="50" y="15"/>
                    </a:cubicBezTo>
                    <a:cubicBezTo>
                      <a:pt x="52" y="16"/>
                      <a:pt x="54" y="16"/>
                      <a:pt x="56" y="16"/>
                    </a:cubicBezTo>
                    <a:cubicBezTo>
                      <a:pt x="57" y="17"/>
                      <a:pt x="61" y="17"/>
                      <a:pt x="63" y="17"/>
                    </a:cubicBezTo>
                    <a:cubicBezTo>
                      <a:pt x="65" y="16"/>
                      <a:pt x="63" y="13"/>
                      <a:pt x="66" y="15"/>
                    </a:cubicBezTo>
                    <a:cubicBezTo>
                      <a:pt x="65" y="14"/>
                      <a:pt x="66" y="14"/>
                      <a:pt x="67" y="15"/>
                    </a:cubicBezTo>
                    <a:cubicBezTo>
                      <a:pt x="66" y="13"/>
                      <a:pt x="62" y="12"/>
                      <a:pt x="66" y="11"/>
                    </a:cubicBezTo>
                    <a:cubicBezTo>
                      <a:pt x="66" y="11"/>
                      <a:pt x="68" y="13"/>
                      <a:pt x="68" y="12"/>
                    </a:cubicBezTo>
                    <a:cubicBezTo>
                      <a:pt x="68" y="11"/>
                      <a:pt x="66" y="10"/>
                      <a:pt x="66" y="9"/>
                    </a:cubicBezTo>
                    <a:cubicBezTo>
                      <a:pt x="66" y="8"/>
                      <a:pt x="69" y="10"/>
                      <a:pt x="69" y="10"/>
                    </a:cubicBezTo>
                    <a:cubicBezTo>
                      <a:pt x="68" y="10"/>
                      <a:pt x="70" y="8"/>
                      <a:pt x="70" y="8"/>
                    </a:cubicBezTo>
                    <a:cubicBezTo>
                      <a:pt x="70" y="8"/>
                      <a:pt x="71" y="9"/>
                      <a:pt x="70" y="7"/>
                    </a:cubicBezTo>
                    <a:cubicBezTo>
                      <a:pt x="74" y="8"/>
                      <a:pt x="75" y="11"/>
                      <a:pt x="77" y="7"/>
                    </a:cubicBezTo>
                    <a:cubicBezTo>
                      <a:pt x="78" y="4"/>
                      <a:pt x="80" y="2"/>
                      <a:pt x="84" y="3"/>
                    </a:cubicBezTo>
                    <a:cubicBezTo>
                      <a:pt x="86" y="4"/>
                      <a:pt x="87" y="5"/>
                      <a:pt x="89" y="6"/>
                    </a:cubicBezTo>
                    <a:cubicBezTo>
                      <a:pt x="90" y="7"/>
                      <a:pt x="91" y="10"/>
                      <a:pt x="92" y="10"/>
                    </a:cubicBezTo>
                    <a:cubicBezTo>
                      <a:pt x="93" y="11"/>
                      <a:pt x="94" y="10"/>
                      <a:pt x="94" y="10"/>
                    </a:cubicBezTo>
                    <a:cubicBezTo>
                      <a:pt x="93" y="10"/>
                      <a:pt x="96" y="11"/>
                      <a:pt x="95" y="11"/>
                    </a:cubicBezTo>
                    <a:cubicBezTo>
                      <a:pt x="96" y="11"/>
                      <a:pt x="95" y="12"/>
                      <a:pt x="96" y="11"/>
                    </a:cubicBezTo>
                    <a:cubicBezTo>
                      <a:pt x="96" y="10"/>
                      <a:pt x="96" y="9"/>
                      <a:pt x="96" y="9"/>
                    </a:cubicBezTo>
                    <a:cubicBezTo>
                      <a:pt x="97" y="10"/>
                      <a:pt x="98" y="10"/>
                      <a:pt x="99" y="10"/>
                    </a:cubicBezTo>
                    <a:cubicBezTo>
                      <a:pt x="99" y="10"/>
                      <a:pt x="99" y="9"/>
                      <a:pt x="100" y="9"/>
                    </a:cubicBezTo>
                    <a:cubicBezTo>
                      <a:pt x="100" y="9"/>
                      <a:pt x="102" y="10"/>
                      <a:pt x="102" y="10"/>
                    </a:cubicBezTo>
                    <a:cubicBezTo>
                      <a:pt x="104" y="13"/>
                      <a:pt x="101" y="13"/>
                      <a:pt x="100" y="13"/>
                    </a:cubicBezTo>
                    <a:cubicBezTo>
                      <a:pt x="99" y="14"/>
                      <a:pt x="100" y="16"/>
                      <a:pt x="100" y="17"/>
                    </a:cubicBezTo>
                    <a:cubicBezTo>
                      <a:pt x="101" y="17"/>
                      <a:pt x="102" y="16"/>
                      <a:pt x="103" y="16"/>
                    </a:cubicBezTo>
                    <a:cubicBezTo>
                      <a:pt x="104" y="18"/>
                      <a:pt x="100" y="17"/>
                      <a:pt x="103" y="19"/>
                    </a:cubicBezTo>
                    <a:cubicBezTo>
                      <a:pt x="103" y="19"/>
                      <a:pt x="106" y="18"/>
                      <a:pt x="106" y="19"/>
                    </a:cubicBezTo>
                    <a:cubicBezTo>
                      <a:pt x="107" y="20"/>
                      <a:pt x="103" y="20"/>
                      <a:pt x="106" y="22"/>
                    </a:cubicBezTo>
                    <a:cubicBezTo>
                      <a:pt x="105" y="21"/>
                      <a:pt x="105" y="21"/>
                      <a:pt x="104" y="22"/>
                    </a:cubicBezTo>
                    <a:cubicBezTo>
                      <a:pt x="105" y="21"/>
                      <a:pt x="105" y="24"/>
                      <a:pt x="105" y="23"/>
                    </a:cubicBezTo>
                    <a:cubicBezTo>
                      <a:pt x="105" y="23"/>
                      <a:pt x="104" y="24"/>
                      <a:pt x="105" y="24"/>
                    </a:cubicBezTo>
                    <a:cubicBezTo>
                      <a:pt x="106" y="24"/>
                      <a:pt x="107" y="24"/>
                      <a:pt x="107" y="25"/>
                    </a:cubicBezTo>
                    <a:cubicBezTo>
                      <a:pt x="110" y="28"/>
                      <a:pt x="105" y="31"/>
                      <a:pt x="109" y="32"/>
                    </a:cubicBezTo>
                    <a:cubicBezTo>
                      <a:pt x="111" y="33"/>
                      <a:pt x="112" y="33"/>
                      <a:pt x="114" y="34"/>
                    </a:cubicBezTo>
                    <a:cubicBezTo>
                      <a:pt x="115" y="34"/>
                      <a:pt x="117" y="34"/>
                      <a:pt x="118" y="34"/>
                    </a:cubicBezTo>
                    <a:cubicBezTo>
                      <a:pt x="119" y="35"/>
                      <a:pt x="118" y="35"/>
                      <a:pt x="120" y="36"/>
                    </a:cubicBezTo>
                    <a:cubicBezTo>
                      <a:pt x="121" y="38"/>
                      <a:pt x="127" y="40"/>
                      <a:pt x="124" y="43"/>
                    </a:cubicBezTo>
                    <a:cubicBezTo>
                      <a:pt x="123" y="45"/>
                      <a:pt x="122" y="44"/>
                      <a:pt x="121" y="47"/>
                    </a:cubicBezTo>
                    <a:cubicBezTo>
                      <a:pt x="121" y="49"/>
                      <a:pt x="123" y="49"/>
                      <a:pt x="124" y="50"/>
                    </a:cubicBezTo>
                    <a:cubicBezTo>
                      <a:pt x="125" y="51"/>
                      <a:pt x="125" y="53"/>
                      <a:pt x="127" y="53"/>
                    </a:cubicBezTo>
                    <a:cubicBezTo>
                      <a:pt x="129" y="53"/>
                      <a:pt x="131" y="53"/>
                      <a:pt x="133" y="54"/>
                    </a:cubicBezTo>
                    <a:cubicBezTo>
                      <a:pt x="135" y="54"/>
                      <a:pt x="136" y="55"/>
                      <a:pt x="137" y="56"/>
                    </a:cubicBezTo>
                    <a:cubicBezTo>
                      <a:pt x="138" y="57"/>
                      <a:pt x="137" y="58"/>
                      <a:pt x="138" y="59"/>
                    </a:cubicBezTo>
                    <a:cubicBezTo>
                      <a:pt x="139" y="61"/>
                      <a:pt x="141" y="61"/>
                      <a:pt x="143" y="61"/>
                    </a:cubicBezTo>
                    <a:cubicBezTo>
                      <a:pt x="145" y="61"/>
                      <a:pt x="145" y="63"/>
                      <a:pt x="146" y="64"/>
                    </a:cubicBezTo>
                    <a:cubicBezTo>
                      <a:pt x="147" y="62"/>
                      <a:pt x="149" y="61"/>
                      <a:pt x="150" y="59"/>
                    </a:cubicBezTo>
                    <a:cubicBezTo>
                      <a:pt x="151" y="59"/>
                      <a:pt x="155" y="64"/>
                      <a:pt x="156" y="64"/>
                    </a:cubicBezTo>
                    <a:cubicBezTo>
                      <a:pt x="158" y="66"/>
                      <a:pt x="159" y="67"/>
                      <a:pt x="157" y="69"/>
                    </a:cubicBezTo>
                    <a:cubicBezTo>
                      <a:pt x="155" y="71"/>
                      <a:pt x="153" y="73"/>
                      <a:pt x="152" y="74"/>
                    </a:cubicBezTo>
                    <a:cubicBezTo>
                      <a:pt x="152" y="76"/>
                      <a:pt x="151" y="77"/>
                      <a:pt x="153" y="78"/>
                    </a:cubicBezTo>
                    <a:cubicBezTo>
                      <a:pt x="151" y="79"/>
                      <a:pt x="153" y="81"/>
                      <a:pt x="151" y="82"/>
                    </a:cubicBezTo>
                    <a:cubicBezTo>
                      <a:pt x="152" y="82"/>
                      <a:pt x="153" y="82"/>
                      <a:pt x="153" y="83"/>
                    </a:cubicBezTo>
                    <a:cubicBezTo>
                      <a:pt x="152" y="83"/>
                      <a:pt x="151" y="83"/>
                      <a:pt x="150" y="82"/>
                    </a:cubicBezTo>
                    <a:cubicBezTo>
                      <a:pt x="150" y="83"/>
                      <a:pt x="147" y="83"/>
                      <a:pt x="147" y="84"/>
                    </a:cubicBezTo>
                    <a:cubicBezTo>
                      <a:pt x="146" y="87"/>
                      <a:pt x="147" y="88"/>
                      <a:pt x="144" y="90"/>
                    </a:cubicBezTo>
                    <a:cubicBezTo>
                      <a:pt x="143" y="90"/>
                      <a:pt x="142" y="89"/>
                      <a:pt x="142" y="91"/>
                    </a:cubicBezTo>
                    <a:cubicBezTo>
                      <a:pt x="142" y="91"/>
                      <a:pt x="141" y="93"/>
                      <a:pt x="141" y="93"/>
                    </a:cubicBezTo>
                    <a:cubicBezTo>
                      <a:pt x="141" y="93"/>
                      <a:pt x="145" y="90"/>
                      <a:pt x="146" y="90"/>
                    </a:cubicBezTo>
                    <a:cubicBezTo>
                      <a:pt x="146" y="94"/>
                      <a:pt x="138" y="93"/>
                      <a:pt x="139" y="95"/>
                    </a:cubicBezTo>
                    <a:cubicBezTo>
                      <a:pt x="139" y="95"/>
                      <a:pt x="140" y="95"/>
                      <a:pt x="140" y="94"/>
                    </a:cubicBezTo>
                    <a:cubicBezTo>
                      <a:pt x="140" y="96"/>
                      <a:pt x="138" y="96"/>
                      <a:pt x="138" y="96"/>
                    </a:cubicBezTo>
                    <a:cubicBezTo>
                      <a:pt x="137" y="97"/>
                      <a:pt x="137" y="99"/>
                      <a:pt x="137" y="100"/>
                    </a:cubicBezTo>
                    <a:cubicBezTo>
                      <a:pt x="136" y="101"/>
                      <a:pt x="137" y="101"/>
                      <a:pt x="137" y="102"/>
                    </a:cubicBezTo>
                    <a:cubicBezTo>
                      <a:pt x="137" y="104"/>
                      <a:pt x="137" y="104"/>
                      <a:pt x="137" y="105"/>
                    </a:cubicBezTo>
                    <a:cubicBezTo>
                      <a:pt x="138" y="108"/>
                      <a:pt x="140" y="110"/>
                      <a:pt x="142" y="109"/>
                    </a:cubicBezTo>
                    <a:cubicBezTo>
                      <a:pt x="145" y="108"/>
                      <a:pt x="145" y="105"/>
                      <a:pt x="146" y="103"/>
                    </a:cubicBezTo>
                    <a:cubicBezTo>
                      <a:pt x="145" y="103"/>
                      <a:pt x="144" y="103"/>
                      <a:pt x="145" y="102"/>
                    </a:cubicBezTo>
                    <a:cubicBezTo>
                      <a:pt x="145" y="103"/>
                      <a:pt x="146" y="103"/>
                      <a:pt x="147" y="102"/>
                    </a:cubicBezTo>
                    <a:cubicBezTo>
                      <a:pt x="146" y="103"/>
                      <a:pt x="147" y="104"/>
                      <a:pt x="147" y="106"/>
                    </a:cubicBezTo>
                    <a:cubicBezTo>
                      <a:pt x="148" y="106"/>
                      <a:pt x="152" y="103"/>
                      <a:pt x="150" y="102"/>
                    </a:cubicBezTo>
                    <a:cubicBezTo>
                      <a:pt x="151" y="101"/>
                      <a:pt x="152" y="100"/>
                      <a:pt x="152" y="99"/>
                    </a:cubicBezTo>
                    <a:cubicBezTo>
                      <a:pt x="153" y="100"/>
                      <a:pt x="151" y="100"/>
                      <a:pt x="152" y="101"/>
                    </a:cubicBezTo>
                    <a:cubicBezTo>
                      <a:pt x="152" y="103"/>
                      <a:pt x="153" y="104"/>
                      <a:pt x="153" y="106"/>
                    </a:cubicBezTo>
                    <a:cubicBezTo>
                      <a:pt x="155" y="108"/>
                      <a:pt x="154" y="111"/>
                      <a:pt x="156" y="112"/>
                    </a:cubicBezTo>
                    <a:cubicBezTo>
                      <a:pt x="156" y="112"/>
                      <a:pt x="157" y="111"/>
                      <a:pt x="157" y="111"/>
                    </a:cubicBezTo>
                    <a:cubicBezTo>
                      <a:pt x="157" y="113"/>
                      <a:pt x="159" y="112"/>
                      <a:pt x="160" y="115"/>
                    </a:cubicBezTo>
                    <a:cubicBezTo>
                      <a:pt x="159" y="114"/>
                      <a:pt x="158" y="114"/>
                      <a:pt x="158" y="114"/>
                    </a:cubicBezTo>
                    <a:cubicBezTo>
                      <a:pt x="158" y="114"/>
                      <a:pt x="158" y="115"/>
                      <a:pt x="158" y="115"/>
                    </a:cubicBezTo>
                    <a:cubicBezTo>
                      <a:pt x="160" y="115"/>
                      <a:pt x="161" y="117"/>
                      <a:pt x="164" y="116"/>
                    </a:cubicBezTo>
                    <a:cubicBezTo>
                      <a:pt x="162" y="115"/>
                      <a:pt x="163" y="113"/>
                      <a:pt x="161" y="111"/>
                    </a:cubicBezTo>
                    <a:cubicBezTo>
                      <a:pt x="164" y="110"/>
                      <a:pt x="159" y="109"/>
                      <a:pt x="159" y="108"/>
                    </a:cubicBezTo>
                    <a:cubicBezTo>
                      <a:pt x="159" y="106"/>
                      <a:pt x="164" y="108"/>
                      <a:pt x="163" y="110"/>
                    </a:cubicBezTo>
                    <a:cubicBezTo>
                      <a:pt x="164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1"/>
                    </a:cubicBezTo>
                    <a:cubicBezTo>
                      <a:pt x="162" y="111"/>
                      <a:pt x="165" y="115"/>
                      <a:pt x="165" y="116"/>
                    </a:cubicBezTo>
                    <a:cubicBezTo>
                      <a:pt x="166" y="117"/>
                      <a:pt x="167" y="121"/>
                      <a:pt x="169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9" y="119"/>
                      <a:pt x="169" y="119"/>
                      <a:pt x="170" y="119"/>
                    </a:cubicBezTo>
                    <a:cubicBezTo>
                      <a:pt x="170" y="118"/>
                      <a:pt x="170" y="118"/>
                      <a:pt x="169" y="117"/>
                    </a:cubicBezTo>
                    <a:cubicBezTo>
                      <a:pt x="171" y="119"/>
                      <a:pt x="170" y="115"/>
                      <a:pt x="170" y="113"/>
                    </a:cubicBezTo>
                    <a:cubicBezTo>
                      <a:pt x="170" y="114"/>
                      <a:pt x="171" y="115"/>
                      <a:pt x="171" y="116"/>
                    </a:cubicBezTo>
                    <a:cubicBezTo>
                      <a:pt x="171" y="118"/>
                      <a:pt x="170" y="119"/>
                      <a:pt x="171" y="120"/>
                    </a:cubicBezTo>
                    <a:cubicBezTo>
                      <a:pt x="172" y="119"/>
                      <a:pt x="172" y="118"/>
                      <a:pt x="172" y="116"/>
                    </a:cubicBezTo>
                    <a:cubicBezTo>
                      <a:pt x="172" y="117"/>
                      <a:pt x="172" y="117"/>
                      <a:pt x="172" y="117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74" y="119"/>
                      <a:pt x="175" y="116"/>
                      <a:pt x="175" y="115"/>
                    </a:cubicBezTo>
                    <a:cubicBezTo>
                      <a:pt x="180" y="117"/>
                      <a:pt x="169" y="118"/>
                      <a:pt x="175" y="120"/>
                    </a:cubicBezTo>
                    <a:cubicBezTo>
                      <a:pt x="177" y="121"/>
                      <a:pt x="180" y="122"/>
                      <a:pt x="181" y="124"/>
                    </a:cubicBezTo>
                    <a:cubicBezTo>
                      <a:pt x="183" y="127"/>
                      <a:pt x="181" y="127"/>
                      <a:pt x="184" y="128"/>
                    </a:cubicBezTo>
                    <a:cubicBezTo>
                      <a:pt x="184" y="127"/>
                      <a:pt x="183" y="126"/>
                      <a:pt x="182" y="125"/>
                    </a:cubicBezTo>
                    <a:cubicBezTo>
                      <a:pt x="184" y="125"/>
                      <a:pt x="184" y="127"/>
                      <a:pt x="186" y="128"/>
                    </a:cubicBezTo>
                    <a:cubicBezTo>
                      <a:pt x="186" y="127"/>
                      <a:pt x="186" y="126"/>
                      <a:pt x="185" y="125"/>
                    </a:cubicBezTo>
                    <a:cubicBezTo>
                      <a:pt x="186" y="126"/>
                      <a:pt x="186" y="126"/>
                      <a:pt x="187" y="126"/>
                    </a:cubicBezTo>
                    <a:cubicBezTo>
                      <a:pt x="186" y="125"/>
                      <a:pt x="187" y="124"/>
                      <a:pt x="187" y="123"/>
                    </a:cubicBezTo>
                    <a:cubicBezTo>
                      <a:pt x="187" y="123"/>
                      <a:pt x="187" y="123"/>
                      <a:pt x="187" y="124"/>
                    </a:cubicBezTo>
                    <a:cubicBezTo>
                      <a:pt x="187" y="122"/>
                      <a:pt x="186" y="122"/>
                      <a:pt x="185" y="121"/>
                    </a:cubicBezTo>
                    <a:cubicBezTo>
                      <a:pt x="187" y="122"/>
                      <a:pt x="188" y="123"/>
                      <a:pt x="188" y="125"/>
                    </a:cubicBezTo>
                    <a:cubicBezTo>
                      <a:pt x="189" y="125"/>
                      <a:pt x="189" y="125"/>
                      <a:pt x="190" y="126"/>
                    </a:cubicBezTo>
                    <a:cubicBezTo>
                      <a:pt x="189" y="126"/>
                      <a:pt x="189" y="126"/>
                      <a:pt x="189" y="126"/>
                    </a:cubicBezTo>
                    <a:cubicBezTo>
                      <a:pt x="187" y="126"/>
                      <a:pt x="189" y="129"/>
                      <a:pt x="189" y="130"/>
                    </a:cubicBezTo>
                    <a:cubicBezTo>
                      <a:pt x="189" y="130"/>
                      <a:pt x="189" y="129"/>
                      <a:pt x="189" y="128"/>
                    </a:cubicBezTo>
                    <a:cubicBezTo>
                      <a:pt x="190" y="128"/>
                      <a:pt x="190" y="128"/>
                      <a:pt x="190" y="129"/>
                    </a:cubicBezTo>
                    <a:cubicBezTo>
                      <a:pt x="190" y="128"/>
                      <a:pt x="190" y="128"/>
                      <a:pt x="190" y="128"/>
                    </a:cubicBezTo>
                    <a:cubicBezTo>
                      <a:pt x="190" y="129"/>
                      <a:pt x="191" y="129"/>
                      <a:pt x="190" y="130"/>
                    </a:cubicBezTo>
                    <a:cubicBezTo>
                      <a:pt x="190" y="130"/>
                      <a:pt x="191" y="131"/>
                      <a:pt x="192" y="131"/>
                    </a:cubicBezTo>
                    <a:cubicBezTo>
                      <a:pt x="192" y="131"/>
                      <a:pt x="192" y="133"/>
                      <a:pt x="193" y="134"/>
                    </a:cubicBezTo>
                    <a:cubicBezTo>
                      <a:pt x="193" y="134"/>
                      <a:pt x="194" y="134"/>
                      <a:pt x="195" y="135"/>
                    </a:cubicBezTo>
                    <a:cubicBezTo>
                      <a:pt x="195" y="134"/>
                      <a:pt x="195" y="134"/>
                      <a:pt x="194" y="132"/>
                    </a:cubicBezTo>
                    <a:cubicBezTo>
                      <a:pt x="194" y="131"/>
                      <a:pt x="194" y="130"/>
                      <a:pt x="194" y="129"/>
                    </a:cubicBezTo>
                    <a:cubicBezTo>
                      <a:pt x="194" y="130"/>
                      <a:pt x="193" y="130"/>
                      <a:pt x="193" y="130"/>
                    </a:cubicBezTo>
                    <a:cubicBezTo>
                      <a:pt x="193" y="129"/>
                      <a:pt x="193" y="128"/>
                      <a:pt x="193" y="127"/>
                    </a:cubicBezTo>
                    <a:cubicBezTo>
                      <a:pt x="193" y="128"/>
                      <a:pt x="195" y="130"/>
                      <a:pt x="195" y="127"/>
                    </a:cubicBezTo>
                    <a:cubicBezTo>
                      <a:pt x="194" y="125"/>
                      <a:pt x="192" y="123"/>
                      <a:pt x="192" y="122"/>
                    </a:cubicBezTo>
                    <a:cubicBezTo>
                      <a:pt x="191" y="120"/>
                      <a:pt x="190" y="118"/>
                      <a:pt x="191" y="116"/>
                    </a:cubicBezTo>
                    <a:cubicBezTo>
                      <a:pt x="191" y="115"/>
                      <a:pt x="192" y="114"/>
                      <a:pt x="190" y="113"/>
                    </a:cubicBezTo>
                    <a:cubicBezTo>
                      <a:pt x="190" y="114"/>
                      <a:pt x="190" y="114"/>
                      <a:pt x="190" y="114"/>
                    </a:cubicBezTo>
                    <a:cubicBezTo>
                      <a:pt x="188" y="114"/>
                      <a:pt x="188" y="116"/>
                      <a:pt x="186" y="115"/>
                    </a:cubicBezTo>
                    <a:cubicBezTo>
                      <a:pt x="186" y="114"/>
                      <a:pt x="185" y="113"/>
                      <a:pt x="185" y="112"/>
                    </a:cubicBezTo>
                    <a:cubicBezTo>
                      <a:pt x="184" y="113"/>
                      <a:pt x="184" y="113"/>
                      <a:pt x="184" y="112"/>
                    </a:cubicBezTo>
                    <a:cubicBezTo>
                      <a:pt x="183" y="112"/>
                      <a:pt x="183" y="112"/>
                      <a:pt x="183" y="111"/>
                    </a:cubicBezTo>
                    <a:cubicBezTo>
                      <a:pt x="183" y="111"/>
                      <a:pt x="183" y="111"/>
                      <a:pt x="182" y="111"/>
                    </a:cubicBezTo>
                    <a:cubicBezTo>
                      <a:pt x="183" y="111"/>
                      <a:pt x="183" y="110"/>
                      <a:pt x="184" y="110"/>
                    </a:cubicBezTo>
                    <a:cubicBezTo>
                      <a:pt x="183" y="109"/>
                      <a:pt x="182" y="108"/>
                      <a:pt x="180" y="108"/>
                    </a:cubicBezTo>
                    <a:cubicBezTo>
                      <a:pt x="179" y="107"/>
                      <a:pt x="178" y="107"/>
                      <a:pt x="177" y="105"/>
                    </a:cubicBezTo>
                    <a:cubicBezTo>
                      <a:pt x="176" y="104"/>
                      <a:pt x="174" y="103"/>
                      <a:pt x="173" y="101"/>
                    </a:cubicBezTo>
                    <a:cubicBezTo>
                      <a:pt x="174" y="100"/>
                      <a:pt x="173" y="100"/>
                      <a:pt x="172" y="100"/>
                    </a:cubicBezTo>
                    <a:cubicBezTo>
                      <a:pt x="173" y="99"/>
                      <a:pt x="173" y="96"/>
                      <a:pt x="171" y="95"/>
                    </a:cubicBezTo>
                    <a:cubicBezTo>
                      <a:pt x="173" y="96"/>
                      <a:pt x="173" y="91"/>
                      <a:pt x="173" y="90"/>
                    </a:cubicBezTo>
                    <a:cubicBezTo>
                      <a:pt x="173" y="88"/>
                      <a:pt x="171" y="85"/>
                      <a:pt x="172" y="84"/>
                    </a:cubicBezTo>
                    <a:cubicBezTo>
                      <a:pt x="172" y="82"/>
                      <a:pt x="172" y="87"/>
                      <a:pt x="172" y="88"/>
                    </a:cubicBezTo>
                    <a:cubicBezTo>
                      <a:pt x="173" y="89"/>
                      <a:pt x="174" y="89"/>
                      <a:pt x="174" y="91"/>
                    </a:cubicBezTo>
                    <a:cubicBezTo>
                      <a:pt x="174" y="92"/>
                      <a:pt x="173" y="93"/>
                      <a:pt x="174" y="93"/>
                    </a:cubicBezTo>
                    <a:cubicBezTo>
                      <a:pt x="174" y="94"/>
                      <a:pt x="174" y="95"/>
                      <a:pt x="174" y="95"/>
                    </a:cubicBezTo>
                    <a:cubicBezTo>
                      <a:pt x="174" y="95"/>
                      <a:pt x="174" y="98"/>
                      <a:pt x="174" y="98"/>
                    </a:cubicBezTo>
                    <a:cubicBezTo>
                      <a:pt x="174" y="99"/>
                      <a:pt x="175" y="100"/>
                      <a:pt x="175" y="102"/>
                    </a:cubicBezTo>
                    <a:cubicBezTo>
                      <a:pt x="176" y="101"/>
                      <a:pt x="177" y="102"/>
                      <a:pt x="177" y="103"/>
                    </a:cubicBezTo>
                    <a:cubicBezTo>
                      <a:pt x="177" y="102"/>
                      <a:pt x="178" y="101"/>
                      <a:pt x="178" y="101"/>
                    </a:cubicBezTo>
                    <a:cubicBezTo>
                      <a:pt x="178" y="102"/>
                      <a:pt x="178" y="103"/>
                      <a:pt x="178" y="104"/>
                    </a:cubicBezTo>
                    <a:cubicBezTo>
                      <a:pt x="179" y="104"/>
                      <a:pt x="180" y="105"/>
                      <a:pt x="181" y="105"/>
                    </a:cubicBezTo>
                    <a:cubicBezTo>
                      <a:pt x="181" y="105"/>
                      <a:pt x="181" y="106"/>
                      <a:pt x="181" y="106"/>
                    </a:cubicBezTo>
                    <a:cubicBezTo>
                      <a:pt x="183" y="104"/>
                      <a:pt x="183" y="108"/>
                      <a:pt x="184" y="107"/>
                    </a:cubicBezTo>
                    <a:cubicBezTo>
                      <a:pt x="185" y="107"/>
                      <a:pt x="184" y="104"/>
                      <a:pt x="185" y="104"/>
                    </a:cubicBezTo>
                    <a:cubicBezTo>
                      <a:pt x="185" y="105"/>
                      <a:pt x="184" y="108"/>
                      <a:pt x="185" y="110"/>
                    </a:cubicBezTo>
                    <a:cubicBezTo>
                      <a:pt x="185" y="109"/>
                      <a:pt x="186" y="109"/>
                      <a:pt x="186" y="109"/>
                    </a:cubicBezTo>
                    <a:cubicBezTo>
                      <a:pt x="185" y="110"/>
                      <a:pt x="185" y="112"/>
                      <a:pt x="186" y="113"/>
                    </a:cubicBezTo>
                    <a:cubicBezTo>
                      <a:pt x="186" y="113"/>
                      <a:pt x="186" y="112"/>
                      <a:pt x="187" y="111"/>
                    </a:cubicBezTo>
                    <a:cubicBezTo>
                      <a:pt x="188" y="112"/>
                      <a:pt x="188" y="111"/>
                      <a:pt x="188" y="112"/>
                    </a:cubicBezTo>
                    <a:cubicBezTo>
                      <a:pt x="188" y="112"/>
                      <a:pt x="187" y="112"/>
                      <a:pt x="187" y="112"/>
                    </a:cubicBezTo>
                    <a:cubicBezTo>
                      <a:pt x="189" y="113"/>
                      <a:pt x="190" y="111"/>
                      <a:pt x="191" y="110"/>
                    </a:cubicBezTo>
                    <a:cubicBezTo>
                      <a:pt x="191" y="108"/>
                      <a:pt x="191" y="108"/>
                      <a:pt x="190" y="107"/>
                    </a:cubicBezTo>
                    <a:cubicBezTo>
                      <a:pt x="188" y="103"/>
                      <a:pt x="184" y="101"/>
                      <a:pt x="183" y="97"/>
                    </a:cubicBezTo>
                    <a:cubicBezTo>
                      <a:pt x="183" y="94"/>
                      <a:pt x="184" y="91"/>
                      <a:pt x="183" y="89"/>
                    </a:cubicBezTo>
                    <a:cubicBezTo>
                      <a:pt x="183" y="87"/>
                      <a:pt x="182" y="85"/>
                      <a:pt x="182" y="83"/>
                    </a:cubicBezTo>
                    <a:cubicBezTo>
                      <a:pt x="182" y="82"/>
                      <a:pt x="183" y="81"/>
                      <a:pt x="182" y="80"/>
                    </a:cubicBezTo>
                    <a:cubicBezTo>
                      <a:pt x="182" y="80"/>
                      <a:pt x="181" y="81"/>
                      <a:pt x="181" y="80"/>
                    </a:cubicBezTo>
                    <a:cubicBezTo>
                      <a:pt x="180" y="79"/>
                      <a:pt x="180" y="77"/>
                      <a:pt x="180" y="76"/>
                    </a:cubicBezTo>
                    <a:cubicBezTo>
                      <a:pt x="180" y="76"/>
                      <a:pt x="180" y="76"/>
                      <a:pt x="180" y="77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3" y="75"/>
                      <a:pt x="183" y="74"/>
                    </a:cubicBezTo>
                    <a:cubicBezTo>
                      <a:pt x="184" y="72"/>
                      <a:pt x="185" y="71"/>
                      <a:pt x="184" y="70"/>
                    </a:cubicBezTo>
                    <a:cubicBezTo>
                      <a:pt x="184" y="71"/>
                      <a:pt x="183" y="71"/>
                      <a:pt x="183" y="70"/>
                    </a:cubicBezTo>
                    <a:cubicBezTo>
                      <a:pt x="182" y="72"/>
                      <a:pt x="182" y="72"/>
                      <a:pt x="181" y="72"/>
                    </a:cubicBezTo>
                    <a:cubicBezTo>
                      <a:pt x="181" y="70"/>
                      <a:pt x="183" y="70"/>
                      <a:pt x="182" y="68"/>
                    </a:cubicBezTo>
                    <a:cubicBezTo>
                      <a:pt x="182" y="68"/>
                      <a:pt x="181" y="68"/>
                      <a:pt x="181" y="68"/>
                    </a:cubicBezTo>
                    <a:cubicBezTo>
                      <a:pt x="181" y="68"/>
                      <a:pt x="181" y="67"/>
                      <a:pt x="182" y="66"/>
                    </a:cubicBezTo>
                    <a:cubicBezTo>
                      <a:pt x="182" y="67"/>
                      <a:pt x="182" y="67"/>
                      <a:pt x="182" y="67"/>
                    </a:cubicBezTo>
                    <a:cubicBezTo>
                      <a:pt x="182" y="67"/>
                      <a:pt x="182" y="67"/>
                      <a:pt x="182" y="67"/>
                    </a:cubicBezTo>
                    <a:cubicBezTo>
                      <a:pt x="183" y="67"/>
                      <a:pt x="183" y="68"/>
                      <a:pt x="183" y="69"/>
                    </a:cubicBezTo>
                    <a:cubicBezTo>
                      <a:pt x="186" y="67"/>
                      <a:pt x="184" y="65"/>
                      <a:pt x="182" y="65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81" y="64"/>
                      <a:pt x="182" y="64"/>
                      <a:pt x="181" y="64"/>
                    </a:cubicBezTo>
                    <a:cubicBezTo>
                      <a:pt x="181" y="64"/>
                      <a:pt x="181" y="63"/>
                      <a:pt x="181" y="63"/>
                    </a:cubicBezTo>
                    <a:cubicBezTo>
                      <a:pt x="181" y="63"/>
                      <a:pt x="181" y="63"/>
                      <a:pt x="181" y="64"/>
                    </a:cubicBezTo>
                    <a:cubicBezTo>
                      <a:pt x="181" y="62"/>
                      <a:pt x="180" y="62"/>
                      <a:pt x="179" y="63"/>
                    </a:cubicBezTo>
                    <a:cubicBezTo>
                      <a:pt x="179" y="62"/>
                      <a:pt x="176" y="61"/>
                      <a:pt x="179" y="61"/>
                    </a:cubicBezTo>
                    <a:cubicBezTo>
                      <a:pt x="180" y="62"/>
                      <a:pt x="181" y="62"/>
                      <a:pt x="181" y="61"/>
                    </a:cubicBezTo>
                    <a:cubicBezTo>
                      <a:pt x="182" y="62"/>
                      <a:pt x="182" y="62"/>
                      <a:pt x="182" y="62"/>
                    </a:cubicBezTo>
                    <a:cubicBezTo>
                      <a:pt x="182" y="62"/>
                      <a:pt x="182" y="62"/>
                      <a:pt x="182" y="62"/>
                    </a:cubicBezTo>
                    <a:cubicBezTo>
                      <a:pt x="182" y="62"/>
                      <a:pt x="182" y="62"/>
                      <a:pt x="182" y="63"/>
                    </a:cubicBezTo>
                    <a:cubicBezTo>
                      <a:pt x="182" y="63"/>
                      <a:pt x="183" y="63"/>
                      <a:pt x="183" y="63"/>
                    </a:cubicBezTo>
                    <a:cubicBezTo>
                      <a:pt x="183" y="64"/>
                      <a:pt x="184" y="64"/>
                      <a:pt x="184" y="64"/>
                    </a:cubicBezTo>
                    <a:cubicBezTo>
                      <a:pt x="185" y="64"/>
                      <a:pt x="185" y="66"/>
                      <a:pt x="186" y="66"/>
                    </a:cubicBezTo>
                    <a:cubicBezTo>
                      <a:pt x="186" y="66"/>
                      <a:pt x="186" y="65"/>
                      <a:pt x="186" y="65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86" y="63"/>
                      <a:pt x="188" y="62"/>
                      <a:pt x="186" y="63"/>
                    </a:cubicBezTo>
                    <a:cubicBezTo>
                      <a:pt x="186" y="62"/>
                      <a:pt x="186" y="62"/>
                      <a:pt x="186" y="61"/>
                    </a:cubicBezTo>
                    <a:cubicBezTo>
                      <a:pt x="183" y="61"/>
                      <a:pt x="183" y="54"/>
                      <a:pt x="179" y="56"/>
                    </a:cubicBezTo>
                    <a:cubicBezTo>
                      <a:pt x="180" y="55"/>
                      <a:pt x="179" y="55"/>
                      <a:pt x="180" y="55"/>
                    </a:cubicBezTo>
                    <a:cubicBezTo>
                      <a:pt x="179" y="53"/>
                      <a:pt x="179" y="53"/>
                      <a:pt x="177" y="52"/>
                    </a:cubicBezTo>
                    <a:cubicBezTo>
                      <a:pt x="178" y="52"/>
                      <a:pt x="179" y="52"/>
                      <a:pt x="180" y="52"/>
                    </a:cubicBezTo>
                    <a:cubicBezTo>
                      <a:pt x="181" y="53"/>
                      <a:pt x="181" y="54"/>
                      <a:pt x="182" y="55"/>
                    </a:cubicBezTo>
                    <a:cubicBezTo>
                      <a:pt x="183" y="57"/>
                      <a:pt x="185" y="60"/>
                      <a:pt x="187" y="60"/>
                    </a:cubicBezTo>
                    <a:cubicBezTo>
                      <a:pt x="187" y="60"/>
                      <a:pt x="187" y="58"/>
                      <a:pt x="186" y="58"/>
                    </a:cubicBezTo>
                    <a:cubicBezTo>
                      <a:pt x="185" y="59"/>
                      <a:pt x="187" y="57"/>
                      <a:pt x="186" y="58"/>
                    </a:cubicBezTo>
                    <a:cubicBezTo>
                      <a:pt x="186" y="58"/>
                      <a:pt x="188" y="59"/>
                      <a:pt x="187" y="57"/>
                    </a:cubicBezTo>
                    <a:cubicBezTo>
                      <a:pt x="188" y="57"/>
                      <a:pt x="188" y="57"/>
                      <a:pt x="188" y="58"/>
                    </a:cubicBezTo>
                    <a:cubicBezTo>
                      <a:pt x="188" y="58"/>
                      <a:pt x="189" y="57"/>
                      <a:pt x="189" y="57"/>
                    </a:cubicBezTo>
                    <a:cubicBezTo>
                      <a:pt x="189" y="58"/>
                      <a:pt x="189" y="58"/>
                      <a:pt x="189" y="59"/>
                    </a:cubicBezTo>
                    <a:cubicBezTo>
                      <a:pt x="192" y="57"/>
                      <a:pt x="188" y="54"/>
                      <a:pt x="186" y="55"/>
                    </a:cubicBezTo>
                    <a:cubicBezTo>
                      <a:pt x="187" y="53"/>
                      <a:pt x="185" y="53"/>
                      <a:pt x="184" y="54"/>
                    </a:cubicBezTo>
                    <a:cubicBezTo>
                      <a:pt x="184" y="54"/>
                      <a:pt x="184" y="54"/>
                      <a:pt x="184" y="53"/>
                    </a:cubicBezTo>
                    <a:cubicBezTo>
                      <a:pt x="183" y="53"/>
                      <a:pt x="182" y="52"/>
                      <a:pt x="182" y="50"/>
                    </a:cubicBezTo>
                    <a:cubicBezTo>
                      <a:pt x="183" y="51"/>
                      <a:pt x="183" y="52"/>
                      <a:pt x="185" y="52"/>
                    </a:cubicBezTo>
                    <a:cubicBezTo>
                      <a:pt x="186" y="52"/>
                      <a:pt x="186" y="50"/>
                      <a:pt x="187" y="51"/>
                    </a:cubicBezTo>
                    <a:cubicBezTo>
                      <a:pt x="188" y="51"/>
                      <a:pt x="188" y="53"/>
                      <a:pt x="188" y="54"/>
                    </a:cubicBezTo>
                    <a:cubicBezTo>
                      <a:pt x="190" y="52"/>
                      <a:pt x="187" y="50"/>
                      <a:pt x="188" y="48"/>
                    </a:cubicBezTo>
                    <a:cubicBezTo>
                      <a:pt x="188" y="48"/>
                      <a:pt x="187" y="49"/>
                      <a:pt x="187" y="50"/>
                    </a:cubicBezTo>
                    <a:cubicBezTo>
                      <a:pt x="187" y="49"/>
                      <a:pt x="187" y="49"/>
                      <a:pt x="187" y="49"/>
                    </a:cubicBezTo>
                    <a:cubicBezTo>
                      <a:pt x="186" y="49"/>
                      <a:pt x="185" y="49"/>
                      <a:pt x="185" y="48"/>
                    </a:cubicBezTo>
                    <a:cubicBezTo>
                      <a:pt x="185" y="48"/>
                      <a:pt x="186" y="48"/>
                      <a:pt x="187" y="48"/>
                    </a:cubicBezTo>
                    <a:cubicBezTo>
                      <a:pt x="186" y="48"/>
                      <a:pt x="186" y="48"/>
                      <a:pt x="186" y="47"/>
                    </a:cubicBezTo>
                    <a:cubicBezTo>
                      <a:pt x="189" y="48"/>
                      <a:pt x="185" y="46"/>
                      <a:pt x="186" y="45"/>
                    </a:cubicBezTo>
                    <a:cubicBezTo>
                      <a:pt x="185" y="45"/>
                      <a:pt x="184" y="46"/>
                      <a:pt x="184" y="47"/>
                    </a:cubicBezTo>
                    <a:cubicBezTo>
                      <a:pt x="184" y="47"/>
                      <a:pt x="183" y="47"/>
                      <a:pt x="183" y="47"/>
                    </a:cubicBezTo>
                    <a:cubicBezTo>
                      <a:pt x="183" y="46"/>
                      <a:pt x="183" y="46"/>
                      <a:pt x="183" y="45"/>
                    </a:cubicBezTo>
                    <a:cubicBezTo>
                      <a:pt x="183" y="46"/>
                      <a:pt x="182" y="47"/>
                      <a:pt x="181" y="47"/>
                    </a:cubicBezTo>
                    <a:cubicBezTo>
                      <a:pt x="184" y="44"/>
                      <a:pt x="180" y="44"/>
                      <a:pt x="182" y="41"/>
                    </a:cubicBezTo>
                    <a:cubicBezTo>
                      <a:pt x="181" y="41"/>
                      <a:pt x="181" y="41"/>
                      <a:pt x="180" y="41"/>
                    </a:cubicBezTo>
                    <a:cubicBezTo>
                      <a:pt x="179" y="42"/>
                      <a:pt x="180" y="42"/>
                      <a:pt x="180" y="43"/>
                    </a:cubicBezTo>
                    <a:cubicBezTo>
                      <a:pt x="179" y="44"/>
                      <a:pt x="179" y="45"/>
                      <a:pt x="178" y="46"/>
                    </a:cubicBezTo>
                    <a:cubicBezTo>
                      <a:pt x="178" y="45"/>
                      <a:pt x="178" y="45"/>
                      <a:pt x="178" y="44"/>
                    </a:cubicBezTo>
                    <a:cubicBezTo>
                      <a:pt x="178" y="44"/>
                      <a:pt x="177" y="44"/>
                      <a:pt x="177" y="44"/>
                    </a:cubicBezTo>
                    <a:cubicBezTo>
                      <a:pt x="180" y="43"/>
                      <a:pt x="178" y="42"/>
                      <a:pt x="179" y="40"/>
                    </a:cubicBezTo>
                    <a:cubicBezTo>
                      <a:pt x="179" y="40"/>
                      <a:pt x="179" y="40"/>
                      <a:pt x="180" y="40"/>
                    </a:cubicBezTo>
                    <a:cubicBezTo>
                      <a:pt x="179" y="39"/>
                      <a:pt x="178" y="38"/>
                      <a:pt x="177" y="39"/>
                    </a:cubicBezTo>
                    <a:cubicBezTo>
                      <a:pt x="176" y="38"/>
                      <a:pt x="176" y="38"/>
                      <a:pt x="176" y="37"/>
                    </a:cubicBezTo>
                    <a:cubicBezTo>
                      <a:pt x="176" y="38"/>
                      <a:pt x="178" y="38"/>
                      <a:pt x="178" y="37"/>
                    </a:cubicBezTo>
                    <a:cubicBezTo>
                      <a:pt x="178" y="37"/>
                      <a:pt x="176" y="35"/>
                      <a:pt x="178" y="36"/>
                    </a:cubicBezTo>
                    <a:cubicBezTo>
                      <a:pt x="179" y="37"/>
                      <a:pt x="182" y="40"/>
                      <a:pt x="183" y="39"/>
                    </a:cubicBezTo>
                    <a:cubicBezTo>
                      <a:pt x="183" y="39"/>
                      <a:pt x="183" y="40"/>
                      <a:pt x="183" y="40"/>
                    </a:cubicBezTo>
                    <a:cubicBezTo>
                      <a:pt x="184" y="40"/>
                      <a:pt x="184" y="39"/>
                      <a:pt x="185" y="38"/>
                    </a:cubicBezTo>
                    <a:cubicBezTo>
                      <a:pt x="186" y="40"/>
                      <a:pt x="184" y="40"/>
                      <a:pt x="184" y="41"/>
                    </a:cubicBezTo>
                    <a:cubicBezTo>
                      <a:pt x="184" y="43"/>
                      <a:pt x="186" y="41"/>
                      <a:pt x="187" y="41"/>
                    </a:cubicBezTo>
                    <a:cubicBezTo>
                      <a:pt x="187" y="42"/>
                      <a:pt x="187" y="43"/>
                      <a:pt x="188" y="41"/>
                    </a:cubicBezTo>
                    <a:cubicBezTo>
                      <a:pt x="189" y="42"/>
                      <a:pt x="190" y="41"/>
                      <a:pt x="190" y="39"/>
                    </a:cubicBezTo>
                    <a:cubicBezTo>
                      <a:pt x="189" y="41"/>
                      <a:pt x="187" y="39"/>
                      <a:pt x="186" y="38"/>
                    </a:cubicBezTo>
                    <a:cubicBezTo>
                      <a:pt x="186" y="37"/>
                      <a:pt x="187" y="37"/>
                      <a:pt x="186" y="36"/>
                    </a:cubicBezTo>
                    <a:cubicBezTo>
                      <a:pt x="186" y="36"/>
                      <a:pt x="185" y="36"/>
                      <a:pt x="185" y="36"/>
                    </a:cubicBezTo>
                    <a:cubicBezTo>
                      <a:pt x="185" y="35"/>
                      <a:pt x="184" y="35"/>
                      <a:pt x="184" y="34"/>
                    </a:cubicBezTo>
                    <a:cubicBezTo>
                      <a:pt x="185" y="34"/>
                      <a:pt x="186" y="34"/>
                      <a:pt x="186" y="35"/>
                    </a:cubicBezTo>
                    <a:cubicBezTo>
                      <a:pt x="186" y="36"/>
                      <a:pt x="187" y="36"/>
                      <a:pt x="188" y="36"/>
                    </a:cubicBezTo>
                    <a:cubicBezTo>
                      <a:pt x="187" y="37"/>
                      <a:pt x="188" y="39"/>
                      <a:pt x="190" y="39"/>
                    </a:cubicBezTo>
                    <a:cubicBezTo>
                      <a:pt x="190" y="38"/>
                      <a:pt x="190" y="37"/>
                      <a:pt x="190" y="36"/>
                    </a:cubicBezTo>
                    <a:cubicBezTo>
                      <a:pt x="191" y="36"/>
                      <a:pt x="190" y="36"/>
                      <a:pt x="191" y="35"/>
                    </a:cubicBezTo>
                    <a:cubicBezTo>
                      <a:pt x="190" y="36"/>
                      <a:pt x="189" y="36"/>
                      <a:pt x="189" y="36"/>
                    </a:cubicBezTo>
                    <a:cubicBezTo>
                      <a:pt x="190" y="35"/>
                      <a:pt x="189" y="34"/>
                      <a:pt x="188" y="34"/>
                    </a:cubicBezTo>
                    <a:cubicBezTo>
                      <a:pt x="188" y="34"/>
                      <a:pt x="188" y="34"/>
                      <a:pt x="187" y="33"/>
                    </a:cubicBezTo>
                    <a:cubicBezTo>
                      <a:pt x="188" y="33"/>
                      <a:pt x="188" y="33"/>
                      <a:pt x="188" y="33"/>
                    </a:cubicBezTo>
                    <a:cubicBezTo>
                      <a:pt x="189" y="33"/>
                      <a:pt x="189" y="33"/>
                      <a:pt x="190" y="33"/>
                    </a:cubicBezTo>
                    <a:cubicBezTo>
                      <a:pt x="190" y="33"/>
                      <a:pt x="190" y="34"/>
                      <a:pt x="190" y="34"/>
                    </a:cubicBezTo>
                    <a:cubicBezTo>
                      <a:pt x="191" y="34"/>
                      <a:pt x="190" y="34"/>
                      <a:pt x="191" y="35"/>
                    </a:cubicBezTo>
                    <a:cubicBezTo>
                      <a:pt x="192" y="34"/>
                      <a:pt x="190" y="32"/>
                      <a:pt x="191" y="33"/>
                    </a:cubicBezTo>
                    <a:cubicBezTo>
                      <a:pt x="192" y="33"/>
                      <a:pt x="193" y="33"/>
                      <a:pt x="194" y="34"/>
                    </a:cubicBezTo>
                    <a:cubicBezTo>
                      <a:pt x="194" y="34"/>
                      <a:pt x="195" y="34"/>
                      <a:pt x="195" y="33"/>
                    </a:cubicBezTo>
                    <a:cubicBezTo>
                      <a:pt x="194" y="33"/>
                      <a:pt x="194" y="33"/>
                      <a:pt x="193" y="32"/>
                    </a:cubicBezTo>
                    <a:cubicBezTo>
                      <a:pt x="192" y="32"/>
                      <a:pt x="192" y="32"/>
                      <a:pt x="191" y="31"/>
                    </a:cubicBezTo>
                    <a:cubicBezTo>
                      <a:pt x="192" y="31"/>
                      <a:pt x="192" y="31"/>
                      <a:pt x="192" y="31"/>
                    </a:cubicBezTo>
                    <a:cubicBezTo>
                      <a:pt x="192" y="31"/>
                      <a:pt x="192" y="31"/>
                      <a:pt x="192" y="31"/>
                    </a:cubicBezTo>
                    <a:cubicBezTo>
                      <a:pt x="193" y="31"/>
                      <a:pt x="194" y="31"/>
                      <a:pt x="194" y="32"/>
                    </a:cubicBezTo>
                    <a:cubicBezTo>
                      <a:pt x="193" y="31"/>
                      <a:pt x="193" y="29"/>
                      <a:pt x="193" y="28"/>
                    </a:cubicBezTo>
                    <a:cubicBezTo>
                      <a:pt x="193" y="28"/>
                      <a:pt x="192" y="28"/>
                      <a:pt x="192" y="29"/>
                    </a:cubicBezTo>
                    <a:cubicBezTo>
                      <a:pt x="192" y="29"/>
                      <a:pt x="190" y="28"/>
                      <a:pt x="189" y="28"/>
                    </a:cubicBezTo>
                    <a:cubicBezTo>
                      <a:pt x="189" y="28"/>
                      <a:pt x="189" y="28"/>
                      <a:pt x="189" y="27"/>
                    </a:cubicBezTo>
                    <a:cubicBezTo>
                      <a:pt x="191" y="28"/>
                      <a:pt x="191" y="27"/>
                      <a:pt x="192" y="27"/>
                    </a:cubicBezTo>
                    <a:cubicBezTo>
                      <a:pt x="193" y="27"/>
                      <a:pt x="193" y="27"/>
                      <a:pt x="194" y="27"/>
                    </a:cubicBezTo>
                    <a:cubicBezTo>
                      <a:pt x="195" y="27"/>
                      <a:pt x="197" y="30"/>
                      <a:pt x="195" y="30"/>
                    </a:cubicBezTo>
                    <a:cubicBezTo>
                      <a:pt x="197" y="30"/>
                      <a:pt x="195" y="33"/>
                      <a:pt x="197" y="34"/>
                    </a:cubicBezTo>
                    <a:cubicBezTo>
                      <a:pt x="197" y="34"/>
                      <a:pt x="198" y="33"/>
                      <a:pt x="198" y="32"/>
                    </a:cubicBezTo>
                    <a:cubicBezTo>
                      <a:pt x="198" y="31"/>
                      <a:pt x="198" y="30"/>
                      <a:pt x="198" y="30"/>
                    </a:cubicBezTo>
                    <a:cubicBezTo>
                      <a:pt x="198" y="30"/>
                      <a:pt x="197" y="29"/>
                      <a:pt x="197" y="28"/>
                    </a:cubicBezTo>
                    <a:cubicBezTo>
                      <a:pt x="197" y="28"/>
                      <a:pt x="198" y="27"/>
                      <a:pt x="197" y="27"/>
                    </a:cubicBezTo>
                    <a:cubicBezTo>
                      <a:pt x="199" y="26"/>
                      <a:pt x="199" y="21"/>
                      <a:pt x="197" y="24"/>
                    </a:cubicBezTo>
                    <a:cubicBezTo>
                      <a:pt x="197" y="23"/>
                      <a:pt x="200" y="21"/>
                      <a:pt x="201" y="21"/>
                    </a:cubicBezTo>
                    <a:cubicBezTo>
                      <a:pt x="200" y="22"/>
                      <a:pt x="201" y="23"/>
                      <a:pt x="201" y="24"/>
                    </a:cubicBezTo>
                    <a:cubicBezTo>
                      <a:pt x="200" y="25"/>
                      <a:pt x="199" y="27"/>
                      <a:pt x="199" y="28"/>
                    </a:cubicBezTo>
                    <a:cubicBezTo>
                      <a:pt x="199" y="31"/>
                      <a:pt x="202" y="31"/>
                      <a:pt x="203" y="28"/>
                    </a:cubicBezTo>
                    <a:cubicBezTo>
                      <a:pt x="201" y="28"/>
                      <a:pt x="199" y="28"/>
                      <a:pt x="200" y="26"/>
                    </a:cubicBezTo>
                    <a:cubicBezTo>
                      <a:pt x="201" y="28"/>
                      <a:pt x="203" y="26"/>
                      <a:pt x="203" y="28"/>
                    </a:cubicBezTo>
                    <a:cubicBezTo>
                      <a:pt x="204" y="25"/>
                      <a:pt x="211" y="24"/>
                      <a:pt x="207" y="19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6" y="19"/>
                      <a:pt x="206" y="19"/>
                      <a:pt x="206" y="18"/>
                    </a:cubicBezTo>
                    <a:cubicBezTo>
                      <a:pt x="208" y="19"/>
                      <a:pt x="208" y="16"/>
                      <a:pt x="209" y="15"/>
                    </a:cubicBezTo>
                    <a:cubicBezTo>
                      <a:pt x="210" y="14"/>
                      <a:pt x="212" y="15"/>
                      <a:pt x="211" y="13"/>
                    </a:cubicBezTo>
                    <a:cubicBezTo>
                      <a:pt x="211" y="13"/>
                      <a:pt x="212" y="13"/>
                      <a:pt x="212" y="13"/>
                    </a:cubicBezTo>
                    <a:cubicBezTo>
                      <a:pt x="212" y="13"/>
                      <a:pt x="213" y="14"/>
                      <a:pt x="213" y="15"/>
                    </a:cubicBezTo>
                    <a:cubicBezTo>
                      <a:pt x="213" y="15"/>
                      <a:pt x="213" y="15"/>
                      <a:pt x="214" y="15"/>
                    </a:cubicBezTo>
                    <a:cubicBezTo>
                      <a:pt x="213" y="13"/>
                      <a:pt x="216" y="13"/>
                      <a:pt x="216" y="12"/>
                    </a:cubicBezTo>
                    <a:cubicBezTo>
                      <a:pt x="216" y="9"/>
                      <a:pt x="218" y="13"/>
                      <a:pt x="216" y="13"/>
                    </a:cubicBezTo>
                    <a:cubicBezTo>
                      <a:pt x="216" y="15"/>
                      <a:pt x="216" y="15"/>
                      <a:pt x="215" y="16"/>
                    </a:cubicBezTo>
                    <a:cubicBezTo>
                      <a:pt x="215" y="18"/>
                      <a:pt x="215" y="19"/>
                      <a:pt x="214" y="20"/>
                    </a:cubicBezTo>
                    <a:cubicBezTo>
                      <a:pt x="214" y="22"/>
                      <a:pt x="213" y="22"/>
                      <a:pt x="215" y="21"/>
                    </a:cubicBezTo>
                    <a:cubicBezTo>
                      <a:pt x="216" y="20"/>
                      <a:pt x="218" y="19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220" y="16"/>
                      <a:pt x="220" y="17"/>
                      <a:pt x="221" y="15"/>
                    </a:cubicBezTo>
                    <a:cubicBezTo>
                      <a:pt x="222" y="14"/>
                      <a:pt x="223" y="12"/>
                      <a:pt x="224" y="11"/>
                    </a:cubicBezTo>
                    <a:cubicBezTo>
                      <a:pt x="224" y="12"/>
                      <a:pt x="224" y="12"/>
                      <a:pt x="225" y="13"/>
                    </a:cubicBezTo>
                    <a:cubicBezTo>
                      <a:pt x="224" y="13"/>
                      <a:pt x="224" y="13"/>
                      <a:pt x="224" y="13"/>
                    </a:cubicBezTo>
                    <a:cubicBezTo>
                      <a:pt x="223" y="14"/>
                      <a:pt x="224" y="13"/>
                      <a:pt x="223" y="14"/>
                    </a:cubicBezTo>
                    <a:cubicBezTo>
                      <a:pt x="223" y="15"/>
                      <a:pt x="222" y="15"/>
                      <a:pt x="222" y="16"/>
                    </a:cubicBezTo>
                    <a:cubicBezTo>
                      <a:pt x="222" y="16"/>
                      <a:pt x="222" y="16"/>
                      <a:pt x="222" y="16"/>
                    </a:cubicBezTo>
                    <a:cubicBezTo>
                      <a:pt x="222" y="16"/>
                      <a:pt x="222" y="16"/>
                      <a:pt x="222" y="17"/>
                    </a:cubicBezTo>
                    <a:cubicBezTo>
                      <a:pt x="222" y="17"/>
                      <a:pt x="222" y="17"/>
                      <a:pt x="223" y="17"/>
                    </a:cubicBezTo>
                    <a:cubicBezTo>
                      <a:pt x="222" y="17"/>
                      <a:pt x="219" y="18"/>
                      <a:pt x="219" y="19"/>
                    </a:cubicBezTo>
                    <a:cubicBezTo>
                      <a:pt x="220" y="19"/>
                      <a:pt x="222" y="20"/>
                      <a:pt x="223" y="21"/>
                    </a:cubicBezTo>
                    <a:cubicBezTo>
                      <a:pt x="223" y="22"/>
                      <a:pt x="224" y="22"/>
                      <a:pt x="225" y="22"/>
                    </a:cubicBezTo>
                    <a:cubicBezTo>
                      <a:pt x="222" y="23"/>
                      <a:pt x="221" y="19"/>
                      <a:pt x="219" y="21"/>
                    </a:cubicBezTo>
                    <a:cubicBezTo>
                      <a:pt x="218" y="20"/>
                      <a:pt x="216" y="21"/>
                      <a:pt x="217" y="22"/>
                    </a:cubicBezTo>
                    <a:cubicBezTo>
                      <a:pt x="217" y="22"/>
                      <a:pt x="217" y="21"/>
                      <a:pt x="216" y="21"/>
                    </a:cubicBezTo>
                    <a:cubicBezTo>
                      <a:pt x="216" y="22"/>
                      <a:pt x="214" y="23"/>
                      <a:pt x="214" y="24"/>
                    </a:cubicBezTo>
                    <a:cubicBezTo>
                      <a:pt x="214" y="24"/>
                      <a:pt x="214" y="26"/>
                      <a:pt x="214" y="25"/>
                    </a:cubicBezTo>
                    <a:cubicBezTo>
                      <a:pt x="215" y="25"/>
                      <a:pt x="213" y="26"/>
                      <a:pt x="214" y="25"/>
                    </a:cubicBezTo>
                    <a:cubicBezTo>
                      <a:pt x="213" y="26"/>
                      <a:pt x="211" y="26"/>
                      <a:pt x="212" y="28"/>
                    </a:cubicBezTo>
                    <a:cubicBezTo>
                      <a:pt x="213" y="29"/>
                      <a:pt x="215" y="27"/>
                      <a:pt x="216" y="29"/>
                    </a:cubicBezTo>
                    <a:cubicBezTo>
                      <a:pt x="216" y="28"/>
                      <a:pt x="216" y="29"/>
                      <a:pt x="217" y="28"/>
                    </a:cubicBezTo>
                    <a:cubicBezTo>
                      <a:pt x="217" y="28"/>
                      <a:pt x="217" y="28"/>
                      <a:pt x="217" y="28"/>
                    </a:cubicBezTo>
                    <a:cubicBezTo>
                      <a:pt x="217" y="28"/>
                      <a:pt x="217" y="28"/>
                      <a:pt x="217" y="28"/>
                    </a:cubicBezTo>
                    <a:cubicBezTo>
                      <a:pt x="218" y="28"/>
                      <a:pt x="217" y="28"/>
                      <a:pt x="218" y="28"/>
                    </a:cubicBezTo>
                    <a:cubicBezTo>
                      <a:pt x="218" y="28"/>
                      <a:pt x="218" y="28"/>
                      <a:pt x="218" y="27"/>
                    </a:cubicBezTo>
                    <a:cubicBezTo>
                      <a:pt x="218" y="27"/>
                      <a:pt x="219" y="28"/>
                      <a:pt x="219" y="27"/>
                    </a:cubicBezTo>
                    <a:cubicBezTo>
                      <a:pt x="219" y="27"/>
                      <a:pt x="219" y="28"/>
                      <a:pt x="219" y="28"/>
                    </a:cubicBezTo>
                    <a:cubicBezTo>
                      <a:pt x="219" y="28"/>
                      <a:pt x="219" y="28"/>
                      <a:pt x="219" y="28"/>
                    </a:cubicBezTo>
                    <a:cubicBezTo>
                      <a:pt x="219" y="28"/>
                      <a:pt x="218" y="28"/>
                      <a:pt x="218" y="28"/>
                    </a:cubicBezTo>
                    <a:cubicBezTo>
                      <a:pt x="220" y="29"/>
                      <a:pt x="222" y="30"/>
                      <a:pt x="224" y="29"/>
                    </a:cubicBezTo>
                    <a:cubicBezTo>
                      <a:pt x="224" y="29"/>
                      <a:pt x="224" y="29"/>
                      <a:pt x="223" y="30"/>
                    </a:cubicBezTo>
                    <a:cubicBezTo>
                      <a:pt x="223" y="29"/>
                      <a:pt x="221" y="29"/>
                      <a:pt x="221" y="30"/>
                    </a:cubicBezTo>
                    <a:cubicBezTo>
                      <a:pt x="221" y="30"/>
                      <a:pt x="221" y="30"/>
                      <a:pt x="221" y="30"/>
                    </a:cubicBezTo>
                    <a:cubicBezTo>
                      <a:pt x="219" y="29"/>
                      <a:pt x="219" y="30"/>
                      <a:pt x="219" y="31"/>
                    </a:cubicBezTo>
                    <a:cubicBezTo>
                      <a:pt x="219" y="30"/>
                      <a:pt x="218" y="29"/>
                      <a:pt x="217" y="30"/>
                    </a:cubicBezTo>
                    <a:cubicBezTo>
                      <a:pt x="218" y="28"/>
                      <a:pt x="215" y="29"/>
                      <a:pt x="216" y="30"/>
                    </a:cubicBezTo>
                    <a:cubicBezTo>
                      <a:pt x="215" y="30"/>
                      <a:pt x="215" y="30"/>
                      <a:pt x="215" y="30"/>
                    </a:cubicBezTo>
                    <a:cubicBezTo>
                      <a:pt x="215" y="28"/>
                      <a:pt x="213" y="29"/>
                      <a:pt x="213" y="30"/>
                    </a:cubicBezTo>
                    <a:cubicBezTo>
                      <a:pt x="213" y="30"/>
                      <a:pt x="213" y="30"/>
                      <a:pt x="212" y="31"/>
                    </a:cubicBezTo>
                    <a:cubicBezTo>
                      <a:pt x="212" y="30"/>
                      <a:pt x="213" y="30"/>
                      <a:pt x="213" y="29"/>
                    </a:cubicBezTo>
                    <a:cubicBezTo>
                      <a:pt x="212" y="29"/>
                      <a:pt x="210" y="29"/>
                      <a:pt x="209" y="29"/>
                    </a:cubicBezTo>
                    <a:cubicBezTo>
                      <a:pt x="207" y="29"/>
                      <a:pt x="208" y="28"/>
                      <a:pt x="207" y="30"/>
                    </a:cubicBezTo>
                    <a:cubicBezTo>
                      <a:pt x="205" y="32"/>
                      <a:pt x="208" y="31"/>
                      <a:pt x="209" y="33"/>
                    </a:cubicBezTo>
                    <a:cubicBezTo>
                      <a:pt x="208" y="32"/>
                      <a:pt x="207" y="33"/>
                      <a:pt x="206" y="32"/>
                    </a:cubicBezTo>
                    <a:cubicBezTo>
                      <a:pt x="206" y="32"/>
                      <a:pt x="206" y="32"/>
                      <a:pt x="206" y="32"/>
                    </a:cubicBezTo>
                    <a:cubicBezTo>
                      <a:pt x="206" y="32"/>
                      <a:pt x="206" y="33"/>
                      <a:pt x="206" y="33"/>
                    </a:cubicBezTo>
                    <a:cubicBezTo>
                      <a:pt x="206" y="33"/>
                      <a:pt x="205" y="33"/>
                      <a:pt x="205" y="33"/>
                    </a:cubicBezTo>
                    <a:cubicBezTo>
                      <a:pt x="206" y="31"/>
                      <a:pt x="203" y="32"/>
                      <a:pt x="203" y="34"/>
                    </a:cubicBezTo>
                    <a:cubicBezTo>
                      <a:pt x="204" y="35"/>
                      <a:pt x="206" y="35"/>
                      <a:pt x="204" y="37"/>
                    </a:cubicBezTo>
                    <a:cubicBezTo>
                      <a:pt x="204" y="36"/>
                      <a:pt x="203" y="34"/>
                      <a:pt x="203" y="36"/>
                    </a:cubicBezTo>
                    <a:cubicBezTo>
                      <a:pt x="203" y="36"/>
                      <a:pt x="202" y="36"/>
                      <a:pt x="202" y="36"/>
                    </a:cubicBezTo>
                    <a:cubicBezTo>
                      <a:pt x="202" y="37"/>
                      <a:pt x="202" y="39"/>
                      <a:pt x="203" y="38"/>
                    </a:cubicBezTo>
                    <a:cubicBezTo>
                      <a:pt x="203" y="39"/>
                      <a:pt x="203" y="39"/>
                      <a:pt x="203" y="39"/>
                    </a:cubicBezTo>
                    <a:cubicBezTo>
                      <a:pt x="202" y="39"/>
                      <a:pt x="201" y="38"/>
                      <a:pt x="201" y="37"/>
                    </a:cubicBezTo>
                    <a:cubicBezTo>
                      <a:pt x="201" y="40"/>
                      <a:pt x="197" y="44"/>
                      <a:pt x="198" y="47"/>
                    </a:cubicBezTo>
                    <a:cubicBezTo>
                      <a:pt x="198" y="47"/>
                      <a:pt x="198" y="46"/>
                      <a:pt x="198" y="46"/>
                    </a:cubicBezTo>
                    <a:cubicBezTo>
                      <a:pt x="198" y="48"/>
                      <a:pt x="200" y="49"/>
                      <a:pt x="200" y="51"/>
                    </a:cubicBezTo>
                    <a:cubicBezTo>
                      <a:pt x="200" y="53"/>
                      <a:pt x="199" y="56"/>
                      <a:pt x="201" y="57"/>
                    </a:cubicBezTo>
                    <a:cubicBezTo>
                      <a:pt x="202" y="57"/>
                      <a:pt x="201" y="57"/>
                      <a:pt x="203" y="57"/>
                    </a:cubicBezTo>
                    <a:cubicBezTo>
                      <a:pt x="201" y="56"/>
                      <a:pt x="202" y="55"/>
                      <a:pt x="201" y="55"/>
                    </a:cubicBezTo>
                    <a:cubicBezTo>
                      <a:pt x="201" y="54"/>
                      <a:pt x="201" y="53"/>
                      <a:pt x="201" y="52"/>
                    </a:cubicBezTo>
                    <a:cubicBezTo>
                      <a:pt x="201" y="52"/>
                      <a:pt x="202" y="53"/>
                      <a:pt x="202" y="54"/>
                    </a:cubicBezTo>
                    <a:cubicBezTo>
                      <a:pt x="202" y="53"/>
                      <a:pt x="202" y="52"/>
                      <a:pt x="202" y="51"/>
                    </a:cubicBezTo>
                    <a:cubicBezTo>
                      <a:pt x="202" y="50"/>
                      <a:pt x="201" y="50"/>
                      <a:pt x="201" y="49"/>
                    </a:cubicBezTo>
                    <a:cubicBezTo>
                      <a:pt x="201" y="49"/>
                      <a:pt x="201" y="49"/>
                      <a:pt x="202" y="49"/>
                    </a:cubicBezTo>
                    <a:cubicBezTo>
                      <a:pt x="202" y="51"/>
                      <a:pt x="203" y="51"/>
                      <a:pt x="204" y="49"/>
                    </a:cubicBezTo>
                    <a:cubicBezTo>
                      <a:pt x="203" y="49"/>
                      <a:pt x="203" y="48"/>
                      <a:pt x="203" y="48"/>
                    </a:cubicBezTo>
                    <a:cubicBezTo>
                      <a:pt x="204" y="48"/>
                      <a:pt x="203" y="47"/>
                      <a:pt x="203" y="47"/>
                    </a:cubicBezTo>
                    <a:cubicBezTo>
                      <a:pt x="202" y="45"/>
                      <a:pt x="203" y="45"/>
                      <a:pt x="204" y="44"/>
                    </a:cubicBezTo>
                    <a:cubicBezTo>
                      <a:pt x="204" y="45"/>
                      <a:pt x="203" y="49"/>
                      <a:pt x="205" y="48"/>
                    </a:cubicBezTo>
                    <a:cubicBezTo>
                      <a:pt x="206" y="47"/>
                      <a:pt x="205" y="45"/>
                      <a:pt x="207" y="44"/>
                    </a:cubicBezTo>
                    <a:cubicBezTo>
                      <a:pt x="207" y="45"/>
                      <a:pt x="206" y="46"/>
                      <a:pt x="206" y="46"/>
                    </a:cubicBezTo>
                    <a:cubicBezTo>
                      <a:pt x="206" y="45"/>
                      <a:pt x="206" y="47"/>
                      <a:pt x="206" y="47"/>
                    </a:cubicBezTo>
                    <a:cubicBezTo>
                      <a:pt x="205" y="48"/>
                      <a:pt x="204" y="49"/>
                      <a:pt x="204" y="50"/>
                    </a:cubicBezTo>
                    <a:cubicBezTo>
                      <a:pt x="205" y="50"/>
                      <a:pt x="206" y="49"/>
                      <a:pt x="207" y="48"/>
                    </a:cubicBezTo>
                    <a:cubicBezTo>
                      <a:pt x="207" y="49"/>
                      <a:pt x="207" y="49"/>
                      <a:pt x="207" y="49"/>
                    </a:cubicBezTo>
                    <a:cubicBezTo>
                      <a:pt x="207" y="49"/>
                      <a:pt x="208" y="48"/>
                      <a:pt x="208" y="47"/>
                    </a:cubicBezTo>
                    <a:cubicBezTo>
                      <a:pt x="210" y="48"/>
                      <a:pt x="208" y="46"/>
                      <a:pt x="210" y="46"/>
                    </a:cubicBezTo>
                    <a:cubicBezTo>
                      <a:pt x="213" y="45"/>
                      <a:pt x="210" y="43"/>
                      <a:pt x="210" y="42"/>
                    </a:cubicBezTo>
                    <a:cubicBezTo>
                      <a:pt x="211" y="41"/>
                      <a:pt x="213" y="40"/>
                      <a:pt x="214" y="39"/>
                    </a:cubicBezTo>
                    <a:cubicBezTo>
                      <a:pt x="215" y="38"/>
                      <a:pt x="217" y="39"/>
                      <a:pt x="219" y="39"/>
                    </a:cubicBezTo>
                    <a:cubicBezTo>
                      <a:pt x="218" y="40"/>
                      <a:pt x="216" y="39"/>
                      <a:pt x="215" y="39"/>
                    </a:cubicBezTo>
                    <a:cubicBezTo>
                      <a:pt x="214" y="39"/>
                      <a:pt x="211" y="42"/>
                      <a:pt x="211" y="42"/>
                    </a:cubicBezTo>
                    <a:cubicBezTo>
                      <a:pt x="211" y="42"/>
                      <a:pt x="212" y="45"/>
                      <a:pt x="213" y="45"/>
                    </a:cubicBezTo>
                    <a:cubicBezTo>
                      <a:pt x="213" y="46"/>
                      <a:pt x="214" y="44"/>
                      <a:pt x="213" y="46"/>
                    </a:cubicBezTo>
                    <a:cubicBezTo>
                      <a:pt x="213" y="46"/>
                      <a:pt x="212" y="47"/>
                      <a:pt x="212" y="47"/>
                    </a:cubicBezTo>
                    <a:cubicBezTo>
                      <a:pt x="212" y="47"/>
                      <a:pt x="212" y="46"/>
                      <a:pt x="212" y="46"/>
                    </a:cubicBezTo>
                    <a:cubicBezTo>
                      <a:pt x="210" y="46"/>
                      <a:pt x="208" y="49"/>
                      <a:pt x="207" y="51"/>
                    </a:cubicBezTo>
                    <a:cubicBezTo>
                      <a:pt x="207" y="51"/>
                      <a:pt x="205" y="50"/>
                      <a:pt x="206" y="51"/>
                    </a:cubicBezTo>
                    <a:cubicBezTo>
                      <a:pt x="207" y="52"/>
                      <a:pt x="207" y="51"/>
                      <a:pt x="208" y="51"/>
                    </a:cubicBezTo>
                    <a:cubicBezTo>
                      <a:pt x="209" y="50"/>
                      <a:pt x="209" y="53"/>
                      <a:pt x="209" y="53"/>
                    </a:cubicBezTo>
                    <a:cubicBezTo>
                      <a:pt x="209" y="52"/>
                      <a:pt x="207" y="52"/>
                      <a:pt x="205" y="52"/>
                    </a:cubicBezTo>
                    <a:cubicBezTo>
                      <a:pt x="205" y="52"/>
                      <a:pt x="206" y="52"/>
                      <a:pt x="206" y="52"/>
                    </a:cubicBezTo>
                    <a:cubicBezTo>
                      <a:pt x="205" y="53"/>
                      <a:pt x="205" y="53"/>
                      <a:pt x="206" y="53"/>
                    </a:cubicBezTo>
                    <a:cubicBezTo>
                      <a:pt x="206" y="53"/>
                      <a:pt x="205" y="54"/>
                      <a:pt x="205" y="54"/>
                    </a:cubicBezTo>
                    <a:cubicBezTo>
                      <a:pt x="205" y="54"/>
                      <a:pt x="206" y="55"/>
                      <a:pt x="206" y="55"/>
                    </a:cubicBezTo>
                    <a:cubicBezTo>
                      <a:pt x="205" y="55"/>
                      <a:pt x="204" y="54"/>
                      <a:pt x="204" y="53"/>
                    </a:cubicBezTo>
                    <a:cubicBezTo>
                      <a:pt x="204" y="53"/>
                      <a:pt x="203" y="54"/>
                      <a:pt x="203" y="54"/>
                    </a:cubicBezTo>
                    <a:cubicBezTo>
                      <a:pt x="203" y="54"/>
                      <a:pt x="204" y="55"/>
                      <a:pt x="204" y="56"/>
                    </a:cubicBezTo>
                    <a:cubicBezTo>
                      <a:pt x="204" y="56"/>
                      <a:pt x="205" y="56"/>
                      <a:pt x="205" y="55"/>
                    </a:cubicBezTo>
                    <a:cubicBezTo>
                      <a:pt x="204" y="56"/>
                      <a:pt x="204" y="57"/>
                      <a:pt x="204" y="58"/>
                    </a:cubicBezTo>
                    <a:cubicBezTo>
                      <a:pt x="205" y="58"/>
                      <a:pt x="205" y="57"/>
                      <a:pt x="206" y="57"/>
                    </a:cubicBezTo>
                    <a:cubicBezTo>
                      <a:pt x="205" y="60"/>
                      <a:pt x="203" y="59"/>
                      <a:pt x="202" y="61"/>
                    </a:cubicBezTo>
                    <a:cubicBezTo>
                      <a:pt x="201" y="60"/>
                      <a:pt x="201" y="60"/>
                      <a:pt x="200" y="60"/>
                    </a:cubicBezTo>
                    <a:cubicBezTo>
                      <a:pt x="200" y="61"/>
                      <a:pt x="200" y="62"/>
                      <a:pt x="201" y="62"/>
                    </a:cubicBezTo>
                    <a:cubicBezTo>
                      <a:pt x="201" y="62"/>
                      <a:pt x="200" y="62"/>
                      <a:pt x="200" y="62"/>
                    </a:cubicBezTo>
                    <a:cubicBezTo>
                      <a:pt x="200" y="62"/>
                      <a:pt x="200" y="63"/>
                      <a:pt x="201" y="63"/>
                    </a:cubicBezTo>
                    <a:cubicBezTo>
                      <a:pt x="202" y="62"/>
                      <a:pt x="202" y="63"/>
                      <a:pt x="201" y="64"/>
                    </a:cubicBezTo>
                    <a:cubicBezTo>
                      <a:pt x="202" y="64"/>
                      <a:pt x="202" y="66"/>
                      <a:pt x="202" y="67"/>
                    </a:cubicBezTo>
                    <a:cubicBezTo>
                      <a:pt x="202" y="66"/>
                      <a:pt x="203" y="65"/>
                      <a:pt x="203" y="64"/>
                    </a:cubicBezTo>
                    <a:cubicBezTo>
                      <a:pt x="204" y="67"/>
                      <a:pt x="202" y="67"/>
                      <a:pt x="202" y="70"/>
                    </a:cubicBezTo>
                    <a:cubicBezTo>
                      <a:pt x="202" y="69"/>
                      <a:pt x="204" y="67"/>
                      <a:pt x="204" y="66"/>
                    </a:cubicBezTo>
                    <a:cubicBezTo>
                      <a:pt x="204" y="64"/>
                      <a:pt x="204" y="62"/>
                      <a:pt x="205" y="61"/>
                    </a:cubicBezTo>
                    <a:cubicBezTo>
                      <a:pt x="206" y="62"/>
                      <a:pt x="205" y="64"/>
                      <a:pt x="205" y="66"/>
                    </a:cubicBezTo>
                    <a:cubicBezTo>
                      <a:pt x="206" y="65"/>
                      <a:pt x="207" y="66"/>
                      <a:pt x="207" y="66"/>
                    </a:cubicBezTo>
                    <a:cubicBezTo>
                      <a:pt x="207" y="65"/>
                      <a:pt x="207" y="63"/>
                      <a:pt x="208" y="63"/>
                    </a:cubicBezTo>
                    <a:cubicBezTo>
                      <a:pt x="208" y="64"/>
                      <a:pt x="207" y="68"/>
                      <a:pt x="209" y="66"/>
                    </a:cubicBezTo>
                    <a:cubicBezTo>
                      <a:pt x="210" y="68"/>
                      <a:pt x="208" y="68"/>
                      <a:pt x="207" y="68"/>
                    </a:cubicBezTo>
                    <a:cubicBezTo>
                      <a:pt x="208" y="70"/>
                      <a:pt x="206" y="67"/>
                      <a:pt x="205" y="69"/>
                    </a:cubicBezTo>
                    <a:cubicBezTo>
                      <a:pt x="205" y="69"/>
                      <a:pt x="205" y="69"/>
                      <a:pt x="206" y="70"/>
                    </a:cubicBezTo>
                    <a:cubicBezTo>
                      <a:pt x="205" y="70"/>
                      <a:pt x="205" y="70"/>
                      <a:pt x="205" y="70"/>
                    </a:cubicBezTo>
                    <a:cubicBezTo>
                      <a:pt x="205" y="70"/>
                      <a:pt x="205" y="70"/>
                      <a:pt x="205" y="70"/>
                    </a:cubicBezTo>
                    <a:cubicBezTo>
                      <a:pt x="204" y="70"/>
                      <a:pt x="202" y="70"/>
                      <a:pt x="202" y="71"/>
                    </a:cubicBezTo>
                    <a:cubicBezTo>
                      <a:pt x="203" y="71"/>
                      <a:pt x="203" y="71"/>
                      <a:pt x="203" y="71"/>
                    </a:cubicBezTo>
                    <a:cubicBezTo>
                      <a:pt x="203" y="72"/>
                      <a:pt x="202" y="73"/>
                      <a:pt x="202" y="74"/>
                    </a:cubicBezTo>
                    <a:cubicBezTo>
                      <a:pt x="203" y="74"/>
                      <a:pt x="203" y="73"/>
                      <a:pt x="204" y="73"/>
                    </a:cubicBezTo>
                    <a:cubicBezTo>
                      <a:pt x="203" y="74"/>
                      <a:pt x="202" y="75"/>
                      <a:pt x="203" y="76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4" y="75"/>
                      <a:pt x="204" y="76"/>
                      <a:pt x="204" y="76"/>
                    </a:cubicBezTo>
                    <a:cubicBezTo>
                      <a:pt x="205" y="76"/>
                      <a:pt x="205" y="75"/>
                      <a:pt x="206" y="75"/>
                    </a:cubicBezTo>
                    <a:cubicBezTo>
                      <a:pt x="206" y="74"/>
                      <a:pt x="207" y="73"/>
                      <a:pt x="208" y="73"/>
                    </a:cubicBezTo>
                    <a:cubicBezTo>
                      <a:pt x="207" y="74"/>
                      <a:pt x="207" y="75"/>
                      <a:pt x="208" y="75"/>
                    </a:cubicBezTo>
                    <a:cubicBezTo>
                      <a:pt x="207" y="75"/>
                      <a:pt x="207" y="76"/>
                      <a:pt x="206" y="76"/>
                    </a:cubicBezTo>
                    <a:cubicBezTo>
                      <a:pt x="205" y="76"/>
                      <a:pt x="205" y="78"/>
                      <a:pt x="204" y="78"/>
                    </a:cubicBezTo>
                    <a:cubicBezTo>
                      <a:pt x="202" y="78"/>
                      <a:pt x="201" y="75"/>
                      <a:pt x="201" y="74"/>
                    </a:cubicBezTo>
                    <a:cubicBezTo>
                      <a:pt x="201" y="74"/>
                      <a:pt x="201" y="73"/>
                      <a:pt x="200" y="73"/>
                    </a:cubicBezTo>
                    <a:cubicBezTo>
                      <a:pt x="200" y="72"/>
                      <a:pt x="199" y="72"/>
                      <a:pt x="198" y="72"/>
                    </a:cubicBezTo>
                    <a:cubicBezTo>
                      <a:pt x="198" y="71"/>
                      <a:pt x="199" y="70"/>
                      <a:pt x="199" y="69"/>
                    </a:cubicBezTo>
                    <a:cubicBezTo>
                      <a:pt x="196" y="71"/>
                      <a:pt x="195" y="75"/>
                      <a:pt x="194" y="77"/>
                    </a:cubicBezTo>
                    <a:cubicBezTo>
                      <a:pt x="193" y="79"/>
                      <a:pt x="192" y="84"/>
                      <a:pt x="193" y="85"/>
                    </a:cubicBezTo>
                    <a:cubicBezTo>
                      <a:pt x="193" y="84"/>
                      <a:pt x="194" y="84"/>
                      <a:pt x="194" y="83"/>
                    </a:cubicBezTo>
                    <a:cubicBezTo>
                      <a:pt x="194" y="84"/>
                      <a:pt x="194" y="84"/>
                      <a:pt x="195" y="84"/>
                    </a:cubicBezTo>
                    <a:cubicBezTo>
                      <a:pt x="195" y="82"/>
                      <a:pt x="194" y="81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79"/>
                      <a:pt x="195" y="78"/>
                      <a:pt x="195" y="77"/>
                    </a:cubicBezTo>
                    <a:cubicBezTo>
                      <a:pt x="195" y="76"/>
                      <a:pt x="196" y="77"/>
                      <a:pt x="196" y="75"/>
                    </a:cubicBezTo>
                    <a:cubicBezTo>
                      <a:pt x="198" y="77"/>
                      <a:pt x="197" y="75"/>
                      <a:pt x="197" y="74"/>
                    </a:cubicBezTo>
                    <a:cubicBezTo>
                      <a:pt x="197" y="74"/>
                      <a:pt x="198" y="74"/>
                      <a:pt x="198" y="74"/>
                    </a:cubicBezTo>
                    <a:cubicBezTo>
                      <a:pt x="198" y="76"/>
                      <a:pt x="197" y="76"/>
                      <a:pt x="196" y="78"/>
                    </a:cubicBezTo>
                    <a:cubicBezTo>
                      <a:pt x="196" y="79"/>
                      <a:pt x="196" y="80"/>
                      <a:pt x="196" y="81"/>
                    </a:cubicBezTo>
                    <a:cubicBezTo>
                      <a:pt x="197" y="81"/>
                      <a:pt x="197" y="81"/>
                      <a:pt x="198" y="82"/>
                    </a:cubicBezTo>
                    <a:cubicBezTo>
                      <a:pt x="198" y="81"/>
                      <a:pt x="198" y="80"/>
                      <a:pt x="199" y="79"/>
                    </a:cubicBezTo>
                    <a:cubicBezTo>
                      <a:pt x="198" y="79"/>
                      <a:pt x="198" y="79"/>
                      <a:pt x="197" y="80"/>
                    </a:cubicBezTo>
                    <a:cubicBezTo>
                      <a:pt x="197" y="79"/>
                      <a:pt x="197" y="78"/>
                      <a:pt x="197" y="78"/>
                    </a:cubicBezTo>
                    <a:cubicBezTo>
                      <a:pt x="197" y="79"/>
                      <a:pt x="198" y="79"/>
                      <a:pt x="199" y="78"/>
                    </a:cubicBezTo>
                    <a:cubicBezTo>
                      <a:pt x="198" y="77"/>
                      <a:pt x="198" y="74"/>
                      <a:pt x="200" y="74"/>
                    </a:cubicBezTo>
                    <a:cubicBezTo>
                      <a:pt x="199" y="75"/>
                      <a:pt x="199" y="77"/>
                      <a:pt x="200" y="77"/>
                    </a:cubicBezTo>
                    <a:cubicBezTo>
                      <a:pt x="200" y="77"/>
                      <a:pt x="200" y="76"/>
                      <a:pt x="200" y="76"/>
                    </a:cubicBezTo>
                    <a:cubicBezTo>
                      <a:pt x="201" y="77"/>
                      <a:pt x="200" y="78"/>
                      <a:pt x="201" y="79"/>
                    </a:cubicBezTo>
                    <a:cubicBezTo>
                      <a:pt x="202" y="79"/>
                      <a:pt x="203" y="79"/>
                      <a:pt x="202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1" y="80"/>
                      <a:pt x="201" y="81"/>
                      <a:pt x="201" y="81"/>
                    </a:cubicBezTo>
                    <a:cubicBezTo>
                      <a:pt x="201" y="79"/>
                      <a:pt x="200" y="79"/>
                      <a:pt x="200" y="81"/>
                    </a:cubicBezTo>
                    <a:cubicBezTo>
                      <a:pt x="200" y="81"/>
                      <a:pt x="200" y="82"/>
                      <a:pt x="200" y="83"/>
                    </a:cubicBezTo>
                    <a:cubicBezTo>
                      <a:pt x="200" y="81"/>
                      <a:pt x="202" y="81"/>
                      <a:pt x="202" y="83"/>
                    </a:cubicBezTo>
                    <a:cubicBezTo>
                      <a:pt x="200" y="82"/>
                      <a:pt x="201" y="84"/>
                      <a:pt x="202" y="85"/>
                    </a:cubicBezTo>
                    <a:cubicBezTo>
                      <a:pt x="201" y="83"/>
                      <a:pt x="204" y="81"/>
                      <a:pt x="204" y="80"/>
                    </a:cubicBezTo>
                    <a:cubicBezTo>
                      <a:pt x="204" y="80"/>
                      <a:pt x="204" y="83"/>
                      <a:pt x="205" y="81"/>
                    </a:cubicBezTo>
                    <a:cubicBezTo>
                      <a:pt x="206" y="81"/>
                      <a:pt x="206" y="80"/>
                      <a:pt x="206" y="79"/>
                    </a:cubicBezTo>
                    <a:cubicBezTo>
                      <a:pt x="208" y="79"/>
                      <a:pt x="206" y="78"/>
                      <a:pt x="206" y="78"/>
                    </a:cubicBezTo>
                    <a:cubicBezTo>
                      <a:pt x="207" y="77"/>
                      <a:pt x="208" y="77"/>
                      <a:pt x="209" y="77"/>
                    </a:cubicBezTo>
                    <a:cubicBezTo>
                      <a:pt x="209" y="77"/>
                      <a:pt x="209" y="77"/>
                      <a:pt x="209" y="78"/>
                    </a:cubicBezTo>
                    <a:cubicBezTo>
                      <a:pt x="207" y="78"/>
                      <a:pt x="208" y="79"/>
                      <a:pt x="209" y="80"/>
                    </a:cubicBezTo>
                    <a:cubicBezTo>
                      <a:pt x="209" y="80"/>
                      <a:pt x="208" y="80"/>
                      <a:pt x="208" y="81"/>
                    </a:cubicBezTo>
                    <a:cubicBezTo>
                      <a:pt x="208" y="80"/>
                      <a:pt x="208" y="80"/>
                      <a:pt x="208" y="80"/>
                    </a:cubicBezTo>
                    <a:cubicBezTo>
                      <a:pt x="207" y="80"/>
                      <a:pt x="206" y="80"/>
                      <a:pt x="206" y="81"/>
                    </a:cubicBezTo>
                    <a:cubicBezTo>
                      <a:pt x="207" y="81"/>
                      <a:pt x="207" y="81"/>
                      <a:pt x="208" y="81"/>
                    </a:cubicBezTo>
                    <a:cubicBezTo>
                      <a:pt x="208" y="82"/>
                      <a:pt x="208" y="82"/>
                      <a:pt x="208" y="82"/>
                    </a:cubicBezTo>
                    <a:cubicBezTo>
                      <a:pt x="207" y="82"/>
                      <a:pt x="207" y="82"/>
                      <a:pt x="206" y="82"/>
                    </a:cubicBezTo>
                    <a:cubicBezTo>
                      <a:pt x="207" y="83"/>
                      <a:pt x="207" y="83"/>
                      <a:pt x="207" y="83"/>
                    </a:cubicBezTo>
                    <a:cubicBezTo>
                      <a:pt x="207" y="83"/>
                      <a:pt x="202" y="82"/>
                      <a:pt x="203" y="85"/>
                    </a:cubicBezTo>
                    <a:cubicBezTo>
                      <a:pt x="205" y="87"/>
                      <a:pt x="208" y="84"/>
                      <a:pt x="209" y="83"/>
                    </a:cubicBezTo>
                    <a:cubicBezTo>
                      <a:pt x="208" y="85"/>
                      <a:pt x="208" y="84"/>
                      <a:pt x="207" y="85"/>
                    </a:cubicBezTo>
                    <a:cubicBezTo>
                      <a:pt x="206" y="86"/>
                      <a:pt x="205" y="86"/>
                      <a:pt x="205" y="88"/>
                    </a:cubicBezTo>
                    <a:cubicBezTo>
                      <a:pt x="206" y="88"/>
                      <a:pt x="207" y="88"/>
                      <a:pt x="207" y="88"/>
                    </a:cubicBezTo>
                    <a:cubicBezTo>
                      <a:pt x="207" y="87"/>
                      <a:pt x="209" y="84"/>
                      <a:pt x="209" y="86"/>
                    </a:cubicBezTo>
                    <a:cubicBezTo>
                      <a:pt x="209" y="88"/>
                      <a:pt x="207" y="88"/>
                      <a:pt x="208" y="89"/>
                    </a:cubicBezTo>
                    <a:cubicBezTo>
                      <a:pt x="208" y="89"/>
                      <a:pt x="208" y="89"/>
                      <a:pt x="208" y="88"/>
                    </a:cubicBezTo>
                    <a:cubicBezTo>
                      <a:pt x="208" y="89"/>
                      <a:pt x="209" y="89"/>
                      <a:pt x="209" y="89"/>
                    </a:cubicBezTo>
                    <a:cubicBezTo>
                      <a:pt x="209" y="89"/>
                      <a:pt x="209" y="89"/>
                      <a:pt x="210" y="89"/>
                    </a:cubicBezTo>
                    <a:cubicBezTo>
                      <a:pt x="209" y="91"/>
                      <a:pt x="213" y="92"/>
                      <a:pt x="213" y="89"/>
                    </a:cubicBezTo>
                    <a:cubicBezTo>
                      <a:pt x="213" y="90"/>
                      <a:pt x="213" y="91"/>
                      <a:pt x="212" y="92"/>
                    </a:cubicBezTo>
                    <a:cubicBezTo>
                      <a:pt x="215" y="91"/>
                      <a:pt x="214" y="89"/>
                      <a:pt x="215" y="87"/>
                    </a:cubicBezTo>
                    <a:cubicBezTo>
                      <a:pt x="216" y="86"/>
                      <a:pt x="218" y="86"/>
                      <a:pt x="216" y="84"/>
                    </a:cubicBezTo>
                    <a:cubicBezTo>
                      <a:pt x="215" y="83"/>
                      <a:pt x="215" y="83"/>
                      <a:pt x="214" y="82"/>
                    </a:cubicBezTo>
                    <a:cubicBezTo>
                      <a:pt x="211" y="77"/>
                      <a:pt x="219" y="76"/>
                      <a:pt x="220" y="72"/>
                    </a:cubicBezTo>
                    <a:cubicBezTo>
                      <a:pt x="220" y="73"/>
                      <a:pt x="221" y="73"/>
                      <a:pt x="221" y="73"/>
                    </a:cubicBezTo>
                    <a:cubicBezTo>
                      <a:pt x="220" y="75"/>
                      <a:pt x="218" y="76"/>
                      <a:pt x="217" y="76"/>
                    </a:cubicBezTo>
                    <a:cubicBezTo>
                      <a:pt x="216" y="77"/>
                      <a:pt x="214" y="80"/>
                      <a:pt x="214" y="80"/>
                    </a:cubicBezTo>
                    <a:cubicBezTo>
                      <a:pt x="215" y="82"/>
                      <a:pt x="216" y="83"/>
                      <a:pt x="217" y="84"/>
                    </a:cubicBezTo>
                    <a:cubicBezTo>
                      <a:pt x="219" y="85"/>
                      <a:pt x="215" y="88"/>
                      <a:pt x="218" y="88"/>
                    </a:cubicBezTo>
                    <a:cubicBezTo>
                      <a:pt x="216" y="88"/>
                      <a:pt x="217" y="88"/>
                      <a:pt x="216" y="90"/>
                    </a:cubicBezTo>
                    <a:cubicBezTo>
                      <a:pt x="216" y="90"/>
                      <a:pt x="217" y="90"/>
                      <a:pt x="217" y="90"/>
                    </a:cubicBezTo>
                    <a:cubicBezTo>
                      <a:pt x="216" y="91"/>
                      <a:pt x="216" y="91"/>
                      <a:pt x="216" y="92"/>
                    </a:cubicBezTo>
                    <a:cubicBezTo>
                      <a:pt x="215" y="92"/>
                      <a:pt x="214" y="92"/>
                      <a:pt x="213" y="93"/>
                    </a:cubicBezTo>
                    <a:cubicBezTo>
                      <a:pt x="213" y="95"/>
                      <a:pt x="209" y="92"/>
                      <a:pt x="209" y="92"/>
                    </a:cubicBezTo>
                    <a:cubicBezTo>
                      <a:pt x="209" y="91"/>
                      <a:pt x="209" y="91"/>
                      <a:pt x="209" y="91"/>
                    </a:cubicBezTo>
                    <a:cubicBezTo>
                      <a:pt x="208" y="91"/>
                      <a:pt x="208" y="92"/>
                      <a:pt x="207" y="93"/>
                    </a:cubicBezTo>
                    <a:cubicBezTo>
                      <a:pt x="207" y="90"/>
                      <a:pt x="204" y="91"/>
                      <a:pt x="203" y="90"/>
                    </a:cubicBezTo>
                    <a:cubicBezTo>
                      <a:pt x="204" y="90"/>
                      <a:pt x="204" y="89"/>
                      <a:pt x="204" y="88"/>
                    </a:cubicBezTo>
                    <a:cubicBezTo>
                      <a:pt x="203" y="88"/>
                      <a:pt x="203" y="89"/>
                      <a:pt x="202" y="90"/>
                    </a:cubicBezTo>
                    <a:cubicBezTo>
                      <a:pt x="201" y="90"/>
                      <a:pt x="201" y="90"/>
                      <a:pt x="200" y="90"/>
                    </a:cubicBezTo>
                    <a:cubicBezTo>
                      <a:pt x="200" y="89"/>
                      <a:pt x="200" y="89"/>
                      <a:pt x="200" y="89"/>
                    </a:cubicBezTo>
                    <a:cubicBezTo>
                      <a:pt x="200" y="88"/>
                      <a:pt x="200" y="88"/>
                      <a:pt x="199" y="88"/>
                    </a:cubicBezTo>
                    <a:cubicBezTo>
                      <a:pt x="199" y="91"/>
                      <a:pt x="198" y="89"/>
                      <a:pt x="197" y="88"/>
                    </a:cubicBezTo>
                    <a:cubicBezTo>
                      <a:pt x="197" y="89"/>
                      <a:pt x="197" y="90"/>
                      <a:pt x="198" y="90"/>
                    </a:cubicBezTo>
                    <a:cubicBezTo>
                      <a:pt x="198" y="91"/>
                      <a:pt x="198" y="92"/>
                      <a:pt x="197" y="93"/>
                    </a:cubicBezTo>
                    <a:cubicBezTo>
                      <a:pt x="197" y="91"/>
                      <a:pt x="195" y="92"/>
                      <a:pt x="195" y="94"/>
                    </a:cubicBezTo>
                    <a:cubicBezTo>
                      <a:pt x="197" y="93"/>
                      <a:pt x="198" y="95"/>
                      <a:pt x="197" y="96"/>
                    </a:cubicBezTo>
                    <a:cubicBezTo>
                      <a:pt x="198" y="95"/>
                      <a:pt x="198" y="94"/>
                      <a:pt x="198" y="92"/>
                    </a:cubicBezTo>
                    <a:cubicBezTo>
                      <a:pt x="198" y="93"/>
                      <a:pt x="198" y="94"/>
                      <a:pt x="199" y="95"/>
                    </a:cubicBezTo>
                    <a:cubicBezTo>
                      <a:pt x="199" y="94"/>
                      <a:pt x="199" y="93"/>
                      <a:pt x="199" y="91"/>
                    </a:cubicBezTo>
                    <a:cubicBezTo>
                      <a:pt x="200" y="93"/>
                      <a:pt x="200" y="94"/>
                      <a:pt x="200" y="95"/>
                    </a:cubicBezTo>
                    <a:cubicBezTo>
                      <a:pt x="201" y="94"/>
                      <a:pt x="201" y="93"/>
                      <a:pt x="200" y="92"/>
                    </a:cubicBezTo>
                    <a:cubicBezTo>
                      <a:pt x="201" y="93"/>
                      <a:pt x="202" y="93"/>
                      <a:pt x="202" y="92"/>
                    </a:cubicBezTo>
                    <a:cubicBezTo>
                      <a:pt x="202" y="92"/>
                      <a:pt x="202" y="93"/>
                      <a:pt x="202" y="93"/>
                    </a:cubicBezTo>
                    <a:cubicBezTo>
                      <a:pt x="203" y="93"/>
                      <a:pt x="203" y="93"/>
                      <a:pt x="203" y="92"/>
                    </a:cubicBezTo>
                    <a:cubicBezTo>
                      <a:pt x="204" y="92"/>
                      <a:pt x="204" y="92"/>
                      <a:pt x="205" y="92"/>
                    </a:cubicBezTo>
                    <a:cubicBezTo>
                      <a:pt x="204" y="93"/>
                      <a:pt x="204" y="93"/>
                      <a:pt x="204" y="94"/>
                    </a:cubicBezTo>
                    <a:cubicBezTo>
                      <a:pt x="203" y="94"/>
                      <a:pt x="202" y="94"/>
                      <a:pt x="201" y="95"/>
                    </a:cubicBezTo>
                    <a:cubicBezTo>
                      <a:pt x="203" y="97"/>
                      <a:pt x="205" y="95"/>
                      <a:pt x="206" y="95"/>
                    </a:cubicBezTo>
                    <a:cubicBezTo>
                      <a:pt x="206" y="96"/>
                      <a:pt x="206" y="96"/>
                      <a:pt x="206" y="96"/>
                    </a:cubicBezTo>
                    <a:cubicBezTo>
                      <a:pt x="204" y="96"/>
                      <a:pt x="203" y="97"/>
                      <a:pt x="205" y="98"/>
                    </a:cubicBezTo>
                    <a:cubicBezTo>
                      <a:pt x="203" y="98"/>
                      <a:pt x="203" y="98"/>
                      <a:pt x="203" y="97"/>
                    </a:cubicBezTo>
                    <a:cubicBezTo>
                      <a:pt x="202" y="97"/>
                      <a:pt x="202" y="96"/>
                      <a:pt x="201" y="95"/>
                    </a:cubicBezTo>
                    <a:cubicBezTo>
                      <a:pt x="201" y="97"/>
                      <a:pt x="201" y="98"/>
                      <a:pt x="200" y="96"/>
                    </a:cubicBezTo>
                    <a:cubicBezTo>
                      <a:pt x="200" y="97"/>
                      <a:pt x="200" y="97"/>
                      <a:pt x="199" y="98"/>
                    </a:cubicBezTo>
                    <a:cubicBezTo>
                      <a:pt x="199" y="97"/>
                      <a:pt x="200" y="97"/>
                      <a:pt x="200" y="97"/>
                    </a:cubicBezTo>
                    <a:cubicBezTo>
                      <a:pt x="199" y="97"/>
                      <a:pt x="199" y="97"/>
                      <a:pt x="198" y="98"/>
                    </a:cubicBezTo>
                    <a:cubicBezTo>
                      <a:pt x="199" y="98"/>
                      <a:pt x="198" y="99"/>
                      <a:pt x="199" y="99"/>
                    </a:cubicBezTo>
                    <a:cubicBezTo>
                      <a:pt x="199" y="99"/>
                      <a:pt x="198" y="99"/>
                      <a:pt x="198" y="99"/>
                    </a:cubicBezTo>
                    <a:cubicBezTo>
                      <a:pt x="197" y="100"/>
                      <a:pt x="197" y="101"/>
                      <a:pt x="198" y="103"/>
                    </a:cubicBezTo>
                    <a:cubicBezTo>
                      <a:pt x="195" y="102"/>
                      <a:pt x="197" y="100"/>
                      <a:pt x="197" y="99"/>
                    </a:cubicBezTo>
                    <a:cubicBezTo>
                      <a:pt x="197" y="98"/>
                      <a:pt x="195" y="99"/>
                      <a:pt x="194" y="100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2"/>
                      <a:pt x="196" y="103"/>
                      <a:pt x="197" y="105"/>
                    </a:cubicBezTo>
                    <a:cubicBezTo>
                      <a:pt x="197" y="106"/>
                      <a:pt x="197" y="108"/>
                      <a:pt x="198" y="110"/>
                    </a:cubicBezTo>
                    <a:cubicBezTo>
                      <a:pt x="198" y="109"/>
                      <a:pt x="198" y="109"/>
                      <a:pt x="198" y="108"/>
                    </a:cubicBezTo>
                    <a:cubicBezTo>
                      <a:pt x="199" y="109"/>
                      <a:pt x="200" y="110"/>
                      <a:pt x="200" y="111"/>
                    </a:cubicBezTo>
                    <a:cubicBezTo>
                      <a:pt x="200" y="109"/>
                      <a:pt x="200" y="108"/>
                      <a:pt x="200" y="107"/>
                    </a:cubicBezTo>
                    <a:cubicBezTo>
                      <a:pt x="202" y="107"/>
                      <a:pt x="201" y="108"/>
                      <a:pt x="201" y="109"/>
                    </a:cubicBezTo>
                    <a:cubicBezTo>
                      <a:pt x="202" y="109"/>
                      <a:pt x="201" y="108"/>
                      <a:pt x="202" y="108"/>
                    </a:cubicBezTo>
                    <a:cubicBezTo>
                      <a:pt x="202" y="109"/>
                      <a:pt x="206" y="112"/>
                      <a:pt x="204" y="113"/>
                    </a:cubicBezTo>
                    <a:cubicBezTo>
                      <a:pt x="208" y="114"/>
                      <a:pt x="205" y="114"/>
                      <a:pt x="206" y="117"/>
                    </a:cubicBezTo>
                    <a:cubicBezTo>
                      <a:pt x="206" y="117"/>
                      <a:pt x="207" y="117"/>
                      <a:pt x="207" y="116"/>
                    </a:cubicBezTo>
                    <a:cubicBezTo>
                      <a:pt x="206" y="115"/>
                      <a:pt x="207" y="115"/>
                      <a:pt x="208" y="115"/>
                    </a:cubicBezTo>
                    <a:cubicBezTo>
                      <a:pt x="208" y="115"/>
                      <a:pt x="208" y="115"/>
                      <a:pt x="208" y="116"/>
                    </a:cubicBezTo>
                    <a:cubicBezTo>
                      <a:pt x="208" y="116"/>
                      <a:pt x="211" y="117"/>
                      <a:pt x="208" y="118"/>
                    </a:cubicBezTo>
                    <a:cubicBezTo>
                      <a:pt x="210" y="118"/>
                      <a:pt x="211" y="120"/>
                      <a:pt x="213" y="121"/>
                    </a:cubicBezTo>
                    <a:cubicBezTo>
                      <a:pt x="213" y="120"/>
                      <a:pt x="212" y="117"/>
                      <a:pt x="212" y="117"/>
                    </a:cubicBezTo>
                    <a:cubicBezTo>
                      <a:pt x="214" y="116"/>
                      <a:pt x="212" y="114"/>
                      <a:pt x="211" y="114"/>
                    </a:cubicBezTo>
                    <a:cubicBezTo>
                      <a:pt x="213" y="113"/>
                      <a:pt x="214" y="110"/>
                      <a:pt x="214" y="108"/>
                    </a:cubicBezTo>
                    <a:cubicBezTo>
                      <a:pt x="215" y="109"/>
                      <a:pt x="216" y="110"/>
                      <a:pt x="217" y="110"/>
                    </a:cubicBezTo>
                    <a:cubicBezTo>
                      <a:pt x="217" y="112"/>
                      <a:pt x="215" y="113"/>
                      <a:pt x="213" y="113"/>
                    </a:cubicBezTo>
                    <a:cubicBezTo>
                      <a:pt x="214" y="114"/>
                      <a:pt x="214" y="115"/>
                      <a:pt x="215" y="116"/>
                    </a:cubicBezTo>
                    <a:cubicBezTo>
                      <a:pt x="215" y="117"/>
                      <a:pt x="216" y="118"/>
                      <a:pt x="217" y="118"/>
                    </a:cubicBezTo>
                    <a:cubicBezTo>
                      <a:pt x="217" y="119"/>
                      <a:pt x="216" y="120"/>
                      <a:pt x="216" y="120"/>
                    </a:cubicBezTo>
                    <a:cubicBezTo>
                      <a:pt x="219" y="119"/>
                      <a:pt x="217" y="117"/>
                      <a:pt x="217" y="115"/>
                    </a:cubicBezTo>
                    <a:cubicBezTo>
                      <a:pt x="217" y="116"/>
                      <a:pt x="218" y="116"/>
                      <a:pt x="218" y="117"/>
                    </a:cubicBezTo>
                    <a:cubicBezTo>
                      <a:pt x="218" y="116"/>
                      <a:pt x="218" y="116"/>
                      <a:pt x="218" y="115"/>
                    </a:cubicBezTo>
                    <a:cubicBezTo>
                      <a:pt x="217" y="114"/>
                      <a:pt x="221" y="110"/>
                      <a:pt x="221" y="108"/>
                    </a:cubicBezTo>
                    <a:cubicBezTo>
                      <a:pt x="221" y="109"/>
                      <a:pt x="222" y="109"/>
                      <a:pt x="222" y="110"/>
                    </a:cubicBezTo>
                    <a:cubicBezTo>
                      <a:pt x="222" y="109"/>
                      <a:pt x="222" y="107"/>
                      <a:pt x="224" y="107"/>
                    </a:cubicBezTo>
                    <a:cubicBezTo>
                      <a:pt x="223" y="106"/>
                      <a:pt x="224" y="105"/>
                      <a:pt x="224" y="104"/>
                    </a:cubicBezTo>
                    <a:cubicBezTo>
                      <a:pt x="225" y="104"/>
                      <a:pt x="225" y="104"/>
                      <a:pt x="225" y="103"/>
                    </a:cubicBezTo>
                    <a:cubicBezTo>
                      <a:pt x="224" y="103"/>
                      <a:pt x="224" y="102"/>
                      <a:pt x="225" y="101"/>
                    </a:cubicBezTo>
                    <a:cubicBezTo>
                      <a:pt x="225" y="102"/>
                      <a:pt x="225" y="102"/>
                      <a:pt x="225" y="103"/>
                    </a:cubicBezTo>
                    <a:cubicBezTo>
                      <a:pt x="226" y="102"/>
                      <a:pt x="226" y="103"/>
                      <a:pt x="226" y="104"/>
                    </a:cubicBezTo>
                    <a:cubicBezTo>
                      <a:pt x="226" y="105"/>
                      <a:pt x="224" y="105"/>
                      <a:pt x="224" y="105"/>
                    </a:cubicBezTo>
                    <a:cubicBezTo>
                      <a:pt x="224" y="105"/>
                      <a:pt x="224" y="106"/>
                      <a:pt x="224" y="106"/>
                    </a:cubicBezTo>
                    <a:cubicBezTo>
                      <a:pt x="224" y="106"/>
                      <a:pt x="225" y="107"/>
                      <a:pt x="225" y="107"/>
                    </a:cubicBezTo>
                    <a:cubicBezTo>
                      <a:pt x="225" y="107"/>
                      <a:pt x="224" y="108"/>
                      <a:pt x="224" y="108"/>
                    </a:cubicBezTo>
                    <a:cubicBezTo>
                      <a:pt x="224" y="107"/>
                      <a:pt x="223" y="108"/>
                      <a:pt x="223" y="108"/>
                    </a:cubicBezTo>
                    <a:cubicBezTo>
                      <a:pt x="223" y="108"/>
                      <a:pt x="223" y="109"/>
                      <a:pt x="223" y="110"/>
                    </a:cubicBezTo>
                    <a:cubicBezTo>
                      <a:pt x="222" y="111"/>
                      <a:pt x="216" y="120"/>
                      <a:pt x="222" y="120"/>
                    </a:cubicBezTo>
                    <a:cubicBezTo>
                      <a:pt x="221" y="119"/>
                      <a:pt x="221" y="119"/>
                      <a:pt x="222" y="118"/>
                    </a:cubicBezTo>
                    <a:cubicBezTo>
                      <a:pt x="223" y="116"/>
                      <a:pt x="222" y="118"/>
                      <a:pt x="222" y="118"/>
                    </a:cubicBezTo>
                    <a:cubicBezTo>
                      <a:pt x="224" y="118"/>
                      <a:pt x="225" y="117"/>
                      <a:pt x="227" y="117"/>
                    </a:cubicBezTo>
                    <a:cubicBezTo>
                      <a:pt x="226" y="118"/>
                      <a:pt x="222" y="119"/>
                      <a:pt x="223" y="120"/>
                    </a:cubicBezTo>
                    <a:cubicBezTo>
                      <a:pt x="223" y="121"/>
                      <a:pt x="226" y="119"/>
                      <a:pt x="225" y="122"/>
                    </a:cubicBezTo>
                    <a:cubicBezTo>
                      <a:pt x="225" y="121"/>
                      <a:pt x="225" y="121"/>
                      <a:pt x="224" y="121"/>
                    </a:cubicBezTo>
                    <a:cubicBezTo>
                      <a:pt x="224" y="121"/>
                      <a:pt x="223" y="122"/>
                      <a:pt x="223" y="122"/>
                    </a:cubicBezTo>
                    <a:cubicBezTo>
                      <a:pt x="223" y="122"/>
                      <a:pt x="222" y="122"/>
                      <a:pt x="222" y="123"/>
                    </a:cubicBezTo>
                    <a:cubicBezTo>
                      <a:pt x="222" y="123"/>
                      <a:pt x="222" y="122"/>
                      <a:pt x="222" y="122"/>
                    </a:cubicBezTo>
                    <a:cubicBezTo>
                      <a:pt x="218" y="122"/>
                      <a:pt x="216" y="125"/>
                      <a:pt x="217" y="128"/>
                    </a:cubicBezTo>
                    <a:cubicBezTo>
                      <a:pt x="218" y="128"/>
                      <a:pt x="219" y="128"/>
                      <a:pt x="219" y="128"/>
                    </a:cubicBezTo>
                    <a:cubicBezTo>
                      <a:pt x="219" y="128"/>
                      <a:pt x="219" y="127"/>
                      <a:pt x="219" y="126"/>
                    </a:cubicBezTo>
                    <a:cubicBezTo>
                      <a:pt x="219" y="126"/>
                      <a:pt x="221" y="127"/>
                      <a:pt x="221" y="127"/>
                    </a:cubicBezTo>
                    <a:cubicBezTo>
                      <a:pt x="221" y="127"/>
                      <a:pt x="222" y="126"/>
                      <a:pt x="222" y="127"/>
                    </a:cubicBezTo>
                    <a:cubicBezTo>
                      <a:pt x="222" y="127"/>
                      <a:pt x="222" y="127"/>
                      <a:pt x="223" y="127"/>
                    </a:cubicBezTo>
                    <a:cubicBezTo>
                      <a:pt x="223" y="126"/>
                      <a:pt x="223" y="126"/>
                      <a:pt x="223" y="126"/>
                    </a:cubicBezTo>
                    <a:cubicBezTo>
                      <a:pt x="224" y="126"/>
                      <a:pt x="224" y="126"/>
                      <a:pt x="224" y="127"/>
                    </a:cubicBezTo>
                    <a:cubicBezTo>
                      <a:pt x="225" y="126"/>
                      <a:pt x="225" y="126"/>
                      <a:pt x="226" y="125"/>
                    </a:cubicBezTo>
                    <a:cubicBezTo>
                      <a:pt x="226" y="126"/>
                      <a:pt x="226" y="126"/>
                      <a:pt x="226" y="127"/>
                    </a:cubicBezTo>
                    <a:cubicBezTo>
                      <a:pt x="227" y="126"/>
                      <a:pt x="229" y="124"/>
                      <a:pt x="229" y="126"/>
                    </a:cubicBezTo>
                    <a:cubicBezTo>
                      <a:pt x="228" y="126"/>
                      <a:pt x="228" y="126"/>
                      <a:pt x="227" y="127"/>
                    </a:cubicBezTo>
                    <a:cubicBezTo>
                      <a:pt x="228" y="127"/>
                      <a:pt x="228" y="127"/>
                      <a:pt x="229" y="127"/>
                    </a:cubicBezTo>
                    <a:cubicBezTo>
                      <a:pt x="229" y="127"/>
                      <a:pt x="228" y="128"/>
                      <a:pt x="227" y="128"/>
                    </a:cubicBezTo>
                    <a:cubicBezTo>
                      <a:pt x="227" y="128"/>
                      <a:pt x="227" y="128"/>
                      <a:pt x="227" y="127"/>
                    </a:cubicBezTo>
                    <a:cubicBezTo>
                      <a:pt x="227" y="128"/>
                      <a:pt x="226" y="128"/>
                      <a:pt x="226" y="128"/>
                    </a:cubicBezTo>
                    <a:cubicBezTo>
                      <a:pt x="226" y="128"/>
                      <a:pt x="226" y="128"/>
                      <a:pt x="226" y="127"/>
                    </a:cubicBezTo>
                    <a:cubicBezTo>
                      <a:pt x="225" y="128"/>
                      <a:pt x="225" y="128"/>
                      <a:pt x="224" y="128"/>
                    </a:cubicBezTo>
                    <a:cubicBezTo>
                      <a:pt x="224" y="129"/>
                      <a:pt x="224" y="130"/>
                      <a:pt x="224" y="131"/>
                    </a:cubicBezTo>
                    <a:cubicBezTo>
                      <a:pt x="224" y="130"/>
                      <a:pt x="224" y="130"/>
                      <a:pt x="223" y="129"/>
                    </a:cubicBezTo>
                    <a:cubicBezTo>
                      <a:pt x="223" y="130"/>
                      <a:pt x="223" y="130"/>
                      <a:pt x="223" y="131"/>
                    </a:cubicBezTo>
                    <a:cubicBezTo>
                      <a:pt x="222" y="131"/>
                      <a:pt x="222" y="131"/>
                      <a:pt x="222" y="131"/>
                    </a:cubicBezTo>
                    <a:cubicBezTo>
                      <a:pt x="222" y="131"/>
                      <a:pt x="222" y="132"/>
                      <a:pt x="223" y="132"/>
                    </a:cubicBezTo>
                    <a:cubicBezTo>
                      <a:pt x="222" y="132"/>
                      <a:pt x="222" y="132"/>
                      <a:pt x="221" y="132"/>
                    </a:cubicBezTo>
                    <a:cubicBezTo>
                      <a:pt x="222" y="133"/>
                      <a:pt x="222" y="132"/>
                      <a:pt x="222" y="134"/>
                    </a:cubicBezTo>
                    <a:cubicBezTo>
                      <a:pt x="223" y="133"/>
                      <a:pt x="225" y="132"/>
                      <a:pt x="226" y="133"/>
                    </a:cubicBezTo>
                    <a:cubicBezTo>
                      <a:pt x="227" y="133"/>
                      <a:pt x="227" y="132"/>
                      <a:pt x="227" y="131"/>
                    </a:cubicBezTo>
                    <a:cubicBezTo>
                      <a:pt x="228" y="130"/>
                      <a:pt x="229" y="130"/>
                      <a:pt x="230" y="131"/>
                    </a:cubicBezTo>
                    <a:cubicBezTo>
                      <a:pt x="229" y="131"/>
                      <a:pt x="228" y="132"/>
                      <a:pt x="228" y="132"/>
                    </a:cubicBezTo>
                    <a:cubicBezTo>
                      <a:pt x="229" y="132"/>
                      <a:pt x="228" y="132"/>
                      <a:pt x="229" y="132"/>
                    </a:cubicBezTo>
                    <a:cubicBezTo>
                      <a:pt x="228" y="133"/>
                      <a:pt x="227" y="133"/>
                      <a:pt x="227" y="135"/>
                    </a:cubicBezTo>
                    <a:cubicBezTo>
                      <a:pt x="226" y="135"/>
                      <a:pt x="225" y="135"/>
                      <a:pt x="224" y="135"/>
                    </a:cubicBezTo>
                    <a:cubicBezTo>
                      <a:pt x="225" y="135"/>
                      <a:pt x="224" y="135"/>
                      <a:pt x="225" y="135"/>
                    </a:cubicBezTo>
                    <a:cubicBezTo>
                      <a:pt x="225" y="136"/>
                      <a:pt x="225" y="136"/>
                      <a:pt x="225" y="136"/>
                    </a:cubicBezTo>
                    <a:cubicBezTo>
                      <a:pt x="225" y="136"/>
                      <a:pt x="224" y="136"/>
                      <a:pt x="223" y="136"/>
                    </a:cubicBezTo>
                    <a:cubicBezTo>
                      <a:pt x="223" y="136"/>
                      <a:pt x="223" y="135"/>
                      <a:pt x="223" y="135"/>
                    </a:cubicBezTo>
                    <a:cubicBezTo>
                      <a:pt x="223" y="135"/>
                      <a:pt x="222" y="135"/>
                      <a:pt x="222" y="135"/>
                    </a:cubicBezTo>
                    <a:cubicBezTo>
                      <a:pt x="222" y="136"/>
                      <a:pt x="223" y="136"/>
                      <a:pt x="223" y="136"/>
                    </a:cubicBezTo>
                    <a:cubicBezTo>
                      <a:pt x="223" y="136"/>
                      <a:pt x="222" y="137"/>
                      <a:pt x="222" y="136"/>
                    </a:cubicBezTo>
                    <a:cubicBezTo>
                      <a:pt x="223" y="137"/>
                      <a:pt x="222" y="137"/>
                      <a:pt x="223" y="137"/>
                    </a:cubicBezTo>
                    <a:cubicBezTo>
                      <a:pt x="221" y="137"/>
                      <a:pt x="221" y="139"/>
                      <a:pt x="220" y="140"/>
                    </a:cubicBezTo>
                    <a:cubicBezTo>
                      <a:pt x="221" y="140"/>
                      <a:pt x="222" y="138"/>
                      <a:pt x="223" y="138"/>
                    </a:cubicBezTo>
                    <a:cubicBezTo>
                      <a:pt x="223" y="139"/>
                      <a:pt x="222" y="140"/>
                      <a:pt x="222" y="141"/>
                    </a:cubicBezTo>
                    <a:cubicBezTo>
                      <a:pt x="223" y="141"/>
                      <a:pt x="223" y="141"/>
                      <a:pt x="223" y="141"/>
                    </a:cubicBezTo>
                    <a:cubicBezTo>
                      <a:pt x="223" y="142"/>
                      <a:pt x="222" y="142"/>
                      <a:pt x="221" y="143"/>
                    </a:cubicBezTo>
                    <a:cubicBezTo>
                      <a:pt x="221" y="142"/>
                      <a:pt x="221" y="142"/>
                      <a:pt x="221" y="141"/>
                    </a:cubicBezTo>
                    <a:cubicBezTo>
                      <a:pt x="220" y="144"/>
                      <a:pt x="223" y="145"/>
                      <a:pt x="222" y="143"/>
                    </a:cubicBezTo>
                    <a:cubicBezTo>
                      <a:pt x="223" y="143"/>
                      <a:pt x="223" y="143"/>
                      <a:pt x="224" y="143"/>
                    </a:cubicBezTo>
                    <a:cubicBezTo>
                      <a:pt x="224" y="143"/>
                      <a:pt x="223" y="144"/>
                      <a:pt x="223" y="144"/>
                    </a:cubicBezTo>
                    <a:cubicBezTo>
                      <a:pt x="224" y="143"/>
                      <a:pt x="224" y="144"/>
                      <a:pt x="225" y="143"/>
                    </a:cubicBezTo>
                    <a:cubicBezTo>
                      <a:pt x="225" y="143"/>
                      <a:pt x="225" y="143"/>
                      <a:pt x="225" y="143"/>
                    </a:cubicBezTo>
                    <a:cubicBezTo>
                      <a:pt x="225" y="143"/>
                      <a:pt x="225" y="142"/>
                      <a:pt x="225" y="142"/>
                    </a:cubicBezTo>
                    <a:cubicBezTo>
                      <a:pt x="225" y="142"/>
                      <a:pt x="224" y="142"/>
                      <a:pt x="225" y="141"/>
                    </a:cubicBezTo>
                    <a:cubicBezTo>
                      <a:pt x="225" y="141"/>
                      <a:pt x="226" y="141"/>
                      <a:pt x="226" y="142"/>
                    </a:cubicBezTo>
                    <a:cubicBezTo>
                      <a:pt x="227" y="141"/>
                      <a:pt x="229" y="141"/>
                      <a:pt x="229" y="139"/>
                    </a:cubicBezTo>
                    <a:cubicBezTo>
                      <a:pt x="229" y="139"/>
                      <a:pt x="230" y="140"/>
                      <a:pt x="230" y="140"/>
                    </a:cubicBezTo>
                    <a:cubicBezTo>
                      <a:pt x="230" y="140"/>
                      <a:pt x="230" y="141"/>
                      <a:pt x="230" y="141"/>
                    </a:cubicBezTo>
                    <a:cubicBezTo>
                      <a:pt x="231" y="140"/>
                      <a:pt x="231" y="139"/>
                      <a:pt x="232" y="139"/>
                    </a:cubicBezTo>
                    <a:cubicBezTo>
                      <a:pt x="232" y="141"/>
                      <a:pt x="234" y="140"/>
                      <a:pt x="235" y="142"/>
                    </a:cubicBezTo>
                    <a:cubicBezTo>
                      <a:pt x="236" y="141"/>
                      <a:pt x="236" y="141"/>
                      <a:pt x="237" y="140"/>
                    </a:cubicBezTo>
                    <a:cubicBezTo>
                      <a:pt x="236" y="138"/>
                      <a:pt x="250" y="137"/>
                      <a:pt x="252" y="137"/>
                    </a:cubicBezTo>
                    <a:cubicBezTo>
                      <a:pt x="252" y="137"/>
                      <a:pt x="252" y="136"/>
                      <a:pt x="252" y="135"/>
                    </a:cubicBezTo>
                    <a:cubicBezTo>
                      <a:pt x="253" y="136"/>
                      <a:pt x="253" y="136"/>
                      <a:pt x="253" y="136"/>
                    </a:cubicBezTo>
                    <a:cubicBezTo>
                      <a:pt x="253" y="134"/>
                      <a:pt x="254" y="133"/>
                      <a:pt x="252" y="132"/>
                    </a:cubicBezTo>
                    <a:cubicBezTo>
                      <a:pt x="253" y="132"/>
                      <a:pt x="255" y="131"/>
                      <a:pt x="255" y="130"/>
                    </a:cubicBezTo>
                    <a:cubicBezTo>
                      <a:pt x="255" y="130"/>
                      <a:pt x="255" y="130"/>
                      <a:pt x="256" y="130"/>
                    </a:cubicBezTo>
                    <a:cubicBezTo>
                      <a:pt x="256" y="129"/>
                      <a:pt x="257" y="129"/>
                      <a:pt x="257" y="131"/>
                    </a:cubicBezTo>
                    <a:cubicBezTo>
                      <a:pt x="257" y="128"/>
                      <a:pt x="260" y="125"/>
                      <a:pt x="259" y="123"/>
                    </a:cubicBezTo>
                    <a:cubicBezTo>
                      <a:pt x="260" y="123"/>
                      <a:pt x="260" y="123"/>
                      <a:pt x="260" y="123"/>
                    </a:cubicBezTo>
                    <a:cubicBezTo>
                      <a:pt x="259" y="122"/>
                      <a:pt x="260" y="121"/>
                      <a:pt x="261" y="121"/>
                    </a:cubicBezTo>
                    <a:cubicBezTo>
                      <a:pt x="259" y="118"/>
                      <a:pt x="264" y="120"/>
                      <a:pt x="263" y="117"/>
                    </a:cubicBezTo>
                    <a:cubicBezTo>
                      <a:pt x="263" y="117"/>
                      <a:pt x="263" y="117"/>
                      <a:pt x="263" y="117"/>
                    </a:cubicBezTo>
                    <a:cubicBezTo>
                      <a:pt x="263" y="117"/>
                      <a:pt x="263" y="117"/>
                      <a:pt x="263" y="118"/>
                    </a:cubicBezTo>
                    <a:cubicBezTo>
                      <a:pt x="264" y="117"/>
                      <a:pt x="264" y="117"/>
                      <a:pt x="264" y="117"/>
                    </a:cubicBezTo>
                    <a:cubicBezTo>
                      <a:pt x="265" y="118"/>
                      <a:pt x="263" y="118"/>
                      <a:pt x="263" y="119"/>
                    </a:cubicBezTo>
                    <a:cubicBezTo>
                      <a:pt x="263" y="120"/>
                      <a:pt x="263" y="121"/>
                      <a:pt x="263" y="122"/>
                    </a:cubicBezTo>
                    <a:cubicBezTo>
                      <a:pt x="264" y="120"/>
                      <a:pt x="265" y="120"/>
                      <a:pt x="265" y="119"/>
                    </a:cubicBezTo>
                    <a:cubicBezTo>
                      <a:pt x="266" y="118"/>
                      <a:pt x="266" y="117"/>
                      <a:pt x="267" y="116"/>
                    </a:cubicBezTo>
                    <a:cubicBezTo>
                      <a:pt x="268" y="114"/>
                      <a:pt x="272" y="110"/>
                      <a:pt x="268" y="110"/>
                    </a:cubicBezTo>
                    <a:cubicBezTo>
                      <a:pt x="268" y="110"/>
                      <a:pt x="268" y="110"/>
                      <a:pt x="268" y="111"/>
                    </a:cubicBezTo>
                    <a:cubicBezTo>
                      <a:pt x="267" y="110"/>
                      <a:pt x="266" y="111"/>
                      <a:pt x="265" y="110"/>
                    </a:cubicBezTo>
                    <a:cubicBezTo>
                      <a:pt x="266" y="110"/>
                      <a:pt x="267" y="110"/>
                      <a:pt x="267" y="109"/>
                    </a:cubicBezTo>
                    <a:cubicBezTo>
                      <a:pt x="266" y="109"/>
                      <a:pt x="267" y="109"/>
                      <a:pt x="266" y="108"/>
                    </a:cubicBezTo>
                    <a:cubicBezTo>
                      <a:pt x="268" y="109"/>
                      <a:pt x="267" y="107"/>
                      <a:pt x="266" y="106"/>
                    </a:cubicBezTo>
                    <a:cubicBezTo>
                      <a:pt x="265" y="106"/>
                      <a:pt x="261" y="106"/>
                      <a:pt x="264" y="105"/>
                    </a:cubicBezTo>
                    <a:cubicBezTo>
                      <a:pt x="264" y="105"/>
                      <a:pt x="264" y="104"/>
                      <a:pt x="264" y="104"/>
                    </a:cubicBezTo>
                    <a:cubicBezTo>
                      <a:pt x="265" y="105"/>
                      <a:pt x="266" y="105"/>
                      <a:pt x="267" y="106"/>
                    </a:cubicBezTo>
                    <a:cubicBezTo>
                      <a:pt x="269" y="106"/>
                      <a:pt x="269" y="107"/>
                      <a:pt x="270" y="105"/>
                    </a:cubicBezTo>
                    <a:cubicBezTo>
                      <a:pt x="270" y="105"/>
                      <a:pt x="269" y="105"/>
                      <a:pt x="269" y="105"/>
                    </a:cubicBezTo>
                    <a:moveTo>
                      <a:pt x="219" y="84"/>
                    </a:moveTo>
                    <a:cubicBezTo>
                      <a:pt x="219" y="84"/>
                      <a:pt x="220" y="84"/>
                      <a:pt x="219" y="8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72" name="Freeform 1456"/>
              <p:cNvSpPr>
                <a:spLocks/>
              </p:cNvSpPr>
              <p:nvPr/>
            </p:nvSpPr>
            <p:spPr bwMode="auto">
              <a:xfrm>
                <a:off x="4854" y="1979"/>
                <a:ext cx="6" cy="15"/>
              </a:xfrm>
              <a:custGeom>
                <a:avLst/>
                <a:gdLst>
                  <a:gd name="T0" fmla="*/ 3 w 4"/>
                  <a:gd name="T1" fmla="*/ 0 h 10"/>
                  <a:gd name="T2" fmla="*/ 2 w 4"/>
                  <a:gd name="T3" fmla="*/ 15 h 10"/>
                  <a:gd name="T4" fmla="*/ 5 w 4"/>
                  <a:gd name="T5" fmla="*/ 0 h 10"/>
                  <a:gd name="T6" fmla="*/ 3 w 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2" y="0"/>
                    </a:moveTo>
                    <a:cubicBezTo>
                      <a:pt x="4" y="3"/>
                      <a:pt x="0" y="6"/>
                      <a:pt x="1" y="10"/>
                    </a:cubicBezTo>
                    <a:cubicBezTo>
                      <a:pt x="3" y="8"/>
                      <a:pt x="3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73" name="Freeform 1457"/>
              <p:cNvSpPr>
                <a:spLocks/>
              </p:cNvSpPr>
              <p:nvPr/>
            </p:nvSpPr>
            <p:spPr bwMode="auto">
              <a:xfrm>
                <a:off x="4838" y="1994"/>
                <a:ext cx="19" cy="37"/>
              </a:xfrm>
              <a:custGeom>
                <a:avLst/>
                <a:gdLst>
                  <a:gd name="T0" fmla="*/ 16 w 12"/>
                  <a:gd name="T1" fmla="*/ 0 h 24"/>
                  <a:gd name="T2" fmla="*/ 14 w 12"/>
                  <a:gd name="T3" fmla="*/ 6 h 24"/>
                  <a:gd name="T4" fmla="*/ 10 w 12"/>
                  <a:gd name="T5" fmla="*/ 14 h 24"/>
                  <a:gd name="T6" fmla="*/ 8 w 12"/>
                  <a:gd name="T7" fmla="*/ 20 h 24"/>
                  <a:gd name="T8" fmla="*/ 3 w 12"/>
                  <a:gd name="T9" fmla="*/ 28 h 24"/>
                  <a:gd name="T10" fmla="*/ 3 w 12"/>
                  <a:gd name="T11" fmla="*/ 31 h 24"/>
                  <a:gd name="T12" fmla="*/ 3 w 12"/>
                  <a:gd name="T13" fmla="*/ 31 h 24"/>
                  <a:gd name="T14" fmla="*/ 0 w 12"/>
                  <a:gd name="T15" fmla="*/ 35 h 24"/>
                  <a:gd name="T16" fmla="*/ 11 w 12"/>
                  <a:gd name="T17" fmla="*/ 17 h 24"/>
                  <a:gd name="T18" fmla="*/ 16 w 12"/>
                  <a:gd name="T19" fmla="*/ 0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"/>
                  <a:gd name="T31" fmla="*/ 0 h 24"/>
                  <a:gd name="T32" fmla="*/ 12 w 12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" h="24">
                    <a:moveTo>
                      <a:pt x="10" y="0"/>
                    </a:moveTo>
                    <a:cubicBezTo>
                      <a:pt x="10" y="1"/>
                      <a:pt x="9" y="3"/>
                      <a:pt x="9" y="4"/>
                    </a:cubicBezTo>
                    <a:cubicBezTo>
                      <a:pt x="8" y="6"/>
                      <a:pt x="7" y="7"/>
                      <a:pt x="6" y="9"/>
                    </a:cubicBezTo>
                    <a:cubicBezTo>
                      <a:pt x="6" y="10"/>
                      <a:pt x="5" y="12"/>
                      <a:pt x="5" y="13"/>
                    </a:cubicBezTo>
                    <a:cubicBezTo>
                      <a:pt x="4" y="15"/>
                      <a:pt x="4" y="18"/>
                      <a:pt x="2" y="18"/>
                    </a:cubicBezTo>
                    <a:cubicBezTo>
                      <a:pt x="3" y="19"/>
                      <a:pt x="3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2" y="23"/>
                      <a:pt x="0" y="23"/>
                    </a:cubicBezTo>
                    <a:cubicBezTo>
                      <a:pt x="4" y="24"/>
                      <a:pt x="6" y="14"/>
                      <a:pt x="7" y="11"/>
                    </a:cubicBezTo>
                    <a:cubicBezTo>
                      <a:pt x="7" y="8"/>
                      <a:pt x="12" y="2"/>
                      <a:pt x="1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74" name="Freeform 1458"/>
              <p:cNvSpPr>
                <a:spLocks/>
              </p:cNvSpPr>
              <p:nvPr/>
            </p:nvSpPr>
            <p:spPr bwMode="auto">
              <a:xfrm>
                <a:off x="4835" y="2024"/>
                <a:ext cx="2" cy="0"/>
              </a:xfrm>
              <a:custGeom>
                <a:avLst/>
                <a:gdLst>
                  <a:gd name="T0" fmla="*/ 2 w 1"/>
                  <a:gd name="T1" fmla="*/ 0 w 1"/>
                  <a:gd name="T2" fmla="*/ 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675" name="Group 1750"/>
            <p:cNvGrpSpPr>
              <a:grpSpLocks/>
            </p:cNvGrpSpPr>
            <p:nvPr/>
          </p:nvGrpSpPr>
          <p:grpSpPr bwMode="auto">
            <a:xfrm>
              <a:off x="4022" y="1915"/>
              <a:ext cx="706" cy="322"/>
              <a:chOff x="4022" y="1915"/>
              <a:chExt cx="706" cy="322"/>
            </a:xfrm>
          </p:grpSpPr>
          <p:sp>
            <p:nvSpPr>
              <p:cNvPr id="822676" name="Freeform 1460"/>
              <p:cNvSpPr>
                <a:spLocks/>
              </p:cNvSpPr>
              <p:nvPr/>
            </p:nvSpPr>
            <p:spPr bwMode="auto">
              <a:xfrm>
                <a:off x="4715" y="2073"/>
                <a:ext cx="13" cy="20"/>
              </a:xfrm>
              <a:custGeom>
                <a:avLst/>
                <a:gdLst>
                  <a:gd name="T0" fmla="*/ 12 w 10"/>
                  <a:gd name="T1" fmla="*/ 0 h 15"/>
                  <a:gd name="T2" fmla="*/ 10 w 10"/>
                  <a:gd name="T3" fmla="*/ 0 h 15"/>
                  <a:gd name="T4" fmla="*/ 9 w 10"/>
                  <a:gd name="T5" fmla="*/ 3 h 15"/>
                  <a:gd name="T6" fmla="*/ 8 w 10"/>
                  <a:gd name="T7" fmla="*/ 4 h 15"/>
                  <a:gd name="T8" fmla="*/ 7 w 10"/>
                  <a:gd name="T9" fmla="*/ 9 h 15"/>
                  <a:gd name="T10" fmla="*/ 1 w 10"/>
                  <a:gd name="T11" fmla="*/ 15 h 15"/>
                  <a:gd name="T12" fmla="*/ 4 w 10"/>
                  <a:gd name="T13" fmla="*/ 13 h 15"/>
                  <a:gd name="T14" fmla="*/ 0 w 10"/>
                  <a:gd name="T15" fmla="*/ 16 h 15"/>
                  <a:gd name="T16" fmla="*/ 5 w 10"/>
                  <a:gd name="T17" fmla="*/ 13 h 15"/>
                  <a:gd name="T18" fmla="*/ 9 w 10"/>
                  <a:gd name="T19" fmla="*/ 7 h 15"/>
                  <a:gd name="T20" fmla="*/ 12 w 10"/>
                  <a:gd name="T21" fmla="*/ 0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"/>
                  <a:gd name="T34" fmla="*/ 0 h 15"/>
                  <a:gd name="T35" fmla="*/ 10 w 10"/>
                  <a:gd name="T36" fmla="*/ 15 h 1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" h="15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4"/>
                      <a:pt x="5" y="6"/>
                      <a:pt x="5" y="7"/>
                    </a:cubicBezTo>
                    <a:cubicBezTo>
                      <a:pt x="4" y="9"/>
                      <a:pt x="1" y="9"/>
                      <a:pt x="1" y="11"/>
                    </a:cubicBezTo>
                    <a:cubicBezTo>
                      <a:pt x="2" y="11"/>
                      <a:pt x="3" y="11"/>
                      <a:pt x="3" y="10"/>
                    </a:cubicBezTo>
                    <a:cubicBezTo>
                      <a:pt x="3" y="12"/>
                      <a:pt x="0" y="12"/>
                      <a:pt x="0" y="12"/>
                    </a:cubicBezTo>
                    <a:cubicBezTo>
                      <a:pt x="0" y="15"/>
                      <a:pt x="4" y="11"/>
                      <a:pt x="4" y="10"/>
                    </a:cubicBezTo>
                    <a:cubicBezTo>
                      <a:pt x="5" y="9"/>
                      <a:pt x="5" y="7"/>
                      <a:pt x="7" y="5"/>
                    </a:cubicBezTo>
                    <a:cubicBezTo>
                      <a:pt x="7" y="4"/>
                      <a:pt x="10" y="0"/>
                      <a:pt x="9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77" name="Freeform 1461"/>
              <p:cNvSpPr>
                <a:spLocks/>
              </p:cNvSpPr>
              <p:nvPr/>
            </p:nvSpPr>
            <p:spPr bwMode="auto">
              <a:xfrm>
                <a:off x="4687" y="2123"/>
                <a:ext cx="11" cy="11"/>
              </a:xfrm>
              <a:custGeom>
                <a:avLst/>
                <a:gdLst>
                  <a:gd name="T0" fmla="*/ 10 w 8"/>
                  <a:gd name="T1" fmla="*/ 0 h 8"/>
                  <a:gd name="T2" fmla="*/ 1 w 8"/>
                  <a:gd name="T3" fmla="*/ 3 h 8"/>
                  <a:gd name="T4" fmla="*/ 3 w 8"/>
                  <a:gd name="T5" fmla="*/ 6 h 8"/>
                  <a:gd name="T6" fmla="*/ 0 w 8"/>
                  <a:gd name="T7" fmla="*/ 6 h 8"/>
                  <a:gd name="T8" fmla="*/ 1 w 8"/>
                  <a:gd name="T9" fmla="*/ 7 h 8"/>
                  <a:gd name="T10" fmla="*/ 1 w 8"/>
                  <a:gd name="T11" fmla="*/ 7 h 8"/>
                  <a:gd name="T12" fmla="*/ 6 w 8"/>
                  <a:gd name="T13" fmla="*/ 7 h 8"/>
                  <a:gd name="T14" fmla="*/ 6 w 8"/>
                  <a:gd name="T15" fmla="*/ 11 h 8"/>
                  <a:gd name="T16" fmla="*/ 10 w 8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8"/>
                  <a:gd name="T29" fmla="*/ 8 w 8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8">
                    <a:moveTo>
                      <a:pt x="7" y="0"/>
                    </a:moveTo>
                    <a:cubicBezTo>
                      <a:pt x="6" y="1"/>
                      <a:pt x="3" y="6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5"/>
                      <a:pt x="0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3"/>
                      <a:pt x="4" y="5"/>
                    </a:cubicBezTo>
                    <a:cubicBezTo>
                      <a:pt x="5" y="5"/>
                      <a:pt x="4" y="8"/>
                      <a:pt x="4" y="8"/>
                    </a:cubicBezTo>
                    <a:cubicBezTo>
                      <a:pt x="5" y="7"/>
                      <a:pt x="8" y="2"/>
                      <a:pt x="7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78" name="Freeform 1462"/>
              <p:cNvSpPr>
                <a:spLocks/>
              </p:cNvSpPr>
              <p:nvPr/>
            </p:nvSpPr>
            <p:spPr bwMode="auto">
              <a:xfrm>
                <a:off x="4660" y="2075"/>
                <a:ext cx="57" cy="98"/>
              </a:xfrm>
              <a:custGeom>
                <a:avLst/>
                <a:gdLst>
                  <a:gd name="T0" fmla="*/ 3 w 42"/>
                  <a:gd name="T1" fmla="*/ 78 h 72"/>
                  <a:gd name="T2" fmla="*/ 5 w 42"/>
                  <a:gd name="T3" fmla="*/ 75 h 72"/>
                  <a:gd name="T4" fmla="*/ 7 w 42"/>
                  <a:gd name="T5" fmla="*/ 76 h 72"/>
                  <a:gd name="T6" fmla="*/ 5 w 42"/>
                  <a:gd name="T7" fmla="*/ 82 h 72"/>
                  <a:gd name="T8" fmla="*/ 3 w 42"/>
                  <a:gd name="T9" fmla="*/ 88 h 72"/>
                  <a:gd name="T10" fmla="*/ 8 w 42"/>
                  <a:gd name="T11" fmla="*/ 97 h 72"/>
                  <a:gd name="T12" fmla="*/ 10 w 42"/>
                  <a:gd name="T13" fmla="*/ 87 h 72"/>
                  <a:gd name="T14" fmla="*/ 11 w 42"/>
                  <a:gd name="T15" fmla="*/ 79 h 72"/>
                  <a:gd name="T16" fmla="*/ 14 w 42"/>
                  <a:gd name="T17" fmla="*/ 71 h 72"/>
                  <a:gd name="T18" fmla="*/ 19 w 42"/>
                  <a:gd name="T19" fmla="*/ 67 h 72"/>
                  <a:gd name="T20" fmla="*/ 26 w 42"/>
                  <a:gd name="T21" fmla="*/ 59 h 72"/>
                  <a:gd name="T22" fmla="*/ 26 w 42"/>
                  <a:gd name="T23" fmla="*/ 52 h 72"/>
                  <a:gd name="T24" fmla="*/ 34 w 42"/>
                  <a:gd name="T25" fmla="*/ 49 h 72"/>
                  <a:gd name="T26" fmla="*/ 35 w 42"/>
                  <a:gd name="T27" fmla="*/ 39 h 72"/>
                  <a:gd name="T28" fmla="*/ 37 w 42"/>
                  <a:gd name="T29" fmla="*/ 35 h 72"/>
                  <a:gd name="T30" fmla="*/ 43 w 42"/>
                  <a:gd name="T31" fmla="*/ 22 h 72"/>
                  <a:gd name="T32" fmla="*/ 46 w 42"/>
                  <a:gd name="T33" fmla="*/ 19 h 72"/>
                  <a:gd name="T34" fmla="*/ 49 w 42"/>
                  <a:gd name="T35" fmla="*/ 11 h 72"/>
                  <a:gd name="T36" fmla="*/ 50 w 42"/>
                  <a:gd name="T37" fmla="*/ 8 h 72"/>
                  <a:gd name="T38" fmla="*/ 52 w 42"/>
                  <a:gd name="T39" fmla="*/ 7 h 72"/>
                  <a:gd name="T40" fmla="*/ 54 w 42"/>
                  <a:gd name="T41" fmla="*/ 4 h 72"/>
                  <a:gd name="T42" fmla="*/ 35 w 42"/>
                  <a:gd name="T43" fmla="*/ 4 h 72"/>
                  <a:gd name="T44" fmla="*/ 26 w 42"/>
                  <a:gd name="T45" fmla="*/ 11 h 72"/>
                  <a:gd name="T46" fmla="*/ 24 w 42"/>
                  <a:gd name="T47" fmla="*/ 12 h 72"/>
                  <a:gd name="T48" fmla="*/ 29 w 42"/>
                  <a:gd name="T49" fmla="*/ 12 h 72"/>
                  <a:gd name="T50" fmla="*/ 29 w 42"/>
                  <a:gd name="T51" fmla="*/ 14 h 72"/>
                  <a:gd name="T52" fmla="*/ 31 w 42"/>
                  <a:gd name="T53" fmla="*/ 15 h 72"/>
                  <a:gd name="T54" fmla="*/ 33 w 42"/>
                  <a:gd name="T55" fmla="*/ 20 h 72"/>
                  <a:gd name="T56" fmla="*/ 30 w 42"/>
                  <a:gd name="T57" fmla="*/ 18 h 72"/>
                  <a:gd name="T58" fmla="*/ 30 w 42"/>
                  <a:gd name="T59" fmla="*/ 20 h 72"/>
                  <a:gd name="T60" fmla="*/ 27 w 42"/>
                  <a:gd name="T61" fmla="*/ 20 h 72"/>
                  <a:gd name="T62" fmla="*/ 29 w 42"/>
                  <a:gd name="T63" fmla="*/ 26 h 72"/>
                  <a:gd name="T64" fmla="*/ 27 w 42"/>
                  <a:gd name="T65" fmla="*/ 26 h 72"/>
                  <a:gd name="T66" fmla="*/ 24 w 42"/>
                  <a:gd name="T67" fmla="*/ 25 h 72"/>
                  <a:gd name="T68" fmla="*/ 24 w 42"/>
                  <a:gd name="T69" fmla="*/ 23 h 72"/>
                  <a:gd name="T70" fmla="*/ 20 w 42"/>
                  <a:gd name="T71" fmla="*/ 25 h 72"/>
                  <a:gd name="T72" fmla="*/ 23 w 42"/>
                  <a:gd name="T73" fmla="*/ 27 h 72"/>
                  <a:gd name="T74" fmla="*/ 20 w 42"/>
                  <a:gd name="T75" fmla="*/ 29 h 72"/>
                  <a:gd name="T76" fmla="*/ 24 w 42"/>
                  <a:gd name="T77" fmla="*/ 34 h 72"/>
                  <a:gd name="T78" fmla="*/ 22 w 42"/>
                  <a:gd name="T79" fmla="*/ 33 h 72"/>
                  <a:gd name="T80" fmla="*/ 20 w 42"/>
                  <a:gd name="T81" fmla="*/ 33 h 72"/>
                  <a:gd name="T82" fmla="*/ 22 w 42"/>
                  <a:gd name="T83" fmla="*/ 37 h 72"/>
                  <a:gd name="T84" fmla="*/ 20 w 42"/>
                  <a:gd name="T85" fmla="*/ 38 h 72"/>
                  <a:gd name="T86" fmla="*/ 15 w 42"/>
                  <a:gd name="T87" fmla="*/ 39 h 72"/>
                  <a:gd name="T88" fmla="*/ 14 w 42"/>
                  <a:gd name="T89" fmla="*/ 44 h 72"/>
                  <a:gd name="T90" fmla="*/ 16 w 42"/>
                  <a:gd name="T91" fmla="*/ 44 h 72"/>
                  <a:gd name="T92" fmla="*/ 15 w 42"/>
                  <a:gd name="T93" fmla="*/ 45 h 72"/>
                  <a:gd name="T94" fmla="*/ 12 w 42"/>
                  <a:gd name="T95" fmla="*/ 45 h 72"/>
                  <a:gd name="T96" fmla="*/ 11 w 42"/>
                  <a:gd name="T97" fmla="*/ 48 h 72"/>
                  <a:gd name="T98" fmla="*/ 16 w 42"/>
                  <a:gd name="T99" fmla="*/ 50 h 72"/>
                  <a:gd name="T100" fmla="*/ 11 w 42"/>
                  <a:gd name="T101" fmla="*/ 52 h 72"/>
                  <a:gd name="T102" fmla="*/ 7 w 42"/>
                  <a:gd name="T103" fmla="*/ 59 h 72"/>
                  <a:gd name="T104" fmla="*/ 11 w 42"/>
                  <a:gd name="T105" fmla="*/ 59 h 72"/>
                  <a:gd name="T106" fmla="*/ 10 w 42"/>
                  <a:gd name="T107" fmla="*/ 59 h 72"/>
                  <a:gd name="T108" fmla="*/ 7 w 42"/>
                  <a:gd name="T109" fmla="*/ 61 h 72"/>
                  <a:gd name="T110" fmla="*/ 10 w 42"/>
                  <a:gd name="T111" fmla="*/ 63 h 72"/>
                  <a:gd name="T112" fmla="*/ 8 w 42"/>
                  <a:gd name="T113" fmla="*/ 68 h 72"/>
                  <a:gd name="T114" fmla="*/ 7 w 42"/>
                  <a:gd name="T115" fmla="*/ 71 h 7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2"/>
                  <a:gd name="T175" fmla="*/ 0 h 72"/>
                  <a:gd name="T176" fmla="*/ 42 w 42"/>
                  <a:gd name="T177" fmla="*/ 72 h 7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2" h="72">
                    <a:moveTo>
                      <a:pt x="2" y="55"/>
                    </a:moveTo>
                    <a:cubicBezTo>
                      <a:pt x="2" y="56"/>
                      <a:pt x="2" y="56"/>
                      <a:pt x="2" y="57"/>
                    </a:cubicBezTo>
                    <a:cubicBezTo>
                      <a:pt x="3" y="56"/>
                      <a:pt x="3" y="55"/>
                      <a:pt x="4" y="54"/>
                    </a:cubicBezTo>
                    <a:cubicBezTo>
                      <a:pt x="4" y="54"/>
                      <a:pt x="4" y="54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5"/>
                      <a:pt x="5" y="55"/>
                      <a:pt x="5" y="56"/>
                    </a:cubicBezTo>
                    <a:cubicBezTo>
                      <a:pt x="4" y="56"/>
                      <a:pt x="1" y="58"/>
                      <a:pt x="4" y="58"/>
                    </a:cubicBezTo>
                    <a:cubicBezTo>
                      <a:pt x="0" y="59"/>
                      <a:pt x="3" y="64"/>
                      <a:pt x="4" y="60"/>
                    </a:cubicBezTo>
                    <a:cubicBezTo>
                      <a:pt x="4" y="61"/>
                      <a:pt x="4" y="61"/>
                      <a:pt x="4" y="62"/>
                    </a:cubicBezTo>
                    <a:cubicBezTo>
                      <a:pt x="3" y="63"/>
                      <a:pt x="2" y="63"/>
                      <a:pt x="2" y="65"/>
                    </a:cubicBezTo>
                    <a:cubicBezTo>
                      <a:pt x="3" y="67"/>
                      <a:pt x="5" y="68"/>
                      <a:pt x="5" y="70"/>
                    </a:cubicBezTo>
                    <a:cubicBezTo>
                      <a:pt x="5" y="71"/>
                      <a:pt x="5" y="72"/>
                      <a:pt x="6" y="71"/>
                    </a:cubicBezTo>
                    <a:cubicBezTo>
                      <a:pt x="8" y="71"/>
                      <a:pt x="7" y="70"/>
                      <a:pt x="7" y="69"/>
                    </a:cubicBezTo>
                    <a:cubicBezTo>
                      <a:pt x="7" y="67"/>
                      <a:pt x="7" y="66"/>
                      <a:pt x="7" y="64"/>
                    </a:cubicBezTo>
                    <a:cubicBezTo>
                      <a:pt x="8" y="64"/>
                      <a:pt x="8" y="65"/>
                      <a:pt x="8" y="65"/>
                    </a:cubicBezTo>
                    <a:cubicBezTo>
                      <a:pt x="8" y="62"/>
                      <a:pt x="8" y="61"/>
                      <a:pt x="8" y="58"/>
                    </a:cubicBezTo>
                    <a:cubicBezTo>
                      <a:pt x="9" y="57"/>
                      <a:pt x="10" y="54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2" y="51"/>
                      <a:pt x="12" y="48"/>
                      <a:pt x="14" y="48"/>
                    </a:cubicBezTo>
                    <a:cubicBezTo>
                      <a:pt x="14" y="48"/>
                      <a:pt x="14" y="49"/>
                      <a:pt x="14" y="49"/>
                    </a:cubicBezTo>
                    <a:cubicBezTo>
                      <a:pt x="17" y="51"/>
                      <a:pt x="14" y="46"/>
                      <a:pt x="14" y="45"/>
                    </a:cubicBezTo>
                    <a:cubicBezTo>
                      <a:pt x="14" y="44"/>
                      <a:pt x="19" y="40"/>
                      <a:pt x="19" y="43"/>
                    </a:cubicBezTo>
                    <a:cubicBezTo>
                      <a:pt x="20" y="42"/>
                      <a:pt x="21" y="43"/>
                      <a:pt x="21" y="41"/>
                    </a:cubicBezTo>
                    <a:cubicBezTo>
                      <a:pt x="19" y="42"/>
                      <a:pt x="18" y="40"/>
                      <a:pt x="19" y="38"/>
                    </a:cubicBezTo>
                    <a:cubicBezTo>
                      <a:pt x="21" y="35"/>
                      <a:pt x="21" y="38"/>
                      <a:pt x="23" y="38"/>
                    </a:cubicBezTo>
                    <a:cubicBezTo>
                      <a:pt x="22" y="35"/>
                      <a:pt x="25" y="37"/>
                      <a:pt x="25" y="36"/>
                    </a:cubicBezTo>
                    <a:cubicBezTo>
                      <a:pt x="22" y="36"/>
                      <a:pt x="22" y="35"/>
                      <a:pt x="23" y="33"/>
                    </a:cubicBezTo>
                    <a:cubicBezTo>
                      <a:pt x="23" y="32"/>
                      <a:pt x="25" y="30"/>
                      <a:pt x="26" y="29"/>
                    </a:cubicBezTo>
                    <a:cubicBezTo>
                      <a:pt x="26" y="29"/>
                      <a:pt x="28" y="28"/>
                      <a:pt x="28" y="28"/>
                    </a:cubicBezTo>
                    <a:cubicBezTo>
                      <a:pt x="28" y="26"/>
                      <a:pt x="27" y="27"/>
                      <a:pt x="27" y="26"/>
                    </a:cubicBezTo>
                    <a:cubicBezTo>
                      <a:pt x="26" y="25"/>
                      <a:pt x="30" y="20"/>
                      <a:pt x="30" y="19"/>
                    </a:cubicBezTo>
                    <a:cubicBezTo>
                      <a:pt x="31" y="22"/>
                      <a:pt x="31" y="17"/>
                      <a:pt x="32" y="16"/>
                    </a:cubicBezTo>
                    <a:cubicBezTo>
                      <a:pt x="32" y="16"/>
                      <a:pt x="33" y="13"/>
                      <a:pt x="33" y="14"/>
                    </a:cubicBezTo>
                    <a:cubicBezTo>
                      <a:pt x="34" y="13"/>
                      <a:pt x="34" y="13"/>
                      <a:pt x="34" y="14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3" y="12"/>
                      <a:pt x="34" y="9"/>
                      <a:pt x="36" y="8"/>
                    </a:cubicBezTo>
                    <a:cubicBezTo>
                      <a:pt x="37" y="7"/>
                      <a:pt x="35" y="10"/>
                      <a:pt x="35" y="11"/>
                    </a:cubicBezTo>
                    <a:cubicBezTo>
                      <a:pt x="38" y="10"/>
                      <a:pt x="37" y="8"/>
                      <a:pt x="37" y="6"/>
                    </a:cubicBezTo>
                    <a:cubicBezTo>
                      <a:pt x="37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5"/>
                      <a:pt x="38" y="3"/>
                      <a:pt x="38" y="2"/>
                    </a:cubicBezTo>
                    <a:cubicBezTo>
                      <a:pt x="39" y="2"/>
                      <a:pt x="39" y="2"/>
                      <a:pt x="40" y="3"/>
                    </a:cubicBezTo>
                    <a:cubicBezTo>
                      <a:pt x="40" y="1"/>
                      <a:pt x="41" y="1"/>
                      <a:pt x="42" y="0"/>
                    </a:cubicBezTo>
                    <a:cubicBezTo>
                      <a:pt x="40" y="0"/>
                      <a:pt x="25" y="1"/>
                      <a:pt x="26" y="3"/>
                    </a:cubicBezTo>
                    <a:cubicBezTo>
                      <a:pt x="24" y="3"/>
                      <a:pt x="27" y="7"/>
                      <a:pt x="24" y="6"/>
                    </a:cubicBezTo>
                    <a:cubicBezTo>
                      <a:pt x="21" y="6"/>
                      <a:pt x="21" y="7"/>
                      <a:pt x="19" y="8"/>
                    </a:cubicBezTo>
                    <a:cubicBezTo>
                      <a:pt x="19" y="8"/>
                      <a:pt x="19" y="8"/>
                      <a:pt x="19" y="9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19" y="10"/>
                      <a:pt x="20" y="10"/>
                      <a:pt x="20" y="8"/>
                    </a:cubicBezTo>
                    <a:cubicBezTo>
                      <a:pt x="20" y="9"/>
                      <a:pt x="21" y="9"/>
                      <a:pt x="21" y="9"/>
                    </a:cubicBezTo>
                    <a:cubicBezTo>
                      <a:pt x="22" y="9"/>
                      <a:pt x="22" y="9"/>
                      <a:pt x="23" y="9"/>
                    </a:cubicBezTo>
                    <a:cubicBezTo>
                      <a:pt x="23" y="9"/>
                      <a:pt x="22" y="10"/>
                      <a:pt x="21" y="10"/>
                    </a:cubicBezTo>
                    <a:cubicBezTo>
                      <a:pt x="22" y="10"/>
                      <a:pt x="23" y="10"/>
                      <a:pt x="24" y="11"/>
                    </a:cubicBezTo>
                    <a:cubicBezTo>
                      <a:pt x="24" y="11"/>
                      <a:pt x="23" y="11"/>
                      <a:pt x="23" y="11"/>
                    </a:cubicBezTo>
                    <a:cubicBezTo>
                      <a:pt x="22" y="13"/>
                      <a:pt x="23" y="13"/>
                      <a:pt x="24" y="12"/>
                    </a:cubicBezTo>
                    <a:cubicBezTo>
                      <a:pt x="23" y="13"/>
                      <a:pt x="23" y="14"/>
                      <a:pt x="24" y="15"/>
                    </a:cubicBezTo>
                    <a:cubicBezTo>
                      <a:pt x="23" y="15"/>
                      <a:pt x="23" y="14"/>
                      <a:pt x="22" y="15"/>
                    </a:cubicBezTo>
                    <a:cubicBezTo>
                      <a:pt x="22" y="14"/>
                      <a:pt x="22" y="14"/>
                      <a:pt x="22" y="13"/>
                    </a:cubicBezTo>
                    <a:cubicBezTo>
                      <a:pt x="21" y="13"/>
                      <a:pt x="21" y="14"/>
                      <a:pt x="21" y="14"/>
                    </a:cubicBezTo>
                    <a:cubicBezTo>
                      <a:pt x="21" y="14"/>
                      <a:pt x="21" y="15"/>
                      <a:pt x="22" y="15"/>
                    </a:cubicBezTo>
                    <a:cubicBezTo>
                      <a:pt x="21" y="16"/>
                      <a:pt x="21" y="15"/>
                      <a:pt x="21" y="16"/>
                    </a:cubicBezTo>
                    <a:cubicBezTo>
                      <a:pt x="21" y="16"/>
                      <a:pt x="20" y="16"/>
                      <a:pt x="20" y="15"/>
                    </a:cubicBezTo>
                    <a:cubicBezTo>
                      <a:pt x="20" y="17"/>
                      <a:pt x="22" y="16"/>
                      <a:pt x="21" y="17"/>
                    </a:cubicBezTo>
                    <a:cubicBezTo>
                      <a:pt x="21" y="18"/>
                      <a:pt x="21" y="18"/>
                      <a:pt x="21" y="19"/>
                    </a:cubicBezTo>
                    <a:cubicBezTo>
                      <a:pt x="21" y="18"/>
                      <a:pt x="20" y="18"/>
                      <a:pt x="20" y="17"/>
                    </a:cubicBezTo>
                    <a:cubicBezTo>
                      <a:pt x="20" y="18"/>
                      <a:pt x="20" y="19"/>
                      <a:pt x="20" y="19"/>
                    </a:cubicBezTo>
                    <a:cubicBezTo>
                      <a:pt x="19" y="18"/>
                      <a:pt x="19" y="19"/>
                      <a:pt x="18" y="20"/>
                    </a:cubicBezTo>
                    <a:cubicBezTo>
                      <a:pt x="19" y="19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7" y="18"/>
                    </a:cubicBezTo>
                    <a:cubicBezTo>
                      <a:pt x="17" y="17"/>
                      <a:pt x="17" y="18"/>
                      <a:pt x="18" y="17"/>
                    </a:cubicBezTo>
                    <a:cubicBezTo>
                      <a:pt x="16" y="16"/>
                      <a:pt x="14" y="17"/>
                      <a:pt x="15" y="19"/>
                    </a:cubicBezTo>
                    <a:cubicBezTo>
                      <a:pt x="15" y="19"/>
                      <a:pt x="15" y="18"/>
                      <a:pt x="15" y="18"/>
                    </a:cubicBezTo>
                    <a:cubicBezTo>
                      <a:pt x="18" y="18"/>
                      <a:pt x="17" y="21"/>
                      <a:pt x="18" y="22"/>
                    </a:cubicBezTo>
                    <a:cubicBezTo>
                      <a:pt x="17" y="22"/>
                      <a:pt x="17" y="21"/>
                      <a:pt x="17" y="20"/>
                    </a:cubicBezTo>
                    <a:cubicBezTo>
                      <a:pt x="16" y="21"/>
                      <a:pt x="15" y="21"/>
                      <a:pt x="15" y="22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4" y="22"/>
                      <a:pt x="14" y="23"/>
                      <a:pt x="14" y="24"/>
                    </a:cubicBezTo>
                    <a:cubicBezTo>
                      <a:pt x="15" y="21"/>
                      <a:pt x="17" y="24"/>
                      <a:pt x="18" y="25"/>
                    </a:cubicBezTo>
                    <a:cubicBezTo>
                      <a:pt x="18" y="25"/>
                      <a:pt x="17" y="25"/>
                      <a:pt x="17" y="25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5" y="24"/>
                      <a:pt x="15" y="24"/>
                      <a:pt x="15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4"/>
                      <a:pt x="13" y="24"/>
                      <a:pt x="14" y="25"/>
                    </a:cubicBezTo>
                    <a:cubicBezTo>
                      <a:pt x="11" y="24"/>
                      <a:pt x="13" y="29"/>
                      <a:pt x="16" y="27"/>
                    </a:cubicBezTo>
                    <a:cubicBezTo>
                      <a:pt x="16" y="28"/>
                      <a:pt x="16" y="28"/>
                      <a:pt x="15" y="29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0" y="27"/>
                      <a:pt x="11" y="29"/>
                    </a:cubicBezTo>
                    <a:cubicBezTo>
                      <a:pt x="9" y="28"/>
                      <a:pt x="9" y="30"/>
                      <a:pt x="11" y="31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1" y="31"/>
                      <a:pt x="12" y="31"/>
                      <a:pt x="14" y="30"/>
                    </a:cubicBezTo>
                    <a:cubicBezTo>
                      <a:pt x="13" y="31"/>
                      <a:pt x="12" y="31"/>
                      <a:pt x="12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3"/>
                      <a:pt x="9" y="32"/>
                      <a:pt x="9" y="31"/>
                    </a:cubicBezTo>
                    <a:cubicBezTo>
                      <a:pt x="9" y="32"/>
                      <a:pt x="7" y="34"/>
                      <a:pt x="9" y="33"/>
                    </a:cubicBezTo>
                    <a:cubicBezTo>
                      <a:pt x="9" y="34"/>
                      <a:pt x="9" y="34"/>
                      <a:pt x="10" y="35"/>
                    </a:cubicBezTo>
                    <a:cubicBezTo>
                      <a:pt x="9" y="35"/>
                      <a:pt x="8" y="35"/>
                      <a:pt x="8" y="35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8" y="36"/>
                      <a:pt x="12" y="36"/>
                      <a:pt x="12" y="37"/>
                    </a:cubicBezTo>
                    <a:cubicBezTo>
                      <a:pt x="11" y="38"/>
                      <a:pt x="9" y="37"/>
                      <a:pt x="7" y="37"/>
                    </a:cubicBezTo>
                    <a:cubicBezTo>
                      <a:pt x="8" y="37"/>
                      <a:pt x="7" y="38"/>
                      <a:pt x="8" y="38"/>
                    </a:cubicBezTo>
                    <a:cubicBezTo>
                      <a:pt x="8" y="38"/>
                      <a:pt x="7" y="38"/>
                      <a:pt x="7" y="38"/>
                    </a:cubicBezTo>
                    <a:cubicBezTo>
                      <a:pt x="6" y="40"/>
                      <a:pt x="6" y="41"/>
                      <a:pt x="5" y="43"/>
                    </a:cubicBezTo>
                    <a:cubicBezTo>
                      <a:pt x="8" y="43"/>
                      <a:pt x="8" y="40"/>
                      <a:pt x="10" y="39"/>
                    </a:cubicBezTo>
                    <a:cubicBezTo>
                      <a:pt x="9" y="41"/>
                      <a:pt x="9" y="42"/>
                      <a:pt x="8" y="43"/>
                    </a:cubicBezTo>
                    <a:cubicBezTo>
                      <a:pt x="9" y="42"/>
                      <a:pt x="9" y="42"/>
                      <a:pt x="10" y="42"/>
                    </a:cubicBezTo>
                    <a:cubicBezTo>
                      <a:pt x="9" y="43"/>
                      <a:pt x="8" y="43"/>
                      <a:pt x="7" y="43"/>
                    </a:cubicBezTo>
                    <a:cubicBezTo>
                      <a:pt x="9" y="45"/>
                      <a:pt x="8" y="44"/>
                      <a:pt x="7" y="45"/>
                    </a:cubicBezTo>
                    <a:cubicBezTo>
                      <a:pt x="6" y="45"/>
                      <a:pt x="6" y="44"/>
                      <a:pt x="5" y="45"/>
                    </a:cubicBezTo>
                    <a:cubicBezTo>
                      <a:pt x="4" y="45"/>
                      <a:pt x="4" y="47"/>
                      <a:pt x="4" y="49"/>
                    </a:cubicBezTo>
                    <a:cubicBezTo>
                      <a:pt x="4" y="47"/>
                      <a:pt x="6" y="47"/>
                      <a:pt x="7" y="46"/>
                    </a:cubicBezTo>
                    <a:cubicBezTo>
                      <a:pt x="7" y="46"/>
                      <a:pt x="7" y="47"/>
                      <a:pt x="6" y="47"/>
                    </a:cubicBezTo>
                    <a:cubicBezTo>
                      <a:pt x="8" y="48"/>
                      <a:pt x="3" y="48"/>
                      <a:pt x="6" y="50"/>
                    </a:cubicBezTo>
                    <a:cubicBezTo>
                      <a:pt x="6" y="50"/>
                      <a:pt x="5" y="50"/>
                      <a:pt x="4" y="50"/>
                    </a:cubicBezTo>
                    <a:cubicBezTo>
                      <a:pt x="4" y="51"/>
                      <a:pt x="4" y="52"/>
                      <a:pt x="5" y="52"/>
                    </a:cubicBezTo>
                    <a:cubicBezTo>
                      <a:pt x="3" y="52"/>
                      <a:pt x="2" y="54"/>
                      <a:pt x="2" y="55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79" name="Freeform 1463"/>
              <p:cNvSpPr>
                <a:spLocks/>
              </p:cNvSpPr>
              <p:nvPr/>
            </p:nvSpPr>
            <p:spPr bwMode="auto">
              <a:xfrm>
                <a:off x="4689" y="2128"/>
                <a:ext cx="4" cy="4"/>
              </a:xfrm>
              <a:custGeom>
                <a:avLst/>
                <a:gdLst>
                  <a:gd name="T0" fmla="*/ 4 w 3"/>
                  <a:gd name="T1" fmla="*/ 1 h 3"/>
                  <a:gd name="T2" fmla="*/ 3 w 3"/>
                  <a:gd name="T3" fmla="*/ 4 h 3"/>
                  <a:gd name="T4" fmla="*/ 4 w 3"/>
                  <a:gd name="T5" fmla="*/ 1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3" y="1"/>
                    </a:moveTo>
                    <a:cubicBezTo>
                      <a:pt x="2" y="0"/>
                      <a:pt x="0" y="2"/>
                      <a:pt x="2" y="3"/>
                    </a:cubicBezTo>
                    <a:cubicBezTo>
                      <a:pt x="3" y="3"/>
                      <a:pt x="3" y="2"/>
                      <a:pt x="3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80" name="Freeform 1464"/>
              <p:cNvSpPr>
                <a:spLocks/>
              </p:cNvSpPr>
              <p:nvPr/>
            </p:nvSpPr>
            <p:spPr bwMode="auto">
              <a:xfrm>
                <a:off x="4022" y="1915"/>
                <a:ext cx="653" cy="322"/>
              </a:xfrm>
              <a:custGeom>
                <a:avLst/>
                <a:gdLst>
                  <a:gd name="T0" fmla="*/ 632 w 476"/>
                  <a:gd name="T1" fmla="*/ 288 h 234"/>
                  <a:gd name="T2" fmla="*/ 617 w 476"/>
                  <a:gd name="T3" fmla="*/ 275 h 234"/>
                  <a:gd name="T4" fmla="*/ 623 w 476"/>
                  <a:gd name="T5" fmla="*/ 289 h 234"/>
                  <a:gd name="T6" fmla="*/ 601 w 476"/>
                  <a:gd name="T7" fmla="*/ 286 h 234"/>
                  <a:gd name="T8" fmla="*/ 601 w 476"/>
                  <a:gd name="T9" fmla="*/ 279 h 234"/>
                  <a:gd name="T10" fmla="*/ 565 w 476"/>
                  <a:gd name="T11" fmla="*/ 249 h 234"/>
                  <a:gd name="T12" fmla="*/ 538 w 476"/>
                  <a:gd name="T13" fmla="*/ 239 h 234"/>
                  <a:gd name="T14" fmla="*/ 568 w 476"/>
                  <a:gd name="T15" fmla="*/ 242 h 234"/>
                  <a:gd name="T16" fmla="*/ 590 w 476"/>
                  <a:gd name="T17" fmla="*/ 249 h 234"/>
                  <a:gd name="T18" fmla="*/ 616 w 476"/>
                  <a:gd name="T19" fmla="*/ 272 h 234"/>
                  <a:gd name="T20" fmla="*/ 613 w 476"/>
                  <a:gd name="T21" fmla="*/ 260 h 234"/>
                  <a:gd name="T22" fmla="*/ 610 w 476"/>
                  <a:gd name="T23" fmla="*/ 256 h 234"/>
                  <a:gd name="T24" fmla="*/ 609 w 476"/>
                  <a:gd name="T25" fmla="*/ 248 h 234"/>
                  <a:gd name="T26" fmla="*/ 575 w 476"/>
                  <a:gd name="T27" fmla="*/ 212 h 234"/>
                  <a:gd name="T28" fmla="*/ 558 w 476"/>
                  <a:gd name="T29" fmla="*/ 209 h 234"/>
                  <a:gd name="T30" fmla="*/ 575 w 476"/>
                  <a:gd name="T31" fmla="*/ 213 h 234"/>
                  <a:gd name="T32" fmla="*/ 604 w 476"/>
                  <a:gd name="T33" fmla="*/ 242 h 234"/>
                  <a:gd name="T34" fmla="*/ 601 w 476"/>
                  <a:gd name="T35" fmla="*/ 234 h 234"/>
                  <a:gd name="T36" fmla="*/ 605 w 476"/>
                  <a:gd name="T37" fmla="*/ 222 h 234"/>
                  <a:gd name="T38" fmla="*/ 617 w 476"/>
                  <a:gd name="T39" fmla="*/ 233 h 234"/>
                  <a:gd name="T40" fmla="*/ 620 w 476"/>
                  <a:gd name="T41" fmla="*/ 223 h 234"/>
                  <a:gd name="T42" fmla="*/ 599 w 476"/>
                  <a:gd name="T43" fmla="*/ 213 h 234"/>
                  <a:gd name="T44" fmla="*/ 615 w 476"/>
                  <a:gd name="T45" fmla="*/ 211 h 234"/>
                  <a:gd name="T46" fmla="*/ 591 w 476"/>
                  <a:gd name="T47" fmla="*/ 195 h 234"/>
                  <a:gd name="T48" fmla="*/ 568 w 476"/>
                  <a:gd name="T49" fmla="*/ 167 h 234"/>
                  <a:gd name="T50" fmla="*/ 550 w 476"/>
                  <a:gd name="T51" fmla="*/ 144 h 234"/>
                  <a:gd name="T52" fmla="*/ 567 w 476"/>
                  <a:gd name="T53" fmla="*/ 158 h 234"/>
                  <a:gd name="T54" fmla="*/ 584 w 476"/>
                  <a:gd name="T55" fmla="*/ 180 h 234"/>
                  <a:gd name="T56" fmla="*/ 601 w 476"/>
                  <a:gd name="T57" fmla="*/ 198 h 234"/>
                  <a:gd name="T58" fmla="*/ 608 w 476"/>
                  <a:gd name="T59" fmla="*/ 200 h 234"/>
                  <a:gd name="T60" fmla="*/ 615 w 476"/>
                  <a:gd name="T61" fmla="*/ 200 h 234"/>
                  <a:gd name="T62" fmla="*/ 615 w 476"/>
                  <a:gd name="T63" fmla="*/ 191 h 234"/>
                  <a:gd name="T64" fmla="*/ 612 w 476"/>
                  <a:gd name="T65" fmla="*/ 183 h 234"/>
                  <a:gd name="T66" fmla="*/ 613 w 476"/>
                  <a:gd name="T67" fmla="*/ 176 h 234"/>
                  <a:gd name="T68" fmla="*/ 619 w 476"/>
                  <a:gd name="T69" fmla="*/ 175 h 234"/>
                  <a:gd name="T70" fmla="*/ 613 w 476"/>
                  <a:gd name="T71" fmla="*/ 167 h 234"/>
                  <a:gd name="T72" fmla="*/ 602 w 476"/>
                  <a:gd name="T73" fmla="*/ 168 h 234"/>
                  <a:gd name="T74" fmla="*/ 598 w 476"/>
                  <a:gd name="T75" fmla="*/ 162 h 234"/>
                  <a:gd name="T76" fmla="*/ 590 w 476"/>
                  <a:gd name="T77" fmla="*/ 150 h 234"/>
                  <a:gd name="T78" fmla="*/ 567 w 476"/>
                  <a:gd name="T79" fmla="*/ 140 h 234"/>
                  <a:gd name="T80" fmla="*/ 545 w 476"/>
                  <a:gd name="T81" fmla="*/ 124 h 234"/>
                  <a:gd name="T82" fmla="*/ 535 w 476"/>
                  <a:gd name="T83" fmla="*/ 105 h 234"/>
                  <a:gd name="T84" fmla="*/ 545 w 476"/>
                  <a:gd name="T85" fmla="*/ 94 h 234"/>
                  <a:gd name="T86" fmla="*/ 541 w 476"/>
                  <a:gd name="T87" fmla="*/ 54 h 234"/>
                  <a:gd name="T88" fmla="*/ 498 w 476"/>
                  <a:gd name="T89" fmla="*/ 17 h 234"/>
                  <a:gd name="T90" fmla="*/ 440 w 476"/>
                  <a:gd name="T91" fmla="*/ 33 h 234"/>
                  <a:gd name="T92" fmla="*/ 414 w 476"/>
                  <a:gd name="T93" fmla="*/ 62 h 234"/>
                  <a:gd name="T94" fmla="*/ 373 w 476"/>
                  <a:gd name="T95" fmla="*/ 109 h 234"/>
                  <a:gd name="T96" fmla="*/ 329 w 476"/>
                  <a:gd name="T97" fmla="*/ 122 h 234"/>
                  <a:gd name="T98" fmla="*/ 299 w 476"/>
                  <a:gd name="T99" fmla="*/ 171 h 234"/>
                  <a:gd name="T100" fmla="*/ 280 w 476"/>
                  <a:gd name="T101" fmla="*/ 211 h 234"/>
                  <a:gd name="T102" fmla="*/ 236 w 476"/>
                  <a:gd name="T103" fmla="*/ 224 h 234"/>
                  <a:gd name="T104" fmla="*/ 192 w 476"/>
                  <a:gd name="T105" fmla="*/ 237 h 234"/>
                  <a:gd name="T106" fmla="*/ 148 w 476"/>
                  <a:gd name="T107" fmla="*/ 235 h 234"/>
                  <a:gd name="T108" fmla="*/ 99 w 476"/>
                  <a:gd name="T109" fmla="*/ 246 h 234"/>
                  <a:gd name="T110" fmla="*/ 55 w 476"/>
                  <a:gd name="T111" fmla="*/ 289 h 234"/>
                  <a:gd name="T112" fmla="*/ 0 w 476"/>
                  <a:gd name="T113" fmla="*/ 315 h 234"/>
                  <a:gd name="T114" fmla="*/ 261 w 476"/>
                  <a:gd name="T115" fmla="*/ 321 h 234"/>
                  <a:gd name="T116" fmla="*/ 645 w 476"/>
                  <a:gd name="T117" fmla="*/ 303 h 2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76"/>
                  <a:gd name="T178" fmla="*/ 0 h 234"/>
                  <a:gd name="T179" fmla="*/ 476 w 476"/>
                  <a:gd name="T180" fmla="*/ 234 h 2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76" h="234">
                    <a:moveTo>
                      <a:pt x="476" y="230"/>
                    </a:moveTo>
                    <a:cubicBezTo>
                      <a:pt x="475" y="226"/>
                      <a:pt x="473" y="222"/>
                      <a:pt x="472" y="218"/>
                    </a:cubicBezTo>
                    <a:cubicBezTo>
                      <a:pt x="471" y="214"/>
                      <a:pt x="471" y="208"/>
                      <a:pt x="469" y="205"/>
                    </a:cubicBezTo>
                    <a:cubicBezTo>
                      <a:pt x="467" y="202"/>
                      <a:pt x="462" y="204"/>
                      <a:pt x="463" y="205"/>
                    </a:cubicBezTo>
                    <a:cubicBezTo>
                      <a:pt x="463" y="206"/>
                      <a:pt x="464" y="206"/>
                      <a:pt x="465" y="207"/>
                    </a:cubicBezTo>
                    <a:cubicBezTo>
                      <a:pt x="465" y="207"/>
                      <a:pt x="465" y="209"/>
                      <a:pt x="465" y="209"/>
                    </a:cubicBezTo>
                    <a:cubicBezTo>
                      <a:pt x="465" y="209"/>
                      <a:pt x="464" y="209"/>
                      <a:pt x="463" y="209"/>
                    </a:cubicBezTo>
                    <a:cubicBezTo>
                      <a:pt x="464" y="208"/>
                      <a:pt x="463" y="208"/>
                      <a:pt x="464" y="207"/>
                    </a:cubicBezTo>
                    <a:cubicBezTo>
                      <a:pt x="462" y="204"/>
                      <a:pt x="463" y="209"/>
                      <a:pt x="461" y="209"/>
                    </a:cubicBezTo>
                    <a:cubicBezTo>
                      <a:pt x="461" y="208"/>
                      <a:pt x="462" y="207"/>
                      <a:pt x="461" y="207"/>
                    </a:cubicBezTo>
                    <a:cubicBezTo>
                      <a:pt x="461" y="206"/>
                      <a:pt x="463" y="205"/>
                      <a:pt x="462" y="204"/>
                    </a:cubicBezTo>
                    <a:cubicBezTo>
                      <a:pt x="460" y="204"/>
                      <a:pt x="459" y="203"/>
                      <a:pt x="458" y="203"/>
                    </a:cubicBezTo>
                    <a:cubicBezTo>
                      <a:pt x="458" y="203"/>
                      <a:pt x="458" y="204"/>
                      <a:pt x="459" y="204"/>
                    </a:cubicBezTo>
                    <a:cubicBezTo>
                      <a:pt x="456" y="204"/>
                      <a:pt x="459" y="205"/>
                      <a:pt x="460" y="207"/>
                    </a:cubicBezTo>
                    <a:cubicBezTo>
                      <a:pt x="458" y="207"/>
                      <a:pt x="459" y="206"/>
                      <a:pt x="458" y="205"/>
                    </a:cubicBezTo>
                    <a:cubicBezTo>
                      <a:pt x="457" y="205"/>
                      <a:pt x="456" y="205"/>
                      <a:pt x="455" y="205"/>
                    </a:cubicBezTo>
                    <a:cubicBezTo>
                      <a:pt x="456" y="205"/>
                      <a:pt x="458" y="203"/>
                      <a:pt x="456" y="203"/>
                    </a:cubicBezTo>
                    <a:cubicBezTo>
                      <a:pt x="454" y="202"/>
                      <a:pt x="452" y="200"/>
                      <a:pt x="450" y="200"/>
                    </a:cubicBezTo>
                    <a:cubicBezTo>
                      <a:pt x="450" y="200"/>
                      <a:pt x="451" y="201"/>
                      <a:pt x="452" y="201"/>
                    </a:cubicBezTo>
                    <a:cubicBezTo>
                      <a:pt x="451" y="202"/>
                      <a:pt x="449" y="201"/>
                      <a:pt x="448" y="200"/>
                    </a:cubicBezTo>
                    <a:cubicBezTo>
                      <a:pt x="447" y="204"/>
                      <a:pt x="449" y="204"/>
                      <a:pt x="451" y="205"/>
                    </a:cubicBezTo>
                    <a:cubicBezTo>
                      <a:pt x="451" y="205"/>
                      <a:pt x="451" y="205"/>
                      <a:pt x="451" y="206"/>
                    </a:cubicBezTo>
                    <a:cubicBezTo>
                      <a:pt x="451" y="206"/>
                      <a:pt x="451" y="205"/>
                      <a:pt x="452" y="205"/>
                    </a:cubicBezTo>
                    <a:cubicBezTo>
                      <a:pt x="452" y="206"/>
                      <a:pt x="452" y="206"/>
                      <a:pt x="451" y="207"/>
                    </a:cubicBezTo>
                    <a:cubicBezTo>
                      <a:pt x="451" y="206"/>
                      <a:pt x="450" y="205"/>
                      <a:pt x="449" y="205"/>
                    </a:cubicBezTo>
                    <a:cubicBezTo>
                      <a:pt x="449" y="207"/>
                      <a:pt x="449" y="207"/>
                      <a:pt x="450" y="209"/>
                    </a:cubicBezTo>
                    <a:cubicBezTo>
                      <a:pt x="451" y="210"/>
                      <a:pt x="452" y="210"/>
                      <a:pt x="454" y="210"/>
                    </a:cubicBezTo>
                    <a:cubicBezTo>
                      <a:pt x="452" y="211"/>
                      <a:pt x="450" y="210"/>
                      <a:pt x="449" y="210"/>
                    </a:cubicBezTo>
                    <a:cubicBezTo>
                      <a:pt x="449" y="208"/>
                      <a:pt x="444" y="211"/>
                      <a:pt x="444" y="212"/>
                    </a:cubicBezTo>
                    <a:cubicBezTo>
                      <a:pt x="444" y="211"/>
                      <a:pt x="444" y="210"/>
                      <a:pt x="444" y="210"/>
                    </a:cubicBezTo>
                    <a:cubicBezTo>
                      <a:pt x="445" y="210"/>
                      <a:pt x="445" y="210"/>
                      <a:pt x="445" y="210"/>
                    </a:cubicBezTo>
                    <a:cubicBezTo>
                      <a:pt x="447" y="212"/>
                      <a:pt x="449" y="204"/>
                      <a:pt x="446" y="203"/>
                    </a:cubicBezTo>
                    <a:cubicBezTo>
                      <a:pt x="444" y="203"/>
                      <a:pt x="446" y="206"/>
                      <a:pt x="444" y="206"/>
                    </a:cubicBezTo>
                    <a:cubicBezTo>
                      <a:pt x="443" y="206"/>
                      <a:pt x="442" y="205"/>
                      <a:pt x="441" y="205"/>
                    </a:cubicBezTo>
                    <a:cubicBezTo>
                      <a:pt x="440" y="205"/>
                      <a:pt x="441" y="207"/>
                      <a:pt x="440" y="207"/>
                    </a:cubicBezTo>
                    <a:cubicBezTo>
                      <a:pt x="439" y="206"/>
                      <a:pt x="438" y="207"/>
                      <a:pt x="438" y="208"/>
                    </a:cubicBezTo>
                    <a:cubicBezTo>
                      <a:pt x="438" y="208"/>
                      <a:pt x="438" y="208"/>
                      <a:pt x="437" y="208"/>
                    </a:cubicBezTo>
                    <a:cubicBezTo>
                      <a:pt x="437" y="208"/>
                      <a:pt x="437" y="209"/>
                      <a:pt x="437" y="209"/>
                    </a:cubicBezTo>
                    <a:cubicBezTo>
                      <a:pt x="437" y="210"/>
                      <a:pt x="435" y="210"/>
                      <a:pt x="435" y="211"/>
                    </a:cubicBezTo>
                    <a:cubicBezTo>
                      <a:pt x="435" y="211"/>
                      <a:pt x="434" y="213"/>
                      <a:pt x="434" y="214"/>
                    </a:cubicBezTo>
                    <a:cubicBezTo>
                      <a:pt x="434" y="211"/>
                      <a:pt x="435" y="207"/>
                      <a:pt x="438" y="206"/>
                    </a:cubicBezTo>
                    <a:cubicBezTo>
                      <a:pt x="441" y="205"/>
                      <a:pt x="437" y="203"/>
                      <a:pt x="437" y="205"/>
                    </a:cubicBezTo>
                    <a:cubicBezTo>
                      <a:pt x="437" y="204"/>
                      <a:pt x="437" y="205"/>
                      <a:pt x="438" y="204"/>
                    </a:cubicBezTo>
                    <a:cubicBezTo>
                      <a:pt x="438" y="203"/>
                      <a:pt x="437" y="202"/>
                      <a:pt x="437" y="202"/>
                    </a:cubicBezTo>
                    <a:cubicBezTo>
                      <a:pt x="438" y="202"/>
                      <a:pt x="438" y="202"/>
                      <a:pt x="438" y="203"/>
                    </a:cubicBezTo>
                    <a:cubicBezTo>
                      <a:pt x="439" y="201"/>
                      <a:pt x="437" y="200"/>
                      <a:pt x="436" y="199"/>
                    </a:cubicBezTo>
                    <a:cubicBezTo>
                      <a:pt x="433" y="197"/>
                      <a:pt x="434" y="197"/>
                      <a:pt x="430" y="198"/>
                    </a:cubicBezTo>
                    <a:cubicBezTo>
                      <a:pt x="431" y="196"/>
                      <a:pt x="433" y="198"/>
                      <a:pt x="433" y="196"/>
                    </a:cubicBezTo>
                    <a:cubicBezTo>
                      <a:pt x="433" y="193"/>
                      <a:pt x="428" y="196"/>
                      <a:pt x="427" y="193"/>
                    </a:cubicBezTo>
                    <a:cubicBezTo>
                      <a:pt x="427" y="191"/>
                      <a:pt x="428" y="189"/>
                      <a:pt x="428" y="187"/>
                    </a:cubicBezTo>
                    <a:cubicBezTo>
                      <a:pt x="427" y="186"/>
                      <a:pt x="428" y="183"/>
                      <a:pt x="426" y="182"/>
                    </a:cubicBezTo>
                    <a:cubicBezTo>
                      <a:pt x="426" y="182"/>
                      <a:pt x="425" y="185"/>
                      <a:pt x="424" y="186"/>
                    </a:cubicBezTo>
                    <a:cubicBezTo>
                      <a:pt x="422" y="186"/>
                      <a:pt x="421" y="182"/>
                      <a:pt x="419" y="182"/>
                    </a:cubicBezTo>
                    <a:cubicBezTo>
                      <a:pt x="420" y="180"/>
                      <a:pt x="414" y="181"/>
                      <a:pt x="412" y="181"/>
                    </a:cubicBezTo>
                    <a:cubicBezTo>
                      <a:pt x="410" y="180"/>
                      <a:pt x="409" y="177"/>
                      <a:pt x="406" y="180"/>
                    </a:cubicBezTo>
                    <a:cubicBezTo>
                      <a:pt x="406" y="178"/>
                      <a:pt x="408" y="178"/>
                      <a:pt x="408" y="176"/>
                    </a:cubicBezTo>
                    <a:cubicBezTo>
                      <a:pt x="407" y="175"/>
                      <a:pt x="408" y="173"/>
                      <a:pt x="406" y="173"/>
                    </a:cubicBezTo>
                    <a:cubicBezTo>
                      <a:pt x="406" y="174"/>
                      <a:pt x="404" y="176"/>
                      <a:pt x="403" y="177"/>
                    </a:cubicBezTo>
                    <a:cubicBezTo>
                      <a:pt x="402" y="176"/>
                      <a:pt x="402" y="174"/>
                      <a:pt x="401" y="173"/>
                    </a:cubicBezTo>
                    <a:cubicBezTo>
                      <a:pt x="400" y="174"/>
                      <a:pt x="398" y="173"/>
                      <a:pt x="397" y="174"/>
                    </a:cubicBezTo>
                    <a:cubicBezTo>
                      <a:pt x="396" y="174"/>
                      <a:pt x="396" y="175"/>
                      <a:pt x="395" y="174"/>
                    </a:cubicBezTo>
                    <a:cubicBezTo>
                      <a:pt x="395" y="174"/>
                      <a:pt x="394" y="173"/>
                      <a:pt x="393" y="172"/>
                    </a:cubicBezTo>
                    <a:cubicBezTo>
                      <a:pt x="393" y="173"/>
                      <a:pt x="393" y="174"/>
                      <a:pt x="392" y="174"/>
                    </a:cubicBezTo>
                    <a:cubicBezTo>
                      <a:pt x="391" y="173"/>
                      <a:pt x="391" y="171"/>
                      <a:pt x="389" y="173"/>
                    </a:cubicBezTo>
                    <a:cubicBezTo>
                      <a:pt x="389" y="171"/>
                      <a:pt x="391" y="171"/>
                      <a:pt x="391" y="169"/>
                    </a:cubicBezTo>
                    <a:cubicBezTo>
                      <a:pt x="391" y="173"/>
                      <a:pt x="392" y="171"/>
                      <a:pt x="394" y="171"/>
                    </a:cubicBezTo>
                    <a:cubicBezTo>
                      <a:pt x="395" y="171"/>
                      <a:pt x="398" y="174"/>
                      <a:pt x="399" y="172"/>
                    </a:cubicBezTo>
                    <a:cubicBezTo>
                      <a:pt x="400" y="173"/>
                      <a:pt x="402" y="172"/>
                      <a:pt x="403" y="171"/>
                    </a:cubicBezTo>
                    <a:cubicBezTo>
                      <a:pt x="403" y="172"/>
                      <a:pt x="402" y="174"/>
                      <a:pt x="402" y="175"/>
                    </a:cubicBezTo>
                    <a:cubicBezTo>
                      <a:pt x="403" y="175"/>
                      <a:pt x="406" y="173"/>
                      <a:pt x="406" y="172"/>
                    </a:cubicBezTo>
                    <a:cubicBezTo>
                      <a:pt x="407" y="172"/>
                      <a:pt x="410" y="178"/>
                      <a:pt x="412" y="179"/>
                    </a:cubicBezTo>
                    <a:cubicBezTo>
                      <a:pt x="413" y="177"/>
                      <a:pt x="414" y="177"/>
                      <a:pt x="414" y="176"/>
                    </a:cubicBezTo>
                    <a:cubicBezTo>
                      <a:pt x="415" y="174"/>
                      <a:pt x="414" y="173"/>
                      <a:pt x="415" y="171"/>
                    </a:cubicBezTo>
                    <a:cubicBezTo>
                      <a:pt x="415" y="173"/>
                      <a:pt x="415" y="173"/>
                      <a:pt x="416" y="174"/>
                    </a:cubicBezTo>
                    <a:cubicBezTo>
                      <a:pt x="415" y="174"/>
                      <a:pt x="415" y="176"/>
                      <a:pt x="415" y="177"/>
                    </a:cubicBezTo>
                    <a:cubicBezTo>
                      <a:pt x="416" y="178"/>
                      <a:pt x="415" y="177"/>
                      <a:pt x="417" y="178"/>
                    </a:cubicBezTo>
                    <a:cubicBezTo>
                      <a:pt x="418" y="178"/>
                      <a:pt x="419" y="178"/>
                      <a:pt x="420" y="179"/>
                    </a:cubicBezTo>
                    <a:cubicBezTo>
                      <a:pt x="420" y="179"/>
                      <a:pt x="421" y="181"/>
                      <a:pt x="421" y="181"/>
                    </a:cubicBezTo>
                    <a:cubicBezTo>
                      <a:pt x="423" y="183"/>
                      <a:pt x="424" y="181"/>
                      <a:pt x="422" y="180"/>
                    </a:cubicBezTo>
                    <a:cubicBezTo>
                      <a:pt x="423" y="180"/>
                      <a:pt x="425" y="180"/>
                      <a:pt x="426" y="180"/>
                    </a:cubicBezTo>
                    <a:cubicBezTo>
                      <a:pt x="425" y="179"/>
                      <a:pt x="429" y="179"/>
                      <a:pt x="430" y="181"/>
                    </a:cubicBezTo>
                    <a:cubicBezTo>
                      <a:pt x="430" y="182"/>
                      <a:pt x="432" y="184"/>
                      <a:pt x="431" y="185"/>
                    </a:cubicBezTo>
                    <a:cubicBezTo>
                      <a:pt x="429" y="187"/>
                      <a:pt x="432" y="190"/>
                      <a:pt x="434" y="191"/>
                    </a:cubicBezTo>
                    <a:cubicBezTo>
                      <a:pt x="434" y="190"/>
                      <a:pt x="433" y="189"/>
                      <a:pt x="434" y="188"/>
                    </a:cubicBezTo>
                    <a:cubicBezTo>
                      <a:pt x="435" y="189"/>
                      <a:pt x="435" y="192"/>
                      <a:pt x="436" y="190"/>
                    </a:cubicBezTo>
                    <a:cubicBezTo>
                      <a:pt x="435" y="193"/>
                      <a:pt x="438" y="194"/>
                      <a:pt x="439" y="195"/>
                    </a:cubicBezTo>
                    <a:cubicBezTo>
                      <a:pt x="441" y="196"/>
                      <a:pt x="441" y="198"/>
                      <a:pt x="442" y="200"/>
                    </a:cubicBezTo>
                    <a:cubicBezTo>
                      <a:pt x="443" y="201"/>
                      <a:pt x="445" y="198"/>
                      <a:pt x="446" y="197"/>
                    </a:cubicBezTo>
                    <a:cubicBezTo>
                      <a:pt x="447" y="197"/>
                      <a:pt x="449" y="196"/>
                      <a:pt x="450" y="195"/>
                    </a:cubicBezTo>
                    <a:cubicBezTo>
                      <a:pt x="450" y="196"/>
                      <a:pt x="449" y="197"/>
                      <a:pt x="449" y="198"/>
                    </a:cubicBezTo>
                    <a:cubicBezTo>
                      <a:pt x="451" y="197"/>
                      <a:pt x="451" y="193"/>
                      <a:pt x="451" y="191"/>
                    </a:cubicBezTo>
                    <a:cubicBezTo>
                      <a:pt x="452" y="188"/>
                      <a:pt x="449" y="189"/>
                      <a:pt x="450" y="191"/>
                    </a:cubicBezTo>
                    <a:cubicBezTo>
                      <a:pt x="449" y="188"/>
                      <a:pt x="447" y="192"/>
                      <a:pt x="446" y="194"/>
                    </a:cubicBezTo>
                    <a:cubicBezTo>
                      <a:pt x="445" y="192"/>
                      <a:pt x="449" y="191"/>
                      <a:pt x="447" y="189"/>
                    </a:cubicBezTo>
                    <a:cubicBezTo>
                      <a:pt x="446" y="189"/>
                      <a:pt x="446" y="189"/>
                      <a:pt x="446" y="189"/>
                    </a:cubicBezTo>
                    <a:cubicBezTo>
                      <a:pt x="446" y="189"/>
                      <a:pt x="446" y="189"/>
                      <a:pt x="446" y="189"/>
                    </a:cubicBezTo>
                    <a:cubicBezTo>
                      <a:pt x="446" y="189"/>
                      <a:pt x="446" y="189"/>
                      <a:pt x="446" y="189"/>
                    </a:cubicBezTo>
                    <a:cubicBezTo>
                      <a:pt x="446" y="189"/>
                      <a:pt x="445" y="189"/>
                      <a:pt x="445" y="189"/>
                    </a:cubicBezTo>
                    <a:cubicBezTo>
                      <a:pt x="445" y="187"/>
                      <a:pt x="447" y="188"/>
                      <a:pt x="447" y="189"/>
                    </a:cubicBezTo>
                    <a:cubicBezTo>
                      <a:pt x="448" y="188"/>
                      <a:pt x="450" y="189"/>
                      <a:pt x="451" y="188"/>
                    </a:cubicBezTo>
                    <a:cubicBezTo>
                      <a:pt x="451" y="188"/>
                      <a:pt x="450" y="188"/>
                      <a:pt x="450" y="188"/>
                    </a:cubicBezTo>
                    <a:cubicBezTo>
                      <a:pt x="450" y="187"/>
                      <a:pt x="450" y="187"/>
                      <a:pt x="449" y="186"/>
                    </a:cubicBezTo>
                    <a:cubicBezTo>
                      <a:pt x="449" y="187"/>
                      <a:pt x="449" y="187"/>
                      <a:pt x="449" y="187"/>
                    </a:cubicBezTo>
                    <a:cubicBezTo>
                      <a:pt x="448" y="186"/>
                      <a:pt x="448" y="183"/>
                      <a:pt x="446" y="184"/>
                    </a:cubicBezTo>
                    <a:cubicBezTo>
                      <a:pt x="447" y="184"/>
                      <a:pt x="446" y="184"/>
                      <a:pt x="447" y="185"/>
                    </a:cubicBezTo>
                    <a:cubicBezTo>
                      <a:pt x="447" y="185"/>
                      <a:pt x="446" y="185"/>
                      <a:pt x="446" y="185"/>
                    </a:cubicBezTo>
                    <a:cubicBezTo>
                      <a:pt x="446" y="185"/>
                      <a:pt x="446" y="186"/>
                      <a:pt x="446" y="186"/>
                    </a:cubicBezTo>
                    <a:cubicBezTo>
                      <a:pt x="446" y="186"/>
                      <a:pt x="445" y="186"/>
                      <a:pt x="445" y="186"/>
                    </a:cubicBezTo>
                    <a:cubicBezTo>
                      <a:pt x="446" y="185"/>
                      <a:pt x="445" y="184"/>
                      <a:pt x="444" y="184"/>
                    </a:cubicBezTo>
                    <a:cubicBezTo>
                      <a:pt x="444" y="184"/>
                      <a:pt x="443" y="185"/>
                      <a:pt x="443" y="186"/>
                    </a:cubicBezTo>
                    <a:cubicBezTo>
                      <a:pt x="443" y="186"/>
                      <a:pt x="443" y="185"/>
                      <a:pt x="443" y="185"/>
                    </a:cubicBezTo>
                    <a:cubicBezTo>
                      <a:pt x="442" y="186"/>
                      <a:pt x="441" y="187"/>
                      <a:pt x="441" y="185"/>
                    </a:cubicBezTo>
                    <a:cubicBezTo>
                      <a:pt x="442" y="185"/>
                      <a:pt x="442" y="185"/>
                      <a:pt x="442" y="186"/>
                    </a:cubicBezTo>
                    <a:cubicBezTo>
                      <a:pt x="442" y="185"/>
                      <a:pt x="442" y="184"/>
                      <a:pt x="442" y="184"/>
                    </a:cubicBezTo>
                    <a:cubicBezTo>
                      <a:pt x="444" y="185"/>
                      <a:pt x="444" y="182"/>
                      <a:pt x="441" y="182"/>
                    </a:cubicBezTo>
                    <a:cubicBezTo>
                      <a:pt x="442" y="182"/>
                      <a:pt x="443" y="182"/>
                      <a:pt x="444" y="183"/>
                    </a:cubicBezTo>
                    <a:cubicBezTo>
                      <a:pt x="445" y="182"/>
                      <a:pt x="445" y="181"/>
                      <a:pt x="444" y="180"/>
                    </a:cubicBezTo>
                    <a:cubicBezTo>
                      <a:pt x="444" y="180"/>
                      <a:pt x="444" y="181"/>
                      <a:pt x="444" y="181"/>
                    </a:cubicBezTo>
                    <a:cubicBezTo>
                      <a:pt x="443" y="181"/>
                      <a:pt x="440" y="180"/>
                      <a:pt x="443" y="180"/>
                    </a:cubicBezTo>
                    <a:cubicBezTo>
                      <a:pt x="442" y="179"/>
                      <a:pt x="442" y="180"/>
                      <a:pt x="440" y="180"/>
                    </a:cubicBezTo>
                    <a:cubicBezTo>
                      <a:pt x="439" y="180"/>
                      <a:pt x="439" y="179"/>
                      <a:pt x="437" y="178"/>
                    </a:cubicBezTo>
                    <a:cubicBezTo>
                      <a:pt x="436" y="177"/>
                      <a:pt x="434" y="176"/>
                      <a:pt x="432" y="176"/>
                    </a:cubicBezTo>
                    <a:cubicBezTo>
                      <a:pt x="433" y="174"/>
                      <a:pt x="431" y="173"/>
                      <a:pt x="430" y="174"/>
                    </a:cubicBezTo>
                    <a:cubicBezTo>
                      <a:pt x="431" y="172"/>
                      <a:pt x="424" y="163"/>
                      <a:pt x="422" y="161"/>
                    </a:cubicBezTo>
                    <a:cubicBezTo>
                      <a:pt x="421" y="159"/>
                      <a:pt x="420" y="158"/>
                      <a:pt x="419" y="156"/>
                    </a:cubicBezTo>
                    <a:cubicBezTo>
                      <a:pt x="419" y="156"/>
                      <a:pt x="419" y="154"/>
                      <a:pt x="419" y="154"/>
                    </a:cubicBezTo>
                    <a:cubicBezTo>
                      <a:pt x="417" y="153"/>
                      <a:pt x="418" y="155"/>
                      <a:pt x="417" y="155"/>
                    </a:cubicBezTo>
                    <a:cubicBezTo>
                      <a:pt x="413" y="156"/>
                      <a:pt x="416" y="154"/>
                      <a:pt x="416" y="152"/>
                    </a:cubicBezTo>
                    <a:cubicBezTo>
                      <a:pt x="415" y="150"/>
                      <a:pt x="415" y="154"/>
                      <a:pt x="413" y="154"/>
                    </a:cubicBezTo>
                    <a:cubicBezTo>
                      <a:pt x="412" y="154"/>
                      <a:pt x="413" y="152"/>
                      <a:pt x="412" y="152"/>
                    </a:cubicBezTo>
                    <a:cubicBezTo>
                      <a:pt x="411" y="153"/>
                      <a:pt x="411" y="155"/>
                      <a:pt x="410" y="155"/>
                    </a:cubicBezTo>
                    <a:cubicBezTo>
                      <a:pt x="407" y="155"/>
                      <a:pt x="410" y="151"/>
                      <a:pt x="409" y="151"/>
                    </a:cubicBezTo>
                    <a:cubicBezTo>
                      <a:pt x="409" y="151"/>
                      <a:pt x="409" y="151"/>
                      <a:pt x="408" y="151"/>
                    </a:cubicBezTo>
                    <a:cubicBezTo>
                      <a:pt x="410" y="155"/>
                      <a:pt x="403" y="149"/>
                      <a:pt x="407" y="150"/>
                    </a:cubicBezTo>
                    <a:cubicBezTo>
                      <a:pt x="407" y="150"/>
                      <a:pt x="406" y="151"/>
                      <a:pt x="407" y="152"/>
                    </a:cubicBezTo>
                    <a:cubicBezTo>
                      <a:pt x="408" y="152"/>
                      <a:pt x="407" y="151"/>
                      <a:pt x="408" y="151"/>
                    </a:cubicBezTo>
                    <a:cubicBezTo>
                      <a:pt x="409" y="151"/>
                      <a:pt x="411" y="152"/>
                      <a:pt x="409" y="153"/>
                    </a:cubicBezTo>
                    <a:cubicBezTo>
                      <a:pt x="411" y="154"/>
                      <a:pt x="410" y="153"/>
                      <a:pt x="411" y="152"/>
                    </a:cubicBezTo>
                    <a:cubicBezTo>
                      <a:pt x="412" y="152"/>
                      <a:pt x="413" y="152"/>
                      <a:pt x="413" y="152"/>
                    </a:cubicBezTo>
                    <a:cubicBezTo>
                      <a:pt x="413" y="152"/>
                      <a:pt x="414" y="153"/>
                      <a:pt x="414" y="153"/>
                    </a:cubicBezTo>
                    <a:cubicBezTo>
                      <a:pt x="415" y="153"/>
                      <a:pt x="414" y="152"/>
                      <a:pt x="414" y="152"/>
                    </a:cubicBezTo>
                    <a:cubicBezTo>
                      <a:pt x="414" y="152"/>
                      <a:pt x="414" y="149"/>
                      <a:pt x="416" y="151"/>
                    </a:cubicBezTo>
                    <a:cubicBezTo>
                      <a:pt x="418" y="152"/>
                      <a:pt x="414" y="155"/>
                      <a:pt x="416" y="155"/>
                    </a:cubicBezTo>
                    <a:cubicBezTo>
                      <a:pt x="417" y="155"/>
                      <a:pt x="419" y="151"/>
                      <a:pt x="419" y="155"/>
                    </a:cubicBezTo>
                    <a:cubicBezTo>
                      <a:pt x="420" y="155"/>
                      <a:pt x="420" y="154"/>
                      <a:pt x="420" y="154"/>
                    </a:cubicBezTo>
                    <a:cubicBezTo>
                      <a:pt x="421" y="156"/>
                      <a:pt x="426" y="165"/>
                      <a:pt x="428" y="164"/>
                    </a:cubicBezTo>
                    <a:cubicBezTo>
                      <a:pt x="428" y="167"/>
                      <a:pt x="432" y="170"/>
                      <a:pt x="433" y="172"/>
                    </a:cubicBezTo>
                    <a:cubicBezTo>
                      <a:pt x="433" y="172"/>
                      <a:pt x="433" y="172"/>
                      <a:pt x="433" y="172"/>
                    </a:cubicBezTo>
                    <a:cubicBezTo>
                      <a:pt x="434" y="172"/>
                      <a:pt x="434" y="172"/>
                      <a:pt x="435" y="172"/>
                    </a:cubicBezTo>
                    <a:cubicBezTo>
                      <a:pt x="435" y="173"/>
                      <a:pt x="434" y="173"/>
                      <a:pt x="434" y="173"/>
                    </a:cubicBezTo>
                    <a:cubicBezTo>
                      <a:pt x="434" y="174"/>
                      <a:pt x="435" y="175"/>
                      <a:pt x="436" y="173"/>
                    </a:cubicBezTo>
                    <a:cubicBezTo>
                      <a:pt x="435" y="175"/>
                      <a:pt x="437" y="174"/>
                      <a:pt x="437" y="176"/>
                    </a:cubicBezTo>
                    <a:cubicBezTo>
                      <a:pt x="437" y="178"/>
                      <a:pt x="438" y="177"/>
                      <a:pt x="440" y="176"/>
                    </a:cubicBezTo>
                    <a:cubicBezTo>
                      <a:pt x="439" y="176"/>
                      <a:pt x="439" y="177"/>
                      <a:pt x="439" y="177"/>
                    </a:cubicBezTo>
                    <a:cubicBezTo>
                      <a:pt x="440" y="177"/>
                      <a:pt x="442" y="177"/>
                      <a:pt x="442" y="176"/>
                    </a:cubicBezTo>
                    <a:cubicBezTo>
                      <a:pt x="443" y="176"/>
                      <a:pt x="444" y="176"/>
                      <a:pt x="445" y="176"/>
                    </a:cubicBezTo>
                    <a:cubicBezTo>
                      <a:pt x="444" y="176"/>
                      <a:pt x="444" y="175"/>
                      <a:pt x="443" y="175"/>
                    </a:cubicBezTo>
                    <a:cubicBezTo>
                      <a:pt x="445" y="175"/>
                      <a:pt x="445" y="174"/>
                      <a:pt x="445" y="173"/>
                    </a:cubicBezTo>
                    <a:cubicBezTo>
                      <a:pt x="444" y="173"/>
                      <a:pt x="444" y="173"/>
                      <a:pt x="444" y="173"/>
                    </a:cubicBezTo>
                    <a:cubicBezTo>
                      <a:pt x="445" y="172"/>
                      <a:pt x="441" y="173"/>
                      <a:pt x="440" y="174"/>
                    </a:cubicBezTo>
                    <a:cubicBezTo>
                      <a:pt x="439" y="172"/>
                      <a:pt x="441" y="173"/>
                      <a:pt x="441" y="172"/>
                    </a:cubicBezTo>
                    <a:cubicBezTo>
                      <a:pt x="440" y="173"/>
                      <a:pt x="439" y="172"/>
                      <a:pt x="438" y="170"/>
                    </a:cubicBezTo>
                    <a:cubicBezTo>
                      <a:pt x="439" y="171"/>
                      <a:pt x="443" y="172"/>
                      <a:pt x="443" y="170"/>
                    </a:cubicBezTo>
                    <a:cubicBezTo>
                      <a:pt x="443" y="170"/>
                      <a:pt x="443" y="171"/>
                      <a:pt x="444" y="170"/>
                    </a:cubicBezTo>
                    <a:cubicBezTo>
                      <a:pt x="443" y="170"/>
                      <a:pt x="442" y="169"/>
                      <a:pt x="441" y="168"/>
                    </a:cubicBezTo>
                    <a:cubicBezTo>
                      <a:pt x="440" y="168"/>
                      <a:pt x="438" y="169"/>
                      <a:pt x="439" y="167"/>
                    </a:cubicBezTo>
                    <a:cubicBezTo>
                      <a:pt x="441" y="168"/>
                      <a:pt x="438" y="165"/>
                      <a:pt x="438" y="164"/>
                    </a:cubicBezTo>
                    <a:cubicBezTo>
                      <a:pt x="439" y="166"/>
                      <a:pt x="442" y="166"/>
                      <a:pt x="444" y="168"/>
                    </a:cubicBezTo>
                    <a:cubicBezTo>
                      <a:pt x="443" y="167"/>
                      <a:pt x="443" y="166"/>
                      <a:pt x="443" y="166"/>
                    </a:cubicBezTo>
                    <a:cubicBezTo>
                      <a:pt x="443" y="164"/>
                      <a:pt x="441" y="164"/>
                      <a:pt x="440" y="164"/>
                    </a:cubicBezTo>
                    <a:cubicBezTo>
                      <a:pt x="441" y="163"/>
                      <a:pt x="441" y="162"/>
                      <a:pt x="441" y="161"/>
                    </a:cubicBezTo>
                    <a:cubicBezTo>
                      <a:pt x="442" y="162"/>
                      <a:pt x="441" y="164"/>
                      <a:pt x="443" y="163"/>
                    </a:cubicBezTo>
                    <a:cubicBezTo>
                      <a:pt x="443" y="163"/>
                      <a:pt x="443" y="162"/>
                      <a:pt x="443" y="162"/>
                    </a:cubicBezTo>
                    <a:cubicBezTo>
                      <a:pt x="445" y="163"/>
                      <a:pt x="444" y="167"/>
                      <a:pt x="446" y="167"/>
                    </a:cubicBezTo>
                    <a:cubicBezTo>
                      <a:pt x="446" y="169"/>
                      <a:pt x="447" y="167"/>
                      <a:pt x="447" y="166"/>
                    </a:cubicBezTo>
                    <a:cubicBezTo>
                      <a:pt x="447" y="164"/>
                      <a:pt x="445" y="164"/>
                      <a:pt x="446" y="162"/>
                    </a:cubicBezTo>
                    <a:cubicBezTo>
                      <a:pt x="446" y="163"/>
                      <a:pt x="447" y="163"/>
                      <a:pt x="447" y="164"/>
                    </a:cubicBezTo>
                    <a:cubicBezTo>
                      <a:pt x="447" y="164"/>
                      <a:pt x="448" y="164"/>
                      <a:pt x="448" y="164"/>
                    </a:cubicBezTo>
                    <a:cubicBezTo>
                      <a:pt x="448" y="164"/>
                      <a:pt x="448" y="166"/>
                      <a:pt x="448" y="167"/>
                    </a:cubicBezTo>
                    <a:cubicBezTo>
                      <a:pt x="448" y="168"/>
                      <a:pt x="448" y="171"/>
                      <a:pt x="450" y="169"/>
                    </a:cubicBezTo>
                    <a:cubicBezTo>
                      <a:pt x="449" y="170"/>
                      <a:pt x="450" y="172"/>
                      <a:pt x="451" y="171"/>
                    </a:cubicBezTo>
                    <a:cubicBezTo>
                      <a:pt x="451" y="172"/>
                      <a:pt x="452" y="172"/>
                      <a:pt x="451" y="173"/>
                    </a:cubicBezTo>
                    <a:cubicBezTo>
                      <a:pt x="452" y="174"/>
                      <a:pt x="452" y="172"/>
                      <a:pt x="452" y="171"/>
                    </a:cubicBezTo>
                    <a:cubicBezTo>
                      <a:pt x="451" y="169"/>
                      <a:pt x="452" y="169"/>
                      <a:pt x="450" y="168"/>
                    </a:cubicBezTo>
                    <a:cubicBezTo>
                      <a:pt x="451" y="168"/>
                      <a:pt x="452" y="168"/>
                      <a:pt x="452" y="169"/>
                    </a:cubicBezTo>
                    <a:cubicBezTo>
                      <a:pt x="453" y="168"/>
                      <a:pt x="452" y="167"/>
                      <a:pt x="451" y="166"/>
                    </a:cubicBezTo>
                    <a:cubicBezTo>
                      <a:pt x="452" y="167"/>
                      <a:pt x="452" y="166"/>
                      <a:pt x="453" y="167"/>
                    </a:cubicBezTo>
                    <a:cubicBezTo>
                      <a:pt x="454" y="166"/>
                      <a:pt x="454" y="161"/>
                      <a:pt x="453" y="160"/>
                    </a:cubicBezTo>
                    <a:cubicBezTo>
                      <a:pt x="453" y="161"/>
                      <a:pt x="453" y="161"/>
                      <a:pt x="452" y="162"/>
                    </a:cubicBezTo>
                    <a:cubicBezTo>
                      <a:pt x="452" y="161"/>
                      <a:pt x="452" y="161"/>
                      <a:pt x="451" y="160"/>
                    </a:cubicBezTo>
                    <a:cubicBezTo>
                      <a:pt x="451" y="161"/>
                      <a:pt x="451" y="161"/>
                      <a:pt x="451" y="162"/>
                    </a:cubicBezTo>
                    <a:cubicBezTo>
                      <a:pt x="451" y="162"/>
                      <a:pt x="451" y="162"/>
                      <a:pt x="451" y="162"/>
                    </a:cubicBezTo>
                    <a:cubicBezTo>
                      <a:pt x="451" y="160"/>
                      <a:pt x="450" y="161"/>
                      <a:pt x="450" y="162"/>
                    </a:cubicBezTo>
                    <a:cubicBezTo>
                      <a:pt x="449" y="161"/>
                      <a:pt x="449" y="161"/>
                      <a:pt x="449" y="160"/>
                    </a:cubicBezTo>
                    <a:cubicBezTo>
                      <a:pt x="449" y="160"/>
                      <a:pt x="450" y="160"/>
                      <a:pt x="451" y="160"/>
                    </a:cubicBezTo>
                    <a:cubicBezTo>
                      <a:pt x="452" y="158"/>
                      <a:pt x="448" y="159"/>
                      <a:pt x="447" y="158"/>
                    </a:cubicBezTo>
                    <a:cubicBezTo>
                      <a:pt x="450" y="159"/>
                      <a:pt x="445" y="155"/>
                      <a:pt x="444" y="155"/>
                    </a:cubicBezTo>
                    <a:cubicBezTo>
                      <a:pt x="444" y="159"/>
                      <a:pt x="439" y="154"/>
                      <a:pt x="437" y="155"/>
                    </a:cubicBezTo>
                    <a:cubicBezTo>
                      <a:pt x="437" y="155"/>
                      <a:pt x="436" y="154"/>
                      <a:pt x="436" y="153"/>
                    </a:cubicBezTo>
                    <a:cubicBezTo>
                      <a:pt x="436" y="153"/>
                      <a:pt x="437" y="153"/>
                      <a:pt x="437" y="153"/>
                    </a:cubicBezTo>
                    <a:cubicBezTo>
                      <a:pt x="437" y="153"/>
                      <a:pt x="437" y="153"/>
                      <a:pt x="437" y="153"/>
                    </a:cubicBezTo>
                    <a:cubicBezTo>
                      <a:pt x="438" y="155"/>
                      <a:pt x="442" y="155"/>
                      <a:pt x="443" y="156"/>
                    </a:cubicBezTo>
                    <a:cubicBezTo>
                      <a:pt x="443" y="155"/>
                      <a:pt x="443" y="154"/>
                      <a:pt x="444" y="155"/>
                    </a:cubicBezTo>
                    <a:cubicBezTo>
                      <a:pt x="445" y="154"/>
                      <a:pt x="445" y="154"/>
                      <a:pt x="446" y="155"/>
                    </a:cubicBezTo>
                    <a:cubicBezTo>
                      <a:pt x="446" y="154"/>
                      <a:pt x="447" y="154"/>
                      <a:pt x="448" y="154"/>
                    </a:cubicBezTo>
                    <a:cubicBezTo>
                      <a:pt x="448" y="154"/>
                      <a:pt x="448" y="155"/>
                      <a:pt x="448" y="155"/>
                    </a:cubicBezTo>
                    <a:cubicBezTo>
                      <a:pt x="448" y="154"/>
                      <a:pt x="448" y="154"/>
                      <a:pt x="448" y="153"/>
                    </a:cubicBezTo>
                    <a:cubicBezTo>
                      <a:pt x="449" y="154"/>
                      <a:pt x="450" y="154"/>
                      <a:pt x="450" y="152"/>
                    </a:cubicBezTo>
                    <a:cubicBezTo>
                      <a:pt x="448" y="152"/>
                      <a:pt x="446" y="152"/>
                      <a:pt x="445" y="152"/>
                    </a:cubicBezTo>
                    <a:cubicBezTo>
                      <a:pt x="444" y="152"/>
                      <a:pt x="442" y="151"/>
                      <a:pt x="442" y="150"/>
                    </a:cubicBezTo>
                    <a:cubicBezTo>
                      <a:pt x="442" y="150"/>
                      <a:pt x="442" y="148"/>
                      <a:pt x="442" y="149"/>
                    </a:cubicBezTo>
                    <a:cubicBezTo>
                      <a:pt x="441" y="148"/>
                      <a:pt x="438" y="148"/>
                      <a:pt x="436" y="148"/>
                    </a:cubicBezTo>
                    <a:cubicBezTo>
                      <a:pt x="434" y="148"/>
                      <a:pt x="433" y="145"/>
                      <a:pt x="432" y="145"/>
                    </a:cubicBezTo>
                    <a:cubicBezTo>
                      <a:pt x="432" y="145"/>
                      <a:pt x="432" y="145"/>
                      <a:pt x="433" y="145"/>
                    </a:cubicBezTo>
                    <a:cubicBezTo>
                      <a:pt x="432" y="144"/>
                      <a:pt x="431" y="144"/>
                      <a:pt x="430" y="143"/>
                    </a:cubicBezTo>
                    <a:cubicBezTo>
                      <a:pt x="430" y="143"/>
                      <a:pt x="431" y="143"/>
                      <a:pt x="431" y="142"/>
                    </a:cubicBezTo>
                    <a:cubicBezTo>
                      <a:pt x="431" y="143"/>
                      <a:pt x="432" y="144"/>
                      <a:pt x="433" y="144"/>
                    </a:cubicBezTo>
                    <a:cubicBezTo>
                      <a:pt x="433" y="143"/>
                      <a:pt x="432" y="142"/>
                      <a:pt x="432" y="141"/>
                    </a:cubicBezTo>
                    <a:cubicBezTo>
                      <a:pt x="432" y="142"/>
                      <a:pt x="432" y="142"/>
                      <a:pt x="431" y="142"/>
                    </a:cubicBezTo>
                    <a:cubicBezTo>
                      <a:pt x="432" y="140"/>
                      <a:pt x="431" y="139"/>
                      <a:pt x="430" y="139"/>
                    </a:cubicBezTo>
                    <a:cubicBezTo>
                      <a:pt x="431" y="136"/>
                      <a:pt x="427" y="138"/>
                      <a:pt x="426" y="136"/>
                    </a:cubicBezTo>
                    <a:cubicBezTo>
                      <a:pt x="426" y="134"/>
                      <a:pt x="424" y="135"/>
                      <a:pt x="423" y="133"/>
                    </a:cubicBezTo>
                    <a:cubicBezTo>
                      <a:pt x="422" y="131"/>
                      <a:pt x="421" y="129"/>
                      <a:pt x="420" y="127"/>
                    </a:cubicBezTo>
                    <a:cubicBezTo>
                      <a:pt x="419" y="126"/>
                      <a:pt x="418" y="125"/>
                      <a:pt x="418" y="125"/>
                    </a:cubicBezTo>
                    <a:cubicBezTo>
                      <a:pt x="417" y="124"/>
                      <a:pt x="415" y="123"/>
                      <a:pt x="414" y="121"/>
                    </a:cubicBezTo>
                    <a:cubicBezTo>
                      <a:pt x="414" y="120"/>
                      <a:pt x="414" y="120"/>
                      <a:pt x="414" y="119"/>
                    </a:cubicBezTo>
                    <a:cubicBezTo>
                      <a:pt x="413" y="119"/>
                      <a:pt x="412" y="119"/>
                      <a:pt x="412" y="118"/>
                    </a:cubicBezTo>
                    <a:cubicBezTo>
                      <a:pt x="412" y="118"/>
                      <a:pt x="412" y="116"/>
                      <a:pt x="412" y="116"/>
                    </a:cubicBezTo>
                    <a:cubicBezTo>
                      <a:pt x="412" y="115"/>
                      <a:pt x="412" y="115"/>
                      <a:pt x="411" y="114"/>
                    </a:cubicBezTo>
                    <a:cubicBezTo>
                      <a:pt x="411" y="111"/>
                      <a:pt x="407" y="111"/>
                      <a:pt x="407" y="109"/>
                    </a:cubicBezTo>
                    <a:cubicBezTo>
                      <a:pt x="407" y="111"/>
                      <a:pt x="405" y="111"/>
                      <a:pt x="404" y="109"/>
                    </a:cubicBezTo>
                    <a:cubicBezTo>
                      <a:pt x="403" y="108"/>
                      <a:pt x="404" y="106"/>
                      <a:pt x="403" y="105"/>
                    </a:cubicBezTo>
                    <a:cubicBezTo>
                      <a:pt x="403" y="108"/>
                      <a:pt x="402" y="106"/>
                      <a:pt x="402" y="106"/>
                    </a:cubicBezTo>
                    <a:cubicBezTo>
                      <a:pt x="402" y="106"/>
                      <a:pt x="402" y="105"/>
                      <a:pt x="401" y="105"/>
                    </a:cubicBezTo>
                    <a:cubicBezTo>
                      <a:pt x="401" y="105"/>
                      <a:pt x="400" y="107"/>
                      <a:pt x="401" y="107"/>
                    </a:cubicBezTo>
                    <a:cubicBezTo>
                      <a:pt x="399" y="106"/>
                      <a:pt x="398" y="103"/>
                      <a:pt x="397" y="105"/>
                    </a:cubicBezTo>
                    <a:cubicBezTo>
                      <a:pt x="396" y="104"/>
                      <a:pt x="395" y="103"/>
                      <a:pt x="395" y="102"/>
                    </a:cubicBezTo>
                    <a:cubicBezTo>
                      <a:pt x="396" y="104"/>
                      <a:pt x="398" y="104"/>
                      <a:pt x="400" y="103"/>
                    </a:cubicBezTo>
                    <a:cubicBezTo>
                      <a:pt x="400" y="107"/>
                      <a:pt x="402" y="102"/>
                      <a:pt x="402" y="105"/>
                    </a:cubicBezTo>
                    <a:cubicBezTo>
                      <a:pt x="404" y="102"/>
                      <a:pt x="404" y="108"/>
                      <a:pt x="405" y="109"/>
                    </a:cubicBezTo>
                    <a:cubicBezTo>
                      <a:pt x="406" y="110"/>
                      <a:pt x="406" y="108"/>
                      <a:pt x="407" y="108"/>
                    </a:cubicBezTo>
                    <a:cubicBezTo>
                      <a:pt x="408" y="108"/>
                      <a:pt x="408" y="110"/>
                      <a:pt x="410" y="110"/>
                    </a:cubicBezTo>
                    <a:cubicBezTo>
                      <a:pt x="412" y="110"/>
                      <a:pt x="413" y="113"/>
                      <a:pt x="413" y="115"/>
                    </a:cubicBezTo>
                    <a:cubicBezTo>
                      <a:pt x="413" y="117"/>
                      <a:pt x="414" y="118"/>
                      <a:pt x="416" y="119"/>
                    </a:cubicBezTo>
                    <a:cubicBezTo>
                      <a:pt x="417" y="118"/>
                      <a:pt x="416" y="120"/>
                      <a:pt x="416" y="121"/>
                    </a:cubicBezTo>
                    <a:cubicBezTo>
                      <a:pt x="417" y="122"/>
                      <a:pt x="417" y="122"/>
                      <a:pt x="419" y="123"/>
                    </a:cubicBezTo>
                    <a:cubicBezTo>
                      <a:pt x="419" y="123"/>
                      <a:pt x="420" y="124"/>
                      <a:pt x="421" y="124"/>
                    </a:cubicBezTo>
                    <a:cubicBezTo>
                      <a:pt x="421" y="125"/>
                      <a:pt x="421" y="127"/>
                      <a:pt x="421" y="127"/>
                    </a:cubicBezTo>
                    <a:cubicBezTo>
                      <a:pt x="422" y="128"/>
                      <a:pt x="424" y="126"/>
                      <a:pt x="424" y="125"/>
                    </a:cubicBezTo>
                    <a:cubicBezTo>
                      <a:pt x="425" y="127"/>
                      <a:pt x="423" y="126"/>
                      <a:pt x="423" y="128"/>
                    </a:cubicBezTo>
                    <a:cubicBezTo>
                      <a:pt x="422" y="128"/>
                      <a:pt x="423" y="130"/>
                      <a:pt x="424" y="130"/>
                    </a:cubicBezTo>
                    <a:cubicBezTo>
                      <a:pt x="425" y="131"/>
                      <a:pt x="426" y="132"/>
                      <a:pt x="426" y="131"/>
                    </a:cubicBezTo>
                    <a:cubicBezTo>
                      <a:pt x="427" y="131"/>
                      <a:pt x="427" y="130"/>
                      <a:pt x="428" y="130"/>
                    </a:cubicBezTo>
                    <a:cubicBezTo>
                      <a:pt x="427" y="132"/>
                      <a:pt x="427" y="132"/>
                      <a:pt x="428" y="134"/>
                    </a:cubicBezTo>
                    <a:cubicBezTo>
                      <a:pt x="429" y="133"/>
                      <a:pt x="429" y="133"/>
                      <a:pt x="429" y="132"/>
                    </a:cubicBezTo>
                    <a:cubicBezTo>
                      <a:pt x="431" y="132"/>
                      <a:pt x="428" y="135"/>
                      <a:pt x="431" y="135"/>
                    </a:cubicBezTo>
                    <a:cubicBezTo>
                      <a:pt x="431" y="135"/>
                      <a:pt x="431" y="135"/>
                      <a:pt x="430" y="135"/>
                    </a:cubicBezTo>
                    <a:cubicBezTo>
                      <a:pt x="432" y="136"/>
                      <a:pt x="432" y="135"/>
                      <a:pt x="433" y="135"/>
                    </a:cubicBezTo>
                    <a:cubicBezTo>
                      <a:pt x="431" y="137"/>
                      <a:pt x="434" y="139"/>
                      <a:pt x="435" y="140"/>
                    </a:cubicBezTo>
                    <a:cubicBezTo>
                      <a:pt x="435" y="141"/>
                      <a:pt x="436" y="148"/>
                      <a:pt x="438" y="145"/>
                    </a:cubicBezTo>
                    <a:cubicBezTo>
                      <a:pt x="437" y="145"/>
                      <a:pt x="438" y="145"/>
                      <a:pt x="438" y="144"/>
                    </a:cubicBezTo>
                    <a:cubicBezTo>
                      <a:pt x="439" y="144"/>
                      <a:pt x="439" y="143"/>
                      <a:pt x="438" y="142"/>
                    </a:cubicBezTo>
                    <a:cubicBezTo>
                      <a:pt x="439" y="141"/>
                      <a:pt x="439" y="142"/>
                      <a:pt x="439" y="141"/>
                    </a:cubicBezTo>
                    <a:cubicBezTo>
                      <a:pt x="438" y="139"/>
                      <a:pt x="437" y="140"/>
                      <a:pt x="437" y="137"/>
                    </a:cubicBezTo>
                    <a:cubicBezTo>
                      <a:pt x="438" y="137"/>
                      <a:pt x="439" y="140"/>
                      <a:pt x="440" y="141"/>
                    </a:cubicBezTo>
                    <a:cubicBezTo>
                      <a:pt x="440" y="140"/>
                      <a:pt x="442" y="139"/>
                      <a:pt x="443" y="139"/>
                    </a:cubicBezTo>
                    <a:cubicBezTo>
                      <a:pt x="442" y="140"/>
                      <a:pt x="441" y="141"/>
                      <a:pt x="440" y="141"/>
                    </a:cubicBezTo>
                    <a:cubicBezTo>
                      <a:pt x="441" y="142"/>
                      <a:pt x="440" y="145"/>
                      <a:pt x="440" y="144"/>
                    </a:cubicBezTo>
                    <a:cubicBezTo>
                      <a:pt x="441" y="145"/>
                      <a:pt x="441" y="146"/>
                      <a:pt x="442" y="143"/>
                    </a:cubicBezTo>
                    <a:cubicBezTo>
                      <a:pt x="442" y="144"/>
                      <a:pt x="443" y="145"/>
                      <a:pt x="443" y="145"/>
                    </a:cubicBezTo>
                    <a:cubicBezTo>
                      <a:pt x="442" y="145"/>
                      <a:pt x="442" y="146"/>
                      <a:pt x="442" y="146"/>
                    </a:cubicBezTo>
                    <a:cubicBezTo>
                      <a:pt x="443" y="146"/>
                      <a:pt x="444" y="147"/>
                      <a:pt x="445" y="147"/>
                    </a:cubicBezTo>
                    <a:cubicBezTo>
                      <a:pt x="446" y="147"/>
                      <a:pt x="447" y="150"/>
                      <a:pt x="446" y="148"/>
                    </a:cubicBezTo>
                    <a:cubicBezTo>
                      <a:pt x="447" y="147"/>
                      <a:pt x="448" y="147"/>
                      <a:pt x="448" y="147"/>
                    </a:cubicBezTo>
                    <a:cubicBezTo>
                      <a:pt x="448" y="147"/>
                      <a:pt x="448" y="148"/>
                      <a:pt x="448" y="148"/>
                    </a:cubicBezTo>
                    <a:cubicBezTo>
                      <a:pt x="449" y="148"/>
                      <a:pt x="449" y="147"/>
                      <a:pt x="449" y="146"/>
                    </a:cubicBezTo>
                    <a:cubicBezTo>
                      <a:pt x="449" y="147"/>
                      <a:pt x="448" y="147"/>
                      <a:pt x="447" y="146"/>
                    </a:cubicBezTo>
                    <a:cubicBezTo>
                      <a:pt x="449" y="146"/>
                      <a:pt x="448" y="145"/>
                      <a:pt x="446" y="145"/>
                    </a:cubicBezTo>
                    <a:cubicBezTo>
                      <a:pt x="447" y="145"/>
                      <a:pt x="447" y="145"/>
                      <a:pt x="448" y="145"/>
                    </a:cubicBezTo>
                    <a:cubicBezTo>
                      <a:pt x="447" y="144"/>
                      <a:pt x="446" y="144"/>
                      <a:pt x="446" y="143"/>
                    </a:cubicBezTo>
                    <a:cubicBezTo>
                      <a:pt x="447" y="143"/>
                      <a:pt x="448" y="143"/>
                      <a:pt x="449" y="144"/>
                    </a:cubicBezTo>
                    <a:cubicBezTo>
                      <a:pt x="448" y="142"/>
                      <a:pt x="446" y="143"/>
                      <a:pt x="447" y="140"/>
                    </a:cubicBezTo>
                    <a:cubicBezTo>
                      <a:pt x="447" y="141"/>
                      <a:pt x="448" y="142"/>
                      <a:pt x="449" y="141"/>
                    </a:cubicBezTo>
                    <a:cubicBezTo>
                      <a:pt x="449" y="142"/>
                      <a:pt x="449" y="142"/>
                      <a:pt x="449" y="142"/>
                    </a:cubicBezTo>
                    <a:cubicBezTo>
                      <a:pt x="449" y="142"/>
                      <a:pt x="449" y="142"/>
                      <a:pt x="449" y="141"/>
                    </a:cubicBezTo>
                    <a:cubicBezTo>
                      <a:pt x="449" y="142"/>
                      <a:pt x="450" y="142"/>
                      <a:pt x="450" y="142"/>
                    </a:cubicBezTo>
                    <a:cubicBezTo>
                      <a:pt x="450" y="141"/>
                      <a:pt x="450" y="140"/>
                      <a:pt x="449" y="140"/>
                    </a:cubicBezTo>
                    <a:cubicBezTo>
                      <a:pt x="448" y="139"/>
                      <a:pt x="448" y="139"/>
                      <a:pt x="448" y="139"/>
                    </a:cubicBezTo>
                    <a:cubicBezTo>
                      <a:pt x="448" y="139"/>
                      <a:pt x="448" y="138"/>
                      <a:pt x="449" y="138"/>
                    </a:cubicBezTo>
                    <a:cubicBezTo>
                      <a:pt x="448" y="138"/>
                      <a:pt x="448" y="138"/>
                      <a:pt x="447" y="138"/>
                    </a:cubicBezTo>
                    <a:cubicBezTo>
                      <a:pt x="447" y="137"/>
                      <a:pt x="447" y="136"/>
                      <a:pt x="448" y="135"/>
                    </a:cubicBezTo>
                    <a:cubicBezTo>
                      <a:pt x="448" y="136"/>
                      <a:pt x="448" y="138"/>
                      <a:pt x="450" y="138"/>
                    </a:cubicBezTo>
                    <a:cubicBezTo>
                      <a:pt x="450" y="137"/>
                      <a:pt x="449" y="136"/>
                      <a:pt x="449" y="135"/>
                    </a:cubicBezTo>
                    <a:cubicBezTo>
                      <a:pt x="449" y="136"/>
                      <a:pt x="449" y="136"/>
                      <a:pt x="450" y="136"/>
                    </a:cubicBezTo>
                    <a:cubicBezTo>
                      <a:pt x="449" y="135"/>
                      <a:pt x="450" y="135"/>
                      <a:pt x="451" y="135"/>
                    </a:cubicBezTo>
                    <a:cubicBezTo>
                      <a:pt x="450" y="134"/>
                      <a:pt x="450" y="134"/>
                      <a:pt x="449" y="134"/>
                    </a:cubicBezTo>
                    <a:cubicBezTo>
                      <a:pt x="448" y="134"/>
                      <a:pt x="447" y="134"/>
                      <a:pt x="446" y="133"/>
                    </a:cubicBezTo>
                    <a:cubicBezTo>
                      <a:pt x="447" y="132"/>
                      <a:pt x="448" y="134"/>
                      <a:pt x="449" y="133"/>
                    </a:cubicBezTo>
                    <a:cubicBezTo>
                      <a:pt x="450" y="133"/>
                      <a:pt x="448" y="132"/>
                      <a:pt x="449" y="131"/>
                    </a:cubicBezTo>
                    <a:cubicBezTo>
                      <a:pt x="448" y="130"/>
                      <a:pt x="448" y="130"/>
                      <a:pt x="447" y="129"/>
                    </a:cubicBezTo>
                    <a:cubicBezTo>
                      <a:pt x="447" y="130"/>
                      <a:pt x="447" y="130"/>
                      <a:pt x="447" y="130"/>
                    </a:cubicBezTo>
                    <a:cubicBezTo>
                      <a:pt x="446" y="130"/>
                      <a:pt x="447" y="130"/>
                      <a:pt x="446" y="130"/>
                    </a:cubicBezTo>
                    <a:cubicBezTo>
                      <a:pt x="446" y="129"/>
                      <a:pt x="445" y="130"/>
                      <a:pt x="444" y="129"/>
                    </a:cubicBezTo>
                    <a:cubicBezTo>
                      <a:pt x="447" y="129"/>
                      <a:pt x="441" y="128"/>
                      <a:pt x="441" y="127"/>
                    </a:cubicBezTo>
                    <a:cubicBezTo>
                      <a:pt x="442" y="127"/>
                      <a:pt x="444" y="127"/>
                      <a:pt x="445" y="127"/>
                    </a:cubicBezTo>
                    <a:cubicBezTo>
                      <a:pt x="446" y="128"/>
                      <a:pt x="447" y="129"/>
                      <a:pt x="447" y="128"/>
                    </a:cubicBezTo>
                    <a:cubicBezTo>
                      <a:pt x="448" y="129"/>
                      <a:pt x="448" y="129"/>
                      <a:pt x="449" y="129"/>
                    </a:cubicBezTo>
                    <a:cubicBezTo>
                      <a:pt x="449" y="130"/>
                      <a:pt x="450" y="130"/>
                      <a:pt x="450" y="131"/>
                    </a:cubicBezTo>
                    <a:cubicBezTo>
                      <a:pt x="451" y="131"/>
                      <a:pt x="451" y="130"/>
                      <a:pt x="450" y="129"/>
                    </a:cubicBezTo>
                    <a:cubicBezTo>
                      <a:pt x="452" y="129"/>
                      <a:pt x="452" y="131"/>
                      <a:pt x="451" y="132"/>
                    </a:cubicBezTo>
                    <a:cubicBezTo>
                      <a:pt x="452" y="132"/>
                      <a:pt x="452" y="132"/>
                      <a:pt x="452" y="131"/>
                    </a:cubicBezTo>
                    <a:cubicBezTo>
                      <a:pt x="453" y="131"/>
                      <a:pt x="453" y="131"/>
                      <a:pt x="453" y="131"/>
                    </a:cubicBezTo>
                    <a:cubicBezTo>
                      <a:pt x="453" y="130"/>
                      <a:pt x="454" y="127"/>
                      <a:pt x="453" y="126"/>
                    </a:cubicBezTo>
                    <a:cubicBezTo>
                      <a:pt x="453" y="126"/>
                      <a:pt x="453" y="127"/>
                      <a:pt x="453" y="127"/>
                    </a:cubicBezTo>
                    <a:cubicBezTo>
                      <a:pt x="453" y="125"/>
                      <a:pt x="452" y="127"/>
                      <a:pt x="451" y="127"/>
                    </a:cubicBezTo>
                    <a:cubicBezTo>
                      <a:pt x="451" y="127"/>
                      <a:pt x="451" y="127"/>
                      <a:pt x="451" y="126"/>
                    </a:cubicBezTo>
                    <a:cubicBezTo>
                      <a:pt x="450" y="127"/>
                      <a:pt x="449" y="125"/>
                      <a:pt x="448" y="124"/>
                    </a:cubicBezTo>
                    <a:cubicBezTo>
                      <a:pt x="450" y="124"/>
                      <a:pt x="450" y="124"/>
                      <a:pt x="450" y="125"/>
                    </a:cubicBezTo>
                    <a:cubicBezTo>
                      <a:pt x="451" y="125"/>
                      <a:pt x="451" y="126"/>
                      <a:pt x="452" y="126"/>
                    </a:cubicBezTo>
                    <a:cubicBezTo>
                      <a:pt x="452" y="126"/>
                      <a:pt x="452" y="125"/>
                      <a:pt x="451" y="125"/>
                    </a:cubicBezTo>
                    <a:cubicBezTo>
                      <a:pt x="452" y="125"/>
                      <a:pt x="452" y="125"/>
                      <a:pt x="453" y="126"/>
                    </a:cubicBezTo>
                    <a:cubicBezTo>
                      <a:pt x="453" y="124"/>
                      <a:pt x="449" y="122"/>
                      <a:pt x="448" y="122"/>
                    </a:cubicBezTo>
                    <a:cubicBezTo>
                      <a:pt x="447" y="122"/>
                      <a:pt x="447" y="122"/>
                      <a:pt x="446" y="122"/>
                    </a:cubicBezTo>
                    <a:cubicBezTo>
                      <a:pt x="446" y="122"/>
                      <a:pt x="446" y="122"/>
                      <a:pt x="447" y="121"/>
                    </a:cubicBezTo>
                    <a:cubicBezTo>
                      <a:pt x="446" y="121"/>
                      <a:pt x="446" y="121"/>
                      <a:pt x="445" y="121"/>
                    </a:cubicBezTo>
                    <a:cubicBezTo>
                      <a:pt x="445" y="122"/>
                      <a:pt x="445" y="123"/>
                      <a:pt x="445" y="123"/>
                    </a:cubicBezTo>
                    <a:cubicBezTo>
                      <a:pt x="445" y="123"/>
                      <a:pt x="445" y="122"/>
                      <a:pt x="444" y="122"/>
                    </a:cubicBezTo>
                    <a:cubicBezTo>
                      <a:pt x="443" y="122"/>
                      <a:pt x="445" y="121"/>
                      <a:pt x="444" y="121"/>
                    </a:cubicBezTo>
                    <a:cubicBezTo>
                      <a:pt x="444" y="120"/>
                      <a:pt x="442" y="120"/>
                      <a:pt x="442" y="119"/>
                    </a:cubicBezTo>
                    <a:cubicBezTo>
                      <a:pt x="442" y="119"/>
                      <a:pt x="442" y="120"/>
                      <a:pt x="442" y="120"/>
                    </a:cubicBezTo>
                    <a:cubicBezTo>
                      <a:pt x="442" y="120"/>
                      <a:pt x="441" y="120"/>
                      <a:pt x="441" y="120"/>
                    </a:cubicBezTo>
                    <a:cubicBezTo>
                      <a:pt x="442" y="119"/>
                      <a:pt x="441" y="118"/>
                      <a:pt x="440" y="118"/>
                    </a:cubicBezTo>
                    <a:cubicBezTo>
                      <a:pt x="441" y="120"/>
                      <a:pt x="439" y="121"/>
                      <a:pt x="439" y="122"/>
                    </a:cubicBezTo>
                    <a:cubicBezTo>
                      <a:pt x="438" y="121"/>
                      <a:pt x="439" y="120"/>
                      <a:pt x="440" y="119"/>
                    </a:cubicBezTo>
                    <a:cubicBezTo>
                      <a:pt x="440" y="119"/>
                      <a:pt x="439" y="118"/>
                      <a:pt x="439" y="118"/>
                    </a:cubicBezTo>
                    <a:cubicBezTo>
                      <a:pt x="438" y="119"/>
                      <a:pt x="438" y="119"/>
                      <a:pt x="437" y="119"/>
                    </a:cubicBezTo>
                    <a:cubicBezTo>
                      <a:pt x="437" y="119"/>
                      <a:pt x="438" y="118"/>
                      <a:pt x="438" y="118"/>
                    </a:cubicBezTo>
                    <a:cubicBezTo>
                      <a:pt x="438" y="118"/>
                      <a:pt x="437" y="118"/>
                      <a:pt x="437" y="118"/>
                    </a:cubicBezTo>
                    <a:cubicBezTo>
                      <a:pt x="438" y="118"/>
                      <a:pt x="440" y="118"/>
                      <a:pt x="440" y="117"/>
                    </a:cubicBezTo>
                    <a:cubicBezTo>
                      <a:pt x="439" y="116"/>
                      <a:pt x="436" y="115"/>
                      <a:pt x="436" y="115"/>
                    </a:cubicBezTo>
                    <a:cubicBezTo>
                      <a:pt x="436" y="116"/>
                      <a:pt x="436" y="116"/>
                      <a:pt x="436" y="116"/>
                    </a:cubicBezTo>
                    <a:cubicBezTo>
                      <a:pt x="436" y="117"/>
                      <a:pt x="436" y="117"/>
                      <a:pt x="436" y="118"/>
                    </a:cubicBezTo>
                    <a:cubicBezTo>
                      <a:pt x="435" y="118"/>
                      <a:pt x="435" y="117"/>
                      <a:pt x="435" y="117"/>
                    </a:cubicBezTo>
                    <a:cubicBezTo>
                      <a:pt x="434" y="117"/>
                      <a:pt x="434" y="117"/>
                      <a:pt x="433" y="117"/>
                    </a:cubicBezTo>
                    <a:cubicBezTo>
                      <a:pt x="434" y="117"/>
                      <a:pt x="435" y="116"/>
                      <a:pt x="435" y="115"/>
                    </a:cubicBezTo>
                    <a:cubicBezTo>
                      <a:pt x="435" y="115"/>
                      <a:pt x="434" y="115"/>
                      <a:pt x="434" y="115"/>
                    </a:cubicBezTo>
                    <a:cubicBezTo>
                      <a:pt x="435" y="114"/>
                      <a:pt x="435" y="114"/>
                      <a:pt x="434" y="114"/>
                    </a:cubicBezTo>
                    <a:cubicBezTo>
                      <a:pt x="434" y="113"/>
                      <a:pt x="434" y="112"/>
                      <a:pt x="435" y="112"/>
                    </a:cubicBezTo>
                    <a:cubicBezTo>
                      <a:pt x="435" y="113"/>
                      <a:pt x="435" y="113"/>
                      <a:pt x="435" y="114"/>
                    </a:cubicBezTo>
                    <a:cubicBezTo>
                      <a:pt x="435" y="114"/>
                      <a:pt x="436" y="114"/>
                      <a:pt x="436" y="114"/>
                    </a:cubicBezTo>
                    <a:cubicBezTo>
                      <a:pt x="435" y="112"/>
                      <a:pt x="434" y="109"/>
                      <a:pt x="430" y="109"/>
                    </a:cubicBezTo>
                    <a:cubicBezTo>
                      <a:pt x="431" y="108"/>
                      <a:pt x="432" y="106"/>
                      <a:pt x="431" y="106"/>
                    </a:cubicBezTo>
                    <a:cubicBezTo>
                      <a:pt x="429" y="104"/>
                      <a:pt x="429" y="108"/>
                      <a:pt x="429" y="108"/>
                    </a:cubicBezTo>
                    <a:cubicBezTo>
                      <a:pt x="429" y="107"/>
                      <a:pt x="427" y="105"/>
                      <a:pt x="426" y="105"/>
                    </a:cubicBezTo>
                    <a:cubicBezTo>
                      <a:pt x="424" y="104"/>
                      <a:pt x="425" y="106"/>
                      <a:pt x="426" y="107"/>
                    </a:cubicBezTo>
                    <a:cubicBezTo>
                      <a:pt x="426" y="107"/>
                      <a:pt x="425" y="107"/>
                      <a:pt x="424" y="106"/>
                    </a:cubicBezTo>
                    <a:cubicBezTo>
                      <a:pt x="425" y="109"/>
                      <a:pt x="423" y="110"/>
                      <a:pt x="426" y="112"/>
                    </a:cubicBezTo>
                    <a:cubicBezTo>
                      <a:pt x="423" y="112"/>
                      <a:pt x="424" y="109"/>
                      <a:pt x="422" y="109"/>
                    </a:cubicBezTo>
                    <a:cubicBezTo>
                      <a:pt x="427" y="109"/>
                      <a:pt x="421" y="105"/>
                      <a:pt x="421" y="104"/>
                    </a:cubicBezTo>
                    <a:cubicBezTo>
                      <a:pt x="418" y="103"/>
                      <a:pt x="416" y="105"/>
                      <a:pt x="413" y="102"/>
                    </a:cubicBezTo>
                    <a:cubicBezTo>
                      <a:pt x="413" y="103"/>
                      <a:pt x="412" y="103"/>
                      <a:pt x="412" y="103"/>
                    </a:cubicBezTo>
                    <a:cubicBezTo>
                      <a:pt x="414" y="100"/>
                      <a:pt x="408" y="101"/>
                      <a:pt x="407" y="101"/>
                    </a:cubicBezTo>
                    <a:cubicBezTo>
                      <a:pt x="408" y="100"/>
                      <a:pt x="408" y="100"/>
                      <a:pt x="409" y="101"/>
                    </a:cubicBezTo>
                    <a:cubicBezTo>
                      <a:pt x="409" y="100"/>
                      <a:pt x="409" y="98"/>
                      <a:pt x="409" y="98"/>
                    </a:cubicBezTo>
                    <a:cubicBezTo>
                      <a:pt x="409" y="98"/>
                      <a:pt x="409" y="99"/>
                      <a:pt x="410" y="99"/>
                    </a:cubicBezTo>
                    <a:cubicBezTo>
                      <a:pt x="411" y="96"/>
                      <a:pt x="404" y="91"/>
                      <a:pt x="403" y="93"/>
                    </a:cubicBezTo>
                    <a:cubicBezTo>
                      <a:pt x="403" y="90"/>
                      <a:pt x="408" y="93"/>
                      <a:pt x="406" y="88"/>
                    </a:cubicBezTo>
                    <a:cubicBezTo>
                      <a:pt x="405" y="83"/>
                      <a:pt x="403" y="88"/>
                      <a:pt x="400" y="88"/>
                    </a:cubicBezTo>
                    <a:cubicBezTo>
                      <a:pt x="398" y="88"/>
                      <a:pt x="398" y="89"/>
                      <a:pt x="397" y="90"/>
                    </a:cubicBezTo>
                    <a:cubicBezTo>
                      <a:pt x="396" y="90"/>
                      <a:pt x="395" y="90"/>
                      <a:pt x="393" y="91"/>
                    </a:cubicBezTo>
                    <a:cubicBezTo>
                      <a:pt x="392" y="91"/>
                      <a:pt x="390" y="90"/>
                      <a:pt x="389" y="90"/>
                    </a:cubicBezTo>
                    <a:cubicBezTo>
                      <a:pt x="387" y="90"/>
                      <a:pt x="386" y="90"/>
                      <a:pt x="385" y="89"/>
                    </a:cubicBezTo>
                    <a:cubicBezTo>
                      <a:pt x="386" y="89"/>
                      <a:pt x="388" y="90"/>
                      <a:pt x="389" y="89"/>
                    </a:cubicBezTo>
                    <a:cubicBezTo>
                      <a:pt x="391" y="90"/>
                      <a:pt x="388" y="87"/>
                      <a:pt x="387" y="86"/>
                    </a:cubicBezTo>
                    <a:cubicBezTo>
                      <a:pt x="386" y="85"/>
                      <a:pt x="385" y="83"/>
                      <a:pt x="384" y="82"/>
                    </a:cubicBezTo>
                    <a:cubicBezTo>
                      <a:pt x="386" y="83"/>
                      <a:pt x="387" y="84"/>
                      <a:pt x="388" y="86"/>
                    </a:cubicBezTo>
                    <a:cubicBezTo>
                      <a:pt x="388" y="84"/>
                      <a:pt x="387" y="81"/>
                      <a:pt x="388" y="79"/>
                    </a:cubicBezTo>
                    <a:cubicBezTo>
                      <a:pt x="388" y="78"/>
                      <a:pt x="390" y="77"/>
                      <a:pt x="390" y="76"/>
                    </a:cubicBezTo>
                    <a:cubicBezTo>
                      <a:pt x="390" y="75"/>
                      <a:pt x="389" y="74"/>
                      <a:pt x="388" y="73"/>
                    </a:cubicBezTo>
                    <a:cubicBezTo>
                      <a:pt x="389" y="73"/>
                      <a:pt x="390" y="74"/>
                      <a:pt x="390" y="74"/>
                    </a:cubicBezTo>
                    <a:cubicBezTo>
                      <a:pt x="391" y="73"/>
                      <a:pt x="392" y="72"/>
                      <a:pt x="390" y="71"/>
                    </a:cubicBezTo>
                    <a:cubicBezTo>
                      <a:pt x="392" y="71"/>
                      <a:pt x="392" y="70"/>
                      <a:pt x="391" y="69"/>
                    </a:cubicBezTo>
                    <a:cubicBezTo>
                      <a:pt x="392" y="68"/>
                      <a:pt x="394" y="66"/>
                      <a:pt x="393" y="65"/>
                    </a:cubicBezTo>
                    <a:cubicBezTo>
                      <a:pt x="393" y="65"/>
                      <a:pt x="394" y="65"/>
                      <a:pt x="394" y="65"/>
                    </a:cubicBezTo>
                    <a:cubicBezTo>
                      <a:pt x="396" y="66"/>
                      <a:pt x="394" y="65"/>
                      <a:pt x="395" y="66"/>
                    </a:cubicBezTo>
                    <a:cubicBezTo>
                      <a:pt x="395" y="66"/>
                      <a:pt x="394" y="67"/>
                      <a:pt x="395" y="68"/>
                    </a:cubicBezTo>
                    <a:cubicBezTo>
                      <a:pt x="395" y="68"/>
                      <a:pt x="395" y="68"/>
                      <a:pt x="397" y="68"/>
                    </a:cubicBezTo>
                    <a:cubicBezTo>
                      <a:pt x="396" y="68"/>
                      <a:pt x="399" y="66"/>
                      <a:pt x="399" y="66"/>
                    </a:cubicBezTo>
                    <a:cubicBezTo>
                      <a:pt x="399" y="66"/>
                      <a:pt x="397" y="63"/>
                      <a:pt x="396" y="63"/>
                    </a:cubicBezTo>
                    <a:cubicBezTo>
                      <a:pt x="397" y="62"/>
                      <a:pt x="397" y="63"/>
                      <a:pt x="397" y="62"/>
                    </a:cubicBezTo>
                    <a:cubicBezTo>
                      <a:pt x="398" y="64"/>
                      <a:pt x="401" y="64"/>
                      <a:pt x="400" y="61"/>
                    </a:cubicBezTo>
                    <a:cubicBezTo>
                      <a:pt x="401" y="62"/>
                      <a:pt x="404" y="61"/>
                      <a:pt x="405" y="59"/>
                    </a:cubicBezTo>
                    <a:cubicBezTo>
                      <a:pt x="406" y="57"/>
                      <a:pt x="405" y="53"/>
                      <a:pt x="405" y="50"/>
                    </a:cubicBezTo>
                    <a:cubicBezTo>
                      <a:pt x="405" y="49"/>
                      <a:pt x="405" y="48"/>
                      <a:pt x="403" y="46"/>
                    </a:cubicBezTo>
                    <a:cubicBezTo>
                      <a:pt x="402" y="45"/>
                      <a:pt x="400" y="43"/>
                      <a:pt x="399" y="42"/>
                    </a:cubicBezTo>
                    <a:cubicBezTo>
                      <a:pt x="397" y="40"/>
                      <a:pt x="396" y="41"/>
                      <a:pt x="394" y="39"/>
                    </a:cubicBezTo>
                    <a:cubicBezTo>
                      <a:pt x="391" y="38"/>
                      <a:pt x="393" y="37"/>
                      <a:pt x="392" y="35"/>
                    </a:cubicBezTo>
                    <a:cubicBezTo>
                      <a:pt x="389" y="31"/>
                      <a:pt x="382" y="34"/>
                      <a:pt x="379" y="31"/>
                    </a:cubicBezTo>
                    <a:cubicBezTo>
                      <a:pt x="378" y="31"/>
                      <a:pt x="378" y="29"/>
                      <a:pt x="377" y="29"/>
                    </a:cubicBezTo>
                    <a:cubicBezTo>
                      <a:pt x="377" y="28"/>
                      <a:pt x="376" y="28"/>
                      <a:pt x="375" y="27"/>
                    </a:cubicBezTo>
                    <a:cubicBezTo>
                      <a:pt x="374" y="24"/>
                      <a:pt x="377" y="23"/>
                      <a:pt x="378" y="22"/>
                    </a:cubicBezTo>
                    <a:cubicBezTo>
                      <a:pt x="381" y="19"/>
                      <a:pt x="375" y="17"/>
                      <a:pt x="374" y="15"/>
                    </a:cubicBezTo>
                    <a:cubicBezTo>
                      <a:pt x="373" y="14"/>
                      <a:pt x="373" y="14"/>
                      <a:pt x="372" y="13"/>
                    </a:cubicBezTo>
                    <a:cubicBezTo>
                      <a:pt x="371" y="13"/>
                      <a:pt x="369" y="13"/>
                      <a:pt x="368" y="13"/>
                    </a:cubicBezTo>
                    <a:cubicBezTo>
                      <a:pt x="367" y="12"/>
                      <a:pt x="364" y="11"/>
                      <a:pt x="363" y="12"/>
                    </a:cubicBezTo>
                    <a:cubicBezTo>
                      <a:pt x="360" y="14"/>
                      <a:pt x="359" y="19"/>
                      <a:pt x="358" y="22"/>
                    </a:cubicBezTo>
                    <a:cubicBezTo>
                      <a:pt x="358" y="23"/>
                      <a:pt x="357" y="26"/>
                      <a:pt x="357" y="27"/>
                    </a:cubicBezTo>
                    <a:cubicBezTo>
                      <a:pt x="355" y="27"/>
                      <a:pt x="348" y="20"/>
                      <a:pt x="346" y="18"/>
                    </a:cubicBezTo>
                    <a:cubicBezTo>
                      <a:pt x="339" y="12"/>
                      <a:pt x="332" y="6"/>
                      <a:pt x="325" y="0"/>
                    </a:cubicBezTo>
                    <a:cubicBezTo>
                      <a:pt x="325" y="2"/>
                      <a:pt x="324" y="9"/>
                      <a:pt x="325" y="9"/>
                    </a:cubicBezTo>
                    <a:cubicBezTo>
                      <a:pt x="326" y="9"/>
                      <a:pt x="321" y="16"/>
                      <a:pt x="321" y="17"/>
                    </a:cubicBezTo>
                    <a:cubicBezTo>
                      <a:pt x="321" y="17"/>
                      <a:pt x="321" y="19"/>
                      <a:pt x="321" y="19"/>
                    </a:cubicBezTo>
                    <a:cubicBezTo>
                      <a:pt x="321" y="21"/>
                      <a:pt x="320" y="21"/>
                      <a:pt x="320" y="22"/>
                    </a:cubicBezTo>
                    <a:cubicBezTo>
                      <a:pt x="320" y="23"/>
                      <a:pt x="321" y="23"/>
                      <a:pt x="321" y="24"/>
                    </a:cubicBezTo>
                    <a:cubicBezTo>
                      <a:pt x="321" y="25"/>
                      <a:pt x="321" y="24"/>
                      <a:pt x="320" y="25"/>
                    </a:cubicBezTo>
                    <a:cubicBezTo>
                      <a:pt x="319" y="27"/>
                      <a:pt x="318" y="28"/>
                      <a:pt x="316" y="29"/>
                    </a:cubicBezTo>
                    <a:cubicBezTo>
                      <a:pt x="315" y="30"/>
                      <a:pt x="315" y="31"/>
                      <a:pt x="314" y="32"/>
                    </a:cubicBezTo>
                    <a:cubicBezTo>
                      <a:pt x="313" y="33"/>
                      <a:pt x="313" y="33"/>
                      <a:pt x="312" y="34"/>
                    </a:cubicBezTo>
                    <a:cubicBezTo>
                      <a:pt x="312" y="34"/>
                      <a:pt x="312" y="34"/>
                      <a:pt x="312" y="34"/>
                    </a:cubicBezTo>
                    <a:cubicBezTo>
                      <a:pt x="311" y="35"/>
                      <a:pt x="313" y="35"/>
                      <a:pt x="312" y="36"/>
                    </a:cubicBezTo>
                    <a:cubicBezTo>
                      <a:pt x="312" y="37"/>
                      <a:pt x="310" y="40"/>
                      <a:pt x="309" y="40"/>
                    </a:cubicBezTo>
                    <a:cubicBezTo>
                      <a:pt x="309" y="40"/>
                      <a:pt x="308" y="38"/>
                      <a:pt x="308" y="39"/>
                    </a:cubicBezTo>
                    <a:cubicBezTo>
                      <a:pt x="307" y="42"/>
                      <a:pt x="304" y="43"/>
                      <a:pt x="302" y="45"/>
                    </a:cubicBezTo>
                    <a:cubicBezTo>
                      <a:pt x="303" y="41"/>
                      <a:pt x="299" y="45"/>
                      <a:pt x="298" y="46"/>
                    </a:cubicBezTo>
                    <a:cubicBezTo>
                      <a:pt x="296" y="49"/>
                      <a:pt x="294" y="53"/>
                      <a:pt x="293" y="57"/>
                    </a:cubicBezTo>
                    <a:cubicBezTo>
                      <a:pt x="291" y="54"/>
                      <a:pt x="288" y="52"/>
                      <a:pt x="285" y="49"/>
                    </a:cubicBezTo>
                    <a:cubicBezTo>
                      <a:pt x="285" y="51"/>
                      <a:pt x="284" y="52"/>
                      <a:pt x="284" y="54"/>
                    </a:cubicBezTo>
                    <a:cubicBezTo>
                      <a:pt x="284" y="55"/>
                      <a:pt x="282" y="54"/>
                      <a:pt x="282" y="55"/>
                    </a:cubicBezTo>
                    <a:cubicBezTo>
                      <a:pt x="281" y="55"/>
                      <a:pt x="282" y="57"/>
                      <a:pt x="281" y="58"/>
                    </a:cubicBezTo>
                    <a:cubicBezTo>
                      <a:pt x="279" y="60"/>
                      <a:pt x="281" y="62"/>
                      <a:pt x="280" y="64"/>
                    </a:cubicBezTo>
                    <a:cubicBezTo>
                      <a:pt x="279" y="66"/>
                      <a:pt x="278" y="64"/>
                      <a:pt x="277" y="66"/>
                    </a:cubicBezTo>
                    <a:cubicBezTo>
                      <a:pt x="275" y="70"/>
                      <a:pt x="274" y="75"/>
                      <a:pt x="272" y="79"/>
                    </a:cubicBezTo>
                    <a:cubicBezTo>
                      <a:pt x="271" y="80"/>
                      <a:pt x="268" y="84"/>
                      <a:pt x="267" y="84"/>
                    </a:cubicBezTo>
                    <a:cubicBezTo>
                      <a:pt x="265" y="85"/>
                      <a:pt x="262" y="83"/>
                      <a:pt x="260" y="82"/>
                    </a:cubicBezTo>
                    <a:cubicBezTo>
                      <a:pt x="256" y="81"/>
                      <a:pt x="256" y="80"/>
                      <a:pt x="254" y="77"/>
                    </a:cubicBezTo>
                    <a:cubicBezTo>
                      <a:pt x="253" y="74"/>
                      <a:pt x="252" y="73"/>
                      <a:pt x="249" y="72"/>
                    </a:cubicBezTo>
                    <a:cubicBezTo>
                      <a:pt x="246" y="70"/>
                      <a:pt x="246" y="69"/>
                      <a:pt x="245" y="72"/>
                    </a:cubicBezTo>
                    <a:cubicBezTo>
                      <a:pt x="244" y="74"/>
                      <a:pt x="245" y="75"/>
                      <a:pt x="245" y="76"/>
                    </a:cubicBezTo>
                    <a:cubicBezTo>
                      <a:pt x="244" y="78"/>
                      <a:pt x="243" y="78"/>
                      <a:pt x="243" y="80"/>
                    </a:cubicBezTo>
                    <a:cubicBezTo>
                      <a:pt x="242" y="82"/>
                      <a:pt x="243" y="82"/>
                      <a:pt x="242" y="84"/>
                    </a:cubicBezTo>
                    <a:cubicBezTo>
                      <a:pt x="241" y="86"/>
                      <a:pt x="241" y="88"/>
                      <a:pt x="240" y="89"/>
                    </a:cubicBezTo>
                    <a:cubicBezTo>
                      <a:pt x="240" y="89"/>
                      <a:pt x="239" y="89"/>
                      <a:pt x="238" y="89"/>
                    </a:cubicBezTo>
                    <a:cubicBezTo>
                      <a:pt x="238" y="90"/>
                      <a:pt x="237" y="91"/>
                      <a:pt x="237" y="91"/>
                    </a:cubicBezTo>
                    <a:cubicBezTo>
                      <a:pt x="235" y="94"/>
                      <a:pt x="238" y="94"/>
                      <a:pt x="237" y="96"/>
                    </a:cubicBezTo>
                    <a:cubicBezTo>
                      <a:pt x="236" y="97"/>
                      <a:pt x="234" y="98"/>
                      <a:pt x="233" y="99"/>
                    </a:cubicBezTo>
                    <a:cubicBezTo>
                      <a:pt x="231" y="101"/>
                      <a:pt x="229" y="103"/>
                      <a:pt x="229" y="106"/>
                    </a:cubicBezTo>
                    <a:cubicBezTo>
                      <a:pt x="228" y="107"/>
                      <a:pt x="228" y="107"/>
                      <a:pt x="228" y="108"/>
                    </a:cubicBezTo>
                    <a:cubicBezTo>
                      <a:pt x="227" y="109"/>
                      <a:pt x="229" y="108"/>
                      <a:pt x="228" y="109"/>
                    </a:cubicBezTo>
                    <a:cubicBezTo>
                      <a:pt x="228" y="111"/>
                      <a:pt x="226" y="114"/>
                      <a:pt x="225" y="115"/>
                    </a:cubicBezTo>
                    <a:cubicBezTo>
                      <a:pt x="224" y="119"/>
                      <a:pt x="220" y="121"/>
                      <a:pt x="218" y="124"/>
                    </a:cubicBezTo>
                    <a:cubicBezTo>
                      <a:pt x="215" y="127"/>
                      <a:pt x="213" y="129"/>
                      <a:pt x="210" y="133"/>
                    </a:cubicBezTo>
                    <a:cubicBezTo>
                      <a:pt x="210" y="134"/>
                      <a:pt x="210" y="135"/>
                      <a:pt x="210" y="135"/>
                    </a:cubicBezTo>
                    <a:cubicBezTo>
                      <a:pt x="210" y="136"/>
                      <a:pt x="208" y="137"/>
                      <a:pt x="208" y="138"/>
                    </a:cubicBezTo>
                    <a:cubicBezTo>
                      <a:pt x="208" y="139"/>
                      <a:pt x="209" y="139"/>
                      <a:pt x="208" y="140"/>
                    </a:cubicBezTo>
                    <a:cubicBezTo>
                      <a:pt x="207" y="141"/>
                      <a:pt x="207" y="142"/>
                      <a:pt x="205" y="142"/>
                    </a:cubicBezTo>
                    <a:cubicBezTo>
                      <a:pt x="206" y="143"/>
                      <a:pt x="207" y="145"/>
                      <a:pt x="208" y="146"/>
                    </a:cubicBezTo>
                    <a:cubicBezTo>
                      <a:pt x="210" y="147"/>
                      <a:pt x="211" y="147"/>
                      <a:pt x="210" y="148"/>
                    </a:cubicBezTo>
                    <a:cubicBezTo>
                      <a:pt x="209" y="150"/>
                      <a:pt x="207" y="150"/>
                      <a:pt x="206" y="151"/>
                    </a:cubicBezTo>
                    <a:cubicBezTo>
                      <a:pt x="205" y="152"/>
                      <a:pt x="204" y="152"/>
                      <a:pt x="204" y="153"/>
                    </a:cubicBezTo>
                    <a:cubicBezTo>
                      <a:pt x="205" y="154"/>
                      <a:pt x="205" y="154"/>
                      <a:pt x="204" y="155"/>
                    </a:cubicBezTo>
                    <a:cubicBezTo>
                      <a:pt x="205" y="155"/>
                      <a:pt x="207" y="154"/>
                      <a:pt x="207" y="155"/>
                    </a:cubicBezTo>
                    <a:cubicBezTo>
                      <a:pt x="207" y="156"/>
                      <a:pt x="206" y="157"/>
                      <a:pt x="205" y="157"/>
                    </a:cubicBezTo>
                    <a:cubicBezTo>
                      <a:pt x="204" y="158"/>
                      <a:pt x="202" y="159"/>
                      <a:pt x="201" y="160"/>
                    </a:cubicBezTo>
                    <a:cubicBezTo>
                      <a:pt x="200" y="160"/>
                      <a:pt x="196" y="164"/>
                      <a:pt x="195" y="163"/>
                    </a:cubicBezTo>
                    <a:cubicBezTo>
                      <a:pt x="193" y="163"/>
                      <a:pt x="195" y="160"/>
                      <a:pt x="193" y="159"/>
                    </a:cubicBezTo>
                    <a:cubicBezTo>
                      <a:pt x="191" y="158"/>
                      <a:pt x="182" y="165"/>
                      <a:pt x="181" y="166"/>
                    </a:cubicBezTo>
                    <a:cubicBezTo>
                      <a:pt x="178" y="168"/>
                      <a:pt x="177" y="168"/>
                      <a:pt x="176" y="166"/>
                    </a:cubicBezTo>
                    <a:cubicBezTo>
                      <a:pt x="174" y="165"/>
                      <a:pt x="173" y="164"/>
                      <a:pt x="172" y="163"/>
                    </a:cubicBezTo>
                    <a:cubicBezTo>
                      <a:pt x="171" y="164"/>
                      <a:pt x="170" y="166"/>
                      <a:pt x="170" y="167"/>
                    </a:cubicBezTo>
                    <a:cubicBezTo>
                      <a:pt x="170" y="168"/>
                      <a:pt x="172" y="168"/>
                      <a:pt x="172" y="170"/>
                    </a:cubicBezTo>
                    <a:cubicBezTo>
                      <a:pt x="171" y="172"/>
                      <a:pt x="167" y="174"/>
                      <a:pt x="165" y="174"/>
                    </a:cubicBezTo>
                    <a:cubicBezTo>
                      <a:pt x="164" y="174"/>
                      <a:pt x="164" y="173"/>
                      <a:pt x="163" y="173"/>
                    </a:cubicBezTo>
                    <a:cubicBezTo>
                      <a:pt x="162" y="174"/>
                      <a:pt x="160" y="174"/>
                      <a:pt x="158" y="175"/>
                    </a:cubicBezTo>
                    <a:cubicBezTo>
                      <a:pt x="155" y="175"/>
                      <a:pt x="153" y="177"/>
                      <a:pt x="150" y="178"/>
                    </a:cubicBezTo>
                    <a:cubicBezTo>
                      <a:pt x="148" y="179"/>
                      <a:pt x="145" y="175"/>
                      <a:pt x="144" y="174"/>
                    </a:cubicBezTo>
                    <a:cubicBezTo>
                      <a:pt x="143" y="173"/>
                      <a:pt x="142" y="172"/>
                      <a:pt x="141" y="171"/>
                    </a:cubicBezTo>
                    <a:cubicBezTo>
                      <a:pt x="141" y="170"/>
                      <a:pt x="141" y="171"/>
                      <a:pt x="140" y="172"/>
                    </a:cubicBezTo>
                    <a:cubicBezTo>
                      <a:pt x="138" y="173"/>
                      <a:pt x="138" y="175"/>
                      <a:pt x="137" y="176"/>
                    </a:cubicBezTo>
                    <a:cubicBezTo>
                      <a:pt x="136" y="177"/>
                      <a:pt x="133" y="177"/>
                      <a:pt x="132" y="177"/>
                    </a:cubicBezTo>
                    <a:cubicBezTo>
                      <a:pt x="132" y="178"/>
                      <a:pt x="131" y="179"/>
                      <a:pt x="131" y="180"/>
                    </a:cubicBezTo>
                    <a:cubicBezTo>
                      <a:pt x="129" y="181"/>
                      <a:pt x="128" y="181"/>
                      <a:pt x="126" y="181"/>
                    </a:cubicBezTo>
                    <a:cubicBezTo>
                      <a:pt x="122" y="181"/>
                      <a:pt x="121" y="181"/>
                      <a:pt x="118" y="178"/>
                    </a:cubicBezTo>
                    <a:cubicBezTo>
                      <a:pt x="118" y="177"/>
                      <a:pt x="117" y="176"/>
                      <a:pt x="115" y="175"/>
                    </a:cubicBezTo>
                    <a:cubicBezTo>
                      <a:pt x="113" y="175"/>
                      <a:pt x="112" y="175"/>
                      <a:pt x="111" y="174"/>
                    </a:cubicBezTo>
                    <a:cubicBezTo>
                      <a:pt x="111" y="174"/>
                      <a:pt x="111" y="173"/>
                      <a:pt x="110" y="172"/>
                    </a:cubicBezTo>
                    <a:cubicBezTo>
                      <a:pt x="110" y="172"/>
                      <a:pt x="109" y="171"/>
                      <a:pt x="108" y="171"/>
                    </a:cubicBezTo>
                    <a:cubicBezTo>
                      <a:pt x="107" y="170"/>
                      <a:pt x="106" y="169"/>
                      <a:pt x="106" y="167"/>
                    </a:cubicBezTo>
                    <a:cubicBezTo>
                      <a:pt x="106" y="165"/>
                      <a:pt x="107" y="164"/>
                      <a:pt x="106" y="162"/>
                    </a:cubicBezTo>
                    <a:cubicBezTo>
                      <a:pt x="105" y="161"/>
                      <a:pt x="102" y="161"/>
                      <a:pt x="102" y="159"/>
                    </a:cubicBezTo>
                    <a:cubicBezTo>
                      <a:pt x="102" y="158"/>
                      <a:pt x="105" y="158"/>
                      <a:pt x="105" y="157"/>
                    </a:cubicBezTo>
                    <a:cubicBezTo>
                      <a:pt x="106" y="156"/>
                      <a:pt x="107" y="156"/>
                      <a:pt x="105" y="156"/>
                    </a:cubicBezTo>
                    <a:cubicBezTo>
                      <a:pt x="106" y="156"/>
                      <a:pt x="105" y="154"/>
                      <a:pt x="104" y="155"/>
                    </a:cubicBezTo>
                    <a:cubicBezTo>
                      <a:pt x="98" y="160"/>
                      <a:pt x="93" y="165"/>
                      <a:pt x="87" y="170"/>
                    </a:cubicBezTo>
                    <a:cubicBezTo>
                      <a:pt x="85" y="171"/>
                      <a:pt x="83" y="174"/>
                      <a:pt x="81" y="176"/>
                    </a:cubicBezTo>
                    <a:cubicBezTo>
                      <a:pt x="78" y="177"/>
                      <a:pt x="75" y="178"/>
                      <a:pt x="72" y="179"/>
                    </a:cubicBezTo>
                    <a:cubicBezTo>
                      <a:pt x="68" y="181"/>
                      <a:pt x="65" y="184"/>
                      <a:pt x="61" y="186"/>
                    </a:cubicBezTo>
                    <a:cubicBezTo>
                      <a:pt x="58" y="188"/>
                      <a:pt x="58" y="189"/>
                      <a:pt x="58" y="192"/>
                    </a:cubicBezTo>
                    <a:cubicBezTo>
                      <a:pt x="57" y="194"/>
                      <a:pt x="57" y="195"/>
                      <a:pt x="55" y="196"/>
                    </a:cubicBezTo>
                    <a:cubicBezTo>
                      <a:pt x="54" y="197"/>
                      <a:pt x="53" y="196"/>
                      <a:pt x="52" y="197"/>
                    </a:cubicBezTo>
                    <a:cubicBezTo>
                      <a:pt x="52" y="197"/>
                      <a:pt x="51" y="198"/>
                      <a:pt x="50" y="199"/>
                    </a:cubicBezTo>
                    <a:cubicBezTo>
                      <a:pt x="48" y="200"/>
                      <a:pt x="50" y="201"/>
                      <a:pt x="49" y="203"/>
                    </a:cubicBezTo>
                    <a:cubicBezTo>
                      <a:pt x="49" y="206"/>
                      <a:pt x="47" y="207"/>
                      <a:pt x="45" y="208"/>
                    </a:cubicBezTo>
                    <a:cubicBezTo>
                      <a:pt x="44" y="208"/>
                      <a:pt x="42" y="209"/>
                      <a:pt x="41" y="209"/>
                    </a:cubicBezTo>
                    <a:cubicBezTo>
                      <a:pt x="40" y="209"/>
                      <a:pt x="41" y="210"/>
                      <a:pt x="40" y="210"/>
                    </a:cubicBezTo>
                    <a:cubicBezTo>
                      <a:pt x="39" y="209"/>
                      <a:pt x="39" y="209"/>
                      <a:pt x="39" y="209"/>
                    </a:cubicBezTo>
                    <a:cubicBezTo>
                      <a:pt x="37" y="209"/>
                      <a:pt x="35" y="210"/>
                      <a:pt x="35" y="212"/>
                    </a:cubicBezTo>
                    <a:cubicBezTo>
                      <a:pt x="35" y="213"/>
                      <a:pt x="34" y="214"/>
                      <a:pt x="34" y="214"/>
                    </a:cubicBezTo>
                    <a:cubicBezTo>
                      <a:pt x="32" y="215"/>
                      <a:pt x="33" y="216"/>
                      <a:pt x="33" y="217"/>
                    </a:cubicBezTo>
                    <a:cubicBezTo>
                      <a:pt x="33" y="218"/>
                      <a:pt x="24" y="220"/>
                      <a:pt x="23" y="220"/>
                    </a:cubicBezTo>
                    <a:cubicBezTo>
                      <a:pt x="20" y="221"/>
                      <a:pt x="18" y="223"/>
                      <a:pt x="15" y="224"/>
                    </a:cubicBezTo>
                    <a:cubicBezTo>
                      <a:pt x="14" y="224"/>
                      <a:pt x="13" y="224"/>
                      <a:pt x="12" y="224"/>
                    </a:cubicBezTo>
                    <a:cubicBezTo>
                      <a:pt x="9" y="224"/>
                      <a:pt x="8" y="225"/>
                      <a:pt x="6" y="226"/>
                    </a:cubicBezTo>
                    <a:cubicBezTo>
                      <a:pt x="4" y="227"/>
                      <a:pt x="1" y="227"/>
                      <a:pt x="0" y="229"/>
                    </a:cubicBezTo>
                    <a:cubicBezTo>
                      <a:pt x="21" y="230"/>
                      <a:pt x="41" y="230"/>
                      <a:pt x="62" y="230"/>
                    </a:cubicBezTo>
                    <a:cubicBezTo>
                      <a:pt x="73" y="230"/>
                      <a:pt x="83" y="230"/>
                      <a:pt x="93" y="230"/>
                    </a:cubicBezTo>
                    <a:cubicBezTo>
                      <a:pt x="96" y="230"/>
                      <a:pt x="99" y="230"/>
                      <a:pt x="103" y="230"/>
                    </a:cubicBezTo>
                    <a:cubicBezTo>
                      <a:pt x="104" y="230"/>
                      <a:pt x="105" y="230"/>
                      <a:pt x="106" y="230"/>
                    </a:cubicBezTo>
                    <a:cubicBezTo>
                      <a:pt x="106" y="230"/>
                      <a:pt x="106" y="228"/>
                      <a:pt x="107" y="228"/>
                    </a:cubicBezTo>
                    <a:cubicBezTo>
                      <a:pt x="113" y="228"/>
                      <a:pt x="119" y="228"/>
                      <a:pt x="125" y="228"/>
                    </a:cubicBezTo>
                    <a:cubicBezTo>
                      <a:pt x="123" y="228"/>
                      <a:pt x="122" y="229"/>
                      <a:pt x="122" y="230"/>
                    </a:cubicBezTo>
                    <a:cubicBezTo>
                      <a:pt x="134" y="231"/>
                      <a:pt x="146" y="232"/>
                      <a:pt x="159" y="232"/>
                    </a:cubicBezTo>
                    <a:cubicBezTo>
                      <a:pt x="169" y="233"/>
                      <a:pt x="180" y="233"/>
                      <a:pt x="190" y="233"/>
                    </a:cubicBezTo>
                    <a:cubicBezTo>
                      <a:pt x="215" y="234"/>
                      <a:pt x="239" y="234"/>
                      <a:pt x="264" y="234"/>
                    </a:cubicBezTo>
                    <a:cubicBezTo>
                      <a:pt x="312" y="234"/>
                      <a:pt x="360" y="234"/>
                      <a:pt x="409" y="234"/>
                    </a:cubicBezTo>
                    <a:cubicBezTo>
                      <a:pt x="424" y="234"/>
                      <a:pt x="440" y="233"/>
                      <a:pt x="456" y="233"/>
                    </a:cubicBezTo>
                    <a:cubicBezTo>
                      <a:pt x="457" y="233"/>
                      <a:pt x="466" y="234"/>
                      <a:pt x="466" y="233"/>
                    </a:cubicBezTo>
                    <a:cubicBezTo>
                      <a:pt x="467" y="232"/>
                      <a:pt x="465" y="231"/>
                      <a:pt x="465" y="230"/>
                    </a:cubicBezTo>
                    <a:cubicBezTo>
                      <a:pt x="464" y="228"/>
                      <a:pt x="465" y="230"/>
                      <a:pt x="466" y="231"/>
                    </a:cubicBezTo>
                    <a:cubicBezTo>
                      <a:pt x="467" y="232"/>
                      <a:pt x="468" y="234"/>
                      <a:pt x="469" y="233"/>
                    </a:cubicBezTo>
                    <a:cubicBezTo>
                      <a:pt x="469" y="232"/>
                      <a:pt x="469" y="227"/>
                      <a:pt x="469" y="226"/>
                    </a:cubicBezTo>
                    <a:cubicBezTo>
                      <a:pt x="469" y="225"/>
                      <a:pt x="470" y="223"/>
                      <a:pt x="470" y="220"/>
                    </a:cubicBezTo>
                    <a:cubicBezTo>
                      <a:pt x="470" y="220"/>
                      <a:pt x="471" y="220"/>
                      <a:pt x="471" y="220"/>
                    </a:cubicBezTo>
                    <a:cubicBezTo>
                      <a:pt x="474" y="222"/>
                      <a:pt x="473" y="227"/>
                      <a:pt x="475" y="230"/>
                    </a:cubicBezTo>
                    <a:cubicBezTo>
                      <a:pt x="475" y="230"/>
                      <a:pt x="475" y="231"/>
                      <a:pt x="475" y="232"/>
                    </a:cubicBezTo>
                    <a:cubicBezTo>
                      <a:pt x="475" y="232"/>
                      <a:pt x="475" y="231"/>
                      <a:pt x="475" y="231"/>
                    </a:cubicBezTo>
                    <a:cubicBezTo>
                      <a:pt x="475" y="232"/>
                      <a:pt x="474" y="232"/>
                      <a:pt x="475" y="233"/>
                    </a:cubicBezTo>
                    <a:cubicBezTo>
                      <a:pt x="475" y="233"/>
                      <a:pt x="475" y="233"/>
                      <a:pt x="475" y="233"/>
                    </a:cubicBezTo>
                    <a:cubicBezTo>
                      <a:pt x="475" y="233"/>
                      <a:pt x="476" y="233"/>
                      <a:pt x="476" y="233"/>
                    </a:cubicBezTo>
                    <a:cubicBezTo>
                      <a:pt x="476" y="232"/>
                      <a:pt x="476" y="231"/>
                      <a:pt x="476" y="23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22681" name="Group 1465"/>
            <p:cNvGrpSpPr>
              <a:grpSpLocks/>
            </p:cNvGrpSpPr>
            <p:nvPr/>
          </p:nvGrpSpPr>
          <p:grpSpPr bwMode="auto">
            <a:xfrm>
              <a:off x="3526" y="1951"/>
              <a:ext cx="638" cy="294"/>
              <a:chOff x="3484" y="1893"/>
              <a:chExt cx="720" cy="331"/>
            </a:xfrm>
          </p:grpSpPr>
          <p:sp>
            <p:nvSpPr>
              <p:cNvPr id="822682" name="Freeform 1466"/>
              <p:cNvSpPr>
                <a:spLocks/>
              </p:cNvSpPr>
              <p:nvPr/>
            </p:nvSpPr>
            <p:spPr bwMode="auto">
              <a:xfrm>
                <a:off x="3499" y="1893"/>
                <a:ext cx="705" cy="330"/>
              </a:xfrm>
              <a:custGeom>
                <a:avLst/>
                <a:gdLst>
                  <a:gd name="T0" fmla="*/ 696 w 455"/>
                  <a:gd name="T1" fmla="*/ 198 h 213"/>
                  <a:gd name="T2" fmla="*/ 686 w 455"/>
                  <a:gd name="T3" fmla="*/ 192 h 213"/>
                  <a:gd name="T4" fmla="*/ 676 w 455"/>
                  <a:gd name="T5" fmla="*/ 181 h 213"/>
                  <a:gd name="T6" fmla="*/ 671 w 455"/>
                  <a:gd name="T7" fmla="*/ 174 h 213"/>
                  <a:gd name="T8" fmla="*/ 665 w 455"/>
                  <a:gd name="T9" fmla="*/ 164 h 213"/>
                  <a:gd name="T10" fmla="*/ 657 w 455"/>
                  <a:gd name="T11" fmla="*/ 153 h 213"/>
                  <a:gd name="T12" fmla="*/ 654 w 455"/>
                  <a:gd name="T13" fmla="*/ 150 h 213"/>
                  <a:gd name="T14" fmla="*/ 652 w 455"/>
                  <a:gd name="T15" fmla="*/ 141 h 213"/>
                  <a:gd name="T16" fmla="*/ 645 w 455"/>
                  <a:gd name="T17" fmla="*/ 121 h 213"/>
                  <a:gd name="T18" fmla="*/ 646 w 455"/>
                  <a:gd name="T19" fmla="*/ 98 h 213"/>
                  <a:gd name="T20" fmla="*/ 620 w 455"/>
                  <a:gd name="T21" fmla="*/ 59 h 213"/>
                  <a:gd name="T22" fmla="*/ 587 w 455"/>
                  <a:gd name="T23" fmla="*/ 65 h 213"/>
                  <a:gd name="T24" fmla="*/ 564 w 455"/>
                  <a:gd name="T25" fmla="*/ 59 h 213"/>
                  <a:gd name="T26" fmla="*/ 538 w 455"/>
                  <a:gd name="T27" fmla="*/ 62 h 213"/>
                  <a:gd name="T28" fmla="*/ 516 w 455"/>
                  <a:gd name="T29" fmla="*/ 45 h 213"/>
                  <a:gd name="T30" fmla="*/ 477 w 455"/>
                  <a:gd name="T31" fmla="*/ 12 h 213"/>
                  <a:gd name="T32" fmla="*/ 462 w 455"/>
                  <a:gd name="T33" fmla="*/ 6 h 213"/>
                  <a:gd name="T34" fmla="*/ 438 w 455"/>
                  <a:gd name="T35" fmla="*/ 3 h 213"/>
                  <a:gd name="T36" fmla="*/ 438 w 455"/>
                  <a:gd name="T37" fmla="*/ 33 h 213"/>
                  <a:gd name="T38" fmla="*/ 415 w 455"/>
                  <a:gd name="T39" fmla="*/ 48 h 213"/>
                  <a:gd name="T40" fmla="*/ 381 w 455"/>
                  <a:gd name="T41" fmla="*/ 51 h 213"/>
                  <a:gd name="T42" fmla="*/ 375 w 455"/>
                  <a:gd name="T43" fmla="*/ 77 h 213"/>
                  <a:gd name="T44" fmla="*/ 349 w 455"/>
                  <a:gd name="T45" fmla="*/ 108 h 213"/>
                  <a:gd name="T46" fmla="*/ 327 w 455"/>
                  <a:gd name="T47" fmla="*/ 141 h 213"/>
                  <a:gd name="T48" fmla="*/ 310 w 455"/>
                  <a:gd name="T49" fmla="*/ 139 h 213"/>
                  <a:gd name="T50" fmla="*/ 290 w 455"/>
                  <a:gd name="T51" fmla="*/ 118 h 213"/>
                  <a:gd name="T52" fmla="*/ 282 w 455"/>
                  <a:gd name="T53" fmla="*/ 127 h 213"/>
                  <a:gd name="T54" fmla="*/ 274 w 455"/>
                  <a:gd name="T55" fmla="*/ 138 h 213"/>
                  <a:gd name="T56" fmla="*/ 262 w 455"/>
                  <a:gd name="T57" fmla="*/ 161 h 213"/>
                  <a:gd name="T58" fmla="*/ 232 w 455"/>
                  <a:gd name="T59" fmla="*/ 150 h 213"/>
                  <a:gd name="T60" fmla="*/ 208 w 455"/>
                  <a:gd name="T61" fmla="*/ 160 h 213"/>
                  <a:gd name="T62" fmla="*/ 172 w 455"/>
                  <a:gd name="T63" fmla="*/ 146 h 213"/>
                  <a:gd name="T64" fmla="*/ 166 w 455"/>
                  <a:gd name="T65" fmla="*/ 156 h 213"/>
                  <a:gd name="T66" fmla="*/ 143 w 455"/>
                  <a:gd name="T67" fmla="*/ 164 h 213"/>
                  <a:gd name="T68" fmla="*/ 119 w 455"/>
                  <a:gd name="T69" fmla="*/ 184 h 213"/>
                  <a:gd name="T70" fmla="*/ 105 w 455"/>
                  <a:gd name="T71" fmla="*/ 211 h 213"/>
                  <a:gd name="T72" fmla="*/ 88 w 455"/>
                  <a:gd name="T73" fmla="*/ 235 h 213"/>
                  <a:gd name="T74" fmla="*/ 54 w 455"/>
                  <a:gd name="T75" fmla="*/ 242 h 213"/>
                  <a:gd name="T76" fmla="*/ 29 w 455"/>
                  <a:gd name="T77" fmla="*/ 273 h 213"/>
                  <a:gd name="T78" fmla="*/ 28 w 455"/>
                  <a:gd name="T79" fmla="*/ 296 h 213"/>
                  <a:gd name="T80" fmla="*/ 15 w 455"/>
                  <a:gd name="T81" fmla="*/ 319 h 213"/>
                  <a:gd name="T82" fmla="*/ 119 w 455"/>
                  <a:gd name="T83" fmla="*/ 327 h 213"/>
                  <a:gd name="T84" fmla="*/ 149 w 455"/>
                  <a:gd name="T85" fmla="*/ 311 h 213"/>
                  <a:gd name="T86" fmla="*/ 280 w 455"/>
                  <a:gd name="T87" fmla="*/ 308 h 213"/>
                  <a:gd name="T88" fmla="*/ 456 w 455"/>
                  <a:gd name="T89" fmla="*/ 315 h 213"/>
                  <a:gd name="T90" fmla="*/ 562 w 455"/>
                  <a:gd name="T91" fmla="*/ 307 h 213"/>
                  <a:gd name="T92" fmla="*/ 595 w 455"/>
                  <a:gd name="T93" fmla="*/ 293 h 213"/>
                  <a:gd name="T94" fmla="*/ 620 w 455"/>
                  <a:gd name="T95" fmla="*/ 279 h 213"/>
                  <a:gd name="T96" fmla="*/ 634 w 455"/>
                  <a:gd name="T97" fmla="*/ 257 h 213"/>
                  <a:gd name="T98" fmla="*/ 672 w 455"/>
                  <a:gd name="T99" fmla="*/ 229 h 21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55"/>
                  <a:gd name="T151" fmla="*/ 0 h 213"/>
                  <a:gd name="T152" fmla="*/ 455 w 455"/>
                  <a:gd name="T153" fmla="*/ 213 h 21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55" h="213">
                    <a:moveTo>
                      <a:pt x="455" y="128"/>
                    </a:moveTo>
                    <a:cubicBezTo>
                      <a:pt x="453" y="128"/>
                      <a:pt x="452" y="129"/>
                      <a:pt x="450" y="128"/>
                    </a:cubicBezTo>
                    <a:cubicBezTo>
                      <a:pt x="450" y="128"/>
                      <a:pt x="450" y="129"/>
                      <a:pt x="450" y="129"/>
                    </a:cubicBezTo>
                    <a:cubicBezTo>
                      <a:pt x="450" y="129"/>
                      <a:pt x="449" y="128"/>
                      <a:pt x="449" y="128"/>
                    </a:cubicBezTo>
                    <a:cubicBezTo>
                      <a:pt x="449" y="128"/>
                      <a:pt x="448" y="127"/>
                      <a:pt x="448" y="127"/>
                    </a:cubicBezTo>
                    <a:cubicBezTo>
                      <a:pt x="448" y="127"/>
                      <a:pt x="447" y="127"/>
                      <a:pt x="447" y="127"/>
                    </a:cubicBezTo>
                    <a:cubicBezTo>
                      <a:pt x="446" y="127"/>
                      <a:pt x="445" y="128"/>
                      <a:pt x="444" y="126"/>
                    </a:cubicBezTo>
                    <a:cubicBezTo>
                      <a:pt x="447" y="125"/>
                      <a:pt x="443" y="123"/>
                      <a:pt x="443" y="124"/>
                    </a:cubicBezTo>
                    <a:cubicBezTo>
                      <a:pt x="443" y="123"/>
                      <a:pt x="443" y="121"/>
                      <a:pt x="442" y="121"/>
                    </a:cubicBezTo>
                    <a:cubicBezTo>
                      <a:pt x="440" y="118"/>
                      <a:pt x="443" y="123"/>
                      <a:pt x="440" y="121"/>
                    </a:cubicBezTo>
                    <a:cubicBezTo>
                      <a:pt x="439" y="121"/>
                      <a:pt x="439" y="119"/>
                      <a:pt x="439" y="119"/>
                    </a:cubicBezTo>
                    <a:cubicBezTo>
                      <a:pt x="438" y="118"/>
                      <a:pt x="437" y="119"/>
                      <a:pt x="436" y="117"/>
                    </a:cubicBezTo>
                    <a:cubicBezTo>
                      <a:pt x="436" y="117"/>
                      <a:pt x="436" y="118"/>
                      <a:pt x="435" y="118"/>
                    </a:cubicBezTo>
                    <a:cubicBezTo>
                      <a:pt x="435" y="118"/>
                      <a:pt x="435" y="117"/>
                      <a:pt x="435" y="117"/>
                    </a:cubicBezTo>
                    <a:cubicBezTo>
                      <a:pt x="435" y="116"/>
                      <a:pt x="434" y="114"/>
                      <a:pt x="434" y="113"/>
                    </a:cubicBezTo>
                    <a:cubicBezTo>
                      <a:pt x="433" y="112"/>
                      <a:pt x="433" y="112"/>
                      <a:pt x="433" y="112"/>
                    </a:cubicBezTo>
                    <a:cubicBezTo>
                      <a:pt x="433" y="112"/>
                      <a:pt x="433" y="111"/>
                      <a:pt x="433" y="111"/>
                    </a:cubicBezTo>
                    <a:cubicBezTo>
                      <a:pt x="433" y="110"/>
                      <a:pt x="435" y="110"/>
                      <a:pt x="433" y="110"/>
                    </a:cubicBezTo>
                    <a:cubicBezTo>
                      <a:pt x="433" y="110"/>
                      <a:pt x="433" y="110"/>
                      <a:pt x="433" y="110"/>
                    </a:cubicBezTo>
                    <a:cubicBezTo>
                      <a:pt x="432" y="109"/>
                      <a:pt x="430" y="108"/>
                      <a:pt x="429" y="106"/>
                    </a:cubicBezTo>
                    <a:cubicBezTo>
                      <a:pt x="428" y="107"/>
                      <a:pt x="428" y="104"/>
                      <a:pt x="427" y="103"/>
                    </a:cubicBezTo>
                    <a:cubicBezTo>
                      <a:pt x="427" y="102"/>
                      <a:pt x="428" y="102"/>
                      <a:pt x="428" y="102"/>
                    </a:cubicBezTo>
                    <a:cubicBezTo>
                      <a:pt x="427" y="101"/>
                      <a:pt x="426" y="99"/>
                      <a:pt x="425" y="98"/>
                    </a:cubicBezTo>
                    <a:cubicBezTo>
                      <a:pt x="425" y="99"/>
                      <a:pt x="424" y="99"/>
                      <a:pt x="424" y="99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24" y="99"/>
                      <a:pt x="423" y="98"/>
                      <a:pt x="423" y="98"/>
                    </a:cubicBezTo>
                    <a:cubicBezTo>
                      <a:pt x="423" y="98"/>
                      <a:pt x="424" y="97"/>
                      <a:pt x="424" y="97"/>
                    </a:cubicBezTo>
                    <a:cubicBezTo>
                      <a:pt x="423" y="97"/>
                      <a:pt x="423" y="97"/>
                      <a:pt x="422" y="97"/>
                    </a:cubicBezTo>
                    <a:cubicBezTo>
                      <a:pt x="422" y="97"/>
                      <a:pt x="423" y="97"/>
                      <a:pt x="423" y="96"/>
                    </a:cubicBezTo>
                    <a:cubicBezTo>
                      <a:pt x="423" y="96"/>
                      <a:pt x="423" y="96"/>
                      <a:pt x="423" y="96"/>
                    </a:cubicBezTo>
                    <a:cubicBezTo>
                      <a:pt x="423" y="96"/>
                      <a:pt x="425" y="93"/>
                      <a:pt x="425" y="93"/>
                    </a:cubicBezTo>
                    <a:cubicBezTo>
                      <a:pt x="424" y="92"/>
                      <a:pt x="422" y="91"/>
                      <a:pt x="421" y="91"/>
                    </a:cubicBezTo>
                    <a:cubicBezTo>
                      <a:pt x="421" y="90"/>
                      <a:pt x="420" y="87"/>
                      <a:pt x="419" y="86"/>
                    </a:cubicBezTo>
                    <a:cubicBezTo>
                      <a:pt x="419" y="85"/>
                      <a:pt x="417" y="85"/>
                      <a:pt x="417" y="84"/>
                    </a:cubicBezTo>
                    <a:cubicBezTo>
                      <a:pt x="417" y="82"/>
                      <a:pt x="415" y="82"/>
                      <a:pt x="414" y="80"/>
                    </a:cubicBezTo>
                    <a:cubicBezTo>
                      <a:pt x="413" y="78"/>
                      <a:pt x="415" y="79"/>
                      <a:pt x="416" y="78"/>
                    </a:cubicBezTo>
                    <a:cubicBezTo>
                      <a:pt x="416" y="77"/>
                      <a:pt x="417" y="74"/>
                      <a:pt x="416" y="74"/>
                    </a:cubicBezTo>
                    <a:cubicBezTo>
                      <a:pt x="415" y="72"/>
                      <a:pt x="417" y="72"/>
                      <a:pt x="417" y="72"/>
                    </a:cubicBezTo>
                    <a:cubicBezTo>
                      <a:pt x="418" y="70"/>
                      <a:pt x="417" y="69"/>
                      <a:pt x="418" y="67"/>
                    </a:cubicBezTo>
                    <a:cubicBezTo>
                      <a:pt x="418" y="65"/>
                      <a:pt x="417" y="65"/>
                      <a:pt x="417" y="63"/>
                    </a:cubicBezTo>
                    <a:cubicBezTo>
                      <a:pt x="416" y="62"/>
                      <a:pt x="417" y="60"/>
                      <a:pt x="417" y="59"/>
                    </a:cubicBezTo>
                    <a:cubicBezTo>
                      <a:pt x="417" y="54"/>
                      <a:pt x="413" y="53"/>
                      <a:pt x="411" y="50"/>
                    </a:cubicBezTo>
                    <a:cubicBezTo>
                      <a:pt x="410" y="46"/>
                      <a:pt x="406" y="48"/>
                      <a:pt x="403" y="46"/>
                    </a:cubicBezTo>
                    <a:cubicBezTo>
                      <a:pt x="400" y="44"/>
                      <a:pt x="402" y="41"/>
                      <a:pt x="400" y="38"/>
                    </a:cubicBezTo>
                    <a:cubicBezTo>
                      <a:pt x="399" y="35"/>
                      <a:pt x="402" y="30"/>
                      <a:pt x="396" y="32"/>
                    </a:cubicBezTo>
                    <a:cubicBezTo>
                      <a:pt x="394" y="32"/>
                      <a:pt x="394" y="34"/>
                      <a:pt x="392" y="33"/>
                    </a:cubicBezTo>
                    <a:cubicBezTo>
                      <a:pt x="389" y="33"/>
                      <a:pt x="390" y="36"/>
                      <a:pt x="388" y="36"/>
                    </a:cubicBezTo>
                    <a:cubicBezTo>
                      <a:pt x="384" y="38"/>
                      <a:pt x="384" y="43"/>
                      <a:pt x="379" y="42"/>
                    </a:cubicBezTo>
                    <a:cubicBezTo>
                      <a:pt x="378" y="42"/>
                      <a:pt x="378" y="41"/>
                      <a:pt x="376" y="42"/>
                    </a:cubicBezTo>
                    <a:cubicBezTo>
                      <a:pt x="375" y="42"/>
                      <a:pt x="374" y="44"/>
                      <a:pt x="373" y="43"/>
                    </a:cubicBezTo>
                    <a:cubicBezTo>
                      <a:pt x="371" y="42"/>
                      <a:pt x="372" y="40"/>
                      <a:pt x="370" y="39"/>
                    </a:cubicBezTo>
                    <a:cubicBezTo>
                      <a:pt x="368" y="38"/>
                      <a:pt x="365" y="39"/>
                      <a:pt x="364" y="38"/>
                    </a:cubicBezTo>
                    <a:cubicBezTo>
                      <a:pt x="362" y="37"/>
                      <a:pt x="361" y="35"/>
                      <a:pt x="360" y="35"/>
                    </a:cubicBezTo>
                    <a:cubicBezTo>
                      <a:pt x="358" y="35"/>
                      <a:pt x="354" y="36"/>
                      <a:pt x="354" y="37"/>
                    </a:cubicBezTo>
                    <a:cubicBezTo>
                      <a:pt x="353" y="39"/>
                      <a:pt x="353" y="40"/>
                      <a:pt x="352" y="41"/>
                    </a:cubicBezTo>
                    <a:cubicBezTo>
                      <a:pt x="351" y="42"/>
                      <a:pt x="349" y="40"/>
                      <a:pt x="347" y="40"/>
                    </a:cubicBezTo>
                    <a:cubicBezTo>
                      <a:pt x="345" y="39"/>
                      <a:pt x="345" y="39"/>
                      <a:pt x="344" y="37"/>
                    </a:cubicBezTo>
                    <a:cubicBezTo>
                      <a:pt x="344" y="35"/>
                      <a:pt x="342" y="36"/>
                      <a:pt x="341" y="34"/>
                    </a:cubicBezTo>
                    <a:cubicBezTo>
                      <a:pt x="340" y="33"/>
                      <a:pt x="341" y="31"/>
                      <a:pt x="339" y="31"/>
                    </a:cubicBezTo>
                    <a:cubicBezTo>
                      <a:pt x="338" y="30"/>
                      <a:pt x="335" y="29"/>
                      <a:pt x="333" y="29"/>
                    </a:cubicBezTo>
                    <a:cubicBezTo>
                      <a:pt x="332" y="28"/>
                      <a:pt x="329" y="30"/>
                      <a:pt x="328" y="30"/>
                    </a:cubicBezTo>
                    <a:cubicBezTo>
                      <a:pt x="325" y="30"/>
                      <a:pt x="322" y="28"/>
                      <a:pt x="320" y="28"/>
                    </a:cubicBezTo>
                    <a:cubicBezTo>
                      <a:pt x="315" y="26"/>
                      <a:pt x="317" y="22"/>
                      <a:pt x="315" y="18"/>
                    </a:cubicBezTo>
                    <a:cubicBezTo>
                      <a:pt x="313" y="14"/>
                      <a:pt x="313" y="9"/>
                      <a:pt x="308" y="8"/>
                    </a:cubicBezTo>
                    <a:cubicBezTo>
                      <a:pt x="307" y="8"/>
                      <a:pt x="305" y="8"/>
                      <a:pt x="304" y="6"/>
                    </a:cubicBezTo>
                    <a:cubicBezTo>
                      <a:pt x="304" y="5"/>
                      <a:pt x="305" y="3"/>
                      <a:pt x="303" y="2"/>
                    </a:cubicBezTo>
                    <a:cubicBezTo>
                      <a:pt x="302" y="1"/>
                      <a:pt x="301" y="4"/>
                      <a:pt x="300" y="4"/>
                    </a:cubicBezTo>
                    <a:cubicBezTo>
                      <a:pt x="299" y="4"/>
                      <a:pt x="298" y="3"/>
                      <a:pt x="298" y="4"/>
                    </a:cubicBezTo>
                    <a:cubicBezTo>
                      <a:pt x="297" y="4"/>
                      <a:pt x="296" y="5"/>
                      <a:pt x="295" y="5"/>
                    </a:cubicBezTo>
                    <a:cubicBezTo>
                      <a:pt x="292" y="6"/>
                      <a:pt x="289" y="3"/>
                      <a:pt x="287" y="1"/>
                    </a:cubicBezTo>
                    <a:cubicBezTo>
                      <a:pt x="286" y="0"/>
                      <a:pt x="286" y="0"/>
                      <a:pt x="284" y="0"/>
                    </a:cubicBezTo>
                    <a:cubicBezTo>
                      <a:pt x="284" y="0"/>
                      <a:pt x="284" y="2"/>
                      <a:pt x="283" y="2"/>
                    </a:cubicBezTo>
                    <a:cubicBezTo>
                      <a:pt x="282" y="3"/>
                      <a:pt x="281" y="3"/>
                      <a:pt x="280" y="4"/>
                    </a:cubicBezTo>
                    <a:cubicBezTo>
                      <a:pt x="273" y="8"/>
                      <a:pt x="280" y="8"/>
                      <a:pt x="280" y="14"/>
                    </a:cubicBezTo>
                    <a:cubicBezTo>
                      <a:pt x="280" y="16"/>
                      <a:pt x="277" y="17"/>
                      <a:pt x="277" y="19"/>
                    </a:cubicBezTo>
                    <a:cubicBezTo>
                      <a:pt x="278" y="21"/>
                      <a:pt x="282" y="19"/>
                      <a:pt x="283" y="21"/>
                    </a:cubicBezTo>
                    <a:cubicBezTo>
                      <a:pt x="284" y="23"/>
                      <a:pt x="280" y="24"/>
                      <a:pt x="280" y="26"/>
                    </a:cubicBezTo>
                    <a:cubicBezTo>
                      <a:pt x="281" y="27"/>
                      <a:pt x="282" y="30"/>
                      <a:pt x="280" y="29"/>
                    </a:cubicBezTo>
                    <a:cubicBezTo>
                      <a:pt x="278" y="28"/>
                      <a:pt x="268" y="29"/>
                      <a:pt x="269" y="31"/>
                    </a:cubicBezTo>
                    <a:cubicBezTo>
                      <a:pt x="269" y="31"/>
                      <a:pt x="268" y="31"/>
                      <a:pt x="268" y="31"/>
                    </a:cubicBezTo>
                    <a:cubicBezTo>
                      <a:pt x="267" y="32"/>
                      <a:pt x="264" y="33"/>
                      <a:pt x="263" y="34"/>
                    </a:cubicBezTo>
                    <a:cubicBezTo>
                      <a:pt x="262" y="35"/>
                      <a:pt x="260" y="36"/>
                      <a:pt x="259" y="37"/>
                    </a:cubicBezTo>
                    <a:cubicBezTo>
                      <a:pt x="256" y="37"/>
                      <a:pt x="255" y="32"/>
                      <a:pt x="252" y="32"/>
                    </a:cubicBezTo>
                    <a:cubicBezTo>
                      <a:pt x="250" y="32"/>
                      <a:pt x="248" y="33"/>
                      <a:pt x="246" y="33"/>
                    </a:cubicBezTo>
                    <a:cubicBezTo>
                      <a:pt x="244" y="32"/>
                      <a:pt x="242" y="34"/>
                      <a:pt x="242" y="36"/>
                    </a:cubicBezTo>
                    <a:cubicBezTo>
                      <a:pt x="242" y="38"/>
                      <a:pt x="243" y="39"/>
                      <a:pt x="243" y="41"/>
                    </a:cubicBezTo>
                    <a:cubicBezTo>
                      <a:pt x="243" y="43"/>
                      <a:pt x="245" y="45"/>
                      <a:pt x="244" y="47"/>
                    </a:cubicBezTo>
                    <a:cubicBezTo>
                      <a:pt x="244" y="49"/>
                      <a:pt x="244" y="50"/>
                      <a:pt x="242" y="50"/>
                    </a:cubicBezTo>
                    <a:cubicBezTo>
                      <a:pt x="241" y="51"/>
                      <a:pt x="241" y="53"/>
                      <a:pt x="239" y="54"/>
                    </a:cubicBezTo>
                    <a:cubicBezTo>
                      <a:pt x="238" y="55"/>
                      <a:pt x="236" y="55"/>
                      <a:pt x="235" y="55"/>
                    </a:cubicBezTo>
                    <a:cubicBezTo>
                      <a:pt x="232" y="56"/>
                      <a:pt x="232" y="58"/>
                      <a:pt x="231" y="61"/>
                    </a:cubicBezTo>
                    <a:cubicBezTo>
                      <a:pt x="230" y="63"/>
                      <a:pt x="229" y="70"/>
                      <a:pt x="225" y="70"/>
                    </a:cubicBezTo>
                    <a:cubicBezTo>
                      <a:pt x="223" y="70"/>
                      <a:pt x="221" y="67"/>
                      <a:pt x="219" y="70"/>
                    </a:cubicBezTo>
                    <a:cubicBezTo>
                      <a:pt x="218" y="71"/>
                      <a:pt x="219" y="73"/>
                      <a:pt x="217" y="75"/>
                    </a:cubicBezTo>
                    <a:cubicBezTo>
                      <a:pt x="215" y="76"/>
                      <a:pt x="214" y="78"/>
                      <a:pt x="215" y="81"/>
                    </a:cubicBezTo>
                    <a:cubicBezTo>
                      <a:pt x="215" y="84"/>
                      <a:pt x="215" y="90"/>
                      <a:pt x="211" y="91"/>
                    </a:cubicBezTo>
                    <a:cubicBezTo>
                      <a:pt x="210" y="92"/>
                      <a:pt x="208" y="91"/>
                      <a:pt x="207" y="93"/>
                    </a:cubicBezTo>
                    <a:cubicBezTo>
                      <a:pt x="206" y="93"/>
                      <a:pt x="207" y="95"/>
                      <a:pt x="206" y="95"/>
                    </a:cubicBezTo>
                    <a:cubicBezTo>
                      <a:pt x="205" y="95"/>
                      <a:pt x="205" y="93"/>
                      <a:pt x="204" y="93"/>
                    </a:cubicBezTo>
                    <a:cubicBezTo>
                      <a:pt x="203" y="90"/>
                      <a:pt x="202" y="91"/>
                      <a:pt x="200" y="90"/>
                    </a:cubicBezTo>
                    <a:cubicBezTo>
                      <a:pt x="197" y="90"/>
                      <a:pt x="197" y="90"/>
                      <a:pt x="194" y="88"/>
                    </a:cubicBezTo>
                    <a:cubicBezTo>
                      <a:pt x="193" y="87"/>
                      <a:pt x="192" y="87"/>
                      <a:pt x="192" y="84"/>
                    </a:cubicBezTo>
                    <a:cubicBezTo>
                      <a:pt x="191" y="82"/>
                      <a:pt x="193" y="81"/>
                      <a:pt x="191" y="79"/>
                    </a:cubicBezTo>
                    <a:cubicBezTo>
                      <a:pt x="190" y="78"/>
                      <a:pt x="188" y="76"/>
                      <a:pt x="187" y="76"/>
                    </a:cubicBezTo>
                    <a:cubicBezTo>
                      <a:pt x="186" y="75"/>
                      <a:pt x="186" y="77"/>
                      <a:pt x="186" y="78"/>
                    </a:cubicBezTo>
                    <a:cubicBezTo>
                      <a:pt x="187" y="79"/>
                      <a:pt x="190" y="78"/>
                      <a:pt x="189" y="80"/>
                    </a:cubicBezTo>
                    <a:cubicBezTo>
                      <a:pt x="188" y="82"/>
                      <a:pt x="186" y="80"/>
                      <a:pt x="185" y="82"/>
                    </a:cubicBezTo>
                    <a:cubicBezTo>
                      <a:pt x="184" y="84"/>
                      <a:pt x="184" y="82"/>
                      <a:pt x="182" y="82"/>
                    </a:cubicBezTo>
                    <a:cubicBezTo>
                      <a:pt x="181" y="81"/>
                      <a:pt x="180" y="82"/>
                      <a:pt x="181" y="83"/>
                    </a:cubicBezTo>
                    <a:cubicBezTo>
                      <a:pt x="181" y="84"/>
                      <a:pt x="182" y="84"/>
                      <a:pt x="182" y="85"/>
                    </a:cubicBezTo>
                    <a:cubicBezTo>
                      <a:pt x="183" y="87"/>
                      <a:pt x="180" y="87"/>
                      <a:pt x="179" y="88"/>
                    </a:cubicBezTo>
                    <a:cubicBezTo>
                      <a:pt x="178" y="88"/>
                      <a:pt x="178" y="88"/>
                      <a:pt x="177" y="89"/>
                    </a:cubicBezTo>
                    <a:cubicBezTo>
                      <a:pt x="176" y="92"/>
                      <a:pt x="178" y="94"/>
                      <a:pt x="178" y="96"/>
                    </a:cubicBezTo>
                    <a:cubicBezTo>
                      <a:pt x="178" y="98"/>
                      <a:pt x="176" y="98"/>
                      <a:pt x="174" y="98"/>
                    </a:cubicBezTo>
                    <a:cubicBezTo>
                      <a:pt x="171" y="98"/>
                      <a:pt x="172" y="100"/>
                      <a:pt x="172" y="102"/>
                    </a:cubicBezTo>
                    <a:cubicBezTo>
                      <a:pt x="172" y="103"/>
                      <a:pt x="170" y="105"/>
                      <a:pt x="169" y="104"/>
                    </a:cubicBezTo>
                    <a:cubicBezTo>
                      <a:pt x="167" y="103"/>
                      <a:pt x="170" y="101"/>
                      <a:pt x="169" y="100"/>
                    </a:cubicBezTo>
                    <a:cubicBezTo>
                      <a:pt x="168" y="96"/>
                      <a:pt x="164" y="103"/>
                      <a:pt x="162" y="98"/>
                    </a:cubicBezTo>
                    <a:cubicBezTo>
                      <a:pt x="161" y="95"/>
                      <a:pt x="160" y="89"/>
                      <a:pt x="156" y="93"/>
                    </a:cubicBezTo>
                    <a:cubicBezTo>
                      <a:pt x="154" y="95"/>
                      <a:pt x="153" y="96"/>
                      <a:pt x="150" y="97"/>
                    </a:cubicBezTo>
                    <a:cubicBezTo>
                      <a:pt x="149" y="97"/>
                      <a:pt x="148" y="97"/>
                      <a:pt x="147" y="98"/>
                    </a:cubicBezTo>
                    <a:cubicBezTo>
                      <a:pt x="144" y="101"/>
                      <a:pt x="146" y="105"/>
                      <a:pt x="143" y="108"/>
                    </a:cubicBezTo>
                    <a:cubicBezTo>
                      <a:pt x="140" y="111"/>
                      <a:pt x="140" y="107"/>
                      <a:pt x="138" y="105"/>
                    </a:cubicBezTo>
                    <a:cubicBezTo>
                      <a:pt x="137" y="104"/>
                      <a:pt x="135" y="104"/>
                      <a:pt x="134" y="103"/>
                    </a:cubicBezTo>
                    <a:cubicBezTo>
                      <a:pt x="133" y="103"/>
                      <a:pt x="132" y="102"/>
                      <a:pt x="131" y="101"/>
                    </a:cubicBezTo>
                    <a:cubicBezTo>
                      <a:pt x="129" y="99"/>
                      <a:pt x="125" y="96"/>
                      <a:pt x="122" y="96"/>
                    </a:cubicBezTo>
                    <a:cubicBezTo>
                      <a:pt x="118" y="96"/>
                      <a:pt x="119" y="100"/>
                      <a:pt x="114" y="97"/>
                    </a:cubicBezTo>
                    <a:cubicBezTo>
                      <a:pt x="113" y="97"/>
                      <a:pt x="112" y="93"/>
                      <a:pt x="111" y="94"/>
                    </a:cubicBezTo>
                    <a:cubicBezTo>
                      <a:pt x="112" y="94"/>
                      <a:pt x="110" y="97"/>
                      <a:pt x="110" y="97"/>
                    </a:cubicBezTo>
                    <a:cubicBezTo>
                      <a:pt x="109" y="100"/>
                      <a:pt x="114" y="101"/>
                      <a:pt x="111" y="104"/>
                    </a:cubicBezTo>
                    <a:cubicBezTo>
                      <a:pt x="110" y="106"/>
                      <a:pt x="108" y="106"/>
                      <a:pt x="107" y="105"/>
                    </a:cubicBezTo>
                    <a:cubicBezTo>
                      <a:pt x="105" y="104"/>
                      <a:pt x="107" y="102"/>
                      <a:pt x="107" y="101"/>
                    </a:cubicBezTo>
                    <a:cubicBezTo>
                      <a:pt x="106" y="98"/>
                      <a:pt x="102" y="100"/>
                      <a:pt x="101" y="101"/>
                    </a:cubicBezTo>
                    <a:cubicBezTo>
                      <a:pt x="98" y="101"/>
                      <a:pt x="96" y="102"/>
                      <a:pt x="95" y="99"/>
                    </a:cubicBezTo>
                    <a:cubicBezTo>
                      <a:pt x="93" y="96"/>
                      <a:pt x="90" y="99"/>
                      <a:pt x="90" y="101"/>
                    </a:cubicBezTo>
                    <a:cubicBezTo>
                      <a:pt x="91" y="103"/>
                      <a:pt x="93" y="104"/>
                      <a:pt x="92" y="106"/>
                    </a:cubicBezTo>
                    <a:cubicBezTo>
                      <a:pt x="92" y="107"/>
                      <a:pt x="90" y="109"/>
                      <a:pt x="90" y="109"/>
                    </a:cubicBezTo>
                    <a:cubicBezTo>
                      <a:pt x="89" y="110"/>
                      <a:pt x="88" y="107"/>
                      <a:pt x="86" y="107"/>
                    </a:cubicBezTo>
                    <a:cubicBezTo>
                      <a:pt x="84" y="107"/>
                      <a:pt x="85" y="109"/>
                      <a:pt x="84" y="110"/>
                    </a:cubicBezTo>
                    <a:cubicBezTo>
                      <a:pt x="83" y="114"/>
                      <a:pt x="77" y="115"/>
                      <a:pt x="77" y="119"/>
                    </a:cubicBezTo>
                    <a:cubicBezTo>
                      <a:pt x="77" y="121"/>
                      <a:pt x="78" y="124"/>
                      <a:pt x="79" y="125"/>
                    </a:cubicBezTo>
                    <a:cubicBezTo>
                      <a:pt x="80" y="127"/>
                      <a:pt x="82" y="128"/>
                      <a:pt x="82" y="129"/>
                    </a:cubicBezTo>
                    <a:cubicBezTo>
                      <a:pt x="84" y="134"/>
                      <a:pt x="78" y="134"/>
                      <a:pt x="75" y="135"/>
                    </a:cubicBezTo>
                    <a:cubicBezTo>
                      <a:pt x="73" y="135"/>
                      <a:pt x="70" y="135"/>
                      <a:pt x="68" y="136"/>
                    </a:cubicBezTo>
                    <a:cubicBezTo>
                      <a:pt x="67" y="136"/>
                      <a:pt x="66" y="139"/>
                      <a:pt x="64" y="139"/>
                    </a:cubicBezTo>
                    <a:cubicBezTo>
                      <a:pt x="63" y="139"/>
                      <a:pt x="63" y="137"/>
                      <a:pt x="61" y="138"/>
                    </a:cubicBezTo>
                    <a:cubicBezTo>
                      <a:pt x="59" y="138"/>
                      <a:pt x="58" y="140"/>
                      <a:pt x="58" y="142"/>
                    </a:cubicBezTo>
                    <a:cubicBezTo>
                      <a:pt x="57" y="146"/>
                      <a:pt x="54" y="148"/>
                      <a:pt x="57" y="152"/>
                    </a:cubicBezTo>
                    <a:cubicBezTo>
                      <a:pt x="59" y="155"/>
                      <a:pt x="62" y="159"/>
                      <a:pt x="60" y="163"/>
                    </a:cubicBezTo>
                    <a:cubicBezTo>
                      <a:pt x="58" y="167"/>
                      <a:pt x="55" y="168"/>
                      <a:pt x="52" y="165"/>
                    </a:cubicBezTo>
                    <a:cubicBezTo>
                      <a:pt x="49" y="162"/>
                      <a:pt x="46" y="162"/>
                      <a:pt x="42" y="160"/>
                    </a:cubicBezTo>
                    <a:cubicBezTo>
                      <a:pt x="40" y="159"/>
                      <a:pt x="38" y="157"/>
                      <a:pt x="35" y="156"/>
                    </a:cubicBezTo>
                    <a:cubicBezTo>
                      <a:pt x="34" y="155"/>
                      <a:pt x="32" y="154"/>
                      <a:pt x="30" y="153"/>
                    </a:cubicBezTo>
                    <a:cubicBezTo>
                      <a:pt x="24" y="152"/>
                      <a:pt x="22" y="157"/>
                      <a:pt x="19" y="162"/>
                    </a:cubicBezTo>
                    <a:cubicBezTo>
                      <a:pt x="17" y="165"/>
                      <a:pt x="13" y="167"/>
                      <a:pt x="16" y="171"/>
                    </a:cubicBezTo>
                    <a:cubicBezTo>
                      <a:pt x="18" y="173"/>
                      <a:pt x="20" y="173"/>
                      <a:pt x="19" y="176"/>
                    </a:cubicBezTo>
                    <a:cubicBezTo>
                      <a:pt x="19" y="178"/>
                      <a:pt x="18" y="182"/>
                      <a:pt x="17" y="183"/>
                    </a:cubicBezTo>
                    <a:cubicBezTo>
                      <a:pt x="16" y="184"/>
                      <a:pt x="15" y="184"/>
                      <a:pt x="15" y="185"/>
                    </a:cubicBezTo>
                    <a:cubicBezTo>
                      <a:pt x="14" y="187"/>
                      <a:pt x="15" y="188"/>
                      <a:pt x="17" y="188"/>
                    </a:cubicBezTo>
                    <a:cubicBezTo>
                      <a:pt x="18" y="188"/>
                      <a:pt x="19" y="190"/>
                      <a:pt x="18" y="191"/>
                    </a:cubicBezTo>
                    <a:cubicBezTo>
                      <a:pt x="17" y="192"/>
                      <a:pt x="16" y="190"/>
                      <a:pt x="15" y="191"/>
                    </a:cubicBezTo>
                    <a:cubicBezTo>
                      <a:pt x="12" y="192"/>
                      <a:pt x="14" y="196"/>
                      <a:pt x="15" y="198"/>
                    </a:cubicBezTo>
                    <a:cubicBezTo>
                      <a:pt x="16" y="199"/>
                      <a:pt x="13" y="201"/>
                      <a:pt x="13" y="202"/>
                    </a:cubicBezTo>
                    <a:cubicBezTo>
                      <a:pt x="13" y="204"/>
                      <a:pt x="13" y="207"/>
                      <a:pt x="10" y="206"/>
                    </a:cubicBezTo>
                    <a:cubicBezTo>
                      <a:pt x="7" y="206"/>
                      <a:pt x="7" y="201"/>
                      <a:pt x="4" y="201"/>
                    </a:cubicBezTo>
                    <a:cubicBezTo>
                      <a:pt x="2" y="201"/>
                      <a:pt x="1" y="210"/>
                      <a:pt x="0" y="212"/>
                    </a:cubicBezTo>
                    <a:cubicBezTo>
                      <a:pt x="17" y="210"/>
                      <a:pt x="35" y="211"/>
                      <a:pt x="53" y="211"/>
                    </a:cubicBezTo>
                    <a:cubicBezTo>
                      <a:pt x="61" y="211"/>
                      <a:pt x="69" y="211"/>
                      <a:pt x="77" y="211"/>
                    </a:cubicBezTo>
                    <a:cubicBezTo>
                      <a:pt x="80" y="212"/>
                      <a:pt x="85" y="213"/>
                      <a:pt x="85" y="208"/>
                    </a:cubicBezTo>
                    <a:cubicBezTo>
                      <a:pt x="84" y="205"/>
                      <a:pt x="82" y="201"/>
                      <a:pt x="82" y="197"/>
                    </a:cubicBezTo>
                    <a:cubicBezTo>
                      <a:pt x="85" y="197"/>
                      <a:pt x="88" y="197"/>
                      <a:pt x="90" y="198"/>
                    </a:cubicBezTo>
                    <a:cubicBezTo>
                      <a:pt x="93" y="198"/>
                      <a:pt x="97" y="197"/>
                      <a:pt x="96" y="201"/>
                    </a:cubicBezTo>
                    <a:cubicBezTo>
                      <a:pt x="120" y="200"/>
                      <a:pt x="144" y="200"/>
                      <a:pt x="168" y="199"/>
                    </a:cubicBezTo>
                    <a:cubicBezTo>
                      <a:pt x="169" y="199"/>
                      <a:pt x="171" y="199"/>
                      <a:pt x="173" y="199"/>
                    </a:cubicBezTo>
                    <a:cubicBezTo>
                      <a:pt x="173" y="199"/>
                      <a:pt x="174" y="201"/>
                      <a:pt x="175" y="200"/>
                    </a:cubicBezTo>
                    <a:cubicBezTo>
                      <a:pt x="176" y="199"/>
                      <a:pt x="178" y="199"/>
                      <a:pt x="181" y="199"/>
                    </a:cubicBezTo>
                    <a:cubicBezTo>
                      <a:pt x="186" y="199"/>
                      <a:pt x="192" y="200"/>
                      <a:pt x="198" y="200"/>
                    </a:cubicBezTo>
                    <a:cubicBezTo>
                      <a:pt x="211" y="201"/>
                      <a:pt x="224" y="202"/>
                      <a:pt x="237" y="202"/>
                    </a:cubicBezTo>
                    <a:cubicBezTo>
                      <a:pt x="245" y="202"/>
                      <a:pt x="252" y="201"/>
                      <a:pt x="260" y="201"/>
                    </a:cubicBezTo>
                    <a:cubicBezTo>
                      <a:pt x="271" y="202"/>
                      <a:pt x="283" y="203"/>
                      <a:pt x="294" y="203"/>
                    </a:cubicBezTo>
                    <a:cubicBezTo>
                      <a:pt x="306" y="204"/>
                      <a:pt x="318" y="204"/>
                      <a:pt x="330" y="204"/>
                    </a:cubicBezTo>
                    <a:cubicBezTo>
                      <a:pt x="336" y="204"/>
                      <a:pt x="342" y="205"/>
                      <a:pt x="348" y="205"/>
                    </a:cubicBezTo>
                    <a:cubicBezTo>
                      <a:pt x="350" y="205"/>
                      <a:pt x="352" y="202"/>
                      <a:pt x="354" y="201"/>
                    </a:cubicBezTo>
                    <a:cubicBezTo>
                      <a:pt x="357" y="200"/>
                      <a:pt x="360" y="198"/>
                      <a:pt x="363" y="198"/>
                    </a:cubicBezTo>
                    <a:cubicBezTo>
                      <a:pt x="366" y="198"/>
                      <a:pt x="367" y="197"/>
                      <a:pt x="369" y="196"/>
                    </a:cubicBezTo>
                    <a:cubicBezTo>
                      <a:pt x="372" y="195"/>
                      <a:pt x="377" y="193"/>
                      <a:pt x="381" y="192"/>
                    </a:cubicBezTo>
                    <a:cubicBezTo>
                      <a:pt x="383" y="192"/>
                      <a:pt x="383" y="193"/>
                      <a:pt x="384" y="191"/>
                    </a:cubicBezTo>
                    <a:cubicBezTo>
                      <a:pt x="384" y="191"/>
                      <a:pt x="384" y="190"/>
                      <a:pt x="384" y="189"/>
                    </a:cubicBezTo>
                    <a:cubicBezTo>
                      <a:pt x="384" y="188"/>
                      <a:pt x="384" y="189"/>
                      <a:pt x="385" y="188"/>
                    </a:cubicBezTo>
                    <a:cubicBezTo>
                      <a:pt x="386" y="186"/>
                      <a:pt x="386" y="185"/>
                      <a:pt x="387" y="184"/>
                    </a:cubicBezTo>
                    <a:cubicBezTo>
                      <a:pt x="389" y="183"/>
                      <a:pt x="391" y="183"/>
                      <a:pt x="392" y="183"/>
                    </a:cubicBezTo>
                    <a:cubicBezTo>
                      <a:pt x="395" y="182"/>
                      <a:pt x="398" y="182"/>
                      <a:pt x="400" y="180"/>
                    </a:cubicBezTo>
                    <a:cubicBezTo>
                      <a:pt x="400" y="179"/>
                      <a:pt x="400" y="177"/>
                      <a:pt x="400" y="177"/>
                    </a:cubicBezTo>
                    <a:cubicBezTo>
                      <a:pt x="401" y="176"/>
                      <a:pt x="400" y="174"/>
                      <a:pt x="400" y="174"/>
                    </a:cubicBezTo>
                    <a:cubicBezTo>
                      <a:pt x="401" y="171"/>
                      <a:pt x="406" y="171"/>
                      <a:pt x="408" y="168"/>
                    </a:cubicBezTo>
                    <a:cubicBezTo>
                      <a:pt x="409" y="167"/>
                      <a:pt x="408" y="168"/>
                      <a:pt x="409" y="166"/>
                    </a:cubicBezTo>
                    <a:cubicBezTo>
                      <a:pt x="409" y="165"/>
                      <a:pt x="409" y="164"/>
                      <a:pt x="409" y="163"/>
                    </a:cubicBezTo>
                    <a:cubicBezTo>
                      <a:pt x="408" y="161"/>
                      <a:pt x="414" y="159"/>
                      <a:pt x="415" y="158"/>
                    </a:cubicBezTo>
                    <a:cubicBezTo>
                      <a:pt x="418" y="155"/>
                      <a:pt x="423" y="153"/>
                      <a:pt x="427" y="152"/>
                    </a:cubicBezTo>
                    <a:cubicBezTo>
                      <a:pt x="430" y="150"/>
                      <a:pt x="432" y="150"/>
                      <a:pt x="434" y="148"/>
                    </a:cubicBezTo>
                    <a:cubicBezTo>
                      <a:pt x="439" y="143"/>
                      <a:pt x="444" y="138"/>
                      <a:pt x="449" y="134"/>
                    </a:cubicBezTo>
                    <a:cubicBezTo>
                      <a:pt x="451" y="132"/>
                      <a:pt x="454" y="130"/>
                      <a:pt x="455" y="128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683" name="Freeform 1467"/>
              <p:cNvSpPr>
                <a:spLocks/>
              </p:cNvSpPr>
              <p:nvPr/>
            </p:nvSpPr>
            <p:spPr bwMode="auto">
              <a:xfrm>
                <a:off x="3484" y="2208"/>
                <a:ext cx="14" cy="16"/>
              </a:xfrm>
              <a:custGeom>
                <a:avLst/>
                <a:gdLst>
                  <a:gd name="T0" fmla="*/ 9 w 9"/>
                  <a:gd name="T1" fmla="*/ 3 h 10"/>
                  <a:gd name="T2" fmla="*/ 2 w 9"/>
                  <a:gd name="T3" fmla="*/ 8 h 10"/>
                  <a:gd name="T4" fmla="*/ 9 w 9"/>
                  <a:gd name="T5" fmla="*/ 3 h 10"/>
                  <a:gd name="T6" fmla="*/ 0 60000 65536"/>
                  <a:gd name="T7" fmla="*/ 0 60000 65536"/>
                  <a:gd name="T8" fmla="*/ 0 60000 65536"/>
                  <a:gd name="T9" fmla="*/ 0 w 9"/>
                  <a:gd name="T10" fmla="*/ 0 h 10"/>
                  <a:gd name="T11" fmla="*/ 9 w 9"/>
                  <a:gd name="T12" fmla="*/ 10 h 1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" h="10">
                    <a:moveTo>
                      <a:pt x="6" y="2"/>
                    </a:moveTo>
                    <a:cubicBezTo>
                      <a:pt x="3" y="0"/>
                      <a:pt x="0" y="2"/>
                      <a:pt x="1" y="5"/>
                    </a:cubicBezTo>
                    <a:cubicBezTo>
                      <a:pt x="3" y="10"/>
                      <a:pt x="9" y="6"/>
                      <a:pt x="6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684" name="Freeform 1469"/>
            <p:cNvSpPr>
              <a:spLocks/>
            </p:cNvSpPr>
            <p:nvPr/>
          </p:nvSpPr>
          <p:spPr bwMode="auto">
            <a:xfrm>
              <a:off x="2402" y="2185"/>
              <a:ext cx="719" cy="374"/>
            </a:xfrm>
            <a:custGeom>
              <a:avLst/>
              <a:gdLst>
                <a:gd name="T0" fmla="*/ 712 w 524"/>
                <a:gd name="T1" fmla="*/ 138 h 272"/>
                <a:gd name="T2" fmla="*/ 703 w 524"/>
                <a:gd name="T3" fmla="*/ 0 h 272"/>
                <a:gd name="T4" fmla="*/ 96 w 524"/>
                <a:gd name="T5" fmla="*/ 1 h 272"/>
                <a:gd name="T6" fmla="*/ 52 w 524"/>
                <a:gd name="T7" fmla="*/ 55 h 272"/>
                <a:gd name="T8" fmla="*/ 251 w 524"/>
                <a:gd name="T9" fmla="*/ 160 h 272"/>
                <a:gd name="T10" fmla="*/ 268 w 524"/>
                <a:gd name="T11" fmla="*/ 281 h 272"/>
                <a:gd name="T12" fmla="*/ 283 w 524"/>
                <a:gd name="T13" fmla="*/ 290 h 272"/>
                <a:gd name="T14" fmla="*/ 303 w 524"/>
                <a:gd name="T15" fmla="*/ 285 h 272"/>
                <a:gd name="T16" fmla="*/ 310 w 524"/>
                <a:gd name="T17" fmla="*/ 286 h 272"/>
                <a:gd name="T18" fmla="*/ 317 w 524"/>
                <a:gd name="T19" fmla="*/ 293 h 272"/>
                <a:gd name="T20" fmla="*/ 320 w 524"/>
                <a:gd name="T21" fmla="*/ 307 h 272"/>
                <a:gd name="T22" fmla="*/ 332 w 524"/>
                <a:gd name="T23" fmla="*/ 308 h 272"/>
                <a:gd name="T24" fmla="*/ 342 w 524"/>
                <a:gd name="T25" fmla="*/ 311 h 272"/>
                <a:gd name="T26" fmla="*/ 351 w 524"/>
                <a:gd name="T27" fmla="*/ 314 h 272"/>
                <a:gd name="T28" fmla="*/ 365 w 524"/>
                <a:gd name="T29" fmla="*/ 312 h 272"/>
                <a:gd name="T30" fmla="*/ 373 w 524"/>
                <a:gd name="T31" fmla="*/ 318 h 272"/>
                <a:gd name="T32" fmla="*/ 395 w 524"/>
                <a:gd name="T33" fmla="*/ 316 h 272"/>
                <a:gd name="T34" fmla="*/ 410 w 524"/>
                <a:gd name="T35" fmla="*/ 315 h 272"/>
                <a:gd name="T36" fmla="*/ 410 w 524"/>
                <a:gd name="T37" fmla="*/ 326 h 272"/>
                <a:gd name="T38" fmla="*/ 423 w 524"/>
                <a:gd name="T39" fmla="*/ 331 h 272"/>
                <a:gd name="T40" fmla="*/ 420 w 524"/>
                <a:gd name="T41" fmla="*/ 341 h 272"/>
                <a:gd name="T42" fmla="*/ 439 w 524"/>
                <a:gd name="T43" fmla="*/ 338 h 272"/>
                <a:gd name="T44" fmla="*/ 453 w 524"/>
                <a:gd name="T45" fmla="*/ 336 h 272"/>
                <a:gd name="T46" fmla="*/ 473 w 524"/>
                <a:gd name="T47" fmla="*/ 345 h 272"/>
                <a:gd name="T48" fmla="*/ 483 w 524"/>
                <a:gd name="T49" fmla="*/ 341 h 272"/>
                <a:gd name="T50" fmla="*/ 495 w 524"/>
                <a:gd name="T51" fmla="*/ 360 h 272"/>
                <a:gd name="T52" fmla="*/ 501 w 524"/>
                <a:gd name="T53" fmla="*/ 348 h 272"/>
                <a:gd name="T54" fmla="*/ 508 w 524"/>
                <a:gd name="T55" fmla="*/ 336 h 272"/>
                <a:gd name="T56" fmla="*/ 520 w 524"/>
                <a:gd name="T57" fmla="*/ 345 h 272"/>
                <a:gd name="T58" fmla="*/ 532 w 524"/>
                <a:gd name="T59" fmla="*/ 341 h 272"/>
                <a:gd name="T60" fmla="*/ 541 w 524"/>
                <a:gd name="T61" fmla="*/ 351 h 272"/>
                <a:gd name="T62" fmla="*/ 560 w 524"/>
                <a:gd name="T63" fmla="*/ 363 h 272"/>
                <a:gd name="T64" fmla="*/ 574 w 524"/>
                <a:gd name="T65" fmla="*/ 351 h 272"/>
                <a:gd name="T66" fmla="*/ 585 w 524"/>
                <a:gd name="T67" fmla="*/ 348 h 272"/>
                <a:gd name="T68" fmla="*/ 591 w 524"/>
                <a:gd name="T69" fmla="*/ 342 h 272"/>
                <a:gd name="T70" fmla="*/ 606 w 524"/>
                <a:gd name="T71" fmla="*/ 345 h 272"/>
                <a:gd name="T72" fmla="*/ 612 w 524"/>
                <a:gd name="T73" fmla="*/ 342 h 272"/>
                <a:gd name="T74" fmla="*/ 624 w 524"/>
                <a:gd name="T75" fmla="*/ 341 h 272"/>
                <a:gd name="T76" fmla="*/ 631 w 524"/>
                <a:gd name="T77" fmla="*/ 342 h 272"/>
                <a:gd name="T78" fmla="*/ 642 w 524"/>
                <a:gd name="T79" fmla="*/ 342 h 272"/>
                <a:gd name="T80" fmla="*/ 648 w 524"/>
                <a:gd name="T81" fmla="*/ 342 h 272"/>
                <a:gd name="T82" fmla="*/ 660 w 524"/>
                <a:gd name="T83" fmla="*/ 341 h 272"/>
                <a:gd name="T84" fmla="*/ 667 w 524"/>
                <a:gd name="T85" fmla="*/ 345 h 272"/>
                <a:gd name="T86" fmla="*/ 676 w 524"/>
                <a:gd name="T87" fmla="*/ 349 h 272"/>
                <a:gd name="T88" fmla="*/ 685 w 524"/>
                <a:gd name="T89" fmla="*/ 359 h 272"/>
                <a:gd name="T90" fmla="*/ 690 w 524"/>
                <a:gd name="T91" fmla="*/ 356 h 272"/>
                <a:gd name="T92" fmla="*/ 697 w 524"/>
                <a:gd name="T93" fmla="*/ 364 h 272"/>
                <a:gd name="T94" fmla="*/ 701 w 524"/>
                <a:gd name="T95" fmla="*/ 366 h 272"/>
                <a:gd name="T96" fmla="*/ 708 w 524"/>
                <a:gd name="T97" fmla="*/ 367 h 272"/>
                <a:gd name="T98" fmla="*/ 711 w 524"/>
                <a:gd name="T99" fmla="*/ 370 h 272"/>
                <a:gd name="T100" fmla="*/ 715 w 524"/>
                <a:gd name="T101" fmla="*/ 279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24"/>
                <a:gd name="T154" fmla="*/ 0 h 272"/>
                <a:gd name="T155" fmla="*/ 524 w 524"/>
                <a:gd name="T156" fmla="*/ 272 h 2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24" h="272">
                  <a:moveTo>
                    <a:pt x="523" y="130"/>
                  </a:moveTo>
                  <a:cubicBezTo>
                    <a:pt x="524" y="126"/>
                    <a:pt x="522" y="120"/>
                    <a:pt x="521" y="115"/>
                  </a:cubicBezTo>
                  <a:cubicBezTo>
                    <a:pt x="521" y="110"/>
                    <a:pt x="520" y="105"/>
                    <a:pt x="519" y="100"/>
                  </a:cubicBezTo>
                  <a:cubicBezTo>
                    <a:pt x="518" y="89"/>
                    <a:pt x="517" y="78"/>
                    <a:pt x="515" y="67"/>
                  </a:cubicBezTo>
                  <a:cubicBezTo>
                    <a:pt x="514" y="56"/>
                    <a:pt x="512" y="45"/>
                    <a:pt x="512" y="33"/>
                  </a:cubicBezTo>
                  <a:cubicBezTo>
                    <a:pt x="512" y="22"/>
                    <a:pt x="512" y="11"/>
                    <a:pt x="512" y="0"/>
                  </a:cubicBezTo>
                  <a:cubicBezTo>
                    <a:pt x="464" y="1"/>
                    <a:pt x="416" y="0"/>
                    <a:pt x="369" y="0"/>
                  </a:cubicBezTo>
                  <a:cubicBezTo>
                    <a:pt x="320" y="1"/>
                    <a:pt x="270" y="0"/>
                    <a:pt x="221" y="0"/>
                  </a:cubicBezTo>
                  <a:cubicBezTo>
                    <a:pt x="171" y="1"/>
                    <a:pt x="121" y="1"/>
                    <a:pt x="70" y="1"/>
                  </a:cubicBezTo>
                  <a:cubicBezTo>
                    <a:pt x="47" y="1"/>
                    <a:pt x="23" y="1"/>
                    <a:pt x="0" y="1"/>
                  </a:cubicBezTo>
                  <a:cubicBezTo>
                    <a:pt x="0" y="14"/>
                    <a:pt x="0" y="27"/>
                    <a:pt x="0" y="40"/>
                  </a:cubicBezTo>
                  <a:cubicBezTo>
                    <a:pt x="0" y="41"/>
                    <a:pt x="34" y="40"/>
                    <a:pt x="38" y="40"/>
                  </a:cubicBezTo>
                  <a:cubicBezTo>
                    <a:pt x="63" y="40"/>
                    <a:pt x="88" y="40"/>
                    <a:pt x="113" y="40"/>
                  </a:cubicBezTo>
                  <a:cubicBezTo>
                    <a:pt x="136" y="40"/>
                    <a:pt x="160" y="40"/>
                    <a:pt x="183" y="40"/>
                  </a:cubicBezTo>
                  <a:cubicBezTo>
                    <a:pt x="183" y="40"/>
                    <a:pt x="183" y="108"/>
                    <a:pt x="183" y="116"/>
                  </a:cubicBezTo>
                  <a:cubicBezTo>
                    <a:pt x="183" y="143"/>
                    <a:pt x="183" y="169"/>
                    <a:pt x="183" y="196"/>
                  </a:cubicBezTo>
                  <a:cubicBezTo>
                    <a:pt x="187" y="195"/>
                    <a:pt x="187" y="193"/>
                    <a:pt x="190" y="196"/>
                  </a:cubicBezTo>
                  <a:cubicBezTo>
                    <a:pt x="192" y="199"/>
                    <a:pt x="193" y="201"/>
                    <a:pt x="195" y="204"/>
                  </a:cubicBezTo>
                  <a:cubicBezTo>
                    <a:pt x="196" y="205"/>
                    <a:pt x="198" y="207"/>
                    <a:pt x="199" y="207"/>
                  </a:cubicBezTo>
                  <a:cubicBezTo>
                    <a:pt x="201" y="208"/>
                    <a:pt x="201" y="209"/>
                    <a:pt x="202" y="210"/>
                  </a:cubicBezTo>
                  <a:cubicBezTo>
                    <a:pt x="202" y="210"/>
                    <a:pt x="205" y="211"/>
                    <a:pt x="206" y="211"/>
                  </a:cubicBezTo>
                  <a:cubicBezTo>
                    <a:pt x="208" y="210"/>
                    <a:pt x="207" y="209"/>
                    <a:pt x="209" y="208"/>
                  </a:cubicBezTo>
                  <a:cubicBezTo>
                    <a:pt x="211" y="206"/>
                    <a:pt x="212" y="208"/>
                    <a:pt x="215" y="209"/>
                  </a:cubicBezTo>
                  <a:cubicBezTo>
                    <a:pt x="217" y="210"/>
                    <a:pt x="221" y="212"/>
                    <a:pt x="221" y="207"/>
                  </a:cubicBezTo>
                  <a:cubicBezTo>
                    <a:pt x="221" y="206"/>
                    <a:pt x="220" y="205"/>
                    <a:pt x="221" y="205"/>
                  </a:cubicBezTo>
                  <a:cubicBezTo>
                    <a:pt x="222" y="203"/>
                    <a:pt x="222" y="205"/>
                    <a:pt x="224" y="206"/>
                  </a:cubicBezTo>
                  <a:cubicBezTo>
                    <a:pt x="225" y="207"/>
                    <a:pt x="225" y="207"/>
                    <a:pt x="226" y="208"/>
                  </a:cubicBezTo>
                  <a:cubicBezTo>
                    <a:pt x="227" y="208"/>
                    <a:pt x="227" y="208"/>
                    <a:pt x="228" y="208"/>
                  </a:cubicBezTo>
                  <a:cubicBezTo>
                    <a:pt x="228" y="209"/>
                    <a:pt x="228" y="209"/>
                    <a:pt x="228" y="210"/>
                  </a:cubicBezTo>
                  <a:cubicBezTo>
                    <a:pt x="229" y="211"/>
                    <a:pt x="231" y="212"/>
                    <a:pt x="231" y="213"/>
                  </a:cubicBezTo>
                  <a:cubicBezTo>
                    <a:pt x="232" y="215"/>
                    <a:pt x="231" y="215"/>
                    <a:pt x="231" y="216"/>
                  </a:cubicBezTo>
                  <a:cubicBezTo>
                    <a:pt x="231" y="217"/>
                    <a:pt x="232" y="218"/>
                    <a:pt x="232" y="218"/>
                  </a:cubicBezTo>
                  <a:cubicBezTo>
                    <a:pt x="233" y="219"/>
                    <a:pt x="232" y="221"/>
                    <a:pt x="233" y="223"/>
                  </a:cubicBezTo>
                  <a:cubicBezTo>
                    <a:pt x="233" y="224"/>
                    <a:pt x="235" y="224"/>
                    <a:pt x="235" y="223"/>
                  </a:cubicBezTo>
                  <a:cubicBezTo>
                    <a:pt x="237" y="222"/>
                    <a:pt x="236" y="224"/>
                    <a:pt x="237" y="224"/>
                  </a:cubicBezTo>
                  <a:cubicBezTo>
                    <a:pt x="239" y="224"/>
                    <a:pt x="240" y="224"/>
                    <a:pt x="242" y="224"/>
                  </a:cubicBezTo>
                  <a:cubicBezTo>
                    <a:pt x="243" y="224"/>
                    <a:pt x="245" y="222"/>
                    <a:pt x="246" y="223"/>
                  </a:cubicBezTo>
                  <a:cubicBezTo>
                    <a:pt x="246" y="225"/>
                    <a:pt x="247" y="223"/>
                    <a:pt x="247" y="223"/>
                  </a:cubicBezTo>
                  <a:cubicBezTo>
                    <a:pt x="248" y="224"/>
                    <a:pt x="248" y="225"/>
                    <a:pt x="249" y="226"/>
                  </a:cubicBezTo>
                  <a:cubicBezTo>
                    <a:pt x="250" y="226"/>
                    <a:pt x="252" y="227"/>
                    <a:pt x="252" y="227"/>
                  </a:cubicBezTo>
                  <a:cubicBezTo>
                    <a:pt x="253" y="228"/>
                    <a:pt x="252" y="229"/>
                    <a:pt x="253" y="227"/>
                  </a:cubicBezTo>
                  <a:cubicBezTo>
                    <a:pt x="254" y="228"/>
                    <a:pt x="255" y="228"/>
                    <a:pt x="256" y="228"/>
                  </a:cubicBezTo>
                  <a:cubicBezTo>
                    <a:pt x="257" y="228"/>
                    <a:pt x="259" y="230"/>
                    <a:pt x="259" y="230"/>
                  </a:cubicBezTo>
                  <a:cubicBezTo>
                    <a:pt x="259" y="230"/>
                    <a:pt x="262" y="230"/>
                    <a:pt x="262" y="230"/>
                  </a:cubicBezTo>
                  <a:cubicBezTo>
                    <a:pt x="263" y="229"/>
                    <a:pt x="264" y="228"/>
                    <a:pt x="266" y="227"/>
                  </a:cubicBezTo>
                  <a:cubicBezTo>
                    <a:pt x="268" y="226"/>
                    <a:pt x="271" y="229"/>
                    <a:pt x="272" y="230"/>
                  </a:cubicBezTo>
                  <a:cubicBezTo>
                    <a:pt x="271" y="230"/>
                    <a:pt x="271" y="230"/>
                    <a:pt x="271" y="231"/>
                  </a:cubicBezTo>
                  <a:cubicBezTo>
                    <a:pt x="271" y="231"/>
                    <a:pt x="272" y="231"/>
                    <a:pt x="272" y="231"/>
                  </a:cubicBezTo>
                  <a:cubicBezTo>
                    <a:pt x="273" y="232"/>
                    <a:pt x="273" y="234"/>
                    <a:pt x="275" y="235"/>
                  </a:cubicBezTo>
                  <a:cubicBezTo>
                    <a:pt x="278" y="237"/>
                    <a:pt x="281" y="231"/>
                    <a:pt x="282" y="230"/>
                  </a:cubicBezTo>
                  <a:cubicBezTo>
                    <a:pt x="284" y="227"/>
                    <a:pt x="285" y="229"/>
                    <a:pt x="288" y="230"/>
                  </a:cubicBezTo>
                  <a:cubicBezTo>
                    <a:pt x="289" y="230"/>
                    <a:pt x="290" y="230"/>
                    <a:pt x="291" y="230"/>
                  </a:cubicBezTo>
                  <a:cubicBezTo>
                    <a:pt x="292" y="230"/>
                    <a:pt x="294" y="232"/>
                    <a:pt x="295" y="231"/>
                  </a:cubicBezTo>
                  <a:cubicBezTo>
                    <a:pt x="297" y="231"/>
                    <a:pt x="297" y="227"/>
                    <a:pt x="299" y="229"/>
                  </a:cubicBezTo>
                  <a:cubicBezTo>
                    <a:pt x="301" y="230"/>
                    <a:pt x="299" y="232"/>
                    <a:pt x="298" y="234"/>
                  </a:cubicBezTo>
                  <a:cubicBezTo>
                    <a:pt x="297" y="236"/>
                    <a:pt x="300" y="236"/>
                    <a:pt x="300" y="237"/>
                  </a:cubicBezTo>
                  <a:cubicBezTo>
                    <a:pt x="301" y="238"/>
                    <a:pt x="299" y="237"/>
                    <a:pt x="299" y="237"/>
                  </a:cubicBezTo>
                  <a:cubicBezTo>
                    <a:pt x="299" y="237"/>
                    <a:pt x="300" y="240"/>
                    <a:pt x="300" y="240"/>
                  </a:cubicBezTo>
                  <a:cubicBezTo>
                    <a:pt x="301" y="241"/>
                    <a:pt x="303" y="241"/>
                    <a:pt x="305" y="241"/>
                  </a:cubicBezTo>
                  <a:cubicBezTo>
                    <a:pt x="306" y="241"/>
                    <a:pt x="307" y="241"/>
                    <a:pt x="308" y="241"/>
                  </a:cubicBezTo>
                  <a:cubicBezTo>
                    <a:pt x="308" y="243"/>
                    <a:pt x="307" y="245"/>
                    <a:pt x="307" y="245"/>
                  </a:cubicBezTo>
                  <a:cubicBezTo>
                    <a:pt x="307" y="245"/>
                    <a:pt x="308" y="246"/>
                    <a:pt x="308" y="247"/>
                  </a:cubicBezTo>
                  <a:cubicBezTo>
                    <a:pt x="308" y="248"/>
                    <a:pt x="306" y="247"/>
                    <a:pt x="306" y="248"/>
                  </a:cubicBezTo>
                  <a:cubicBezTo>
                    <a:pt x="306" y="250"/>
                    <a:pt x="312" y="252"/>
                    <a:pt x="314" y="252"/>
                  </a:cubicBezTo>
                  <a:cubicBezTo>
                    <a:pt x="315" y="252"/>
                    <a:pt x="319" y="249"/>
                    <a:pt x="319" y="248"/>
                  </a:cubicBezTo>
                  <a:cubicBezTo>
                    <a:pt x="319" y="247"/>
                    <a:pt x="320" y="248"/>
                    <a:pt x="320" y="246"/>
                  </a:cubicBezTo>
                  <a:cubicBezTo>
                    <a:pt x="320" y="245"/>
                    <a:pt x="322" y="245"/>
                    <a:pt x="323" y="244"/>
                  </a:cubicBezTo>
                  <a:cubicBezTo>
                    <a:pt x="324" y="242"/>
                    <a:pt x="325" y="241"/>
                    <a:pt x="327" y="241"/>
                  </a:cubicBezTo>
                  <a:cubicBezTo>
                    <a:pt x="328" y="242"/>
                    <a:pt x="330" y="244"/>
                    <a:pt x="330" y="244"/>
                  </a:cubicBezTo>
                  <a:cubicBezTo>
                    <a:pt x="329" y="251"/>
                    <a:pt x="333" y="247"/>
                    <a:pt x="336" y="247"/>
                  </a:cubicBezTo>
                  <a:cubicBezTo>
                    <a:pt x="341" y="247"/>
                    <a:pt x="338" y="252"/>
                    <a:pt x="338" y="254"/>
                  </a:cubicBezTo>
                  <a:cubicBezTo>
                    <a:pt x="340" y="257"/>
                    <a:pt x="345" y="255"/>
                    <a:pt x="345" y="251"/>
                  </a:cubicBezTo>
                  <a:cubicBezTo>
                    <a:pt x="345" y="250"/>
                    <a:pt x="348" y="253"/>
                    <a:pt x="347" y="249"/>
                  </a:cubicBezTo>
                  <a:cubicBezTo>
                    <a:pt x="348" y="250"/>
                    <a:pt x="349" y="252"/>
                    <a:pt x="350" y="251"/>
                  </a:cubicBezTo>
                  <a:cubicBezTo>
                    <a:pt x="352" y="251"/>
                    <a:pt x="351" y="248"/>
                    <a:pt x="352" y="248"/>
                  </a:cubicBezTo>
                  <a:cubicBezTo>
                    <a:pt x="355" y="246"/>
                    <a:pt x="357" y="252"/>
                    <a:pt x="356" y="253"/>
                  </a:cubicBezTo>
                  <a:cubicBezTo>
                    <a:pt x="354" y="255"/>
                    <a:pt x="353" y="256"/>
                    <a:pt x="354" y="259"/>
                  </a:cubicBezTo>
                  <a:cubicBezTo>
                    <a:pt x="355" y="261"/>
                    <a:pt x="359" y="265"/>
                    <a:pt x="361" y="262"/>
                  </a:cubicBezTo>
                  <a:cubicBezTo>
                    <a:pt x="362" y="259"/>
                    <a:pt x="359" y="256"/>
                    <a:pt x="363" y="255"/>
                  </a:cubicBezTo>
                  <a:cubicBezTo>
                    <a:pt x="366" y="254"/>
                    <a:pt x="358" y="251"/>
                    <a:pt x="362" y="252"/>
                  </a:cubicBezTo>
                  <a:cubicBezTo>
                    <a:pt x="363" y="252"/>
                    <a:pt x="363" y="254"/>
                    <a:pt x="365" y="253"/>
                  </a:cubicBezTo>
                  <a:cubicBezTo>
                    <a:pt x="366" y="252"/>
                    <a:pt x="367" y="250"/>
                    <a:pt x="367" y="249"/>
                  </a:cubicBezTo>
                  <a:cubicBezTo>
                    <a:pt x="368" y="247"/>
                    <a:pt x="366" y="245"/>
                    <a:pt x="367" y="244"/>
                  </a:cubicBezTo>
                  <a:cubicBezTo>
                    <a:pt x="366" y="245"/>
                    <a:pt x="370" y="244"/>
                    <a:pt x="370" y="244"/>
                  </a:cubicBezTo>
                  <a:cubicBezTo>
                    <a:pt x="371" y="244"/>
                    <a:pt x="371" y="243"/>
                    <a:pt x="372" y="245"/>
                  </a:cubicBezTo>
                  <a:cubicBezTo>
                    <a:pt x="373" y="246"/>
                    <a:pt x="373" y="249"/>
                    <a:pt x="373" y="250"/>
                  </a:cubicBezTo>
                  <a:cubicBezTo>
                    <a:pt x="375" y="255"/>
                    <a:pt x="376" y="248"/>
                    <a:pt x="379" y="251"/>
                  </a:cubicBezTo>
                  <a:cubicBezTo>
                    <a:pt x="380" y="252"/>
                    <a:pt x="380" y="253"/>
                    <a:pt x="381" y="254"/>
                  </a:cubicBezTo>
                  <a:cubicBezTo>
                    <a:pt x="382" y="255"/>
                    <a:pt x="384" y="254"/>
                    <a:pt x="385" y="253"/>
                  </a:cubicBezTo>
                  <a:cubicBezTo>
                    <a:pt x="386" y="251"/>
                    <a:pt x="385" y="245"/>
                    <a:pt x="388" y="248"/>
                  </a:cubicBezTo>
                  <a:cubicBezTo>
                    <a:pt x="389" y="249"/>
                    <a:pt x="393" y="248"/>
                    <a:pt x="391" y="250"/>
                  </a:cubicBezTo>
                  <a:cubicBezTo>
                    <a:pt x="390" y="251"/>
                    <a:pt x="389" y="252"/>
                    <a:pt x="390" y="253"/>
                  </a:cubicBezTo>
                  <a:cubicBezTo>
                    <a:pt x="392" y="254"/>
                    <a:pt x="392" y="254"/>
                    <a:pt x="394" y="255"/>
                  </a:cubicBezTo>
                  <a:cubicBezTo>
                    <a:pt x="396" y="255"/>
                    <a:pt x="396" y="255"/>
                    <a:pt x="396" y="257"/>
                  </a:cubicBezTo>
                  <a:cubicBezTo>
                    <a:pt x="396" y="260"/>
                    <a:pt x="400" y="257"/>
                    <a:pt x="402" y="258"/>
                  </a:cubicBezTo>
                  <a:cubicBezTo>
                    <a:pt x="403" y="260"/>
                    <a:pt x="406" y="269"/>
                    <a:pt x="408" y="264"/>
                  </a:cubicBezTo>
                  <a:cubicBezTo>
                    <a:pt x="409" y="262"/>
                    <a:pt x="409" y="256"/>
                    <a:pt x="413" y="260"/>
                  </a:cubicBezTo>
                  <a:cubicBezTo>
                    <a:pt x="415" y="262"/>
                    <a:pt x="417" y="258"/>
                    <a:pt x="417" y="256"/>
                  </a:cubicBezTo>
                  <a:cubicBezTo>
                    <a:pt x="416" y="256"/>
                    <a:pt x="417" y="255"/>
                    <a:pt x="418" y="255"/>
                  </a:cubicBezTo>
                  <a:cubicBezTo>
                    <a:pt x="417" y="251"/>
                    <a:pt x="422" y="256"/>
                    <a:pt x="421" y="252"/>
                  </a:cubicBezTo>
                  <a:cubicBezTo>
                    <a:pt x="424" y="253"/>
                    <a:pt x="425" y="254"/>
                    <a:pt x="426" y="252"/>
                  </a:cubicBezTo>
                  <a:cubicBezTo>
                    <a:pt x="426" y="252"/>
                    <a:pt x="426" y="253"/>
                    <a:pt x="426" y="253"/>
                  </a:cubicBezTo>
                  <a:cubicBezTo>
                    <a:pt x="428" y="253"/>
                    <a:pt x="428" y="252"/>
                    <a:pt x="427" y="251"/>
                  </a:cubicBezTo>
                  <a:cubicBezTo>
                    <a:pt x="428" y="251"/>
                    <a:pt x="428" y="251"/>
                    <a:pt x="428" y="252"/>
                  </a:cubicBezTo>
                  <a:cubicBezTo>
                    <a:pt x="430" y="252"/>
                    <a:pt x="432" y="251"/>
                    <a:pt x="431" y="249"/>
                  </a:cubicBezTo>
                  <a:cubicBezTo>
                    <a:pt x="432" y="250"/>
                    <a:pt x="438" y="254"/>
                    <a:pt x="438" y="253"/>
                  </a:cubicBezTo>
                  <a:cubicBezTo>
                    <a:pt x="439" y="252"/>
                    <a:pt x="439" y="250"/>
                    <a:pt x="440" y="252"/>
                  </a:cubicBezTo>
                  <a:cubicBezTo>
                    <a:pt x="441" y="253"/>
                    <a:pt x="443" y="252"/>
                    <a:pt x="442" y="251"/>
                  </a:cubicBezTo>
                  <a:cubicBezTo>
                    <a:pt x="442" y="250"/>
                    <a:pt x="442" y="249"/>
                    <a:pt x="443" y="249"/>
                  </a:cubicBezTo>
                  <a:cubicBezTo>
                    <a:pt x="443" y="248"/>
                    <a:pt x="444" y="249"/>
                    <a:pt x="444" y="249"/>
                  </a:cubicBezTo>
                  <a:cubicBezTo>
                    <a:pt x="445" y="249"/>
                    <a:pt x="446" y="249"/>
                    <a:pt x="446" y="249"/>
                  </a:cubicBezTo>
                  <a:cubicBezTo>
                    <a:pt x="446" y="249"/>
                    <a:pt x="450" y="247"/>
                    <a:pt x="450" y="248"/>
                  </a:cubicBezTo>
                  <a:cubicBezTo>
                    <a:pt x="451" y="247"/>
                    <a:pt x="452" y="246"/>
                    <a:pt x="452" y="245"/>
                  </a:cubicBezTo>
                  <a:cubicBezTo>
                    <a:pt x="454" y="246"/>
                    <a:pt x="454" y="246"/>
                    <a:pt x="455" y="248"/>
                  </a:cubicBezTo>
                  <a:cubicBezTo>
                    <a:pt x="456" y="250"/>
                    <a:pt x="456" y="251"/>
                    <a:pt x="457" y="249"/>
                  </a:cubicBezTo>
                  <a:cubicBezTo>
                    <a:pt x="457" y="251"/>
                    <a:pt x="458" y="249"/>
                    <a:pt x="459" y="250"/>
                  </a:cubicBezTo>
                  <a:cubicBezTo>
                    <a:pt x="459" y="250"/>
                    <a:pt x="460" y="249"/>
                    <a:pt x="460" y="249"/>
                  </a:cubicBezTo>
                  <a:cubicBezTo>
                    <a:pt x="461" y="249"/>
                    <a:pt x="460" y="250"/>
                    <a:pt x="460" y="250"/>
                  </a:cubicBezTo>
                  <a:cubicBezTo>
                    <a:pt x="463" y="251"/>
                    <a:pt x="465" y="251"/>
                    <a:pt x="468" y="250"/>
                  </a:cubicBezTo>
                  <a:cubicBezTo>
                    <a:pt x="468" y="250"/>
                    <a:pt x="468" y="249"/>
                    <a:pt x="468" y="249"/>
                  </a:cubicBezTo>
                  <a:cubicBezTo>
                    <a:pt x="469" y="249"/>
                    <a:pt x="469" y="250"/>
                    <a:pt x="469" y="250"/>
                  </a:cubicBezTo>
                  <a:cubicBezTo>
                    <a:pt x="470" y="250"/>
                    <a:pt x="470" y="251"/>
                    <a:pt x="471" y="250"/>
                  </a:cubicBezTo>
                  <a:cubicBezTo>
                    <a:pt x="471" y="251"/>
                    <a:pt x="473" y="244"/>
                    <a:pt x="472" y="249"/>
                  </a:cubicBezTo>
                  <a:cubicBezTo>
                    <a:pt x="474" y="248"/>
                    <a:pt x="472" y="244"/>
                    <a:pt x="475" y="244"/>
                  </a:cubicBezTo>
                  <a:cubicBezTo>
                    <a:pt x="477" y="243"/>
                    <a:pt x="478" y="245"/>
                    <a:pt x="479" y="245"/>
                  </a:cubicBezTo>
                  <a:cubicBezTo>
                    <a:pt x="481" y="245"/>
                    <a:pt x="482" y="246"/>
                    <a:pt x="481" y="248"/>
                  </a:cubicBezTo>
                  <a:cubicBezTo>
                    <a:pt x="481" y="248"/>
                    <a:pt x="486" y="246"/>
                    <a:pt x="483" y="248"/>
                  </a:cubicBezTo>
                  <a:cubicBezTo>
                    <a:pt x="481" y="249"/>
                    <a:pt x="485" y="251"/>
                    <a:pt x="484" y="248"/>
                  </a:cubicBezTo>
                  <a:cubicBezTo>
                    <a:pt x="485" y="248"/>
                    <a:pt x="485" y="250"/>
                    <a:pt x="486" y="251"/>
                  </a:cubicBezTo>
                  <a:cubicBezTo>
                    <a:pt x="487" y="252"/>
                    <a:pt x="490" y="252"/>
                    <a:pt x="490" y="251"/>
                  </a:cubicBezTo>
                  <a:cubicBezTo>
                    <a:pt x="490" y="253"/>
                    <a:pt x="491" y="255"/>
                    <a:pt x="491" y="256"/>
                  </a:cubicBezTo>
                  <a:cubicBezTo>
                    <a:pt x="492" y="257"/>
                    <a:pt x="493" y="255"/>
                    <a:pt x="493" y="254"/>
                  </a:cubicBezTo>
                  <a:cubicBezTo>
                    <a:pt x="494" y="255"/>
                    <a:pt x="493" y="255"/>
                    <a:pt x="493" y="256"/>
                  </a:cubicBezTo>
                  <a:cubicBezTo>
                    <a:pt x="494" y="258"/>
                    <a:pt x="494" y="258"/>
                    <a:pt x="496" y="259"/>
                  </a:cubicBezTo>
                  <a:cubicBezTo>
                    <a:pt x="496" y="260"/>
                    <a:pt x="497" y="262"/>
                    <a:pt x="499" y="261"/>
                  </a:cubicBezTo>
                  <a:cubicBezTo>
                    <a:pt x="499" y="261"/>
                    <a:pt x="498" y="258"/>
                    <a:pt x="499" y="259"/>
                  </a:cubicBezTo>
                  <a:cubicBezTo>
                    <a:pt x="500" y="260"/>
                    <a:pt x="500" y="261"/>
                    <a:pt x="501" y="261"/>
                  </a:cubicBezTo>
                  <a:cubicBezTo>
                    <a:pt x="502" y="261"/>
                    <a:pt x="502" y="259"/>
                    <a:pt x="503" y="259"/>
                  </a:cubicBezTo>
                  <a:cubicBezTo>
                    <a:pt x="503" y="260"/>
                    <a:pt x="501" y="264"/>
                    <a:pt x="504" y="262"/>
                  </a:cubicBezTo>
                  <a:cubicBezTo>
                    <a:pt x="502" y="265"/>
                    <a:pt x="507" y="265"/>
                    <a:pt x="505" y="263"/>
                  </a:cubicBezTo>
                  <a:cubicBezTo>
                    <a:pt x="508" y="263"/>
                    <a:pt x="504" y="265"/>
                    <a:pt x="508" y="265"/>
                  </a:cubicBezTo>
                  <a:cubicBezTo>
                    <a:pt x="509" y="265"/>
                    <a:pt x="510" y="264"/>
                    <a:pt x="510" y="265"/>
                  </a:cubicBezTo>
                  <a:cubicBezTo>
                    <a:pt x="512" y="266"/>
                    <a:pt x="509" y="267"/>
                    <a:pt x="509" y="266"/>
                  </a:cubicBezTo>
                  <a:cubicBezTo>
                    <a:pt x="509" y="269"/>
                    <a:pt x="511" y="266"/>
                    <a:pt x="511" y="266"/>
                  </a:cubicBezTo>
                  <a:cubicBezTo>
                    <a:pt x="512" y="266"/>
                    <a:pt x="514" y="269"/>
                    <a:pt x="513" y="265"/>
                  </a:cubicBezTo>
                  <a:cubicBezTo>
                    <a:pt x="515" y="266"/>
                    <a:pt x="514" y="268"/>
                    <a:pt x="513" y="269"/>
                  </a:cubicBezTo>
                  <a:cubicBezTo>
                    <a:pt x="514" y="269"/>
                    <a:pt x="515" y="267"/>
                    <a:pt x="516" y="267"/>
                  </a:cubicBezTo>
                  <a:cubicBezTo>
                    <a:pt x="517" y="268"/>
                    <a:pt x="516" y="269"/>
                    <a:pt x="515" y="269"/>
                  </a:cubicBezTo>
                  <a:cubicBezTo>
                    <a:pt x="514" y="269"/>
                    <a:pt x="515" y="270"/>
                    <a:pt x="516" y="270"/>
                  </a:cubicBezTo>
                  <a:cubicBezTo>
                    <a:pt x="516" y="270"/>
                    <a:pt x="517" y="269"/>
                    <a:pt x="518" y="269"/>
                  </a:cubicBezTo>
                  <a:cubicBezTo>
                    <a:pt x="515" y="271"/>
                    <a:pt x="520" y="272"/>
                    <a:pt x="520" y="268"/>
                  </a:cubicBezTo>
                  <a:cubicBezTo>
                    <a:pt x="520" y="263"/>
                    <a:pt x="520" y="258"/>
                    <a:pt x="520" y="252"/>
                  </a:cubicBezTo>
                  <a:cubicBezTo>
                    <a:pt x="520" y="236"/>
                    <a:pt x="521" y="220"/>
                    <a:pt x="521" y="203"/>
                  </a:cubicBezTo>
                  <a:cubicBezTo>
                    <a:pt x="521" y="180"/>
                    <a:pt x="522" y="157"/>
                    <a:pt x="523" y="134"/>
                  </a:cubicBezTo>
                  <a:cubicBezTo>
                    <a:pt x="523" y="133"/>
                    <a:pt x="523" y="131"/>
                    <a:pt x="523" y="130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685" name="Freeform 1471"/>
            <p:cNvSpPr>
              <a:spLocks/>
            </p:cNvSpPr>
            <p:nvPr/>
          </p:nvSpPr>
          <p:spPr bwMode="auto">
            <a:xfrm>
              <a:off x="3465" y="2222"/>
              <a:ext cx="725" cy="185"/>
            </a:xfrm>
            <a:custGeom>
              <a:avLst/>
              <a:gdLst>
                <a:gd name="T0" fmla="*/ 702 w 529"/>
                <a:gd name="T1" fmla="*/ 10 h 136"/>
                <a:gd name="T2" fmla="*/ 617 w 529"/>
                <a:gd name="T3" fmla="*/ 10 h 136"/>
                <a:gd name="T4" fmla="*/ 544 w 529"/>
                <a:gd name="T5" fmla="*/ 11 h 136"/>
                <a:gd name="T6" fmla="*/ 389 w 529"/>
                <a:gd name="T7" fmla="*/ 7 h 136"/>
                <a:gd name="T8" fmla="*/ 312 w 529"/>
                <a:gd name="T9" fmla="*/ 3 h 136"/>
                <a:gd name="T10" fmla="*/ 207 w 529"/>
                <a:gd name="T11" fmla="*/ 5 h 136"/>
                <a:gd name="T12" fmla="*/ 192 w 529"/>
                <a:gd name="T13" fmla="*/ 16 h 136"/>
                <a:gd name="T14" fmla="*/ 96 w 529"/>
                <a:gd name="T15" fmla="*/ 19 h 136"/>
                <a:gd name="T16" fmla="*/ 70 w 529"/>
                <a:gd name="T17" fmla="*/ 19 h 136"/>
                <a:gd name="T18" fmla="*/ 67 w 529"/>
                <a:gd name="T19" fmla="*/ 34 h 136"/>
                <a:gd name="T20" fmla="*/ 64 w 529"/>
                <a:gd name="T21" fmla="*/ 46 h 136"/>
                <a:gd name="T22" fmla="*/ 60 w 529"/>
                <a:gd name="T23" fmla="*/ 57 h 136"/>
                <a:gd name="T24" fmla="*/ 51 w 529"/>
                <a:gd name="T25" fmla="*/ 78 h 136"/>
                <a:gd name="T26" fmla="*/ 48 w 529"/>
                <a:gd name="T27" fmla="*/ 90 h 136"/>
                <a:gd name="T28" fmla="*/ 42 w 529"/>
                <a:gd name="T29" fmla="*/ 101 h 136"/>
                <a:gd name="T30" fmla="*/ 30 w 529"/>
                <a:gd name="T31" fmla="*/ 106 h 136"/>
                <a:gd name="T32" fmla="*/ 32 w 529"/>
                <a:gd name="T33" fmla="*/ 117 h 136"/>
                <a:gd name="T34" fmla="*/ 30 w 529"/>
                <a:gd name="T35" fmla="*/ 124 h 136"/>
                <a:gd name="T36" fmla="*/ 25 w 529"/>
                <a:gd name="T37" fmla="*/ 140 h 136"/>
                <a:gd name="T38" fmla="*/ 14 w 529"/>
                <a:gd name="T39" fmla="*/ 141 h 136"/>
                <a:gd name="T40" fmla="*/ 18 w 529"/>
                <a:gd name="T41" fmla="*/ 146 h 136"/>
                <a:gd name="T42" fmla="*/ 19 w 529"/>
                <a:gd name="T43" fmla="*/ 156 h 136"/>
                <a:gd name="T44" fmla="*/ 19 w 529"/>
                <a:gd name="T45" fmla="*/ 170 h 136"/>
                <a:gd name="T46" fmla="*/ 7 w 529"/>
                <a:gd name="T47" fmla="*/ 180 h 136"/>
                <a:gd name="T48" fmla="*/ 5 w 529"/>
                <a:gd name="T49" fmla="*/ 184 h 136"/>
                <a:gd name="T50" fmla="*/ 177 w 529"/>
                <a:gd name="T51" fmla="*/ 184 h 136"/>
                <a:gd name="T52" fmla="*/ 225 w 529"/>
                <a:gd name="T53" fmla="*/ 182 h 136"/>
                <a:gd name="T54" fmla="*/ 471 w 529"/>
                <a:gd name="T55" fmla="*/ 184 h 136"/>
                <a:gd name="T56" fmla="*/ 503 w 529"/>
                <a:gd name="T57" fmla="*/ 181 h 136"/>
                <a:gd name="T58" fmla="*/ 513 w 529"/>
                <a:gd name="T59" fmla="*/ 156 h 136"/>
                <a:gd name="T60" fmla="*/ 526 w 529"/>
                <a:gd name="T61" fmla="*/ 146 h 136"/>
                <a:gd name="T62" fmla="*/ 529 w 529"/>
                <a:gd name="T63" fmla="*/ 137 h 136"/>
                <a:gd name="T64" fmla="*/ 540 w 529"/>
                <a:gd name="T65" fmla="*/ 127 h 136"/>
                <a:gd name="T66" fmla="*/ 559 w 529"/>
                <a:gd name="T67" fmla="*/ 121 h 136"/>
                <a:gd name="T68" fmla="*/ 574 w 529"/>
                <a:gd name="T69" fmla="*/ 117 h 136"/>
                <a:gd name="T70" fmla="*/ 589 w 529"/>
                <a:gd name="T71" fmla="*/ 109 h 136"/>
                <a:gd name="T72" fmla="*/ 602 w 529"/>
                <a:gd name="T73" fmla="*/ 99 h 136"/>
                <a:gd name="T74" fmla="*/ 618 w 529"/>
                <a:gd name="T75" fmla="*/ 91 h 136"/>
                <a:gd name="T76" fmla="*/ 619 w 529"/>
                <a:gd name="T77" fmla="*/ 82 h 136"/>
                <a:gd name="T78" fmla="*/ 629 w 529"/>
                <a:gd name="T79" fmla="*/ 80 h 136"/>
                <a:gd name="T80" fmla="*/ 644 w 529"/>
                <a:gd name="T81" fmla="*/ 68 h 136"/>
                <a:gd name="T82" fmla="*/ 646 w 529"/>
                <a:gd name="T83" fmla="*/ 76 h 136"/>
                <a:gd name="T84" fmla="*/ 666 w 529"/>
                <a:gd name="T85" fmla="*/ 63 h 136"/>
                <a:gd name="T86" fmla="*/ 678 w 529"/>
                <a:gd name="T87" fmla="*/ 57 h 136"/>
                <a:gd name="T88" fmla="*/ 692 w 529"/>
                <a:gd name="T89" fmla="*/ 61 h 136"/>
                <a:gd name="T90" fmla="*/ 706 w 529"/>
                <a:gd name="T91" fmla="*/ 39 h 136"/>
                <a:gd name="T92" fmla="*/ 721 w 529"/>
                <a:gd name="T93" fmla="*/ 37 h 136"/>
                <a:gd name="T94" fmla="*/ 725 w 529"/>
                <a:gd name="T95" fmla="*/ 7 h 1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29"/>
                <a:gd name="T145" fmla="*/ 0 h 136"/>
                <a:gd name="T146" fmla="*/ 529 w 529"/>
                <a:gd name="T147" fmla="*/ 136 h 1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29" h="136">
                  <a:moveTo>
                    <a:pt x="519" y="5"/>
                  </a:moveTo>
                  <a:cubicBezTo>
                    <a:pt x="517" y="5"/>
                    <a:pt x="515" y="5"/>
                    <a:pt x="514" y="5"/>
                  </a:cubicBezTo>
                  <a:cubicBezTo>
                    <a:pt x="512" y="5"/>
                    <a:pt x="513" y="7"/>
                    <a:pt x="512" y="7"/>
                  </a:cubicBezTo>
                  <a:cubicBezTo>
                    <a:pt x="509" y="7"/>
                    <a:pt x="506" y="7"/>
                    <a:pt x="503" y="7"/>
                  </a:cubicBezTo>
                  <a:cubicBezTo>
                    <a:pt x="498" y="7"/>
                    <a:pt x="492" y="7"/>
                    <a:pt x="487" y="7"/>
                  </a:cubicBezTo>
                  <a:cubicBezTo>
                    <a:pt x="474" y="7"/>
                    <a:pt x="462" y="7"/>
                    <a:pt x="450" y="7"/>
                  </a:cubicBezTo>
                  <a:cubicBezTo>
                    <a:pt x="438" y="7"/>
                    <a:pt x="425" y="7"/>
                    <a:pt x="412" y="7"/>
                  </a:cubicBezTo>
                  <a:cubicBezTo>
                    <a:pt x="411" y="7"/>
                    <a:pt x="406" y="6"/>
                    <a:pt x="405" y="7"/>
                  </a:cubicBezTo>
                  <a:cubicBezTo>
                    <a:pt x="404" y="9"/>
                    <a:pt x="400" y="8"/>
                    <a:pt x="397" y="8"/>
                  </a:cubicBezTo>
                  <a:cubicBezTo>
                    <a:pt x="391" y="7"/>
                    <a:pt x="386" y="7"/>
                    <a:pt x="381" y="7"/>
                  </a:cubicBezTo>
                  <a:cubicBezTo>
                    <a:pt x="358" y="7"/>
                    <a:pt x="335" y="6"/>
                    <a:pt x="312" y="4"/>
                  </a:cubicBezTo>
                  <a:cubicBezTo>
                    <a:pt x="303" y="4"/>
                    <a:pt x="293" y="5"/>
                    <a:pt x="284" y="5"/>
                  </a:cubicBezTo>
                  <a:cubicBezTo>
                    <a:pt x="272" y="4"/>
                    <a:pt x="261" y="4"/>
                    <a:pt x="250" y="3"/>
                  </a:cubicBezTo>
                  <a:cubicBezTo>
                    <a:pt x="245" y="3"/>
                    <a:pt x="240" y="2"/>
                    <a:pt x="236" y="2"/>
                  </a:cubicBezTo>
                  <a:cubicBezTo>
                    <a:pt x="232" y="2"/>
                    <a:pt x="230" y="4"/>
                    <a:pt x="228" y="2"/>
                  </a:cubicBezTo>
                  <a:cubicBezTo>
                    <a:pt x="226" y="1"/>
                    <a:pt x="219" y="2"/>
                    <a:pt x="217" y="2"/>
                  </a:cubicBezTo>
                  <a:cubicBezTo>
                    <a:pt x="212" y="3"/>
                    <a:pt x="206" y="3"/>
                    <a:pt x="201" y="3"/>
                  </a:cubicBezTo>
                  <a:cubicBezTo>
                    <a:pt x="184" y="3"/>
                    <a:pt x="167" y="3"/>
                    <a:pt x="151" y="4"/>
                  </a:cubicBezTo>
                  <a:cubicBezTo>
                    <a:pt x="152" y="0"/>
                    <a:pt x="149" y="1"/>
                    <a:pt x="146" y="1"/>
                  </a:cubicBezTo>
                  <a:cubicBezTo>
                    <a:pt x="143" y="1"/>
                    <a:pt x="140" y="0"/>
                    <a:pt x="137" y="0"/>
                  </a:cubicBezTo>
                  <a:cubicBezTo>
                    <a:pt x="137" y="4"/>
                    <a:pt x="140" y="8"/>
                    <a:pt x="140" y="12"/>
                  </a:cubicBezTo>
                  <a:cubicBezTo>
                    <a:pt x="139" y="16"/>
                    <a:pt x="134" y="14"/>
                    <a:pt x="130" y="14"/>
                  </a:cubicBezTo>
                  <a:cubicBezTo>
                    <a:pt x="120" y="14"/>
                    <a:pt x="110" y="14"/>
                    <a:pt x="99" y="14"/>
                  </a:cubicBezTo>
                  <a:cubicBezTo>
                    <a:pt x="90" y="14"/>
                    <a:pt x="80" y="14"/>
                    <a:pt x="70" y="14"/>
                  </a:cubicBezTo>
                  <a:cubicBezTo>
                    <a:pt x="66" y="14"/>
                    <a:pt x="62" y="14"/>
                    <a:pt x="57" y="14"/>
                  </a:cubicBezTo>
                  <a:cubicBezTo>
                    <a:pt x="54" y="15"/>
                    <a:pt x="55" y="16"/>
                    <a:pt x="53" y="18"/>
                  </a:cubicBezTo>
                  <a:cubicBezTo>
                    <a:pt x="51" y="19"/>
                    <a:pt x="50" y="16"/>
                    <a:pt x="51" y="14"/>
                  </a:cubicBezTo>
                  <a:cubicBezTo>
                    <a:pt x="50" y="14"/>
                    <a:pt x="49" y="14"/>
                    <a:pt x="48" y="14"/>
                  </a:cubicBezTo>
                  <a:cubicBezTo>
                    <a:pt x="49" y="16"/>
                    <a:pt x="49" y="17"/>
                    <a:pt x="48" y="18"/>
                  </a:cubicBezTo>
                  <a:cubicBezTo>
                    <a:pt x="46" y="20"/>
                    <a:pt x="49" y="23"/>
                    <a:pt x="49" y="25"/>
                  </a:cubicBezTo>
                  <a:cubicBezTo>
                    <a:pt x="49" y="28"/>
                    <a:pt x="47" y="27"/>
                    <a:pt x="44" y="27"/>
                  </a:cubicBezTo>
                  <a:cubicBezTo>
                    <a:pt x="41" y="27"/>
                    <a:pt x="44" y="30"/>
                    <a:pt x="46" y="31"/>
                  </a:cubicBezTo>
                  <a:cubicBezTo>
                    <a:pt x="46" y="32"/>
                    <a:pt x="49" y="34"/>
                    <a:pt x="47" y="34"/>
                  </a:cubicBezTo>
                  <a:cubicBezTo>
                    <a:pt x="46" y="34"/>
                    <a:pt x="45" y="35"/>
                    <a:pt x="44" y="35"/>
                  </a:cubicBezTo>
                  <a:cubicBezTo>
                    <a:pt x="42" y="35"/>
                    <a:pt x="41" y="34"/>
                    <a:pt x="39" y="34"/>
                  </a:cubicBezTo>
                  <a:cubicBezTo>
                    <a:pt x="35" y="35"/>
                    <a:pt x="43" y="40"/>
                    <a:pt x="44" y="42"/>
                  </a:cubicBezTo>
                  <a:cubicBezTo>
                    <a:pt x="46" y="45"/>
                    <a:pt x="42" y="45"/>
                    <a:pt x="41" y="46"/>
                  </a:cubicBezTo>
                  <a:cubicBezTo>
                    <a:pt x="39" y="48"/>
                    <a:pt x="40" y="50"/>
                    <a:pt x="39" y="52"/>
                  </a:cubicBezTo>
                  <a:cubicBezTo>
                    <a:pt x="38" y="53"/>
                    <a:pt x="35" y="55"/>
                    <a:pt x="37" y="57"/>
                  </a:cubicBezTo>
                  <a:cubicBezTo>
                    <a:pt x="38" y="59"/>
                    <a:pt x="42" y="60"/>
                    <a:pt x="41" y="63"/>
                  </a:cubicBezTo>
                  <a:cubicBezTo>
                    <a:pt x="40" y="65"/>
                    <a:pt x="38" y="62"/>
                    <a:pt x="36" y="62"/>
                  </a:cubicBezTo>
                  <a:cubicBezTo>
                    <a:pt x="33" y="63"/>
                    <a:pt x="33" y="65"/>
                    <a:pt x="35" y="66"/>
                  </a:cubicBezTo>
                  <a:cubicBezTo>
                    <a:pt x="37" y="67"/>
                    <a:pt x="39" y="68"/>
                    <a:pt x="37" y="69"/>
                  </a:cubicBezTo>
                  <a:cubicBezTo>
                    <a:pt x="35" y="70"/>
                    <a:pt x="33" y="69"/>
                    <a:pt x="32" y="71"/>
                  </a:cubicBezTo>
                  <a:cubicBezTo>
                    <a:pt x="32" y="72"/>
                    <a:pt x="32" y="73"/>
                    <a:pt x="31" y="74"/>
                  </a:cubicBezTo>
                  <a:cubicBezTo>
                    <a:pt x="31" y="74"/>
                    <a:pt x="27" y="75"/>
                    <a:pt x="27" y="75"/>
                  </a:cubicBezTo>
                  <a:cubicBezTo>
                    <a:pt x="26" y="75"/>
                    <a:pt x="26" y="73"/>
                    <a:pt x="24" y="74"/>
                  </a:cubicBezTo>
                  <a:cubicBezTo>
                    <a:pt x="22" y="76"/>
                    <a:pt x="22" y="76"/>
                    <a:pt x="22" y="78"/>
                  </a:cubicBezTo>
                  <a:cubicBezTo>
                    <a:pt x="22" y="79"/>
                    <a:pt x="23" y="80"/>
                    <a:pt x="24" y="81"/>
                  </a:cubicBezTo>
                  <a:cubicBezTo>
                    <a:pt x="26" y="83"/>
                    <a:pt x="26" y="80"/>
                    <a:pt x="27" y="81"/>
                  </a:cubicBezTo>
                  <a:cubicBezTo>
                    <a:pt x="32" y="82"/>
                    <a:pt x="24" y="86"/>
                    <a:pt x="23" y="86"/>
                  </a:cubicBezTo>
                  <a:cubicBezTo>
                    <a:pt x="20" y="87"/>
                    <a:pt x="25" y="90"/>
                    <a:pt x="25" y="91"/>
                  </a:cubicBezTo>
                  <a:cubicBezTo>
                    <a:pt x="25" y="92"/>
                    <a:pt x="25" y="94"/>
                    <a:pt x="24" y="93"/>
                  </a:cubicBezTo>
                  <a:cubicBezTo>
                    <a:pt x="22" y="92"/>
                    <a:pt x="23" y="92"/>
                    <a:pt x="22" y="91"/>
                  </a:cubicBezTo>
                  <a:cubicBezTo>
                    <a:pt x="18" y="88"/>
                    <a:pt x="16" y="91"/>
                    <a:pt x="17" y="95"/>
                  </a:cubicBezTo>
                  <a:cubicBezTo>
                    <a:pt x="18" y="97"/>
                    <a:pt x="18" y="96"/>
                    <a:pt x="18" y="99"/>
                  </a:cubicBezTo>
                  <a:cubicBezTo>
                    <a:pt x="18" y="100"/>
                    <a:pt x="16" y="101"/>
                    <a:pt x="18" y="103"/>
                  </a:cubicBezTo>
                  <a:cubicBezTo>
                    <a:pt x="13" y="105"/>
                    <a:pt x="17" y="94"/>
                    <a:pt x="13" y="96"/>
                  </a:cubicBezTo>
                  <a:cubicBezTo>
                    <a:pt x="12" y="96"/>
                    <a:pt x="11" y="99"/>
                    <a:pt x="11" y="100"/>
                  </a:cubicBezTo>
                  <a:cubicBezTo>
                    <a:pt x="10" y="101"/>
                    <a:pt x="7" y="104"/>
                    <a:pt x="10" y="104"/>
                  </a:cubicBezTo>
                  <a:cubicBezTo>
                    <a:pt x="12" y="105"/>
                    <a:pt x="10" y="103"/>
                    <a:pt x="11" y="102"/>
                  </a:cubicBezTo>
                  <a:cubicBezTo>
                    <a:pt x="12" y="101"/>
                    <a:pt x="15" y="103"/>
                    <a:pt x="15" y="104"/>
                  </a:cubicBezTo>
                  <a:cubicBezTo>
                    <a:pt x="15" y="104"/>
                    <a:pt x="14" y="106"/>
                    <a:pt x="13" y="107"/>
                  </a:cubicBezTo>
                  <a:cubicBezTo>
                    <a:pt x="13" y="107"/>
                    <a:pt x="14" y="109"/>
                    <a:pt x="13" y="110"/>
                  </a:cubicBezTo>
                  <a:cubicBezTo>
                    <a:pt x="12" y="111"/>
                    <a:pt x="10" y="109"/>
                    <a:pt x="9" y="112"/>
                  </a:cubicBezTo>
                  <a:cubicBezTo>
                    <a:pt x="9" y="115"/>
                    <a:pt x="13" y="113"/>
                    <a:pt x="14" y="115"/>
                  </a:cubicBezTo>
                  <a:cubicBezTo>
                    <a:pt x="15" y="116"/>
                    <a:pt x="15" y="119"/>
                    <a:pt x="13" y="119"/>
                  </a:cubicBezTo>
                  <a:cubicBezTo>
                    <a:pt x="10" y="118"/>
                    <a:pt x="15" y="122"/>
                    <a:pt x="15" y="122"/>
                  </a:cubicBezTo>
                  <a:cubicBezTo>
                    <a:pt x="15" y="123"/>
                    <a:pt x="16" y="125"/>
                    <a:pt x="14" y="125"/>
                  </a:cubicBezTo>
                  <a:cubicBezTo>
                    <a:pt x="12" y="125"/>
                    <a:pt x="12" y="123"/>
                    <a:pt x="10" y="124"/>
                  </a:cubicBezTo>
                  <a:cubicBezTo>
                    <a:pt x="8" y="125"/>
                    <a:pt x="9" y="126"/>
                    <a:pt x="8" y="128"/>
                  </a:cubicBezTo>
                  <a:cubicBezTo>
                    <a:pt x="8" y="131"/>
                    <a:pt x="8" y="132"/>
                    <a:pt x="5" y="132"/>
                  </a:cubicBezTo>
                  <a:cubicBezTo>
                    <a:pt x="4" y="132"/>
                    <a:pt x="3" y="131"/>
                    <a:pt x="2" y="131"/>
                  </a:cubicBezTo>
                  <a:cubicBezTo>
                    <a:pt x="1" y="132"/>
                    <a:pt x="0" y="134"/>
                    <a:pt x="1" y="134"/>
                  </a:cubicBezTo>
                  <a:cubicBezTo>
                    <a:pt x="1" y="135"/>
                    <a:pt x="3" y="135"/>
                    <a:pt x="4" y="135"/>
                  </a:cubicBezTo>
                  <a:cubicBezTo>
                    <a:pt x="12" y="135"/>
                    <a:pt x="20" y="135"/>
                    <a:pt x="28" y="135"/>
                  </a:cubicBezTo>
                  <a:cubicBezTo>
                    <a:pt x="40" y="135"/>
                    <a:pt x="52" y="135"/>
                    <a:pt x="64" y="135"/>
                  </a:cubicBezTo>
                  <a:cubicBezTo>
                    <a:pt x="86" y="135"/>
                    <a:pt x="108" y="135"/>
                    <a:pt x="129" y="135"/>
                  </a:cubicBezTo>
                  <a:cubicBezTo>
                    <a:pt x="129" y="133"/>
                    <a:pt x="134" y="134"/>
                    <a:pt x="135" y="134"/>
                  </a:cubicBezTo>
                  <a:cubicBezTo>
                    <a:pt x="138" y="134"/>
                    <a:pt x="140" y="134"/>
                    <a:pt x="143" y="134"/>
                  </a:cubicBezTo>
                  <a:cubicBezTo>
                    <a:pt x="150" y="134"/>
                    <a:pt x="157" y="134"/>
                    <a:pt x="164" y="134"/>
                  </a:cubicBezTo>
                  <a:cubicBezTo>
                    <a:pt x="176" y="134"/>
                    <a:pt x="188" y="134"/>
                    <a:pt x="199" y="135"/>
                  </a:cubicBezTo>
                  <a:cubicBezTo>
                    <a:pt x="224" y="135"/>
                    <a:pt x="248" y="135"/>
                    <a:pt x="272" y="135"/>
                  </a:cubicBezTo>
                  <a:cubicBezTo>
                    <a:pt x="296" y="136"/>
                    <a:pt x="320" y="135"/>
                    <a:pt x="344" y="135"/>
                  </a:cubicBezTo>
                  <a:cubicBezTo>
                    <a:pt x="349" y="135"/>
                    <a:pt x="355" y="135"/>
                    <a:pt x="360" y="135"/>
                  </a:cubicBezTo>
                  <a:cubicBezTo>
                    <a:pt x="362" y="135"/>
                    <a:pt x="364" y="135"/>
                    <a:pt x="366" y="135"/>
                  </a:cubicBezTo>
                  <a:cubicBezTo>
                    <a:pt x="367" y="135"/>
                    <a:pt x="366" y="134"/>
                    <a:pt x="367" y="133"/>
                  </a:cubicBezTo>
                  <a:cubicBezTo>
                    <a:pt x="367" y="129"/>
                    <a:pt x="367" y="126"/>
                    <a:pt x="368" y="123"/>
                  </a:cubicBezTo>
                  <a:cubicBezTo>
                    <a:pt x="368" y="120"/>
                    <a:pt x="368" y="115"/>
                    <a:pt x="372" y="113"/>
                  </a:cubicBezTo>
                  <a:cubicBezTo>
                    <a:pt x="374" y="113"/>
                    <a:pt x="372" y="114"/>
                    <a:pt x="374" y="115"/>
                  </a:cubicBezTo>
                  <a:cubicBezTo>
                    <a:pt x="375" y="115"/>
                    <a:pt x="376" y="114"/>
                    <a:pt x="377" y="115"/>
                  </a:cubicBezTo>
                  <a:cubicBezTo>
                    <a:pt x="378" y="115"/>
                    <a:pt x="382" y="113"/>
                    <a:pt x="383" y="112"/>
                  </a:cubicBezTo>
                  <a:cubicBezTo>
                    <a:pt x="386" y="110"/>
                    <a:pt x="383" y="109"/>
                    <a:pt x="384" y="107"/>
                  </a:cubicBezTo>
                  <a:cubicBezTo>
                    <a:pt x="384" y="106"/>
                    <a:pt x="385" y="105"/>
                    <a:pt x="385" y="104"/>
                  </a:cubicBezTo>
                  <a:cubicBezTo>
                    <a:pt x="386" y="103"/>
                    <a:pt x="385" y="102"/>
                    <a:pt x="385" y="102"/>
                  </a:cubicBezTo>
                  <a:cubicBezTo>
                    <a:pt x="385" y="101"/>
                    <a:pt x="385" y="101"/>
                    <a:pt x="386" y="101"/>
                  </a:cubicBezTo>
                  <a:cubicBezTo>
                    <a:pt x="387" y="98"/>
                    <a:pt x="388" y="98"/>
                    <a:pt x="390" y="97"/>
                  </a:cubicBezTo>
                  <a:cubicBezTo>
                    <a:pt x="391" y="96"/>
                    <a:pt x="391" y="96"/>
                    <a:pt x="392" y="96"/>
                  </a:cubicBezTo>
                  <a:cubicBezTo>
                    <a:pt x="393" y="95"/>
                    <a:pt x="392" y="93"/>
                    <a:pt x="394" y="93"/>
                  </a:cubicBezTo>
                  <a:cubicBezTo>
                    <a:pt x="395" y="92"/>
                    <a:pt x="396" y="93"/>
                    <a:pt x="398" y="91"/>
                  </a:cubicBezTo>
                  <a:cubicBezTo>
                    <a:pt x="398" y="91"/>
                    <a:pt x="399" y="90"/>
                    <a:pt x="400" y="89"/>
                  </a:cubicBezTo>
                  <a:cubicBezTo>
                    <a:pt x="402" y="89"/>
                    <a:pt x="405" y="89"/>
                    <a:pt x="408" y="89"/>
                  </a:cubicBezTo>
                  <a:cubicBezTo>
                    <a:pt x="409" y="89"/>
                    <a:pt x="409" y="88"/>
                    <a:pt x="410" y="88"/>
                  </a:cubicBezTo>
                  <a:cubicBezTo>
                    <a:pt x="411" y="88"/>
                    <a:pt x="412" y="89"/>
                    <a:pt x="414" y="89"/>
                  </a:cubicBezTo>
                  <a:cubicBezTo>
                    <a:pt x="417" y="89"/>
                    <a:pt x="417" y="89"/>
                    <a:pt x="419" y="86"/>
                  </a:cubicBezTo>
                  <a:cubicBezTo>
                    <a:pt x="420" y="86"/>
                    <a:pt x="422" y="85"/>
                    <a:pt x="422" y="85"/>
                  </a:cubicBezTo>
                  <a:cubicBezTo>
                    <a:pt x="423" y="84"/>
                    <a:pt x="424" y="82"/>
                    <a:pt x="425" y="82"/>
                  </a:cubicBezTo>
                  <a:cubicBezTo>
                    <a:pt x="427" y="81"/>
                    <a:pt x="429" y="83"/>
                    <a:pt x="430" y="80"/>
                  </a:cubicBezTo>
                  <a:cubicBezTo>
                    <a:pt x="431" y="79"/>
                    <a:pt x="431" y="78"/>
                    <a:pt x="431" y="78"/>
                  </a:cubicBezTo>
                  <a:cubicBezTo>
                    <a:pt x="433" y="76"/>
                    <a:pt x="432" y="77"/>
                    <a:pt x="434" y="76"/>
                  </a:cubicBezTo>
                  <a:cubicBezTo>
                    <a:pt x="436" y="75"/>
                    <a:pt x="437" y="74"/>
                    <a:pt x="439" y="73"/>
                  </a:cubicBezTo>
                  <a:cubicBezTo>
                    <a:pt x="442" y="71"/>
                    <a:pt x="443" y="72"/>
                    <a:pt x="446" y="72"/>
                  </a:cubicBezTo>
                  <a:cubicBezTo>
                    <a:pt x="449" y="72"/>
                    <a:pt x="449" y="71"/>
                    <a:pt x="450" y="69"/>
                  </a:cubicBezTo>
                  <a:cubicBezTo>
                    <a:pt x="451" y="68"/>
                    <a:pt x="451" y="68"/>
                    <a:pt x="451" y="67"/>
                  </a:cubicBezTo>
                  <a:cubicBezTo>
                    <a:pt x="451" y="67"/>
                    <a:pt x="452" y="66"/>
                    <a:pt x="452" y="66"/>
                  </a:cubicBezTo>
                  <a:cubicBezTo>
                    <a:pt x="452" y="65"/>
                    <a:pt x="453" y="65"/>
                    <a:pt x="453" y="64"/>
                  </a:cubicBezTo>
                  <a:cubicBezTo>
                    <a:pt x="453" y="63"/>
                    <a:pt x="452" y="61"/>
                    <a:pt x="452" y="60"/>
                  </a:cubicBezTo>
                  <a:cubicBezTo>
                    <a:pt x="454" y="61"/>
                    <a:pt x="452" y="59"/>
                    <a:pt x="453" y="59"/>
                  </a:cubicBezTo>
                  <a:cubicBezTo>
                    <a:pt x="456" y="58"/>
                    <a:pt x="455" y="59"/>
                    <a:pt x="457" y="59"/>
                  </a:cubicBezTo>
                  <a:cubicBezTo>
                    <a:pt x="459" y="60"/>
                    <a:pt x="458" y="61"/>
                    <a:pt x="459" y="59"/>
                  </a:cubicBezTo>
                  <a:cubicBezTo>
                    <a:pt x="460" y="57"/>
                    <a:pt x="460" y="57"/>
                    <a:pt x="460" y="55"/>
                  </a:cubicBezTo>
                  <a:cubicBezTo>
                    <a:pt x="461" y="54"/>
                    <a:pt x="466" y="50"/>
                    <a:pt x="468" y="50"/>
                  </a:cubicBezTo>
                  <a:cubicBezTo>
                    <a:pt x="468" y="50"/>
                    <a:pt x="470" y="49"/>
                    <a:pt x="470" y="50"/>
                  </a:cubicBezTo>
                  <a:cubicBezTo>
                    <a:pt x="470" y="51"/>
                    <a:pt x="471" y="51"/>
                    <a:pt x="472" y="51"/>
                  </a:cubicBezTo>
                  <a:cubicBezTo>
                    <a:pt x="472" y="52"/>
                    <a:pt x="471" y="52"/>
                    <a:pt x="471" y="53"/>
                  </a:cubicBezTo>
                  <a:cubicBezTo>
                    <a:pt x="471" y="54"/>
                    <a:pt x="470" y="54"/>
                    <a:pt x="471" y="56"/>
                  </a:cubicBezTo>
                  <a:cubicBezTo>
                    <a:pt x="471" y="56"/>
                    <a:pt x="472" y="58"/>
                    <a:pt x="473" y="58"/>
                  </a:cubicBezTo>
                  <a:cubicBezTo>
                    <a:pt x="476" y="58"/>
                    <a:pt x="478" y="55"/>
                    <a:pt x="479" y="54"/>
                  </a:cubicBezTo>
                  <a:cubicBezTo>
                    <a:pt x="482" y="52"/>
                    <a:pt x="482" y="48"/>
                    <a:pt x="486" y="46"/>
                  </a:cubicBezTo>
                  <a:cubicBezTo>
                    <a:pt x="487" y="45"/>
                    <a:pt x="488" y="45"/>
                    <a:pt x="489" y="44"/>
                  </a:cubicBezTo>
                  <a:cubicBezTo>
                    <a:pt x="490" y="44"/>
                    <a:pt x="491" y="45"/>
                    <a:pt x="492" y="44"/>
                  </a:cubicBezTo>
                  <a:cubicBezTo>
                    <a:pt x="493" y="44"/>
                    <a:pt x="494" y="42"/>
                    <a:pt x="495" y="42"/>
                  </a:cubicBezTo>
                  <a:cubicBezTo>
                    <a:pt x="496" y="42"/>
                    <a:pt x="499" y="43"/>
                    <a:pt x="499" y="43"/>
                  </a:cubicBezTo>
                  <a:cubicBezTo>
                    <a:pt x="501" y="45"/>
                    <a:pt x="499" y="47"/>
                    <a:pt x="503" y="46"/>
                  </a:cubicBezTo>
                  <a:cubicBezTo>
                    <a:pt x="504" y="46"/>
                    <a:pt x="504" y="45"/>
                    <a:pt x="505" y="45"/>
                  </a:cubicBezTo>
                  <a:cubicBezTo>
                    <a:pt x="505" y="44"/>
                    <a:pt x="506" y="45"/>
                    <a:pt x="506" y="44"/>
                  </a:cubicBezTo>
                  <a:cubicBezTo>
                    <a:pt x="509" y="42"/>
                    <a:pt x="510" y="37"/>
                    <a:pt x="512" y="34"/>
                  </a:cubicBezTo>
                  <a:cubicBezTo>
                    <a:pt x="513" y="31"/>
                    <a:pt x="514" y="31"/>
                    <a:pt x="515" y="29"/>
                  </a:cubicBezTo>
                  <a:cubicBezTo>
                    <a:pt x="517" y="28"/>
                    <a:pt x="517" y="27"/>
                    <a:pt x="519" y="26"/>
                  </a:cubicBezTo>
                  <a:cubicBezTo>
                    <a:pt x="521" y="26"/>
                    <a:pt x="520" y="26"/>
                    <a:pt x="521" y="27"/>
                  </a:cubicBezTo>
                  <a:cubicBezTo>
                    <a:pt x="523" y="27"/>
                    <a:pt x="524" y="28"/>
                    <a:pt x="526" y="27"/>
                  </a:cubicBezTo>
                  <a:cubicBezTo>
                    <a:pt x="522" y="25"/>
                    <a:pt x="525" y="20"/>
                    <a:pt x="526" y="17"/>
                  </a:cubicBezTo>
                  <a:cubicBezTo>
                    <a:pt x="526" y="16"/>
                    <a:pt x="525" y="13"/>
                    <a:pt x="526" y="12"/>
                  </a:cubicBezTo>
                  <a:cubicBezTo>
                    <a:pt x="526" y="10"/>
                    <a:pt x="528" y="7"/>
                    <a:pt x="529" y="5"/>
                  </a:cubicBezTo>
                  <a:cubicBezTo>
                    <a:pt x="526" y="5"/>
                    <a:pt x="522" y="5"/>
                    <a:pt x="519" y="5"/>
                  </a:cubicBezTo>
                </a:path>
              </a:pathLst>
            </a:custGeom>
            <a:solidFill>
              <a:srgbClr val="DDDDDD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686" name="Group 1749"/>
            <p:cNvGrpSpPr>
              <a:grpSpLocks/>
            </p:cNvGrpSpPr>
            <p:nvPr/>
          </p:nvGrpSpPr>
          <p:grpSpPr bwMode="auto">
            <a:xfrm>
              <a:off x="3966" y="2230"/>
              <a:ext cx="744" cy="300"/>
              <a:chOff x="3966" y="2230"/>
              <a:chExt cx="744" cy="300"/>
            </a:xfrm>
          </p:grpSpPr>
          <p:sp>
            <p:nvSpPr>
              <p:cNvPr id="822687" name="Freeform 1473"/>
              <p:cNvSpPr>
                <a:spLocks/>
              </p:cNvSpPr>
              <p:nvPr/>
            </p:nvSpPr>
            <p:spPr bwMode="auto">
              <a:xfrm>
                <a:off x="3966" y="2230"/>
                <a:ext cx="724" cy="300"/>
              </a:xfrm>
              <a:custGeom>
                <a:avLst/>
                <a:gdLst>
                  <a:gd name="T0" fmla="*/ 709 w 527"/>
                  <a:gd name="T1" fmla="*/ 72 h 218"/>
                  <a:gd name="T2" fmla="*/ 694 w 527"/>
                  <a:gd name="T3" fmla="*/ 102 h 218"/>
                  <a:gd name="T4" fmla="*/ 694 w 527"/>
                  <a:gd name="T5" fmla="*/ 89 h 218"/>
                  <a:gd name="T6" fmla="*/ 694 w 527"/>
                  <a:gd name="T7" fmla="*/ 70 h 218"/>
                  <a:gd name="T8" fmla="*/ 640 w 527"/>
                  <a:gd name="T9" fmla="*/ 73 h 218"/>
                  <a:gd name="T10" fmla="*/ 639 w 527"/>
                  <a:gd name="T11" fmla="*/ 30 h 218"/>
                  <a:gd name="T12" fmla="*/ 662 w 527"/>
                  <a:gd name="T13" fmla="*/ 54 h 218"/>
                  <a:gd name="T14" fmla="*/ 681 w 527"/>
                  <a:gd name="T15" fmla="*/ 51 h 218"/>
                  <a:gd name="T16" fmla="*/ 691 w 527"/>
                  <a:gd name="T17" fmla="*/ 39 h 218"/>
                  <a:gd name="T18" fmla="*/ 698 w 527"/>
                  <a:gd name="T19" fmla="*/ 33 h 218"/>
                  <a:gd name="T20" fmla="*/ 705 w 527"/>
                  <a:gd name="T21" fmla="*/ 26 h 218"/>
                  <a:gd name="T22" fmla="*/ 695 w 527"/>
                  <a:gd name="T23" fmla="*/ 7 h 218"/>
                  <a:gd name="T24" fmla="*/ 202 w 527"/>
                  <a:gd name="T25" fmla="*/ 34 h 218"/>
                  <a:gd name="T26" fmla="*/ 144 w 527"/>
                  <a:gd name="T27" fmla="*/ 61 h 218"/>
                  <a:gd name="T28" fmla="*/ 91 w 527"/>
                  <a:gd name="T29" fmla="*/ 96 h 218"/>
                  <a:gd name="T30" fmla="*/ 26 w 527"/>
                  <a:gd name="T31" fmla="*/ 131 h 218"/>
                  <a:gd name="T32" fmla="*/ 125 w 527"/>
                  <a:gd name="T33" fmla="*/ 168 h 218"/>
                  <a:gd name="T34" fmla="*/ 162 w 527"/>
                  <a:gd name="T35" fmla="*/ 151 h 218"/>
                  <a:gd name="T36" fmla="*/ 295 w 527"/>
                  <a:gd name="T37" fmla="*/ 195 h 218"/>
                  <a:gd name="T38" fmla="*/ 511 w 527"/>
                  <a:gd name="T39" fmla="*/ 290 h 218"/>
                  <a:gd name="T40" fmla="*/ 544 w 527"/>
                  <a:gd name="T41" fmla="*/ 260 h 218"/>
                  <a:gd name="T42" fmla="*/ 580 w 527"/>
                  <a:gd name="T43" fmla="*/ 223 h 218"/>
                  <a:gd name="T44" fmla="*/ 581 w 527"/>
                  <a:gd name="T45" fmla="*/ 222 h 218"/>
                  <a:gd name="T46" fmla="*/ 603 w 527"/>
                  <a:gd name="T47" fmla="*/ 205 h 218"/>
                  <a:gd name="T48" fmla="*/ 639 w 527"/>
                  <a:gd name="T49" fmla="*/ 204 h 218"/>
                  <a:gd name="T50" fmla="*/ 650 w 527"/>
                  <a:gd name="T51" fmla="*/ 204 h 218"/>
                  <a:gd name="T52" fmla="*/ 666 w 527"/>
                  <a:gd name="T53" fmla="*/ 189 h 218"/>
                  <a:gd name="T54" fmla="*/ 669 w 527"/>
                  <a:gd name="T55" fmla="*/ 172 h 218"/>
                  <a:gd name="T56" fmla="*/ 662 w 527"/>
                  <a:gd name="T57" fmla="*/ 182 h 218"/>
                  <a:gd name="T58" fmla="*/ 661 w 527"/>
                  <a:gd name="T59" fmla="*/ 172 h 218"/>
                  <a:gd name="T60" fmla="*/ 655 w 527"/>
                  <a:gd name="T61" fmla="*/ 175 h 218"/>
                  <a:gd name="T62" fmla="*/ 643 w 527"/>
                  <a:gd name="T63" fmla="*/ 180 h 218"/>
                  <a:gd name="T64" fmla="*/ 635 w 527"/>
                  <a:gd name="T65" fmla="*/ 191 h 218"/>
                  <a:gd name="T66" fmla="*/ 622 w 527"/>
                  <a:gd name="T67" fmla="*/ 180 h 218"/>
                  <a:gd name="T68" fmla="*/ 607 w 527"/>
                  <a:gd name="T69" fmla="*/ 158 h 218"/>
                  <a:gd name="T70" fmla="*/ 635 w 527"/>
                  <a:gd name="T71" fmla="*/ 176 h 218"/>
                  <a:gd name="T72" fmla="*/ 643 w 527"/>
                  <a:gd name="T73" fmla="*/ 171 h 218"/>
                  <a:gd name="T74" fmla="*/ 646 w 527"/>
                  <a:gd name="T75" fmla="*/ 164 h 218"/>
                  <a:gd name="T76" fmla="*/ 651 w 527"/>
                  <a:gd name="T77" fmla="*/ 158 h 218"/>
                  <a:gd name="T78" fmla="*/ 642 w 527"/>
                  <a:gd name="T79" fmla="*/ 160 h 218"/>
                  <a:gd name="T80" fmla="*/ 643 w 527"/>
                  <a:gd name="T81" fmla="*/ 153 h 218"/>
                  <a:gd name="T82" fmla="*/ 648 w 527"/>
                  <a:gd name="T83" fmla="*/ 153 h 218"/>
                  <a:gd name="T84" fmla="*/ 653 w 527"/>
                  <a:gd name="T85" fmla="*/ 149 h 218"/>
                  <a:gd name="T86" fmla="*/ 657 w 527"/>
                  <a:gd name="T87" fmla="*/ 146 h 218"/>
                  <a:gd name="T88" fmla="*/ 654 w 527"/>
                  <a:gd name="T89" fmla="*/ 140 h 218"/>
                  <a:gd name="T90" fmla="*/ 644 w 527"/>
                  <a:gd name="T91" fmla="*/ 142 h 218"/>
                  <a:gd name="T92" fmla="*/ 633 w 527"/>
                  <a:gd name="T93" fmla="*/ 132 h 218"/>
                  <a:gd name="T94" fmla="*/ 609 w 527"/>
                  <a:gd name="T95" fmla="*/ 114 h 218"/>
                  <a:gd name="T96" fmla="*/ 639 w 527"/>
                  <a:gd name="T97" fmla="*/ 127 h 218"/>
                  <a:gd name="T98" fmla="*/ 648 w 527"/>
                  <a:gd name="T99" fmla="*/ 129 h 218"/>
                  <a:gd name="T100" fmla="*/ 642 w 527"/>
                  <a:gd name="T101" fmla="*/ 122 h 218"/>
                  <a:gd name="T102" fmla="*/ 658 w 527"/>
                  <a:gd name="T103" fmla="*/ 114 h 218"/>
                  <a:gd name="T104" fmla="*/ 655 w 527"/>
                  <a:gd name="T105" fmla="*/ 122 h 218"/>
                  <a:gd name="T106" fmla="*/ 654 w 527"/>
                  <a:gd name="T107" fmla="*/ 127 h 218"/>
                  <a:gd name="T108" fmla="*/ 657 w 527"/>
                  <a:gd name="T109" fmla="*/ 132 h 218"/>
                  <a:gd name="T110" fmla="*/ 659 w 527"/>
                  <a:gd name="T111" fmla="*/ 131 h 218"/>
                  <a:gd name="T112" fmla="*/ 664 w 527"/>
                  <a:gd name="T113" fmla="*/ 128 h 218"/>
                  <a:gd name="T114" fmla="*/ 666 w 527"/>
                  <a:gd name="T115" fmla="*/ 133 h 218"/>
                  <a:gd name="T116" fmla="*/ 665 w 527"/>
                  <a:gd name="T117" fmla="*/ 138 h 218"/>
                  <a:gd name="T118" fmla="*/ 672 w 527"/>
                  <a:gd name="T119" fmla="*/ 132 h 218"/>
                  <a:gd name="T120" fmla="*/ 687 w 527"/>
                  <a:gd name="T121" fmla="*/ 138 h 218"/>
                  <a:gd name="T122" fmla="*/ 698 w 527"/>
                  <a:gd name="T123" fmla="*/ 125 h 218"/>
                  <a:gd name="T124" fmla="*/ 710 w 527"/>
                  <a:gd name="T125" fmla="*/ 106 h 21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27"/>
                  <a:gd name="T190" fmla="*/ 0 h 218"/>
                  <a:gd name="T191" fmla="*/ 527 w 527"/>
                  <a:gd name="T192" fmla="*/ 218 h 21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27" h="218">
                    <a:moveTo>
                      <a:pt x="523" y="79"/>
                    </a:moveTo>
                    <a:cubicBezTo>
                      <a:pt x="524" y="78"/>
                      <a:pt x="524" y="78"/>
                      <a:pt x="525" y="77"/>
                    </a:cubicBezTo>
                    <a:cubicBezTo>
                      <a:pt x="525" y="77"/>
                      <a:pt x="524" y="76"/>
                      <a:pt x="524" y="75"/>
                    </a:cubicBezTo>
                    <a:cubicBezTo>
                      <a:pt x="523" y="75"/>
                      <a:pt x="522" y="74"/>
                      <a:pt x="523" y="73"/>
                    </a:cubicBezTo>
                    <a:cubicBezTo>
                      <a:pt x="519" y="72"/>
                      <a:pt x="525" y="69"/>
                      <a:pt x="524" y="73"/>
                    </a:cubicBezTo>
                    <a:cubicBezTo>
                      <a:pt x="527" y="73"/>
                      <a:pt x="525" y="69"/>
                      <a:pt x="524" y="68"/>
                    </a:cubicBezTo>
                    <a:cubicBezTo>
                      <a:pt x="523" y="66"/>
                      <a:pt x="525" y="63"/>
                      <a:pt x="525" y="61"/>
                    </a:cubicBezTo>
                    <a:cubicBezTo>
                      <a:pt x="525" y="61"/>
                      <a:pt x="524" y="60"/>
                      <a:pt x="523" y="59"/>
                    </a:cubicBezTo>
                    <a:cubicBezTo>
                      <a:pt x="523" y="59"/>
                      <a:pt x="524" y="57"/>
                      <a:pt x="523" y="57"/>
                    </a:cubicBezTo>
                    <a:cubicBezTo>
                      <a:pt x="523" y="56"/>
                      <a:pt x="521" y="52"/>
                      <a:pt x="520" y="52"/>
                    </a:cubicBezTo>
                    <a:cubicBezTo>
                      <a:pt x="519" y="52"/>
                      <a:pt x="519" y="52"/>
                      <a:pt x="520" y="51"/>
                    </a:cubicBezTo>
                    <a:cubicBezTo>
                      <a:pt x="519" y="50"/>
                      <a:pt x="518" y="50"/>
                      <a:pt x="517" y="49"/>
                    </a:cubicBezTo>
                    <a:cubicBezTo>
                      <a:pt x="517" y="51"/>
                      <a:pt x="517" y="52"/>
                      <a:pt x="516" y="52"/>
                    </a:cubicBezTo>
                    <a:cubicBezTo>
                      <a:pt x="517" y="52"/>
                      <a:pt x="519" y="52"/>
                      <a:pt x="520" y="54"/>
                    </a:cubicBezTo>
                    <a:cubicBezTo>
                      <a:pt x="519" y="54"/>
                      <a:pt x="518" y="54"/>
                      <a:pt x="518" y="53"/>
                    </a:cubicBezTo>
                    <a:cubicBezTo>
                      <a:pt x="518" y="53"/>
                      <a:pt x="514" y="53"/>
                      <a:pt x="514" y="53"/>
                    </a:cubicBezTo>
                    <a:cubicBezTo>
                      <a:pt x="512" y="54"/>
                      <a:pt x="516" y="56"/>
                      <a:pt x="517" y="56"/>
                    </a:cubicBezTo>
                    <a:cubicBezTo>
                      <a:pt x="517" y="57"/>
                      <a:pt x="517" y="57"/>
                      <a:pt x="517" y="58"/>
                    </a:cubicBezTo>
                    <a:cubicBezTo>
                      <a:pt x="516" y="57"/>
                      <a:pt x="516" y="57"/>
                      <a:pt x="515" y="56"/>
                    </a:cubicBezTo>
                    <a:cubicBezTo>
                      <a:pt x="515" y="57"/>
                      <a:pt x="515" y="56"/>
                      <a:pt x="514" y="57"/>
                    </a:cubicBezTo>
                    <a:cubicBezTo>
                      <a:pt x="514" y="56"/>
                      <a:pt x="514" y="54"/>
                      <a:pt x="513" y="55"/>
                    </a:cubicBezTo>
                    <a:cubicBezTo>
                      <a:pt x="514" y="51"/>
                      <a:pt x="509" y="55"/>
                      <a:pt x="509" y="57"/>
                    </a:cubicBezTo>
                    <a:cubicBezTo>
                      <a:pt x="509" y="57"/>
                      <a:pt x="510" y="60"/>
                      <a:pt x="509" y="61"/>
                    </a:cubicBezTo>
                    <a:cubicBezTo>
                      <a:pt x="508" y="63"/>
                      <a:pt x="509" y="64"/>
                      <a:pt x="509" y="66"/>
                    </a:cubicBezTo>
                    <a:cubicBezTo>
                      <a:pt x="509" y="69"/>
                      <a:pt x="508" y="71"/>
                      <a:pt x="508" y="73"/>
                    </a:cubicBezTo>
                    <a:cubicBezTo>
                      <a:pt x="507" y="76"/>
                      <a:pt x="506" y="76"/>
                      <a:pt x="505" y="74"/>
                    </a:cubicBezTo>
                    <a:cubicBezTo>
                      <a:pt x="504" y="74"/>
                      <a:pt x="504" y="75"/>
                      <a:pt x="503" y="74"/>
                    </a:cubicBezTo>
                    <a:cubicBezTo>
                      <a:pt x="502" y="75"/>
                      <a:pt x="501" y="73"/>
                      <a:pt x="501" y="72"/>
                    </a:cubicBezTo>
                    <a:cubicBezTo>
                      <a:pt x="500" y="72"/>
                      <a:pt x="500" y="72"/>
                      <a:pt x="500" y="71"/>
                    </a:cubicBezTo>
                    <a:cubicBezTo>
                      <a:pt x="501" y="71"/>
                      <a:pt x="501" y="72"/>
                      <a:pt x="501" y="73"/>
                    </a:cubicBezTo>
                    <a:cubicBezTo>
                      <a:pt x="502" y="73"/>
                      <a:pt x="504" y="73"/>
                      <a:pt x="505" y="73"/>
                    </a:cubicBezTo>
                    <a:cubicBezTo>
                      <a:pt x="505" y="73"/>
                      <a:pt x="506" y="74"/>
                      <a:pt x="506" y="72"/>
                    </a:cubicBezTo>
                    <a:cubicBezTo>
                      <a:pt x="506" y="72"/>
                      <a:pt x="506" y="71"/>
                      <a:pt x="505" y="71"/>
                    </a:cubicBezTo>
                    <a:cubicBezTo>
                      <a:pt x="505" y="71"/>
                      <a:pt x="505" y="71"/>
                      <a:pt x="505" y="71"/>
                    </a:cubicBezTo>
                    <a:cubicBezTo>
                      <a:pt x="504" y="69"/>
                      <a:pt x="506" y="68"/>
                      <a:pt x="505" y="66"/>
                    </a:cubicBezTo>
                    <a:cubicBezTo>
                      <a:pt x="504" y="67"/>
                      <a:pt x="504" y="66"/>
                      <a:pt x="503" y="67"/>
                    </a:cubicBezTo>
                    <a:cubicBezTo>
                      <a:pt x="503" y="66"/>
                      <a:pt x="500" y="65"/>
                      <a:pt x="501" y="64"/>
                    </a:cubicBezTo>
                    <a:cubicBezTo>
                      <a:pt x="502" y="62"/>
                      <a:pt x="503" y="66"/>
                      <a:pt x="504" y="66"/>
                    </a:cubicBezTo>
                    <a:cubicBezTo>
                      <a:pt x="504" y="65"/>
                      <a:pt x="504" y="65"/>
                      <a:pt x="505" y="65"/>
                    </a:cubicBezTo>
                    <a:cubicBezTo>
                      <a:pt x="504" y="65"/>
                      <a:pt x="504" y="66"/>
                      <a:pt x="504" y="66"/>
                    </a:cubicBezTo>
                    <a:cubicBezTo>
                      <a:pt x="506" y="65"/>
                      <a:pt x="505" y="62"/>
                      <a:pt x="504" y="61"/>
                    </a:cubicBezTo>
                    <a:cubicBezTo>
                      <a:pt x="504" y="60"/>
                      <a:pt x="504" y="60"/>
                      <a:pt x="503" y="59"/>
                    </a:cubicBezTo>
                    <a:cubicBezTo>
                      <a:pt x="503" y="58"/>
                      <a:pt x="502" y="58"/>
                      <a:pt x="502" y="57"/>
                    </a:cubicBezTo>
                    <a:cubicBezTo>
                      <a:pt x="502" y="57"/>
                      <a:pt x="502" y="57"/>
                      <a:pt x="502" y="58"/>
                    </a:cubicBezTo>
                    <a:cubicBezTo>
                      <a:pt x="503" y="58"/>
                      <a:pt x="505" y="59"/>
                      <a:pt x="506" y="58"/>
                    </a:cubicBezTo>
                    <a:cubicBezTo>
                      <a:pt x="506" y="57"/>
                      <a:pt x="507" y="53"/>
                      <a:pt x="507" y="53"/>
                    </a:cubicBezTo>
                    <a:cubicBezTo>
                      <a:pt x="506" y="53"/>
                      <a:pt x="507" y="53"/>
                      <a:pt x="506" y="53"/>
                    </a:cubicBezTo>
                    <a:cubicBezTo>
                      <a:pt x="505" y="54"/>
                      <a:pt x="505" y="54"/>
                      <a:pt x="504" y="55"/>
                    </a:cubicBezTo>
                    <a:cubicBezTo>
                      <a:pt x="503" y="54"/>
                      <a:pt x="502" y="52"/>
                      <a:pt x="501" y="51"/>
                    </a:cubicBezTo>
                    <a:cubicBezTo>
                      <a:pt x="502" y="52"/>
                      <a:pt x="501" y="51"/>
                      <a:pt x="502" y="52"/>
                    </a:cubicBezTo>
                    <a:cubicBezTo>
                      <a:pt x="503" y="52"/>
                      <a:pt x="504" y="54"/>
                      <a:pt x="505" y="53"/>
                    </a:cubicBezTo>
                    <a:cubicBezTo>
                      <a:pt x="504" y="52"/>
                      <a:pt x="504" y="51"/>
                      <a:pt x="505" y="51"/>
                    </a:cubicBezTo>
                    <a:cubicBezTo>
                      <a:pt x="505" y="51"/>
                      <a:pt x="506" y="51"/>
                      <a:pt x="506" y="52"/>
                    </a:cubicBezTo>
                    <a:cubicBezTo>
                      <a:pt x="509" y="51"/>
                      <a:pt x="506" y="49"/>
                      <a:pt x="504" y="48"/>
                    </a:cubicBezTo>
                    <a:cubicBezTo>
                      <a:pt x="502" y="48"/>
                      <a:pt x="499" y="48"/>
                      <a:pt x="497" y="48"/>
                    </a:cubicBezTo>
                    <a:cubicBezTo>
                      <a:pt x="495" y="49"/>
                      <a:pt x="493" y="49"/>
                      <a:pt x="491" y="50"/>
                    </a:cubicBezTo>
                    <a:cubicBezTo>
                      <a:pt x="488" y="52"/>
                      <a:pt x="491" y="51"/>
                      <a:pt x="491" y="54"/>
                    </a:cubicBezTo>
                    <a:cubicBezTo>
                      <a:pt x="492" y="54"/>
                      <a:pt x="492" y="54"/>
                      <a:pt x="493" y="54"/>
                    </a:cubicBezTo>
                    <a:cubicBezTo>
                      <a:pt x="491" y="54"/>
                      <a:pt x="489" y="53"/>
                      <a:pt x="489" y="53"/>
                    </a:cubicBezTo>
                    <a:cubicBezTo>
                      <a:pt x="487" y="52"/>
                      <a:pt x="486" y="53"/>
                      <a:pt x="485" y="53"/>
                    </a:cubicBezTo>
                    <a:cubicBezTo>
                      <a:pt x="485" y="52"/>
                      <a:pt x="485" y="52"/>
                      <a:pt x="485" y="52"/>
                    </a:cubicBezTo>
                    <a:cubicBezTo>
                      <a:pt x="485" y="52"/>
                      <a:pt x="485" y="52"/>
                      <a:pt x="485" y="51"/>
                    </a:cubicBezTo>
                    <a:cubicBezTo>
                      <a:pt x="485" y="51"/>
                      <a:pt x="485" y="51"/>
                      <a:pt x="485" y="51"/>
                    </a:cubicBezTo>
                    <a:cubicBezTo>
                      <a:pt x="484" y="47"/>
                      <a:pt x="480" y="51"/>
                      <a:pt x="476" y="52"/>
                    </a:cubicBezTo>
                    <a:cubicBezTo>
                      <a:pt x="474" y="52"/>
                      <a:pt x="466" y="52"/>
                      <a:pt x="466" y="53"/>
                    </a:cubicBezTo>
                    <a:cubicBezTo>
                      <a:pt x="465" y="52"/>
                      <a:pt x="465" y="52"/>
                      <a:pt x="465" y="52"/>
                    </a:cubicBezTo>
                    <a:cubicBezTo>
                      <a:pt x="465" y="52"/>
                      <a:pt x="464" y="53"/>
                      <a:pt x="463" y="52"/>
                    </a:cubicBezTo>
                    <a:cubicBezTo>
                      <a:pt x="464" y="52"/>
                      <a:pt x="469" y="45"/>
                      <a:pt x="465" y="47"/>
                    </a:cubicBezTo>
                    <a:cubicBezTo>
                      <a:pt x="466" y="46"/>
                      <a:pt x="465" y="44"/>
                      <a:pt x="464" y="43"/>
                    </a:cubicBezTo>
                    <a:cubicBezTo>
                      <a:pt x="463" y="42"/>
                      <a:pt x="463" y="39"/>
                      <a:pt x="463" y="37"/>
                    </a:cubicBezTo>
                    <a:cubicBezTo>
                      <a:pt x="462" y="34"/>
                      <a:pt x="462" y="31"/>
                      <a:pt x="463" y="28"/>
                    </a:cubicBezTo>
                    <a:cubicBezTo>
                      <a:pt x="464" y="29"/>
                      <a:pt x="464" y="29"/>
                      <a:pt x="464" y="29"/>
                    </a:cubicBezTo>
                    <a:cubicBezTo>
                      <a:pt x="464" y="27"/>
                      <a:pt x="466" y="26"/>
                      <a:pt x="466" y="24"/>
                    </a:cubicBezTo>
                    <a:cubicBezTo>
                      <a:pt x="465" y="23"/>
                      <a:pt x="463" y="21"/>
                      <a:pt x="462" y="20"/>
                    </a:cubicBezTo>
                    <a:cubicBezTo>
                      <a:pt x="460" y="18"/>
                      <a:pt x="455" y="18"/>
                      <a:pt x="452" y="16"/>
                    </a:cubicBezTo>
                    <a:cubicBezTo>
                      <a:pt x="455" y="16"/>
                      <a:pt x="457" y="17"/>
                      <a:pt x="460" y="18"/>
                    </a:cubicBezTo>
                    <a:cubicBezTo>
                      <a:pt x="462" y="19"/>
                      <a:pt x="463" y="21"/>
                      <a:pt x="465" y="23"/>
                    </a:cubicBezTo>
                    <a:cubicBezTo>
                      <a:pt x="465" y="23"/>
                      <a:pt x="465" y="22"/>
                      <a:pt x="465" y="22"/>
                    </a:cubicBezTo>
                    <a:cubicBezTo>
                      <a:pt x="466" y="23"/>
                      <a:pt x="466" y="23"/>
                      <a:pt x="467" y="23"/>
                    </a:cubicBezTo>
                    <a:cubicBezTo>
                      <a:pt x="467" y="24"/>
                      <a:pt x="468" y="26"/>
                      <a:pt x="467" y="27"/>
                    </a:cubicBezTo>
                    <a:cubicBezTo>
                      <a:pt x="466" y="28"/>
                      <a:pt x="465" y="29"/>
                      <a:pt x="465" y="30"/>
                    </a:cubicBezTo>
                    <a:cubicBezTo>
                      <a:pt x="464" y="32"/>
                      <a:pt x="464" y="39"/>
                      <a:pt x="466" y="39"/>
                    </a:cubicBezTo>
                    <a:cubicBezTo>
                      <a:pt x="466" y="40"/>
                      <a:pt x="466" y="43"/>
                      <a:pt x="468" y="44"/>
                    </a:cubicBezTo>
                    <a:cubicBezTo>
                      <a:pt x="470" y="45"/>
                      <a:pt x="471" y="43"/>
                      <a:pt x="469" y="42"/>
                    </a:cubicBezTo>
                    <a:cubicBezTo>
                      <a:pt x="470" y="42"/>
                      <a:pt x="471" y="42"/>
                      <a:pt x="471" y="44"/>
                    </a:cubicBezTo>
                    <a:cubicBezTo>
                      <a:pt x="472" y="47"/>
                      <a:pt x="473" y="46"/>
                      <a:pt x="475" y="47"/>
                    </a:cubicBezTo>
                    <a:cubicBezTo>
                      <a:pt x="479" y="47"/>
                      <a:pt x="480" y="44"/>
                      <a:pt x="483" y="42"/>
                    </a:cubicBezTo>
                    <a:cubicBezTo>
                      <a:pt x="482" y="42"/>
                      <a:pt x="480" y="40"/>
                      <a:pt x="479" y="40"/>
                    </a:cubicBezTo>
                    <a:cubicBezTo>
                      <a:pt x="479" y="39"/>
                      <a:pt x="481" y="41"/>
                      <a:pt x="483" y="41"/>
                    </a:cubicBezTo>
                    <a:cubicBezTo>
                      <a:pt x="483" y="41"/>
                      <a:pt x="482" y="41"/>
                      <a:pt x="482" y="40"/>
                    </a:cubicBezTo>
                    <a:cubicBezTo>
                      <a:pt x="482" y="40"/>
                      <a:pt x="482" y="39"/>
                      <a:pt x="482" y="39"/>
                    </a:cubicBezTo>
                    <a:cubicBezTo>
                      <a:pt x="483" y="40"/>
                      <a:pt x="483" y="40"/>
                      <a:pt x="484" y="41"/>
                    </a:cubicBezTo>
                    <a:cubicBezTo>
                      <a:pt x="486" y="41"/>
                      <a:pt x="489" y="41"/>
                      <a:pt x="490" y="39"/>
                    </a:cubicBezTo>
                    <a:cubicBezTo>
                      <a:pt x="488" y="39"/>
                      <a:pt x="486" y="38"/>
                      <a:pt x="484" y="37"/>
                    </a:cubicBezTo>
                    <a:cubicBezTo>
                      <a:pt x="483" y="36"/>
                      <a:pt x="481" y="33"/>
                      <a:pt x="480" y="33"/>
                    </a:cubicBezTo>
                    <a:cubicBezTo>
                      <a:pt x="480" y="32"/>
                      <a:pt x="480" y="32"/>
                      <a:pt x="480" y="31"/>
                    </a:cubicBezTo>
                    <a:cubicBezTo>
                      <a:pt x="481" y="32"/>
                      <a:pt x="483" y="34"/>
                      <a:pt x="484" y="33"/>
                    </a:cubicBezTo>
                    <a:cubicBezTo>
                      <a:pt x="484" y="37"/>
                      <a:pt x="487" y="36"/>
                      <a:pt x="489" y="37"/>
                    </a:cubicBezTo>
                    <a:cubicBezTo>
                      <a:pt x="491" y="38"/>
                      <a:pt x="494" y="41"/>
                      <a:pt x="496" y="39"/>
                    </a:cubicBezTo>
                    <a:cubicBezTo>
                      <a:pt x="494" y="38"/>
                      <a:pt x="493" y="33"/>
                      <a:pt x="490" y="33"/>
                    </a:cubicBezTo>
                    <a:cubicBezTo>
                      <a:pt x="492" y="33"/>
                      <a:pt x="490" y="31"/>
                      <a:pt x="491" y="30"/>
                    </a:cubicBezTo>
                    <a:cubicBezTo>
                      <a:pt x="492" y="31"/>
                      <a:pt x="493" y="32"/>
                      <a:pt x="493" y="33"/>
                    </a:cubicBezTo>
                    <a:cubicBezTo>
                      <a:pt x="494" y="33"/>
                      <a:pt x="494" y="34"/>
                      <a:pt x="494" y="33"/>
                    </a:cubicBezTo>
                    <a:cubicBezTo>
                      <a:pt x="494" y="34"/>
                      <a:pt x="495" y="36"/>
                      <a:pt x="496" y="37"/>
                    </a:cubicBezTo>
                    <a:cubicBezTo>
                      <a:pt x="498" y="38"/>
                      <a:pt x="499" y="37"/>
                      <a:pt x="501" y="37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499" y="35"/>
                      <a:pt x="499" y="35"/>
                      <a:pt x="498" y="35"/>
                    </a:cubicBezTo>
                    <a:cubicBezTo>
                      <a:pt x="499" y="35"/>
                      <a:pt x="500" y="35"/>
                      <a:pt x="500" y="36"/>
                    </a:cubicBezTo>
                    <a:cubicBezTo>
                      <a:pt x="502" y="36"/>
                      <a:pt x="502" y="37"/>
                      <a:pt x="503" y="36"/>
                    </a:cubicBezTo>
                    <a:cubicBezTo>
                      <a:pt x="505" y="35"/>
                      <a:pt x="504" y="34"/>
                      <a:pt x="504" y="33"/>
                    </a:cubicBezTo>
                    <a:cubicBezTo>
                      <a:pt x="503" y="33"/>
                      <a:pt x="504" y="33"/>
                      <a:pt x="503" y="33"/>
                    </a:cubicBezTo>
                    <a:cubicBezTo>
                      <a:pt x="505" y="31"/>
                      <a:pt x="500" y="30"/>
                      <a:pt x="499" y="30"/>
                    </a:cubicBezTo>
                    <a:cubicBezTo>
                      <a:pt x="499" y="29"/>
                      <a:pt x="500" y="29"/>
                      <a:pt x="501" y="30"/>
                    </a:cubicBezTo>
                    <a:cubicBezTo>
                      <a:pt x="500" y="27"/>
                      <a:pt x="497" y="25"/>
                      <a:pt x="495" y="24"/>
                    </a:cubicBezTo>
                    <a:cubicBezTo>
                      <a:pt x="495" y="23"/>
                      <a:pt x="496" y="22"/>
                      <a:pt x="496" y="22"/>
                    </a:cubicBezTo>
                    <a:cubicBezTo>
                      <a:pt x="496" y="23"/>
                      <a:pt x="496" y="23"/>
                      <a:pt x="496" y="23"/>
                    </a:cubicBezTo>
                    <a:cubicBezTo>
                      <a:pt x="498" y="24"/>
                      <a:pt x="502" y="24"/>
                      <a:pt x="503" y="28"/>
                    </a:cubicBezTo>
                    <a:cubicBezTo>
                      <a:pt x="503" y="28"/>
                      <a:pt x="506" y="30"/>
                      <a:pt x="507" y="31"/>
                    </a:cubicBezTo>
                    <a:cubicBezTo>
                      <a:pt x="508" y="33"/>
                      <a:pt x="511" y="34"/>
                      <a:pt x="514" y="34"/>
                    </a:cubicBezTo>
                    <a:cubicBezTo>
                      <a:pt x="513" y="34"/>
                      <a:pt x="513" y="34"/>
                      <a:pt x="512" y="34"/>
                    </a:cubicBezTo>
                    <a:cubicBezTo>
                      <a:pt x="512" y="33"/>
                      <a:pt x="512" y="33"/>
                      <a:pt x="511" y="32"/>
                    </a:cubicBezTo>
                    <a:cubicBezTo>
                      <a:pt x="511" y="32"/>
                      <a:pt x="511" y="32"/>
                      <a:pt x="511" y="32"/>
                    </a:cubicBezTo>
                    <a:cubicBezTo>
                      <a:pt x="511" y="31"/>
                      <a:pt x="510" y="31"/>
                      <a:pt x="509" y="31"/>
                    </a:cubicBezTo>
                    <a:cubicBezTo>
                      <a:pt x="509" y="31"/>
                      <a:pt x="509" y="30"/>
                      <a:pt x="509" y="30"/>
                    </a:cubicBezTo>
                    <a:cubicBezTo>
                      <a:pt x="510" y="30"/>
                      <a:pt x="510" y="30"/>
                      <a:pt x="511" y="31"/>
                    </a:cubicBezTo>
                    <a:cubicBezTo>
                      <a:pt x="512" y="30"/>
                      <a:pt x="512" y="28"/>
                      <a:pt x="510" y="28"/>
                    </a:cubicBezTo>
                    <a:cubicBezTo>
                      <a:pt x="510" y="28"/>
                      <a:pt x="510" y="28"/>
                      <a:pt x="510" y="28"/>
                    </a:cubicBezTo>
                    <a:cubicBezTo>
                      <a:pt x="510" y="28"/>
                      <a:pt x="510" y="28"/>
                      <a:pt x="511" y="28"/>
                    </a:cubicBezTo>
                    <a:cubicBezTo>
                      <a:pt x="510" y="27"/>
                      <a:pt x="510" y="26"/>
                      <a:pt x="510" y="25"/>
                    </a:cubicBezTo>
                    <a:cubicBezTo>
                      <a:pt x="512" y="25"/>
                      <a:pt x="509" y="23"/>
                      <a:pt x="508" y="24"/>
                    </a:cubicBezTo>
                    <a:cubicBezTo>
                      <a:pt x="509" y="24"/>
                      <a:pt x="509" y="24"/>
                      <a:pt x="510" y="23"/>
                    </a:cubicBezTo>
                    <a:cubicBezTo>
                      <a:pt x="509" y="23"/>
                      <a:pt x="507" y="23"/>
                      <a:pt x="508" y="21"/>
                    </a:cubicBezTo>
                    <a:cubicBezTo>
                      <a:pt x="508" y="22"/>
                      <a:pt x="509" y="23"/>
                      <a:pt x="510" y="22"/>
                    </a:cubicBezTo>
                    <a:cubicBezTo>
                      <a:pt x="510" y="23"/>
                      <a:pt x="511" y="25"/>
                      <a:pt x="512" y="24"/>
                    </a:cubicBezTo>
                    <a:cubicBezTo>
                      <a:pt x="512" y="24"/>
                      <a:pt x="512" y="24"/>
                      <a:pt x="512" y="24"/>
                    </a:cubicBezTo>
                    <a:cubicBezTo>
                      <a:pt x="511" y="26"/>
                      <a:pt x="511" y="28"/>
                      <a:pt x="513" y="28"/>
                    </a:cubicBezTo>
                    <a:cubicBezTo>
                      <a:pt x="512" y="30"/>
                      <a:pt x="515" y="31"/>
                      <a:pt x="516" y="34"/>
                    </a:cubicBezTo>
                    <a:cubicBezTo>
                      <a:pt x="517" y="35"/>
                      <a:pt x="516" y="37"/>
                      <a:pt x="517" y="38"/>
                    </a:cubicBezTo>
                    <a:cubicBezTo>
                      <a:pt x="518" y="39"/>
                      <a:pt x="520" y="42"/>
                      <a:pt x="521" y="41"/>
                    </a:cubicBezTo>
                    <a:cubicBezTo>
                      <a:pt x="520" y="40"/>
                      <a:pt x="521" y="39"/>
                      <a:pt x="521" y="38"/>
                    </a:cubicBezTo>
                    <a:cubicBezTo>
                      <a:pt x="520" y="37"/>
                      <a:pt x="519" y="36"/>
                      <a:pt x="519" y="35"/>
                    </a:cubicBezTo>
                    <a:cubicBezTo>
                      <a:pt x="519" y="33"/>
                      <a:pt x="517" y="29"/>
                      <a:pt x="516" y="27"/>
                    </a:cubicBezTo>
                    <a:cubicBezTo>
                      <a:pt x="515" y="25"/>
                      <a:pt x="514" y="22"/>
                      <a:pt x="513" y="19"/>
                    </a:cubicBezTo>
                    <a:cubicBezTo>
                      <a:pt x="513" y="18"/>
                      <a:pt x="514" y="12"/>
                      <a:pt x="512" y="13"/>
                    </a:cubicBezTo>
                    <a:cubicBezTo>
                      <a:pt x="512" y="14"/>
                      <a:pt x="512" y="15"/>
                      <a:pt x="512" y="16"/>
                    </a:cubicBezTo>
                    <a:cubicBezTo>
                      <a:pt x="512" y="16"/>
                      <a:pt x="512" y="16"/>
                      <a:pt x="511" y="16"/>
                    </a:cubicBezTo>
                    <a:cubicBezTo>
                      <a:pt x="511" y="16"/>
                      <a:pt x="511" y="17"/>
                      <a:pt x="512" y="18"/>
                    </a:cubicBezTo>
                    <a:cubicBezTo>
                      <a:pt x="510" y="17"/>
                      <a:pt x="509" y="15"/>
                      <a:pt x="508" y="13"/>
                    </a:cubicBezTo>
                    <a:cubicBezTo>
                      <a:pt x="509" y="13"/>
                      <a:pt x="510" y="13"/>
                      <a:pt x="511" y="14"/>
                    </a:cubicBezTo>
                    <a:cubicBezTo>
                      <a:pt x="510" y="14"/>
                      <a:pt x="510" y="13"/>
                      <a:pt x="510" y="12"/>
                    </a:cubicBezTo>
                    <a:cubicBezTo>
                      <a:pt x="508" y="13"/>
                      <a:pt x="507" y="11"/>
                      <a:pt x="506" y="9"/>
                    </a:cubicBezTo>
                    <a:cubicBezTo>
                      <a:pt x="506" y="9"/>
                      <a:pt x="506" y="7"/>
                      <a:pt x="505" y="7"/>
                    </a:cubicBezTo>
                    <a:cubicBezTo>
                      <a:pt x="504" y="8"/>
                      <a:pt x="503" y="7"/>
                      <a:pt x="503" y="6"/>
                    </a:cubicBezTo>
                    <a:cubicBezTo>
                      <a:pt x="504" y="6"/>
                      <a:pt x="505" y="6"/>
                      <a:pt x="506" y="6"/>
                    </a:cubicBezTo>
                    <a:cubicBezTo>
                      <a:pt x="505" y="6"/>
                      <a:pt x="505" y="6"/>
                      <a:pt x="505" y="5"/>
                    </a:cubicBezTo>
                    <a:cubicBezTo>
                      <a:pt x="507" y="6"/>
                      <a:pt x="506" y="6"/>
                      <a:pt x="506" y="5"/>
                    </a:cubicBezTo>
                    <a:cubicBezTo>
                      <a:pt x="506" y="3"/>
                      <a:pt x="505" y="3"/>
                      <a:pt x="502" y="3"/>
                    </a:cubicBezTo>
                    <a:cubicBezTo>
                      <a:pt x="497" y="3"/>
                      <a:pt x="491" y="3"/>
                      <a:pt x="485" y="3"/>
                    </a:cubicBezTo>
                    <a:cubicBezTo>
                      <a:pt x="474" y="3"/>
                      <a:pt x="462" y="4"/>
                      <a:pt x="452" y="4"/>
                    </a:cubicBezTo>
                    <a:cubicBezTo>
                      <a:pt x="428" y="4"/>
                      <a:pt x="403" y="4"/>
                      <a:pt x="379" y="4"/>
                    </a:cubicBezTo>
                    <a:cubicBezTo>
                      <a:pt x="332" y="4"/>
                      <a:pt x="284" y="6"/>
                      <a:pt x="237" y="3"/>
                    </a:cubicBezTo>
                    <a:cubicBezTo>
                      <a:pt x="215" y="2"/>
                      <a:pt x="193" y="3"/>
                      <a:pt x="172" y="1"/>
                    </a:cubicBezTo>
                    <a:cubicBezTo>
                      <a:pt x="169" y="1"/>
                      <a:pt x="166" y="0"/>
                      <a:pt x="163" y="0"/>
                    </a:cubicBezTo>
                    <a:cubicBezTo>
                      <a:pt x="161" y="0"/>
                      <a:pt x="162" y="1"/>
                      <a:pt x="161" y="2"/>
                    </a:cubicBezTo>
                    <a:cubicBezTo>
                      <a:pt x="159" y="5"/>
                      <a:pt x="160" y="7"/>
                      <a:pt x="160" y="10"/>
                    </a:cubicBezTo>
                    <a:cubicBezTo>
                      <a:pt x="160" y="10"/>
                      <a:pt x="159" y="13"/>
                      <a:pt x="158" y="14"/>
                    </a:cubicBezTo>
                    <a:cubicBezTo>
                      <a:pt x="157" y="15"/>
                      <a:pt x="158" y="19"/>
                      <a:pt x="160" y="20"/>
                    </a:cubicBezTo>
                    <a:cubicBezTo>
                      <a:pt x="159" y="20"/>
                      <a:pt x="154" y="19"/>
                      <a:pt x="154" y="19"/>
                    </a:cubicBezTo>
                    <a:cubicBezTo>
                      <a:pt x="152" y="21"/>
                      <a:pt x="148" y="22"/>
                      <a:pt x="147" y="25"/>
                    </a:cubicBezTo>
                    <a:cubicBezTo>
                      <a:pt x="145" y="28"/>
                      <a:pt x="143" y="35"/>
                      <a:pt x="140" y="38"/>
                    </a:cubicBezTo>
                    <a:cubicBezTo>
                      <a:pt x="139" y="38"/>
                      <a:pt x="138" y="38"/>
                      <a:pt x="138" y="39"/>
                    </a:cubicBezTo>
                    <a:cubicBezTo>
                      <a:pt x="137" y="39"/>
                      <a:pt x="134" y="39"/>
                      <a:pt x="134" y="39"/>
                    </a:cubicBezTo>
                    <a:cubicBezTo>
                      <a:pt x="134" y="38"/>
                      <a:pt x="133" y="35"/>
                      <a:pt x="132" y="36"/>
                    </a:cubicBezTo>
                    <a:cubicBezTo>
                      <a:pt x="131" y="36"/>
                      <a:pt x="130" y="35"/>
                      <a:pt x="129" y="35"/>
                    </a:cubicBezTo>
                    <a:cubicBezTo>
                      <a:pt x="128" y="35"/>
                      <a:pt x="128" y="36"/>
                      <a:pt x="127" y="37"/>
                    </a:cubicBezTo>
                    <a:cubicBezTo>
                      <a:pt x="126" y="37"/>
                      <a:pt x="125" y="37"/>
                      <a:pt x="125" y="37"/>
                    </a:cubicBezTo>
                    <a:cubicBezTo>
                      <a:pt x="122" y="37"/>
                      <a:pt x="119" y="38"/>
                      <a:pt x="117" y="40"/>
                    </a:cubicBezTo>
                    <a:cubicBezTo>
                      <a:pt x="116" y="42"/>
                      <a:pt x="115" y="45"/>
                      <a:pt x="114" y="47"/>
                    </a:cubicBezTo>
                    <a:cubicBezTo>
                      <a:pt x="114" y="47"/>
                      <a:pt x="112" y="48"/>
                      <a:pt x="112" y="49"/>
                    </a:cubicBezTo>
                    <a:cubicBezTo>
                      <a:pt x="111" y="49"/>
                      <a:pt x="108" y="51"/>
                      <a:pt x="108" y="51"/>
                    </a:cubicBezTo>
                    <a:cubicBezTo>
                      <a:pt x="106" y="51"/>
                      <a:pt x="105" y="49"/>
                      <a:pt x="105" y="48"/>
                    </a:cubicBezTo>
                    <a:cubicBezTo>
                      <a:pt x="105" y="46"/>
                      <a:pt x="106" y="45"/>
                      <a:pt x="105" y="44"/>
                    </a:cubicBezTo>
                    <a:cubicBezTo>
                      <a:pt x="103" y="42"/>
                      <a:pt x="103" y="42"/>
                      <a:pt x="100" y="44"/>
                    </a:cubicBezTo>
                    <a:cubicBezTo>
                      <a:pt x="98" y="45"/>
                      <a:pt x="97" y="46"/>
                      <a:pt x="95" y="47"/>
                    </a:cubicBezTo>
                    <a:cubicBezTo>
                      <a:pt x="94" y="48"/>
                      <a:pt x="94" y="51"/>
                      <a:pt x="93" y="52"/>
                    </a:cubicBezTo>
                    <a:cubicBezTo>
                      <a:pt x="91" y="55"/>
                      <a:pt x="92" y="52"/>
                      <a:pt x="89" y="51"/>
                    </a:cubicBezTo>
                    <a:cubicBezTo>
                      <a:pt x="87" y="51"/>
                      <a:pt x="88" y="54"/>
                      <a:pt x="86" y="53"/>
                    </a:cubicBezTo>
                    <a:cubicBezTo>
                      <a:pt x="86" y="54"/>
                      <a:pt x="87" y="55"/>
                      <a:pt x="87" y="57"/>
                    </a:cubicBezTo>
                    <a:cubicBezTo>
                      <a:pt x="87" y="58"/>
                      <a:pt x="86" y="57"/>
                      <a:pt x="86" y="58"/>
                    </a:cubicBezTo>
                    <a:cubicBezTo>
                      <a:pt x="86" y="59"/>
                      <a:pt x="86" y="60"/>
                      <a:pt x="85" y="61"/>
                    </a:cubicBezTo>
                    <a:cubicBezTo>
                      <a:pt x="85" y="61"/>
                      <a:pt x="84" y="63"/>
                      <a:pt x="83" y="64"/>
                    </a:cubicBezTo>
                    <a:cubicBezTo>
                      <a:pt x="81" y="67"/>
                      <a:pt x="80" y="64"/>
                      <a:pt x="77" y="64"/>
                    </a:cubicBezTo>
                    <a:cubicBezTo>
                      <a:pt x="76" y="65"/>
                      <a:pt x="72" y="65"/>
                      <a:pt x="71" y="66"/>
                    </a:cubicBezTo>
                    <a:cubicBezTo>
                      <a:pt x="70" y="67"/>
                      <a:pt x="70" y="68"/>
                      <a:pt x="69" y="69"/>
                    </a:cubicBezTo>
                    <a:cubicBezTo>
                      <a:pt x="68" y="69"/>
                      <a:pt x="67" y="69"/>
                      <a:pt x="66" y="70"/>
                    </a:cubicBezTo>
                    <a:cubicBezTo>
                      <a:pt x="65" y="71"/>
                      <a:pt x="65" y="74"/>
                      <a:pt x="63" y="75"/>
                    </a:cubicBezTo>
                    <a:cubicBezTo>
                      <a:pt x="62" y="75"/>
                      <a:pt x="61" y="74"/>
                      <a:pt x="60" y="74"/>
                    </a:cubicBezTo>
                    <a:cubicBezTo>
                      <a:pt x="59" y="75"/>
                      <a:pt x="58" y="76"/>
                      <a:pt x="58" y="76"/>
                    </a:cubicBezTo>
                    <a:cubicBezTo>
                      <a:pt x="57" y="77"/>
                      <a:pt x="56" y="78"/>
                      <a:pt x="55" y="79"/>
                    </a:cubicBezTo>
                    <a:cubicBezTo>
                      <a:pt x="53" y="79"/>
                      <a:pt x="53" y="81"/>
                      <a:pt x="52" y="81"/>
                    </a:cubicBezTo>
                    <a:cubicBezTo>
                      <a:pt x="50" y="83"/>
                      <a:pt x="47" y="82"/>
                      <a:pt x="45" y="82"/>
                    </a:cubicBezTo>
                    <a:cubicBezTo>
                      <a:pt x="44" y="82"/>
                      <a:pt x="45" y="81"/>
                      <a:pt x="43" y="82"/>
                    </a:cubicBezTo>
                    <a:cubicBezTo>
                      <a:pt x="41" y="82"/>
                      <a:pt x="40" y="82"/>
                      <a:pt x="39" y="82"/>
                    </a:cubicBezTo>
                    <a:cubicBezTo>
                      <a:pt x="37" y="82"/>
                      <a:pt x="35" y="82"/>
                      <a:pt x="33" y="83"/>
                    </a:cubicBezTo>
                    <a:cubicBezTo>
                      <a:pt x="30" y="85"/>
                      <a:pt x="28" y="85"/>
                      <a:pt x="26" y="87"/>
                    </a:cubicBezTo>
                    <a:cubicBezTo>
                      <a:pt x="26" y="88"/>
                      <a:pt x="26" y="89"/>
                      <a:pt x="25" y="89"/>
                    </a:cubicBezTo>
                    <a:cubicBezTo>
                      <a:pt x="24" y="90"/>
                      <a:pt x="23" y="90"/>
                      <a:pt x="22" y="91"/>
                    </a:cubicBezTo>
                    <a:cubicBezTo>
                      <a:pt x="21" y="92"/>
                      <a:pt x="19" y="94"/>
                      <a:pt x="19" y="95"/>
                    </a:cubicBezTo>
                    <a:cubicBezTo>
                      <a:pt x="19" y="95"/>
                      <a:pt x="19" y="97"/>
                      <a:pt x="19" y="97"/>
                    </a:cubicBezTo>
                    <a:cubicBezTo>
                      <a:pt x="19" y="98"/>
                      <a:pt x="19" y="98"/>
                      <a:pt x="18" y="99"/>
                    </a:cubicBezTo>
                    <a:cubicBezTo>
                      <a:pt x="18" y="100"/>
                      <a:pt x="18" y="100"/>
                      <a:pt x="18" y="102"/>
                    </a:cubicBezTo>
                    <a:cubicBezTo>
                      <a:pt x="18" y="102"/>
                      <a:pt x="19" y="103"/>
                      <a:pt x="18" y="104"/>
                    </a:cubicBezTo>
                    <a:cubicBezTo>
                      <a:pt x="17" y="105"/>
                      <a:pt x="16" y="105"/>
                      <a:pt x="15" y="106"/>
                    </a:cubicBezTo>
                    <a:cubicBezTo>
                      <a:pt x="14" y="108"/>
                      <a:pt x="12" y="107"/>
                      <a:pt x="11" y="108"/>
                    </a:cubicBezTo>
                    <a:cubicBezTo>
                      <a:pt x="10" y="108"/>
                      <a:pt x="9" y="108"/>
                      <a:pt x="8" y="108"/>
                    </a:cubicBezTo>
                    <a:cubicBezTo>
                      <a:pt x="7" y="107"/>
                      <a:pt x="7" y="105"/>
                      <a:pt x="6" y="106"/>
                    </a:cubicBezTo>
                    <a:cubicBezTo>
                      <a:pt x="4" y="108"/>
                      <a:pt x="2" y="109"/>
                      <a:pt x="2" y="111"/>
                    </a:cubicBezTo>
                    <a:cubicBezTo>
                      <a:pt x="1" y="117"/>
                      <a:pt x="1" y="123"/>
                      <a:pt x="0" y="128"/>
                    </a:cubicBezTo>
                    <a:cubicBezTo>
                      <a:pt x="23" y="128"/>
                      <a:pt x="45" y="128"/>
                      <a:pt x="68" y="127"/>
                    </a:cubicBezTo>
                    <a:cubicBezTo>
                      <a:pt x="74" y="127"/>
                      <a:pt x="78" y="126"/>
                      <a:pt x="84" y="124"/>
                    </a:cubicBezTo>
                    <a:cubicBezTo>
                      <a:pt x="86" y="123"/>
                      <a:pt x="88" y="122"/>
                      <a:pt x="91" y="122"/>
                    </a:cubicBezTo>
                    <a:cubicBezTo>
                      <a:pt x="91" y="121"/>
                      <a:pt x="93" y="120"/>
                      <a:pt x="94" y="120"/>
                    </a:cubicBezTo>
                    <a:cubicBezTo>
                      <a:pt x="95" y="120"/>
                      <a:pt x="94" y="122"/>
                      <a:pt x="94" y="122"/>
                    </a:cubicBezTo>
                    <a:cubicBezTo>
                      <a:pt x="96" y="122"/>
                      <a:pt x="96" y="121"/>
                      <a:pt x="97" y="120"/>
                    </a:cubicBezTo>
                    <a:cubicBezTo>
                      <a:pt x="98" y="120"/>
                      <a:pt x="99" y="120"/>
                      <a:pt x="99" y="119"/>
                    </a:cubicBezTo>
                    <a:cubicBezTo>
                      <a:pt x="100" y="119"/>
                      <a:pt x="100" y="118"/>
                      <a:pt x="101" y="117"/>
                    </a:cubicBezTo>
                    <a:cubicBezTo>
                      <a:pt x="101" y="118"/>
                      <a:pt x="103" y="117"/>
                      <a:pt x="104" y="117"/>
                    </a:cubicBezTo>
                    <a:cubicBezTo>
                      <a:pt x="105" y="117"/>
                      <a:pt x="106" y="116"/>
                      <a:pt x="107" y="116"/>
                    </a:cubicBezTo>
                    <a:cubicBezTo>
                      <a:pt x="107" y="116"/>
                      <a:pt x="108" y="115"/>
                      <a:pt x="108" y="114"/>
                    </a:cubicBezTo>
                    <a:cubicBezTo>
                      <a:pt x="109" y="114"/>
                      <a:pt x="110" y="115"/>
                      <a:pt x="110" y="114"/>
                    </a:cubicBezTo>
                    <a:cubicBezTo>
                      <a:pt x="111" y="114"/>
                      <a:pt x="111" y="114"/>
                      <a:pt x="112" y="114"/>
                    </a:cubicBezTo>
                    <a:cubicBezTo>
                      <a:pt x="113" y="114"/>
                      <a:pt x="113" y="113"/>
                      <a:pt x="114" y="113"/>
                    </a:cubicBezTo>
                    <a:cubicBezTo>
                      <a:pt x="114" y="113"/>
                      <a:pt x="114" y="115"/>
                      <a:pt x="115" y="114"/>
                    </a:cubicBezTo>
                    <a:cubicBezTo>
                      <a:pt x="116" y="113"/>
                      <a:pt x="117" y="110"/>
                      <a:pt x="118" y="110"/>
                    </a:cubicBezTo>
                    <a:cubicBezTo>
                      <a:pt x="119" y="110"/>
                      <a:pt x="118" y="112"/>
                      <a:pt x="119" y="112"/>
                    </a:cubicBezTo>
                    <a:cubicBezTo>
                      <a:pt x="120" y="113"/>
                      <a:pt x="119" y="112"/>
                      <a:pt x="120" y="112"/>
                    </a:cubicBezTo>
                    <a:cubicBezTo>
                      <a:pt x="121" y="112"/>
                      <a:pt x="122" y="112"/>
                      <a:pt x="123" y="112"/>
                    </a:cubicBezTo>
                    <a:cubicBezTo>
                      <a:pt x="123" y="112"/>
                      <a:pt x="124" y="111"/>
                      <a:pt x="125" y="112"/>
                    </a:cubicBezTo>
                    <a:cubicBezTo>
                      <a:pt x="131" y="112"/>
                      <a:pt x="137" y="112"/>
                      <a:pt x="144" y="112"/>
                    </a:cubicBezTo>
                    <a:cubicBezTo>
                      <a:pt x="163" y="113"/>
                      <a:pt x="181" y="114"/>
                      <a:pt x="200" y="115"/>
                    </a:cubicBezTo>
                    <a:cubicBezTo>
                      <a:pt x="199" y="117"/>
                      <a:pt x="201" y="117"/>
                      <a:pt x="201" y="119"/>
                    </a:cubicBezTo>
                    <a:cubicBezTo>
                      <a:pt x="201" y="119"/>
                      <a:pt x="200" y="120"/>
                      <a:pt x="199" y="122"/>
                    </a:cubicBezTo>
                    <a:cubicBezTo>
                      <a:pt x="199" y="122"/>
                      <a:pt x="200" y="123"/>
                      <a:pt x="200" y="124"/>
                    </a:cubicBezTo>
                    <a:cubicBezTo>
                      <a:pt x="203" y="122"/>
                      <a:pt x="205" y="121"/>
                      <a:pt x="207" y="119"/>
                    </a:cubicBezTo>
                    <a:cubicBezTo>
                      <a:pt x="207" y="119"/>
                      <a:pt x="211" y="125"/>
                      <a:pt x="212" y="126"/>
                    </a:cubicBezTo>
                    <a:cubicBezTo>
                      <a:pt x="213" y="128"/>
                      <a:pt x="216" y="130"/>
                      <a:pt x="216" y="133"/>
                    </a:cubicBezTo>
                    <a:cubicBezTo>
                      <a:pt x="217" y="135"/>
                      <a:pt x="216" y="139"/>
                      <a:pt x="215" y="142"/>
                    </a:cubicBezTo>
                    <a:cubicBezTo>
                      <a:pt x="227" y="142"/>
                      <a:pt x="239" y="142"/>
                      <a:pt x="251" y="142"/>
                    </a:cubicBezTo>
                    <a:cubicBezTo>
                      <a:pt x="257" y="142"/>
                      <a:pt x="263" y="143"/>
                      <a:pt x="270" y="143"/>
                    </a:cubicBezTo>
                    <a:cubicBezTo>
                      <a:pt x="274" y="143"/>
                      <a:pt x="282" y="141"/>
                      <a:pt x="286" y="145"/>
                    </a:cubicBezTo>
                    <a:cubicBezTo>
                      <a:pt x="303" y="164"/>
                      <a:pt x="321" y="183"/>
                      <a:pt x="338" y="202"/>
                    </a:cubicBezTo>
                    <a:cubicBezTo>
                      <a:pt x="341" y="205"/>
                      <a:pt x="344" y="209"/>
                      <a:pt x="346" y="212"/>
                    </a:cubicBezTo>
                    <a:cubicBezTo>
                      <a:pt x="349" y="214"/>
                      <a:pt x="350" y="217"/>
                      <a:pt x="353" y="216"/>
                    </a:cubicBezTo>
                    <a:cubicBezTo>
                      <a:pt x="351" y="217"/>
                      <a:pt x="351" y="217"/>
                      <a:pt x="352" y="218"/>
                    </a:cubicBezTo>
                    <a:cubicBezTo>
                      <a:pt x="353" y="216"/>
                      <a:pt x="360" y="215"/>
                      <a:pt x="362" y="215"/>
                    </a:cubicBezTo>
                    <a:cubicBezTo>
                      <a:pt x="363" y="214"/>
                      <a:pt x="362" y="214"/>
                      <a:pt x="362" y="214"/>
                    </a:cubicBezTo>
                    <a:cubicBezTo>
                      <a:pt x="364" y="214"/>
                      <a:pt x="363" y="212"/>
                      <a:pt x="364" y="211"/>
                    </a:cubicBezTo>
                    <a:cubicBezTo>
                      <a:pt x="364" y="212"/>
                      <a:pt x="364" y="212"/>
                      <a:pt x="365" y="213"/>
                    </a:cubicBezTo>
                    <a:cubicBezTo>
                      <a:pt x="364" y="213"/>
                      <a:pt x="364" y="214"/>
                      <a:pt x="363" y="215"/>
                    </a:cubicBezTo>
                    <a:cubicBezTo>
                      <a:pt x="365" y="215"/>
                      <a:pt x="376" y="214"/>
                      <a:pt x="372" y="211"/>
                    </a:cubicBezTo>
                    <a:cubicBezTo>
                      <a:pt x="373" y="211"/>
                      <a:pt x="374" y="212"/>
                      <a:pt x="373" y="213"/>
                    </a:cubicBezTo>
                    <a:cubicBezTo>
                      <a:pt x="374" y="213"/>
                      <a:pt x="374" y="213"/>
                      <a:pt x="374" y="213"/>
                    </a:cubicBezTo>
                    <a:cubicBezTo>
                      <a:pt x="374" y="214"/>
                      <a:pt x="373" y="214"/>
                      <a:pt x="372" y="214"/>
                    </a:cubicBezTo>
                    <a:cubicBezTo>
                      <a:pt x="373" y="215"/>
                      <a:pt x="377" y="214"/>
                      <a:pt x="379" y="214"/>
                    </a:cubicBezTo>
                    <a:cubicBezTo>
                      <a:pt x="381" y="214"/>
                      <a:pt x="384" y="217"/>
                      <a:pt x="385" y="215"/>
                    </a:cubicBezTo>
                    <a:cubicBezTo>
                      <a:pt x="383" y="215"/>
                      <a:pt x="386" y="213"/>
                      <a:pt x="387" y="212"/>
                    </a:cubicBezTo>
                    <a:cubicBezTo>
                      <a:pt x="388" y="210"/>
                      <a:pt x="388" y="208"/>
                      <a:pt x="389" y="207"/>
                    </a:cubicBezTo>
                    <a:cubicBezTo>
                      <a:pt x="389" y="205"/>
                      <a:pt x="390" y="203"/>
                      <a:pt x="390" y="202"/>
                    </a:cubicBezTo>
                    <a:cubicBezTo>
                      <a:pt x="389" y="199"/>
                      <a:pt x="388" y="196"/>
                      <a:pt x="388" y="194"/>
                    </a:cubicBezTo>
                    <a:cubicBezTo>
                      <a:pt x="388" y="189"/>
                      <a:pt x="391" y="203"/>
                      <a:pt x="391" y="203"/>
                    </a:cubicBezTo>
                    <a:cubicBezTo>
                      <a:pt x="393" y="204"/>
                      <a:pt x="394" y="197"/>
                      <a:pt x="394" y="197"/>
                    </a:cubicBezTo>
                    <a:cubicBezTo>
                      <a:pt x="395" y="195"/>
                      <a:pt x="396" y="193"/>
                      <a:pt x="395" y="192"/>
                    </a:cubicBezTo>
                    <a:cubicBezTo>
                      <a:pt x="396" y="193"/>
                      <a:pt x="397" y="191"/>
                      <a:pt x="396" y="189"/>
                    </a:cubicBezTo>
                    <a:cubicBezTo>
                      <a:pt x="397" y="191"/>
                      <a:pt x="401" y="185"/>
                      <a:pt x="402" y="183"/>
                    </a:cubicBezTo>
                    <a:cubicBezTo>
                      <a:pt x="401" y="183"/>
                      <a:pt x="401" y="183"/>
                      <a:pt x="401" y="183"/>
                    </a:cubicBezTo>
                    <a:cubicBezTo>
                      <a:pt x="403" y="183"/>
                      <a:pt x="406" y="179"/>
                      <a:pt x="406" y="177"/>
                    </a:cubicBezTo>
                    <a:cubicBezTo>
                      <a:pt x="406" y="179"/>
                      <a:pt x="408" y="176"/>
                      <a:pt x="409" y="175"/>
                    </a:cubicBezTo>
                    <a:cubicBezTo>
                      <a:pt x="410" y="174"/>
                      <a:pt x="410" y="174"/>
                      <a:pt x="410" y="172"/>
                    </a:cubicBezTo>
                    <a:cubicBezTo>
                      <a:pt x="411" y="174"/>
                      <a:pt x="412" y="174"/>
                      <a:pt x="412" y="172"/>
                    </a:cubicBezTo>
                    <a:cubicBezTo>
                      <a:pt x="413" y="173"/>
                      <a:pt x="416" y="169"/>
                      <a:pt x="417" y="169"/>
                    </a:cubicBezTo>
                    <a:cubicBezTo>
                      <a:pt x="418" y="169"/>
                      <a:pt x="418" y="168"/>
                      <a:pt x="418" y="167"/>
                    </a:cubicBezTo>
                    <a:cubicBezTo>
                      <a:pt x="420" y="168"/>
                      <a:pt x="425" y="166"/>
                      <a:pt x="424" y="164"/>
                    </a:cubicBezTo>
                    <a:cubicBezTo>
                      <a:pt x="424" y="164"/>
                      <a:pt x="424" y="164"/>
                      <a:pt x="423" y="165"/>
                    </a:cubicBezTo>
                    <a:cubicBezTo>
                      <a:pt x="424" y="163"/>
                      <a:pt x="425" y="164"/>
                      <a:pt x="425" y="163"/>
                    </a:cubicBezTo>
                    <a:cubicBezTo>
                      <a:pt x="425" y="162"/>
                      <a:pt x="423" y="161"/>
                      <a:pt x="423" y="161"/>
                    </a:cubicBezTo>
                    <a:cubicBezTo>
                      <a:pt x="422" y="162"/>
                      <a:pt x="422" y="161"/>
                      <a:pt x="422" y="162"/>
                    </a:cubicBezTo>
                    <a:cubicBezTo>
                      <a:pt x="421" y="161"/>
                      <a:pt x="420" y="160"/>
                      <a:pt x="420" y="159"/>
                    </a:cubicBezTo>
                    <a:cubicBezTo>
                      <a:pt x="420" y="159"/>
                      <a:pt x="420" y="159"/>
                      <a:pt x="420" y="159"/>
                    </a:cubicBezTo>
                    <a:cubicBezTo>
                      <a:pt x="420" y="156"/>
                      <a:pt x="424" y="160"/>
                      <a:pt x="424" y="156"/>
                    </a:cubicBezTo>
                    <a:cubicBezTo>
                      <a:pt x="425" y="155"/>
                      <a:pt x="422" y="153"/>
                      <a:pt x="422" y="151"/>
                    </a:cubicBezTo>
                    <a:cubicBezTo>
                      <a:pt x="421" y="152"/>
                      <a:pt x="421" y="152"/>
                      <a:pt x="421" y="153"/>
                    </a:cubicBezTo>
                    <a:cubicBezTo>
                      <a:pt x="421" y="152"/>
                      <a:pt x="421" y="148"/>
                      <a:pt x="421" y="147"/>
                    </a:cubicBezTo>
                    <a:cubicBezTo>
                      <a:pt x="421" y="148"/>
                      <a:pt x="421" y="149"/>
                      <a:pt x="422" y="150"/>
                    </a:cubicBezTo>
                    <a:cubicBezTo>
                      <a:pt x="422" y="149"/>
                      <a:pt x="423" y="149"/>
                      <a:pt x="425" y="149"/>
                    </a:cubicBezTo>
                    <a:cubicBezTo>
                      <a:pt x="422" y="151"/>
                      <a:pt x="425" y="150"/>
                      <a:pt x="425" y="153"/>
                    </a:cubicBezTo>
                    <a:cubicBezTo>
                      <a:pt x="425" y="153"/>
                      <a:pt x="425" y="152"/>
                      <a:pt x="426" y="152"/>
                    </a:cubicBezTo>
                    <a:cubicBezTo>
                      <a:pt x="425" y="152"/>
                      <a:pt x="424" y="153"/>
                      <a:pt x="424" y="153"/>
                    </a:cubicBezTo>
                    <a:cubicBezTo>
                      <a:pt x="426" y="154"/>
                      <a:pt x="427" y="156"/>
                      <a:pt x="428" y="156"/>
                    </a:cubicBezTo>
                    <a:cubicBezTo>
                      <a:pt x="427" y="156"/>
                      <a:pt x="422" y="160"/>
                      <a:pt x="423" y="161"/>
                    </a:cubicBezTo>
                    <a:cubicBezTo>
                      <a:pt x="424" y="160"/>
                      <a:pt x="423" y="160"/>
                      <a:pt x="424" y="161"/>
                    </a:cubicBezTo>
                    <a:cubicBezTo>
                      <a:pt x="424" y="160"/>
                      <a:pt x="424" y="160"/>
                      <a:pt x="425" y="160"/>
                    </a:cubicBezTo>
                    <a:cubicBezTo>
                      <a:pt x="425" y="161"/>
                      <a:pt x="425" y="161"/>
                      <a:pt x="425" y="162"/>
                    </a:cubicBezTo>
                    <a:cubicBezTo>
                      <a:pt x="425" y="162"/>
                      <a:pt x="426" y="161"/>
                      <a:pt x="426" y="161"/>
                    </a:cubicBezTo>
                    <a:cubicBezTo>
                      <a:pt x="427" y="161"/>
                      <a:pt x="426" y="162"/>
                      <a:pt x="426" y="162"/>
                    </a:cubicBezTo>
                    <a:cubicBezTo>
                      <a:pt x="427" y="163"/>
                      <a:pt x="428" y="164"/>
                      <a:pt x="429" y="162"/>
                    </a:cubicBezTo>
                    <a:cubicBezTo>
                      <a:pt x="431" y="160"/>
                      <a:pt x="436" y="157"/>
                      <a:pt x="434" y="155"/>
                    </a:cubicBezTo>
                    <a:cubicBezTo>
                      <a:pt x="434" y="156"/>
                      <a:pt x="435" y="156"/>
                      <a:pt x="435" y="156"/>
                    </a:cubicBezTo>
                    <a:cubicBezTo>
                      <a:pt x="436" y="156"/>
                      <a:pt x="439" y="154"/>
                      <a:pt x="437" y="153"/>
                    </a:cubicBezTo>
                    <a:cubicBezTo>
                      <a:pt x="437" y="153"/>
                      <a:pt x="436" y="152"/>
                      <a:pt x="436" y="151"/>
                    </a:cubicBezTo>
                    <a:cubicBezTo>
                      <a:pt x="437" y="151"/>
                      <a:pt x="437" y="152"/>
                      <a:pt x="438" y="153"/>
                    </a:cubicBezTo>
                    <a:cubicBezTo>
                      <a:pt x="438" y="154"/>
                      <a:pt x="440" y="152"/>
                      <a:pt x="440" y="152"/>
                    </a:cubicBezTo>
                    <a:cubicBezTo>
                      <a:pt x="441" y="150"/>
                      <a:pt x="440" y="150"/>
                      <a:pt x="439" y="149"/>
                    </a:cubicBezTo>
                    <a:cubicBezTo>
                      <a:pt x="439" y="149"/>
                      <a:pt x="439" y="146"/>
                      <a:pt x="438" y="146"/>
                    </a:cubicBezTo>
                    <a:cubicBezTo>
                      <a:pt x="439" y="146"/>
                      <a:pt x="439" y="146"/>
                      <a:pt x="440" y="147"/>
                    </a:cubicBezTo>
                    <a:cubicBezTo>
                      <a:pt x="440" y="147"/>
                      <a:pt x="440" y="147"/>
                      <a:pt x="440" y="147"/>
                    </a:cubicBezTo>
                    <a:cubicBezTo>
                      <a:pt x="440" y="149"/>
                      <a:pt x="441" y="150"/>
                      <a:pt x="443" y="150"/>
                    </a:cubicBezTo>
                    <a:cubicBezTo>
                      <a:pt x="440" y="151"/>
                      <a:pt x="443" y="152"/>
                      <a:pt x="440" y="153"/>
                    </a:cubicBezTo>
                    <a:cubicBezTo>
                      <a:pt x="441" y="154"/>
                      <a:pt x="443" y="153"/>
                      <a:pt x="444" y="152"/>
                    </a:cubicBezTo>
                    <a:cubicBezTo>
                      <a:pt x="445" y="153"/>
                      <a:pt x="445" y="152"/>
                      <a:pt x="446" y="152"/>
                    </a:cubicBezTo>
                    <a:cubicBezTo>
                      <a:pt x="447" y="151"/>
                      <a:pt x="448" y="152"/>
                      <a:pt x="449" y="150"/>
                    </a:cubicBezTo>
                    <a:cubicBezTo>
                      <a:pt x="450" y="151"/>
                      <a:pt x="451" y="150"/>
                      <a:pt x="450" y="149"/>
                    </a:cubicBezTo>
                    <a:cubicBezTo>
                      <a:pt x="451" y="151"/>
                      <a:pt x="455" y="149"/>
                      <a:pt x="457" y="149"/>
                    </a:cubicBezTo>
                    <a:cubicBezTo>
                      <a:pt x="459" y="149"/>
                      <a:pt x="466" y="151"/>
                      <a:pt x="466" y="149"/>
                    </a:cubicBezTo>
                    <a:cubicBezTo>
                      <a:pt x="465" y="149"/>
                      <a:pt x="464" y="149"/>
                      <a:pt x="464" y="148"/>
                    </a:cubicBezTo>
                    <a:cubicBezTo>
                      <a:pt x="464" y="148"/>
                      <a:pt x="465" y="148"/>
                      <a:pt x="465" y="148"/>
                    </a:cubicBezTo>
                    <a:cubicBezTo>
                      <a:pt x="466" y="145"/>
                      <a:pt x="462" y="148"/>
                      <a:pt x="461" y="147"/>
                    </a:cubicBezTo>
                    <a:cubicBezTo>
                      <a:pt x="463" y="145"/>
                      <a:pt x="464" y="144"/>
                      <a:pt x="466" y="145"/>
                    </a:cubicBezTo>
                    <a:cubicBezTo>
                      <a:pt x="466" y="144"/>
                      <a:pt x="466" y="144"/>
                      <a:pt x="466" y="143"/>
                    </a:cubicBezTo>
                    <a:cubicBezTo>
                      <a:pt x="467" y="144"/>
                      <a:pt x="467" y="145"/>
                      <a:pt x="467" y="146"/>
                    </a:cubicBezTo>
                    <a:cubicBezTo>
                      <a:pt x="467" y="146"/>
                      <a:pt x="468" y="147"/>
                      <a:pt x="468" y="147"/>
                    </a:cubicBezTo>
                    <a:cubicBezTo>
                      <a:pt x="468" y="148"/>
                      <a:pt x="467" y="148"/>
                      <a:pt x="467" y="149"/>
                    </a:cubicBezTo>
                    <a:cubicBezTo>
                      <a:pt x="467" y="151"/>
                      <a:pt x="467" y="150"/>
                      <a:pt x="469" y="150"/>
                    </a:cubicBezTo>
                    <a:cubicBezTo>
                      <a:pt x="470" y="151"/>
                      <a:pt x="471" y="150"/>
                      <a:pt x="469" y="149"/>
                    </a:cubicBezTo>
                    <a:cubicBezTo>
                      <a:pt x="472" y="148"/>
                      <a:pt x="470" y="143"/>
                      <a:pt x="470" y="142"/>
                    </a:cubicBezTo>
                    <a:cubicBezTo>
                      <a:pt x="471" y="143"/>
                      <a:pt x="472" y="147"/>
                      <a:pt x="473" y="144"/>
                    </a:cubicBezTo>
                    <a:cubicBezTo>
                      <a:pt x="473" y="145"/>
                      <a:pt x="474" y="146"/>
                      <a:pt x="474" y="146"/>
                    </a:cubicBezTo>
                    <a:cubicBezTo>
                      <a:pt x="473" y="146"/>
                      <a:pt x="472" y="147"/>
                      <a:pt x="472" y="148"/>
                    </a:cubicBezTo>
                    <a:cubicBezTo>
                      <a:pt x="472" y="148"/>
                      <a:pt x="473" y="148"/>
                      <a:pt x="473" y="148"/>
                    </a:cubicBezTo>
                    <a:cubicBezTo>
                      <a:pt x="472" y="150"/>
                      <a:pt x="474" y="150"/>
                      <a:pt x="475" y="149"/>
                    </a:cubicBezTo>
                    <a:cubicBezTo>
                      <a:pt x="475" y="150"/>
                      <a:pt x="476" y="150"/>
                      <a:pt x="476" y="149"/>
                    </a:cubicBezTo>
                    <a:cubicBezTo>
                      <a:pt x="478" y="151"/>
                      <a:pt x="476" y="146"/>
                      <a:pt x="478" y="146"/>
                    </a:cubicBezTo>
                    <a:cubicBezTo>
                      <a:pt x="477" y="146"/>
                      <a:pt x="477" y="146"/>
                      <a:pt x="477" y="145"/>
                    </a:cubicBezTo>
                    <a:cubicBezTo>
                      <a:pt x="477" y="145"/>
                      <a:pt x="477" y="145"/>
                      <a:pt x="478" y="145"/>
                    </a:cubicBezTo>
                    <a:cubicBezTo>
                      <a:pt x="477" y="145"/>
                      <a:pt x="477" y="144"/>
                      <a:pt x="477" y="144"/>
                    </a:cubicBezTo>
                    <a:cubicBezTo>
                      <a:pt x="478" y="144"/>
                      <a:pt x="478" y="144"/>
                      <a:pt x="479" y="143"/>
                    </a:cubicBezTo>
                    <a:cubicBezTo>
                      <a:pt x="480" y="144"/>
                      <a:pt x="477" y="145"/>
                      <a:pt x="479" y="146"/>
                    </a:cubicBezTo>
                    <a:cubicBezTo>
                      <a:pt x="480" y="145"/>
                      <a:pt x="481" y="142"/>
                      <a:pt x="480" y="141"/>
                    </a:cubicBezTo>
                    <a:cubicBezTo>
                      <a:pt x="481" y="142"/>
                      <a:pt x="482" y="142"/>
                      <a:pt x="482" y="140"/>
                    </a:cubicBezTo>
                    <a:cubicBezTo>
                      <a:pt x="482" y="141"/>
                      <a:pt x="483" y="141"/>
                      <a:pt x="483" y="141"/>
                    </a:cubicBezTo>
                    <a:cubicBezTo>
                      <a:pt x="483" y="140"/>
                      <a:pt x="483" y="137"/>
                      <a:pt x="484" y="136"/>
                    </a:cubicBezTo>
                    <a:cubicBezTo>
                      <a:pt x="484" y="137"/>
                      <a:pt x="485" y="141"/>
                      <a:pt x="485" y="137"/>
                    </a:cubicBezTo>
                    <a:cubicBezTo>
                      <a:pt x="486" y="138"/>
                      <a:pt x="488" y="137"/>
                      <a:pt x="489" y="135"/>
                    </a:cubicBezTo>
                    <a:cubicBezTo>
                      <a:pt x="488" y="135"/>
                      <a:pt x="488" y="134"/>
                      <a:pt x="487" y="135"/>
                    </a:cubicBezTo>
                    <a:cubicBezTo>
                      <a:pt x="487" y="134"/>
                      <a:pt x="487" y="134"/>
                      <a:pt x="488" y="133"/>
                    </a:cubicBezTo>
                    <a:cubicBezTo>
                      <a:pt x="487" y="134"/>
                      <a:pt x="487" y="133"/>
                      <a:pt x="486" y="133"/>
                    </a:cubicBezTo>
                    <a:cubicBezTo>
                      <a:pt x="487" y="133"/>
                      <a:pt x="491" y="134"/>
                      <a:pt x="490" y="132"/>
                    </a:cubicBezTo>
                    <a:cubicBezTo>
                      <a:pt x="491" y="132"/>
                      <a:pt x="491" y="132"/>
                      <a:pt x="490" y="131"/>
                    </a:cubicBezTo>
                    <a:cubicBezTo>
                      <a:pt x="493" y="131"/>
                      <a:pt x="489" y="128"/>
                      <a:pt x="489" y="126"/>
                    </a:cubicBezTo>
                    <a:cubicBezTo>
                      <a:pt x="489" y="126"/>
                      <a:pt x="489" y="126"/>
                      <a:pt x="489" y="126"/>
                    </a:cubicBezTo>
                    <a:cubicBezTo>
                      <a:pt x="490" y="127"/>
                      <a:pt x="489" y="126"/>
                      <a:pt x="489" y="126"/>
                    </a:cubicBezTo>
                    <a:cubicBezTo>
                      <a:pt x="490" y="127"/>
                      <a:pt x="490" y="127"/>
                      <a:pt x="490" y="128"/>
                    </a:cubicBezTo>
                    <a:cubicBezTo>
                      <a:pt x="490" y="126"/>
                      <a:pt x="489" y="125"/>
                      <a:pt x="488" y="125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8" y="126"/>
                      <a:pt x="487" y="126"/>
                      <a:pt x="487" y="125"/>
                    </a:cubicBezTo>
                    <a:cubicBezTo>
                      <a:pt x="487" y="125"/>
                      <a:pt x="486" y="125"/>
                      <a:pt x="486" y="125"/>
                    </a:cubicBezTo>
                    <a:cubicBezTo>
                      <a:pt x="487" y="127"/>
                      <a:pt x="489" y="129"/>
                      <a:pt x="489" y="131"/>
                    </a:cubicBezTo>
                    <a:cubicBezTo>
                      <a:pt x="488" y="130"/>
                      <a:pt x="488" y="130"/>
                      <a:pt x="488" y="130"/>
                    </a:cubicBezTo>
                    <a:cubicBezTo>
                      <a:pt x="488" y="129"/>
                      <a:pt x="487" y="130"/>
                      <a:pt x="488" y="130"/>
                    </a:cubicBezTo>
                    <a:cubicBezTo>
                      <a:pt x="487" y="130"/>
                      <a:pt x="487" y="130"/>
                      <a:pt x="486" y="129"/>
                    </a:cubicBezTo>
                    <a:cubicBezTo>
                      <a:pt x="485" y="129"/>
                      <a:pt x="486" y="130"/>
                      <a:pt x="485" y="129"/>
                    </a:cubicBezTo>
                    <a:cubicBezTo>
                      <a:pt x="485" y="129"/>
                      <a:pt x="485" y="130"/>
                      <a:pt x="486" y="131"/>
                    </a:cubicBezTo>
                    <a:cubicBezTo>
                      <a:pt x="485" y="131"/>
                      <a:pt x="485" y="131"/>
                      <a:pt x="485" y="130"/>
                    </a:cubicBezTo>
                    <a:cubicBezTo>
                      <a:pt x="485" y="131"/>
                      <a:pt x="485" y="132"/>
                      <a:pt x="485" y="132"/>
                    </a:cubicBezTo>
                    <a:cubicBezTo>
                      <a:pt x="484" y="132"/>
                      <a:pt x="484" y="132"/>
                      <a:pt x="483" y="132"/>
                    </a:cubicBezTo>
                    <a:cubicBezTo>
                      <a:pt x="483" y="132"/>
                      <a:pt x="484" y="132"/>
                      <a:pt x="484" y="132"/>
                    </a:cubicBezTo>
                    <a:cubicBezTo>
                      <a:pt x="484" y="132"/>
                      <a:pt x="484" y="131"/>
                      <a:pt x="484" y="130"/>
                    </a:cubicBezTo>
                    <a:cubicBezTo>
                      <a:pt x="483" y="131"/>
                      <a:pt x="482" y="131"/>
                      <a:pt x="482" y="132"/>
                    </a:cubicBezTo>
                    <a:cubicBezTo>
                      <a:pt x="481" y="133"/>
                      <a:pt x="481" y="132"/>
                      <a:pt x="481" y="135"/>
                    </a:cubicBezTo>
                    <a:cubicBezTo>
                      <a:pt x="481" y="133"/>
                      <a:pt x="481" y="132"/>
                      <a:pt x="480" y="132"/>
                    </a:cubicBezTo>
                    <a:cubicBezTo>
                      <a:pt x="481" y="131"/>
                      <a:pt x="480" y="131"/>
                      <a:pt x="480" y="130"/>
                    </a:cubicBezTo>
                    <a:cubicBezTo>
                      <a:pt x="481" y="131"/>
                      <a:pt x="482" y="130"/>
                      <a:pt x="482" y="129"/>
                    </a:cubicBezTo>
                    <a:cubicBezTo>
                      <a:pt x="482" y="129"/>
                      <a:pt x="483" y="129"/>
                      <a:pt x="482" y="129"/>
                    </a:cubicBezTo>
                    <a:cubicBezTo>
                      <a:pt x="482" y="129"/>
                      <a:pt x="482" y="128"/>
                      <a:pt x="482" y="127"/>
                    </a:cubicBezTo>
                    <a:cubicBezTo>
                      <a:pt x="482" y="127"/>
                      <a:pt x="482" y="127"/>
                      <a:pt x="481" y="127"/>
                    </a:cubicBezTo>
                    <a:cubicBezTo>
                      <a:pt x="481" y="126"/>
                      <a:pt x="481" y="125"/>
                      <a:pt x="483" y="125"/>
                    </a:cubicBezTo>
                    <a:cubicBezTo>
                      <a:pt x="482" y="125"/>
                      <a:pt x="480" y="119"/>
                      <a:pt x="479" y="123"/>
                    </a:cubicBezTo>
                    <a:cubicBezTo>
                      <a:pt x="479" y="123"/>
                      <a:pt x="480" y="122"/>
                      <a:pt x="480" y="123"/>
                    </a:cubicBezTo>
                    <a:cubicBezTo>
                      <a:pt x="480" y="123"/>
                      <a:pt x="480" y="124"/>
                      <a:pt x="481" y="124"/>
                    </a:cubicBezTo>
                    <a:cubicBezTo>
                      <a:pt x="480" y="124"/>
                      <a:pt x="480" y="124"/>
                      <a:pt x="480" y="124"/>
                    </a:cubicBezTo>
                    <a:cubicBezTo>
                      <a:pt x="480" y="124"/>
                      <a:pt x="480" y="124"/>
                      <a:pt x="481" y="125"/>
                    </a:cubicBezTo>
                    <a:cubicBezTo>
                      <a:pt x="480" y="125"/>
                      <a:pt x="480" y="125"/>
                      <a:pt x="480" y="126"/>
                    </a:cubicBezTo>
                    <a:cubicBezTo>
                      <a:pt x="479" y="125"/>
                      <a:pt x="479" y="125"/>
                      <a:pt x="479" y="124"/>
                    </a:cubicBezTo>
                    <a:cubicBezTo>
                      <a:pt x="478" y="124"/>
                      <a:pt x="478" y="125"/>
                      <a:pt x="478" y="126"/>
                    </a:cubicBezTo>
                    <a:cubicBezTo>
                      <a:pt x="479" y="126"/>
                      <a:pt x="479" y="126"/>
                      <a:pt x="479" y="127"/>
                    </a:cubicBezTo>
                    <a:cubicBezTo>
                      <a:pt x="479" y="126"/>
                      <a:pt x="479" y="126"/>
                      <a:pt x="479" y="126"/>
                    </a:cubicBezTo>
                    <a:cubicBezTo>
                      <a:pt x="477" y="127"/>
                      <a:pt x="480" y="129"/>
                      <a:pt x="478" y="131"/>
                    </a:cubicBezTo>
                    <a:cubicBezTo>
                      <a:pt x="478" y="130"/>
                      <a:pt x="478" y="129"/>
                      <a:pt x="478" y="129"/>
                    </a:cubicBezTo>
                    <a:cubicBezTo>
                      <a:pt x="478" y="129"/>
                      <a:pt x="477" y="129"/>
                      <a:pt x="477" y="129"/>
                    </a:cubicBezTo>
                    <a:cubicBezTo>
                      <a:pt x="477" y="129"/>
                      <a:pt x="477" y="129"/>
                      <a:pt x="477" y="129"/>
                    </a:cubicBezTo>
                    <a:cubicBezTo>
                      <a:pt x="477" y="129"/>
                      <a:pt x="477" y="129"/>
                      <a:pt x="476" y="129"/>
                    </a:cubicBezTo>
                    <a:cubicBezTo>
                      <a:pt x="477" y="129"/>
                      <a:pt x="477" y="129"/>
                      <a:pt x="477" y="128"/>
                    </a:cubicBezTo>
                    <a:cubicBezTo>
                      <a:pt x="477" y="128"/>
                      <a:pt x="477" y="128"/>
                      <a:pt x="477" y="128"/>
                    </a:cubicBezTo>
                    <a:cubicBezTo>
                      <a:pt x="477" y="128"/>
                      <a:pt x="477" y="127"/>
                      <a:pt x="477" y="127"/>
                    </a:cubicBezTo>
                    <a:cubicBezTo>
                      <a:pt x="476" y="127"/>
                      <a:pt x="475" y="127"/>
                      <a:pt x="474" y="127"/>
                    </a:cubicBezTo>
                    <a:cubicBezTo>
                      <a:pt x="474" y="128"/>
                      <a:pt x="474" y="128"/>
                      <a:pt x="474" y="128"/>
                    </a:cubicBezTo>
                    <a:cubicBezTo>
                      <a:pt x="472" y="127"/>
                      <a:pt x="473" y="133"/>
                      <a:pt x="477" y="133"/>
                    </a:cubicBezTo>
                    <a:cubicBezTo>
                      <a:pt x="475" y="133"/>
                      <a:pt x="475" y="134"/>
                      <a:pt x="476" y="134"/>
                    </a:cubicBezTo>
                    <a:cubicBezTo>
                      <a:pt x="476" y="135"/>
                      <a:pt x="476" y="135"/>
                      <a:pt x="477" y="136"/>
                    </a:cubicBezTo>
                    <a:cubicBezTo>
                      <a:pt x="475" y="135"/>
                      <a:pt x="475" y="134"/>
                      <a:pt x="473" y="134"/>
                    </a:cubicBezTo>
                    <a:cubicBezTo>
                      <a:pt x="476" y="134"/>
                      <a:pt x="474" y="132"/>
                      <a:pt x="473" y="131"/>
                    </a:cubicBezTo>
                    <a:cubicBezTo>
                      <a:pt x="473" y="132"/>
                      <a:pt x="473" y="132"/>
                      <a:pt x="472" y="132"/>
                    </a:cubicBezTo>
                    <a:cubicBezTo>
                      <a:pt x="472" y="132"/>
                      <a:pt x="472" y="131"/>
                      <a:pt x="472" y="131"/>
                    </a:cubicBezTo>
                    <a:cubicBezTo>
                      <a:pt x="472" y="131"/>
                      <a:pt x="473" y="131"/>
                      <a:pt x="472" y="131"/>
                    </a:cubicBezTo>
                    <a:cubicBezTo>
                      <a:pt x="473" y="129"/>
                      <a:pt x="470" y="127"/>
                      <a:pt x="469" y="129"/>
                    </a:cubicBezTo>
                    <a:cubicBezTo>
                      <a:pt x="468" y="128"/>
                      <a:pt x="466" y="131"/>
                      <a:pt x="468" y="131"/>
                    </a:cubicBezTo>
                    <a:cubicBezTo>
                      <a:pt x="468" y="131"/>
                      <a:pt x="468" y="131"/>
                      <a:pt x="468" y="131"/>
                    </a:cubicBezTo>
                    <a:cubicBezTo>
                      <a:pt x="468" y="132"/>
                      <a:pt x="468" y="132"/>
                      <a:pt x="469" y="132"/>
                    </a:cubicBezTo>
                    <a:cubicBezTo>
                      <a:pt x="469" y="133"/>
                      <a:pt x="469" y="133"/>
                      <a:pt x="469" y="133"/>
                    </a:cubicBezTo>
                    <a:cubicBezTo>
                      <a:pt x="469" y="133"/>
                      <a:pt x="469" y="133"/>
                      <a:pt x="469" y="133"/>
                    </a:cubicBezTo>
                    <a:cubicBezTo>
                      <a:pt x="468" y="134"/>
                      <a:pt x="468" y="135"/>
                      <a:pt x="469" y="135"/>
                    </a:cubicBezTo>
                    <a:cubicBezTo>
                      <a:pt x="468" y="135"/>
                      <a:pt x="468" y="135"/>
                      <a:pt x="466" y="135"/>
                    </a:cubicBezTo>
                    <a:cubicBezTo>
                      <a:pt x="467" y="135"/>
                      <a:pt x="468" y="134"/>
                      <a:pt x="467" y="133"/>
                    </a:cubicBezTo>
                    <a:cubicBezTo>
                      <a:pt x="468" y="132"/>
                      <a:pt x="467" y="131"/>
                      <a:pt x="466" y="131"/>
                    </a:cubicBezTo>
                    <a:cubicBezTo>
                      <a:pt x="466" y="131"/>
                      <a:pt x="466" y="131"/>
                      <a:pt x="466" y="131"/>
                    </a:cubicBezTo>
                    <a:cubicBezTo>
                      <a:pt x="465" y="131"/>
                      <a:pt x="464" y="133"/>
                      <a:pt x="464" y="134"/>
                    </a:cubicBezTo>
                    <a:cubicBezTo>
                      <a:pt x="464" y="134"/>
                      <a:pt x="464" y="133"/>
                      <a:pt x="463" y="133"/>
                    </a:cubicBezTo>
                    <a:cubicBezTo>
                      <a:pt x="462" y="133"/>
                      <a:pt x="462" y="134"/>
                      <a:pt x="462" y="136"/>
                    </a:cubicBezTo>
                    <a:cubicBezTo>
                      <a:pt x="462" y="136"/>
                      <a:pt x="462" y="135"/>
                      <a:pt x="462" y="135"/>
                    </a:cubicBezTo>
                    <a:cubicBezTo>
                      <a:pt x="462" y="137"/>
                      <a:pt x="462" y="138"/>
                      <a:pt x="462" y="139"/>
                    </a:cubicBezTo>
                    <a:cubicBezTo>
                      <a:pt x="461" y="138"/>
                      <a:pt x="461" y="136"/>
                      <a:pt x="461" y="135"/>
                    </a:cubicBezTo>
                    <a:cubicBezTo>
                      <a:pt x="461" y="135"/>
                      <a:pt x="461" y="136"/>
                      <a:pt x="460" y="136"/>
                    </a:cubicBezTo>
                    <a:cubicBezTo>
                      <a:pt x="463" y="133"/>
                      <a:pt x="459" y="131"/>
                      <a:pt x="456" y="133"/>
                    </a:cubicBezTo>
                    <a:cubicBezTo>
                      <a:pt x="457" y="133"/>
                      <a:pt x="457" y="134"/>
                      <a:pt x="457" y="135"/>
                    </a:cubicBezTo>
                    <a:cubicBezTo>
                      <a:pt x="457" y="135"/>
                      <a:pt x="457" y="134"/>
                      <a:pt x="456" y="134"/>
                    </a:cubicBezTo>
                    <a:cubicBezTo>
                      <a:pt x="456" y="135"/>
                      <a:pt x="456" y="135"/>
                      <a:pt x="455" y="136"/>
                    </a:cubicBezTo>
                    <a:cubicBezTo>
                      <a:pt x="455" y="135"/>
                      <a:pt x="456" y="133"/>
                      <a:pt x="455" y="133"/>
                    </a:cubicBezTo>
                    <a:cubicBezTo>
                      <a:pt x="456" y="132"/>
                      <a:pt x="456" y="133"/>
                      <a:pt x="456" y="132"/>
                    </a:cubicBezTo>
                    <a:cubicBezTo>
                      <a:pt x="453" y="130"/>
                      <a:pt x="453" y="133"/>
                      <a:pt x="452" y="135"/>
                    </a:cubicBezTo>
                    <a:cubicBezTo>
                      <a:pt x="452" y="134"/>
                      <a:pt x="452" y="133"/>
                      <a:pt x="453" y="132"/>
                    </a:cubicBezTo>
                    <a:cubicBezTo>
                      <a:pt x="452" y="132"/>
                      <a:pt x="452" y="132"/>
                      <a:pt x="451" y="132"/>
                    </a:cubicBezTo>
                    <a:cubicBezTo>
                      <a:pt x="452" y="132"/>
                      <a:pt x="452" y="131"/>
                      <a:pt x="453" y="131"/>
                    </a:cubicBezTo>
                    <a:cubicBezTo>
                      <a:pt x="453" y="131"/>
                      <a:pt x="453" y="131"/>
                      <a:pt x="453" y="131"/>
                    </a:cubicBezTo>
                    <a:cubicBezTo>
                      <a:pt x="451" y="130"/>
                      <a:pt x="449" y="128"/>
                      <a:pt x="448" y="126"/>
                    </a:cubicBezTo>
                    <a:cubicBezTo>
                      <a:pt x="447" y="124"/>
                      <a:pt x="446" y="121"/>
                      <a:pt x="445" y="120"/>
                    </a:cubicBezTo>
                    <a:cubicBezTo>
                      <a:pt x="444" y="121"/>
                      <a:pt x="444" y="122"/>
                      <a:pt x="443" y="122"/>
                    </a:cubicBezTo>
                    <a:cubicBezTo>
                      <a:pt x="443" y="122"/>
                      <a:pt x="443" y="122"/>
                      <a:pt x="443" y="122"/>
                    </a:cubicBezTo>
                    <a:cubicBezTo>
                      <a:pt x="442" y="122"/>
                      <a:pt x="442" y="122"/>
                      <a:pt x="441" y="122"/>
                    </a:cubicBezTo>
                    <a:cubicBezTo>
                      <a:pt x="440" y="121"/>
                      <a:pt x="440" y="121"/>
                      <a:pt x="439" y="122"/>
                    </a:cubicBezTo>
                    <a:cubicBezTo>
                      <a:pt x="439" y="121"/>
                      <a:pt x="439" y="121"/>
                      <a:pt x="439" y="121"/>
                    </a:cubicBezTo>
                    <a:cubicBezTo>
                      <a:pt x="439" y="121"/>
                      <a:pt x="439" y="121"/>
                      <a:pt x="440" y="121"/>
                    </a:cubicBezTo>
                    <a:cubicBezTo>
                      <a:pt x="441" y="122"/>
                      <a:pt x="444" y="122"/>
                      <a:pt x="444" y="119"/>
                    </a:cubicBezTo>
                    <a:cubicBezTo>
                      <a:pt x="444" y="119"/>
                      <a:pt x="445" y="119"/>
                      <a:pt x="445" y="119"/>
                    </a:cubicBezTo>
                    <a:cubicBezTo>
                      <a:pt x="444" y="118"/>
                      <a:pt x="444" y="116"/>
                      <a:pt x="442" y="116"/>
                    </a:cubicBezTo>
                    <a:cubicBezTo>
                      <a:pt x="442" y="116"/>
                      <a:pt x="442" y="115"/>
                      <a:pt x="442" y="114"/>
                    </a:cubicBezTo>
                    <a:cubicBezTo>
                      <a:pt x="442" y="114"/>
                      <a:pt x="442" y="115"/>
                      <a:pt x="442" y="115"/>
                    </a:cubicBezTo>
                    <a:cubicBezTo>
                      <a:pt x="442" y="115"/>
                      <a:pt x="442" y="114"/>
                      <a:pt x="442" y="114"/>
                    </a:cubicBezTo>
                    <a:cubicBezTo>
                      <a:pt x="444" y="116"/>
                      <a:pt x="446" y="116"/>
                      <a:pt x="446" y="119"/>
                    </a:cubicBezTo>
                    <a:cubicBezTo>
                      <a:pt x="447" y="119"/>
                      <a:pt x="447" y="122"/>
                      <a:pt x="449" y="123"/>
                    </a:cubicBezTo>
                    <a:cubicBezTo>
                      <a:pt x="449" y="122"/>
                      <a:pt x="449" y="122"/>
                      <a:pt x="448" y="121"/>
                    </a:cubicBezTo>
                    <a:cubicBezTo>
                      <a:pt x="449" y="122"/>
                      <a:pt x="450" y="124"/>
                      <a:pt x="451" y="121"/>
                    </a:cubicBezTo>
                    <a:cubicBezTo>
                      <a:pt x="451" y="122"/>
                      <a:pt x="451" y="123"/>
                      <a:pt x="450" y="124"/>
                    </a:cubicBezTo>
                    <a:cubicBezTo>
                      <a:pt x="451" y="123"/>
                      <a:pt x="452" y="123"/>
                      <a:pt x="452" y="123"/>
                    </a:cubicBezTo>
                    <a:cubicBezTo>
                      <a:pt x="452" y="123"/>
                      <a:pt x="452" y="124"/>
                      <a:pt x="451" y="125"/>
                    </a:cubicBezTo>
                    <a:cubicBezTo>
                      <a:pt x="452" y="125"/>
                      <a:pt x="453" y="126"/>
                      <a:pt x="455" y="127"/>
                    </a:cubicBezTo>
                    <a:cubicBezTo>
                      <a:pt x="455" y="126"/>
                      <a:pt x="455" y="126"/>
                      <a:pt x="455" y="125"/>
                    </a:cubicBezTo>
                    <a:cubicBezTo>
                      <a:pt x="456" y="126"/>
                      <a:pt x="456" y="127"/>
                      <a:pt x="456" y="128"/>
                    </a:cubicBezTo>
                    <a:cubicBezTo>
                      <a:pt x="457" y="129"/>
                      <a:pt x="458" y="130"/>
                      <a:pt x="459" y="130"/>
                    </a:cubicBezTo>
                    <a:cubicBezTo>
                      <a:pt x="460" y="130"/>
                      <a:pt x="462" y="129"/>
                      <a:pt x="462" y="128"/>
                    </a:cubicBezTo>
                    <a:cubicBezTo>
                      <a:pt x="462" y="127"/>
                      <a:pt x="460" y="127"/>
                      <a:pt x="460" y="126"/>
                    </a:cubicBezTo>
                    <a:cubicBezTo>
                      <a:pt x="461" y="127"/>
                      <a:pt x="461" y="127"/>
                      <a:pt x="462" y="126"/>
                    </a:cubicBezTo>
                    <a:cubicBezTo>
                      <a:pt x="462" y="127"/>
                      <a:pt x="462" y="127"/>
                      <a:pt x="462" y="128"/>
                    </a:cubicBezTo>
                    <a:cubicBezTo>
                      <a:pt x="463" y="127"/>
                      <a:pt x="465" y="127"/>
                      <a:pt x="465" y="126"/>
                    </a:cubicBezTo>
                    <a:cubicBezTo>
                      <a:pt x="465" y="125"/>
                      <a:pt x="464" y="126"/>
                      <a:pt x="463" y="125"/>
                    </a:cubicBezTo>
                    <a:cubicBezTo>
                      <a:pt x="464" y="125"/>
                      <a:pt x="464" y="126"/>
                      <a:pt x="464" y="124"/>
                    </a:cubicBezTo>
                    <a:cubicBezTo>
                      <a:pt x="464" y="125"/>
                      <a:pt x="465" y="125"/>
                      <a:pt x="465" y="125"/>
                    </a:cubicBezTo>
                    <a:cubicBezTo>
                      <a:pt x="465" y="125"/>
                      <a:pt x="465" y="124"/>
                      <a:pt x="465" y="123"/>
                    </a:cubicBezTo>
                    <a:cubicBezTo>
                      <a:pt x="465" y="124"/>
                      <a:pt x="466" y="125"/>
                      <a:pt x="466" y="126"/>
                    </a:cubicBezTo>
                    <a:cubicBezTo>
                      <a:pt x="466" y="125"/>
                      <a:pt x="466" y="125"/>
                      <a:pt x="466" y="125"/>
                    </a:cubicBezTo>
                    <a:cubicBezTo>
                      <a:pt x="466" y="125"/>
                      <a:pt x="467" y="124"/>
                      <a:pt x="467" y="124"/>
                    </a:cubicBezTo>
                    <a:cubicBezTo>
                      <a:pt x="467" y="124"/>
                      <a:pt x="467" y="125"/>
                      <a:pt x="467" y="125"/>
                    </a:cubicBezTo>
                    <a:cubicBezTo>
                      <a:pt x="467" y="125"/>
                      <a:pt x="467" y="125"/>
                      <a:pt x="468" y="124"/>
                    </a:cubicBezTo>
                    <a:cubicBezTo>
                      <a:pt x="467" y="124"/>
                      <a:pt x="467" y="124"/>
                      <a:pt x="467" y="123"/>
                    </a:cubicBezTo>
                    <a:cubicBezTo>
                      <a:pt x="468" y="124"/>
                      <a:pt x="468" y="124"/>
                      <a:pt x="469" y="123"/>
                    </a:cubicBezTo>
                    <a:cubicBezTo>
                      <a:pt x="469" y="123"/>
                      <a:pt x="469" y="123"/>
                      <a:pt x="468" y="122"/>
                    </a:cubicBezTo>
                    <a:cubicBezTo>
                      <a:pt x="469" y="123"/>
                      <a:pt x="471" y="122"/>
                      <a:pt x="472" y="122"/>
                    </a:cubicBezTo>
                    <a:cubicBezTo>
                      <a:pt x="473" y="120"/>
                      <a:pt x="472" y="120"/>
                      <a:pt x="471" y="121"/>
                    </a:cubicBezTo>
                    <a:cubicBezTo>
                      <a:pt x="471" y="121"/>
                      <a:pt x="470" y="121"/>
                      <a:pt x="470" y="120"/>
                    </a:cubicBezTo>
                    <a:cubicBezTo>
                      <a:pt x="470" y="121"/>
                      <a:pt x="470" y="121"/>
                      <a:pt x="470" y="121"/>
                    </a:cubicBezTo>
                    <a:cubicBezTo>
                      <a:pt x="470" y="121"/>
                      <a:pt x="470" y="121"/>
                      <a:pt x="470" y="120"/>
                    </a:cubicBezTo>
                    <a:cubicBezTo>
                      <a:pt x="469" y="121"/>
                      <a:pt x="469" y="120"/>
                      <a:pt x="468" y="121"/>
                    </a:cubicBezTo>
                    <a:cubicBezTo>
                      <a:pt x="469" y="121"/>
                      <a:pt x="469" y="120"/>
                      <a:pt x="469" y="120"/>
                    </a:cubicBezTo>
                    <a:cubicBezTo>
                      <a:pt x="469" y="119"/>
                      <a:pt x="469" y="119"/>
                      <a:pt x="469" y="118"/>
                    </a:cubicBezTo>
                    <a:cubicBezTo>
                      <a:pt x="469" y="120"/>
                      <a:pt x="470" y="120"/>
                      <a:pt x="471" y="120"/>
                    </a:cubicBezTo>
                    <a:cubicBezTo>
                      <a:pt x="471" y="120"/>
                      <a:pt x="470" y="120"/>
                      <a:pt x="470" y="119"/>
                    </a:cubicBezTo>
                    <a:cubicBezTo>
                      <a:pt x="471" y="119"/>
                      <a:pt x="471" y="119"/>
                      <a:pt x="471" y="119"/>
                    </a:cubicBezTo>
                    <a:cubicBezTo>
                      <a:pt x="471" y="119"/>
                      <a:pt x="471" y="119"/>
                      <a:pt x="471" y="120"/>
                    </a:cubicBezTo>
                    <a:cubicBezTo>
                      <a:pt x="471" y="119"/>
                      <a:pt x="471" y="119"/>
                      <a:pt x="471" y="119"/>
                    </a:cubicBezTo>
                    <a:cubicBezTo>
                      <a:pt x="471" y="119"/>
                      <a:pt x="472" y="119"/>
                      <a:pt x="472" y="119"/>
                    </a:cubicBezTo>
                    <a:cubicBezTo>
                      <a:pt x="472" y="119"/>
                      <a:pt x="472" y="119"/>
                      <a:pt x="472" y="118"/>
                    </a:cubicBezTo>
                    <a:cubicBezTo>
                      <a:pt x="472" y="119"/>
                      <a:pt x="472" y="119"/>
                      <a:pt x="472" y="120"/>
                    </a:cubicBezTo>
                    <a:cubicBezTo>
                      <a:pt x="474" y="120"/>
                      <a:pt x="473" y="118"/>
                      <a:pt x="473" y="118"/>
                    </a:cubicBezTo>
                    <a:cubicBezTo>
                      <a:pt x="473" y="118"/>
                      <a:pt x="474" y="118"/>
                      <a:pt x="474" y="118"/>
                    </a:cubicBezTo>
                    <a:cubicBezTo>
                      <a:pt x="474" y="117"/>
                      <a:pt x="475" y="116"/>
                      <a:pt x="475" y="115"/>
                    </a:cubicBezTo>
                    <a:cubicBezTo>
                      <a:pt x="474" y="115"/>
                      <a:pt x="474" y="115"/>
                      <a:pt x="474" y="114"/>
                    </a:cubicBezTo>
                    <a:cubicBezTo>
                      <a:pt x="473" y="113"/>
                      <a:pt x="473" y="113"/>
                      <a:pt x="472" y="114"/>
                    </a:cubicBezTo>
                    <a:cubicBezTo>
                      <a:pt x="472" y="114"/>
                      <a:pt x="472" y="115"/>
                      <a:pt x="473" y="115"/>
                    </a:cubicBezTo>
                    <a:cubicBezTo>
                      <a:pt x="473" y="115"/>
                      <a:pt x="473" y="115"/>
                      <a:pt x="474" y="115"/>
                    </a:cubicBezTo>
                    <a:cubicBezTo>
                      <a:pt x="473" y="115"/>
                      <a:pt x="473" y="116"/>
                      <a:pt x="473" y="117"/>
                    </a:cubicBezTo>
                    <a:cubicBezTo>
                      <a:pt x="473" y="116"/>
                      <a:pt x="473" y="116"/>
                      <a:pt x="473" y="115"/>
                    </a:cubicBezTo>
                    <a:cubicBezTo>
                      <a:pt x="472" y="116"/>
                      <a:pt x="472" y="116"/>
                      <a:pt x="472" y="117"/>
                    </a:cubicBezTo>
                    <a:cubicBezTo>
                      <a:pt x="471" y="117"/>
                      <a:pt x="472" y="117"/>
                      <a:pt x="471" y="118"/>
                    </a:cubicBezTo>
                    <a:cubicBezTo>
                      <a:pt x="471" y="116"/>
                      <a:pt x="471" y="116"/>
                      <a:pt x="472" y="115"/>
                    </a:cubicBezTo>
                    <a:cubicBezTo>
                      <a:pt x="471" y="115"/>
                      <a:pt x="471" y="115"/>
                      <a:pt x="471" y="115"/>
                    </a:cubicBezTo>
                    <a:cubicBezTo>
                      <a:pt x="471" y="115"/>
                      <a:pt x="471" y="115"/>
                      <a:pt x="471" y="115"/>
                    </a:cubicBezTo>
                    <a:cubicBezTo>
                      <a:pt x="471" y="115"/>
                      <a:pt x="471" y="115"/>
                      <a:pt x="471" y="115"/>
                    </a:cubicBezTo>
                    <a:cubicBezTo>
                      <a:pt x="470" y="114"/>
                      <a:pt x="470" y="115"/>
                      <a:pt x="469" y="116"/>
                    </a:cubicBezTo>
                    <a:cubicBezTo>
                      <a:pt x="469" y="115"/>
                      <a:pt x="469" y="115"/>
                      <a:pt x="469" y="114"/>
                    </a:cubicBezTo>
                    <a:cubicBezTo>
                      <a:pt x="469" y="114"/>
                      <a:pt x="469" y="115"/>
                      <a:pt x="469" y="115"/>
                    </a:cubicBezTo>
                    <a:cubicBezTo>
                      <a:pt x="468" y="115"/>
                      <a:pt x="468" y="114"/>
                      <a:pt x="468" y="114"/>
                    </a:cubicBezTo>
                    <a:cubicBezTo>
                      <a:pt x="468" y="115"/>
                      <a:pt x="467" y="115"/>
                      <a:pt x="467" y="116"/>
                    </a:cubicBezTo>
                    <a:cubicBezTo>
                      <a:pt x="466" y="115"/>
                      <a:pt x="466" y="115"/>
                      <a:pt x="466" y="117"/>
                    </a:cubicBezTo>
                    <a:cubicBezTo>
                      <a:pt x="466" y="116"/>
                      <a:pt x="465" y="116"/>
                      <a:pt x="465" y="116"/>
                    </a:cubicBezTo>
                    <a:cubicBezTo>
                      <a:pt x="464" y="116"/>
                      <a:pt x="464" y="117"/>
                      <a:pt x="464" y="118"/>
                    </a:cubicBezTo>
                    <a:cubicBezTo>
                      <a:pt x="464" y="118"/>
                      <a:pt x="463" y="117"/>
                      <a:pt x="463" y="117"/>
                    </a:cubicBezTo>
                    <a:cubicBezTo>
                      <a:pt x="464" y="117"/>
                      <a:pt x="463" y="116"/>
                      <a:pt x="464" y="116"/>
                    </a:cubicBezTo>
                    <a:cubicBezTo>
                      <a:pt x="463" y="116"/>
                      <a:pt x="463" y="116"/>
                      <a:pt x="462" y="116"/>
                    </a:cubicBezTo>
                    <a:cubicBezTo>
                      <a:pt x="463" y="116"/>
                      <a:pt x="464" y="115"/>
                      <a:pt x="465" y="116"/>
                    </a:cubicBezTo>
                    <a:cubicBezTo>
                      <a:pt x="465" y="116"/>
                      <a:pt x="465" y="115"/>
                      <a:pt x="465" y="115"/>
                    </a:cubicBezTo>
                    <a:cubicBezTo>
                      <a:pt x="465" y="115"/>
                      <a:pt x="465" y="115"/>
                      <a:pt x="465" y="116"/>
                    </a:cubicBezTo>
                    <a:cubicBezTo>
                      <a:pt x="465" y="116"/>
                      <a:pt x="466" y="115"/>
                      <a:pt x="465" y="115"/>
                    </a:cubicBezTo>
                    <a:cubicBezTo>
                      <a:pt x="466" y="115"/>
                      <a:pt x="467" y="114"/>
                      <a:pt x="467" y="113"/>
                    </a:cubicBezTo>
                    <a:cubicBezTo>
                      <a:pt x="468" y="113"/>
                      <a:pt x="467" y="113"/>
                      <a:pt x="468" y="112"/>
                    </a:cubicBezTo>
                    <a:cubicBezTo>
                      <a:pt x="469" y="112"/>
                      <a:pt x="468" y="112"/>
                      <a:pt x="468" y="111"/>
                    </a:cubicBezTo>
                    <a:cubicBezTo>
                      <a:pt x="468" y="111"/>
                      <a:pt x="468" y="111"/>
                      <a:pt x="469" y="112"/>
                    </a:cubicBezTo>
                    <a:cubicBezTo>
                      <a:pt x="469" y="112"/>
                      <a:pt x="468" y="112"/>
                      <a:pt x="468" y="113"/>
                    </a:cubicBezTo>
                    <a:cubicBezTo>
                      <a:pt x="469" y="113"/>
                      <a:pt x="470" y="114"/>
                      <a:pt x="471" y="113"/>
                    </a:cubicBezTo>
                    <a:cubicBezTo>
                      <a:pt x="471" y="113"/>
                      <a:pt x="471" y="113"/>
                      <a:pt x="471" y="113"/>
                    </a:cubicBezTo>
                    <a:cubicBezTo>
                      <a:pt x="471" y="112"/>
                      <a:pt x="471" y="113"/>
                      <a:pt x="471" y="113"/>
                    </a:cubicBezTo>
                    <a:cubicBezTo>
                      <a:pt x="471" y="112"/>
                      <a:pt x="471" y="112"/>
                      <a:pt x="471" y="112"/>
                    </a:cubicBezTo>
                    <a:cubicBezTo>
                      <a:pt x="471" y="112"/>
                      <a:pt x="471" y="112"/>
                      <a:pt x="471" y="112"/>
                    </a:cubicBezTo>
                    <a:cubicBezTo>
                      <a:pt x="471" y="112"/>
                      <a:pt x="472" y="112"/>
                      <a:pt x="472" y="112"/>
                    </a:cubicBezTo>
                    <a:cubicBezTo>
                      <a:pt x="471" y="112"/>
                      <a:pt x="471" y="112"/>
                      <a:pt x="470" y="112"/>
                    </a:cubicBezTo>
                    <a:cubicBezTo>
                      <a:pt x="470" y="111"/>
                      <a:pt x="470" y="112"/>
                      <a:pt x="470" y="111"/>
                    </a:cubicBezTo>
                    <a:cubicBezTo>
                      <a:pt x="471" y="111"/>
                      <a:pt x="471" y="111"/>
                      <a:pt x="472" y="112"/>
                    </a:cubicBezTo>
                    <a:cubicBezTo>
                      <a:pt x="472" y="111"/>
                      <a:pt x="471" y="111"/>
                      <a:pt x="471" y="111"/>
                    </a:cubicBezTo>
                    <a:cubicBezTo>
                      <a:pt x="471" y="111"/>
                      <a:pt x="472" y="111"/>
                      <a:pt x="472" y="111"/>
                    </a:cubicBezTo>
                    <a:cubicBezTo>
                      <a:pt x="472" y="111"/>
                      <a:pt x="472" y="110"/>
                      <a:pt x="471" y="110"/>
                    </a:cubicBezTo>
                    <a:cubicBezTo>
                      <a:pt x="473" y="110"/>
                      <a:pt x="473" y="111"/>
                      <a:pt x="474" y="112"/>
                    </a:cubicBezTo>
                    <a:cubicBezTo>
                      <a:pt x="474" y="112"/>
                      <a:pt x="474" y="111"/>
                      <a:pt x="474" y="111"/>
                    </a:cubicBezTo>
                    <a:cubicBezTo>
                      <a:pt x="474" y="111"/>
                      <a:pt x="474" y="112"/>
                      <a:pt x="475" y="112"/>
                    </a:cubicBezTo>
                    <a:cubicBezTo>
                      <a:pt x="475" y="112"/>
                      <a:pt x="475" y="111"/>
                      <a:pt x="475" y="111"/>
                    </a:cubicBezTo>
                    <a:cubicBezTo>
                      <a:pt x="475" y="113"/>
                      <a:pt x="476" y="113"/>
                      <a:pt x="476" y="111"/>
                    </a:cubicBezTo>
                    <a:cubicBezTo>
                      <a:pt x="476" y="111"/>
                      <a:pt x="476" y="112"/>
                      <a:pt x="477" y="111"/>
                    </a:cubicBezTo>
                    <a:cubicBezTo>
                      <a:pt x="477" y="111"/>
                      <a:pt x="476" y="111"/>
                      <a:pt x="476" y="111"/>
                    </a:cubicBezTo>
                    <a:cubicBezTo>
                      <a:pt x="476" y="111"/>
                      <a:pt x="476" y="111"/>
                      <a:pt x="476" y="111"/>
                    </a:cubicBezTo>
                    <a:cubicBezTo>
                      <a:pt x="475" y="109"/>
                      <a:pt x="474" y="110"/>
                      <a:pt x="473" y="110"/>
                    </a:cubicBezTo>
                    <a:cubicBezTo>
                      <a:pt x="474" y="109"/>
                      <a:pt x="474" y="109"/>
                      <a:pt x="472" y="108"/>
                    </a:cubicBezTo>
                    <a:cubicBezTo>
                      <a:pt x="473" y="108"/>
                      <a:pt x="474" y="108"/>
                      <a:pt x="474" y="109"/>
                    </a:cubicBezTo>
                    <a:cubicBezTo>
                      <a:pt x="474" y="109"/>
                      <a:pt x="474" y="108"/>
                      <a:pt x="475" y="108"/>
                    </a:cubicBezTo>
                    <a:cubicBezTo>
                      <a:pt x="475" y="109"/>
                      <a:pt x="477" y="109"/>
                      <a:pt x="478" y="110"/>
                    </a:cubicBezTo>
                    <a:cubicBezTo>
                      <a:pt x="478" y="110"/>
                      <a:pt x="478" y="109"/>
                      <a:pt x="478" y="109"/>
                    </a:cubicBezTo>
                    <a:cubicBezTo>
                      <a:pt x="477" y="109"/>
                      <a:pt x="476" y="108"/>
                      <a:pt x="476" y="107"/>
                    </a:cubicBezTo>
                    <a:cubicBezTo>
                      <a:pt x="477" y="108"/>
                      <a:pt x="477" y="108"/>
                      <a:pt x="477" y="108"/>
                    </a:cubicBezTo>
                    <a:cubicBezTo>
                      <a:pt x="478" y="108"/>
                      <a:pt x="477" y="108"/>
                      <a:pt x="478" y="107"/>
                    </a:cubicBezTo>
                    <a:cubicBezTo>
                      <a:pt x="478" y="108"/>
                      <a:pt x="478" y="108"/>
                      <a:pt x="478" y="108"/>
                    </a:cubicBezTo>
                    <a:cubicBezTo>
                      <a:pt x="478" y="108"/>
                      <a:pt x="478" y="107"/>
                      <a:pt x="478" y="107"/>
                    </a:cubicBezTo>
                    <a:cubicBezTo>
                      <a:pt x="479" y="107"/>
                      <a:pt x="478" y="108"/>
                      <a:pt x="479" y="108"/>
                    </a:cubicBezTo>
                    <a:cubicBezTo>
                      <a:pt x="478" y="107"/>
                      <a:pt x="479" y="107"/>
                      <a:pt x="478" y="106"/>
                    </a:cubicBezTo>
                    <a:cubicBezTo>
                      <a:pt x="479" y="106"/>
                      <a:pt x="479" y="106"/>
                      <a:pt x="480" y="106"/>
                    </a:cubicBezTo>
                    <a:cubicBezTo>
                      <a:pt x="479" y="105"/>
                      <a:pt x="479" y="106"/>
                      <a:pt x="480" y="105"/>
                    </a:cubicBezTo>
                    <a:cubicBezTo>
                      <a:pt x="479" y="105"/>
                      <a:pt x="479" y="105"/>
                      <a:pt x="479" y="104"/>
                    </a:cubicBezTo>
                    <a:cubicBezTo>
                      <a:pt x="479" y="106"/>
                      <a:pt x="479" y="105"/>
                      <a:pt x="478" y="106"/>
                    </a:cubicBezTo>
                    <a:cubicBezTo>
                      <a:pt x="478" y="105"/>
                      <a:pt x="478" y="105"/>
                      <a:pt x="478" y="105"/>
                    </a:cubicBezTo>
                    <a:cubicBezTo>
                      <a:pt x="477" y="105"/>
                      <a:pt x="478" y="105"/>
                      <a:pt x="477" y="105"/>
                    </a:cubicBezTo>
                    <a:cubicBezTo>
                      <a:pt x="478" y="104"/>
                      <a:pt x="478" y="104"/>
                      <a:pt x="478" y="102"/>
                    </a:cubicBezTo>
                    <a:cubicBezTo>
                      <a:pt x="478" y="102"/>
                      <a:pt x="478" y="102"/>
                      <a:pt x="478" y="102"/>
                    </a:cubicBezTo>
                    <a:cubicBezTo>
                      <a:pt x="478" y="102"/>
                      <a:pt x="479" y="103"/>
                      <a:pt x="479" y="103"/>
                    </a:cubicBezTo>
                    <a:cubicBezTo>
                      <a:pt x="478" y="102"/>
                      <a:pt x="477" y="102"/>
                      <a:pt x="476" y="102"/>
                    </a:cubicBezTo>
                    <a:cubicBezTo>
                      <a:pt x="476" y="102"/>
                      <a:pt x="477" y="103"/>
                      <a:pt x="477" y="103"/>
                    </a:cubicBezTo>
                    <a:cubicBezTo>
                      <a:pt x="477" y="103"/>
                      <a:pt x="477" y="104"/>
                      <a:pt x="477" y="104"/>
                    </a:cubicBezTo>
                    <a:cubicBezTo>
                      <a:pt x="476" y="103"/>
                      <a:pt x="476" y="103"/>
                      <a:pt x="476" y="103"/>
                    </a:cubicBezTo>
                    <a:cubicBezTo>
                      <a:pt x="476" y="103"/>
                      <a:pt x="476" y="104"/>
                      <a:pt x="476" y="105"/>
                    </a:cubicBezTo>
                    <a:cubicBezTo>
                      <a:pt x="476" y="104"/>
                      <a:pt x="476" y="103"/>
                      <a:pt x="475" y="103"/>
                    </a:cubicBezTo>
                    <a:cubicBezTo>
                      <a:pt x="475" y="103"/>
                      <a:pt x="475" y="103"/>
                      <a:pt x="475" y="103"/>
                    </a:cubicBezTo>
                    <a:cubicBezTo>
                      <a:pt x="475" y="103"/>
                      <a:pt x="475" y="103"/>
                      <a:pt x="476" y="102"/>
                    </a:cubicBezTo>
                    <a:cubicBezTo>
                      <a:pt x="475" y="102"/>
                      <a:pt x="475" y="102"/>
                      <a:pt x="474" y="102"/>
                    </a:cubicBezTo>
                    <a:cubicBezTo>
                      <a:pt x="474" y="102"/>
                      <a:pt x="473" y="102"/>
                      <a:pt x="473" y="102"/>
                    </a:cubicBezTo>
                    <a:cubicBezTo>
                      <a:pt x="474" y="102"/>
                      <a:pt x="474" y="101"/>
                      <a:pt x="475" y="101"/>
                    </a:cubicBezTo>
                    <a:cubicBezTo>
                      <a:pt x="473" y="101"/>
                      <a:pt x="471" y="100"/>
                      <a:pt x="471" y="102"/>
                    </a:cubicBezTo>
                    <a:cubicBezTo>
                      <a:pt x="471" y="102"/>
                      <a:pt x="471" y="102"/>
                      <a:pt x="472" y="103"/>
                    </a:cubicBezTo>
                    <a:cubicBezTo>
                      <a:pt x="469" y="103"/>
                      <a:pt x="472" y="104"/>
                      <a:pt x="473" y="104"/>
                    </a:cubicBezTo>
                    <a:cubicBezTo>
                      <a:pt x="472" y="104"/>
                      <a:pt x="472" y="104"/>
                      <a:pt x="472" y="104"/>
                    </a:cubicBezTo>
                    <a:cubicBezTo>
                      <a:pt x="471" y="104"/>
                      <a:pt x="472" y="104"/>
                      <a:pt x="471" y="104"/>
                    </a:cubicBezTo>
                    <a:cubicBezTo>
                      <a:pt x="471" y="105"/>
                      <a:pt x="471" y="105"/>
                      <a:pt x="472" y="106"/>
                    </a:cubicBezTo>
                    <a:cubicBezTo>
                      <a:pt x="472" y="106"/>
                      <a:pt x="471" y="106"/>
                      <a:pt x="471" y="106"/>
                    </a:cubicBezTo>
                    <a:cubicBezTo>
                      <a:pt x="470" y="104"/>
                      <a:pt x="468" y="106"/>
                      <a:pt x="467" y="104"/>
                    </a:cubicBezTo>
                    <a:cubicBezTo>
                      <a:pt x="468" y="104"/>
                      <a:pt x="468" y="105"/>
                      <a:pt x="470" y="104"/>
                    </a:cubicBezTo>
                    <a:cubicBezTo>
                      <a:pt x="471" y="104"/>
                      <a:pt x="469" y="103"/>
                      <a:pt x="469" y="103"/>
                    </a:cubicBezTo>
                    <a:cubicBezTo>
                      <a:pt x="470" y="103"/>
                      <a:pt x="470" y="103"/>
                      <a:pt x="470" y="102"/>
                    </a:cubicBezTo>
                    <a:cubicBezTo>
                      <a:pt x="470" y="102"/>
                      <a:pt x="470" y="102"/>
                      <a:pt x="470" y="102"/>
                    </a:cubicBezTo>
                    <a:cubicBezTo>
                      <a:pt x="470" y="102"/>
                      <a:pt x="470" y="102"/>
                      <a:pt x="469" y="102"/>
                    </a:cubicBezTo>
                    <a:cubicBezTo>
                      <a:pt x="469" y="102"/>
                      <a:pt x="469" y="102"/>
                      <a:pt x="469" y="101"/>
                    </a:cubicBezTo>
                    <a:cubicBezTo>
                      <a:pt x="473" y="101"/>
                      <a:pt x="465" y="98"/>
                      <a:pt x="466" y="101"/>
                    </a:cubicBezTo>
                    <a:cubicBezTo>
                      <a:pt x="465" y="100"/>
                      <a:pt x="465" y="100"/>
                      <a:pt x="465" y="102"/>
                    </a:cubicBezTo>
                    <a:cubicBezTo>
                      <a:pt x="465" y="101"/>
                      <a:pt x="465" y="99"/>
                      <a:pt x="466" y="100"/>
                    </a:cubicBezTo>
                    <a:cubicBezTo>
                      <a:pt x="465" y="99"/>
                      <a:pt x="464" y="100"/>
                      <a:pt x="463" y="101"/>
                    </a:cubicBezTo>
                    <a:cubicBezTo>
                      <a:pt x="463" y="100"/>
                      <a:pt x="462" y="101"/>
                      <a:pt x="462" y="102"/>
                    </a:cubicBezTo>
                    <a:cubicBezTo>
                      <a:pt x="460" y="101"/>
                      <a:pt x="460" y="102"/>
                      <a:pt x="461" y="103"/>
                    </a:cubicBezTo>
                    <a:cubicBezTo>
                      <a:pt x="460" y="103"/>
                      <a:pt x="460" y="102"/>
                      <a:pt x="460" y="102"/>
                    </a:cubicBezTo>
                    <a:cubicBezTo>
                      <a:pt x="462" y="101"/>
                      <a:pt x="463" y="99"/>
                      <a:pt x="466" y="98"/>
                    </a:cubicBezTo>
                    <a:cubicBezTo>
                      <a:pt x="464" y="98"/>
                      <a:pt x="461" y="97"/>
                      <a:pt x="461" y="96"/>
                    </a:cubicBezTo>
                    <a:cubicBezTo>
                      <a:pt x="460" y="96"/>
                      <a:pt x="459" y="96"/>
                      <a:pt x="459" y="96"/>
                    </a:cubicBezTo>
                    <a:cubicBezTo>
                      <a:pt x="459" y="96"/>
                      <a:pt x="458" y="97"/>
                      <a:pt x="458" y="97"/>
                    </a:cubicBezTo>
                    <a:cubicBezTo>
                      <a:pt x="458" y="97"/>
                      <a:pt x="457" y="98"/>
                      <a:pt x="456" y="98"/>
                    </a:cubicBezTo>
                    <a:cubicBezTo>
                      <a:pt x="457" y="97"/>
                      <a:pt x="458" y="97"/>
                      <a:pt x="458" y="95"/>
                    </a:cubicBezTo>
                    <a:cubicBezTo>
                      <a:pt x="458" y="94"/>
                      <a:pt x="456" y="93"/>
                      <a:pt x="455" y="93"/>
                    </a:cubicBezTo>
                    <a:cubicBezTo>
                      <a:pt x="453" y="94"/>
                      <a:pt x="453" y="91"/>
                      <a:pt x="450" y="92"/>
                    </a:cubicBezTo>
                    <a:cubicBezTo>
                      <a:pt x="449" y="93"/>
                      <a:pt x="450" y="94"/>
                      <a:pt x="449" y="95"/>
                    </a:cubicBezTo>
                    <a:cubicBezTo>
                      <a:pt x="449" y="94"/>
                      <a:pt x="449" y="91"/>
                      <a:pt x="448" y="90"/>
                    </a:cubicBezTo>
                    <a:cubicBezTo>
                      <a:pt x="447" y="88"/>
                      <a:pt x="444" y="87"/>
                      <a:pt x="443" y="86"/>
                    </a:cubicBezTo>
                    <a:cubicBezTo>
                      <a:pt x="444" y="86"/>
                      <a:pt x="445" y="87"/>
                      <a:pt x="446" y="88"/>
                    </a:cubicBezTo>
                    <a:cubicBezTo>
                      <a:pt x="445" y="85"/>
                      <a:pt x="443" y="84"/>
                      <a:pt x="441" y="83"/>
                    </a:cubicBezTo>
                    <a:cubicBezTo>
                      <a:pt x="441" y="83"/>
                      <a:pt x="442" y="83"/>
                      <a:pt x="442" y="83"/>
                    </a:cubicBezTo>
                    <a:cubicBezTo>
                      <a:pt x="442" y="83"/>
                      <a:pt x="443" y="83"/>
                      <a:pt x="443" y="83"/>
                    </a:cubicBezTo>
                    <a:cubicBezTo>
                      <a:pt x="443" y="84"/>
                      <a:pt x="444" y="84"/>
                      <a:pt x="445" y="84"/>
                    </a:cubicBezTo>
                    <a:cubicBezTo>
                      <a:pt x="445" y="85"/>
                      <a:pt x="451" y="91"/>
                      <a:pt x="450" y="87"/>
                    </a:cubicBezTo>
                    <a:cubicBezTo>
                      <a:pt x="451" y="89"/>
                      <a:pt x="450" y="90"/>
                      <a:pt x="453" y="89"/>
                    </a:cubicBezTo>
                    <a:cubicBezTo>
                      <a:pt x="452" y="89"/>
                      <a:pt x="452" y="89"/>
                      <a:pt x="451" y="89"/>
                    </a:cubicBezTo>
                    <a:cubicBezTo>
                      <a:pt x="452" y="91"/>
                      <a:pt x="455" y="91"/>
                      <a:pt x="456" y="90"/>
                    </a:cubicBezTo>
                    <a:cubicBezTo>
                      <a:pt x="455" y="92"/>
                      <a:pt x="457" y="91"/>
                      <a:pt x="458" y="91"/>
                    </a:cubicBezTo>
                    <a:cubicBezTo>
                      <a:pt x="459" y="90"/>
                      <a:pt x="458" y="88"/>
                      <a:pt x="459" y="87"/>
                    </a:cubicBezTo>
                    <a:cubicBezTo>
                      <a:pt x="459" y="88"/>
                      <a:pt x="459" y="89"/>
                      <a:pt x="459" y="90"/>
                    </a:cubicBezTo>
                    <a:cubicBezTo>
                      <a:pt x="459" y="89"/>
                      <a:pt x="460" y="90"/>
                      <a:pt x="460" y="89"/>
                    </a:cubicBezTo>
                    <a:cubicBezTo>
                      <a:pt x="457" y="90"/>
                      <a:pt x="459" y="92"/>
                      <a:pt x="461" y="93"/>
                    </a:cubicBezTo>
                    <a:cubicBezTo>
                      <a:pt x="461" y="93"/>
                      <a:pt x="461" y="93"/>
                      <a:pt x="462" y="93"/>
                    </a:cubicBezTo>
                    <a:cubicBezTo>
                      <a:pt x="462" y="93"/>
                      <a:pt x="462" y="93"/>
                      <a:pt x="461" y="93"/>
                    </a:cubicBezTo>
                    <a:cubicBezTo>
                      <a:pt x="462" y="94"/>
                      <a:pt x="465" y="94"/>
                      <a:pt x="465" y="92"/>
                    </a:cubicBezTo>
                    <a:cubicBezTo>
                      <a:pt x="465" y="92"/>
                      <a:pt x="465" y="92"/>
                      <a:pt x="465" y="92"/>
                    </a:cubicBezTo>
                    <a:cubicBezTo>
                      <a:pt x="465" y="93"/>
                      <a:pt x="466" y="94"/>
                      <a:pt x="467" y="94"/>
                    </a:cubicBezTo>
                    <a:cubicBezTo>
                      <a:pt x="467" y="94"/>
                      <a:pt x="467" y="94"/>
                      <a:pt x="467" y="93"/>
                    </a:cubicBezTo>
                    <a:cubicBezTo>
                      <a:pt x="467" y="93"/>
                      <a:pt x="467" y="94"/>
                      <a:pt x="467" y="94"/>
                    </a:cubicBezTo>
                    <a:cubicBezTo>
                      <a:pt x="467" y="93"/>
                      <a:pt x="467" y="92"/>
                      <a:pt x="467" y="92"/>
                    </a:cubicBezTo>
                    <a:cubicBezTo>
                      <a:pt x="467" y="92"/>
                      <a:pt x="467" y="93"/>
                      <a:pt x="468" y="93"/>
                    </a:cubicBezTo>
                    <a:cubicBezTo>
                      <a:pt x="468" y="93"/>
                      <a:pt x="468" y="93"/>
                      <a:pt x="469" y="92"/>
                    </a:cubicBezTo>
                    <a:cubicBezTo>
                      <a:pt x="469" y="92"/>
                      <a:pt x="469" y="93"/>
                      <a:pt x="470" y="93"/>
                    </a:cubicBezTo>
                    <a:cubicBezTo>
                      <a:pt x="469" y="93"/>
                      <a:pt x="469" y="94"/>
                      <a:pt x="468" y="94"/>
                    </a:cubicBezTo>
                    <a:cubicBezTo>
                      <a:pt x="468" y="94"/>
                      <a:pt x="469" y="95"/>
                      <a:pt x="469" y="95"/>
                    </a:cubicBezTo>
                    <a:cubicBezTo>
                      <a:pt x="468" y="95"/>
                      <a:pt x="468" y="95"/>
                      <a:pt x="468" y="94"/>
                    </a:cubicBezTo>
                    <a:cubicBezTo>
                      <a:pt x="469" y="95"/>
                      <a:pt x="472" y="96"/>
                      <a:pt x="473" y="96"/>
                    </a:cubicBezTo>
                    <a:cubicBezTo>
                      <a:pt x="473" y="96"/>
                      <a:pt x="473" y="95"/>
                      <a:pt x="472" y="94"/>
                    </a:cubicBezTo>
                    <a:cubicBezTo>
                      <a:pt x="472" y="95"/>
                      <a:pt x="472" y="95"/>
                      <a:pt x="472" y="96"/>
                    </a:cubicBezTo>
                    <a:cubicBezTo>
                      <a:pt x="472" y="95"/>
                      <a:pt x="471" y="95"/>
                      <a:pt x="471" y="95"/>
                    </a:cubicBezTo>
                    <a:cubicBezTo>
                      <a:pt x="472" y="94"/>
                      <a:pt x="472" y="94"/>
                      <a:pt x="472" y="94"/>
                    </a:cubicBezTo>
                    <a:cubicBezTo>
                      <a:pt x="472" y="94"/>
                      <a:pt x="471" y="94"/>
                      <a:pt x="471" y="94"/>
                    </a:cubicBezTo>
                    <a:cubicBezTo>
                      <a:pt x="471" y="93"/>
                      <a:pt x="471" y="93"/>
                      <a:pt x="472" y="93"/>
                    </a:cubicBezTo>
                    <a:cubicBezTo>
                      <a:pt x="472" y="93"/>
                      <a:pt x="472" y="93"/>
                      <a:pt x="472" y="94"/>
                    </a:cubicBezTo>
                    <a:cubicBezTo>
                      <a:pt x="472" y="93"/>
                      <a:pt x="471" y="91"/>
                      <a:pt x="470" y="91"/>
                    </a:cubicBezTo>
                    <a:cubicBezTo>
                      <a:pt x="470" y="91"/>
                      <a:pt x="470" y="91"/>
                      <a:pt x="470" y="90"/>
                    </a:cubicBezTo>
                    <a:cubicBezTo>
                      <a:pt x="471" y="91"/>
                      <a:pt x="471" y="91"/>
                      <a:pt x="472" y="89"/>
                    </a:cubicBezTo>
                    <a:cubicBezTo>
                      <a:pt x="472" y="89"/>
                      <a:pt x="470" y="88"/>
                      <a:pt x="470" y="87"/>
                    </a:cubicBezTo>
                    <a:cubicBezTo>
                      <a:pt x="470" y="87"/>
                      <a:pt x="470" y="87"/>
                      <a:pt x="469" y="87"/>
                    </a:cubicBezTo>
                    <a:cubicBezTo>
                      <a:pt x="469" y="87"/>
                      <a:pt x="469" y="87"/>
                      <a:pt x="469" y="86"/>
                    </a:cubicBezTo>
                    <a:cubicBezTo>
                      <a:pt x="468" y="87"/>
                      <a:pt x="467" y="88"/>
                      <a:pt x="467" y="89"/>
                    </a:cubicBezTo>
                    <a:cubicBezTo>
                      <a:pt x="466" y="88"/>
                      <a:pt x="464" y="88"/>
                      <a:pt x="464" y="86"/>
                    </a:cubicBezTo>
                    <a:cubicBezTo>
                      <a:pt x="465" y="89"/>
                      <a:pt x="472" y="86"/>
                      <a:pt x="468" y="84"/>
                    </a:cubicBezTo>
                    <a:cubicBezTo>
                      <a:pt x="468" y="85"/>
                      <a:pt x="466" y="84"/>
                      <a:pt x="466" y="83"/>
                    </a:cubicBezTo>
                    <a:cubicBezTo>
                      <a:pt x="467" y="84"/>
                      <a:pt x="467" y="83"/>
                      <a:pt x="468" y="84"/>
                    </a:cubicBezTo>
                    <a:cubicBezTo>
                      <a:pt x="467" y="83"/>
                      <a:pt x="468" y="82"/>
                      <a:pt x="469" y="81"/>
                    </a:cubicBezTo>
                    <a:cubicBezTo>
                      <a:pt x="467" y="83"/>
                      <a:pt x="470" y="84"/>
                      <a:pt x="471" y="85"/>
                    </a:cubicBezTo>
                    <a:cubicBezTo>
                      <a:pt x="471" y="85"/>
                      <a:pt x="471" y="84"/>
                      <a:pt x="471" y="84"/>
                    </a:cubicBezTo>
                    <a:cubicBezTo>
                      <a:pt x="472" y="84"/>
                      <a:pt x="472" y="84"/>
                      <a:pt x="473" y="83"/>
                    </a:cubicBezTo>
                    <a:cubicBezTo>
                      <a:pt x="473" y="84"/>
                      <a:pt x="473" y="84"/>
                      <a:pt x="473" y="84"/>
                    </a:cubicBezTo>
                    <a:cubicBezTo>
                      <a:pt x="474" y="85"/>
                      <a:pt x="474" y="85"/>
                      <a:pt x="475" y="85"/>
                    </a:cubicBezTo>
                    <a:cubicBezTo>
                      <a:pt x="476" y="85"/>
                      <a:pt x="476" y="84"/>
                      <a:pt x="476" y="83"/>
                    </a:cubicBezTo>
                    <a:cubicBezTo>
                      <a:pt x="476" y="84"/>
                      <a:pt x="476" y="84"/>
                      <a:pt x="476" y="85"/>
                    </a:cubicBezTo>
                    <a:cubicBezTo>
                      <a:pt x="477" y="85"/>
                      <a:pt x="479" y="85"/>
                      <a:pt x="479" y="83"/>
                    </a:cubicBezTo>
                    <a:cubicBezTo>
                      <a:pt x="478" y="82"/>
                      <a:pt x="478" y="82"/>
                      <a:pt x="479" y="81"/>
                    </a:cubicBezTo>
                    <a:cubicBezTo>
                      <a:pt x="481" y="83"/>
                      <a:pt x="479" y="84"/>
                      <a:pt x="480" y="86"/>
                    </a:cubicBezTo>
                    <a:cubicBezTo>
                      <a:pt x="479" y="87"/>
                      <a:pt x="480" y="87"/>
                      <a:pt x="481" y="87"/>
                    </a:cubicBezTo>
                    <a:cubicBezTo>
                      <a:pt x="480" y="87"/>
                      <a:pt x="478" y="86"/>
                      <a:pt x="479" y="88"/>
                    </a:cubicBezTo>
                    <a:cubicBezTo>
                      <a:pt x="478" y="88"/>
                      <a:pt x="478" y="88"/>
                      <a:pt x="478" y="88"/>
                    </a:cubicBezTo>
                    <a:cubicBezTo>
                      <a:pt x="478" y="86"/>
                      <a:pt x="474" y="86"/>
                      <a:pt x="472" y="87"/>
                    </a:cubicBezTo>
                    <a:cubicBezTo>
                      <a:pt x="473" y="87"/>
                      <a:pt x="473" y="87"/>
                      <a:pt x="474" y="87"/>
                    </a:cubicBezTo>
                    <a:cubicBezTo>
                      <a:pt x="473" y="87"/>
                      <a:pt x="473" y="87"/>
                      <a:pt x="473" y="87"/>
                    </a:cubicBezTo>
                    <a:cubicBezTo>
                      <a:pt x="474" y="88"/>
                      <a:pt x="474" y="89"/>
                      <a:pt x="475" y="90"/>
                    </a:cubicBezTo>
                    <a:cubicBezTo>
                      <a:pt x="475" y="89"/>
                      <a:pt x="475" y="90"/>
                      <a:pt x="475" y="89"/>
                    </a:cubicBezTo>
                    <a:cubicBezTo>
                      <a:pt x="475" y="89"/>
                      <a:pt x="476" y="89"/>
                      <a:pt x="476" y="89"/>
                    </a:cubicBezTo>
                    <a:cubicBezTo>
                      <a:pt x="476" y="89"/>
                      <a:pt x="475" y="89"/>
                      <a:pt x="475" y="88"/>
                    </a:cubicBezTo>
                    <a:cubicBezTo>
                      <a:pt x="476" y="88"/>
                      <a:pt x="476" y="89"/>
                      <a:pt x="477" y="89"/>
                    </a:cubicBezTo>
                    <a:cubicBezTo>
                      <a:pt x="477" y="89"/>
                      <a:pt x="476" y="89"/>
                      <a:pt x="476" y="89"/>
                    </a:cubicBezTo>
                    <a:cubicBezTo>
                      <a:pt x="476" y="89"/>
                      <a:pt x="477" y="90"/>
                      <a:pt x="477" y="90"/>
                    </a:cubicBezTo>
                    <a:cubicBezTo>
                      <a:pt x="477" y="90"/>
                      <a:pt x="477" y="90"/>
                      <a:pt x="477" y="90"/>
                    </a:cubicBezTo>
                    <a:cubicBezTo>
                      <a:pt x="478" y="90"/>
                      <a:pt x="478" y="91"/>
                      <a:pt x="478" y="91"/>
                    </a:cubicBezTo>
                    <a:cubicBezTo>
                      <a:pt x="477" y="91"/>
                      <a:pt x="477" y="91"/>
                      <a:pt x="477" y="91"/>
                    </a:cubicBezTo>
                    <a:cubicBezTo>
                      <a:pt x="476" y="89"/>
                      <a:pt x="475" y="90"/>
                      <a:pt x="475" y="91"/>
                    </a:cubicBezTo>
                    <a:cubicBezTo>
                      <a:pt x="475" y="91"/>
                      <a:pt x="475" y="91"/>
                      <a:pt x="475" y="91"/>
                    </a:cubicBezTo>
                    <a:cubicBezTo>
                      <a:pt x="475" y="91"/>
                      <a:pt x="475" y="91"/>
                      <a:pt x="474" y="92"/>
                    </a:cubicBezTo>
                    <a:cubicBezTo>
                      <a:pt x="474" y="91"/>
                      <a:pt x="474" y="91"/>
                      <a:pt x="474" y="91"/>
                    </a:cubicBezTo>
                    <a:cubicBezTo>
                      <a:pt x="474" y="91"/>
                      <a:pt x="474" y="91"/>
                      <a:pt x="474" y="91"/>
                    </a:cubicBezTo>
                    <a:cubicBezTo>
                      <a:pt x="473" y="92"/>
                      <a:pt x="474" y="92"/>
                      <a:pt x="475" y="92"/>
                    </a:cubicBezTo>
                    <a:cubicBezTo>
                      <a:pt x="476" y="92"/>
                      <a:pt x="476" y="93"/>
                      <a:pt x="476" y="93"/>
                    </a:cubicBezTo>
                    <a:cubicBezTo>
                      <a:pt x="476" y="92"/>
                      <a:pt x="476" y="92"/>
                      <a:pt x="476" y="92"/>
                    </a:cubicBezTo>
                    <a:cubicBezTo>
                      <a:pt x="477" y="92"/>
                      <a:pt x="477" y="93"/>
                      <a:pt x="478" y="94"/>
                    </a:cubicBezTo>
                    <a:cubicBezTo>
                      <a:pt x="477" y="93"/>
                      <a:pt x="477" y="94"/>
                      <a:pt x="477" y="94"/>
                    </a:cubicBezTo>
                    <a:cubicBezTo>
                      <a:pt x="477" y="93"/>
                      <a:pt x="477" y="93"/>
                      <a:pt x="476" y="93"/>
                    </a:cubicBezTo>
                    <a:cubicBezTo>
                      <a:pt x="476" y="93"/>
                      <a:pt x="476" y="93"/>
                      <a:pt x="476" y="94"/>
                    </a:cubicBezTo>
                    <a:cubicBezTo>
                      <a:pt x="476" y="94"/>
                      <a:pt x="476" y="93"/>
                      <a:pt x="476" y="93"/>
                    </a:cubicBezTo>
                    <a:cubicBezTo>
                      <a:pt x="476" y="94"/>
                      <a:pt x="475" y="94"/>
                      <a:pt x="475" y="95"/>
                    </a:cubicBezTo>
                    <a:cubicBezTo>
                      <a:pt x="475" y="95"/>
                      <a:pt x="476" y="94"/>
                      <a:pt x="476" y="95"/>
                    </a:cubicBezTo>
                    <a:cubicBezTo>
                      <a:pt x="476" y="96"/>
                      <a:pt x="476" y="96"/>
                      <a:pt x="477" y="95"/>
                    </a:cubicBezTo>
                    <a:cubicBezTo>
                      <a:pt x="477" y="95"/>
                      <a:pt x="477" y="95"/>
                      <a:pt x="477" y="95"/>
                    </a:cubicBezTo>
                    <a:cubicBezTo>
                      <a:pt x="477" y="95"/>
                      <a:pt x="477" y="95"/>
                      <a:pt x="478" y="95"/>
                    </a:cubicBezTo>
                    <a:cubicBezTo>
                      <a:pt x="478" y="95"/>
                      <a:pt x="477" y="95"/>
                      <a:pt x="478" y="95"/>
                    </a:cubicBezTo>
                    <a:cubicBezTo>
                      <a:pt x="478" y="95"/>
                      <a:pt x="478" y="95"/>
                      <a:pt x="478" y="96"/>
                    </a:cubicBezTo>
                    <a:cubicBezTo>
                      <a:pt x="478" y="96"/>
                      <a:pt x="478" y="95"/>
                      <a:pt x="478" y="96"/>
                    </a:cubicBezTo>
                    <a:cubicBezTo>
                      <a:pt x="478" y="96"/>
                      <a:pt x="478" y="96"/>
                      <a:pt x="477" y="96"/>
                    </a:cubicBezTo>
                    <a:cubicBezTo>
                      <a:pt x="478" y="96"/>
                      <a:pt x="477" y="96"/>
                      <a:pt x="478" y="96"/>
                    </a:cubicBezTo>
                    <a:cubicBezTo>
                      <a:pt x="478" y="96"/>
                      <a:pt x="478" y="97"/>
                      <a:pt x="478" y="97"/>
                    </a:cubicBezTo>
                    <a:cubicBezTo>
                      <a:pt x="478" y="97"/>
                      <a:pt x="478" y="97"/>
                      <a:pt x="478" y="97"/>
                    </a:cubicBezTo>
                    <a:cubicBezTo>
                      <a:pt x="479" y="97"/>
                      <a:pt x="478" y="97"/>
                      <a:pt x="479" y="97"/>
                    </a:cubicBezTo>
                    <a:cubicBezTo>
                      <a:pt x="479" y="97"/>
                      <a:pt x="479" y="98"/>
                      <a:pt x="479" y="98"/>
                    </a:cubicBezTo>
                    <a:cubicBezTo>
                      <a:pt x="479" y="98"/>
                      <a:pt x="480" y="98"/>
                      <a:pt x="480" y="98"/>
                    </a:cubicBezTo>
                    <a:cubicBezTo>
                      <a:pt x="479" y="97"/>
                      <a:pt x="479" y="97"/>
                      <a:pt x="479" y="96"/>
                    </a:cubicBezTo>
                    <a:cubicBezTo>
                      <a:pt x="479" y="96"/>
                      <a:pt x="479" y="96"/>
                      <a:pt x="478" y="95"/>
                    </a:cubicBezTo>
                    <a:cubicBezTo>
                      <a:pt x="479" y="95"/>
                      <a:pt x="479" y="95"/>
                      <a:pt x="479" y="95"/>
                    </a:cubicBezTo>
                    <a:cubicBezTo>
                      <a:pt x="479" y="95"/>
                      <a:pt x="479" y="95"/>
                      <a:pt x="480" y="95"/>
                    </a:cubicBezTo>
                    <a:cubicBezTo>
                      <a:pt x="480" y="95"/>
                      <a:pt x="480" y="95"/>
                      <a:pt x="480" y="95"/>
                    </a:cubicBezTo>
                    <a:cubicBezTo>
                      <a:pt x="480" y="95"/>
                      <a:pt x="480" y="95"/>
                      <a:pt x="480" y="95"/>
                    </a:cubicBezTo>
                    <a:cubicBezTo>
                      <a:pt x="480" y="94"/>
                      <a:pt x="480" y="94"/>
                      <a:pt x="479" y="94"/>
                    </a:cubicBezTo>
                    <a:cubicBezTo>
                      <a:pt x="480" y="94"/>
                      <a:pt x="480" y="94"/>
                      <a:pt x="480" y="94"/>
                    </a:cubicBezTo>
                    <a:cubicBezTo>
                      <a:pt x="480" y="93"/>
                      <a:pt x="480" y="94"/>
                      <a:pt x="480" y="93"/>
                    </a:cubicBezTo>
                    <a:cubicBezTo>
                      <a:pt x="481" y="93"/>
                      <a:pt x="481" y="94"/>
                      <a:pt x="481" y="94"/>
                    </a:cubicBezTo>
                    <a:cubicBezTo>
                      <a:pt x="481" y="94"/>
                      <a:pt x="480" y="95"/>
                      <a:pt x="481" y="96"/>
                    </a:cubicBezTo>
                    <a:cubicBezTo>
                      <a:pt x="481" y="96"/>
                      <a:pt x="481" y="96"/>
                      <a:pt x="481" y="96"/>
                    </a:cubicBezTo>
                    <a:cubicBezTo>
                      <a:pt x="481" y="96"/>
                      <a:pt x="481" y="96"/>
                      <a:pt x="482" y="96"/>
                    </a:cubicBezTo>
                    <a:cubicBezTo>
                      <a:pt x="481" y="96"/>
                      <a:pt x="481" y="95"/>
                      <a:pt x="481" y="95"/>
                    </a:cubicBezTo>
                    <a:cubicBezTo>
                      <a:pt x="482" y="95"/>
                      <a:pt x="482" y="94"/>
                      <a:pt x="482" y="94"/>
                    </a:cubicBezTo>
                    <a:cubicBezTo>
                      <a:pt x="482" y="94"/>
                      <a:pt x="482" y="94"/>
                      <a:pt x="482" y="94"/>
                    </a:cubicBezTo>
                    <a:cubicBezTo>
                      <a:pt x="482" y="94"/>
                      <a:pt x="482" y="94"/>
                      <a:pt x="482" y="93"/>
                    </a:cubicBezTo>
                    <a:cubicBezTo>
                      <a:pt x="482" y="93"/>
                      <a:pt x="482" y="93"/>
                      <a:pt x="482" y="93"/>
                    </a:cubicBezTo>
                    <a:cubicBezTo>
                      <a:pt x="483" y="93"/>
                      <a:pt x="482" y="93"/>
                      <a:pt x="483" y="93"/>
                    </a:cubicBezTo>
                    <a:cubicBezTo>
                      <a:pt x="483" y="93"/>
                      <a:pt x="483" y="93"/>
                      <a:pt x="483" y="93"/>
                    </a:cubicBezTo>
                    <a:cubicBezTo>
                      <a:pt x="482" y="93"/>
                      <a:pt x="483" y="92"/>
                      <a:pt x="482" y="92"/>
                    </a:cubicBezTo>
                    <a:cubicBezTo>
                      <a:pt x="482" y="92"/>
                      <a:pt x="482" y="92"/>
                      <a:pt x="482" y="92"/>
                    </a:cubicBezTo>
                    <a:cubicBezTo>
                      <a:pt x="482" y="92"/>
                      <a:pt x="483" y="91"/>
                      <a:pt x="481" y="91"/>
                    </a:cubicBezTo>
                    <a:cubicBezTo>
                      <a:pt x="481" y="91"/>
                      <a:pt x="482" y="91"/>
                      <a:pt x="482" y="91"/>
                    </a:cubicBezTo>
                    <a:cubicBezTo>
                      <a:pt x="482" y="91"/>
                      <a:pt x="482" y="90"/>
                      <a:pt x="482" y="90"/>
                    </a:cubicBezTo>
                    <a:cubicBezTo>
                      <a:pt x="483" y="91"/>
                      <a:pt x="483" y="91"/>
                      <a:pt x="484" y="90"/>
                    </a:cubicBezTo>
                    <a:cubicBezTo>
                      <a:pt x="484" y="91"/>
                      <a:pt x="484" y="91"/>
                      <a:pt x="485" y="91"/>
                    </a:cubicBezTo>
                    <a:cubicBezTo>
                      <a:pt x="484" y="91"/>
                      <a:pt x="484" y="91"/>
                      <a:pt x="483" y="92"/>
                    </a:cubicBezTo>
                    <a:cubicBezTo>
                      <a:pt x="483" y="92"/>
                      <a:pt x="483" y="91"/>
                      <a:pt x="483" y="92"/>
                    </a:cubicBezTo>
                    <a:cubicBezTo>
                      <a:pt x="484" y="93"/>
                      <a:pt x="484" y="94"/>
                      <a:pt x="485" y="95"/>
                    </a:cubicBezTo>
                    <a:cubicBezTo>
                      <a:pt x="484" y="95"/>
                      <a:pt x="484" y="95"/>
                      <a:pt x="484" y="95"/>
                    </a:cubicBezTo>
                    <a:cubicBezTo>
                      <a:pt x="484" y="96"/>
                      <a:pt x="484" y="96"/>
                      <a:pt x="485" y="97"/>
                    </a:cubicBezTo>
                    <a:cubicBezTo>
                      <a:pt x="486" y="97"/>
                      <a:pt x="486" y="97"/>
                      <a:pt x="486" y="98"/>
                    </a:cubicBezTo>
                    <a:cubicBezTo>
                      <a:pt x="486" y="98"/>
                      <a:pt x="485" y="98"/>
                      <a:pt x="485" y="98"/>
                    </a:cubicBezTo>
                    <a:cubicBezTo>
                      <a:pt x="485" y="98"/>
                      <a:pt x="485" y="98"/>
                      <a:pt x="485" y="98"/>
                    </a:cubicBezTo>
                    <a:cubicBezTo>
                      <a:pt x="484" y="98"/>
                      <a:pt x="484" y="98"/>
                      <a:pt x="484" y="98"/>
                    </a:cubicBezTo>
                    <a:cubicBezTo>
                      <a:pt x="484" y="98"/>
                      <a:pt x="483" y="98"/>
                      <a:pt x="483" y="97"/>
                    </a:cubicBezTo>
                    <a:cubicBezTo>
                      <a:pt x="483" y="98"/>
                      <a:pt x="483" y="98"/>
                      <a:pt x="483" y="98"/>
                    </a:cubicBezTo>
                    <a:cubicBezTo>
                      <a:pt x="483" y="98"/>
                      <a:pt x="483" y="98"/>
                      <a:pt x="483" y="97"/>
                    </a:cubicBezTo>
                    <a:cubicBezTo>
                      <a:pt x="483" y="98"/>
                      <a:pt x="482" y="98"/>
                      <a:pt x="482" y="98"/>
                    </a:cubicBezTo>
                    <a:cubicBezTo>
                      <a:pt x="483" y="98"/>
                      <a:pt x="483" y="98"/>
                      <a:pt x="483" y="98"/>
                    </a:cubicBezTo>
                    <a:cubicBezTo>
                      <a:pt x="483" y="98"/>
                      <a:pt x="483" y="98"/>
                      <a:pt x="483" y="98"/>
                    </a:cubicBezTo>
                    <a:cubicBezTo>
                      <a:pt x="483" y="98"/>
                      <a:pt x="483" y="98"/>
                      <a:pt x="483" y="98"/>
                    </a:cubicBezTo>
                    <a:cubicBezTo>
                      <a:pt x="484" y="99"/>
                      <a:pt x="484" y="98"/>
                      <a:pt x="484" y="98"/>
                    </a:cubicBezTo>
                    <a:cubicBezTo>
                      <a:pt x="484" y="99"/>
                      <a:pt x="484" y="99"/>
                      <a:pt x="484" y="100"/>
                    </a:cubicBezTo>
                    <a:cubicBezTo>
                      <a:pt x="484" y="98"/>
                      <a:pt x="486" y="99"/>
                      <a:pt x="487" y="99"/>
                    </a:cubicBezTo>
                    <a:cubicBezTo>
                      <a:pt x="487" y="99"/>
                      <a:pt x="486" y="99"/>
                      <a:pt x="486" y="99"/>
                    </a:cubicBezTo>
                    <a:cubicBezTo>
                      <a:pt x="487" y="99"/>
                      <a:pt x="487" y="99"/>
                      <a:pt x="487" y="99"/>
                    </a:cubicBezTo>
                    <a:cubicBezTo>
                      <a:pt x="487" y="99"/>
                      <a:pt x="487" y="98"/>
                      <a:pt x="487" y="98"/>
                    </a:cubicBezTo>
                    <a:cubicBezTo>
                      <a:pt x="487" y="98"/>
                      <a:pt x="487" y="99"/>
                      <a:pt x="487" y="99"/>
                    </a:cubicBezTo>
                    <a:cubicBezTo>
                      <a:pt x="487" y="98"/>
                      <a:pt x="486" y="97"/>
                      <a:pt x="487" y="96"/>
                    </a:cubicBezTo>
                    <a:cubicBezTo>
                      <a:pt x="487" y="96"/>
                      <a:pt x="487" y="96"/>
                      <a:pt x="487" y="96"/>
                    </a:cubicBezTo>
                    <a:cubicBezTo>
                      <a:pt x="487" y="96"/>
                      <a:pt x="487" y="96"/>
                      <a:pt x="487" y="96"/>
                    </a:cubicBezTo>
                    <a:cubicBezTo>
                      <a:pt x="487" y="95"/>
                      <a:pt x="486" y="95"/>
                      <a:pt x="486" y="95"/>
                    </a:cubicBezTo>
                    <a:cubicBezTo>
                      <a:pt x="486" y="95"/>
                      <a:pt x="486" y="95"/>
                      <a:pt x="486" y="95"/>
                    </a:cubicBezTo>
                    <a:cubicBezTo>
                      <a:pt x="486" y="95"/>
                      <a:pt x="487" y="95"/>
                      <a:pt x="487" y="95"/>
                    </a:cubicBezTo>
                    <a:cubicBezTo>
                      <a:pt x="487" y="95"/>
                      <a:pt x="486" y="94"/>
                      <a:pt x="486" y="94"/>
                    </a:cubicBezTo>
                    <a:cubicBezTo>
                      <a:pt x="487" y="95"/>
                      <a:pt x="488" y="97"/>
                      <a:pt x="489" y="96"/>
                    </a:cubicBezTo>
                    <a:cubicBezTo>
                      <a:pt x="489" y="96"/>
                      <a:pt x="489" y="97"/>
                      <a:pt x="489" y="97"/>
                    </a:cubicBezTo>
                    <a:cubicBezTo>
                      <a:pt x="488" y="97"/>
                      <a:pt x="488" y="98"/>
                      <a:pt x="490" y="97"/>
                    </a:cubicBezTo>
                    <a:cubicBezTo>
                      <a:pt x="490" y="98"/>
                      <a:pt x="490" y="98"/>
                      <a:pt x="491" y="98"/>
                    </a:cubicBezTo>
                    <a:cubicBezTo>
                      <a:pt x="490" y="99"/>
                      <a:pt x="491" y="99"/>
                      <a:pt x="490" y="99"/>
                    </a:cubicBezTo>
                    <a:cubicBezTo>
                      <a:pt x="490" y="99"/>
                      <a:pt x="490" y="99"/>
                      <a:pt x="490" y="99"/>
                    </a:cubicBezTo>
                    <a:cubicBezTo>
                      <a:pt x="491" y="99"/>
                      <a:pt x="492" y="101"/>
                      <a:pt x="493" y="99"/>
                    </a:cubicBezTo>
                    <a:cubicBezTo>
                      <a:pt x="493" y="99"/>
                      <a:pt x="492" y="97"/>
                      <a:pt x="493" y="96"/>
                    </a:cubicBezTo>
                    <a:cubicBezTo>
                      <a:pt x="493" y="96"/>
                      <a:pt x="494" y="96"/>
                      <a:pt x="494" y="96"/>
                    </a:cubicBezTo>
                    <a:cubicBezTo>
                      <a:pt x="492" y="97"/>
                      <a:pt x="493" y="99"/>
                      <a:pt x="495" y="99"/>
                    </a:cubicBezTo>
                    <a:cubicBezTo>
                      <a:pt x="494" y="99"/>
                      <a:pt x="495" y="100"/>
                      <a:pt x="495" y="100"/>
                    </a:cubicBezTo>
                    <a:cubicBezTo>
                      <a:pt x="496" y="99"/>
                      <a:pt x="495" y="99"/>
                      <a:pt x="496" y="100"/>
                    </a:cubicBezTo>
                    <a:cubicBezTo>
                      <a:pt x="497" y="100"/>
                      <a:pt x="500" y="99"/>
                      <a:pt x="498" y="101"/>
                    </a:cubicBezTo>
                    <a:cubicBezTo>
                      <a:pt x="499" y="101"/>
                      <a:pt x="499" y="101"/>
                      <a:pt x="500" y="100"/>
                    </a:cubicBezTo>
                    <a:cubicBezTo>
                      <a:pt x="499" y="98"/>
                      <a:pt x="501" y="99"/>
                      <a:pt x="501" y="99"/>
                    </a:cubicBezTo>
                    <a:cubicBezTo>
                      <a:pt x="502" y="99"/>
                      <a:pt x="503" y="98"/>
                      <a:pt x="504" y="98"/>
                    </a:cubicBezTo>
                    <a:cubicBezTo>
                      <a:pt x="504" y="97"/>
                      <a:pt x="504" y="97"/>
                      <a:pt x="505" y="97"/>
                    </a:cubicBezTo>
                    <a:cubicBezTo>
                      <a:pt x="504" y="97"/>
                      <a:pt x="504" y="97"/>
                      <a:pt x="503" y="97"/>
                    </a:cubicBezTo>
                    <a:cubicBezTo>
                      <a:pt x="503" y="96"/>
                      <a:pt x="503" y="95"/>
                      <a:pt x="505" y="94"/>
                    </a:cubicBezTo>
                    <a:cubicBezTo>
                      <a:pt x="505" y="94"/>
                      <a:pt x="504" y="94"/>
                      <a:pt x="504" y="94"/>
                    </a:cubicBezTo>
                    <a:cubicBezTo>
                      <a:pt x="504" y="94"/>
                      <a:pt x="505" y="94"/>
                      <a:pt x="505" y="94"/>
                    </a:cubicBezTo>
                    <a:cubicBezTo>
                      <a:pt x="504" y="93"/>
                      <a:pt x="505" y="93"/>
                      <a:pt x="504" y="93"/>
                    </a:cubicBezTo>
                    <a:cubicBezTo>
                      <a:pt x="505" y="93"/>
                      <a:pt x="504" y="93"/>
                      <a:pt x="504" y="92"/>
                    </a:cubicBezTo>
                    <a:cubicBezTo>
                      <a:pt x="505" y="93"/>
                      <a:pt x="506" y="93"/>
                      <a:pt x="506" y="93"/>
                    </a:cubicBezTo>
                    <a:cubicBezTo>
                      <a:pt x="506" y="94"/>
                      <a:pt x="506" y="95"/>
                      <a:pt x="507" y="93"/>
                    </a:cubicBezTo>
                    <a:cubicBezTo>
                      <a:pt x="508" y="93"/>
                      <a:pt x="507" y="92"/>
                      <a:pt x="507" y="92"/>
                    </a:cubicBezTo>
                    <a:cubicBezTo>
                      <a:pt x="507" y="91"/>
                      <a:pt x="508" y="91"/>
                      <a:pt x="508" y="91"/>
                    </a:cubicBezTo>
                    <a:cubicBezTo>
                      <a:pt x="508" y="90"/>
                      <a:pt x="508" y="90"/>
                      <a:pt x="508" y="89"/>
                    </a:cubicBezTo>
                    <a:cubicBezTo>
                      <a:pt x="509" y="90"/>
                      <a:pt x="510" y="88"/>
                      <a:pt x="511" y="87"/>
                    </a:cubicBezTo>
                    <a:cubicBezTo>
                      <a:pt x="510" y="87"/>
                      <a:pt x="510" y="88"/>
                      <a:pt x="510" y="87"/>
                    </a:cubicBezTo>
                    <a:cubicBezTo>
                      <a:pt x="510" y="87"/>
                      <a:pt x="510" y="87"/>
                      <a:pt x="509" y="87"/>
                    </a:cubicBezTo>
                    <a:cubicBezTo>
                      <a:pt x="509" y="87"/>
                      <a:pt x="509" y="86"/>
                      <a:pt x="509" y="86"/>
                    </a:cubicBezTo>
                    <a:cubicBezTo>
                      <a:pt x="510" y="86"/>
                      <a:pt x="509" y="86"/>
                      <a:pt x="510" y="86"/>
                    </a:cubicBezTo>
                    <a:cubicBezTo>
                      <a:pt x="510" y="86"/>
                      <a:pt x="513" y="84"/>
                      <a:pt x="514" y="83"/>
                    </a:cubicBezTo>
                    <a:cubicBezTo>
                      <a:pt x="514" y="83"/>
                      <a:pt x="513" y="84"/>
                      <a:pt x="513" y="84"/>
                    </a:cubicBezTo>
                    <a:cubicBezTo>
                      <a:pt x="513" y="82"/>
                      <a:pt x="514" y="82"/>
                      <a:pt x="515" y="81"/>
                    </a:cubicBezTo>
                    <a:cubicBezTo>
                      <a:pt x="515" y="81"/>
                      <a:pt x="515" y="80"/>
                      <a:pt x="514" y="79"/>
                    </a:cubicBezTo>
                    <a:cubicBezTo>
                      <a:pt x="514" y="79"/>
                      <a:pt x="515" y="79"/>
                      <a:pt x="515" y="80"/>
                    </a:cubicBezTo>
                    <a:cubicBezTo>
                      <a:pt x="515" y="78"/>
                      <a:pt x="515" y="77"/>
                      <a:pt x="515" y="76"/>
                    </a:cubicBezTo>
                    <a:cubicBezTo>
                      <a:pt x="515" y="77"/>
                      <a:pt x="516" y="77"/>
                      <a:pt x="517" y="77"/>
                    </a:cubicBezTo>
                    <a:cubicBezTo>
                      <a:pt x="516" y="77"/>
                      <a:pt x="516" y="77"/>
                      <a:pt x="516" y="77"/>
                    </a:cubicBezTo>
                    <a:cubicBezTo>
                      <a:pt x="516" y="78"/>
                      <a:pt x="516" y="78"/>
                      <a:pt x="517" y="79"/>
                    </a:cubicBezTo>
                    <a:cubicBezTo>
                      <a:pt x="517" y="79"/>
                      <a:pt x="516" y="79"/>
                      <a:pt x="516" y="79"/>
                    </a:cubicBezTo>
                    <a:cubicBezTo>
                      <a:pt x="517" y="81"/>
                      <a:pt x="519" y="81"/>
                      <a:pt x="519" y="80"/>
                    </a:cubicBezTo>
                    <a:cubicBezTo>
                      <a:pt x="520" y="81"/>
                      <a:pt x="519" y="81"/>
                      <a:pt x="518" y="82"/>
                    </a:cubicBezTo>
                    <a:cubicBezTo>
                      <a:pt x="519" y="82"/>
                      <a:pt x="521" y="82"/>
                      <a:pt x="522" y="81"/>
                    </a:cubicBezTo>
                    <a:cubicBezTo>
                      <a:pt x="521" y="79"/>
                      <a:pt x="523" y="79"/>
                      <a:pt x="523" y="79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22688" name="Group 1474"/>
              <p:cNvGrpSpPr>
                <a:grpSpLocks/>
              </p:cNvGrpSpPr>
              <p:nvPr/>
            </p:nvGrpSpPr>
            <p:grpSpPr bwMode="auto">
              <a:xfrm>
                <a:off x="4654" y="2234"/>
                <a:ext cx="56" cy="170"/>
                <a:chOff x="4758" y="2213"/>
                <a:chExt cx="63" cy="191"/>
              </a:xfrm>
            </p:grpSpPr>
            <p:sp>
              <p:nvSpPr>
                <p:cNvPr id="822689" name="Freeform 1475"/>
                <p:cNvSpPr>
                  <a:spLocks/>
                </p:cNvSpPr>
                <p:nvPr/>
              </p:nvSpPr>
              <p:spPr bwMode="auto">
                <a:xfrm>
                  <a:off x="4780" y="2213"/>
                  <a:ext cx="34" cy="96"/>
                </a:xfrm>
                <a:custGeom>
                  <a:avLst/>
                  <a:gdLst>
                    <a:gd name="T0" fmla="*/ 0 w 22"/>
                    <a:gd name="T1" fmla="*/ 2 h 62"/>
                    <a:gd name="T2" fmla="*/ 2 w 22"/>
                    <a:gd name="T3" fmla="*/ 6 h 62"/>
                    <a:gd name="T4" fmla="*/ 3 w 22"/>
                    <a:gd name="T5" fmla="*/ 14 h 62"/>
                    <a:gd name="T6" fmla="*/ 2 w 22"/>
                    <a:gd name="T7" fmla="*/ 15 h 62"/>
                    <a:gd name="T8" fmla="*/ 3 w 22"/>
                    <a:gd name="T9" fmla="*/ 17 h 62"/>
                    <a:gd name="T10" fmla="*/ 3 w 22"/>
                    <a:gd name="T11" fmla="*/ 17 h 62"/>
                    <a:gd name="T12" fmla="*/ 3 w 22"/>
                    <a:gd name="T13" fmla="*/ 19 h 62"/>
                    <a:gd name="T14" fmla="*/ 9 w 22"/>
                    <a:gd name="T15" fmla="*/ 39 h 62"/>
                    <a:gd name="T16" fmla="*/ 9 w 22"/>
                    <a:gd name="T17" fmla="*/ 39 h 62"/>
                    <a:gd name="T18" fmla="*/ 14 w 22"/>
                    <a:gd name="T19" fmla="*/ 56 h 62"/>
                    <a:gd name="T20" fmla="*/ 12 w 22"/>
                    <a:gd name="T21" fmla="*/ 53 h 62"/>
                    <a:gd name="T22" fmla="*/ 14 w 22"/>
                    <a:gd name="T23" fmla="*/ 59 h 62"/>
                    <a:gd name="T24" fmla="*/ 15 w 22"/>
                    <a:gd name="T25" fmla="*/ 62 h 62"/>
                    <a:gd name="T26" fmla="*/ 17 w 22"/>
                    <a:gd name="T27" fmla="*/ 62 h 62"/>
                    <a:gd name="T28" fmla="*/ 19 w 22"/>
                    <a:gd name="T29" fmla="*/ 65 h 62"/>
                    <a:gd name="T30" fmla="*/ 20 w 22"/>
                    <a:gd name="T31" fmla="*/ 68 h 62"/>
                    <a:gd name="T32" fmla="*/ 23 w 22"/>
                    <a:gd name="T33" fmla="*/ 73 h 62"/>
                    <a:gd name="T34" fmla="*/ 28 w 22"/>
                    <a:gd name="T35" fmla="*/ 85 h 62"/>
                    <a:gd name="T36" fmla="*/ 31 w 22"/>
                    <a:gd name="T37" fmla="*/ 94 h 62"/>
                    <a:gd name="T38" fmla="*/ 31 w 22"/>
                    <a:gd name="T39" fmla="*/ 93 h 62"/>
                    <a:gd name="T40" fmla="*/ 32 w 22"/>
                    <a:gd name="T41" fmla="*/ 94 h 62"/>
                    <a:gd name="T42" fmla="*/ 31 w 22"/>
                    <a:gd name="T43" fmla="*/ 88 h 62"/>
                    <a:gd name="T44" fmla="*/ 26 w 22"/>
                    <a:gd name="T45" fmla="*/ 76 h 62"/>
                    <a:gd name="T46" fmla="*/ 14 w 22"/>
                    <a:gd name="T47" fmla="*/ 48 h 62"/>
                    <a:gd name="T48" fmla="*/ 6 w 22"/>
                    <a:gd name="T49" fmla="*/ 25 h 62"/>
                    <a:gd name="T50" fmla="*/ 3 w 22"/>
                    <a:gd name="T51" fmla="*/ 8 h 62"/>
                    <a:gd name="T52" fmla="*/ 2 w 22"/>
                    <a:gd name="T53" fmla="*/ 2 h 62"/>
                    <a:gd name="T54" fmla="*/ 0 w 22"/>
                    <a:gd name="T55" fmla="*/ 2 h 6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2"/>
                    <a:gd name="T85" fmla="*/ 0 h 62"/>
                    <a:gd name="T86" fmla="*/ 22 w 22"/>
                    <a:gd name="T87" fmla="*/ 62 h 6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2" h="62">
                      <a:moveTo>
                        <a:pt x="0" y="1"/>
                      </a:moveTo>
                      <a:cubicBezTo>
                        <a:pt x="2" y="0"/>
                        <a:pt x="1" y="4"/>
                        <a:pt x="1" y="4"/>
                      </a:cubicBezTo>
                      <a:cubicBezTo>
                        <a:pt x="1" y="6"/>
                        <a:pt x="1" y="7"/>
                        <a:pt x="2" y="9"/>
                      </a:cubicBezTo>
                      <a:cubicBezTo>
                        <a:pt x="1" y="9"/>
                        <a:pt x="1" y="9"/>
                        <a:pt x="1" y="10"/>
                      </a:cubicBezTo>
                      <a:cubicBezTo>
                        <a:pt x="2" y="10"/>
                        <a:pt x="1" y="10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3" y="12"/>
                        <a:pt x="2" y="12"/>
                      </a:cubicBezTo>
                      <a:cubicBezTo>
                        <a:pt x="5" y="14"/>
                        <a:pt x="4" y="23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8" y="27"/>
                        <a:pt x="9" y="33"/>
                        <a:pt x="9" y="36"/>
                      </a:cubicBezTo>
                      <a:cubicBezTo>
                        <a:pt x="9" y="35"/>
                        <a:pt x="9" y="35"/>
                        <a:pt x="8" y="34"/>
                      </a:cubicBezTo>
                      <a:cubicBezTo>
                        <a:pt x="8" y="36"/>
                        <a:pt x="9" y="37"/>
                        <a:pt x="9" y="38"/>
                      </a:cubicBezTo>
                      <a:cubicBezTo>
                        <a:pt x="9" y="39"/>
                        <a:pt x="9" y="40"/>
                        <a:pt x="10" y="40"/>
                      </a:cubicBezTo>
                      <a:cubicBezTo>
                        <a:pt x="10" y="41"/>
                        <a:pt x="11" y="40"/>
                        <a:pt x="11" y="40"/>
                      </a:cubicBezTo>
                      <a:cubicBezTo>
                        <a:pt x="12" y="41"/>
                        <a:pt x="12" y="40"/>
                        <a:pt x="12" y="42"/>
                      </a:cubicBezTo>
                      <a:cubicBezTo>
                        <a:pt x="13" y="43"/>
                        <a:pt x="12" y="43"/>
                        <a:pt x="13" y="44"/>
                      </a:cubicBezTo>
                      <a:cubicBezTo>
                        <a:pt x="13" y="46"/>
                        <a:pt x="14" y="46"/>
                        <a:pt x="15" y="47"/>
                      </a:cubicBezTo>
                      <a:cubicBezTo>
                        <a:pt x="17" y="49"/>
                        <a:pt x="17" y="52"/>
                        <a:pt x="18" y="55"/>
                      </a:cubicBezTo>
                      <a:cubicBezTo>
                        <a:pt x="18" y="58"/>
                        <a:pt x="19" y="59"/>
                        <a:pt x="20" y="61"/>
                      </a:cubicBezTo>
                      <a:cubicBezTo>
                        <a:pt x="20" y="61"/>
                        <a:pt x="20" y="60"/>
                        <a:pt x="20" y="60"/>
                      </a:cubicBezTo>
                      <a:cubicBezTo>
                        <a:pt x="20" y="60"/>
                        <a:pt x="21" y="62"/>
                        <a:pt x="21" y="61"/>
                      </a:cubicBezTo>
                      <a:cubicBezTo>
                        <a:pt x="22" y="60"/>
                        <a:pt x="21" y="59"/>
                        <a:pt x="20" y="57"/>
                      </a:cubicBezTo>
                      <a:cubicBezTo>
                        <a:pt x="19" y="55"/>
                        <a:pt x="18" y="52"/>
                        <a:pt x="17" y="49"/>
                      </a:cubicBezTo>
                      <a:cubicBezTo>
                        <a:pt x="14" y="43"/>
                        <a:pt x="11" y="37"/>
                        <a:pt x="9" y="31"/>
                      </a:cubicBezTo>
                      <a:cubicBezTo>
                        <a:pt x="7" y="26"/>
                        <a:pt x="5" y="21"/>
                        <a:pt x="4" y="16"/>
                      </a:cubicBezTo>
                      <a:cubicBezTo>
                        <a:pt x="3" y="12"/>
                        <a:pt x="3" y="8"/>
                        <a:pt x="2" y="5"/>
                      </a:cubicBezTo>
                      <a:cubicBezTo>
                        <a:pt x="2" y="4"/>
                        <a:pt x="2" y="2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0" name="Freeform 1476"/>
                <p:cNvSpPr>
                  <a:spLocks/>
                </p:cNvSpPr>
                <p:nvPr/>
              </p:nvSpPr>
              <p:spPr bwMode="auto">
                <a:xfrm>
                  <a:off x="4789" y="2309"/>
                  <a:ext cx="32" cy="74"/>
                </a:xfrm>
                <a:custGeom>
                  <a:avLst/>
                  <a:gdLst>
                    <a:gd name="T0" fmla="*/ 30 w 21"/>
                    <a:gd name="T1" fmla="*/ 23 h 48"/>
                    <a:gd name="T2" fmla="*/ 24 w 21"/>
                    <a:gd name="T3" fmla="*/ 0 h 48"/>
                    <a:gd name="T4" fmla="*/ 26 w 21"/>
                    <a:gd name="T5" fmla="*/ 11 h 48"/>
                    <a:gd name="T6" fmla="*/ 27 w 21"/>
                    <a:gd name="T7" fmla="*/ 46 h 48"/>
                    <a:gd name="T8" fmla="*/ 23 w 21"/>
                    <a:gd name="T9" fmla="*/ 63 h 48"/>
                    <a:gd name="T10" fmla="*/ 15 w 21"/>
                    <a:gd name="T11" fmla="*/ 66 h 48"/>
                    <a:gd name="T12" fmla="*/ 9 w 21"/>
                    <a:gd name="T13" fmla="*/ 68 h 48"/>
                    <a:gd name="T14" fmla="*/ 9 w 21"/>
                    <a:gd name="T15" fmla="*/ 71 h 48"/>
                    <a:gd name="T16" fmla="*/ 17 w 21"/>
                    <a:gd name="T17" fmla="*/ 68 h 48"/>
                    <a:gd name="T18" fmla="*/ 24 w 21"/>
                    <a:gd name="T19" fmla="*/ 68 h 48"/>
                    <a:gd name="T20" fmla="*/ 27 w 21"/>
                    <a:gd name="T21" fmla="*/ 49 h 48"/>
                    <a:gd name="T22" fmla="*/ 30 w 21"/>
                    <a:gd name="T23" fmla="*/ 23 h 4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1"/>
                    <a:gd name="T37" fmla="*/ 0 h 48"/>
                    <a:gd name="T38" fmla="*/ 21 w 21"/>
                    <a:gd name="T39" fmla="*/ 48 h 4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1" h="48">
                      <a:moveTo>
                        <a:pt x="20" y="15"/>
                      </a:moveTo>
                      <a:cubicBezTo>
                        <a:pt x="20" y="12"/>
                        <a:pt x="19" y="0"/>
                        <a:pt x="16" y="0"/>
                      </a:cubicBezTo>
                      <a:cubicBezTo>
                        <a:pt x="16" y="2"/>
                        <a:pt x="18" y="6"/>
                        <a:pt x="17" y="7"/>
                      </a:cubicBezTo>
                      <a:cubicBezTo>
                        <a:pt x="21" y="7"/>
                        <a:pt x="18" y="27"/>
                        <a:pt x="18" y="30"/>
                      </a:cubicBezTo>
                      <a:cubicBezTo>
                        <a:pt x="18" y="31"/>
                        <a:pt x="16" y="41"/>
                        <a:pt x="15" y="41"/>
                      </a:cubicBezTo>
                      <a:cubicBezTo>
                        <a:pt x="13" y="41"/>
                        <a:pt x="12" y="41"/>
                        <a:pt x="10" y="43"/>
                      </a:cubicBezTo>
                      <a:cubicBezTo>
                        <a:pt x="9" y="44"/>
                        <a:pt x="7" y="46"/>
                        <a:pt x="6" y="44"/>
                      </a:cubicBezTo>
                      <a:cubicBezTo>
                        <a:pt x="5" y="46"/>
                        <a:pt x="0" y="48"/>
                        <a:pt x="6" y="46"/>
                      </a:cubicBezTo>
                      <a:cubicBezTo>
                        <a:pt x="7" y="45"/>
                        <a:pt x="9" y="45"/>
                        <a:pt x="11" y="44"/>
                      </a:cubicBezTo>
                      <a:cubicBezTo>
                        <a:pt x="12" y="44"/>
                        <a:pt x="15" y="44"/>
                        <a:pt x="16" y="44"/>
                      </a:cubicBezTo>
                      <a:cubicBezTo>
                        <a:pt x="18" y="43"/>
                        <a:pt x="18" y="34"/>
                        <a:pt x="18" y="32"/>
                      </a:cubicBezTo>
                      <a:cubicBezTo>
                        <a:pt x="19" y="27"/>
                        <a:pt x="20" y="20"/>
                        <a:pt x="20" y="15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1" name="Freeform 1477"/>
                <p:cNvSpPr>
                  <a:spLocks/>
                </p:cNvSpPr>
                <p:nvPr/>
              </p:nvSpPr>
              <p:spPr bwMode="auto">
                <a:xfrm>
                  <a:off x="4814" y="2347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0 60000 65536"/>
                    <a:gd name="T4" fmla="*/ 0 60000 65536"/>
                    <a:gd name="T5" fmla="*/ 0 60000 65536"/>
                    <a:gd name="T6" fmla="*/ 0 h 1"/>
                    <a:gd name="T7" fmla="*/ 1 h 1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2" name="Freeform 1478"/>
                <p:cNvSpPr>
                  <a:spLocks/>
                </p:cNvSpPr>
                <p:nvPr/>
              </p:nvSpPr>
              <p:spPr bwMode="auto">
                <a:xfrm>
                  <a:off x="4804" y="236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3" name="Freeform 1479"/>
                <p:cNvSpPr>
                  <a:spLocks/>
                </p:cNvSpPr>
                <p:nvPr/>
              </p:nvSpPr>
              <p:spPr bwMode="auto">
                <a:xfrm>
                  <a:off x="4801" y="2368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4" name="Freeform 1480"/>
                <p:cNvSpPr>
                  <a:spLocks/>
                </p:cNvSpPr>
                <p:nvPr/>
              </p:nvSpPr>
              <p:spPr bwMode="auto">
                <a:xfrm>
                  <a:off x="4799" y="2368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2 w 1"/>
                    <a:gd name="T3" fmla="*/ 1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5" name="Freeform 1481"/>
                <p:cNvSpPr>
                  <a:spLocks/>
                </p:cNvSpPr>
                <p:nvPr/>
              </p:nvSpPr>
              <p:spPr bwMode="auto">
                <a:xfrm>
                  <a:off x="4803" y="2368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6" name="Freeform 1482"/>
                <p:cNvSpPr>
                  <a:spLocks/>
                </p:cNvSpPr>
                <p:nvPr/>
              </p:nvSpPr>
              <p:spPr bwMode="auto">
                <a:xfrm>
                  <a:off x="4801" y="2368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0 w 1"/>
                    <a:gd name="T3" fmla="*/ 0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1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7" name="Freeform 1483"/>
                <p:cNvSpPr>
                  <a:spLocks/>
                </p:cNvSpPr>
                <p:nvPr/>
              </p:nvSpPr>
              <p:spPr bwMode="auto">
                <a:xfrm>
                  <a:off x="4798" y="2368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8" name="Freeform 1484"/>
                <p:cNvSpPr>
                  <a:spLocks/>
                </p:cNvSpPr>
                <p:nvPr/>
              </p:nvSpPr>
              <p:spPr bwMode="auto">
                <a:xfrm>
                  <a:off x="4812" y="2371"/>
                  <a:ext cx="2" cy="2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0 h 1"/>
                    <a:gd name="T4" fmla="*/ 0 60000 65536"/>
                    <a:gd name="T5" fmla="*/ 0 60000 65536"/>
                    <a:gd name="T6" fmla="*/ 0 w 1"/>
                    <a:gd name="T7" fmla="*/ 0 h 1"/>
                    <a:gd name="T8" fmla="*/ 1 w 1"/>
                    <a:gd name="T9" fmla="*/ 1 h 1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699" name="Freeform 1485"/>
                <p:cNvSpPr>
                  <a:spLocks/>
                </p:cNvSpPr>
                <p:nvPr/>
              </p:nvSpPr>
              <p:spPr bwMode="auto">
                <a:xfrm>
                  <a:off x="4806" y="2371"/>
                  <a:ext cx="0" cy="2"/>
                </a:xfrm>
                <a:custGeom>
                  <a:avLst/>
                  <a:gdLst>
                    <a:gd name="T0" fmla="*/ 2 h 1"/>
                    <a:gd name="T1" fmla="*/ 2 h 1"/>
                    <a:gd name="T2" fmla="*/ 0 60000 65536"/>
                    <a:gd name="T3" fmla="*/ 0 60000 65536"/>
                    <a:gd name="T4" fmla="*/ 0 h 1"/>
                    <a:gd name="T5" fmla="*/ 1 h 1"/>
                  </a:gdLst>
                  <a:ahLst/>
                  <a:cxnLst>
                    <a:cxn ang="T2">
                      <a:pos x="0" y="T0"/>
                    </a:cxn>
                    <a:cxn ang="T3">
                      <a:pos x="0" y="T1"/>
                    </a:cxn>
                  </a:cxnLst>
                  <a:rect l="0" t="T4" r="0" b="T5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0" name="Freeform 1486"/>
                <p:cNvSpPr>
                  <a:spLocks/>
                </p:cNvSpPr>
                <p:nvPr/>
              </p:nvSpPr>
              <p:spPr bwMode="auto">
                <a:xfrm>
                  <a:off x="4767" y="2382"/>
                  <a:ext cx="25" cy="16"/>
                </a:xfrm>
                <a:custGeom>
                  <a:avLst/>
                  <a:gdLst>
                    <a:gd name="T0" fmla="*/ 23 w 16"/>
                    <a:gd name="T1" fmla="*/ 0 h 10"/>
                    <a:gd name="T2" fmla="*/ 6 w 16"/>
                    <a:gd name="T3" fmla="*/ 10 h 10"/>
                    <a:gd name="T4" fmla="*/ 3 w 16"/>
                    <a:gd name="T5" fmla="*/ 11 h 10"/>
                    <a:gd name="T6" fmla="*/ 0 w 16"/>
                    <a:gd name="T7" fmla="*/ 16 h 10"/>
                    <a:gd name="T8" fmla="*/ 13 w 16"/>
                    <a:gd name="T9" fmla="*/ 6 h 10"/>
                    <a:gd name="T10" fmla="*/ 20 w 16"/>
                    <a:gd name="T11" fmla="*/ 3 h 10"/>
                    <a:gd name="T12" fmla="*/ 23 w 16"/>
                    <a:gd name="T13" fmla="*/ 0 h 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"/>
                    <a:gd name="T22" fmla="*/ 0 h 10"/>
                    <a:gd name="T23" fmla="*/ 16 w 16"/>
                    <a:gd name="T24" fmla="*/ 10 h 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" h="10">
                      <a:moveTo>
                        <a:pt x="15" y="0"/>
                      </a:moveTo>
                      <a:cubicBezTo>
                        <a:pt x="12" y="2"/>
                        <a:pt x="8" y="5"/>
                        <a:pt x="4" y="6"/>
                      </a:cubicBezTo>
                      <a:cubicBezTo>
                        <a:pt x="3" y="6"/>
                        <a:pt x="2" y="5"/>
                        <a:pt x="2" y="7"/>
                      </a:cubicBezTo>
                      <a:cubicBezTo>
                        <a:pt x="2" y="8"/>
                        <a:pt x="1" y="9"/>
                        <a:pt x="0" y="10"/>
                      </a:cubicBezTo>
                      <a:cubicBezTo>
                        <a:pt x="2" y="10"/>
                        <a:pt x="6" y="5"/>
                        <a:pt x="8" y="4"/>
                      </a:cubicBezTo>
                      <a:cubicBezTo>
                        <a:pt x="10" y="3"/>
                        <a:pt x="11" y="3"/>
                        <a:pt x="13" y="2"/>
                      </a:cubicBezTo>
                      <a:cubicBezTo>
                        <a:pt x="14" y="1"/>
                        <a:pt x="16" y="0"/>
                        <a:pt x="15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1" name="Freeform 1487"/>
                <p:cNvSpPr>
                  <a:spLocks/>
                </p:cNvSpPr>
                <p:nvPr/>
              </p:nvSpPr>
              <p:spPr bwMode="auto">
                <a:xfrm>
                  <a:off x="4786" y="2382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1 w 1"/>
                    <a:gd name="T3" fmla="*/ 0 h 1"/>
                    <a:gd name="T4" fmla="*/ 1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0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2" name="Freeform 1488"/>
                <p:cNvSpPr>
                  <a:spLocks/>
                </p:cNvSpPr>
                <p:nvPr/>
              </p:nvSpPr>
              <p:spPr bwMode="auto">
                <a:xfrm>
                  <a:off x="4784" y="2382"/>
                  <a:ext cx="2" cy="1"/>
                </a:xfrm>
                <a:custGeom>
                  <a:avLst/>
                  <a:gdLst>
                    <a:gd name="T0" fmla="*/ 2 w 1"/>
                    <a:gd name="T1" fmla="*/ 1 h 1"/>
                    <a:gd name="T2" fmla="*/ 2 w 1"/>
                    <a:gd name="T3" fmla="*/ 1 h 1"/>
                    <a:gd name="T4" fmla="*/ 2 w 1"/>
                    <a:gd name="T5" fmla="*/ 1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0"/>
                        <a:pt x="1" y="1"/>
                      </a:cubicBezTo>
                      <a:cubicBezTo>
                        <a:pt x="0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3" name="Freeform 1489"/>
                <p:cNvSpPr>
                  <a:spLocks/>
                </p:cNvSpPr>
                <p:nvPr/>
              </p:nvSpPr>
              <p:spPr bwMode="auto">
                <a:xfrm>
                  <a:off x="4784" y="2383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4" name="Freeform 1490"/>
                <p:cNvSpPr>
                  <a:spLocks/>
                </p:cNvSpPr>
                <p:nvPr/>
              </p:nvSpPr>
              <p:spPr bwMode="auto">
                <a:xfrm>
                  <a:off x="4761" y="2391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2 w 1"/>
                    <a:gd name="T3" fmla="*/ 1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5" name="Freeform 1491"/>
                <p:cNvSpPr>
                  <a:spLocks/>
                </p:cNvSpPr>
                <p:nvPr/>
              </p:nvSpPr>
              <p:spPr bwMode="auto">
                <a:xfrm>
                  <a:off x="4761" y="2391"/>
                  <a:ext cx="2" cy="1"/>
                </a:xfrm>
                <a:custGeom>
                  <a:avLst/>
                  <a:gdLst>
                    <a:gd name="T0" fmla="*/ 2 w 1"/>
                    <a:gd name="T1" fmla="*/ 0 h 1"/>
                    <a:gd name="T2" fmla="*/ 0 w 1"/>
                    <a:gd name="T3" fmla="*/ 1 h 1"/>
                    <a:gd name="T4" fmla="*/ 2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0"/>
                        <a:pt x="0" y="1"/>
                      </a:cubicBezTo>
                      <a:cubicBezTo>
                        <a:pt x="1" y="1"/>
                        <a:pt x="0" y="1"/>
                        <a:pt x="1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6" name="Freeform 1492"/>
                <p:cNvSpPr>
                  <a:spLocks/>
                </p:cNvSpPr>
                <p:nvPr/>
              </p:nvSpPr>
              <p:spPr bwMode="auto">
                <a:xfrm>
                  <a:off x="4763" y="2392"/>
                  <a:ext cx="0" cy="0"/>
                </a:xfrm>
                <a:custGeom>
                  <a:avLst/>
                  <a:gdLst>
                    <a:gd name="T0" fmla="*/ 0 60000 65536"/>
                    <a:gd name="T1" fmla="*/ 0 60000 65536"/>
                  </a:gdLst>
                  <a:ahLst/>
                  <a:cxnLst>
                    <a:cxn ang="T0">
                      <a:pos x="0" y="0"/>
                    </a:cxn>
                    <a:cxn ang="T1">
                      <a:pos x="0" y="0"/>
                    </a:cxn>
                  </a:cxnLst>
                  <a:rect l="0" t="0" r="0" b="0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7" name="Freeform 1493"/>
                <p:cNvSpPr>
                  <a:spLocks/>
                </p:cNvSpPr>
                <p:nvPr/>
              </p:nvSpPr>
              <p:spPr bwMode="auto">
                <a:xfrm>
                  <a:off x="4763" y="2394"/>
                  <a:ext cx="1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0 h 1"/>
                    <a:gd name="T4" fmla="*/ 0 w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w 1"/>
                    <a:gd name="T10" fmla="*/ 0 h 1"/>
                    <a:gd name="T11" fmla="*/ 1 w 1"/>
                    <a:gd name="T12" fmla="*/ 1 h 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822708" name="Freeform 1494"/>
                <p:cNvSpPr>
                  <a:spLocks/>
                </p:cNvSpPr>
                <p:nvPr/>
              </p:nvSpPr>
              <p:spPr bwMode="auto">
                <a:xfrm>
                  <a:off x="4758" y="2396"/>
                  <a:ext cx="7" cy="8"/>
                </a:xfrm>
                <a:custGeom>
                  <a:avLst/>
                  <a:gdLst>
                    <a:gd name="T0" fmla="*/ 6 w 5"/>
                    <a:gd name="T1" fmla="*/ 0 h 5"/>
                    <a:gd name="T2" fmla="*/ 0 w 5"/>
                    <a:gd name="T3" fmla="*/ 8 h 5"/>
                    <a:gd name="T4" fmla="*/ 7 w 5"/>
                    <a:gd name="T5" fmla="*/ 2 h 5"/>
                    <a:gd name="T6" fmla="*/ 6 w 5"/>
                    <a:gd name="T7" fmla="*/ 0 h 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"/>
                    <a:gd name="T13" fmla="*/ 0 h 5"/>
                    <a:gd name="T14" fmla="*/ 5 w 5"/>
                    <a:gd name="T15" fmla="*/ 5 h 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" h="5">
                      <a:moveTo>
                        <a:pt x="4" y="0"/>
                      </a:moveTo>
                      <a:cubicBezTo>
                        <a:pt x="3" y="0"/>
                        <a:pt x="0" y="4"/>
                        <a:pt x="0" y="5"/>
                      </a:cubicBezTo>
                      <a:cubicBezTo>
                        <a:pt x="2" y="4"/>
                        <a:pt x="4" y="2"/>
                        <a:pt x="5" y="1"/>
                      </a:cubicBezTo>
                      <a:cubicBezTo>
                        <a:pt x="5" y="1"/>
                        <a:pt x="5" y="0"/>
                        <a:pt x="4" y="0"/>
                      </a:cubicBezTo>
                    </a:path>
                  </a:pathLst>
                </a:custGeom>
                <a:solidFill>
                  <a:srgbClr val="C0C0C0"/>
                </a:solidFill>
                <a:ln w="3175" cap="flat" cmpd="sng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base">
                    <a:spcBef>
                      <a:spcPct val="20000"/>
                    </a:spcBef>
                    <a:spcAft>
                      <a:spcPct val="0"/>
                    </a:spcAft>
                  </a:pPr>
                  <a:endParaRPr lang="de-DE" sz="120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822709" name="Freeform 1496"/>
            <p:cNvSpPr>
              <a:spLocks/>
            </p:cNvSpPr>
            <p:nvPr/>
          </p:nvSpPr>
          <p:spPr bwMode="auto">
            <a:xfrm>
              <a:off x="2096" y="2240"/>
              <a:ext cx="1101" cy="1172"/>
            </a:xfrm>
            <a:custGeom>
              <a:avLst/>
              <a:gdLst>
                <a:gd name="T0" fmla="*/ 1089 w 802"/>
                <a:gd name="T1" fmla="*/ 567 h 854"/>
                <a:gd name="T2" fmla="*/ 1076 w 802"/>
                <a:gd name="T3" fmla="*/ 531 h 854"/>
                <a:gd name="T4" fmla="*/ 1057 w 802"/>
                <a:gd name="T5" fmla="*/ 324 h 854"/>
                <a:gd name="T6" fmla="*/ 1032 w 802"/>
                <a:gd name="T7" fmla="*/ 324 h 854"/>
                <a:gd name="T8" fmla="*/ 1013 w 802"/>
                <a:gd name="T9" fmla="*/ 314 h 854"/>
                <a:gd name="T10" fmla="*/ 991 w 802"/>
                <a:gd name="T11" fmla="*/ 303 h 854"/>
                <a:gd name="T12" fmla="*/ 964 w 802"/>
                <a:gd name="T13" fmla="*/ 281 h 854"/>
                <a:gd name="T14" fmla="*/ 920 w 802"/>
                <a:gd name="T15" fmla="*/ 287 h 854"/>
                <a:gd name="T16" fmla="*/ 880 w 802"/>
                <a:gd name="T17" fmla="*/ 295 h 854"/>
                <a:gd name="T18" fmla="*/ 828 w 802"/>
                <a:gd name="T19" fmla="*/ 292 h 854"/>
                <a:gd name="T20" fmla="*/ 792 w 802"/>
                <a:gd name="T21" fmla="*/ 295 h 854"/>
                <a:gd name="T22" fmla="*/ 745 w 802"/>
                <a:gd name="T23" fmla="*/ 283 h 854"/>
                <a:gd name="T24" fmla="*/ 717 w 802"/>
                <a:gd name="T25" fmla="*/ 269 h 854"/>
                <a:gd name="T26" fmla="*/ 662 w 802"/>
                <a:gd name="T27" fmla="*/ 261 h 854"/>
                <a:gd name="T28" fmla="*/ 601 w 802"/>
                <a:gd name="T29" fmla="*/ 232 h 854"/>
                <a:gd name="T30" fmla="*/ 372 w 802"/>
                <a:gd name="T31" fmla="*/ 0 h 854"/>
                <a:gd name="T32" fmla="*/ 3 w 802"/>
                <a:gd name="T33" fmla="*/ 500 h 854"/>
                <a:gd name="T34" fmla="*/ 34 w 802"/>
                <a:gd name="T35" fmla="*/ 546 h 854"/>
                <a:gd name="T36" fmla="*/ 100 w 802"/>
                <a:gd name="T37" fmla="*/ 613 h 854"/>
                <a:gd name="T38" fmla="*/ 125 w 802"/>
                <a:gd name="T39" fmla="*/ 629 h 854"/>
                <a:gd name="T40" fmla="*/ 154 w 802"/>
                <a:gd name="T41" fmla="*/ 675 h 854"/>
                <a:gd name="T42" fmla="*/ 183 w 802"/>
                <a:gd name="T43" fmla="*/ 756 h 854"/>
                <a:gd name="T44" fmla="*/ 237 w 802"/>
                <a:gd name="T45" fmla="*/ 793 h 854"/>
                <a:gd name="T46" fmla="*/ 277 w 802"/>
                <a:gd name="T47" fmla="*/ 819 h 854"/>
                <a:gd name="T48" fmla="*/ 299 w 802"/>
                <a:gd name="T49" fmla="*/ 818 h 854"/>
                <a:gd name="T50" fmla="*/ 321 w 802"/>
                <a:gd name="T51" fmla="*/ 780 h 854"/>
                <a:gd name="T52" fmla="*/ 347 w 802"/>
                <a:gd name="T53" fmla="*/ 740 h 854"/>
                <a:gd name="T54" fmla="*/ 394 w 802"/>
                <a:gd name="T55" fmla="*/ 736 h 854"/>
                <a:gd name="T56" fmla="*/ 426 w 802"/>
                <a:gd name="T57" fmla="*/ 738 h 854"/>
                <a:gd name="T58" fmla="*/ 450 w 802"/>
                <a:gd name="T59" fmla="*/ 755 h 854"/>
                <a:gd name="T60" fmla="*/ 494 w 802"/>
                <a:gd name="T61" fmla="*/ 806 h 854"/>
                <a:gd name="T62" fmla="*/ 515 w 802"/>
                <a:gd name="T63" fmla="*/ 859 h 854"/>
                <a:gd name="T64" fmla="*/ 544 w 802"/>
                <a:gd name="T65" fmla="*/ 914 h 854"/>
                <a:gd name="T66" fmla="*/ 574 w 802"/>
                <a:gd name="T67" fmla="*/ 962 h 854"/>
                <a:gd name="T68" fmla="*/ 597 w 802"/>
                <a:gd name="T69" fmla="*/ 1007 h 854"/>
                <a:gd name="T70" fmla="*/ 608 w 802"/>
                <a:gd name="T71" fmla="*/ 1048 h 854"/>
                <a:gd name="T72" fmla="*/ 640 w 802"/>
                <a:gd name="T73" fmla="*/ 1109 h 854"/>
                <a:gd name="T74" fmla="*/ 673 w 802"/>
                <a:gd name="T75" fmla="*/ 1125 h 854"/>
                <a:gd name="T76" fmla="*/ 688 w 802"/>
                <a:gd name="T77" fmla="*/ 1131 h 854"/>
                <a:gd name="T78" fmla="*/ 711 w 802"/>
                <a:gd name="T79" fmla="*/ 1147 h 854"/>
                <a:gd name="T80" fmla="*/ 736 w 802"/>
                <a:gd name="T81" fmla="*/ 1146 h 854"/>
                <a:gd name="T82" fmla="*/ 755 w 802"/>
                <a:gd name="T83" fmla="*/ 1154 h 854"/>
                <a:gd name="T84" fmla="*/ 770 w 802"/>
                <a:gd name="T85" fmla="*/ 1168 h 854"/>
                <a:gd name="T86" fmla="*/ 791 w 802"/>
                <a:gd name="T87" fmla="*/ 1157 h 854"/>
                <a:gd name="T88" fmla="*/ 788 w 802"/>
                <a:gd name="T89" fmla="*/ 1153 h 854"/>
                <a:gd name="T90" fmla="*/ 783 w 802"/>
                <a:gd name="T91" fmla="*/ 1139 h 854"/>
                <a:gd name="T92" fmla="*/ 783 w 802"/>
                <a:gd name="T93" fmla="*/ 1124 h 854"/>
                <a:gd name="T94" fmla="*/ 770 w 802"/>
                <a:gd name="T95" fmla="*/ 1109 h 854"/>
                <a:gd name="T96" fmla="*/ 772 w 802"/>
                <a:gd name="T97" fmla="*/ 1098 h 854"/>
                <a:gd name="T98" fmla="*/ 767 w 802"/>
                <a:gd name="T99" fmla="*/ 1057 h 854"/>
                <a:gd name="T100" fmla="*/ 773 w 802"/>
                <a:gd name="T101" fmla="*/ 1020 h 854"/>
                <a:gd name="T102" fmla="*/ 807 w 802"/>
                <a:gd name="T103" fmla="*/ 930 h 854"/>
                <a:gd name="T104" fmla="*/ 837 w 802"/>
                <a:gd name="T105" fmla="*/ 895 h 854"/>
                <a:gd name="T106" fmla="*/ 873 w 802"/>
                <a:gd name="T107" fmla="*/ 869 h 854"/>
                <a:gd name="T108" fmla="*/ 898 w 802"/>
                <a:gd name="T109" fmla="*/ 859 h 854"/>
                <a:gd name="T110" fmla="*/ 958 w 802"/>
                <a:gd name="T111" fmla="*/ 819 h 854"/>
                <a:gd name="T112" fmla="*/ 966 w 802"/>
                <a:gd name="T113" fmla="*/ 801 h 854"/>
                <a:gd name="T114" fmla="*/ 986 w 802"/>
                <a:gd name="T115" fmla="*/ 780 h 854"/>
                <a:gd name="T116" fmla="*/ 999 w 802"/>
                <a:gd name="T117" fmla="*/ 740 h 854"/>
                <a:gd name="T118" fmla="*/ 1004 w 802"/>
                <a:gd name="T119" fmla="*/ 771 h 854"/>
                <a:gd name="T120" fmla="*/ 1085 w 802"/>
                <a:gd name="T121" fmla="*/ 707 h 854"/>
                <a:gd name="T122" fmla="*/ 1085 w 802"/>
                <a:gd name="T123" fmla="*/ 659 h 854"/>
                <a:gd name="T124" fmla="*/ 1100 w 802"/>
                <a:gd name="T125" fmla="*/ 612 h 85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02"/>
                <a:gd name="T190" fmla="*/ 0 h 854"/>
                <a:gd name="T191" fmla="*/ 802 w 802"/>
                <a:gd name="T192" fmla="*/ 854 h 85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02" h="854">
                  <a:moveTo>
                    <a:pt x="802" y="438"/>
                  </a:moveTo>
                  <a:cubicBezTo>
                    <a:pt x="801" y="437"/>
                    <a:pt x="802" y="436"/>
                    <a:pt x="802" y="436"/>
                  </a:cubicBezTo>
                  <a:cubicBezTo>
                    <a:pt x="801" y="435"/>
                    <a:pt x="800" y="434"/>
                    <a:pt x="800" y="433"/>
                  </a:cubicBezTo>
                  <a:cubicBezTo>
                    <a:pt x="800" y="433"/>
                    <a:pt x="800" y="433"/>
                    <a:pt x="800" y="433"/>
                  </a:cubicBezTo>
                  <a:cubicBezTo>
                    <a:pt x="800" y="433"/>
                    <a:pt x="800" y="433"/>
                    <a:pt x="800" y="433"/>
                  </a:cubicBezTo>
                  <a:cubicBezTo>
                    <a:pt x="799" y="433"/>
                    <a:pt x="801" y="427"/>
                    <a:pt x="801" y="426"/>
                  </a:cubicBezTo>
                  <a:cubicBezTo>
                    <a:pt x="800" y="424"/>
                    <a:pt x="799" y="427"/>
                    <a:pt x="798" y="427"/>
                  </a:cubicBezTo>
                  <a:cubicBezTo>
                    <a:pt x="796" y="426"/>
                    <a:pt x="797" y="423"/>
                    <a:pt x="797" y="422"/>
                  </a:cubicBezTo>
                  <a:cubicBezTo>
                    <a:pt x="797" y="422"/>
                    <a:pt x="796" y="422"/>
                    <a:pt x="796" y="422"/>
                  </a:cubicBezTo>
                  <a:cubicBezTo>
                    <a:pt x="796" y="422"/>
                    <a:pt x="796" y="420"/>
                    <a:pt x="796" y="420"/>
                  </a:cubicBezTo>
                  <a:cubicBezTo>
                    <a:pt x="795" y="419"/>
                    <a:pt x="795" y="418"/>
                    <a:pt x="794" y="417"/>
                  </a:cubicBezTo>
                  <a:cubicBezTo>
                    <a:pt x="792" y="416"/>
                    <a:pt x="792" y="416"/>
                    <a:pt x="792" y="414"/>
                  </a:cubicBezTo>
                  <a:cubicBezTo>
                    <a:pt x="792" y="414"/>
                    <a:pt x="792" y="413"/>
                    <a:pt x="793" y="413"/>
                  </a:cubicBezTo>
                  <a:cubicBezTo>
                    <a:pt x="793" y="413"/>
                    <a:pt x="794" y="411"/>
                    <a:pt x="794" y="411"/>
                  </a:cubicBezTo>
                  <a:cubicBezTo>
                    <a:pt x="794" y="411"/>
                    <a:pt x="794" y="411"/>
                    <a:pt x="794" y="410"/>
                  </a:cubicBezTo>
                  <a:cubicBezTo>
                    <a:pt x="794" y="410"/>
                    <a:pt x="794" y="410"/>
                    <a:pt x="794" y="410"/>
                  </a:cubicBezTo>
                  <a:cubicBezTo>
                    <a:pt x="792" y="412"/>
                    <a:pt x="792" y="409"/>
                    <a:pt x="792" y="408"/>
                  </a:cubicBezTo>
                  <a:cubicBezTo>
                    <a:pt x="791" y="407"/>
                    <a:pt x="791" y="407"/>
                    <a:pt x="790" y="407"/>
                  </a:cubicBezTo>
                  <a:cubicBezTo>
                    <a:pt x="790" y="406"/>
                    <a:pt x="791" y="406"/>
                    <a:pt x="791" y="405"/>
                  </a:cubicBezTo>
                  <a:cubicBezTo>
                    <a:pt x="791" y="404"/>
                    <a:pt x="790" y="405"/>
                    <a:pt x="790" y="404"/>
                  </a:cubicBezTo>
                  <a:cubicBezTo>
                    <a:pt x="789" y="404"/>
                    <a:pt x="788" y="403"/>
                    <a:pt x="788" y="401"/>
                  </a:cubicBezTo>
                  <a:cubicBezTo>
                    <a:pt x="789" y="401"/>
                    <a:pt x="790" y="400"/>
                    <a:pt x="790" y="399"/>
                  </a:cubicBezTo>
                  <a:cubicBezTo>
                    <a:pt x="790" y="400"/>
                    <a:pt x="787" y="398"/>
                    <a:pt x="788" y="398"/>
                  </a:cubicBezTo>
                  <a:cubicBezTo>
                    <a:pt x="787" y="398"/>
                    <a:pt x="786" y="398"/>
                    <a:pt x="785" y="397"/>
                  </a:cubicBezTo>
                  <a:cubicBezTo>
                    <a:pt x="782" y="395"/>
                    <a:pt x="782" y="391"/>
                    <a:pt x="784" y="388"/>
                  </a:cubicBezTo>
                  <a:cubicBezTo>
                    <a:pt x="783" y="388"/>
                    <a:pt x="783" y="387"/>
                    <a:pt x="784" y="387"/>
                  </a:cubicBezTo>
                  <a:cubicBezTo>
                    <a:pt x="784" y="386"/>
                    <a:pt x="784" y="386"/>
                    <a:pt x="784" y="385"/>
                  </a:cubicBezTo>
                  <a:cubicBezTo>
                    <a:pt x="785" y="384"/>
                    <a:pt x="784" y="384"/>
                    <a:pt x="784" y="384"/>
                  </a:cubicBezTo>
                  <a:cubicBezTo>
                    <a:pt x="784" y="383"/>
                    <a:pt x="783" y="381"/>
                    <a:pt x="782" y="380"/>
                  </a:cubicBezTo>
                  <a:cubicBezTo>
                    <a:pt x="782" y="380"/>
                    <a:pt x="783" y="379"/>
                    <a:pt x="783" y="378"/>
                  </a:cubicBezTo>
                  <a:cubicBezTo>
                    <a:pt x="783" y="379"/>
                    <a:pt x="782" y="377"/>
                    <a:pt x="782" y="377"/>
                  </a:cubicBezTo>
                  <a:cubicBezTo>
                    <a:pt x="782" y="376"/>
                    <a:pt x="781" y="376"/>
                    <a:pt x="780" y="375"/>
                  </a:cubicBezTo>
                  <a:cubicBezTo>
                    <a:pt x="780" y="374"/>
                    <a:pt x="780" y="373"/>
                    <a:pt x="779" y="371"/>
                  </a:cubicBezTo>
                  <a:cubicBezTo>
                    <a:pt x="779" y="371"/>
                    <a:pt x="778" y="370"/>
                    <a:pt x="778" y="369"/>
                  </a:cubicBezTo>
                  <a:cubicBezTo>
                    <a:pt x="777" y="370"/>
                    <a:pt x="777" y="369"/>
                    <a:pt x="777" y="368"/>
                  </a:cubicBezTo>
                  <a:cubicBezTo>
                    <a:pt x="778" y="369"/>
                    <a:pt x="776" y="367"/>
                    <a:pt x="776" y="367"/>
                  </a:cubicBezTo>
                  <a:cubicBezTo>
                    <a:pt x="776" y="367"/>
                    <a:pt x="775" y="367"/>
                    <a:pt x="775" y="366"/>
                  </a:cubicBezTo>
                  <a:cubicBezTo>
                    <a:pt x="773" y="365"/>
                    <a:pt x="772" y="361"/>
                    <a:pt x="770" y="361"/>
                  </a:cubicBezTo>
                  <a:cubicBezTo>
                    <a:pt x="769" y="319"/>
                    <a:pt x="770" y="278"/>
                    <a:pt x="770" y="236"/>
                  </a:cubicBezTo>
                  <a:cubicBezTo>
                    <a:pt x="769" y="236"/>
                    <a:pt x="769" y="236"/>
                    <a:pt x="768" y="236"/>
                  </a:cubicBezTo>
                  <a:cubicBezTo>
                    <a:pt x="770" y="235"/>
                    <a:pt x="765" y="233"/>
                    <a:pt x="765" y="236"/>
                  </a:cubicBezTo>
                  <a:cubicBezTo>
                    <a:pt x="764" y="235"/>
                    <a:pt x="763" y="235"/>
                    <a:pt x="764" y="234"/>
                  </a:cubicBezTo>
                  <a:cubicBezTo>
                    <a:pt x="763" y="234"/>
                    <a:pt x="760" y="232"/>
                    <a:pt x="759" y="234"/>
                  </a:cubicBezTo>
                  <a:cubicBezTo>
                    <a:pt x="759" y="235"/>
                    <a:pt x="760" y="234"/>
                    <a:pt x="760" y="234"/>
                  </a:cubicBezTo>
                  <a:cubicBezTo>
                    <a:pt x="760" y="234"/>
                    <a:pt x="761" y="235"/>
                    <a:pt x="761" y="235"/>
                  </a:cubicBezTo>
                  <a:cubicBezTo>
                    <a:pt x="761" y="236"/>
                    <a:pt x="760" y="235"/>
                    <a:pt x="760" y="235"/>
                  </a:cubicBezTo>
                  <a:cubicBezTo>
                    <a:pt x="756" y="238"/>
                    <a:pt x="758" y="233"/>
                    <a:pt x="758" y="233"/>
                  </a:cubicBezTo>
                  <a:cubicBezTo>
                    <a:pt x="756" y="233"/>
                    <a:pt x="756" y="235"/>
                    <a:pt x="756" y="235"/>
                  </a:cubicBezTo>
                  <a:cubicBezTo>
                    <a:pt x="754" y="236"/>
                    <a:pt x="755" y="235"/>
                    <a:pt x="755" y="235"/>
                  </a:cubicBezTo>
                  <a:cubicBezTo>
                    <a:pt x="755" y="235"/>
                    <a:pt x="756" y="234"/>
                    <a:pt x="754" y="235"/>
                  </a:cubicBezTo>
                  <a:cubicBezTo>
                    <a:pt x="753" y="235"/>
                    <a:pt x="754" y="236"/>
                    <a:pt x="753" y="236"/>
                  </a:cubicBezTo>
                  <a:cubicBezTo>
                    <a:pt x="753" y="236"/>
                    <a:pt x="752" y="236"/>
                    <a:pt x="752" y="236"/>
                  </a:cubicBezTo>
                  <a:cubicBezTo>
                    <a:pt x="752" y="236"/>
                    <a:pt x="752" y="235"/>
                    <a:pt x="751" y="235"/>
                  </a:cubicBezTo>
                  <a:cubicBezTo>
                    <a:pt x="751" y="235"/>
                    <a:pt x="751" y="236"/>
                    <a:pt x="751" y="236"/>
                  </a:cubicBezTo>
                  <a:cubicBezTo>
                    <a:pt x="750" y="236"/>
                    <a:pt x="750" y="237"/>
                    <a:pt x="749" y="237"/>
                  </a:cubicBezTo>
                  <a:cubicBezTo>
                    <a:pt x="747" y="236"/>
                    <a:pt x="749" y="235"/>
                    <a:pt x="749" y="235"/>
                  </a:cubicBezTo>
                  <a:cubicBezTo>
                    <a:pt x="749" y="235"/>
                    <a:pt x="750" y="234"/>
                    <a:pt x="749" y="234"/>
                  </a:cubicBezTo>
                  <a:cubicBezTo>
                    <a:pt x="749" y="233"/>
                    <a:pt x="749" y="234"/>
                    <a:pt x="748" y="234"/>
                  </a:cubicBezTo>
                  <a:cubicBezTo>
                    <a:pt x="749" y="234"/>
                    <a:pt x="747" y="235"/>
                    <a:pt x="747" y="235"/>
                  </a:cubicBezTo>
                  <a:cubicBezTo>
                    <a:pt x="747" y="235"/>
                    <a:pt x="747" y="233"/>
                    <a:pt x="746" y="233"/>
                  </a:cubicBezTo>
                  <a:cubicBezTo>
                    <a:pt x="746" y="233"/>
                    <a:pt x="744" y="233"/>
                    <a:pt x="744" y="232"/>
                  </a:cubicBezTo>
                  <a:cubicBezTo>
                    <a:pt x="743" y="231"/>
                    <a:pt x="747" y="228"/>
                    <a:pt x="743" y="229"/>
                  </a:cubicBezTo>
                  <a:cubicBezTo>
                    <a:pt x="743" y="232"/>
                    <a:pt x="738" y="231"/>
                    <a:pt x="741" y="229"/>
                  </a:cubicBezTo>
                  <a:cubicBezTo>
                    <a:pt x="740" y="229"/>
                    <a:pt x="739" y="230"/>
                    <a:pt x="739" y="230"/>
                  </a:cubicBezTo>
                  <a:cubicBezTo>
                    <a:pt x="738" y="230"/>
                    <a:pt x="737" y="229"/>
                    <a:pt x="738" y="229"/>
                  </a:cubicBezTo>
                  <a:cubicBezTo>
                    <a:pt x="739" y="229"/>
                    <a:pt x="740" y="228"/>
                    <a:pt x="739" y="227"/>
                  </a:cubicBezTo>
                  <a:cubicBezTo>
                    <a:pt x="738" y="227"/>
                    <a:pt x="737" y="229"/>
                    <a:pt x="736" y="229"/>
                  </a:cubicBezTo>
                  <a:cubicBezTo>
                    <a:pt x="737" y="228"/>
                    <a:pt x="738" y="226"/>
                    <a:pt x="736" y="225"/>
                  </a:cubicBezTo>
                  <a:cubicBezTo>
                    <a:pt x="737" y="229"/>
                    <a:pt x="735" y="226"/>
                    <a:pt x="734" y="226"/>
                  </a:cubicBezTo>
                  <a:cubicBezTo>
                    <a:pt x="734" y="226"/>
                    <a:pt x="732" y="229"/>
                    <a:pt x="732" y="226"/>
                  </a:cubicBezTo>
                  <a:cubicBezTo>
                    <a:pt x="732" y="227"/>
                    <a:pt x="733" y="225"/>
                    <a:pt x="733" y="225"/>
                  </a:cubicBezTo>
                  <a:cubicBezTo>
                    <a:pt x="734" y="223"/>
                    <a:pt x="732" y="225"/>
                    <a:pt x="731" y="225"/>
                  </a:cubicBezTo>
                  <a:cubicBezTo>
                    <a:pt x="727" y="225"/>
                    <a:pt x="731" y="223"/>
                    <a:pt x="728" y="223"/>
                  </a:cubicBezTo>
                  <a:cubicBezTo>
                    <a:pt x="730" y="225"/>
                    <a:pt x="725" y="225"/>
                    <a:pt x="727" y="222"/>
                  </a:cubicBezTo>
                  <a:cubicBezTo>
                    <a:pt x="723" y="224"/>
                    <a:pt x="726" y="220"/>
                    <a:pt x="726" y="220"/>
                  </a:cubicBezTo>
                  <a:cubicBezTo>
                    <a:pt x="726" y="218"/>
                    <a:pt x="724" y="221"/>
                    <a:pt x="724" y="221"/>
                  </a:cubicBezTo>
                  <a:cubicBezTo>
                    <a:pt x="723" y="222"/>
                    <a:pt x="723" y="219"/>
                    <a:pt x="722" y="219"/>
                  </a:cubicBezTo>
                  <a:cubicBezTo>
                    <a:pt x="721" y="218"/>
                    <a:pt x="722" y="221"/>
                    <a:pt x="722" y="221"/>
                  </a:cubicBezTo>
                  <a:cubicBezTo>
                    <a:pt x="720" y="222"/>
                    <a:pt x="720" y="220"/>
                    <a:pt x="719" y="219"/>
                  </a:cubicBezTo>
                  <a:cubicBezTo>
                    <a:pt x="718" y="219"/>
                    <a:pt x="716" y="218"/>
                    <a:pt x="716" y="216"/>
                  </a:cubicBezTo>
                  <a:cubicBezTo>
                    <a:pt x="717" y="215"/>
                    <a:pt x="717" y="215"/>
                    <a:pt x="716" y="214"/>
                  </a:cubicBezTo>
                  <a:cubicBezTo>
                    <a:pt x="716" y="215"/>
                    <a:pt x="715" y="217"/>
                    <a:pt x="714" y="216"/>
                  </a:cubicBezTo>
                  <a:cubicBezTo>
                    <a:pt x="714" y="215"/>
                    <a:pt x="713" y="213"/>
                    <a:pt x="713" y="211"/>
                  </a:cubicBezTo>
                  <a:cubicBezTo>
                    <a:pt x="713" y="212"/>
                    <a:pt x="710" y="212"/>
                    <a:pt x="709" y="211"/>
                  </a:cubicBezTo>
                  <a:cubicBezTo>
                    <a:pt x="709" y="211"/>
                    <a:pt x="708" y="209"/>
                    <a:pt x="708" y="209"/>
                  </a:cubicBezTo>
                  <a:cubicBezTo>
                    <a:pt x="707" y="208"/>
                    <a:pt x="708" y="208"/>
                    <a:pt x="707" y="208"/>
                  </a:cubicBezTo>
                  <a:cubicBezTo>
                    <a:pt x="707" y="208"/>
                    <a:pt x="707" y="210"/>
                    <a:pt x="707" y="210"/>
                  </a:cubicBezTo>
                  <a:cubicBezTo>
                    <a:pt x="705" y="210"/>
                    <a:pt x="706" y="208"/>
                    <a:pt x="706" y="208"/>
                  </a:cubicBezTo>
                  <a:cubicBezTo>
                    <a:pt x="706" y="208"/>
                    <a:pt x="707" y="207"/>
                    <a:pt x="706" y="207"/>
                  </a:cubicBezTo>
                  <a:cubicBezTo>
                    <a:pt x="706" y="206"/>
                    <a:pt x="704" y="208"/>
                    <a:pt x="704" y="208"/>
                  </a:cubicBezTo>
                  <a:cubicBezTo>
                    <a:pt x="705" y="206"/>
                    <a:pt x="704" y="206"/>
                    <a:pt x="702" y="205"/>
                  </a:cubicBezTo>
                  <a:cubicBezTo>
                    <a:pt x="701" y="205"/>
                    <a:pt x="700" y="204"/>
                    <a:pt x="698" y="204"/>
                  </a:cubicBezTo>
                  <a:cubicBezTo>
                    <a:pt x="696" y="203"/>
                    <a:pt x="697" y="209"/>
                    <a:pt x="695" y="209"/>
                  </a:cubicBezTo>
                  <a:cubicBezTo>
                    <a:pt x="696" y="204"/>
                    <a:pt x="694" y="210"/>
                    <a:pt x="694" y="210"/>
                  </a:cubicBezTo>
                  <a:cubicBezTo>
                    <a:pt x="693" y="211"/>
                    <a:pt x="692" y="209"/>
                    <a:pt x="691" y="209"/>
                  </a:cubicBezTo>
                  <a:cubicBezTo>
                    <a:pt x="691" y="209"/>
                    <a:pt x="691" y="210"/>
                    <a:pt x="691" y="210"/>
                  </a:cubicBezTo>
                  <a:cubicBezTo>
                    <a:pt x="690" y="211"/>
                    <a:pt x="689" y="211"/>
                    <a:pt x="688" y="211"/>
                  </a:cubicBezTo>
                  <a:cubicBezTo>
                    <a:pt x="687" y="211"/>
                    <a:pt x="685" y="211"/>
                    <a:pt x="684" y="211"/>
                  </a:cubicBezTo>
                  <a:cubicBezTo>
                    <a:pt x="683" y="211"/>
                    <a:pt x="684" y="210"/>
                    <a:pt x="684" y="210"/>
                  </a:cubicBezTo>
                  <a:cubicBezTo>
                    <a:pt x="684" y="210"/>
                    <a:pt x="682" y="210"/>
                    <a:pt x="683" y="210"/>
                  </a:cubicBezTo>
                  <a:cubicBezTo>
                    <a:pt x="682" y="209"/>
                    <a:pt x="680" y="212"/>
                    <a:pt x="680" y="209"/>
                  </a:cubicBezTo>
                  <a:cubicBezTo>
                    <a:pt x="679" y="211"/>
                    <a:pt x="679" y="210"/>
                    <a:pt x="678" y="208"/>
                  </a:cubicBezTo>
                  <a:cubicBezTo>
                    <a:pt x="677" y="206"/>
                    <a:pt x="677" y="206"/>
                    <a:pt x="675" y="205"/>
                  </a:cubicBezTo>
                  <a:cubicBezTo>
                    <a:pt x="674" y="208"/>
                    <a:pt x="671" y="207"/>
                    <a:pt x="670" y="209"/>
                  </a:cubicBezTo>
                  <a:cubicBezTo>
                    <a:pt x="668" y="211"/>
                    <a:pt x="668" y="209"/>
                    <a:pt x="666" y="209"/>
                  </a:cubicBezTo>
                  <a:cubicBezTo>
                    <a:pt x="665" y="209"/>
                    <a:pt x="665" y="210"/>
                    <a:pt x="665" y="211"/>
                  </a:cubicBezTo>
                  <a:cubicBezTo>
                    <a:pt x="665" y="211"/>
                    <a:pt x="666" y="212"/>
                    <a:pt x="665" y="212"/>
                  </a:cubicBezTo>
                  <a:cubicBezTo>
                    <a:pt x="665" y="213"/>
                    <a:pt x="664" y="212"/>
                    <a:pt x="664" y="212"/>
                  </a:cubicBezTo>
                  <a:cubicBezTo>
                    <a:pt x="663" y="212"/>
                    <a:pt x="663" y="211"/>
                    <a:pt x="662" y="211"/>
                  </a:cubicBezTo>
                  <a:cubicBezTo>
                    <a:pt x="661" y="212"/>
                    <a:pt x="661" y="213"/>
                    <a:pt x="661" y="213"/>
                  </a:cubicBezTo>
                  <a:cubicBezTo>
                    <a:pt x="659" y="213"/>
                    <a:pt x="657" y="211"/>
                    <a:pt x="654" y="209"/>
                  </a:cubicBezTo>
                  <a:cubicBezTo>
                    <a:pt x="655" y="211"/>
                    <a:pt x="653" y="212"/>
                    <a:pt x="651" y="212"/>
                  </a:cubicBezTo>
                  <a:cubicBezTo>
                    <a:pt x="651" y="211"/>
                    <a:pt x="651" y="211"/>
                    <a:pt x="650" y="211"/>
                  </a:cubicBezTo>
                  <a:cubicBezTo>
                    <a:pt x="651" y="212"/>
                    <a:pt x="651" y="213"/>
                    <a:pt x="649" y="213"/>
                  </a:cubicBezTo>
                  <a:cubicBezTo>
                    <a:pt x="649" y="213"/>
                    <a:pt x="649" y="212"/>
                    <a:pt x="649" y="212"/>
                  </a:cubicBezTo>
                  <a:cubicBezTo>
                    <a:pt x="648" y="214"/>
                    <a:pt x="647" y="213"/>
                    <a:pt x="644" y="212"/>
                  </a:cubicBezTo>
                  <a:cubicBezTo>
                    <a:pt x="645" y="216"/>
                    <a:pt x="640" y="211"/>
                    <a:pt x="641" y="215"/>
                  </a:cubicBezTo>
                  <a:cubicBezTo>
                    <a:pt x="640" y="215"/>
                    <a:pt x="639" y="216"/>
                    <a:pt x="640" y="216"/>
                  </a:cubicBezTo>
                  <a:cubicBezTo>
                    <a:pt x="640" y="219"/>
                    <a:pt x="640" y="220"/>
                    <a:pt x="637" y="220"/>
                  </a:cubicBezTo>
                  <a:cubicBezTo>
                    <a:pt x="635" y="221"/>
                    <a:pt x="634" y="218"/>
                    <a:pt x="633" y="219"/>
                  </a:cubicBezTo>
                  <a:cubicBezTo>
                    <a:pt x="631" y="220"/>
                    <a:pt x="632" y="223"/>
                    <a:pt x="631" y="225"/>
                  </a:cubicBezTo>
                  <a:cubicBezTo>
                    <a:pt x="628" y="227"/>
                    <a:pt x="628" y="224"/>
                    <a:pt x="627" y="222"/>
                  </a:cubicBezTo>
                  <a:cubicBezTo>
                    <a:pt x="627" y="221"/>
                    <a:pt x="625" y="218"/>
                    <a:pt x="624" y="218"/>
                  </a:cubicBezTo>
                  <a:cubicBezTo>
                    <a:pt x="623" y="218"/>
                    <a:pt x="622" y="218"/>
                    <a:pt x="621" y="218"/>
                  </a:cubicBezTo>
                  <a:cubicBezTo>
                    <a:pt x="618" y="218"/>
                    <a:pt x="620" y="214"/>
                    <a:pt x="616" y="215"/>
                  </a:cubicBezTo>
                  <a:cubicBezTo>
                    <a:pt x="615" y="215"/>
                    <a:pt x="613" y="214"/>
                    <a:pt x="612" y="213"/>
                  </a:cubicBezTo>
                  <a:cubicBezTo>
                    <a:pt x="612" y="211"/>
                    <a:pt x="614" y="211"/>
                    <a:pt x="614" y="210"/>
                  </a:cubicBezTo>
                  <a:cubicBezTo>
                    <a:pt x="615" y="208"/>
                    <a:pt x="612" y="209"/>
                    <a:pt x="611" y="208"/>
                  </a:cubicBezTo>
                  <a:cubicBezTo>
                    <a:pt x="609" y="206"/>
                    <a:pt x="609" y="208"/>
                    <a:pt x="608" y="209"/>
                  </a:cubicBezTo>
                  <a:cubicBezTo>
                    <a:pt x="608" y="212"/>
                    <a:pt x="606" y="216"/>
                    <a:pt x="603" y="213"/>
                  </a:cubicBezTo>
                  <a:cubicBezTo>
                    <a:pt x="602" y="212"/>
                    <a:pt x="603" y="211"/>
                    <a:pt x="601" y="210"/>
                  </a:cubicBezTo>
                  <a:cubicBezTo>
                    <a:pt x="599" y="210"/>
                    <a:pt x="599" y="212"/>
                    <a:pt x="598" y="212"/>
                  </a:cubicBezTo>
                  <a:cubicBezTo>
                    <a:pt x="595" y="212"/>
                    <a:pt x="596" y="206"/>
                    <a:pt x="595" y="204"/>
                  </a:cubicBezTo>
                  <a:cubicBezTo>
                    <a:pt x="593" y="203"/>
                    <a:pt x="592" y="205"/>
                    <a:pt x="591" y="205"/>
                  </a:cubicBezTo>
                  <a:cubicBezTo>
                    <a:pt x="590" y="205"/>
                    <a:pt x="589" y="202"/>
                    <a:pt x="590" y="205"/>
                  </a:cubicBezTo>
                  <a:cubicBezTo>
                    <a:pt x="590" y="207"/>
                    <a:pt x="591" y="208"/>
                    <a:pt x="590" y="209"/>
                  </a:cubicBezTo>
                  <a:cubicBezTo>
                    <a:pt x="590" y="210"/>
                    <a:pt x="588" y="213"/>
                    <a:pt x="587" y="213"/>
                  </a:cubicBezTo>
                  <a:cubicBezTo>
                    <a:pt x="586" y="213"/>
                    <a:pt x="586" y="212"/>
                    <a:pt x="585" y="212"/>
                  </a:cubicBezTo>
                  <a:cubicBezTo>
                    <a:pt x="583" y="212"/>
                    <a:pt x="585" y="213"/>
                    <a:pt x="586" y="213"/>
                  </a:cubicBezTo>
                  <a:cubicBezTo>
                    <a:pt x="587" y="214"/>
                    <a:pt x="586" y="215"/>
                    <a:pt x="585" y="215"/>
                  </a:cubicBezTo>
                  <a:cubicBezTo>
                    <a:pt x="583" y="216"/>
                    <a:pt x="584" y="217"/>
                    <a:pt x="584" y="218"/>
                  </a:cubicBezTo>
                  <a:cubicBezTo>
                    <a:pt x="583" y="220"/>
                    <a:pt x="584" y="225"/>
                    <a:pt x="579" y="222"/>
                  </a:cubicBezTo>
                  <a:cubicBezTo>
                    <a:pt x="578" y="221"/>
                    <a:pt x="577" y="217"/>
                    <a:pt x="577" y="215"/>
                  </a:cubicBezTo>
                  <a:cubicBezTo>
                    <a:pt x="577" y="214"/>
                    <a:pt x="579" y="214"/>
                    <a:pt x="579" y="213"/>
                  </a:cubicBezTo>
                  <a:cubicBezTo>
                    <a:pt x="579" y="212"/>
                    <a:pt x="578" y="208"/>
                    <a:pt x="577" y="208"/>
                  </a:cubicBezTo>
                  <a:cubicBezTo>
                    <a:pt x="576" y="207"/>
                    <a:pt x="574" y="208"/>
                    <a:pt x="574" y="209"/>
                  </a:cubicBezTo>
                  <a:cubicBezTo>
                    <a:pt x="574" y="213"/>
                    <a:pt x="572" y="210"/>
                    <a:pt x="570" y="209"/>
                  </a:cubicBezTo>
                  <a:cubicBezTo>
                    <a:pt x="570" y="211"/>
                    <a:pt x="570" y="211"/>
                    <a:pt x="569" y="211"/>
                  </a:cubicBezTo>
                  <a:cubicBezTo>
                    <a:pt x="569" y="211"/>
                    <a:pt x="569" y="210"/>
                    <a:pt x="568" y="211"/>
                  </a:cubicBezTo>
                  <a:cubicBezTo>
                    <a:pt x="568" y="211"/>
                    <a:pt x="568" y="212"/>
                    <a:pt x="568" y="213"/>
                  </a:cubicBezTo>
                  <a:cubicBezTo>
                    <a:pt x="566" y="216"/>
                    <a:pt x="560" y="216"/>
                    <a:pt x="561" y="212"/>
                  </a:cubicBezTo>
                  <a:cubicBezTo>
                    <a:pt x="562" y="209"/>
                    <a:pt x="561" y="207"/>
                    <a:pt x="558" y="207"/>
                  </a:cubicBezTo>
                  <a:cubicBezTo>
                    <a:pt x="556" y="207"/>
                    <a:pt x="556" y="208"/>
                    <a:pt x="554" y="208"/>
                  </a:cubicBezTo>
                  <a:cubicBezTo>
                    <a:pt x="552" y="208"/>
                    <a:pt x="553" y="204"/>
                    <a:pt x="552" y="203"/>
                  </a:cubicBezTo>
                  <a:cubicBezTo>
                    <a:pt x="549" y="199"/>
                    <a:pt x="547" y="203"/>
                    <a:pt x="545" y="205"/>
                  </a:cubicBezTo>
                  <a:cubicBezTo>
                    <a:pt x="544" y="206"/>
                    <a:pt x="543" y="205"/>
                    <a:pt x="543" y="206"/>
                  </a:cubicBezTo>
                  <a:cubicBezTo>
                    <a:pt x="543" y="205"/>
                    <a:pt x="542" y="207"/>
                    <a:pt x="542" y="207"/>
                  </a:cubicBezTo>
                  <a:cubicBezTo>
                    <a:pt x="542" y="207"/>
                    <a:pt x="542" y="209"/>
                    <a:pt x="541" y="209"/>
                  </a:cubicBezTo>
                  <a:cubicBezTo>
                    <a:pt x="540" y="211"/>
                    <a:pt x="538" y="212"/>
                    <a:pt x="535" y="212"/>
                  </a:cubicBezTo>
                  <a:cubicBezTo>
                    <a:pt x="535" y="212"/>
                    <a:pt x="532" y="210"/>
                    <a:pt x="531" y="210"/>
                  </a:cubicBezTo>
                  <a:cubicBezTo>
                    <a:pt x="530" y="210"/>
                    <a:pt x="530" y="209"/>
                    <a:pt x="529" y="209"/>
                  </a:cubicBezTo>
                  <a:cubicBezTo>
                    <a:pt x="529" y="207"/>
                    <a:pt x="530" y="208"/>
                    <a:pt x="530" y="207"/>
                  </a:cubicBezTo>
                  <a:cubicBezTo>
                    <a:pt x="530" y="207"/>
                    <a:pt x="532" y="207"/>
                    <a:pt x="531" y="206"/>
                  </a:cubicBezTo>
                  <a:cubicBezTo>
                    <a:pt x="531" y="206"/>
                    <a:pt x="530" y="205"/>
                    <a:pt x="530" y="205"/>
                  </a:cubicBezTo>
                  <a:cubicBezTo>
                    <a:pt x="530" y="204"/>
                    <a:pt x="531" y="203"/>
                    <a:pt x="531" y="201"/>
                  </a:cubicBezTo>
                  <a:cubicBezTo>
                    <a:pt x="530" y="201"/>
                    <a:pt x="529" y="201"/>
                    <a:pt x="528" y="201"/>
                  </a:cubicBezTo>
                  <a:cubicBezTo>
                    <a:pt x="526" y="201"/>
                    <a:pt x="524" y="200"/>
                    <a:pt x="523" y="200"/>
                  </a:cubicBezTo>
                  <a:cubicBezTo>
                    <a:pt x="523" y="199"/>
                    <a:pt x="522" y="197"/>
                    <a:pt x="522" y="197"/>
                  </a:cubicBezTo>
                  <a:cubicBezTo>
                    <a:pt x="522" y="198"/>
                    <a:pt x="524" y="198"/>
                    <a:pt x="522" y="196"/>
                  </a:cubicBezTo>
                  <a:cubicBezTo>
                    <a:pt x="520" y="194"/>
                    <a:pt x="522" y="194"/>
                    <a:pt x="522" y="192"/>
                  </a:cubicBezTo>
                  <a:cubicBezTo>
                    <a:pt x="523" y="191"/>
                    <a:pt x="523" y="188"/>
                    <a:pt x="521" y="188"/>
                  </a:cubicBezTo>
                  <a:cubicBezTo>
                    <a:pt x="519" y="188"/>
                    <a:pt x="519" y="193"/>
                    <a:pt x="516" y="191"/>
                  </a:cubicBezTo>
                  <a:cubicBezTo>
                    <a:pt x="514" y="189"/>
                    <a:pt x="511" y="190"/>
                    <a:pt x="509" y="189"/>
                  </a:cubicBezTo>
                  <a:cubicBezTo>
                    <a:pt x="506" y="188"/>
                    <a:pt x="505" y="188"/>
                    <a:pt x="504" y="191"/>
                  </a:cubicBezTo>
                  <a:cubicBezTo>
                    <a:pt x="503" y="193"/>
                    <a:pt x="503" y="193"/>
                    <a:pt x="501" y="194"/>
                  </a:cubicBezTo>
                  <a:cubicBezTo>
                    <a:pt x="498" y="196"/>
                    <a:pt x="498" y="195"/>
                    <a:pt x="496" y="193"/>
                  </a:cubicBezTo>
                  <a:cubicBezTo>
                    <a:pt x="495" y="191"/>
                    <a:pt x="495" y="190"/>
                    <a:pt x="494" y="190"/>
                  </a:cubicBezTo>
                  <a:cubicBezTo>
                    <a:pt x="493" y="189"/>
                    <a:pt x="493" y="188"/>
                    <a:pt x="492" y="187"/>
                  </a:cubicBezTo>
                  <a:cubicBezTo>
                    <a:pt x="490" y="187"/>
                    <a:pt x="488" y="188"/>
                    <a:pt x="487" y="188"/>
                  </a:cubicBezTo>
                  <a:cubicBezTo>
                    <a:pt x="487" y="189"/>
                    <a:pt x="487" y="190"/>
                    <a:pt x="486" y="190"/>
                  </a:cubicBezTo>
                  <a:cubicBezTo>
                    <a:pt x="486" y="189"/>
                    <a:pt x="485" y="190"/>
                    <a:pt x="485" y="190"/>
                  </a:cubicBezTo>
                  <a:cubicBezTo>
                    <a:pt x="483" y="190"/>
                    <a:pt x="483" y="190"/>
                    <a:pt x="482" y="190"/>
                  </a:cubicBezTo>
                  <a:cubicBezTo>
                    <a:pt x="479" y="189"/>
                    <a:pt x="479" y="188"/>
                    <a:pt x="476" y="187"/>
                  </a:cubicBezTo>
                  <a:cubicBezTo>
                    <a:pt x="475" y="189"/>
                    <a:pt x="475" y="189"/>
                    <a:pt x="475" y="187"/>
                  </a:cubicBezTo>
                  <a:cubicBezTo>
                    <a:pt x="475" y="187"/>
                    <a:pt x="472" y="185"/>
                    <a:pt x="471" y="184"/>
                  </a:cubicBezTo>
                  <a:cubicBezTo>
                    <a:pt x="469" y="183"/>
                    <a:pt x="470" y="184"/>
                    <a:pt x="469" y="184"/>
                  </a:cubicBezTo>
                  <a:cubicBezTo>
                    <a:pt x="469" y="184"/>
                    <a:pt x="468" y="183"/>
                    <a:pt x="468" y="183"/>
                  </a:cubicBezTo>
                  <a:cubicBezTo>
                    <a:pt x="468" y="183"/>
                    <a:pt x="467" y="183"/>
                    <a:pt x="467" y="183"/>
                  </a:cubicBezTo>
                  <a:cubicBezTo>
                    <a:pt x="467" y="183"/>
                    <a:pt x="465" y="184"/>
                    <a:pt x="465" y="184"/>
                  </a:cubicBezTo>
                  <a:cubicBezTo>
                    <a:pt x="462" y="184"/>
                    <a:pt x="458" y="181"/>
                    <a:pt x="456" y="180"/>
                  </a:cubicBezTo>
                  <a:cubicBezTo>
                    <a:pt x="454" y="179"/>
                    <a:pt x="455" y="176"/>
                    <a:pt x="454" y="174"/>
                  </a:cubicBezTo>
                  <a:cubicBezTo>
                    <a:pt x="454" y="173"/>
                    <a:pt x="452" y="170"/>
                    <a:pt x="451" y="169"/>
                  </a:cubicBezTo>
                  <a:cubicBezTo>
                    <a:pt x="450" y="168"/>
                    <a:pt x="447" y="167"/>
                    <a:pt x="446" y="165"/>
                  </a:cubicBezTo>
                  <a:cubicBezTo>
                    <a:pt x="443" y="161"/>
                    <a:pt x="444" y="167"/>
                    <a:pt x="443" y="168"/>
                  </a:cubicBezTo>
                  <a:cubicBezTo>
                    <a:pt x="442" y="171"/>
                    <a:pt x="440" y="171"/>
                    <a:pt x="438" y="169"/>
                  </a:cubicBezTo>
                  <a:cubicBezTo>
                    <a:pt x="436" y="167"/>
                    <a:pt x="435" y="167"/>
                    <a:pt x="433" y="167"/>
                  </a:cubicBezTo>
                  <a:cubicBezTo>
                    <a:pt x="431" y="167"/>
                    <a:pt x="432" y="170"/>
                    <a:pt x="430" y="170"/>
                  </a:cubicBezTo>
                  <a:cubicBezTo>
                    <a:pt x="429" y="171"/>
                    <a:pt x="427" y="170"/>
                    <a:pt x="426" y="170"/>
                  </a:cubicBezTo>
                  <a:cubicBezTo>
                    <a:pt x="424" y="170"/>
                    <a:pt x="424" y="168"/>
                    <a:pt x="422" y="167"/>
                  </a:cubicBezTo>
                  <a:cubicBezTo>
                    <a:pt x="418" y="165"/>
                    <a:pt x="417" y="160"/>
                    <a:pt x="414" y="157"/>
                  </a:cubicBezTo>
                  <a:cubicBezTo>
                    <a:pt x="413" y="157"/>
                    <a:pt x="411" y="154"/>
                    <a:pt x="410" y="154"/>
                  </a:cubicBezTo>
                  <a:cubicBezTo>
                    <a:pt x="409" y="154"/>
                    <a:pt x="408" y="155"/>
                    <a:pt x="406" y="156"/>
                  </a:cubicBezTo>
                  <a:cubicBezTo>
                    <a:pt x="406" y="106"/>
                    <a:pt x="406" y="55"/>
                    <a:pt x="406" y="5"/>
                  </a:cubicBezTo>
                  <a:cubicBezTo>
                    <a:pt x="406" y="5"/>
                    <a:pt x="406" y="0"/>
                    <a:pt x="406" y="0"/>
                  </a:cubicBezTo>
                  <a:cubicBezTo>
                    <a:pt x="403" y="0"/>
                    <a:pt x="401" y="0"/>
                    <a:pt x="398" y="0"/>
                  </a:cubicBezTo>
                  <a:cubicBezTo>
                    <a:pt x="390" y="0"/>
                    <a:pt x="382" y="0"/>
                    <a:pt x="374" y="1"/>
                  </a:cubicBezTo>
                  <a:cubicBezTo>
                    <a:pt x="363" y="1"/>
                    <a:pt x="351" y="0"/>
                    <a:pt x="340" y="0"/>
                  </a:cubicBezTo>
                  <a:cubicBezTo>
                    <a:pt x="317" y="0"/>
                    <a:pt x="294" y="0"/>
                    <a:pt x="271" y="0"/>
                  </a:cubicBezTo>
                  <a:cubicBezTo>
                    <a:pt x="255" y="0"/>
                    <a:pt x="240" y="0"/>
                    <a:pt x="225" y="0"/>
                  </a:cubicBezTo>
                  <a:cubicBezTo>
                    <a:pt x="224" y="0"/>
                    <a:pt x="221" y="0"/>
                    <a:pt x="221" y="0"/>
                  </a:cubicBezTo>
                  <a:cubicBezTo>
                    <a:pt x="220" y="1"/>
                    <a:pt x="221" y="9"/>
                    <a:pt x="221" y="10"/>
                  </a:cubicBezTo>
                  <a:cubicBezTo>
                    <a:pt x="221" y="16"/>
                    <a:pt x="221" y="22"/>
                    <a:pt x="221" y="28"/>
                  </a:cubicBezTo>
                  <a:cubicBezTo>
                    <a:pt x="220" y="54"/>
                    <a:pt x="220" y="79"/>
                    <a:pt x="220" y="104"/>
                  </a:cubicBezTo>
                  <a:cubicBezTo>
                    <a:pt x="220" y="153"/>
                    <a:pt x="220" y="201"/>
                    <a:pt x="220" y="249"/>
                  </a:cubicBezTo>
                  <a:cubicBezTo>
                    <a:pt x="219" y="286"/>
                    <a:pt x="219" y="323"/>
                    <a:pt x="219" y="360"/>
                  </a:cubicBezTo>
                  <a:cubicBezTo>
                    <a:pt x="172" y="360"/>
                    <a:pt x="124" y="360"/>
                    <a:pt x="76" y="360"/>
                  </a:cubicBezTo>
                  <a:cubicBezTo>
                    <a:pt x="62" y="360"/>
                    <a:pt x="48" y="360"/>
                    <a:pt x="33" y="360"/>
                  </a:cubicBezTo>
                  <a:cubicBezTo>
                    <a:pt x="25" y="360"/>
                    <a:pt x="16" y="360"/>
                    <a:pt x="8" y="360"/>
                  </a:cubicBezTo>
                  <a:cubicBezTo>
                    <a:pt x="6" y="360"/>
                    <a:pt x="2" y="359"/>
                    <a:pt x="1" y="361"/>
                  </a:cubicBezTo>
                  <a:cubicBezTo>
                    <a:pt x="1" y="363"/>
                    <a:pt x="3" y="362"/>
                    <a:pt x="2" y="364"/>
                  </a:cubicBezTo>
                  <a:cubicBezTo>
                    <a:pt x="2" y="364"/>
                    <a:pt x="2" y="364"/>
                    <a:pt x="2" y="364"/>
                  </a:cubicBezTo>
                  <a:cubicBezTo>
                    <a:pt x="2" y="364"/>
                    <a:pt x="2" y="366"/>
                    <a:pt x="1" y="366"/>
                  </a:cubicBezTo>
                  <a:cubicBezTo>
                    <a:pt x="3" y="367"/>
                    <a:pt x="2" y="367"/>
                    <a:pt x="1" y="367"/>
                  </a:cubicBezTo>
                  <a:cubicBezTo>
                    <a:pt x="1" y="367"/>
                    <a:pt x="1" y="368"/>
                    <a:pt x="1" y="368"/>
                  </a:cubicBezTo>
                  <a:cubicBezTo>
                    <a:pt x="0" y="369"/>
                    <a:pt x="1" y="369"/>
                    <a:pt x="1" y="369"/>
                  </a:cubicBezTo>
                  <a:cubicBezTo>
                    <a:pt x="1" y="371"/>
                    <a:pt x="3" y="373"/>
                    <a:pt x="4" y="374"/>
                  </a:cubicBezTo>
                  <a:cubicBezTo>
                    <a:pt x="5" y="376"/>
                    <a:pt x="7" y="375"/>
                    <a:pt x="8" y="377"/>
                  </a:cubicBezTo>
                  <a:cubicBezTo>
                    <a:pt x="8" y="377"/>
                    <a:pt x="8" y="378"/>
                    <a:pt x="8" y="379"/>
                  </a:cubicBezTo>
                  <a:cubicBezTo>
                    <a:pt x="9" y="380"/>
                    <a:pt x="10" y="380"/>
                    <a:pt x="12" y="380"/>
                  </a:cubicBezTo>
                  <a:cubicBezTo>
                    <a:pt x="13" y="380"/>
                    <a:pt x="14" y="380"/>
                    <a:pt x="15" y="381"/>
                  </a:cubicBezTo>
                  <a:cubicBezTo>
                    <a:pt x="16" y="382"/>
                    <a:pt x="17" y="383"/>
                    <a:pt x="18" y="384"/>
                  </a:cubicBezTo>
                  <a:cubicBezTo>
                    <a:pt x="20" y="385"/>
                    <a:pt x="21" y="389"/>
                    <a:pt x="21" y="391"/>
                  </a:cubicBezTo>
                  <a:cubicBezTo>
                    <a:pt x="22" y="392"/>
                    <a:pt x="22" y="394"/>
                    <a:pt x="23" y="395"/>
                  </a:cubicBezTo>
                  <a:cubicBezTo>
                    <a:pt x="24" y="396"/>
                    <a:pt x="25" y="396"/>
                    <a:pt x="25" y="398"/>
                  </a:cubicBezTo>
                  <a:cubicBezTo>
                    <a:pt x="26" y="401"/>
                    <a:pt x="27" y="403"/>
                    <a:pt x="30" y="404"/>
                  </a:cubicBezTo>
                  <a:cubicBezTo>
                    <a:pt x="31" y="405"/>
                    <a:pt x="32" y="406"/>
                    <a:pt x="33" y="406"/>
                  </a:cubicBezTo>
                  <a:cubicBezTo>
                    <a:pt x="34" y="407"/>
                    <a:pt x="34" y="408"/>
                    <a:pt x="35" y="408"/>
                  </a:cubicBezTo>
                  <a:cubicBezTo>
                    <a:pt x="38" y="409"/>
                    <a:pt x="41" y="409"/>
                    <a:pt x="43" y="411"/>
                  </a:cubicBezTo>
                  <a:cubicBezTo>
                    <a:pt x="43" y="412"/>
                    <a:pt x="43" y="413"/>
                    <a:pt x="43" y="414"/>
                  </a:cubicBezTo>
                  <a:cubicBezTo>
                    <a:pt x="44" y="415"/>
                    <a:pt x="45" y="415"/>
                    <a:pt x="46" y="416"/>
                  </a:cubicBezTo>
                  <a:cubicBezTo>
                    <a:pt x="48" y="417"/>
                    <a:pt x="49" y="419"/>
                    <a:pt x="50" y="421"/>
                  </a:cubicBezTo>
                  <a:cubicBezTo>
                    <a:pt x="52" y="423"/>
                    <a:pt x="53" y="426"/>
                    <a:pt x="55" y="427"/>
                  </a:cubicBezTo>
                  <a:cubicBezTo>
                    <a:pt x="57" y="429"/>
                    <a:pt x="59" y="430"/>
                    <a:pt x="61" y="431"/>
                  </a:cubicBezTo>
                  <a:cubicBezTo>
                    <a:pt x="62" y="431"/>
                    <a:pt x="64" y="433"/>
                    <a:pt x="64" y="434"/>
                  </a:cubicBezTo>
                  <a:cubicBezTo>
                    <a:pt x="65" y="435"/>
                    <a:pt x="65" y="436"/>
                    <a:pt x="65" y="437"/>
                  </a:cubicBezTo>
                  <a:cubicBezTo>
                    <a:pt x="66" y="440"/>
                    <a:pt x="67" y="441"/>
                    <a:pt x="69" y="442"/>
                  </a:cubicBezTo>
                  <a:cubicBezTo>
                    <a:pt x="70" y="443"/>
                    <a:pt x="73" y="446"/>
                    <a:pt x="73" y="447"/>
                  </a:cubicBezTo>
                  <a:cubicBezTo>
                    <a:pt x="73" y="447"/>
                    <a:pt x="73" y="447"/>
                    <a:pt x="74" y="447"/>
                  </a:cubicBezTo>
                  <a:cubicBezTo>
                    <a:pt x="74" y="448"/>
                    <a:pt x="76" y="449"/>
                    <a:pt x="77" y="450"/>
                  </a:cubicBezTo>
                  <a:cubicBezTo>
                    <a:pt x="77" y="451"/>
                    <a:pt x="76" y="451"/>
                    <a:pt x="77" y="452"/>
                  </a:cubicBezTo>
                  <a:cubicBezTo>
                    <a:pt x="78" y="453"/>
                    <a:pt x="79" y="452"/>
                    <a:pt x="79" y="453"/>
                  </a:cubicBezTo>
                  <a:cubicBezTo>
                    <a:pt x="81" y="453"/>
                    <a:pt x="81" y="455"/>
                    <a:pt x="82" y="455"/>
                  </a:cubicBezTo>
                  <a:cubicBezTo>
                    <a:pt x="83" y="455"/>
                    <a:pt x="82" y="454"/>
                    <a:pt x="83" y="454"/>
                  </a:cubicBezTo>
                  <a:cubicBezTo>
                    <a:pt x="84" y="454"/>
                    <a:pt x="84" y="455"/>
                    <a:pt x="85" y="456"/>
                  </a:cubicBezTo>
                  <a:cubicBezTo>
                    <a:pt x="85" y="456"/>
                    <a:pt x="85" y="456"/>
                    <a:pt x="85" y="456"/>
                  </a:cubicBezTo>
                  <a:cubicBezTo>
                    <a:pt x="86" y="456"/>
                    <a:pt x="86" y="456"/>
                    <a:pt x="87" y="456"/>
                  </a:cubicBezTo>
                  <a:cubicBezTo>
                    <a:pt x="87" y="456"/>
                    <a:pt x="87" y="456"/>
                    <a:pt x="88" y="456"/>
                  </a:cubicBezTo>
                  <a:cubicBezTo>
                    <a:pt x="88" y="456"/>
                    <a:pt x="88" y="457"/>
                    <a:pt x="87" y="457"/>
                  </a:cubicBezTo>
                  <a:cubicBezTo>
                    <a:pt x="88" y="457"/>
                    <a:pt x="89" y="457"/>
                    <a:pt x="89" y="457"/>
                  </a:cubicBezTo>
                  <a:cubicBezTo>
                    <a:pt x="90" y="458"/>
                    <a:pt x="90" y="460"/>
                    <a:pt x="91" y="458"/>
                  </a:cubicBezTo>
                  <a:cubicBezTo>
                    <a:pt x="91" y="459"/>
                    <a:pt x="91" y="459"/>
                    <a:pt x="91" y="460"/>
                  </a:cubicBezTo>
                  <a:cubicBezTo>
                    <a:pt x="92" y="460"/>
                    <a:pt x="93" y="460"/>
                    <a:pt x="93" y="461"/>
                  </a:cubicBezTo>
                  <a:cubicBezTo>
                    <a:pt x="94" y="461"/>
                    <a:pt x="94" y="460"/>
                    <a:pt x="94" y="460"/>
                  </a:cubicBezTo>
                  <a:cubicBezTo>
                    <a:pt x="94" y="463"/>
                    <a:pt x="97" y="465"/>
                    <a:pt x="98" y="466"/>
                  </a:cubicBezTo>
                  <a:cubicBezTo>
                    <a:pt x="99" y="464"/>
                    <a:pt x="101" y="466"/>
                    <a:pt x="102" y="467"/>
                  </a:cubicBezTo>
                  <a:cubicBezTo>
                    <a:pt x="103" y="470"/>
                    <a:pt x="102" y="470"/>
                    <a:pt x="104" y="472"/>
                  </a:cubicBezTo>
                  <a:cubicBezTo>
                    <a:pt x="105" y="473"/>
                    <a:pt x="106" y="472"/>
                    <a:pt x="107" y="474"/>
                  </a:cubicBezTo>
                  <a:cubicBezTo>
                    <a:pt x="107" y="476"/>
                    <a:pt x="108" y="478"/>
                    <a:pt x="108" y="479"/>
                  </a:cubicBezTo>
                  <a:cubicBezTo>
                    <a:pt x="109" y="481"/>
                    <a:pt x="109" y="483"/>
                    <a:pt x="109" y="484"/>
                  </a:cubicBezTo>
                  <a:cubicBezTo>
                    <a:pt x="109" y="485"/>
                    <a:pt x="110" y="486"/>
                    <a:pt x="110" y="486"/>
                  </a:cubicBezTo>
                  <a:cubicBezTo>
                    <a:pt x="110" y="487"/>
                    <a:pt x="109" y="488"/>
                    <a:pt x="110" y="489"/>
                  </a:cubicBezTo>
                  <a:cubicBezTo>
                    <a:pt x="110" y="490"/>
                    <a:pt x="112" y="490"/>
                    <a:pt x="112" y="490"/>
                  </a:cubicBezTo>
                  <a:cubicBezTo>
                    <a:pt x="112" y="491"/>
                    <a:pt x="112" y="492"/>
                    <a:pt x="112" y="492"/>
                  </a:cubicBezTo>
                  <a:cubicBezTo>
                    <a:pt x="113" y="493"/>
                    <a:pt x="114" y="495"/>
                    <a:pt x="115" y="496"/>
                  </a:cubicBezTo>
                  <a:cubicBezTo>
                    <a:pt x="116" y="497"/>
                    <a:pt x="116" y="498"/>
                    <a:pt x="117" y="499"/>
                  </a:cubicBezTo>
                  <a:cubicBezTo>
                    <a:pt x="118" y="501"/>
                    <a:pt x="118" y="501"/>
                    <a:pt x="119" y="503"/>
                  </a:cubicBezTo>
                  <a:cubicBezTo>
                    <a:pt x="120" y="506"/>
                    <a:pt x="120" y="510"/>
                    <a:pt x="120" y="513"/>
                  </a:cubicBezTo>
                  <a:cubicBezTo>
                    <a:pt x="120" y="515"/>
                    <a:pt x="119" y="516"/>
                    <a:pt x="119" y="517"/>
                  </a:cubicBezTo>
                  <a:cubicBezTo>
                    <a:pt x="119" y="518"/>
                    <a:pt x="120" y="520"/>
                    <a:pt x="120" y="521"/>
                  </a:cubicBezTo>
                  <a:cubicBezTo>
                    <a:pt x="120" y="522"/>
                    <a:pt x="120" y="523"/>
                    <a:pt x="121" y="524"/>
                  </a:cubicBezTo>
                  <a:cubicBezTo>
                    <a:pt x="121" y="525"/>
                    <a:pt x="119" y="529"/>
                    <a:pt x="122" y="528"/>
                  </a:cubicBezTo>
                  <a:cubicBezTo>
                    <a:pt x="122" y="529"/>
                    <a:pt x="123" y="531"/>
                    <a:pt x="124" y="532"/>
                  </a:cubicBezTo>
                  <a:cubicBezTo>
                    <a:pt x="124" y="533"/>
                    <a:pt x="124" y="533"/>
                    <a:pt x="125" y="534"/>
                  </a:cubicBezTo>
                  <a:cubicBezTo>
                    <a:pt x="126" y="535"/>
                    <a:pt x="128" y="540"/>
                    <a:pt x="128" y="541"/>
                  </a:cubicBezTo>
                  <a:cubicBezTo>
                    <a:pt x="129" y="542"/>
                    <a:pt x="128" y="544"/>
                    <a:pt x="130" y="545"/>
                  </a:cubicBezTo>
                  <a:cubicBezTo>
                    <a:pt x="128" y="546"/>
                    <a:pt x="132" y="550"/>
                    <a:pt x="133" y="551"/>
                  </a:cubicBezTo>
                  <a:cubicBezTo>
                    <a:pt x="134" y="552"/>
                    <a:pt x="135" y="554"/>
                    <a:pt x="137" y="554"/>
                  </a:cubicBezTo>
                  <a:cubicBezTo>
                    <a:pt x="139" y="554"/>
                    <a:pt x="138" y="558"/>
                    <a:pt x="140" y="557"/>
                  </a:cubicBezTo>
                  <a:cubicBezTo>
                    <a:pt x="140" y="558"/>
                    <a:pt x="141" y="558"/>
                    <a:pt x="141" y="558"/>
                  </a:cubicBezTo>
                  <a:cubicBezTo>
                    <a:pt x="142" y="559"/>
                    <a:pt x="142" y="558"/>
                    <a:pt x="142" y="558"/>
                  </a:cubicBezTo>
                  <a:cubicBezTo>
                    <a:pt x="142" y="558"/>
                    <a:pt x="143" y="558"/>
                    <a:pt x="143" y="558"/>
                  </a:cubicBezTo>
                  <a:cubicBezTo>
                    <a:pt x="145" y="558"/>
                    <a:pt x="146" y="559"/>
                    <a:pt x="148" y="561"/>
                  </a:cubicBezTo>
                  <a:cubicBezTo>
                    <a:pt x="148" y="561"/>
                    <a:pt x="149" y="562"/>
                    <a:pt x="149" y="562"/>
                  </a:cubicBezTo>
                  <a:cubicBezTo>
                    <a:pt x="149" y="562"/>
                    <a:pt x="149" y="563"/>
                    <a:pt x="149" y="563"/>
                  </a:cubicBezTo>
                  <a:cubicBezTo>
                    <a:pt x="149" y="564"/>
                    <a:pt x="150" y="564"/>
                    <a:pt x="150" y="565"/>
                  </a:cubicBezTo>
                  <a:cubicBezTo>
                    <a:pt x="151" y="567"/>
                    <a:pt x="152" y="568"/>
                    <a:pt x="153" y="569"/>
                  </a:cubicBezTo>
                  <a:cubicBezTo>
                    <a:pt x="155" y="571"/>
                    <a:pt x="155" y="571"/>
                    <a:pt x="157" y="572"/>
                  </a:cubicBezTo>
                  <a:cubicBezTo>
                    <a:pt x="158" y="574"/>
                    <a:pt x="161" y="575"/>
                    <a:pt x="162" y="576"/>
                  </a:cubicBezTo>
                  <a:cubicBezTo>
                    <a:pt x="166" y="577"/>
                    <a:pt x="169" y="577"/>
                    <a:pt x="173" y="578"/>
                  </a:cubicBezTo>
                  <a:cubicBezTo>
                    <a:pt x="173" y="579"/>
                    <a:pt x="175" y="579"/>
                    <a:pt x="176" y="580"/>
                  </a:cubicBezTo>
                  <a:cubicBezTo>
                    <a:pt x="176" y="580"/>
                    <a:pt x="175" y="584"/>
                    <a:pt x="177" y="581"/>
                  </a:cubicBezTo>
                  <a:cubicBezTo>
                    <a:pt x="177" y="583"/>
                    <a:pt x="178" y="585"/>
                    <a:pt x="180" y="586"/>
                  </a:cubicBezTo>
                  <a:cubicBezTo>
                    <a:pt x="181" y="586"/>
                    <a:pt x="183" y="586"/>
                    <a:pt x="183" y="587"/>
                  </a:cubicBezTo>
                  <a:cubicBezTo>
                    <a:pt x="184" y="588"/>
                    <a:pt x="184" y="587"/>
                    <a:pt x="185" y="587"/>
                  </a:cubicBezTo>
                  <a:cubicBezTo>
                    <a:pt x="187" y="588"/>
                    <a:pt x="189" y="588"/>
                    <a:pt x="190" y="588"/>
                  </a:cubicBezTo>
                  <a:cubicBezTo>
                    <a:pt x="191" y="589"/>
                    <a:pt x="192" y="591"/>
                    <a:pt x="193" y="592"/>
                  </a:cubicBezTo>
                  <a:cubicBezTo>
                    <a:pt x="193" y="592"/>
                    <a:pt x="194" y="593"/>
                    <a:pt x="194" y="594"/>
                  </a:cubicBezTo>
                  <a:cubicBezTo>
                    <a:pt x="194" y="594"/>
                    <a:pt x="194" y="595"/>
                    <a:pt x="194" y="595"/>
                  </a:cubicBezTo>
                  <a:cubicBezTo>
                    <a:pt x="194" y="595"/>
                    <a:pt x="195" y="594"/>
                    <a:pt x="195" y="594"/>
                  </a:cubicBezTo>
                  <a:cubicBezTo>
                    <a:pt x="197" y="596"/>
                    <a:pt x="197" y="597"/>
                    <a:pt x="199" y="597"/>
                  </a:cubicBezTo>
                  <a:cubicBezTo>
                    <a:pt x="200" y="598"/>
                    <a:pt x="200" y="598"/>
                    <a:pt x="201" y="598"/>
                  </a:cubicBezTo>
                  <a:cubicBezTo>
                    <a:pt x="202" y="598"/>
                    <a:pt x="202" y="597"/>
                    <a:pt x="202" y="597"/>
                  </a:cubicBezTo>
                  <a:cubicBezTo>
                    <a:pt x="203" y="596"/>
                    <a:pt x="203" y="597"/>
                    <a:pt x="203" y="598"/>
                  </a:cubicBezTo>
                  <a:cubicBezTo>
                    <a:pt x="203" y="597"/>
                    <a:pt x="202" y="598"/>
                    <a:pt x="202" y="598"/>
                  </a:cubicBezTo>
                  <a:cubicBezTo>
                    <a:pt x="203" y="599"/>
                    <a:pt x="204" y="598"/>
                    <a:pt x="203" y="598"/>
                  </a:cubicBezTo>
                  <a:cubicBezTo>
                    <a:pt x="204" y="599"/>
                    <a:pt x="204" y="600"/>
                    <a:pt x="205" y="600"/>
                  </a:cubicBezTo>
                  <a:cubicBezTo>
                    <a:pt x="206" y="600"/>
                    <a:pt x="206" y="601"/>
                    <a:pt x="206" y="602"/>
                  </a:cubicBezTo>
                  <a:cubicBezTo>
                    <a:pt x="206" y="601"/>
                    <a:pt x="207" y="601"/>
                    <a:pt x="207" y="601"/>
                  </a:cubicBezTo>
                  <a:cubicBezTo>
                    <a:pt x="207" y="601"/>
                    <a:pt x="207" y="602"/>
                    <a:pt x="208" y="602"/>
                  </a:cubicBezTo>
                  <a:cubicBezTo>
                    <a:pt x="208" y="602"/>
                    <a:pt x="209" y="601"/>
                    <a:pt x="209" y="601"/>
                  </a:cubicBezTo>
                  <a:cubicBezTo>
                    <a:pt x="211" y="601"/>
                    <a:pt x="212" y="602"/>
                    <a:pt x="214" y="602"/>
                  </a:cubicBezTo>
                  <a:cubicBezTo>
                    <a:pt x="215" y="602"/>
                    <a:pt x="216" y="601"/>
                    <a:pt x="216" y="599"/>
                  </a:cubicBezTo>
                  <a:cubicBezTo>
                    <a:pt x="216" y="599"/>
                    <a:pt x="217" y="597"/>
                    <a:pt x="217" y="597"/>
                  </a:cubicBezTo>
                  <a:cubicBezTo>
                    <a:pt x="217" y="597"/>
                    <a:pt x="217" y="596"/>
                    <a:pt x="217" y="595"/>
                  </a:cubicBezTo>
                  <a:cubicBezTo>
                    <a:pt x="217" y="595"/>
                    <a:pt x="217" y="596"/>
                    <a:pt x="218" y="596"/>
                  </a:cubicBezTo>
                  <a:cubicBezTo>
                    <a:pt x="218" y="594"/>
                    <a:pt x="218" y="592"/>
                    <a:pt x="220" y="592"/>
                  </a:cubicBezTo>
                  <a:cubicBezTo>
                    <a:pt x="221" y="592"/>
                    <a:pt x="222" y="589"/>
                    <a:pt x="223" y="588"/>
                  </a:cubicBezTo>
                  <a:cubicBezTo>
                    <a:pt x="224" y="585"/>
                    <a:pt x="224" y="586"/>
                    <a:pt x="226" y="586"/>
                  </a:cubicBezTo>
                  <a:cubicBezTo>
                    <a:pt x="226" y="586"/>
                    <a:pt x="228" y="584"/>
                    <a:pt x="228" y="584"/>
                  </a:cubicBezTo>
                  <a:cubicBezTo>
                    <a:pt x="228" y="584"/>
                    <a:pt x="228" y="583"/>
                    <a:pt x="228" y="583"/>
                  </a:cubicBezTo>
                  <a:cubicBezTo>
                    <a:pt x="228" y="583"/>
                    <a:pt x="229" y="583"/>
                    <a:pt x="229" y="583"/>
                  </a:cubicBezTo>
                  <a:cubicBezTo>
                    <a:pt x="230" y="583"/>
                    <a:pt x="231" y="583"/>
                    <a:pt x="231" y="582"/>
                  </a:cubicBezTo>
                  <a:cubicBezTo>
                    <a:pt x="231" y="580"/>
                    <a:pt x="230" y="581"/>
                    <a:pt x="229" y="580"/>
                  </a:cubicBezTo>
                  <a:cubicBezTo>
                    <a:pt x="229" y="579"/>
                    <a:pt x="229" y="578"/>
                    <a:pt x="230" y="576"/>
                  </a:cubicBezTo>
                  <a:cubicBezTo>
                    <a:pt x="230" y="575"/>
                    <a:pt x="230" y="574"/>
                    <a:pt x="230" y="573"/>
                  </a:cubicBezTo>
                  <a:cubicBezTo>
                    <a:pt x="230" y="573"/>
                    <a:pt x="230" y="572"/>
                    <a:pt x="230" y="572"/>
                  </a:cubicBezTo>
                  <a:cubicBezTo>
                    <a:pt x="231" y="572"/>
                    <a:pt x="231" y="572"/>
                    <a:pt x="231" y="572"/>
                  </a:cubicBezTo>
                  <a:cubicBezTo>
                    <a:pt x="232" y="571"/>
                    <a:pt x="234" y="569"/>
                    <a:pt x="234" y="568"/>
                  </a:cubicBezTo>
                  <a:cubicBezTo>
                    <a:pt x="234" y="567"/>
                    <a:pt x="234" y="566"/>
                    <a:pt x="234" y="564"/>
                  </a:cubicBezTo>
                  <a:cubicBezTo>
                    <a:pt x="234" y="564"/>
                    <a:pt x="235" y="562"/>
                    <a:pt x="235" y="561"/>
                  </a:cubicBezTo>
                  <a:cubicBezTo>
                    <a:pt x="235" y="560"/>
                    <a:pt x="235" y="559"/>
                    <a:pt x="235" y="558"/>
                  </a:cubicBezTo>
                  <a:cubicBezTo>
                    <a:pt x="236" y="556"/>
                    <a:pt x="236" y="557"/>
                    <a:pt x="237" y="555"/>
                  </a:cubicBezTo>
                  <a:cubicBezTo>
                    <a:pt x="237" y="554"/>
                    <a:pt x="237" y="554"/>
                    <a:pt x="238" y="554"/>
                  </a:cubicBezTo>
                  <a:cubicBezTo>
                    <a:pt x="238" y="553"/>
                    <a:pt x="237" y="553"/>
                    <a:pt x="237" y="552"/>
                  </a:cubicBezTo>
                  <a:cubicBezTo>
                    <a:pt x="237" y="552"/>
                    <a:pt x="238" y="553"/>
                    <a:pt x="238" y="553"/>
                  </a:cubicBezTo>
                  <a:cubicBezTo>
                    <a:pt x="239" y="552"/>
                    <a:pt x="239" y="550"/>
                    <a:pt x="240" y="549"/>
                  </a:cubicBezTo>
                  <a:cubicBezTo>
                    <a:pt x="240" y="547"/>
                    <a:pt x="241" y="546"/>
                    <a:pt x="241" y="545"/>
                  </a:cubicBezTo>
                  <a:cubicBezTo>
                    <a:pt x="242" y="544"/>
                    <a:pt x="242" y="542"/>
                    <a:pt x="243" y="541"/>
                  </a:cubicBezTo>
                  <a:cubicBezTo>
                    <a:pt x="244" y="543"/>
                    <a:pt x="248" y="540"/>
                    <a:pt x="249" y="540"/>
                  </a:cubicBezTo>
                  <a:cubicBezTo>
                    <a:pt x="250" y="540"/>
                    <a:pt x="249" y="537"/>
                    <a:pt x="250" y="540"/>
                  </a:cubicBezTo>
                  <a:cubicBezTo>
                    <a:pt x="250" y="541"/>
                    <a:pt x="252" y="539"/>
                    <a:pt x="253" y="539"/>
                  </a:cubicBezTo>
                  <a:cubicBezTo>
                    <a:pt x="254" y="538"/>
                    <a:pt x="252" y="538"/>
                    <a:pt x="254" y="538"/>
                  </a:cubicBezTo>
                  <a:cubicBezTo>
                    <a:pt x="254" y="537"/>
                    <a:pt x="255" y="538"/>
                    <a:pt x="256" y="538"/>
                  </a:cubicBezTo>
                  <a:cubicBezTo>
                    <a:pt x="257" y="538"/>
                    <a:pt x="259" y="539"/>
                    <a:pt x="260" y="539"/>
                  </a:cubicBezTo>
                  <a:cubicBezTo>
                    <a:pt x="260" y="538"/>
                    <a:pt x="263" y="530"/>
                    <a:pt x="264" y="531"/>
                  </a:cubicBezTo>
                  <a:cubicBezTo>
                    <a:pt x="264" y="528"/>
                    <a:pt x="266" y="531"/>
                    <a:pt x="268" y="531"/>
                  </a:cubicBezTo>
                  <a:cubicBezTo>
                    <a:pt x="268" y="532"/>
                    <a:pt x="268" y="532"/>
                    <a:pt x="269" y="531"/>
                  </a:cubicBezTo>
                  <a:cubicBezTo>
                    <a:pt x="269" y="532"/>
                    <a:pt x="269" y="532"/>
                    <a:pt x="270" y="532"/>
                  </a:cubicBezTo>
                  <a:cubicBezTo>
                    <a:pt x="270" y="533"/>
                    <a:pt x="273" y="533"/>
                    <a:pt x="272" y="533"/>
                  </a:cubicBezTo>
                  <a:cubicBezTo>
                    <a:pt x="273" y="533"/>
                    <a:pt x="274" y="535"/>
                    <a:pt x="276" y="536"/>
                  </a:cubicBezTo>
                  <a:cubicBezTo>
                    <a:pt x="276" y="537"/>
                    <a:pt x="280" y="538"/>
                    <a:pt x="281" y="537"/>
                  </a:cubicBezTo>
                  <a:cubicBezTo>
                    <a:pt x="282" y="537"/>
                    <a:pt x="283" y="535"/>
                    <a:pt x="285" y="536"/>
                  </a:cubicBezTo>
                  <a:cubicBezTo>
                    <a:pt x="285" y="535"/>
                    <a:pt x="285" y="535"/>
                    <a:pt x="286" y="535"/>
                  </a:cubicBezTo>
                  <a:cubicBezTo>
                    <a:pt x="286" y="535"/>
                    <a:pt x="286" y="536"/>
                    <a:pt x="287" y="536"/>
                  </a:cubicBezTo>
                  <a:cubicBezTo>
                    <a:pt x="287" y="536"/>
                    <a:pt x="288" y="536"/>
                    <a:pt x="288" y="536"/>
                  </a:cubicBezTo>
                  <a:cubicBezTo>
                    <a:pt x="289" y="536"/>
                    <a:pt x="288" y="537"/>
                    <a:pt x="289" y="537"/>
                  </a:cubicBezTo>
                  <a:cubicBezTo>
                    <a:pt x="289" y="537"/>
                    <a:pt x="289" y="536"/>
                    <a:pt x="290" y="536"/>
                  </a:cubicBezTo>
                  <a:cubicBezTo>
                    <a:pt x="291" y="536"/>
                    <a:pt x="292" y="537"/>
                    <a:pt x="293" y="536"/>
                  </a:cubicBezTo>
                  <a:cubicBezTo>
                    <a:pt x="294" y="539"/>
                    <a:pt x="295" y="535"/>
                    <a:pt x="295" y="535"/>
                  </a:cubicBezTo>
                  <a:cubicBezTo>
                    <a:pt x="297" y="536"/>
                    <a:pt x="295" y="537"/>
                    <a:pt x="297" y="538"/>
                  </a:cubicBezTo>
                  <a:cubicBezTo>
                    <a:pt x="297" y="538"/>
                    <a:pt x="297" y="537"/>
                    <a:pt x="297" y="537"/>
                  </a:cubicBezTo>
                  <a:cubicBezTo>
                    <a:pt x="298" y="537"/>
                    <a:pt x="298" y="538"/>
                    <a:pt x="299" y="538"/>
                  </a:cubicBezTo>
                  <a:cubicBezTo>
                    <a:pt x="299" y="538"/>
                    <a:pt x="300" y="538"/>
                    <a:pt x="301" y="538"/>
                  </a:cubicBezTo>
                  <a:cubicBezTo>
                    <a:pt x="301" y="539"/>
                    <a:pt x="303" y="539"/>
                    <a:pt x="304" y="539"/>
                  </a:cubicBezTo>
                  <a:cubicBezTo>
                    <a:pt x="304" y="539"/>
                    <a:pt x="305" y="538"/>
                    <a:pt x="305" y="539"/>
                  </a:cubicBezTo>
                  <a:cubicBezTo>
                    <a:pt x="305" y="540"/>
                    <a:pt x="307" y="539"/>
                    <a:pt x="308" y="538"/>
                  </a:cubicBezTo>
                  <a:cubicBezTo>
                    <a:pt x="309" y="538"/>
                    <a:pt x="310" y="539"/>
                    <a:pt x="310" y="538"/>
                  </a:cubicBezTo>
                  <a:cubicBezTo>
                    <a:pt x="310" y="537"/>
                    <a:pt x="310" y="535"/>
                    <a:pt x="312" y="535"/>
                  </a:cubicBezTo>
                  <a:cubicBezTo>
                    <a:pt x="313" y="535"/>
                    <a:pt x="312" y="537"/>
                    <a:pt x="312" y="538"/>
                  </a:cubicBezTo>
                  <a:cubicBezTo>
                    <a:pt x="313" y="540"/>
                    <a:pt x="312" y="539"/>
                    <a:pt x="314" y="539"/>
                  </a:cubicBezTo>
                  <a:cubicBezTo>
                    <a:pt x="315" y="539"/>
                    <a:pt x="315" y="537"/>
                    <a:pt x="316" y="537"/>
                  </a:cubicBezTo>
                  <a:cubicBezTo>
                    <a:pt x="318" y="537"/>
                    <a:pt x="316" y="538"/>
                    <a:pt x="317" y="539"/>
                  </a:cubicBezTo>
                  <a:cubicBezTo>
                    <a:pt x="319" y="540"/>
                    <a:pt x="318" y="539"/>
                    <a:pt x="319" y="539"/>
                  </a:cubicBezTo>
                  <a:cubicBezTo>
                    <a:pt x="320" y="539"/>
                    <a:pt x="320" y="538"/>
                    <a:pt x="321" y="539"/>
                  </a:cubicBezTo>
                  <a:cubicBezTo>
                    <a:pt x="321" y="539"/>
                    <a:pt x="320" y="540"/>
                    <a:pt x="320" y="540"/>
                  </a:cubicBezTo>
                  <a:cubicBezTo>
                    <a:pt x="320" y="542"/>
                    <a:pt x="322" y="543"/>
                    <a:pt x="322" y="545"/>
                  </a:cubicBezTo>
                  <a:cubicBezTo>
                    <a:pt x="323" y="545"/>
                    <a:pt x="322" y="547"/>
                    <a:pt x="323" y="547"/>
                  </a:cubicBezTo>
                  <a:cubicBezTo>
                    <a:pt x="324" y="549"/>
                    <a:pt x="323" y="547"/>
                    <a:pt x="325" y="547"/>
                  </a:cubicBezTo>
                  <a:cubicBezTo>
                    <a:pt x="328" y="547"/>
                    <a:pt x="325" y="551"/>
                    <a:pt x="326" y="553"/>
                  </a:cubicBezTo>
                  <a:cubicBezTo>
                    <a:pt x="328" y="557"/>
                    <a:pt x="328" y="550"/>
                    <a:pt x="328" y="550"/>
                  </a:cubicBezTo>
                  <a:cubicBezTo>
                    <a:pt x="330" y="549"/>
                    <a:pt x="330" y="554"/>
                    <a:pt x="330" y="555"/>
                  </a:cubicBezTo>
                  <a:cubicBezTo>
                    <a:pt x="330" y="558"/>
                    <a:pt x="328" y="558"/>
                    <a:pt x="332" y="559"/>
                  </a:cubicBezTo>
                  <a:cubicBezTo>
                    <a:pt x="333" y="559"/>
                    <a:pt x="334" y="559"/>
                    <a:pt x="335" y="560"/>
                  </a:cubicBezTo>
                  <a:cubicBezTo>
                    <a:pt x="336" y="561"/>
                    <a:pt x="335" y="562"/>
                    <a:pt x="337" y="562"/>
                  </a:cubicBezTo>
                  <a:cubicBezTo>
                    <a:pt x="338" y="563"/>
                    <a:pt x="340" y="562"/>
                    <a:pt x="342" y="564"/>
                  </a:cubicBezTo>
                  <a:cubicBezTo>
                    <a:pt x="343" y="566"/>
                    <a:pt x="343" y="569"/>
                    <a:pt x="344" y="570"/>
                  </a:cubicBezTo>
                  <a:cubicBezTo>
                    <a:pt x="345" y="571"/>
                    <a:pt x="346" y="571"/>
                    <a:pt x="347" y="572"/>
                  </a:cubicBezTo>
                  <a:cubicBezTo>
                    <a:pt x="348" y="573"/>
                    <a:pt x="348" y="573"/>
                    <a:pt x="349" y="574"/>
                  </a:cubicBezTo>
                  <a:cubicBezTo>
                    <a:pt x="350" y="574"/>
                    <a:pt x="351" y="575"/>
                    <a:pt x="352" y="575"/>
                  </a:cubicBezTo>
                  <a:cubicBezTo>
                    <a:pt x="352" y="576"/>
                    <a:pt x="352" y="578"/>
                    <a:pt x="353" y="578"/>
                  </a:cubicBezTo>
                  <a:cubicBezTo>
                    <a:pt x="354" y="579"/>
                    <a:pt x="356" y="579"/>
                    <a:pt x="356" y="580"/>
                  </a:cubicBezTo>
                  <a:cubicBezTo>
                    <a:pt x="357" y="580"/>
                    <a:pt x="359" y="583"/>
                    <a:pt x="359" y="585"/>
                  </a:cubicBezTo>
                  <a:cubicBezTo>
                    <a:pt x="360" y="586"/>
                    <a:pt x="359" y="586"/>
                    <a:pt x="360" y="587"/>
                  </a:cubicBezTo>
                  <a:cubicBezTo>
                    <a:pt x="360" y="588"/>
                    <a:pt x="362" y="590"/>
                    <a:pt x="363" y="590"/>
                  </a:cubicBezTo>
                  <a:cubicBezTo>
                    <a:pt x="364" y="592"/>
                    <a:pt x="365" y="592"/>
                    <a:pt x="365" y="593"/>
                  </a:cubicBezTo>
                  <a:cubicBezTo>
                    <a:pt x="366" y="595"/>
                    <a:pt x="366" y="597"/>
                    <a:pt x="366" y="599"/>
                  </a:cubicBezTo>
                  <a:cubicBezTo>
                    <a:pt x="367" y="601"/>
                    <a:pt x="366" y="602"/>
                    <a:pt x="366" y="604"/>
                  </a:cubicBezTo>
                  <a:cubicBezTo>
                    <a:pt x="367" y="605"/>
                    <a:pt x="368" y="606"/>
                    <a:pt x="367" y="607"/>
                  </a:cubicBezTo>
                  <a:cubicBezTo>
                    <a:pt x="368" y="608"/>
                    <a:pt x="369" y="608"/>
                    <a:pt x="370" y="609"/>
                  </a:cubicBezTo>
                  <a:cubicBezTo>
                    <a:pt x="370" y="609"/>
                    <a:pt x="370" y="610"/>
                    <a:pt x="370" y="610"/>
                  </a:cubicBezTo>
                  <a:cubicBezTo>
                    <a:pt x="370" y="611"/>
                    <a:pt x="371" y="611"/>
                    <a:pt x="371" y="612"/>
                  </a:cubicBezTo>
                  <a:cubicBezTo>
                    <a:pt x="371" y="612"/>
                    <a:pt x="371" y="613"/>
                    <a:pt x="371" y="613"/>
                  </a:cubicBezTo>
                  <a:cubicBezTo>
                    <a:pt x="371" y="614"/>
                    <a:pt x="372" y="614"/>
                    <a:pt x="372" y="614"/>
                  </a:cubicBezTo>
                  <a:cubicBezTo>
                    <a:pt x="374" y="616"/>
                    <a:pt x="373" y="617"/>
                    <a:pt x="374" y="619"/>
                  </a:cubicBezTo>
                  <a:cubicBezTo>
                    <a:pt x="374" y="620"/>
                    <a:pt x="375" y="621"/>
                    <a:pt x="375" y="621"/>
                  </a:cubicBezTo>
                  <a:cubicBezTo>
                    <a:pt x="375" y="623"/>
                    <a:pt x="374" y="624"/>
                    <a:pt x="375" y="626"/>
                  </a:cubicBezTo>
                  <a:cubicBezTo>
                    <a:pt x="376" y="628"/>
                    <a:pt x="378" y="629"/>
                    <a:pt x="379" y="629"/>
                  </a:cubicBezTo>
                  <a:cubicBezTo>
                    <a:pt x="379" y="630"/>
                    <a:pt x="379" y="632"/>
                    <a:pt x="380" y="632"/>
                  </a:cubicBezTo>
                  <a:cubicBezTo>
                    <a:pt x="381" y="633"/>
                    <a:pt x="382" y="633"/>
                    <a:pt x="382" y="635"/>
                  </a:cubicBezTo>
                  <a:cubicBezTo>
                    <a:pt x="381" y="638"/>
                    <a:pt x="382" y="638"/>
                    <a:pt x="384" y="639"/>
                  </a:cubicBezTo>
                  <a:cubicBezTo>
                    <a:pt x="386" y="641"/>
                    <a:pt x="385" y="639"/>
                    <a:pt x="385" y="641"/>
                  </a:cubicBezTo>
                  <a:cubicBezTo>
                    <a:pt x="385" y="642"/>
                    <a:pt x="382" y="641"/>
                    <a:pt x="384" y="643"/>
                  </a:cubicBezTo>
                  <a:cubicBezTo>
                    <a:pt x="385" y="644"/>
                    <a:pt x="386" y="645"/>
                    <a:pt x="385" y="646"/>
                  </a:cubicBezTo>
                  <a:cubicBezTo>
                    <a:pt x="385" y="649"/>
                    <a:pt x="385" y="649"/>
                    <a:pt x="386" y="651"/>
                  </a:cubicBezTo>
                  <a:cubicBezTo>
                    <a:pt x="387" y="653"/>
                    <a:pt x="389" y="655"/>
                    <a:pt x="388" y="657"/>
                  </a:cubicBezTo>
                  <a:cubicBezTo>
                    <a:pt x="388" y="658"/>
                    <a:pt x="389" y="659"/>
                    <a:pt x="389" y="660"/>
                  </a:cubicBezTo>
                  <a:cubicBezTo>
                    <a:pt x="390" y="661"/>
                    <a:pt x="391" y="661"/>
                    <a:pt x="392" y="661"/>
                  </a:cubicBezTo>
                  <a:cubicBezTo>
                    <a:pt x="393" y="662"/>
                    <a:pt x="393" y="663"/>
                    <a:pt x="393" y="664"/>
                  </a:cubicBezTo>
                  <a:cubicBezTo>
                    <a:pt x="393" y="665"/>
                    <a:pt x="395" y="665"/>
                    <a:pt x="396" y="666"/>
                  </a:cubicBezTo>
                  <a:cubicBezTo>
                    <a:pt x="397" y="668"/>
                    <a:pt x="400" y="667"/>
                    <a:pt x="401" y="670"/>
                  </a:cubicBezTo>
                  <a:cubicBezTo>
                    <a:pt x="402" y="672"/>
                    <a:pt x="403" y="673"/>
                    <a:pt x="405" y="674"/>
                  </a:cubicBezTo>
                  <a:cubicBezTo>
                    <a:pt x="406" y="675"/>
                    <a:pt x="405" y="678"/>
                    <a:pt x="406" y="679"/>
                  </a:cubicBezTo>
                  <a:cubicBezTo>
                    <a:pt x="407" y="680"/>
                    <a:pt x="408" y="680"/>
                    <a:pt x="409" y="681"/>
                  </a:cubicBezTo>
                  <a:cubicBezTo>
                    <a:pt x="410" y="683"/>
                    <a:pt x="410" y="682"/>
                    <a:pt x="410" y="684"/>
                  </a:cubicBezTo>
                  <a:cubicBezTo>
                    <a:pt x="410" y="685"/>
                    <a:pt x="410" y="686"/>
                    <a:pt x="411" y="687"/>
                  </a:cubicBezTo>
                  <a:cubicBezTo>
                    <a:pt x="412" y="687"/>
                    <a:pt x="413" y="688"/>
                    <a:pt x="412" y="689"/>
                  </a:cubicBezTo>
                  <a:cubicBezTo>
                    <a:pt x="411" y="691"/>
                    <a:pt x="413" y="692"/>
                    <a:pt x="413" y="693"/>
                  </a:cubicBezTo>
                  <a:cubicBezTo>
                    <a:pt x="414" y="694"/>
                    <a:pt x="413" y="695"/>
                    <a:pt x="414" y="697"/>
                  </a:cubicBezTo>
                  <a:cubicBezTo>
                    <a:pt x="414" y="696"/>
                    <a:pt x="415" y="697"/>
                    <a:pt x="415" y="697"/>
                  </a:cubicBezTo>
                  <a:cubicBezTo>
                    <a:pt x="415" y="697"/>
                    <a:pt x="415" y="698"/>
                    <a:pt x="415" y="698"/>
                  </a:cubicBezTo>
                  <a:cubicBezTo>
                    <a:pt x="416" y="699"/>
                    <a:pt x="417" y="698"/>
                    <a:pt x="418" y="699"/>
                  </a:cubicBezTo>
                  <a:cubicBezTo>
                    <a:pt x="418" y="699"/>
                    <a:pt x="418" y="700"/>
                    <a:pt x="418" y="701"/>
                  </a:cubicBezTo>
                  <a:cubicBezTo>
                    <a:pt x="419" y="702"/>
                    <a:pt x="419" y="701"/>
                    <a:pt x="420" y="702"/>
                  </a:cubicBezTo>
                  <a:cubicBezTo>
                    <a:pt x="421" y="703"/>
                    <a:pt x="424" y="709"/>
                    <a:pt x="425" y="707"/>
                  </a:cubicBezTo>
                  <a:cubicBezTo>
                    <a:pt x="426" y="707"/>
                    <a:pt x="429" y="712"/>
                    <a:pt x="429" y="709"/>
                  </a:cubicBezTo>
                  <a:cubicBezTo>
                    <a:pt x="430" y="709"/>
                    <a:pt x="430" y="709"/>
                    <a:pt x="431" y="709"/>
                  </a:cubicBezTo>
                  <a:cubicBezTo>
                    <a:pt x="431" y="710"/>
                    <a:pt x="432" y="712"/>
                    <a:pt x="431" y="712"/>
                  </a:cubicBezTo>
                  <a:cubicBezTo>
                    <a:pt x="432" y="712"/>
                    <a:pt x="433" y="710"/>
                    <a:pt x="434" y="711"/>
                  </a:cubicBezTo>
                  <a:cubicBezTo>
                    <a:pt x="434" y="712"/>
                    <a:pt x="435" y="714"/>
                    <a:pt x="436" y="715"/>
                  </a:cubicBezTo>
                  <a:cubicBezTo>
                    <a:pt x="436" y="716"/>
                    <a:pt x="434" y="719"/>
                    <a:pt x="435" y="720"/>
                  </a:cubicBezTo>
                  <a:cubicBezTo>
                    <a:pt x="436" y="721"/>
                    <a:pt x="437" y="720"/>
                    <a:pt x="438" y="721"/>
                  </a:cubicBezTo>
                  <a:cubicBezTo>
                    <a:pt x="438" y="722"/>
                    <a:pt x="437" y="724"/>
                    <a:pt x="437" y="725"/>
                  </a:cubicBezTo>
                  <a:cubicBezTo>
                    <a:pt x="437" y="727"/>
                    <a:pt x="437" y="729"/>
                    <a:pt x="436" y="732"/>
                  </a:cubicBezTo>
                  <a:cubicBezTo>
                    <a:pt x="436" y="732"/>
                    <a:pt x="436" y="733"/>
                    <a:pt x="436" y="733"/>
                  </a:cubicBezTo>
                  <a:cubicBezTo>
                    <a:pt x="436" y="734"/>
                    <a:pt x="435" y="734"/>
                    <a:pt x="435" y="734"/>
                  </a:cubicBezTo>
                  <a:cubicBezTo>
                    <a:pt x="434" y="735"/>
                    <a:pt x="434" y="736"/>
                    <a:pt x="436" y="736"/>
                  </a:cubicBezTo>
                  <a:cubicBezTo>
                    <a:pt x="438" y="735"/>
                    <a:pt x="437" y="736"/>
                    <a:pt x="437" y="737"/>
                  </a:cubicBezTo>
                  <a:cubicBezTo>
                    <a:pt x="437" y="738"/>
                    <a:pt x="436" y="738"/>
                    <a:pt x="437" y="739"/>
                  </a:cubicBezTo>
                  <a:cubicBezTo>
                    <a:pt x="437" y="739"/>
                    <a:pt x="438" y="739"/>
                    <a:pt x="438" y="739"/>
                  </a:cubicBezTo>
                  <a:cubicBezTo>
                    <a:pt x="439" y="739"/>
                    <a:pt x="440" y="738"/>
                    <a:pt x="440" y="740"/>
                  </a:cubicBezTo>
                  <a:cubicBezTo>
                    <a:pt x="440" y="741"/>
                    <a:pt x="440" y="742"/>
                    <a:pt x="440" y="743"/>
                  </a:cubicBezTo>
                  <a:cubicBezTo>
                    <a:pt x="441" y="745"/>
                    <a:pt x="441" y="748"/>
                    <a:pt x="441" y="750"/>
                  </a:cubicBezTo>
                  <a:cubicBezTo>
                    <a:pt x="441" y="751"/>
                    <a:pt x="441" y="752"/>
                    <a:pt x="441" y="752"/>
                  </a:cubicBezTo>
                  <a:cubicBezTo>
                    <a:pt x="440" y="753"/>
                    <a:pt x="440" y="754"/>
                    <a:pt x="440" y="755"/>
                  </a:cubicBezTo>
                  <a:cubicBezTo>
                    <a:pt x="440" y="755"/>
                    <a:pt x="440" y="756"/>
                    <a:pt x="440" y="757"/>
                  </a:cubicBezTo>
                  <a:cubicBezTo>
                    <a:pt x="440" y="759"/>
                    <a:pt x="441" y="758"/>
                    <a:pt x="441" y="759"/>
                  </a:cubicBezTo>
                  <a:cubicBezTo>
                    <a:pt x="442" y="759"/>
                    <a:pt x="443" y="760"/>
                    <a:pt x="444" y="761"/>
                  </a:cubicBezTo>
                  <a:cubicBezTo>
                    <a:pt x="444" y="763"/>
                    <a:pt x="443" y="763"/>
                    <a:pt x="443" y="764"/>
                  </a:cubicBezTo>
                  <a:cubicBezTo>
                    <a:pt x="444" y="766"/>
                    <a:pt x="446" y="765"/>
                    <a:pt x="447" y="767"/>
                  </a:cubicBezTo>
                  <a:cubicBezTo>
                    <a:pt x="448" y="767"/>
                    <a:pt x="447" y="769"/>
                    <a:pt x="447" y="769"/>
                  </a:cubicBezTo>
                  <a:cubicBezTo>
                    <a:pt x="448" y="771"/>
                    <a:pt x="448" y="771"/>
                    <a:pt x="450" y="771"/>
                  </a:cubicBezTo>
                  <a:cubicBezTo>
                    <a:pt x="451" y="772"/>
                    <a:pt x="450" y="773"/>
                    <a:pt x="451" y="774"/>
                  </a:cubicBezTo>
                  <a:cubicBezTo>
                    <a:pt x="451" y="776"/>
                    <a:pt x="452" y="781"/>
                    <a:pt x="454" y="782"/>
                  </a:cubicBezTo>
                  <a:cubicBezTo>
                    <a:pt x="455" y="782"/>
                    <a:pt x="455" y="788"/>
                    <a:pt x="456" y="790"/>
                  </a:cubicBezTo>
                  <a:cubicBezTo>
                    <a:pt x="456" y="790"/>
                    <a:pt x="456" y="790"/>
                    <a:pt x="457" y="791"/>
                  </a:cubicBezTo>
                  <a:cubicBezTo>
                    <a:pt x="457" y="791"/>
                    <a:pt x="456" y="792"/>
                    <a:pt x="456" y="793"/>
                  </a:cubicBezTo>
                  <a:cubicBezTo>
                    <a:pt x="456" y="793"/>
                    <a:pt x="457" y="794"/>
                    <a:pt x="457" y="795"/>
                  </a:cubicBezTo>
                  <a:cubicBezTo>
                    <a:pt x="457" y="795"/>
                    <a:pt x="457" y="796"/>
                    <a:pt x="457" y="797"/>
                  </a:cubicBezTo>
                  <a:cubicBezTo>
                    <a:pt x="457" y="799"/>
                    <a:pt x="461" y="798"/>
                    <a:pt x="461" y="802"/>
                  </a:cubicBezTo>
                  <a:cubicBezTo>
                    <a:pt x="462" y="804"/>
                    <a:pt x="459" y="806"/>
                    <a:pt x="462" y="808"/>
                  </a:cubicBezTo>
                  <a:cubicBezTo>
                    <a:pt x="463" y="809"/>
                    <a:pt x="465" y="806"/>
                    <a:pt x="466" y="808"/>
                  </a:cubicBezTo>
                  <a:cubicBezTo>
                    <a:pt x="467" y="810"/>
                    <a:pt x="468" y="808"/>
                    <a:pt x="469" y="808"/>
                  </a:cubicBezTo>
                  <a:cubicBezTo>
                    <a:pt x="470" y="809"/>
                    <a:pt x="469" y="810"/>
                    <a:pt x="471" y="810"/>
                  </a:cubicBezTo>
                  <a:cubicBezTo>
                    <a:pt x="472" y="811"/>
                    <a:pt x="471" y="809"/>
                    <a:pt x="472" y="809"/>
                  </a:cubicBezTo>
                  <a:cubicBezTo>
                    <a:pt x="471" y="809"/>
                    <a:pt x="473" y="812"/>
                    <a:pt x="473" y="811"/>
                  </a:cubicBezTo>
                  <a:cubicBezTo>
                    <a:pt x="473" y="812"/>
                    <a:pt x="476" y="811"/>
                    <a:pt x="476" y="811"/>
                  </a:cubicBezTo>
                  <a:cubicBezTo>
                    <a:pt x="476" y="811"/>
                    <a:pt x="478" y="810"/>
                    <a:pt x="479" y="811"/>
                  </a:cubicBezTo>
                  <a:cubicBezTo>
                    <a:pt x="480" y="811"/>
                    <a:pt x="480" y="813"/>
                    <a:pt x="481" y="814"/>
                  </a:cubicBezTo>
                  <a:cubicBezTo>
                    <a:pt x="482" y="815"/>
                    <a:pt x="482" y="813"/>
                    <a:pt x="483" y="814"/>
                  </a:cubicBezTo>
                  <a:cubicBezTo>
                    <a:pt x="484" y="815"/>
                    <a:pt x="483" y="816"/>
                    <a:pt x="482" y="815"/>
                  </a:cubicBezTo>
                  <a:cubicBezTo>
                    <a:pt x="483" y="816"/>
                    <a:pt x="488" y="818"/>
                    <a:pt x="484" y="818"/>
                  </a:cubicBezTo>
                  <a:cubicBezTo>
                    <a:pt x="485" y="818"/>
                    <a:pt x="487" y="819"/>
                    <a:pt x="487" y="820"/>
                  </a:cubicBezTo>
                  <a:cubicBezTo>
                    <a:pt x="488" y="820"/>
                    <a:pt x="489" y="821"/>
                    <a:pt x="487" y="820"/>
                  </a:cubicBezTo>
                  <a:cubicBezTo>
                    <a:pt x="487" y="822"/>
                    <a:pt x="489" y="821"/>
                    <a:pt x="490" y="820"/>
                  </a:cubicBezTo>
                  <a:cubicBezTo>
                    <a:pt x="489" y="821"/>
                    <a:pt x="488" y="819"/>
                    <a:pt x="490" y="819"/>
                  </a:cubicBezTo>
                  <a:cubicBezTo>
                    <a:pt x="490" y="819"/>
                    <a:pt x="491" y="820"/>
                    <a:pt x="491" y="820"/>
                  </a:cubicBezTo>
                  <a:cubicBezTo>
                    <a:pt x="492" y="818"/>
                    <a:pt x="492" y="820"/>
                    <a:pt x="493" y="820"/>
                  </a:cubicBezTo>
                  <a:cubicBezTo>
                    <a:pt x="493" y="820"/>
                    <a:pt x="493" y="821"/>
                    <a:pt x="493" y="821"/>
                  </a:cubicBezTo>
                  <a:cubicBezTo>
                    <a:pt x="494" y="821"/>
                    <a:pt x="494" y="821"/>
                    <a:pt x="494" y="822"/>
                  </a:cubicBezTo>
                  <a:cubicBezTo>
                    <a:pt x="494" y="821"/>
                    <a:pt x="495" y="821"/>
                    <a:pt x="494" y="820"/>
                  </a:cubicBezTo>
                  <a:cubicBezTo>
                    <a:pt x="495" y="821"/>
                    <a:pt x="495" y="822"/>
                    <a:pt x="496" y="821"/>
                  </a:cubicBezTo>
                  <a:cubicBezTo>
                    <a:pt x="496" y="822"/>
                    <a:pt x="496" y="822"/>
                    <a:pt x="496" y="822"/>
                  </a:cubicBezTo>
                  <a:cubicBezTo>
                    <a:pt x="497" y="822"/>
                    <a:pt x="498" y="822"/>
                    <a:pt x="497" y="823"/>
                  </a:cubicBezTo>
                  <a:cubicBezTo>
                    <a:pt x="499" y="823"/>
                    <a:pt x="498" y="823"/>
                    <a:pt x="499" y="824"/>
                  </a:cubicBezTo>
                  <a:cubicBezTo>
                    <a:pt x="499" y="823"/>
                    <a:pt x="499" y="822"/>
                    <a:pt x="500" y="822"/>
                  </a:cubicBezTo>
                  <a:cubicBezTo>
                    <a:pt x="500" y="822"/>
                    <a:pt x="500" y="822"/>
                    <a:pt x="500" y="823"/>
                  </a:cubicBezTo>
                  <a:cubicBezTo>
                    <a:pt x="502" y="822"/>
                    <a:pt x="501" y="823"/>
                    <a:pt x="501" y="824"/>
                  </a:cubicBezTo>
                  <a:cubicBezTo>
                    <a:pt x="502" y="824"/>
                    <a:pt x="503" y="825"/>
                    <a:pt x="503" y="826"/>
                  </a:cubicBezTo>
                  <a:cubicBezTo>
                    <a:pt x="504" y="826"/>
                    <a:pt x="504" y="827"/>
                    <a:pt x="504" y="827"/>
                  </a:cubicBezTo>
                  <a:cubicBezTo>
                    <a:pt x="504" y="827"/>
                    <a:pt x="506" y="828"/>
                    <a:pt x="506" y="827"/>
                  </a:cubicBezTo>
                  <a:cubicBezTo>
                    <a:pt x="506" y="827"/>
                    <a:pt x="506" y="826"/>
                    <a:pt x="507" y="828"/>
                  </a:cubicBezTo>
                  <a:cubicBezTo>
                    <a:pt x="508" y="826"/>
                    <a:pt x="508" y="830"/>
                    <a:pt x="510" y="832"/>
                  </a:cubicBezTo>
                  <a:cubicBezTo>
                    <a:pt x="510" y="831"/>
                    <a:pt x="510" y="830"/>
                    <a:pt x="510" y="830"/>
                  </a:cubicBezTo>
                  <a:cubicBezTo>
                    <a:pt x="510" y="830"/>
                    <a:pt x="510" y="830"/>
                    <a:pt x="511" y="830"/>
                  </a:cubicBezTo>
                  <a:cubicBezTo>
                    <a:pt x="512" y="831"/>
                    <a:pt x="511" y="832"/>
                    <a:pt x="511" y="832"/>
                  </a:cubicBezTo>
                  <a:cubicBezTo>
                    <a:pt x="511" y="832"/>
                    <a:pt x="512" y="834"/>
                    <a:pt x="513" y="834"/>
                  </a:cubicBezTo>
                  <a:cubicBezTo>
                    <a:pt x="513" y="834"/>
                    <a:pt x="514" y="834"/>
                    <a:pt x="515" y="834"/>
                  </a:cubicBezTo>
                  <a:cubicBezTo>
                    <a:pt x="515" y="834"/>
                    <a:pt x="516" y="836"/>
                    <a:pt x="516" y="836"/>
                  </a:cubicBezTo>
                  <a:cubicBezTo>
                    <a:pt x="517" y="836"/>
                    <a:pt x="517" y="835"/>
                    <a:pt x="517" y="834"/>
                  </a:cubicBezTo>
                  <a:cubicBezTo>
                    <a:pt x="518" y="835"/>
                    <a:pt x="518" y="835"/>
                    <a:pt x="518" y="836"/>
                  </a:cubicBezTo>
                  <a:cubicBezTo>
                    <a:pt x="519" y="836"/>
                    <a:pt x="520" y="835"/>
                    <a:pt x="520" y="834"/>
                  </a:cubicBezTo>
                  <a:cubicBezTo>
                    <a:pt x="520" y="834"/>
                    <a:pt x="520" y="835"/>
                    <a:pt x="520" y="835"/>
                  </a:cubicBezTo>
                  <a:cubicBezTo>
                    <a:pt x="522" y="835"/>
                    <a:pt x="522" y="835"/>
                    <a:pt x="523" y="834"/>
                  </a:cubicBezTo>
                  <a:cubicBezTo>
                    <a:pt x="524" y="835"/>
                    <a:pt x="524" y="836"/>
                    <a:pt x="523" y="837"/>
                  </a:cubicBezTo>
                  <a:cubicBezTo>
                    <a:pt x="524" y="836"/>
                    <a:pt x="525" y="837"/>
                    <a:pt x="526" y="836"/>
                  </a:cubicBezTo>
                  <a:cubicBezTo>
                    <a:pt x="527" y="836"/>
                    <a:pt x="526" y="835"/>
                    <a:pt x="527" y="835"/>
                  </a:cubicBezTo>
                  <a:cubicBezTo>
                    <a:pt x="527" y="835"/>
                    <a:pt x="527" y="835"/>
                    <a:pt x="527" y="835"/>
                  </a:cubicBezTo>
                  <a:cubicBezTo>
                    <a:pt x="528" y="835"/>
                    <a:pt x="529" y="834"/>
                    <a:pt x="529" y="835"/>
                  </a:cubicBezTo>
                  <a:cubicBezTo>
                    <a:pt x="530" y="836"/>
                    <a:pt x="531" y="835"/>
                    <a:pt x="532" y="836"/>
                  </a:cubicBezTo>
                  <a:cubicBezTo>
                    <a:pt x="532" y="835"/>
                    <a:pt x="532" y="835"/>
                    <a:pt x="532" y="835"/>
                  </a:cubicBezTo>
                  <a:cubicBezTo>
                    <a:pt x="533" y="835"/>
                    <a:pt x="533" y="836"/>
                    <a:pt x="534" y="835"/>
                  </a:cubicBezTo>
                  <a:cubicBezTo>
                    <a:pt x="534" y="837"/>
                    <a:pt x="535" y="836"/>
                    <a:pt x="535" y="835"/>
                  </a:cubicBezTo>
                  <a:cubicBezTo>
                    <a:pt x="536" y="835"/>
                    <a:pt x="536" y="835"/>
                    <a:pt x="536" y="835"/>
                  </a:cubicBezTo>
                  <a:cubicBezTo>
                    <a:pt x="537" y="836"/>
                    <a:pt x="538" y="836"/>
                    <a:pt x="539" y="835"/>
                  </a:cubicBezTo>
                  <a:cubicBezTo>
                    <a:pt x="539" y="836"/>
                    <a:pt x="539" y="836"/>
                    <a:pt x="539" y="836"/>
                  </a:cubicBezTo>
                  <a:cubicBezTo>
                    <a:pt x="539" y="836"/>
                    <a:pt x="540" y="835"/>
                    <a:pt x="540" y="835"/>
                  </a:cubicBezTo>
                  <a:cubicBezTo>
                    <a:pt x="541" y="836"/>
                    <a:pt x="540" y="836"/>
                    <a:pt x="542" y="837"/>
                  </a:cubicBezTo>
                  <a:cubicBezTo>
                    <a:pt x="541" y="837"/>
                    <a:pt x="543" y="835"/>
                    <a:pt x="543" y="838"/>
                  </a:cubicBezTo>
                  <a:cubicBezTo>
                    <a:pt x="544" y="838"/>
                    <a:pt x="544" y="838"/>
                    <a:pt x="544" y="838"/>
                  </a:cubicBezTo>
                  <a:cubicBezTo>
                    <a:pt x="544" y="837"/>
                    <a:pt x="546" y="837"/>
                    <a:pt x="547" y="838"/>
                  </a:cubicBezTo>
                  <a:cubicBezTo>
                    <a:pt x="547" y="838"/>
                    <a:pt x="547" y="838"/>
                    <a:pt x="547" y="837"/>
                  </a:cubicBezTo>
                  <a:cubicBezTo>
                    <a:pt x="547" y="837"/>
                    <a:pt x="548" y="837"/>
                    <a:pt x="549" y="837"/>
                  </a:cubicBezTo>
                  <a:cubicBezTo>
                    <a:pt x="548" y="839"/>
                    <a:pt x="548" y="838"/>
                    <a:pt x="549" y="839"/>
                  </a:cubicBezTo>
                  <a:cubicBezTo>
                    <a:pt x="549" y="839"/>
                    <a:pt x="550" y="837"/>
                    <a:pt x="550" y="838"/>
                  </a:cubicBezTo>
                  <a:cubicBezTo>
                    <a:pt x="550" y="838"/>
                    <a:pt x="550" y="839"/>
                    <a:pt x="550" y="839"/>
                  </a:cubicBezTo>
                  <a:cubicBezTo>
                    <a:pt x="551" y="839"/>
                    <a:pt x="552" y="840"/>
                    <a:pt x="550" y="841"/>
                  </a:cubicBezTo>
                  <a:cubicBezTo>
                    <a:pt x="552" y="841"/>
                    <a:pt x="551" y="842"/>
                    <a:pt x="552" y="843"/>
                  </a:cubicBezTo>
                  <a:cubicBezTo>
                    <a:pt x="553" y="844"/>
                    <a:pt x="554" y="842"/>
                    <a:pt x="553" y="844"/>
                  </a:cubicBezTo>
                  <a:cubicBezTo>
                    <a:pt x="553" y="845"/>
                    <a:pt x="554" y="844"/>
                    <a:pt x="554" y="844"/>
                  </a:cubicBezTo>
                  <a:cubicBezTo>
                    <a:pt x="554" y="844"/>
                    <a:pt x="554" y="845"/>
                    <a:pt x="553" y="845"/>
                  </a:cubicBezTo>
                  <a:cubicBezTo>
                    <a:pt x="555" y="846"/>
                    <a:pt x="555" y="845"/>
                    <a:pt x="556" y="845"/>
                  </a:cubicBezTo>
                  <a:cubicBezTo>
                    <a:pt x="556" y="846"/>
                    <a:pt x="556" y="846"/>
                    <a:pt x="556" y="846"/>
                  </a:cubicBezTo>
                  <a:cubicBezTo>
                    <a:pt x="556" y="846"/>
                    <a:pt x="556" y="846"/>
                    <a:pt x="557" y="846"/>
                  </a:cubicBezTo>
                  <a:cubicBezTo>
                    <a:pt x="557" y="848"/>
                    <a:pt x="557" y="850"/>
                    <a:pt x="559" y="848"/>
                  </a:cubicBezTo>
                  <a:cubicBezTo>
                    <a:pt x="559" y="848"/>
                    <a:pt x="559" y="849"/>
                    <a:pt x="559" y="850"/>
                  </a:cubicBezTo>
                  <a:cubicBezTo>
                    <a:pt x="560" y="849"/>
                    <a:pt x="560" y="850"/>
                    <a:pt x="561" y="849"/>
                  </a:cubicBezTo>
                  <a:cubicBezTo>
                    <a:pt x="560" y="849"/>
                    <a:pt x="560" y="850"/>
                    <a:pt x="560" y="850"/>
                  </a:cubicBezTo>
                  <a:cubicBezTo>
                    <a:pt x="561" y="850"/>
                    <a:pt x="561" y="849"/>
                    <a:pt x="561" y="849"/>
                  </a:cubicBezTo>
                  <a:cubicBezTo>
                    <a:pt x="561" y="850"/>
                    <a:pt x="561" y="850"/>
                    <a:pt x="561" y="851"/>
                  </a:cubicBezTo>
                  <a:cubicBezTo>
                    <a:pt x="562" y="851"/>
                    <a:pt x="562" y="850"/>
                    <a:pt x="562" y="850"/>
                  </a:cubicBezTo>
                  <a:cubicBezTo>
                    <a:pt x="562" y="851"/>
                    <a:pt x="562" y="851"/>
                    <a:pt x="562" y="851"/>
                  </a:cubicBezTo>
                  <a:cubicBezTo>
                    <a:pt x="563" y="852"/>
                    <a:pt x="564" y="854"/>
                    <a:pt x="564" y="851"/>
                  </a:cubicBezTo>
                  <a:cubicBezTo>
                    <a:pt x="565" y="852"/>
                    <a:pt x="565" y="852"/>
                    <a:pt x="564" y="853"/>
                  </a:cubicBezTo>
                  <a:cubicBezTo>
                    <a:pt x="566" y="853"/>
                    <a:pt x="566" y="852"/>
                    <a:pt x="567" y="851"/>
                  </a:cubicBezTo>
                  <a:cubicBezTo>
                    <a:pt x="567" y="850"/>
                    <a:pt x="566" y="849"/>
                    <a:pt x="567" y="849"/>
                  </a:cubicBezTo>
                  <a:cubicBezTo>
                    <a:pt x="566" y="847"/>
                    <a:pt x="567" y="846"/>
                    <a:pt x="568" y="845"/>
                  </a:cubicBezTo>
                  <a:cubicBezTo>
                    <a:pt x="568" y="846"/>
                    <a:pt x="569" y="846"/>
                    <a:pt x="569" y="846"/>
                  </a:cubicBezTo>
                  <a:cubicBezTo>
                    <a:pt x="569" y="846"/>
                    <a:pt x="569" y="846"/>
                    <a:pt x="569" y="846"/>
                  </a:cubicBezTo>
                  <a:cubicBezTo>
                    <a:pt x="569" y="846"/>
                    <a:pt x="569" y="847"/>
                    <a:pt x="569" y="847"/>
                  </a:cubicBezTo>
                  <a:cubicBezTo>
                    <a:pt x="569" y="846"/>
                    <a:pt x="570" y="845"/>
                    <a:pt x="570" y="846"/>
                  </a:cubicBezTo>
                  <a:cubicBezTo>
                    <a:pt x="571" y="845"/>
                    <a:pt x="573" y="845"/>
                    <a:pt x="572" y="843"/>
                  </a:cubicBezTo>
                  <a:cubicBezTo>
                    <a:pt x="573" y="845"/>
                    <a:pt x="574" y="844"/>
                    <a:pt x="576" y="843"/>
                  </a:cubicBezTo>
                  <a:cubicBezTo>
                    <a:pt x="577" y="843"/>
                    <a:pt x="578" y="843"/>
                    <a:pt x="580" y="843"/>
                  </a:cubicBezTo>
                  <a:cubicBezTo>
                    <a:pt x="580" y="843"/>
                    <a:pt x="580" y="844"/>
                    <a:pt x="580" y="844"/>
                  </a:cubicBezTo>
                  <a:cubicBezTo>
                    <a:pt x="581" y="843"/>
                    <a:pt x="580" y="837"/>
                    <a:pt x="580" y="835"/>
                  </a:cubicBezTo>
                  <a:cubicBezTo>
                    <a:pt x="578" y="835"/>
                    <a:pt x="577" y="837"/>
                    <a:pt x="575" y="837"/>
                  </a:cubicBezTo>
                  <a:cubicBezTo>
                    <a:pt x="577" y="838"/>
                    <a:pt x="578" y="836"/>
                    <a:pt x="579" y="835"/>
                  </a:cubicBezTo>
                  <a:cubicBezTo>
                    <a:pt x="579" y="836"/>
                    <a:pt x="579" y="837"/>
                    <a:pt x="579" y="838"/>
                  </a:cubicBezTo>
                  <a:cubicBezTo>
                    <a:pt x="579" y="838"/>
                    <a:pt x="579" y="838"/>
                    <a:pt x="579" y="838"/>
                  </a:cubicBezTo>
                  <a:cubicBezTo>
                    <a:pt x="579" y="838"/>
                    <a:pt x="579" y="839"/>
                    <a:pt x="580" y="840"/>
                  </a:cubicBezTo>
                  <a:cubicBezTo>
                    <a:pt x="578" y="839"/>
                    <a:pt x="578" y="841"/>
                    <a:pt x="577" y="841"/>
                  </a:cubicBezTo>
                  <a:cubicBezTo>
                    <a:pt x="577" y="841"/>
                    <a:pt x="577" y="841"/>
                    <a:pt x="577" y="841"/>
                  </a:cubicBezTo>
                  <a:cubicBezTo>
                    <a:pt x="576" y="841"/>
                    <a:pt x="575" y="843"/>
                    <a:pt x="574" y="842"/>
                  </a:cubicBezTo>
                  <a:cubicBezTo>
                    <a:pt x="574" y="842"/>
                    <a:pt x="574" y="840"/>
                    <a:pt x="574" y="839"/>
                  </a:cubicBezTo>
                  <a:cubicBezTo>
                    <a:pt x="574" y="840"/>
                    <a:pt x="574" y="840"/>
                    <a:pt x="574" y="840"/>
                  </a:cubicBezTo>
                  <a:cubicBezTo>
                    <a:pt x="574" y="840"/>
                    <a:pt x="574" y="839"/>
                    <a:pt x="574" y="839"/>
                  </a:cubicBezTo>
                  <a:cubicBezTo>
                    <a:pt x="573" y="839"/>
                    <a:pt x="572" y="840"/>
                    <a:pt x="572" y="840"/>
                  </a:cubicBezTo>
                  <a:cubicBezTo>
                    <a:pt x="571" y="840"/>
                    <a:pt x="570" y="841"/>
                    <a:pt x="570" y="842"/>
                  </a:cubicBezTo>
                  <a:cubicBezTo>
                    <a:pt x="570" y="842"/>
                    <a:pt x="570" y="842"/>
                    <a:pt x="570" y="842"/>
                  </a:cubicBezTo>
                  <a:cubicBezTo>
                    <a:pt x="570" y="842"/>
                    <a:pt x="570" y="842"/>
                    <a:pt x="569" y="842"/>
                  </a:cubicBezTo>
                  <a:cubicBezTo>
                    <a:pt x="570" y="840"/>
                    <a:pt x="572" y="840"/>
                    <a:pt x="573" y="839"/>
                  </a:cubicBezTo>
                  <a:cubicBezTo>
                    <a:pt x="575" y="837"/>
                    <a:pt x="574" y="837"/>
                    <a:pt x="575" y="835"/>
                  </a:cubicBezTo>
                  <a:cubicBezTo>
                    <a:pt x="575" y="835"/>
                    <a:pt x="576" y="836"/>
                    <a:pt x="576" y="836"/>
                  </a:cubicBezTo>
                  <a:cubicBezTo>
                    <a:pt x="576" y="836"/>
                    <a:pt x="576" y="835"/>
                    <a:pt x="576" y="835"/>
                  </a:cubicBezTo>
                  <a:cubicBezTo>
                    <a:pt x="576" y="835"/>
                    <a:pt x="577" y="836"/>
                    <a:pt x="577" y="836"/>
                  </a:cubicBezTo>
                  <a:cubicBezTo>
                    <a:pt x="577" y="836"/>
                    <a:pt x="577" y="835"/>
                    <a:pt x="577" y="834"/>
                  </a:cubicBezTo>
                  <a:cubicBezTo>
                    <a:pt x="576" y="833"/>
                    <a:pt x="574" y="834"/>
                    <a:pt x="573" y="833"/>
                  </a:cubicBezTo>
                  <a:cubicBezTo>
                    <a:pt x="572" y="832"/>
                    <a:pt x="571" y="831"/>
                    <a:pt x="570" y="830"/>
                  </a:cubicBezTo>
                  <a:cubicBezTo>
                    <a:pt x="570" y="830"/>
                    <a:pt x="571" y="830"/>
                    <a:pt x="571" y="830"/>
                  </a:cubicBezTo>
                  <a:cubicBezTo>
                    <a:pt x="571" y="830"/>
                    <a:pt x="572" y="830"/>
                    <a:pt x="572" y="831"/>
                  </a:cubicBezTo>
                  <a:cubicBezTo>
                    <a:pt x="571" y="829"/>
                    <a:pt x="570" y="827"/>
                    <a:pt x="570" y="826"/>
                  </a:cubicBezTo>
                  <a:cubicBezTo>
                    <a:pt x="571" y="826"/>
                    <a:pt x="571" y="826"/>
                    <a:pt x="571" y="826"/>
                  </a:cubicBezTo>
                  <a:cubicBezTo>
                    <a:pt x="571" y="825"/>
                    <a:pt x="571" y="823"/>
                    <a:pt x="570" y="823"/>
                  </a:cubicBezTo>
                  <a:cubicBezTo>
                    <a:pt x="569" y="822"/>
                    <a:pt x="569" y="824"/>
                    <a:pt x="569" y="826"/>
                  </a:cubicBezTo>
                  <a:cubicBezTo>
                    <a:pt x="568" y="825"/>
                    <a:pt x="568" y="824"/>
                    <a:pt x="568" y="823"/>
                  </a:cubicBezTo>
                  <a:cubicBezTo>
                    <a:pt x="568" y="823"/>
                    <a:pt x="568" y="823"/>
                    <a:pt x="568" y="824"/>
                  </a:cubicBezTo>
                  <a:cubicBezTo>
                    <a:pt x="569" y="822"/>
                    <a:pt x="568" y="821"/>
                    <a:pt x="570" y="821"/>
                  </a:cubicBezTo>
                  <a:cubicBezTo>
                    <a:pt x="570" y="821"/>
                    <a:pt x="570" y="821"/>
                    <a:pt x="570" y="820"/>
                  </a:cubicBezTo>
                  <a:cubicBezTo>
                    <a:pt x="570" y="820"/>
                    <a:pt x="570" y="820"/>
                    <a:pt x="571" y="820"/>
                  </a:cubicBezTo>
                  <a:cubicBezTo>
                    <a:pt x="570" y="820"/>
                    <a:pt x="568" y="821"/>
                    <a:pt x="569" y="819"/>
                  </a:cubicBezTo>
                  <a:cubicBezTo>
                    <a:pt x="569" y="819"/>
                    <a:pt x="570" y="819"/>
                    <a:pt x="570" y="819"/>
                  </a:cubicBezTo>
                  <a:cubicBezTo>
                    <a:pt x="570" y="819"/>
                    <a:pt x="570" y="818"/>
                    <a:pt x="570" y="818"/>
                  </a:cubicBezTo>
                  <a:cubicBezTo>
                    <a:pt x="569" y="819"/>
                    <a:pt x="569" y="819"/>
                    <a:pt x="568" y="819"/>
                  </a:cubicBezTo>
                  <a:cubicBezTo>
                    <a:pt x="568" y="818"/>
                    <a:pt x="568" y="817"/>
                    <a:pt x="568" y="815"/>
                  </a:cubicBezTo>
                  <a:cubicBezTo>
                    <a:pt x="568" y="814"/>
                    <a:pt x="569" y="813"/>
                    <a:pt x="569" y="812"/>
                  </a:cubicBezTo>
                  <a:cubicBezTo>
                    <a:pt x="568" y="812"/>
                    <a:pt x="568" y="813"/>
                    <a:pt x="567" y="814"/>
                  </a:cubicBezTo>
                  <a:cubicBezTo>
                    <a:pt x="566" y="812"/>
                    <a:pt x="569" y="813"/>
                    <a:pt x="568" y="811"/>
                  </a:cubicBezTo>
                  <a:cubicBezTo>
                    <a:pt x="568" y="810"/>
                    <a:pt x="565" y="811"/>
                    <a:pt x="565" y="812"/>
                  </a:cubicBezTo>
                  <a:cubicBezTo>
                    <a:pt x="565" y="811"/>
                    <a:pt x="567" y="808"/>
                    <a:pt x="565" y="810"/>
                  </a:cubicBezTo>
                  <a:cubicBezTo>
                    <a:pt x="565" y="809"/>
                    <a:pt x="565" y="809"/>
                    <a:pt x="565" y="808"/>
                  </a:cubicBezTo>
                  <a:cubicBezTo>
                    <a:pt x="564" y="809"/>
                    <a:pt x="564" y="809"/>
                    <a:pt x="563" y="810"/>
                  </a:cubicBezTo>
                  <a:cubicBezTo>
                    <a:pt x="564" y="809"/>
                    <a:pt x="564" y="808"/>
                    <a:pt x="565" y="807"/>
                  </a:cubicBezTo>
                  <a:cubicBezTo>
                    <a:pt x="564" y="807"/>
                    <a:pt x="564" y="807"/>
                    <a:pt x="563" y="806"/>
                  </a:cubicBezTo>
                  <a:cubicBezTo>
                    <a:pt x="563" y="808"/>
                    <a:pt x="562" y="808"/>
                    <a:pt x="561" y="808"/>
                  </a:cubicBezTo>
                  <a:cubicBezTo>
                    <a:pt x="562" y="807"/>
                    <a:pt x="562" y="808"/>
                    <a:pt x="562" y="807"/>
                  </a:cubicBezTo>
                  <a:cubicBezTo>
                    <a:pt x="562" y="807"/>
                    <a:pt x="562" y="807"/>
                    <a:pt x="562" y="807"/>
                  </a:cubicBezTo>
                  <a:cubicBezTo>
                    <a:pt x="563" y="806"/>
                    <a:pt x="563" y="805"/>
                    <a:pt x="563" y="804"/>
                  </a:cubicBezTo>
                  <a:cubicBezTo>
                    <a:pt x="562" y="803"/>
                    <a:pt x="561" y="805"/>
                    <a:pt x="560" y="804"/>
                  </a:cubicBezTo>
                  <a:cubicBezTo>
                    <a:pt x="560" y="804"/>
                    <a:pt x="561" y="803"/>
                    <a:pt x="561" y="802"/>
                  </a:cubicBezTo>
                  <a:cubicBezTo>
                    <a:pt x="561" y="803"/>
                    <a:pt x="561" y="803"/>
                    <a:pt x="561" y="804"/>
                  </a:cubicBezTo>
                  <a:cubicBezTo>
                    <a:pt x="562" y="803"/>
                    <a:pt x="562" y="803"/>
                    <a:pt x="563" y="804"/>
                  </a:cubicBezTo>
                  <a:cubicBezTo>
                    <a:pt x="563" y="803"/>
                    <a:pt x="563" y="803"/>
                    <a:pt x="563" y="802"/>
                  </a:cubicBezTo>
                  <a:cubicBezTo>
                    <a:pt x="562" y="803"/>
                    <a:pt x="562" y="802"/>
                    <a:pt x="562" y="803"/>
                  </a:cubicBezTo>
                  <a:cubicBezTo>
                    <a:pt x="563" y="802"/>
                    <a:pt x="563" y="802"/>
                    <a:pt x="563" y="801"/>
                  </a:cubicBezTo>
                  <a:cubicBezTo>
                    <a:pt x="561" y="802"/>
                    <a:pt x="559" y="800"/>
                    <a:pt x="560" y="800"/>
                  </a:cubicBezTo>
                  <a:cubicBezTo>
                    <a:pt x="561" y="800"/>
                    <a:pt x="562" y="803"/>
                    <a:pt x="563" y="800"/>
                  </a:cubicBezTo>
                  <a:cubicBezTo>
                    <a:pt x="563" y="800"/>
                    <a:pt x="562" y="800"/>
                    <a:pt x="562" y="800"/>
                  </a:cubicBezTo>
                  <a:cubicBezTo>
                    <a:pt x="563" y="798"/>
                    <a:pt x="562" y="798"/>
                    <a:pt x="563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98"/>
                    <a:pt x="564" y="799"/>
                    <a:pt x="564" y="801"/>
                  </a:cubicBezTo>
                  <a:cubicBezTo>
                    <a:pt x="566" y="800"/>
                    <a:pt x="562" y="793"/>
                    <a:pt x="562" y="791"/>
                  </a:cubicBezTo>
                  <a:cubicBezTo>
                    <a:pt x="561" y="787"/>
                    <a:pt x="562" y="780"/>
                    <a:pt x="559" y="777"/>
                  </a:cubicBezTo>
                  <a:cubicBezTo>
                    <a:pt x="559" y="776"/>
                    <a:pt x="557" y="774"/>
                    <a:pt x="556" y="774"/>
                  </a:cubicBezTo>
                  <a:cubicBezTo>
                    <a:pt x="556" y="774"/>
                    <a:pt x="556" y="775"/>
                    <a:pt x="556" y="775"/>
                  </a:cubicBezTo>
                  <a:cubicBezTo>
                    <a:pt x="555" y="774"/>
                    <a:pt x="555" y="773"/>
                    <a:pt x="555" y="772"/>
                  </a:cubicBezTo>
                  <a:cubicBezTo>
                    <a:pt x="556" y="772"/>
                    <a:pt x="555" y="771"/>
                    <a:pt x="555" y="770"/>
                  </a:cubicBezTo>
                  <a:cubicBezTo>
                    <a:pt x="555" y="769"/>
                    <a:pt x="556" y="769"/>
                    <a:pt x="556" y="768"/>
                  </a:cubicBezTo>
                  <a:cubicBezTo>
                    <a:pt x="557" y="769"/>
                    <a:pt x="559" y="773"/>
                    <a:pt x="560" y="772"/>
                  </a:cubicBezTo>
                  <a:cubicBezTo>
                    <a:pt x="561" y="771"/>
                    <a:pt x="559" y="769"/>
                    <a:pt x="558" y="768"/>
                  </a:cubicBezTo>
                  <a:cubicBezTo>
                    <a:pt x="558" y="768"/>
                    <a:pt x="558" y="769"/>
                    <a:pt x="559" y="770"/>
                  </a:cubicBezTo>
                  <a:cubicBezTo>
                    <a:pt x="556" y="771"/>
                    <a:pt x="555" y="764"/>
                    <a:pt x="555" y="763"/>
                  </a:cubicBezTo>
                  <a:cubicBezTo>
                    <a:pt x="555" y="763"/>
                    <a:pt x="555" y="762"/>
                    <a:pt x="555" y="762"/>
                  </a:cubicBezTo>
                  <a:cubicBezTo>
                    <a:pt x="555" y="762"/>
                    <a:pt x="555" y="762"/>
                    <a:pt x="555" y="762"/>
                  </a:cubicBezTo>
                  <a:cubicBezTo>
                    <a:pt x="555" y="759"/>
                    <a:pt x="558" y="760"/>
                    <a:pt x="560" y="760"/>
                  </a:cubicBezTo>
                  <a:cubicBezTo>
                    <a:pt x="560" y="758"/>
                    <a:pt x="559" y="757"/>
                    <a:pt x="559" y="756"/>
                  </a:cubicBezTo>
                  <a:cubicBezTo>
                    <a:pt x="559" y="756"/>
                    <a:pt x="559" y="756"/>
                    <a:pt x="559" y="756"/>
                  </a:cubicBezTo>
                  <a:cubicBezTo>
                    <a:pt x="559" y="756"/>
                    <a:pt x="560" y="756"/>
                    <a:pt x="559" y="756"/>
                  </a:cubicBezTo>
                  <a:cubicBezTo>
                    <a:pt x="561" y="755"/>
                    <a:pt x="558" y="753"/>
                    <a:pt x="560" y="752"/>
                  </a:cubicBezTo>
                  <a:cubicBezTo>
                    <a:pt x="562" y="753"/>
                    <a:pt x="562" y="749"/>
                    <a:pt x="562" y="747"/>
                  </a:cubicBezTo>
                  <a:cubicBezTo>
                    <a:pt x="562" y="748"/>
                    <a:pt x="562" y="748"/>
                    <a:pt x="562" y="749"/>
                  </a:cubicBezTo>
                  <a:cubicBezTo>
                    <a:pt x="561" y="747"/>
                    <a:pt x="562" y="746"/>
                    <a:pt x="562" y="744"/>
                  </a:cubicBezTo>
                  <a:cubicBezTo>
                    <a:pt x="562" y="742"/>
                    <a:pt x="561" y="741"/>
                    <a:pt x="563" y="741"/>
                  </a:cubicBezTo>
                  <a:cubicBezTo>
                    <a:pt x="563" y="742"/>
                    <a:pt x="563" y="742"/>
                    <a:pt x="563" y="743"/>
                  </a:cubicBezTo>
                  <a:cubicBezTo>
                    <a:pt x="564" y="739"/>
                    <a:pt x="564" y="735"/>
                    <a:pt x="565" y="731"/>
                  </a:cubicBezTo>
                  <a:cubicBezTo>
                    <a:pt x="566" y="728"/>
                    <a:pt x="567" y="724"/>
                    <a:pt x="568" y="721"/>
                  </a:cubicBezTo>
                  <a:cubicBezTo>
                    <a:pt x="569" y="717"/>
                    <a:pt x="570" y="714"/>
                    <a:pt x="571" y="710"/>
                  </a:cubicBezTo>
                  <a:cubicBezTo>
                    <a:pt x="572" y="709"/>
                    <a:pt x="573" y="705"/>
                    <a:pt x="574" y="705"/>
                  </a:cubicBezTo>
                  <a:cubicBezTo>
                    <a:pt x="574" y="704"/>
                    <a:pt x="568" y="702"/>
                    <a:pt x="567" y="701"/>
                  </a:cubicBezTo>
                  <a:cubicBezTo>
                    <a:pt x="566" y="700"/>
                    <a:pt x="565" y="697"/>
                    <a:pt x="565" y="696"/>
                  </a:cubicBezTo>
                  <a:cubicBezTo>
                    <a:pt x="566" y="693"/>
                    <a:pt x="568" y="690"/>
                    <a:pt x="571" y="690"/>
                  </a:cubicBezTo>
                  <a:cubicBezTo>
                    <a:pt x="574" y="689"/>
                    <a:pt x="574" y="692"/>
                    <a:pt x="576" y="692"/>
                  </a:cubicBezTo>
                  <a:cubicBezTo>
                    <a:pt x="576" y="693"/>
                    <a:pt x="575" y="693"/>
                    <a:pt x="574" y="693"/>
                  </a:cubicBezTo>
                  <a:cubicBezTo>
                    <a:pt x="577" y="695"/>
                    <a:pt x="577" y="694"/>
                    <a:pt x="578" y="692"/>
                  </a:cubicBezTo>
                  <a:cubicBezTo>
                    <a:pt x="579" y="690"/>
                    <a:pt x="581" y="689"/>
                    <a:pt x="582" y="686"/>
                  </a:cubicBezTo>
                  <a:cubicBezTo>
                    <a:pt x="584" y="683"/>
                    <a:pt x="585" y="680"/>
                    <a:pt x="587" y="677"/>
                  </a:cubicBezTo>
                  <a:cubicBezTo>
                    <a:pt x="587" y="678"/>
                    <a:pt x="587" y="677"/>
                    <a:pt x="588" y="678"/>
                  </a:cubicBezTo>
                  <a:cubicBezTo>
                    <a:pt x="588" y="676"/>
                    <a:pt x="587" y="670"/>
                    <a:pt x="589" y="669"/>
                  </a:cubicBezTo>
                  <a:cubicBezTo>
                    <a:pt x="589" y="669"/>
                    <a:pt x="591" y="670"/>
                    <a:pt x="592" y="670"/>
                  </a:cubicBezTo>
                  <a:cubicBezTo>
                    <a:pt x="593" y="670"/>
                    <a:pt x="594" y="669"/>
                    <a:pt x="595" y="668"/>
                  </a:cubicBezTo>
                  <a:cubicBezTo>
                    <a:pt x="595" y="669"/>
                    <a:pt x="595" y="669"/>
                    <a:pt x="595" y="670"/>
                  </a:cubicBezTo>
                  <a:cubicBezTo>
                    <a:pt x="596" y="669"/>
                    <a:pt x="597" y="668"/>
                    <a:pt x="597" y="667"/>
                  </a:cubicBezTo>
                  <a:cubicBezTo>
                    <a:pt x="595" y="667"/>
                    <a:pt x="599" y="664"/>
                    <a:pt x="600" y="663"/>
                  </a:cubicBezTo>
                  <a:cubicBezTo>
                    <a:pt x="603" y="661"/>
                    <a:pt x="602" y="662"/>
                    <a:pt x="602" y="659"/>
                  </a:cubicBezTo>
                  <a:cubicBezTo>
                    <a:pt x="601" y="658"/>
                    <a:pt x="601" y="657"/>
                    <a:pt x="601" y="656"/>
                  </a:cubicBezTo>
                  <a:cubicBezTo>
                    <a:pt x="601" y="655"/>
                    <a:pt x="602" y="655"/>
                    <a:pt x="602" y="654"/>
                  </a:cubicBezTo>
                  <a:cubicBezTo>
                    <a:pt x="602" y="651"/>
                    <a:pt x="602" y="648"/>
                    <a:pt x="604" y="646"/>
                  </a:cubicBezTo>
                  <a:cubicBezTo>
                    <a:pt x="605" y="648"/>
                    <a:pt x="606" y="647"/>
                    <a:pt x="607" y="648"/>
                  </a:cubicBezTo>
                  <a:cubicBezTo>
                    <a:pt x="608" y="648"/>
                    <a:pt x="607" y="650"/>
                    <a:pt x="607" y="651"/>
                  </a:cubicBezTo>
                  <a:cubicBezTo>
                    <a:pt x="608" y="654"/>
                    <a:pt x="608" y="654"/>
                    <a:pt x="610" y="652"/>
                  </a:cubicBezTo>
                  <a:cubicBezTo>
                    <a:pt x="610" y="653"/>
                    <a:pt x="610" y="653"/>
                    <a:pt x="609" y="654"/>
                  </a:cubicBezTo>
                  <a:cubicBezTo>
                    <a:pt x="609" y="654"/>
                    <a:pt x="610" y="654"/>
                    <a:pt x="611" y="654"/>
                  </a:cubicBezTo>
                  <a:cubicBezTo>
                    <a:pt x="610" y="654"/>
                    <a:pt x="610" y="655"/>
                    <a:pt x="610" y="655"/>
                  </a:cubicBezTo>
                  <a:cubicBezTo>
                    <a:pt x="612" y="655"/>
                    <a:pt x="618" y="650"/>
                    <a:pt x="620" y="648"/>
                  </a:cubicBezTo>
                  <a:cubicBezTo>
                    <a:pt x="623" y="647"/>
                    <a:pt x="627" y="646"/>
                    <a:pt x="625" y="643"/>
                  </a:cubicBezTo>
                  <a:cubicBezTo>
                    <a:pt x="625" y="643"/>
                    <a:pt x="624" y="643"/>
                    <a:pt x="624" y="644"/>
                  </a:cubicBezTo>
                  <a:cubicBezTo>
                    <a:pt x="624" y="643"/>
                    <a:pt x="624" y="642"/>
                    <a:pt x="624" y="642"/>
                  </a:cubicBezTo>
                  <a:cubicBezTo>
                    <a:pt x="624" y="642"/>
                    <a:pt x="624" y="643"/>
                    <a:pt x="624" y="643"/>
                  </a:cubicBezTo>
                  <a:cubicBezTo>
                    <a:pt x="623" y="642"/>
                    <a:pt x="617" y="636"/>
                    <a:pt x="619" y="636"/>
                  </a:cubicBezTo>
                  <a:cubicBezTo>
                    <a:pt x="621" y="635"/>
                    <a:pt x="624" y="633"/>
                    <a:pt x="626" y="632"/>
                  </a:cubicBezTo>
                  <a:cubicBezTo>
                    <a:pt x="628" y="630"/>
                    <a:pt x="632" y="629"/>
                    <a:pt x="633" y="627"/>
                  </a:cubicBezTo>
                  <a:cubicBezTo>
                    <a:pt x="635" y="628"/>
                    <a:pt x="637" y="629"/>
                    <a:pt x="637" y="631"/>
                  </a:cubicBezTo>
                  <a:cubicBezTo>
                    <a:pt x="637" y="632"/>
                    <a:pt x="636" y="632"/>
                    <a:pt x="636" y="633"/>
                  </a:cubicBezTo>
                  <a:cubicBezTo>
                    <a:pt x="636" y="633"/>
                    <a:pt x="636" y="634"/>
                    <a:pt x="636" y="634"/>
                  </a:cubicBezTo>
                  <a:cubicBezTo>
                    <a:pt x="638" y="633"/>
                    <a:pt x="648" y="627"/>
                    <a:pt x="649" y="629"/>
                  </a:cubicBezTo>
                  <a:cubicBezTo>
                    <a:pt x="650" y="628"/>
                    <a:pt x="650" y="628"/>
                    <a:pt x="651" y="627"/>
                  </a:cubicBezTo>
                  <a:cubicBezTo>
                    <a:pt x="651" y="627"/>
                    <a:pt x="651" y="628"/>
                    <a:pt x="652" y="628"/>
                  </a:cubicBezTo>
                  <a:cubicBezTo>
                    <a:pt x="650" y="630"/>
                    <a:pt x="652" y="631"/>
                    <a:pt x="650" y="633"/>
                  </a:cubicBezTo>
                  <a:cubicBezTo>
                    <a:pt x="646" y="634"/>
                    <a:pt x="643" y="636"/>
                    <a:pt x="640" y="637"/>
                  </a:cubicBezTo>
                  <a:cubicBezTo>
                    <a:pt x="636" y="640"/>
                    <a:pt x="630" y="644"/>
                    <a:pt x="627" y="648"/>
                  </a:cubicBezTo>
                  <a:cubicBezTo>
                    <a:pt x="631" y="647"/>
                    <a:pt x="634" y="643"/>
                    <a:pt x="636" y="641"/>
                  </a:cubicBezTo>
                  <a:cubicBezTo>
                    <a:pt x="640" y="639"/>
                    <a:pt x="644" y="637"/>
                    <a:pt x="647" y="635"/>
                  </a:cubicBezTo>
                  <a:cubicBezTo>
                    <a:pt x="650" y="633"/>
                    <a:pt x="653" y="632"/>
                    <a:pt x="656" y="630"/>
                  </a:cubicBezTo>
                  <a:cubicBezTo>
                    <a:pt x="659" y="629"/>
                    <a:pt x="668" y="625"/>
                    <a:pt x="669" y="622"/>
                  </a:cubicBezTo>
                  <a:cubicBezTo>
                    <a:pt x="663" y="624"/>
                    <a:pt x="659" y="630"/>
                    <a:pt x="653" y="630"/>
                  </a:cubicBezTo>
                  <a:cubicBezTo>
                    <a:pt x="653" y="629"/>
                    <a:pt x="653" y="627"/>
                    <a:pt x="654" y="626"/>
                  </a:cubicBezTo>
                  <a:cubicBezTo>
                    <a:pt x="655" y="624"/>
                    <a:pt x="656" y="624"/>
                    <a:pt x="658" y="623"/>
                  </a:cubicBezTo>
                  <a:cubicBezTo>
                    <a:pt x="661" y="622"/>
                    <a:pt x="663" y="621"/>
                    <a:pt x="665" y="621"/>
                  </a:cubicBezTo>
                  <a:cubicBezTo>
                    <a:pt x="666" y="621"/>
                    <a:pt x="666" y="622"/>
                    <a:pt x="667" y="621"/>
                  </a:cubicBezTo>
                  <a:cubicBezTo>
                    <a:pt x="669" y="621"/>
                    <a:pt x="670" y="619"/>
                    <a:pt x="671" y="619"/>
                  </a:cubicBezTo>
                  <a:cubicBezTo>
                    <a:pt x="671" y="620"/>
                    <a:pt x="669" y="621"/>
                    <a:pt x="669" y="622"/>
                  </a:cubicBezTo>
                  <a:cubicBezTo>
                    <a:pt x="672" y="621"/>
                    <a:pt x="676" y="618"/>
                    <a:pt x="679" y="616"/>
                  </a:cubicBezTo>
                  <a:cubicBezTo>
                    <a:pt x="681" y="614"/>
                    <a:pt x="685" y="612"/>
                    <a:pt x="687" y="609"/>
                  </a:cubicBezTo>
                  <a:cubicBezTo>
                    <a:pt x="688" y="610"/>
                    <a:pt x="688" y="610"/>
                    <a:pt x="688" y="611"/>
                  </a:cubicBezTo>
                  <a:cubicBezTo>
                    <a:pt x="688" y="608"/>
                    <a:pt x="692" y="607"/>
                    <a:pt x="694" y="605"/>
                  </a:cubicBezTo>
                  <a:cubicBezTo>
                    <a:pt x="697" y="601"/>
                    <a:pt x="700" y="598"/>
                    <a:pt x="704" y="595"/>
                  </a:cubicBezTo>
                  <a:cubicBezTo>
                    <a:pt x="702" y="595"/>
                    <a:pt x="702" y="595"/>
                    <a:pt x="701" y="597"/>
                  </a:cubicBezTo>
                  <a:cubicBezTo>
                    <a:pt x="699" y="598"/>
                    <a:pt x="698" y="599"/>
                    <a:pt x="697" y="600"/>
                  </a:cubicBezTo>
                  <a:cubicBezTo>
                    <a:pt x="697" y="599"/>
                    <a:pt x="697" y="598"/>
                    <a:pt x="698" y="597"/>
                  </a:cubicBezTo>
                  <a:cubicBezTo>
                    <a:pt x="698" y="597"/>
                    <a:pt x="698" y="595"/>
                    <a:pt x="699" y="594"/>
                  </a:cubicBezTo>
                  <a:cubicBezTo>
                    <a:pt x="700" y="594"/>
                    <a:pt x="699" y="593"/>
                    <a:pt x="699" y="592"/>
                  </a:cubicBezTo>
                  <a:cubicBezTo>
                    <a:pt x="698" y="593"/>
                    <a:pt x="698" y="594"/>
                    <a:pt x="698" y="594"/>
                  </a:cubicBezTo>
                  <a:cubicBezTo>
                    <a:pt x="697" y="595"/>
                    <a:pt x="696" y="594"/>
                    <a:pt x="695" y="594"/>
                  </a:cubicBezTo>
                  <a:cubicBezTo>
                    <a:pt x="693" y="595"/>
                    <a:pt x="696" y="591"/>
                    <a:pt x="697" y="594"/>
                  </a:cubicBezTo>
                  <a:cubicBezTo>
                    <a:pt x="697" y="593"/>
                    <a:pt x="700" y="590"/>
                    <a:pt x="701" y="592"/>
                  </a:cubicBezTo>
                  <a:cubicBezTo>
                    <a:pt x="701" y="592"/>
                    <a:pt x="703" y="596"/>
                    <a:pt x="703" y="594"/>
                  </a:cubicBezTo>
                  <a:cubicBezTo>
                    <a:pt x="703" y="592"/>
                    <a:pt x="701" y="592"/>
                    <a:pt x="701" y="589"/>
                  </a:cubicBezTo>
                  <a:cubicBezTo>
                    <a:pt x="702" y="588"/>
                    <a:pt x="702" y="586"/>
                    <a:pt x="702" y="585"/>
                  </a:cubicBezTo>
                  <a:cubicBezTo>
                    <a:pt x="700" y="585"/>
                    <a:pt x="698" y="583"/>
                    <a:pt x="698" y="582"/>
                  </a:cubicBezTo>
                  <a:cubicBezTo>
                    <a:pt x="699" y="583"/>
                    <a:pt x="700" y="584"/>
                    <a:pt x="701" y="584"/>
                  </a:cubicBezTo>
                  <a:cubicBezTo>
                    <a:pt x="702" y="584"/>
                    <a:pt x="702" y="585"/>
                    <a:pt x="703" y="585"/>
                  </a:cubicBezTo>
                  <a:cubicBezTo>
                    <a:pt x="703" y="585"/>
                    <a:pt x="704" y="584"/>
                    <a:pt x="704" y="584"/>
                  </a:cubicBezTo>
                  <a:cubicBezTo>
                    <a:pt x="704" y="585"/>
                    <a:pt x="705" y="586"/>
                    <a:pt x="704" y="586"/>
                  </a:cubicBezTo>
                  <a:cubicBezTo>
                    <a:pt x="705" y="586"/>
                    <a:pt x="704" y="586"/>
                    <a:pt x="706" y="586"/>
                  </a:cubicBezTo>
                  <a:cubicBezTo>
                    <a:pt x="706" y="586"/>
                    <a:pt x="708" y="584"/>
                    <a:pt x="709" y="584"/>
                  </a:cubicBezTo>
                  <a:cubicBezTo>
                    <a:pt x="710" y="583"/>
                    <a:pt x="711" y="581"/>
                    <a:pt x="712" y="579"/>
                  </a:cubicBezTo>
                  <a:cubicBezTo>
                    <a:pt x="711" y="579"/>
                    <a:pt x="711" y="578"/>
                    <a:pt x="711" y="578"/>
                  </a:cubicBezTo>
                  <a:cubicBezTo>
                    <a:pt x="713" y="577"/>
                    <a:pt x="711" y="580"/>
                    <a:pt x="713" y="578"/>
                  </a:cubicBezTo>
                  <a:cubicBezTo>
                    <a:pt x="714" y="577"/>
                    <a:pt x="715" y="575"/>
                    <a:pt x="714" y="574"/>
                  </a:cubicBezTo>
                  <a:cubicBezTo>
                    <a:pt x="715" y="575"/>
                    <a:pt x="716" y="575"/>
                    <a:pt x="717" y="575"/>
                  </a:cubicBezTo>
                  <a:cubicBezTo>
                    <a:pt x="718" y="575"/>
                    <a:pt x="717" y="575"/>
                    <a:pt x="718" y="574"/>
                  </a:cubicBezTo>
                  <a:cubicBezTo>
                    <a:pt x="718" y="573"/>
                    <a:pt x="718" y="570"/>
                    <a:pt x="718" y="569"/>
                  </a:cubicBezTo>
                  <a:cubicBezTo>
                    <a:pt x="720" y="570"/>
                    <a:pt x="721" y="571"/>
                    <a:pt x="723" y="571"/>
                  </a:cubicBezTo>
                  <a:cubicBezTo>
                    <a:pt x="723" y="571"/>
                    <a:pt x="723" y="571"/>
                    <a:pt x="723" y="571"/>
                  </a:cubicBezTo>
                  <a:cubicBezTo>
                    <a:pt x="722" y="570"/>
                    <a:pt x="718" y="569"/>
                    <a:pt x="718" y="568"/>
                  </a:cubicBezTo>
                  <a:cubicBezTo>
                    <a:pt x="718" y="566"/>
                    <a:pt x="718" y="564"/>
                    <a:pt x="716" y="565"/>
                  </a:cubicBezTo>
                  <a:cubicBezTo>
                    <a:pt x="719" y="566"/>
                    <a:pt x="715" y="567"/>
                    <a:pt x="714" y="566"/>
                  </a:cubicBezTo>
                  <a:cubicBezTo>
                    <a:pt x="717" y="565"/>
                    <a:pt x="715" y="562"/>
                    <a:pt x="713" y="564"/>
                  </a:cubicBezTo>
                  <a:cubicBezTo>
                    <a:pt x="713" y="563"/>
                    <a:pt x="715" y="561"/>
                    <a:pt x="716" y="563"/>
                  </a:cubicBezTo>
                  <a:cubicBezTo>
                    <a:pt x="719" y="559"/>
                    <a:pt x="712" y="560"/>
                    <a:pt x="711" y="558"/>
                  </a:cubicBezTo>
                  <a:cubicBezTo>
                    <a:pt x="710" y="556"/>
                    <a:pt x="711" y="555"/>
                    <a:pt x="712" y="553"/>
                  </a:cubicBezTo>
                  <a:cubicBezTo>
                    <a:pt x="713" y="551"/>
                    <a:pt x="710" y="551"/>
                    <a:pt x="710" y="549"/>
                  </a:cubicBezTo>
                  <a:cubicBezTo>
                    <a:pt x="711" y="548"/>
                    <a:pt x="711" y="547"/>
                    <a:pt x="712" y="546"/>
                  </a:cubicBezTo>
                  <a:cubicBezTo>
                    <a:pt x="714" y="544"/>
                    <a:pt x="714" y="544"/>
                    <a:pt x="715" y="545"/>
                  </a:cubicBezTo>
                  <a:cubicBezTo>
                    <a:pt x="716" y="546"/>
                    <a:pt x="715" y="549"/>
                    <a:pt x="718" y="547"/>
                  </a:cubicBezTo>
                  <a:cubicBezTo>
                    <a:pt x="720" y="546"/>
                    <a:pt x="719" y="543"/>
                    <a:pt x="721" y="541"/>
                  </a:cubicBezTo>
                  <a:cubicBezTo>
                    <a:pt x="722" y="540"/>
                    <a:pt x="724" y="539"/>
                    <a:pt x="726" y="538"/>
                  </a:cubicBezTo>
                  <a:cubicBezTo>
                    <a:pt x="729" y="536"/>
                    <a:pt x="727" y="539"/>
                    <a:pt x="728" y="539"/>
                  </a:cubicBezTo>
                  <a:cubicBezTo>
                    <a:pt x="729" y="539"/>
                    <a:pt x="729" y="538"/>
                    <a:pt x="730" y="539"/>
                  </a:cubicBezTo>
                  <a:cubicBezTo>
                    <a:pt x="730" y="539"/>
                    <a:pt x="730" y="545"/>
                    <a:pt x="730" y="545"/>
                  </a:cubicBezTo>
                  <a:cubicBezTo>
                    <a:pt x="730" y="547"/>
                    <a:pt x="729" y="550"/>
                    <a:pt x="729" y="552"/>
                  </a:cubicBezTo>
                  <a:cubicBezTo>
                    <a:pt x="728" y="552"/>
                    <a:pt x="727" y="556"/>
                    <a:pt x="727" y="556"/>
                  </a:cubicBezTo>
                  <a:cubicBezTo>
                    <a:pt x="726" y="556"/>
                    <a:pt x="724" y="556"/>
                    <a:pt x="725" y="556"/>
                  </a:cubicBezTo>
                  <a:cubicBezTo>
                    <a:pt x="724" y="557"/>
                    <a:pt x="725" y="558"/>
                    <a:pt x="726" y="558"/>
                  </a:cubicBezTo>
                  <a:cubicBezTo>
                    <a:pt x="727" y="559"/>
                    <a:pt x="731" y="557"/>
                    <a:pt x="732" y="556"/>
                  </a:cubicBezTo>
                  <a:cubicBezTo>
                    <a:pt x="734" y="556"/>
                    <a:pt x="737" y="554"/>
                    <a:pt x="738" y="554"/>
                  </a:cubicBezTo>
                  <a:cubicBezTo>
                    <a:pt x="740" y="555"/>
                    <a:pt x="740" y="557"/>
                    <a:pt x="741" y="557"/>
                  </a:cubicBezTo>
                  <a:cubicBezTo>
                    <a:pt x="742" y="557"/>
                    <a:pt x="743" y="554"/>
                    <a:pt x="744" y="556"/>
                  </a:cubicBezTo>
                  <a:cubicBezTo>
                    <a:pt x="742" y="557"/>
                    <a:pt x="743" y="561"/>
                    <a:pt x="739" y="558"/>
                  </a:cubicBezTo>
                  <a:cubicBezTo>
                    <a:pt x="737" y="556"/>
                    <a:pt x="736" y="561"/>
                    <a:pt x="734" y="562"/>
                  </a:cubicBezTo>
                  <a:cubicBezTo>
                    <a:pt x="733" y="562"/>
                    <a:pt x="732" y="562"/>
                    <a:pt x="731" y="562"/>
                  </a:cubicBezTo>
                  <a:cubicBezTo>
                    <a:pt x="730" y="563"/>
                    <a:pt x="729" y="564"/>
                    <a:pt x="729" y="565"/>
                  </a:cubicBezTo>
                  <a:cubicBezTo>
                    <a:pt x="727" y="567"/>
                    <a:pt x="724" y="569"/>
                    <a:pt x="725" y="571"/>
                  </a:cubicBezTo>
                  <a:cubicBezTo>
                    <a:pt x="728" y="571"/>
                    <a:pt x="729" y="567"/>
                    <a:pt x="732" y="565"/>
                  </a:cubicBezTo>
                  <a:cubicBezTo>
                    <a:pt x="735" y="563"/>
                    <a:pt x="738" y="562"/>
                    <a:pt x="740" y="560"/>
                  </a:cubicBezTo>
                  <a:cubicBezTo>
                    <a:pt x="747" y="557"/>
                    <a:pt x="755" y="553"/>
                    <a:pt x="762" y="550"/>
                  </a:cubicBezTo>
                  <a:cubicBezTo>
                    <a:pt x="766" y="548"/>
                    <a:pt x="770" y="546"/>
                    <a:pt x="774" y="546"/>
                  </a:cubicBezTo>
                  <a:cubicBezTo>
                    <a:pt x="776" y="546"/>
                    <a:pt x="782" y="548"/>
                    <a:pt x="782" y="545"/>
                  </a:cubicBezTo>
                  <a:cubicBezTo>
                    <a:pt x="783" y="545"/>
                    <a:pt x="781" y="542"/>
                    <a:pt x="780" y="542"/>
                  </a:cubicBezTo>
                  <a:cubicBezTo>
                    <a:pt x="780" y="541"/>
                    <a:pt x="779" y="540"/>
                    <a:pt x="779" y="539"/>
                  </a:cubicBezTo>
                  <a:cubicBezTo>
                    <a:pt x="777" y="536"/>
                    <a:pt x="776" y="536"/>
                    <a:pt x="779" y="533"/>
                  </a:cubicBezTo>
                  <a:cubicBezTo>
                    <a:pt x="781" y="531"/>
                    <a:pt x="782" y="530"/>
                    <a:pt x="783" y="527"/>
                  </a:cubicBezTo>
                  <a:cubicBezTo>
                    <a:pt x="784" y="525"/>
                    <a:pt x="784" y="524"/>
                    <a:pt x="785" y="522"/>
                  </a:cubicBezTo>
                  <a:cubicBezTo>
                    <a:pt x="786" y="520"/>
                    <a:pt x="789" y="518"/>
                    <a:pt x="790" y="515"/>
                  </a:cubicBezTo>
                  <a:cubicBezTo>
                    <a:pt x="792" y="517"/>
                    <a:pt x="789" y="513"/>
                    <a:pt x="789" y="513"/>
                  </a:cubicBezTo>
                  <a:cubicBezTo>
                    <a:pt x="789" y="513"/>
                    <a:pt x="789" y="513"/>
                    <a:pt x="789" y="513"/>
                  </a:cubicBezTo>
                  <a:cubicBezTo>
                    <a:pt x="789" y="511"/>
                    <a:pt x="792" y="510"/>
                    <a:pt x="791" y="508"/>
                  </a:cubicBezTo>
                  <a:cubicBezTo>
                    <a:pt x="791" y="508"/>
                    <a:pt x="790" y="508"/>
                    <a:pt x="790" y="508"/>
                  </a:cubicBezTo>
                  <a:cubicBezTo>
                    <a:pt x="791" y="506"/>
                    <a:pt x="789" y="505"/>
                    <a:pt x="789" y="503"/>
                  </a:cubicBezTo>
                  <a:cubicBezTo>
                    <a:pt x="790" y="502"/>
                    <a:pt x="790" y="501"/>
                    <a:pt x="790" y="500"/>
                  </a:cubicBezTo>
                  <a:cubicBezTo>
                    <a:pt x="790" y="498"/>
                    <a:pt x="790" y="498"/>
                    <a:pt x="789" y="496"/>
                  </a:cubicBezTo>
                  <a:cubicBezTo>
                    <a:pt x="789" y="496"/>
                    <a:pt x="787" y="494"/>
                    <a:pt x="787" y="494"/>
                  </a:cubicBezTo>
                  <a:cubicBezTo>
                    <a:pt x="787" y="492"/>
                    <a:pt x="787" y="490"/>
                    <a:pt x="787" y="489"/>
                  </a:cubicBezTo>
                  <a:cubicBezTo>
                    <a:pt x="788" y="488"/>
                    <a:pt x="789" y="487"/>
                    <a:pt x="789" y="486"/>
                  </a:cubicBezTo>
                  <a:cubicBezTo>
                    <a:pt x="789" y="486"/>
                    <a:pt x="789" y="486"/>
                    <a:pt x="789" y="486"/>
                  </a:cubicBezTo>
                  <a:cubicBezTo>
                    <a:pt x="789" y="486"/>
                    <a:pt x="789" y="486"/>
                    <a:pt x="790" y="486"/>
                  </a:cubicBezTo>
                  <a:cubicBezTo>
                    <a:pt x="792" y="485"/>
                    <a:pt x="790" y="481"/>
                    <a:pt x="790" y="480"/>
                  </a:cubicBezTo>
                  <a:cubicBezTo>
                    <a:pt x="790" y="479"/>
                    <a:pt x="790" y="479"/>
                    <a:pt x="790" y="478"/>
                  </a:cubicBezTo>
                  <a:cubicBezTo>
                    <a:pt x="787" y="478"/>
                    <a:pt x="789" y="473"/>
                    <a:pt x="791" y="473"/>
                  </a:cubicBezTo>
                  <a:cubicBezTo>
                    <a:pt x="791" y="473"/>
                    <a:pt x="791" y="473"/>
                    <a:pt x="791" y="473"/>
                  </a:cubicBezTo>
                  <a:cubicBezTo>
                    <a:pt x="791" y="473"/>
                    <a:pt x="791" y="473"/>
                    <a:pt x="791" y="473"/>
                  </a:cubicBezTo>
                  <a:cubicBezTo>
                    <a:pt x="791" y="473"/>
                    <a:pt x="791" y="473"/>
                    <a:pt x="791" y="473"/>
                  </a:cubicBezTo>
                  <a:cubicBezTo>
                    <a:pt x="792" y="472"/>
                    <a:pt x="792" y="471"/>
                    <a:pt x="791" y="470"/>
                  </a:cubicBezTo>
                  <a:cubicBezTo>
                    <a:pt x="793" y="468"/>
                    <a:pt x="795" y="466"/>
                    <a:pt x="796" y="463"/>
                  </a:cubicBezTo>
                  <a:cubicBezTo>
                    <a:pt x="796" y="460"/>
                    <a:pt x="796" y="460"/>
                    <a:pt x="798" y="458"/>
                  </a:cubicBezTo>
                  <a:cubicBezTo>
                    <a:pt x="799" y="456"/>
                    <a:pt x="799" y="453"/>
                    <a:pt x="799" y="451"/>
                  </a:cubicBezTo>
                  <a:cubicBezTo>
                    <a:pt x="799" y="450"/>
                    <a:pt x="798" y="450"/>
                    <a:pt x="798" y="449"/>
                  </a:cubicBezTo>
                  <a:cubicBezTo>
                    <a:pt x="799" y="449"/>
                    <a:pt x="800" y="448"/>
                    <a:pt x="800" y="448"/>
                  </a:cubicBezTo>
                  <a:cubicBezTo>
                    <a:pt x="800" y="448"/>
                    <a:pt x="799" y="447"/>
                    <a:pt x="800" y="446"/>
                  </a:cubicBezTo>
                  <a:cubicBezTo>
                    <a:pt x="800" y="446"/>
                    <a:pt x="801" y="447"/>
                    <a:pt x="801" y="446"/>
                  </a:cubicBezTo>
                  <a:cubicBezTo>
                    <a:pt x="802" y="444"/>
                    <a:pt x="800" y="444"/>
                    <a:pt x="800" y="443"/>
                  </a:cubicBezTo>
                  <a:cubicBezTo>
                    <a:pt x="799" y="442"/>
                    <a:pt x="799" y="443"/>
                    <a:pt x="799" y="441"/>
                  </a:cubicBezTo>
                  <a:cubicBezTo>
                    <a:pt x="798" y="439"/>
                    <a:pt x="799" y="440"/>
                    <a:pt x="800" y="439"/>
                  </a:cubicBezTo>
                  <a:cubicBezTo>
                    <a:pt x="801" y="439"/>
                    <a:pt x="802" y="438"/>
                    <a:pt x="802" y="438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710" name="Freeform 1501"/>
            <p:cNvSpPr>
              <a:spLocks/>
            </p:cNvSpPr>
            <p:nvPr/>
          </p:nvSpPr>
          <p:spPr bwMode="auto">
            <a:xfrm>
              <a:off x="3105" y="2241"/>
              <a:ext cx="415" cy="385"/>
            </a:xfrm>
            <a:custGeom>
              <a:avLst/>
              <a:gdLst>
                <a:gd name="T0" fmla="*/ 355 w 303"/>
                <a:gd name="T1" fmla="*/ 55 h 280"/>
                <a:gd name="T2" fmla="*/ 367 w 303"/>
                <a:gd name="T3" fmla="*/ 34 h 280"/>
                <a:gd name="T4" fmla="*/ 378 w 303"/>
                <a:gd name="T5" fmla="*/ 25 h 280"/>
                <a:gd name="T6" fmla="*/ 374 w 303"/>
                <a:gd name="T7" fmla="*/ 7 h 280"/>
                <a:gd name="T8" fmla="*/ 174 w 303"/>
                <a:gd name="T9" fmla="*/ 0 h 280"/>
                <a:gd name="T10" fmla="*/ 15 w 303"/>
                <a:gd name="T11" fmla="*/ 122 h 280"/>
                <a:gd name="T12" fmla="*/ 12 w 303"/>
                <a:gd name="T13" fmla="*/ 246 h 280"/>
                <a:gd name="T14" fmla="*/ 11 w 303"/>
                <a:gd name="T15" fmla="*/ 314 h 280"/>
                <a:gd name="T16" fmla="*/ 12 w 303"/>
                <a:gd name="T17" fmla="*/ 316 h 280"/>
                <a:gd name="T18" fmla="*/ 19 w 303"/>
                <a:gd name="T19" fmla="*/ 320 h 280"/>
                <a:gd name="T20" fmla="*/ 22 w 303"/>
                <a:gd name="T21" fmla="*/ 322 h 280"/>
                <a:gd name="T22" fmla="*/ 26 w 303"/>
                <a:gd name="T23" fmla="*/ 320 h 280"/>
                <a:gd name="T24" fmla="*/ 30 w 303"/>
                <a:gd name="T25" fmla="*/ 319 h 280"/>
                <a:gd name="T26" fmla="*/ 34 w 303"/>
                <a:gd name="T27" fmla="*/ 320 h 280"/>
                <a:gd name="T28" fmla="*/ 41 w 303"/>
                <a:gd name="T29" fmla="*/ 323 h 280"/>
                <a:gd name="T30" fmla="*/ 48 w 303"/>
                <a:gd name="T31" fmla="*/ 382 h 280"/>
                <a:gd name="T32" fmla="*/ 292 w 303"/>
                <a:gd name="T33" fmla="*/ 378 h 280"/>
                <a:gd name="T34" fmla="*/ 294 w 303"/>
                <a:gd name="T35" fmla="*/ 369 h 280"/>
                <a:gd name="T36" fmla="*/ 296 w 303"/>
                <a:gd name="T37" fmla="*/ 352 h 280"/>
                <a:gd name="T38" fmla="*/ 294 w 303"/>
                <a:gd name="T39" fmla="*/ 341 h 280"/>
                <a:gd name="T40" fmla="*/ 286 w 303"/>
                <a:gd name="T41" fmla="*/ 338 h 280"/>
                <a:gd name="T42" fmla="*/ 286 w 303"/>
                <a:gd name="T43" fmla="*/ 336 h 280"/>
                <a:gd name="T44" fmla="*/ 282 w 303"/>
                <a:gd name="T45" fmla="*/ 323 h 280"/>
                <a:gd name="T46" fmla="*/ 292 w 303"/>
                <a:gd name="T47" fmla="*/ 311 h 280"/>
                <a:gd name="T48" fmla="*/ 292 w 303"/>
                <a:gd name="T49" fmla="*/ 298 h 280"/>
                <a:gd name="T50" fmla="*/ 303 w 303"/>
                <a:gd name="T51" fmla="*/ 297 h 280"/>
                <a:gd name="T52" fmla="*/ 300 w 303"/>
                <a:gd name="T53" fmla="*/ 274 h 280"/>
                <a:gd name="T54" fmla="*/ 312 w 303"/>
                <a:gd name="T55" fmla="*/ 270 h 280"/>
                <a:gd name="T56" fmla="*/ 307 w 303"/>
                <a:gd name="T57" fmla="*/ 259 h 280"/>
                <a:gd name="T58" fmla="*/ 315 w 303"/>
                <a:gd name="T59" fmla="*/ 253 h 280"/>
                <a:gd name="T60" fmla="*/ 316 w 303"/>
                <a:gd name="T61" fmla="*/ 246 h 280"/>
                <a:gd name="T62" fmla="*/ 322 w 303"/>
                <a:gd name="T63" fmla="*/ 235 h 280"/>
                <a:gd name="T64" fmla="*/ 329 w 303"/>
                <a:gd name="T65" fmla="*/ 239 h 280"/>
                <a:gd name="T66" fmla="*/ 336 w 303"/>
                <a:gd name="T67" fmla="*/ 220 h 280"/>
                <a:gd name="T68" fmla="*/ 340 w 303"/>
                <a:gd name="T69" fmla="*/ 202 h 280"/>
                <a:gd name="T70" fmla="*/ 338 w 303"/>
                <a:gd name="T71" fmla="*/ 194 h 280"/>
                <a:gd name="T72" fmla="*/ 344 w 303"/>
                <a:gd name="T73" fmla="*/ 194 h 280"/>
                <a:gd name="T74" fmla="*/ 347 w 303"/>
                <a:gd name="T75" fmla="*/ 182 h 280"/>
                <a:gd name="T76" fmla="*/ 353 w 303"/>
                <a:gd name="T77" fmla="*/ 182 h 280"/>
                <a:gd name="T78" fmla="*/ 362 w 303"/>
                <a:gd name="T79" fmla="*/ 177 h 280"/>
                <a:gd name="T80" fmla="*/ 364 w 303"/>
                <a:gd name="T81" fmla="*/ 160 h 280"/>
                <a:gd name="T82" fmla="*/ 379 w 303"/>
                <a:gd name="T83" fmla="*/ 149 h 280"/>
                <a:gd name="T84" fmla="*/ 377 w 303"/>
                <a:gd name="T85" fmla="*/ 136 h 280"/>
                <a:gd name="T86" fmla="*/ 377 w 303"/>
                <a:gd name="T87" fmla="*/ 128 h 280"/>
                <a:gd name="T88" fmla="*/ 374 w 303"/>
                <a:gd name="T89" fmla="*/ 122 h 280"/>
                <a:gd name="T90" fmla="*/ 379 w 303"/>
                <a:gd name="T91" fmla="*/ 113 h 280"/>
                <a:gd name="T92" fmla="*/ 382 w 303"/>
                <a:gd name="T93" fmla="*/ 106 h 280"/>
                <a:gd name="T94" fmla="*/ 397 w 303"/>
                <a:gd name="T95" fmla="*/ 95 h 280"/>
                <a:gd name="T96" fmla="*/ 389 w 303"/>
                <a:gd name="T97" fmla="*/ 88 h 280"/>
                <a:gd name="T98" fmla="*/ 397 w 303"/>
                <a:gd name="T99" fmla="*/ 81 h 280"/>
                <a:gd name="T100" fmla="*/ 405 w 303"/>
                <a:gd name="T101" fmla="*/ 66 h 28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3"/>
                <a:gd name="T154" fmla="*/ 0 h 280"/>
                <a:gd name="T155" fmla="*/ 303 w 303"/>
                <a:gd name="T156" fmla="*/ 280 h 28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3" h="280">
                  <a:moveTo>
                    <a:pt x="303" y="47"/>
                  </a:moveTo>
                  <a:cubicBezTo>
                    <a:pt x="302" y="43"/>
                    <a:pt x="298" y="43"/>
                    <a:pt x="299" y="39"/>
                  </a:cubicBezTo>
                  <a:cubicBezTo>
                    <a:pt x="285" y="39"/>
                    <a:pt x="272" y="39"/>
                    <a:pt x="259" y="40"/>
                  </a:cubicBezTo>
                  <a:cubicBezTo>
                    <a:pt x="260" y="38"/>
                    <a:pt x="260" y="36"/>
                    <a:pt x="261" y="34"/>
                  </a:cubicBezTo>
                  <a:cubicBezTo>
                    <a:pt x="262" y="32"/>
                    <a:pt x="263" y="31"/>
                    <a:pt x="265" y="30"/>
                  </a:cubicBezTo>
                  <a:cubicBezTo>
                    <a:pt x="267" y="28"/>
                    <a:pt x="267" y="27"/>
                    <a:pt x="268" y="25"/>
                  </a:cubicBezTo>
                  <a:cubicBezTo>
                    <a:pt x="269" y="23"/>
                    <a:pt x="271" y="23"/>
                    <a:pt x="273" y="21"/>
                  </a:cubicBezTo>
                  <a:cubicBezTo>
                    <a:pt x="273" y="21"/>
                    <a:pt x="273" y="20"/>
                    <a:pt x="274" y="20"/>
                  </a:cubicBezTo>
                  <a:cubicBezTo>
                    <a:pt x="274" y="19"/>
                    <a:pt x="276" y="18"/>
                    <a:pt x="276" y="18"/>
                  </a:cubicBezTo>
                  <a:cubicBezTo>
                    <a:pt x="278" y="16"/>
                    <a:pt x="277" y="15"/>
                    <a:pt x="277" y="13"/>
                  </a:cubicBezTo>
                  <a:cubicBezTo>
                    <a:pt x="277" y="11"/>
                    <a:pt x="278" y="9"/>
                    <a:pt x="277" y="8"/>
                  </a:cubicBezTo>
                  <a:cubicBezTo>
                    <a:pt x="275" y="6"/>
                    <a:pt x="273" y="7"/>
                    <a:pt x="273" y="5"/>
                  </a:cubicBezTo>
                  <a:cubicBezTo>
                    <a:pt x="273" y="5"/>
                    <a:pt x="273" y="3"/>
                    <a:pt x="273" y="2"/>
                  </a:cubicBezTo>
                  <a:cubicBezTo>
                    <a:pt x="273" y="1"/>
                    <a:pt x="272" y="1"/>
                    <a:pt x="272" y="0"/>
                  </a:cubicBezTo>
                  <a:cubicBezTo>
                    <a:pt x="224" y="0"/>
                    <a:pt x="176" y="0"/>
                    <a:pt x="127" y="0"/>
                  </a:cubicBezTo>
                  <a:cubicBezTo>
                    <a:pt x="85" y="0"/>
                    <a:pt x="42" y="0"/>
                    <a:pt x="0" y="0"/>
                  </a:cubicBezTo>
                  <a:cubicBezTo>
                    <a:pt x="3" y="24"/>
                    <a:pt x="6" y="49"/>
                    <a:pt x="9" y="73"/>
                  </a:cubicBezTo>
                  <a:cubicBezTo>
                    <a:pt x="10" y="78"/>
                    <a:pt x="11" y="84"/>
                    <a:pt x="11" y="89"/>
                  </a:cubicBezTo>
                  <a:cubicBezTo>
                    <a:pt x="11" y="94"/>
                    <a:pt x="11" y="99"/>
                    <a:pt x="11" y="104"/>
                  </a:cubicBezTo>
                  <a:cubicBezTo>
                    <a:pt x="10" y="116"/>
                    <a:pt x="11" y="129"/>
                    <a:pt x="10" y="141"/>
                  </a:cubicBezTo>
                  <a:cubicBezTo>
                    <a:pt x="8" y="153"/>
                    <a:pt x="9" y="167"/>
                    <a:pt x="9" y="179"/>
                  </a:cubicBezTo>
                  <a:cubicBezTo>
                    <a:pt x="9" y="189"/>
                    <a:pt x="8" y="200"/>
                    <a:pt x="8" y="211"/>
                  </a:cubicBezTo>
                  <a:cubicBezTo>
                    <a:pt x="8" y="215"/>
                    <a:pt x="8" y="220"/>
                    <a:pt x="8" y="224"/>
                  </a:cubicBezTo>
                  <a:cubicBezTo>
                    <a:pt x="8" y="225"/>
                    <a:pt x="8" y="226"/>
                    <a:pt x="8" y="228"/>
                  </a:cubicBezTo>
                  <a:cubicBezTo>
                    <a:pt x="8" y="229"/>
                    <a:pt x="8" y="228"/>
                    <a:pt x="9" y="228"/>
                  </a:cubicBezTo>
                  <a:cubicBezTo>
                    <a:pt x="9" y="228"/>
                    <a:pt x="9" y="227"/>
                    <a:pt x="10" y="228"/>
                  </a:cubicBezTo>
                  <a:cubicBezTo>
                    <a:pt x="10" y="228"/>
                    <a:pt x="9" y="230"/>
                    <a:pt x="9" y="230"/>
                  </a:cubicBezTo>
                  <a:cubicBezTo>
                    <a:pt x="9" y="232"/>
                    <a:pt x="9" y="231"/>
                    <a:pt x="10" y="232"/>
                  </a:cubicBezTo>
                  <a:cubicBezTo>
                    <a:pt x="9" y="231"/>
                    <a:pt x="13" y="233"/>
                    <a:pt x="12" y="233"/>
                  </a:cubicBezTo>
                  <a:cubicBezTo>
                    <a:pt x="12" y="233"/>
                    <a:pt x="15" y="233"/>
                    <a:pt x="14" y="233"/>
                  </a:cubicBezTo>
                  <a:cubicBezTo>
                    <a:pt x="15" y="234"/>
                    <a:pt x="13" y="234"/>
                    <a:pt x="13" y="234"/>
                  </a:cubicBezTo>
                  <a:cubicBezTo>
                    <a:pt x="13" y="237"/>
                    <a:pt x="15" y="235"/>
                    <a:pt x="16" y="235"/>
                  </a:cubicBezTo>
                  <a:cubicBezTo>
                    <a:pt x="16" y="235"/>
                    <a:pt x="16" y="234"/>
                    <a:pt x="16" y="234"/>
                  </a:cubicBezTo>
                  <a:cubicBezTo>
                    <a:pt x="16" y="234"/>
                    <a:pt x="17" y="234"/>
                    <a:pt x="17" y="234"/>
                  </a:cubicBezTo>
                  <a:cubicBezTo>
                    <a:pt x="17" y="234"/>
                    <a:pt x="18" y="235"/>
                    <a:pt x="18" y="235"/>
                  </a:cubicBezTo>
                  <a:cubicBezTo>
                    <a:pt x="19" y="235"/>
                    <a:pt x="19" y="233"/>
                    <a:pt x="19" y="233"/>
                  </a:cubicBezTo>
                  <a:cubicBezTo>
                    <a:pt x="21" y="232"/>
                    <a:pt x="20" y="234"/>
                    <a:pt x="20" y="234"/>
                  </a:cubicBezTo>
                  <a:cubicBezTo>
                    <a:pt x="20" y="234"/>
                    <a:pt x="19" y="235"/>
                    <a:pt x="21" y="234"/>
                  </a:cubicBezTo>
                  <a:cubicBezTo>
                    <a:pt x="21" y="234"/>
                    <a:pt x="21" y="233"/>
                    <a:pt x="22" y="232"/>
                  </a:cubicBezTo>
                  <a:cubicBezTo>
                    <a:pt x="24" y="231"/>
                    <a:pt x="21" y="234"/>
                    <a:pt x="23" y="235"/>
                  </a:cubicBezTo>
                  <a:cubicBezTo>
                    <a:pt x="24" y="236"/>
                    <a:pt x="26" y="234"/>
                    <a:pt x="26" y="234"/>
                  </a:cubicBezTo>
                  <a:cubicBezTo>
                    <a:pt x="26" y="233"/>
                    <a:pt x="22" y="233"/>
                    <a:pt x="25" y="233"/>
                  </a:cubicBezTo>
                  <a:cubicBezTo>
                    <a:pt x="27" y="232"/>
                    <a:pt x="26" y="232"/>
                    <a:pt x="28" y="233"/>
                  </a:cubicBezTo>
                  <a:cubicBezTo>
                    <a:pt x="28" y="233"/>
                    <a:pt x="28" y="233"/>
                    <a:pt x="29" y="233"/>
                  </a:cubicBezTo>
                  <a:cubicBezTo>
                    <a:pt x="28" y="234"/>
                    <a:pt x="29" y="234"/>
                    <a:pt x="30" y="235"/>
                  </a:cubicBezTo>
                  <a:cubicBezTo>
                    <a:pt x="30" y="232"/>
                    <a:pt x="35" y="234"/>
                    <a:pt x="33" y="235"/>
                  </a:cubicBezTo>
                  <a:cubicBezTo>
                    <a:pt x="34" y="235"/>
                    <a:pt x="34" y="235"/>
                    <a:pt x="35" y="235"/>
                  </a:cubicBezTo>
                  <a:cubicBezTo>
                    <a:pt x="35" y="249"/>
                    <a:pt x="35" y="264"/>
                    <a:pt x="35" y="278"/>
                  </a:cubicBezTo>
                  <a:cubicBezTo>
                    <a:pt x="85" y="278"/>
                    <a:pt x="135" y="278"/>
                    <a:pt x="185" y="279"/>
                  </a:cubicBezTo>
                  <a:cubicBezTo>
                    <a:pt x="189" y="279"/>
                    <a:pt x="211" y="280"/>
                    <a:pt x="211" y="279"/>
                  </a:cubicBezTo>
                  <a:cubicBezTo>
                    <a:pt x="211" y="277"/>
                    <a:pt x="213" y="277"/>
                    <a:pt x="213" y="275"/>
                  </a:cubicBezTo>
                  <a:cubicBezTo>
                    <a:pt x="213" y="273"/>
                    <a:pt x="209" y="273"/>
                    <a:pt x="208" y="271"/>
                  </a:cubicBezTo>
                  <a:cubicBezTo>
                    <a:pt x="207" y="269"/>
                    <a:pt x="209" y="268"/>
                    <a:pt x="211" y="268"/>
                  </a:cubicBezTo>
                  <a:cubicBezTo>
                    <a:pt x="212" y="268"/>
                    <a:pt x="214" y="271"/>
                    <a:pt x="215" y="268"/>
                  </a:cubicBezTo>
                  <a:cubicBezTo>
                    <a:pt x="216" y="266"/>
                    <a:pt x="214" y="263"/>
                    <a:pt x="215" y="262"/>
                  </a:cubicBezTo>
                  <a:cubicBezTo>
                    <a:pt x="215" y="260"/>
                    <a:pt x="218" y="260"/>
                    <a:pt x="218" y="258"/>
                  </a:cubicBezTo>
                  <a:cubicBezTo>
                    <a:pt x="218" y="257"/>
                    <a:pt x="217" y="256"/>
                    <a:pt x="216" y="256"/>
                  </a:cubicBezTo>
                  <a:cubicBezTo>
                    <a:pt x="215" y="257"/>
                    <a:pt x="215" y="259"/>
                    <a:pt x="215" y="260"/>
                  </a:cubicBezTo>
                  <a:cubicBezTo>
                    <a:pt x="213" y="259"/>
                    <a:pt x="211" y="255"/>
                    <a:pt x="212" y="253"/>
                  </a:cubicBezTo>
                  <a:cubicBezTo>
                    <a:pt x="212" y="251"/>
                    <a:pt x="214" y="249"/>
                    <a:pt x="215" y="248"/>
                  </a:cubicBezTo>
                  <a:cubicBezTo>
                    <a:pt x="216" y="247"/>
                    <a:pt x="219" y="243"/>
                    <a:pt x="216" y="243"/>
                  </a:cubicBezTo>
                  <a:cubicBezTo>
                    <a:pt x="214" y="243"/>
                    <a:pt x="215" y="248"/>
                    <a:pt x="212" y="249"/>
                  </a:cubicBezTo>
                  <a:cubicBezTo>
                    <a:pt x="210" y="249"/>
                    <a:pt x="207" y="248"/>
                    <a:pt x="209" y="246"/>
                  </a:cubicBezTo>
                  <a:cubicBezTo>
                    <a:pt x="210" y="244"/>
                    <a:pt x="212" y="246"/>
                    <a:pt x="213" y="243"/>
                  </a:cubicBezTo>
                  <a:cubicBezTo>
                    <a:pt x="214" y="242"/>
                    <a:pt x="210" y="237"/>
                    <a:pt x="210" y="241"/>
                  </a:cubicBezTo>
                  <a:cubicBezTo>
                    <a:pt x="210" y="242"/>
                    <a:pt x="211" y="244"/>
                    <a:pt x="209" y="244"/>
                  </a:cubicBezTo>
                  <a:cubicBezTo>
                    <a:pt x="207" y="245"/>
                    <a:pt x="206" y="245"/>
                    <a:pt x="206" y="243"/>
                  </a:cubicBezTo>
                  <a:cubicBezTo>
                    <a:pt x="207" y="241"/>
                    <a:pt x="210" y="241"/>
                    <a:pt x="209" y="238"/>
                  </a:cubicBezTo>
                  <a:cubicBezTo>
                    <a:pt x="209" y="237"/>
                    <a:pt x="207" y="237"/>
                    <a:pt x="206" y="235"/>
                  </a:cubicBezTo>
                  <a:cubicBezTo>
                    <a:pt x="206" y="233"/>
                    <a:pt x="210" y="234"/>
                    <a:pt x="211" y="233"/>
                  </a:cubicBezTo>
                  <a:cubicBezTo>
                    <a:pt x="217" y="228"/>
                    <a:pt x="204" y="227"/>
                    <a:pt x="208" y="224"/>
                  </a:cubicBezTo>
                  <a:cubicBezTo>
                    <a:pt x="210" y="221"/>
                    <a:pt x="212" y="225"/>
                    <a:pt x="213" y="226"/>
                  </a:cubicBezTo>
                  <a:cubicBezTo>
                    <a:pt x="215" y="227"/>
                    <a:pt x="219" y="227"/>
                    <a:pt x="219" y="224"/>
                  </a:cubicBezTo>
                  <a:cubicBezTo>
                    <a:pt x="217" y="220"/>
                    <a:pt x="214" y="224"/>
                    <a:pt x="212" y="221"/>
                  </a:cubicBezTo>
                  <a:cubicBezTo>
                    <a:pt x="211" y="219"/>
                    <a:pt x="212" y="217"/>
                    <a:pt x="213" y="217"/>
                  </a:cubicBezTo>
                  <a:cubicBezTo>
                    <a:pt x="213" y="217"/>
                    <a:pt x="215" y="217"/>
                    <a:pt x="216" y="217"/>
                  </a:cubicBezTo>
                  <a:cubicBezTo>
                    <a:pt x="217" y="217"/>
                    <a:pt x="217" y="218"/>
                    <a:pt x="218" y="218"/>
                  </a:cubicBezTo>
                  <a:cubicBezTo>
                    <a:pt x="219" y="218"/>
                    <a:pt x="222" y="218"/>
                    <a:pt x="221" y="216"/>
                  </a:cubicBezTo>
                  <a:cubicBezTo>
                    <a:pt x="220" y="214"/>
                    <a:pt x="218" y="214"/>
                    <a:pt x="217" y="212"/>
                  </a:cubicBezTo>
                  <a:cubicBezTo>
                    <a:pt x="215" y="210"/>
                    <a:pt x="217" y="208"/>
                    <a:pt x="219" y="207"/>
                  </a:cubicBezTo>
                  <a:cubicBezTo>
                    <a:pt x="222" y="202"/>
                    <a:pt x="209" y="204"/>
                    <a:pt x="219" y="199"/>
                  </a:cubicBezTo>
                  <a:cubicBezTo>
                    <a:pt x="220" y="200"/>
                    <a:pt x="220" y="203"/>
                    <a:pt x="222" y="202"/>
                  </a:cubicBezTo>
                  <a:cubicBezTo>
                    <a:pt x="224" y="201"/>
                    <a:pt x="222" y="199"/>
                    <a:pt x="221" y="198"/>
                  </a:cubicBezTo>
                  <a:cubicBezTo>
                    <a:pt x="223" y="197"/>
                    <a:pt x="227" y="199"/>
                    <a:pt x="228" y="196"/>
                  </a:cubicBezTo>
                  <a:cubicBezTo>
                    <a:pt x="228" y="195"/>
                    <a:pt x="228" y="194"/>
                    <a:pt x="228" y="193"/>
                  </a:cubicBezTo>
                  <a:cubicBezTo>
                    <a:pt x="229" y="191"/>
                    <a:pt x="227" y="192"/>
                    <a:pt x="226" y="192"/>
                  </a:cubicBezTo>
                  <a:cubicBezTo>
                    <a:pt x="224" y="192"/>
                    <a:pt x="222" y="189"/>
                    <a:pt x="224" y="188"/>
                  </a:cubicBezTo>
                  <a:cubicBezTo>
                    <a:pt x="225" y="187"/>
                    <a:pt x="225" y="186"/>
                    <a:pt x="227" y="187"/>
                  </a:cubicBezTo>
                  <a:cubicBezTo>
                    <a:pt x="228" y="187"/>
                    <a:pt x="229" y="189"/>
                    <a:pt x="230" y="188"/>
                  </a:cubicBezTo>
                  <a:cubicBezTo>
                    <a:pt x="233" y="187"/>
                    <a:pt x="233" y="184"/>
                    <a:pt x="230" y="184"/>
                  </a:cubicBezTo>
                  <a:cubicBezTo>
                    <a:pt x="228" y="184"/>
                    <a:pt x="224" y="184"/>
                    <a:pt x="224" y="181"/>
                  </a:cubicBezTo>
                  <a:cubicBezTo>
                    <a:pt x="224" y="178"/>
                    <a:pt x="228" y="183"/>
                    <a:pt x="229" y="182"/>
                  </a:cubicBezTo>
                  <a:cubicBezTo>
                    <a:pt x="231" y="182"/>
                    <a:pt x="231" y="180"/>
                    <a:pt x="231" y="179"/>
                  </a:cubicBezTo>
                  <a:cubicBezTo>
                    <a:pt x="231" y="175"/>
                    <a:pt x="233" y="178"/>
                    <a:pt x="235" y="177"/>
                  </a:cubicBezTo>
                  <a:cubicBezTo>
                    <a:pt x="236" y="177"/>
                    <a:pt x="236" y="175"/>
                    <a:pt x="236" y="174"/>
                  </a:cubicBezTo>
                  <a:cubicBezTo>
                    <a:pt x="236" y="173"/>
                    <a:pt x="235" y="172"/>
                    <a:pt x="235" y="171"/>
                  </a:cubicBezTo>
                  <a:cubicBezTo>
                    <a:pt x="235" y="169"/>
                    <a:pt x="235" y="170"/>
                    <a:pt x="237" y="170"/>
                  </a:cubicBezTo>
                  <a:cubicBezTo>
                    <a:pt x="237" y="170"/>
                    <a:pt x="240" y="170"/>
                    <a:pt x="239" y="170"/>
                  </a:cubicBezTo>
                  <a:cubicBezTo>
                    <a:pt x="241" y="170"/>
                    <a:pt x="238" y="173"/>
                    <a:pt x="240" y="174"/>
                  </a:cubicBezTo>
                  <a:cubicBezTo>
                    <a:pt x="242" y="175"/>
                    <a:pt x="241" y="170"/>
                    <a:pt x="242" y="169"/>
                  </a:cubicBezTo>
                  <a:cubicBezTo>
                    <a:pt x="243" y="167"/>
                    <a:pt x="247" y="168"/>
                    <a:pt x="247" y="164"/>
                  </a:cubicBezTo>
                  <a:cubicBezTo>
                    <a:pt x="247" y="163"/>
                    <a:pt x="245" y="162"/>
                    <a:pt x="245" y="160"/>
                  </a:cubicBezTo>
                  <a:cubicBezTo>
                    <a:pt x="246" y="157"/>
                    <a:pt x="249" y="157"/>
                    <a:pt x="248" y="154"/>
                  </a:cubicBezTo>
                  <a:cubicBezTo>
                    <a:pt x="247" y="152"/>
                    <a:pt x="246" y="151"/>
                    <a:pt x="246" y="148"/>
                  </a:cubicBezTo>
                  <a:cubicBezTo>
                    <a:pt x="245" y="144"/>
                    <a:pt x="250" y="143"/>
                    <a:pt x="248" y="147"/>
                  </a:cubicBezTo>
                  <a:cubicBezTo>
                    <a:pt x="246" y="150"/>
                    <a:pt x="251" y="148"/>
                    <a:pt x="252" y="147"/>
                  </a:cubicBezTo>
                  <a:cubicBezTo>
                    <a:pt x="255" y="143"/>
                    <a:pt x="251" y="144"/>
                    <a:pt x="249" y="143"/>
                  </a:cubicBezTo>
                  <a:cubicBezTo>
                    <a:pt x="247" y="143"/>
                    <a:pt x="247" y="142"/>
                    <a:pt x="247" y="141"/>
                  </a:cubicBezTo>
                  <a:cubicBezTo>
                    <a:pt x="247" y="140"/>
                    <a:pt x="249" y="139"/>
                    <a:pt x="249" y="139"/>
                  </a:cubicBezTo>
                  <a:cubicBezTo>
                    <a:pt x="249" y="139"/>
                    <a:pt x="247" y="134"/>
                    <a:pt x="250" y="135"/>
                  </a:cubicBezTo>
                  <a:cubicBezTo>
                    <a:pt x="253" y="137"/>
                    <a:pt x="248" y="140"/>
                    <a:pt x="251" y="141"/>
                  </a:cubicBezTo>
                  <a:cubicBezTo>
                    <a:pt x="254" y="142"/>
                    <a:pt x="254" y="140"/>
                    <a:pt x="254" y="138"/>
                  </a:cubicBezTo>
                  <a:cubicBezTo>
                    <a:pt x="253" y="136"/>
                    <a:pt x="253" y="136"/>
                    <a:pt x="253" y="134"/>
                  </a:cubicBezTo>
                  <a:cubicBezTo>
                    <a:pt x="253" y="133"/>
                    <a:pt x="254" y="133"/>
                    <a:pt x="253" y="132"/>
                  </a:cubicBezTo>
                  <a:cubicBezTo>
                    <a:pt x="252" y="130"/>
                    <a:pt x="251" y="127"/>
                    <a:pt x="254" y="128"/>
                  </a:cubicBezTo>
                  <a:cubicBezTo>
                    <a:pt x="255" y="129"/>
                    <a:pt x="255" y="131"/>
                    <a:pt x="256" y="132"/>
                  </a:cubicBezTo>
                  <a:cubicBezTo>
                    <a:pt x="256" y="134"/>
                    <a:pt x="257" y="132"/>
                    <a:pt x="258" y="132"/>
                  </a:cubicBezTo>
                  <a:cubicBezTo>
                    <a:pt x="259" y="131"/>
                    <a:pt x="260" y="131"/>
                    <a:pt x="261" y="131"/>
                  </a:cubicBezTo>
                  <a:cubicBezTo>
                    <a:pt x="261" y="131"/>
                    <a:pt x="262" y="132"/>
                    <a:pt x="263" y="132"/>
                  </a:cubicBezTo>
                  <a:cubicBezTo>
                    <a:pt x="263" y="131"/>
                    <a:pt x="263" y="130"/>
                    <a:pt x="264" y="129"/>
                  </a:cubicBezTo>
                  <a:cubicBezTo>
                    <a:pt x="264" y="128"/>
                    <a:pt x="266" y="128"/>
                    <a:pt x="266" y="127"/>
                  </a:cubicBezTo>
                  <a:cubicBezTo>
                    <a:pt x="269" y="123"/>
                    <a:pt x="264" y="123"/>
                    <a:pt x="263" y="120"/>
                  </a:cubicBezTo>
                  <a:cubicBezTo>
                    <a:pt x="262" y="117"/>
                    <a:pt x="264" y="116"/>
                    <a:pt x="266" y="116"/>
                  </a:cubicBezTo>
                  <a:cubicBezTo>
                    <a:pt x="269" y="117"/>
                    <a:pt x="269" y="118"/>
                    <a:pt x="270" y="114"/>
                  </a:cubicBezTo>
                  <a:cubicBezTo>
                    <a:pt x="270" y="113"/>
                    <a:pt x="270" y="111"/>
                    <a:pt x="271" y="110"/>
                  </a:cubicBezTo>
                  <a:cubicBezTo>
                    <a:pt x="273" y="107"/>
                    <a:pt x="277" y="112"/>
                    <a:pt x="277" y="108"/>
                  </a:cubicBezTo>
                  <a:cubicBezTo>
                    <a:pt x="278" y="106"/>
                    <a:pt x="273" y="106"/>
                    <a:pt x="275" y="104"/>
                  </a:cubicBezTo>
                  <a:cubicBezTo>
                    <a:pt x="275" y="103"/>
                    <a:pt x="278" y="104"/>
                    <a:pt x="277" y="101"/>
                  </a:cubicBezTo>
                  <a:cubicBezTo>
                    <a:pt x="277" y="101"/>
                    <a:pt x="276" y="99"/>
                    <a:pt x="275" y="99"/>
                  </a:cubicBezTo>
                  <a:cubicBezTo>
                    <a:pt x="274" y="99"/>
                    <a:pt x="273" y="99"/>
                    <a:pt x="272" y="99"/>
                  </a:cubicBezTo>
                  <a:cubicBezTo>
                    <a:pt x="270" y="95"/>
                    <a:pt x="273" y="96"/>
                    <a:pt x="274" y="95"/>
                  </a:cubicBezTo>
                  <a:cubicBezTo>
                    <a:pt x="275" y="94"/>
                    <a:pt x="275" y="94"/>
                    <a:pt x="275" y="93"/>
                  </a:cubicBezTo>
                  <a:cubicBezTo>
                    <a:pt x="276" y="92"/>
                    <a:pt x="276" y="91"/>
                    <a:pt x="277" y="90"/>
                  </a:cubicBezTo>
                  <a:cubicBezTo>
                    <a:pt x="277" y="89"/>
                    <a:pt x="275" y="86"/>
                    <a:pt x="273" y="86"/>
                  </a:cubicBezTo>
                  <a:cubicBezTo>
                    <a:pt x="272" y="87"/>
                    <a:pt x="274" y="89"/>
                    <a:pt x="273" y="89"/>
                  </a:cubicBezTo>
                  <a:cubicBezTo>
                    <a:pt x="270" y="91"/>
                    <a:pt x="270" y="87"/>
                    <a:pt x="271" y="86"/>
                  </a:cubicBezTo>
                  <a:cubicBezTo>
                    <a:pt x="272" y="85"/>
                    <a:pt x="274" y="84"/>
                    <a:pt x="274" y="83"/>
                  </a:cubicBezTo>
                  <a:cubicBezTo>
                    <a:pt x="275" y="81"/>
                    <a:pt x="276" y="80"/>
                    <a:pt x="277" y="82"/>
                  </a:cubicBezTo>
                  <a:cubicBezTo>
                    <a:pt x="278" y="83"/>
                    <a:pt x="276" y="90"/>
                    <a:pt x="280" y="88"/>
                  </a:cubicBezTo>
                  <a:cubicBezTo>
                    <a:pt x="277" y="86"/>
                    <a:pt x="281" y="85"/>
                    <a:pt x="280" y="82"/>
                  </a:cubicBezTo>
                  <a:cubicBezTo>
                    <a:pt x="280" y="80"/>
                    <a:pt x="278" y="80"/>
                    <a:pt x="279" y="77"/>
                  </a:cubicBezTo>
                  <a:cubicBezTo>
                    <a:pt x="280" y="70"/>
                    <a:pt x="285" y="79"/>
                    <a:pt x="287" y="78"/>
                  </a:cubicBezTo>
                  <a:cubicBezTo>
                    <a:pt x="289" y="77"/>
                    <a:pt x="283" y="74"/>
                    <a:pt x="285" y="71"/>
                  </a:cubicBezTo>
                  <a:cubicBezTo>
                    <a:pt x="286" y="70"/>
                    <a:pt x="289" y="70"/>
                    <a:pt x="290" y="69"/>
                  </a:cubicBezTo>
                  <a:cubicBezTo>
                    <a:pt x="291" y="68"/>
                    <a:pt x="291" y="67"/>
                    <a:pt x="290" y="66"/>
                  </a:cubicBezTo>
                  <a:cubicBezTo>
                    <a:pt x="289" y="65"/>
                    <a:pt x="289" y="67"/>
                    <a:pt x="288" y="67"/>
                  </a:cubicBezTo>
                  <a:cubicBezTo>
                    <a:pt x="286" y="67"/>
                    <a:pt x="285" y="66"/>
                    <a:pt x="284" y="64"/>
                  </a:cubicBezTo>
                  <a:cubicBezTo>
                    <a:pt x="283" y="61"/>
                    <a:pt x="285" y="60"/>
                    <a:pt x="287" y="59"/>
                  </a:cubicBezTo>
                  <a:cubicBezTo>
                    <a:pt x="288" y="58"/>
                    <a:pt x="288" y="60"/>
                    <a:pt x="289" y="60"/>
                  </a:cubicBezTo>
                  <a:cubicBezTo>
                    <a:pt x="289" y="60"/>
                    <a:pt x="290" y="59"/>
                    <a:pt x="290" y="59"/>
                  </a:cubicBezTo>
                  <a:cubicBezTo>
                    <a:pt x="292" y="59"/>
                    <a:pt x="294" y="58"/>
                    <a:pt x="294" y="56"/>
                  </a:cubicBezTo>
                  <a:cubicBezTo>
                    <a:pt x="294" y="55"/>
                    <a:pt x="302" y="54"/>
                    <a:pt x="299" y="52"/>
                  </a:cubicBezTo>
                  <a:cubicBezTo>
                    <a:pt x="298" y="52"/>
                    <a:pt x="293" y="50"/>
                    <a:pt x="296" y="48"/>
                  </a:cubicBezTo>
                  <a:cubicBezTo>
                    <a:pt x="299" y="46"/>
                    <a:pt x="301" y="49"/>
                    <a:pt x="302" y="48"/>
                  </a:cubicBezTo>
                  <a:cubicBezTo>
                    <a:pt x="303" y="48"/>
                    <a:pt x="303" y="47"/>
                    <a:pt x="303" y="47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711" name="Freeform 1502"/>
            <p:cNvSpPr>
              <a:spLocks/>
            </p:cNvSpPr>
            <p:nvPr/>
          </p:nvSpPr>
          <p:spPr bwMode="auto">
            <a:xfrm>
              <a:off x="4047" y="2382"/>
              <a:ext cx="403" cy="348"/>
            </a:xfrm>
            <a:custGeom>
              <a:avLst/>
              <a:gdLst>
                <a:gd name="T0" fmla="*/ 316 w 293"/>
                <a:gd name="T1" fmla="*/ 52 h 254"/>
                <a:gd name="T2" fmla="*/ 216 w 293"/>
                <a:gd name="T3" fmla="*/ 32 h 254"/>
                <a:gd name="T4" fmla="*/ 195 w 293"/>
                <a:gd name="T5" fmla="*/ 12 h 254"/>
                <a:gd name="T6" fmla="*/ 81 w 293"/>
                <a:gd name="T7" fmla="*/ 0 h 254"/>
                <a:gd name="T8" fmla="*/ 67 w 293"/>
                <a:gd name="T9" fmla="*/ 5 h 254"/>
                <a:gd name="T10" fmla="*/ 50 w 293"/>
                <a:gd name="T11" fmla="*/ 16 h 254"/>
                <a:gd name="T12" fmla="*/ 19 w 293"/>
                <a:gd name="T13" fmla="*/ 30 h 254"/>
                <a:gd name="T14" fmla="*/ 7 w 293"/>
                <a:gd name="T15" fmla="*/ 44 h 254"/>
                <a:gd name="T16" fmla="*/ 19 w 293"/>
                <a:gd name="T17" fmla="*/ 73 h 254"/>
                <a:gd name="T18" fmla="*/ 48 w 293"/>
                <a:gd name="T19" fmla="*/ 100 h 254"/>
                <a:gd name="T20" fmla="*/ 92 w 293"/>
                <a:gd name="T21" fmla="*/ 160 h 254"/>
                <a:gd name="T22" fmla="*/ 116 w 293"/>
                <a:gd name="T23" fmla="*/ 189 h 254"/>
                <a:gd name="T24" fmla="*/ 120 w 293"/>
                <a:gd name="T25" fmla="*/ 203 h 254"/>
                <a:gd name="T26" fmla="*/ 122 w 293"/>
                <a:gd name="T27" fmla="*/ 206 h 254"/>
                <a:gd name="T28" fmla="*/ 128 w 293"/>
                <a:gd name="T29" fmla="*/ 216 h 254"/>
                <a:gd name="T30" fmla="*/ 147 w 293"/>
                <a:gd name="T31" fmla="*/ 233 h 254"/>
                <a:gd name="T32" fmla="*/ 155 w 293"/>
                <a:gd name="T33" fmla="*/ 247 h 254"/>
                <a:gd name="T34" fmla="*/ 162 w 293"/>
                <a:gd name="T35" fmla="*/ 269 h 254"/>
                <a:gd name="T36" fmla="*/ 164 w 293"/>
                <a:gd name="T37" fmla="*/ 279 h 254"/>
                <a:gd name="T38" fmla="*/ 173 w 293"/>
                <a:gd name="T39" fmla="*/ 292 h 254"/>
                <a:gd name="T40" fmla="*/ 182 w 293"/>
                <a:gd name="T41" fmla="*/ 301 h 254"/>
                <a:gd name="T42" fmla="*/ 187 w 293"/>
                <a:gd name="T43" fmla="*/ 322 h 254"/>
                <a:gd name="T44" fmla="*/ 188 w 293"/>
                <a:gd name="T45" fmla="*/ 338 h 254"/>
                <a:gd name="T46" fmla="*/ 205 w 293"/>
                <a:gd name="T47" fmla="*/ 347 h 254"/>
                <a:gd name="T48" fmla="*/ 212 w 293"/>
                <a:gd name="T49" fmla="*/ 330 h 254"/>
                <a:gd name="T50" fmla="*/ 216 w 293"/>
                <a:gd name="T51" fmla="*/ 325 h 254"/>
                <a:gd name="T52" fmla="*/ 224 w 293"/>
                <a:gd name="T53" fmla="*/ 326 h 254"/>
                <a:gd name="T54" fmla="*/ 208 w 293"/>
                <a:gd name="T55" fmla="*/ 316 h 254"/>
                <a:gd name="T56" fmla="*/ 213 w 293"/>
                <a:gd name="T57" fmla="*/ 306 h 254"/>
                <a:gd name="T58" fmla="*/ 215 w 293"/>
                <a:gd name="T59" fmla="*/ 304 h 254"/>
                <a:gd name="T60" fmla="*/ 224 w 293"/>
                <a:gd name="T61" fmla="*/ 307 h 254"/>
                <a:gd name="T62" fmla="*/ 228 w 293"/>
                <a:gd name="T63" fmla="*/ 323 h 254"/>
                <a:gd name="T64" fmla="*/ 242 w 293"/>
                <a:gd name="T65" fmla="*/ 314 h 254"/>
                <a:gd name="T66" fmla="*/ 243 w 293"/>
                <a:gd name="T67" fmla="*/ 308 h 254"/>
                <a:gd name="T68" fmla="*/ 224 w 293"/>
                <a:gd name="T69" fmla="*/ 299 h 254"/>
                <a:gd name="T70" fmla="*/ 232 w 293"/>
                <a:gd name="T71" fmla="*/ 293 h 254"/>
                <a:gd name="T72" fmla="*/ 249 w 293"/>
                <a:gd name="T73" fmla="*/ 300 h 254"/>
                <a:gd name="T74" fmla="*/ 249 w 293"/>
                <a:gd name="T75" fmla="*/ 281 h 254"/>
                <a:gd name="T76" fmla="*/ 252 w 293"/>
                <a:gd name="T77" fmla="*/ 295 h 254"/>
                <a:gd name="T78" fmla="*/ 256 w 293"/>
                <a:gd name="T79" fmla="*/ 282 h 254"/>
                <a:gd name="T80" fmla="*/ 260 w 293"/>
                <a:gd name="T81" fmla="*/ 284 h 254"/>
                <a:gd name="T82" fmla="*/ 276 w 293"/>
                <a:gd name="T83" fmla="*/ 286 h 254"/>
                <a:gd name="T84" fmla="*/ 286 w 293"/>
                <a:gd name="T85" fmla="*/ 281 h 254"/>
                <a:gd name="T86" fmla="*/ 285 w 293"/>
                <a:gd name="T87" fmla="*/ 266 h 254"/>
                <a:gd name="T88" fmla="*/ 287 w 293"/>
                <a:gd name="T89" fmla="*/ 264 h 254"/>
                <a:gd name="T90" fmla="*/ 287 w 293"/>
                <a:gd name="T91" fmla="*/ 253 h 254"/>
                <a:gd name="T92" fmla="*/ 300 w 293"/>
                <a:gd name="T93" fmla="*/ 251 h 254"/>
                <a:gd name="T94" fmla="*/ 290 w 293"/>
                <a:gd name="T95" fmla="*/ 266 h 254"/>
                <a:gd name="T96" fmla="*/ 305 w 293"/>
                <a:gd name="T97" fmla="*/ 262 h 254"/>
                <a:gd name="T98" fmla="*/ 314 w 293"/>
                <a:gd name="T99" fmla="*/ 249 h 254"/>
                <a:gd name="T100" fmla="*/ 326 w 293"/>
                <a:gd name="T101" fmla="*/ 240 h 254"/>
                <a:gd name="T102" fmla="*/ 330 w 293"/>
                <a:gd name="T103" fmla="*/ 240 h 254"/>
                <a:gd name="T104" fmla="*/ 341 w 293"/>
                <a:gd name="T105" fmla="*/ 232 h 254"/>
                <a:gd name="T106" fmla="*/ 345 w 293"/>
                <a:gd name="T107" fmla="*/ 223 h 254"/>
                <a:gd name="T108" fmla="*/ 345 w 293"/>
                <a:gd name="T109" fmla="*/ 215 h 254"/>
                <a:gd name="T110" fmla="*/ 351 w 293"/>
                <a:gd name="T111" fmla="*/ 195 h 254"/>
                <a:gd name="T112" fmla="*/ 342 w 293"/>
                <a:gd name="T113" fmla="*/ 210 h 254"/>
                <a:gd name="T114" fmla="*/ 352 w 293"/>
                <a:gd name="T115" fmla="*/ 206 h 254"/>
                <a:gd name="T116" fmla="*/ 366 w 293"/>
                <a:gd name="T117" fmla="*/ 181 h 2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93"/>
                <a:gd name="T178" fmla="*/ 0 h 254"/>
                <a:gd name="T179" fmla="*/ 293 w 293"/>
                <a:gd name="T180" fmla="*/ 254 h 25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93" h="254">
                  <a:moveTo>
                    <a:pt x="293" y="109"/>
                  </a:moveTo>
                  <a:cubicBezTo>
                    <a:pt x="292" y="107"/>
                    <a:pt x="291" y="109"/>
                    <a:pt x="289" y="108"/>
                  </a:cubicBezTo>
                  <a:cubicBezTo>
                    <a:pt x="290" y="108"/>
                    <a:pt x="291" y="107"/>
                    <a:pt x="292" y="107"/>
                  </a:cubicBezTo>
                  <a:cubicBezTo>
                    <a:pt x="276" y="89"/>
                    <a:pt x="260" y="70"/>
                    <a:pt x="243" y="53"/>
                  </a:cubicBezTo>
                  <a:cubicBezTo>
                    <a:pt x="239" y="48"/>
                    <a:pt x="234" y="43"/>
                    <a:pt x="230" y="38"/>
                  </a:cubicBezTo>
                  <a:cubicBezTo>
                    <a:pt x="229" y="37"/>
                    <a:pt x="226" y="33"/>
                    <a:pt x="224" y="33"/>
                  </a:cubicBezTo>
                  <a:cubicBezTo>
                    <a:pt x="221" y="33"/>
                    <a:pt x="218" y="33"/>
                    <a:pt x="215" y="33"/>
                  </a:cubicBezTo>
                  <a:cubicBezTo>
                    <a:pt x="202" y="32"/>
                    <a:pt x="188" y="32"/>
                    <a:pt x="175" y="32"/>
                  </a:cubicBezTo>
                  <a:cubicBezTo>
                    <a:pt x="169" y="32"/>
                    <a:pt x="163" y="32"/>
                    <a:pt x="156" y="32"/>
                  </a:cubicBezTo>
                  <a:cubicBezTo>
                    <a:pt x="157" y="29"/>
                    <a:pt x="157" y="26"/>
                    <a:pt x="157" y="23"/>
                  </a:cubicBezTo>
                  <a:cubicBezTo>
                    <a:pt x="157" y="21"/>
                    <a:pt x="153" y="16"/>
                    <a:pt x="152" y="15"/>
                  </a:cubicBezTo>
                  <a:cubicBezTo>
                    <a:pt x="151" y="14"/>
                    <a:pt x="149" y="9"/>
                    <a:pt x="148" y="9"/>
                  </a:cubicBezTo>
                  <a:cubicBezTo>
                    <a:pt x="147" y="9"/>
                    <a:pt x="143" y="13"/>
                    <a:pt x="141" y="14"/>
                  </a:cubicBezTo>
                  <a:cubicBezTo>
                    <a:pt x="141" y="13"/>
                    <a:pt x="141" y="13"/>
                    <a:pt x="140" y="12"/>
                  </a:cubicBezTo>
                  <a:cubicBezTo>
                    <a:pt x="140" y="11"/>
                    <a:pt x="142" y="10"/>
                    <a:pt x="142" y="9"/>
                  </a:cubicBezTo>
                  <a:cubicBezTo>
                    <a:pt x="142" y="8"/>
                    <a:pt x="140" y="7"/>
                    <a:pt x="141" y="5"/>
                  </a:cubicBezTo>
                  <a:cubicBezTo>
                    <a:pt x="117" y="4"/>
                    <a:pt x="92" y="2"/>
                    <a:pt x="68" y="2"/>
                  </a:cubicBezTo>
                  <a:cubicBezTo>
                    <a:pt x="65" y="2"/>
                    <a:pt x="64" y="2"/>
                    <a:pt x="61" y="2"/>
                  </a:cubicBezTo>
                  <a:cubicBezTo>
                    <a:pt x="61" y="2"/>
                    <a:pt x="60" y="3"/>
                    <a:pt x="60" y="3"/>
                  </a:cubicBezTo>
                  <a:cubicBezTo>
                    <a:pt x="60" y="2"/>
                    <a:pt x="60" y="1"/>
                    <a:pt x="59" y="0"/>
                  </a:cubicBezTo>
                  <a:cubicBezTo>
                    <a:pt x="58" y="0"/>
                    <a:pt x="57" y="3"/>
                    <a:pt x="56" y="3"/>
                  </a:cubicBezTo>
                  <a:cubicBezTo>
                    <a:pt x="55" y="4"/>
                    <a:pt x="55" y="3"/>
                    <a:pt x="55" y="3"/>
                  </a:cubicBezTo>
                  <a:cubicBezTo>
                    <a:pt x="55" y="3"/>
                    <a:pt x="54" y="3"/>
                    <a:pt x="53" y="4"/>
                  </a:cubicBezTo>
                  <a:cubicBezTo>
                    <a:pt x="52" y="4"/>
                    <a:pt x="51" y="5"/>
                    <a:pt x="50" y="5"/>
                  </a:cubicBezTo>
                  <a:cubicBezTo>
                    <a:pt x="50" y="5"/>
                    <a:pt x="50" y="4"/>
                    <a:pt x="49" y="4"/>
                  </a:cubicBezTo>
                  <a:cubicBezTo>
                    <a:pt x="49" y="5"/>
                    <a:pt x="48" y="6"/>
                    <a:pt x="48" y="6"/>
                  </a:cubicBezTo>
                  <a:cubicBezTo>
                    <a:pt x="46" y="7"/>
                    <a:pt x="42" y="8"/>
                    <a:pt x="42" y="7"/>
                  </a:cubicBezTo>
                  <a:cubicBezTo>
                    <a:pt x="41" y="8"/>
                    <a:pt x="41" y="9"/>
                    <a:pt x="40" y="9"/>
                  </a:cubicBezTo>
                  <a:cubicBezTo>
                    <a:pt x="40" y="10"/>
                    <a:pt x="38" y="11"/>
                    <a:pt x="38" y="11"/>
                  </a:cubicBezTo>
                  <a:cubicBezTo>
                    <a:pt x="37" y="11"/>
                    <a:pt x="37" y="12"/>
                    <a:pt x="36" y="12"/>
                  </a:cubicBezTo>
                  <a:cubicBezTo>
                    <a:pt x="35" y="12"/>
                    <a:pt x="36" y="10"/>
                    <a:pt x="35" y="11"/>
                  </a:cubicBezTo>
                  <a:cubicBezTo>
                    <a:pt x="31" y="12"/>
                    <a:pt x="12" y="16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4" y="21"/>
                    <a:pt x="14" y="21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4"/>
                    <a:pt x="12" y="22"/>
                    <a:pt x="12" y="24"/>
                  </a:cubicBezTo>
                  <a:cubicBezTo>
                    <a:pt x="11" y="24"/>
                    <a:pt x="10" y="27"/>
                    <a:pt x="9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5" y="29"/>
                    <a:pt x="6" y="31"/>
                    <a:pt x="5" y="32"/>
                  </a:cubicBezTo>
                  <a:cubicBezTo>
                    <a:pt x="5" y="32"/>
                    <a:pt x="4" y="32"/>
                    <a:pt x="3" y="33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1" y="42"/>
                  </a:cubicBezTo>
                  <a:cubicBezTo>
                    <a:pt x="1" y="43"/>
                    <a:pt x="7" y="48"/>
                    <a:pt x="8" y="48"/>
                  </a:cubicBezTo>
                  <a:cubicBezTo>
                    <a:pt x="12" y="48"/>
                    <a:pt x="12" y="51"/>
                    <a:pt x="14" y="53"/>
                  </a:cubicBezTo>
                  <a:cubicBezTo>
                    <a:pt x="16" y="55"/>
                    <a:pt x="18" y="58"/>
                    <a:pt x="21" y="59"/>
                  </a:cubicBezTo>
                  <a:cubicBezTo>
                    <a:pt x="23" y="60"/>
                    <a:pt x="26" y="58"/>
                    <a:pt x="28" y="59"/>
                  </a:cubicBezTo>
                  <a:cubicBezTo>
                    <a:pt x="32" y="60"/>
                    <a:pt x="31" y="66"/>
                    <a:pt x="32" y="68"/>
                  </a:cubicBezTo>
                  <a:cubicBezTo>
                    <a:pt x="33" y="69"/>
                    <a:pt x="34" y="69"/>
                    <a:pt x="34" y="70"/>
                  </a:cubicBezTo>
                  <a:cubicBezTo>
                    <a:pt x="35" y="71"/>
                    <a:pt x="35" y="72"/>
                    <a:pt x="35" y="73"/>
                  </a:cubicBezTo>
                  <a:cubicBezTo>
                    <a:pt x="37" y="76"/>
                    <a:pt x="37" y="77"/>
                    <a:pt x="38" y="79"/>
                  </a:cubicBezTo>
                  <a:cubicBezTo>
                    <a:pt x="39" y="87"/>
                    <a:pt x="46" y="91"/>
                    <a:pt x="47" y="98"/>
                  </a:cubicBezTo>
                  <a:cubicBezTo>
                    <a:pt x="48" y="101"/>
                    <a:pt x="49" y="100"/>
                    <a:pt x="51" y="102"/>
                  </a:cubicBezTo>
                  <a:cubicBezTo>
                    <a:pt x="53" y="104"/>
                    <a:pt x="55" y="106"/>
                    <a:pt x="57" y="108"/>
                  </a:cubicBezTo>
                  <a:cubicBezTo>
                    <a:pt x="61" y="111"/>
                    <a:pt x="65" y="113"/>
                    <a:pt x="67" y="117"/>
                  </a:cubicBezTo>
                  <a:cubicBezTo>
                    <a:pt x="68" y="118"/>
                    <a:pt x="68" y="120"/>
                    <a:pt x="69" y="122"/>
                  </a:cubicBezTo>
                  <a:cubicBezTo>
                    <a:pt x="70" y="123"/>
                    <a:pt x="70" y="124"/>
                    <a:pt x="71" y="126"/>
                  </a:cubicBezTo>
                  <a:cubicBezTo>
                    <a:pt x="73" y="130"/>
                    <a:pt x="76" y="129"/>
                    <a:pt x="80" y="132"/>
                  </a:cubicBezTo>
                  <a:cubicBezTo>
                    <a:pt x="81" y="133"/>
                    <a:pt x="82" y="134"/>
                    <a:pt x="83" y="136"/>
                  </a:cubicBezTo>
                  <a:cubicBezTo>
                    <a:pt x="83" y="137"/>
                    <a:pt x="83" y="138"/>
                    <a:pt x="84" y="138"/>
                  </a:cubicBezTo>
                  <a:cubicBezTo>
                    <a:pt x="85" y="139"/>
                    <a:pt x="86" y="139"/>
                    <a:pt x="86" y="140"/>
                  </a:cubicBezTo>
                  <a:cubicBezTo>
                    <a:pt x="89" y="141"/>
                    <a:pt x="88" y="142"/>
                    <a:pt x="87" y="143"/>
                  </a:cubicBezTo>
                  <a:cubicBezTo>
                    <a:pt x="87" y="143"/>
                    <a:pt x="87" y="145"/>
                    <a:pt x="87" y="145"/>
                  </a:cubicBezTo>
                  <a:cubicBezTo>
                    <a:pt x="87" y="145"/>
                    <a:pt x="87" y="146"/>
                    <a:pt x="87" y="146"/>
                  </a:cubicBezTo>
                  <a:cubicBezTo>
                    <a:pt x="87" y="146"/>
                    <a:pt x="87" y="148"/>
                    <a:pt x="87" y="148"/>
                  </a:cubicBezTo>
                  <a:cubicBezTo>
                    <a:pt x="87" y="148"/>
                    <a:pt x="86" y="147"/>
                    <a:pt x="86" y="148"/>
                  </a:cubicBezTo>
                  <a:cubicBezTo>
                    <a:pt x="86" y="149"/>
                    <a:pt x="87" y="150"/>
                    <a:pt x="88" y="150"/>
                  </a:cubicBezTo>
                  <a:cubicBezTo>
                    <a:pt x="88" y="150"/>
                    <a:pt x="88" y="151"/>
                    <a:pt x="88" y="152"/>
                  </a:cubicBezTo>
                  <a:cubicBezTo>
                    <a:pt x="89" y="151"/>
                    <a:pt x="89" y="151"/>
                    <a:pt x="89" y="150"/>
                  </a:cubicBezTo>
                  <a:cubicBezTo>
                    <a:pt x="89" y="150"/>
                    <a:pt x="89" y="150"/>
                    <a:pt x="89" y="150"/>
                  </a:cubicBezTo>
                  <a:cubicBezTo>
                    <a:pt x="90" y="153"/>
                    <a:pt x="91" y="152"/>
                    <a:pt x="92" y="153"/>
                  </a:cubicBezTo>
                  <a:cubicBezTo>
                    <a:pt x="93" y="154"/>
                    <a:pt x="91" y="153"/>
                    <a:pt x="91" y="154"/>
                  </a:cubicBezTo>
                  <a:cubicBezTo>
                    <a:pt x="92" y="155"/>
                    <a:pt x="93" y="155"/>
                    <a:pt x="93" y="156"/>
                  </a:cubicBezTo>
                  <a:cubicBezTo>
                    <a:pt x="93" y="156"/>
                    <a:pt x="93" y="156"/>
                    <a:pt x="92" y="156"/>
                  </a:cubicBezTo>
                  <a:cubicBezTo>
                    <a:pt x="92" y="158"/>
                    <a:pt x="92" y="157"/>
                    <a:pt x="93" y="158"/>
                  </a:cubicBezTo>
                  <a:cubicBezTo>
                    <a:pt x="94" y="159"/>
                    <a:pt x="96" y="162"/>
                    <a:pt x="96" y="160"/>
                  </a:cubicBezTo>
                  <a:cubicBezTo>
                    <a:pt x="98" y="161"/>
                    <a:pt x="97" y="161"/>
                    <a:pt x="97" y="162"/>
                  </a:cubicBezTo>
                  <a:cubicBezTo>
                    <a:pt x="97" y="164"/>
                    <a:pt x="98" y="165"/>
                    <a:pt x="99" y="166"/>
                  </a:cubicBezTo>
                  <a:cubicBezTo>
                    <a:pt x="101" y="168"/>
                    <a:pt x="107" y="170"/>
                    <a:pt x="107" y="171"/>
                  </a:cubicBezTo>
                  <a:cubicBezTo>
                    <a:pt x="107" y="171"/>
                    <a:pt x="107" y="171"/>
                    <a:pt x="107" y="170"/>
                  </a:cubicBezTo>
                  <a:cubicBezTo>
                    <a:pt x="107" y="172"/>
                    <a:pt x="109" y="172"/>
                    <a:pt x="109" y="173"/>
                  </a:cubicBezTo>
                  <a:cubicBezTo>
                    <a:pt x="109" y="173"/>
                    <a:pt x="109" y="173"/>
                    <a:pt x="109" y="172"/>
                  </a:cubicBezTo>
                  <a:cubicBezTo>
                    <a:pt x="110" y="174"/>
                    <a:pt x="113" y="174"/>
                    <a:pt x="113" y="176"/>
                  </a:cubicBezTo>
                  <a:cubicBezTo>
                    <a:pt x="114" y="176"/>
                    <a:pt x="114" y="179"/>
                    <a:pt x="113" y="180"/>
                  </a:cubicBezTo>
                  <a:cubicBezTo>
                    <a:pt x="113" y="180"/>
                    <a:pt x="113" y="180"/>
                    <a:pt x="113" y="180"/>
                  </a:cubicBezTo>
                  <a:cubicBezTo>
                    <a:pt x="113" y="182"/>
                    <a:pt x="114" y="183"/>
                    <a:pt x="115" y="186"/>
                  </a:cubicBezTo>
                  <a:cubicBezTo>
                    <a:pt x="116" y="185"/>
                    <a:pt x="115" y="186"/>
                    <a:pt x="115" y="187"/>
                  </a:cubicBezTo>
                  <a:cubicBezTo>
                    <a:pt x="115" y="188"/>
                    <a:pt x="117" y="188"/>
                    <a:pt x="116" y="190"/>
                  </a:cubicBezTo>
                  <a:cubicBezTo>
                    <a:pt x="117" y="189"/>
                    <a:pt x="119" y="190"/>
                    <a:pt x="118" y="191"/>
                  </a:cubicBezTo>
                  <a:cubicBezTo>
                    <a:pt x="119" y="192"/>
                    <a:pt x="118" y="195"/>
                    <a:pt x="118" y="196"/>
                  </a:cubicBezTo>
                  <a:cubicBezTo>
                    <a:pt x="119" y="196"/>
                    <a:pt x="119" y="197"/>
                    <a:pt x="118" y="197"/>
                  </a:cubicBezTo>
                  <a:cubicBezTo>
                    <a:pt x="120" y="198"/>
                    <a:pt x="119" y="199"/>
                    <a:pt x="119" y="200"/>
                  </a:cubicBezTo>
                  <a:cubicBezTo>
                    <a:pt x="119" y="201"/>
                    <a:pt x="118" y="201"/>
                    <a:pt x="119" y="202"/>
                  </a:cubicBezTo>
                  <a:cubicBezTo>
                    <a:pt x="119" y="202"/>
                    <a:pt x="120" y="204"/>
                    <a:pt x="120" y="204"/>
                  </a:cubicBezTo>
                  <a:cubicBezTo>
                    <a:pt x="119" y="204"/>
                    <a:pt x="120" y="204"/>
                    <a:pt x="119" y="204"/>
                  </a:cubicBezTo>
                  <a:cubicBezTo>
                    <a:pt x="120" y="205"/>
                    <a:pt x="119" y="205"/>
                    <a:pt x="119" y="206"/>
                  </a:cubicBezTo>
                  <a:cubicBezTo>
                    <a:pt x="119" y="207"/>
                    <a:pt x="118" y="206"/>
                    <a:pt x="119" y="208"/>
                  </a:cubicBezTo>
                  <a:cubicBezTo>
                    <a:pt x="120" y="210"/>
                    <a:pt x="122" y="210"/>
                    <a:pt x="122" y="211"/>
                  </a:cubicBezTo>
                  <a:cubicBezTo>
                    <a:pt x="123" y="212"/>
                    <a:pt x="125" y="213"/>
                    <a:pt x="126" y="212"/>
                  </a:cubicBezTo>
                  <a:cubicBezTo>
                    <a:pt x="126" y="212"/>
                    <a:pt x="126" y="212"/>
                    <a:pt x="126" y="213"/>
                  </a:cubicBezTo>
                  <a:cubicBezTo>
                    <a:pt x="126" y="212"/>
                    <a:pt x="126" y="212"/>
                    <a:pt x="126" y="212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7" y="214"/>
                    <a:pt x="127" y="214"/>
                    <a:pt x="128" y="215"/>
                  </a:cubicBezTo>
                  <a:cubicBezTo>
                    <a:pt x="128" y="215"/>
                    <a:pt x="129" y="215"/>
                    <a:pt x="129" y="216"/>
                  </a:cubicBezTo>
                  <a:cubicBezTo>
                    <a:pt x="130" y="216"/>
                    <a:pt x="132" y="220"/>
                    <a:pt x="132" y="220"/>
                  </a:cubicBezTo>
                  <a:cubicBezTo>
                    <a:pt x="132" y="221"/>
                    <a:pt x="132" y="221"/>
                    <a:pt x="132" y="222"/>
                  </a:cubicBezTo>
                  <a:cubicBezTo>
                    <a:pt x="132" y="224"/>
                    <a:pt x="132" y="224"/>
                    <a:pt x="133" y="226"/>
                  </a:cubicBezTo>
                  <a:cubicBezTo>
                    <a:pt x="134" y="227"/>
                    <a:pt x="134" y="229"/>
                    <a:pt x="134" y="230"/>
                  </a:cubicBezTo>
                  <a:cubicBezTo>
                    <a:pt x="135" y="230"/>
                    <a:pt x="135" y="229"/>
                    <a:pt x="135" y="229"/>
                  </a:cubicBezTo>
                  <a:cubicBezTo>
                    <a:pt x="136" y="230"/>
                    <a:pt x="137" y="233"/>
                    <a:pt x="136" y="235"/>
                  </a:cubicBezTo>
                  <a:cubicBezTo>
                    <a:pt x="136" y="235"/>
                    <a:pt x="135" y="236"/>
                    <a:pt x="135" y="236"/>
                  </a:cubicBezTo>
                  <a:cubicBezTo>
                    <a:pt x="135" y="238"/>
                    <a:pt x="135" y="238"/>
                    <a:pt x="135" y="239"/>
                  </a:cubicBezTo>
                  <a:cubicBezTo>
                    <a:pt x="136" y="240"/>
                    <a:pt x="136" y="241"/>
                    <a:pt x="137" y="242"/>
                  </a:cubicBezTo>
                  <a:cubicBezTo>
                    <a:pt x="137" y="243"/>
                    <a:pt x="136" y="243"/>
                    <a:pt x="136" y="244"/>
                  </a:cubicBezTo>
                  <a:cubicBezTo>
                    <a:pt x="136" y="245"/>
                    <a:pt x="137" y="246"/>
                    <a:pt x="137" y="247"/>
                  </a:cubicBezTo>
                  <a:cubicBezTo>
                    <a:pt x="137" y="248"/>
                    <a:pt x="137" y="248"/>
                    <a:pt x="138" y="248"/>
                  </a:cubicBezTo>
                  <a:cubicBezTo>
                    <a:pt x="141" y="251"/>
                    <a:pt x="141" y="248"/>
                    <a:pt x="144" y="249"/>
                  </a:cubicBezTo>
                  <a:cubicBezTo>
                    <a:pt x="146" y="250"/>
                    <a:pt x="147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50" y="254"/>
                    <a:pt x="151" y="251"/>
                    <a:pt x="151" y="250"/>
                  </a:cubicBezTo>
                  <a:cubicBezTo>
                    <a:pt x="153" y="251"/>
                    <a:pt x="156" y="243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6"/>
                    <a:pt x="158" y="242"/>
                    <a:pt x="156" y="242"/>
                  </a:cubicBezTo>
                  <a:cubicBezTo>
                    <a:pt x="155" y="242"/>
                    <a:pt x="154" y="241"/>
                    <a:pt x="154" y="241"/>
                  </a:cubicBezTo>
                  <a:cubicBezTo>
                    <a:pt x="153" y="241"/>
                    <a:pt x="152" y="242"/>
                    <a:pt x="152" y="242"/>
                  </a:cubicBezTo>
                  <a:cubicBezTo>
                    <a:pt x="150" y="241"/>
                    <a:pt x="152" y="240"/>
                    <a:pt x="151" y="239"/>
                  </a:cubicBezTo>
                  <a:cubicBezTo>
                    <a:pt x="153" y="238"/>
                    <a:pt x="153" y="239"/>
                    <a:pt x="152" y="240"/>
                  </a:cubicBezTo>
                  <a:cubicBezTo>
                    <a:pt x="153" y="240"/>
                    <a:pt x="155" y="241"/>
                    <a:pt x="156" y="241"/>
                  </a:cubicBezTo>
                  <a:cubicBezTo>
                    <a:pt x="157" y="240"/>
                    <a:pt x="157" y="239"/>
                    <a:pt x="157" y="237"/>
                  </a:cubicBezTo>
                  <a:cubicBezTo>
                    <a:pt x="158" y="240"/>
                    <a:pt x="157" y="242"/>
                    <a:pt x="156" y="245"/>
                  </a:cubicBezTo>
                  <a:cubicBezTo>
                    <a:pt x="156" y="245"/>
                    <a:pt x="156" y="245"/>
                    <a:pt x="157" y="244"/>
                  </a:cubicBezTo>
                  <a:cubicBezTo>
                    <a:pt x="156" y="245"/>
                    <a:pt x="153" y="249"/>
                    <a:pt x="155" y="249"/>
                  </a:cubicBezTo>
                  <a:cubicBezTo>
                    <a:pt x="157" y="249"/>
                    <a:pt x="161" y="245"/>
                    <a:pt x="162" y="244"/>
                  </a:cubicBezTo>
                  <a:cubicBezTo>
                    <a:pt x="163" y="242"/>
                    <a:pt x="165" y="240"/>
                    <a:pt x="163" y="238"/>
                  </a:cubicBezTo>
                  <a:cubicBezTo>
                    <a:pt x="162" y="236"/>
                    <a:pt x="161" y="235"/>
                    <a:pt x="160" y="237"/>
                  </a:cubicBezTo>
                  <a:cubicBezTo>
                    <a:pt x="159" y="236"/>
                    <a:pt x="159" y="236"/>
                    <a:pt x="158" y="236"/>
                  </a:cubicBezTo>
                  <a:cubicBezTo>
                    <a:pt x="159" y="234"/>
                    <a:pt x="157" y="229"/>
                    <a:pt x="156" y="234"/>
                  </a:cubicBezTo>
                  <a:cubicBezTo>
                    <a:pt x="156" y="236"/>
                    <a:pt x="151" y="233"/>
                    <a:pt x="151" y="232"/>
                  </a:cubicBezTo>
                  <a:cubicBezTo>
                    <a:pt x="151" y="232"/>
                    <a:pt x="151" y="231"/>
                    <a:pt x="151" y="231"/>
                  </a:cubicBezTo>
                  <a:cubicBezTo>
                    <a:pt x="152" y="232"/>
                    <a:pt x="155" y="234"/>
                    <a:pt x="156" y="233"/>
                  </a:cubicBezTo>
                  <a:cubicBezTo>
                    <a:pt x="157" y="231"/>
                    <a:pt x="156" y="229"/>
                    <a:pt x="154" y="228"/>
                  </a:cubicBezTo>
                  <a:cubicBezTo>
                    <a:pt x="155" y="228"/>
                    <a:pt x="156" y="229"/>
                    <a:pt x="156" y="230"/>
                  </a:cubicBezTo>
                  <a:cubicBezTo>
                    <a:pt x="158" y="228"/>
                    <a:pt x="156" y="227"/>
                    <a:pt x="156" y="226"/>
                  </a:cubicBezTo>
                  <a:cubicBezTo>
                    <a:pt x="155" y="224"/>
                    <a:pt x="155" y="225"/>
                    <a:pt x="155" y="223"/>
                  </a:cubicBezTo>
                  <a:cubicBezTo>
                    <a:pt x="155" y="222"/>
                    <a:pt x="154" y="221"/>
                    <a:pt x="154" y="221"/>
                  </a:cubicBezTo>
                  <a:cubicBezTo>
                    <a:pt x="154" y="220"/>
                    <a:pt x="154" y="220"/>
                    <a:pt x="154" y="219"/>
                  </a:cubicBezTo>
                  <a:cubicBezTo>
                    <a:pt x="154" y="217"/>
                    <a:pt x="152" y="216"/>
                    <a:pt x="152" y="214"/>
                  </a:cubicBezTo>
                  <a:cubicBezTo>
                    <a:pt x="154" y="215"/>
                    <a:pt x="156" y="220"/>
                    <a:pt x="157" y="217"/>
                  </a:cubicBezTo>
                  <a:cubicBezTo>
                    <a:pt x="158" y="219"/>
                    <a:pt x="155" y="220"/>
                    <a:pt x="156" y="222"/>
                  </a:cubicBezTo>
                  <a:cubicBezTo>
                    <a:pt x="156" y="224"/>
                    <a:pt x="158" y="229"/>
                    <a:pt x="161" y="229"/>
                  </a:cubicBezTo>
                  <a:cubicBezTo>
                    <a:pt x="161" y="229"/>
                    <a:pt x="163" y="234"/>
                    <a:pt x="164" y="233"/>
                  </a:cubicBezTo>
                  <a:cubicBezTo>
                    <a:pt x="166" y="233"/>
                    <a:pt x="164" y="230"/>
                    <a:pt x="164" y="229"/>
                  </a:cubicBezTo>
                  <a:cubicBezTo>
                    <a:pt x="164" y="228"/>
                    <a:pt x="163" y="229"/>
                    <a:pt x="164" y="227"/>
                  </a:cubicBezTo>
                  <a:cubicBezTo>
                    <a:pt x="164" y="227"/>
                    <a:pt x="164" y="225"/>
                    <a:pt x="163" y="224"/>
                  </a:cubicBezTo>
                  <a:cubicBezTo>
                    <a:pt x="162" y="223"/>
                    <a:pt x="165" y="222"/>
                    <a:pt x="163" y="221"/>
                  </a:cubicBezTo>
                  <a:cubicBezTo>
                    <a:pt x="166" y="220"/>
                    <a:pt x="163" y="228"/>
                    <a:pt x="165" y="229"/>
                  </a:cubicBezTo>
                  <a:cubicBezTo>
                    <a:pt x="165" y="228"/>
                    <a:pt x="166" y="228"/>
                    <a:pt x="166" y="227"/>
                  </a:cubicBezTo>
                  <a:cubicBezTo>
                    <a:pt x="166" y="229"/>
                    <a:pt x="165" y="233"/>
                    <a:pt x="166" y="235"/>
                  </a:cubicBezTo>
                  <a:cubicBezTo>
                    <a:pt x="166" y="235"/>
                    <a:pt x="166" y="235"/>
                    <a:pt x="166" y="236"/>
                  </a:cubicBezTo>
                  <a:cubicBezTo>
                    <a:pt x="165" y="237"/>
                    <a:pt x="167" y="237"/>
                    <a:pt x="168" y="236"/>
                  </a:cubicBezTo>
                  <a:cubicBezTo>
                    <a:pt x="169" y="235"/>
                    <a:pt x="171" y="233"/>
                    <a:pt x="171" y="231"/>
                  </a:cubicBezTo>
                  <a:cubicBezTo>
                    <a:pt x="172" y="234"/>
                    <a:pt x="167" y="237"/>
                    <a:pt x="173" y="234"/>
                  </a:cubicBezTo>
                  <a:cubicBezTo>
                    <a:pt x="174" y="233"/>
                    <a:pt x="176" y="232"/>
                    <a:pt x="177" y="232"/>
                  </a:cubicBezTo>
                  <a:cubicBezTo>
                    <a:pt x="178" y="232"/>
                    <a:pt x="176" y="229"/>
                    <a:pt x="176" y="229"/>
                  </a:cubicBezTo>
                  <a:cubicBezTo>
                    <a:pt x="177" y="231"/>
                    <a:pt x="179" y="229"/>
                    <a:pt x="179" y="227"/>
                  </a:cubicBezTo>
                  <a:cubicBezTo>
                    <a:pt x="179" y="226"/>
                    <a:pt x="179" y="225"/>
                    <a:pt x="179" y="224"/>
                  </a:cubicBezTo>
                  <a:cubicBezTo>
                    <a:pt x="178" y="224"/>
                    <a:pt x="178" y="225"/>
                    <a:pt x="177" y="225"/>
                  </a:cubicBezTo>
                  <a:cubicBezTo>
                    <a:pt x="176" y="227"/>
                    <a:pt x="173" y="228"/>
                    <a:pt x="171" y="230"/>
                  </a:cubicBezTo>
                  <a:cubicBezTo>
                    <a:pt x="170" y="228"/>
                    <a:pt x="177" y="226"/>
                    <a:pt x="177" y="225"/>
                  </a:cubicBezTo>
                  <a:cubicBezTo>
                    <a:pt x="178" y="223"/>
                    <a:pt x="175" y="221"/>
                    <a:pt x="173" y="221"/>
                  </a:cubicBezTo>
                  <a:cubicBezTo>
                    <a:pt x="171" y="221"/>
                    <a:pt x="170" y="221"/>
                    <a:pt x="168" y="222"/>
                  </a:cubicBezTo>
                  <a:cubicBezTo>
                    <a:pt x="169" y="220"/>
                    <a:pt x="171" y="221"/>
                    <a:pt x="171" y="220"/>
                  </a:cubicBezTo>
                  <a:cubicBezTo>
                    <a:pt x="172" y="218"/>
                    <a:pt x="170" y="219"/>
                    <a:pt x="170" y="218"/>
                  </a:cubicBezTo>
                  <a:cubicBezTo>
                    <a:pt x="168" y="217"/>
                    <a:pt x="166" y="217"/>
                    <a:pt x="163" y="218"/>
                  </a:cubicBezTo>
                  <a:cubicBezTo>
                    <a:pt x="165" y="216"/>
                    <a:pt x="162" y="216"/>
                    <a:pt x="161" y="215"/>
                  </a:cubicBezTo>
                  <a:cubicBezTo>
                    <a:pt x="162" y="215"/>
                    <a:pt x="163" y="215"/>
                    <a:pt x="164" y="216"/>
                  </a:cubicBezTo>
                  <a:cubicBezTo>
                    <a:pt x="165" y="216"/>
                    <a:pt x="166" y="216"/>
                    <a:pt x="167" y="216"/>
                  </a:cubicBezTo>
                  <a:cubicBezTo>
                    <a:pt x="168" y="216"/>
                    <a:pt x="170" y="218"/>
                    <a:pt x="171" y="216"/>
                  </a:cubicBezTo>
                  <a:cubicBezTo>
                    <a:pt x="171" y="216"/>
                    <a:pt x="169" y="214"/>
                    <a:pt x="169" y="214"/>
                  </a:cubicBezTo>
                  <a:cubicBezTo>
                    <a:pt x="170" y="211"/>
                    <a:pt x="170" y="216"/>
                    <a:pt x="171" y="216"/>
                  </a:cubicBezTo>
                  <a:cubicBezTo>
                    <a:pt x="174" y="218"/>
                    <a:pt x="171" y="213"/>
                    <a:pt x="172" y="212"/>
                  </a:cubicBezTo>
                  <a:cubicBezTo>
                    <a:pt x="173" y="213"/>
                    <a:pt x="173" y="216"/>
                    <a:pt x="175" y="217"/>
                  </a:cubicBezTo>
                  <a:cubicBezTo>
                    <a:pt x="177" y="219"/>
                    <a:pt x="180" y="217"/>
                    <a:pt x="180" y="215"/>
                  </a:cubicBezTo>
                  <a:cubicBezTo>
                    <a:pt x="181" y="217"/>
                    <a:pt x="178" y="220"/>
                    <a:pt x="181" y="219"/>
                  </a:cubicBezTo>
                  <a:cubicBezTo>
                    <a:pt x="182" y="219"/>
                    <a:pt x="183" y="217"/>
                    <a:pt x="182" y="216"/>
                  </a:cubicBezTo>
                  <a:cubicBezTo>
                    <a:pt x="182" y="215"/>
                    <a:pt x="179" y="214"/>
                    <a:pt x="179" y="213"/>
                  </a:cubicBezTo>
                  <a:cubicBezTo>
                    <a:pt x="180" y="211"/>
                    <a:pt x="182" y="210"/>
                    <a:pt x="181" y="208"/>
                  </a:cubicBezTo>
                  <a:cubicBezTo>
                    <a:pt x="179" y="211"/>
                    <a:pt x="178" y="206"/>
                    <a:pt x="180" y="206"/>
                  </a:cubicBezTo>
                  <a:cubicBezTo>
                    <a:pt x="180" y="206"/>
                    <a:pt x="180" y="206"/>
                    <a:pt x="181" y="205"/>
                  </a:cubicBezTo>
                  <a:cubicBezTo>
                    <a:pt x="180" y="205"/>
                    <a:pt x="180" y="205"/>
                    <a:pt x="180" y="204"/>
                  </a:cubicBezTo>
                  <a:cubicBezTo>
                    <a:pt x="183" y="206"/>
                    <a:pt x="178" y="207"/>
                    <a:pt x="180" y="209"/>
                  </a:cubicBezTo>
                  <a:cubicBezTo>
                    <a:pt x="181" y="207"/>
                    <a:pt x="181" y="208"/>
                    <a:pt x="181" y="209"/>
                  </a:cubicBezTo>
                  <a:cubicBezTo>
                    <a:pt x="182" y="210"/>
                    <a:pt x="181" y="212"/>
                    <a:pt x="181" y="213"/>
                  </a:cubicBezTo>
                  <a:cubicBezTo>
                    <a:pt x="181" y="214"/>
                    <a:pt x="182" y="214"/>
                    <a:pt x="183" y="215"/>
                  </a:cubicBezTo>
                  <a:cubicBezTo>
                    <a:pt x="184" y="217"/>
                    <a:pt x="184" y="218"/>
                    <a:pt x="185" y="219"/>
                  </a:cubicBezTo>
                  <a:cubicBezTo>
                    <a:pt x="186" y="218"/>
                    <a:pt x="188" y="216"/>
                    <a:pt x="189" y="215"/>
                  </a:cubicBezTo>
                  <a:cubicBezTo>
                    <a:pt x="190" y="215"/>
                    <a:pt x="195" y="212"/>
                    <a:pt x="192" y="212"/>
                  </a:cubicBezTo>
                  <a:cubicBezTo>
                    <a:pt x="191" y="211"/>
                    <a:pt x="189" y="209"/>
                    <a:pt x="189" y="208"/>
                  </a:cubicBezTo>
                  <a:cubicBezTo>
                    <a:pt x="188" y="207"/>
                    <a:pt x="184" y="209"/>
                    <a:pt x="186" y="206"/>
                  </a:cubicBezTo>
                  <a:cubicBezTo>
                    <a:pt x="187" y="207"/>
                    <a:pt x="190" y="206"/>
                    <a:pt x="190" y="203"/>
                  </a:cubicBezTo>
                  <a:cubicBezTo>
                    <a:pt x="190" y="203"/>
                    <a:pt x="190" y="204"/>
                    <a:pt x="190" y="204"/>
                  </a:cubicBezTo>
                  <a:cubicBezTo>
                    <a:pt x="189" y="203"/>
                    <a:pt x="192" y="201"/>
                    <a:pt x="192" y="200"/>
                  </a:cubicBezTo>
                  <a:cubicBezTo>
                    <a:pt x="196" y="199"/>
                    <a:pt x="192" y="204"/>
                    <a:pt x="191" y="203"/>
                  </a:cubicBezTo>
                  <a:cubicBezTo>
                    <a:pt x="191" y="204"/>
                    <a:pt x="190" y="207"/>
                    <a:pt x="189" y="207"/>
                  </a:cubicBezTo>
                  <a:cubicBezTo>
                    <a:pt x="189" y="208"/>
                    <a:pt x="191" y="208"/>
                    <a:pt x="191" y="209"/>
                  </a:cubicBezTo>
                  <a:cubicBezTo>
                    <a:pt x="192" y="210"/>
                    <a:pt x="192" y="211"/>
                    <a:pt x="193" y="210"/>
                  </a:cubicBezTo>
                  <a:cubicBezTo>
                    <a:pt x="193" y="211"/>
                    <a:pt x="193" y="211"/>
                    <a:pt x="194" y="212"/>
                  </a:cubicBezTo>
                  <a:cubicBezTo>
                    <a:pt x="195" y="213"/>
                    <a:pt x="195" y="212"/>
                    <a:pt x="195" y="212"/>
                  </a:cubicBezTo>
                  <a:cubicBezTo>
                    <a:pt x="197" y="211"/>
                    <a:pt x="199" y="209"/>
                    <a:pt x="201" y="209"/>
                  </a:cubicBezTo>
                  <a:cubicBezTo>
                    <a:pt x="202" y="209"/>
                    <a:pt x="205" y="209"/>
                    <a:pt x="205" y="208"/>
                  </a:cubicBezTo>
                  <a:cubicBezTo>
                    <a:pt x="206" y="207"/>
                    <a:pt x="203" y="206"/>
                    <a:pt x="202" y="206"/>
                  </a:cubicBezTo>
                  <a:cubicBezTo>
                    <a:pt x="204" y="206"/>
                    <a:pt x="205" y="203"/>
                    <a:pt x="205" y="202"/>
                  </a:cubicBezTo>
                  <a:cubicBezTo>
                    <a:pt x="206" y="203"/>
                    <a:pt x="205" y="204"/>
                    <a:pt x="204" y="205"/>
                  </a:cubicBezTo>
                  <a:cubicBezTo>
                    <a:pt x="204" y="207"/>
                    <a:pt x="207" y="205"/>
                    <a:pt x="208" y="205"/>
                  </a:cubicBezTo>
                  <a:cubicBezTo>
                    <a:pt x="207" y="205"/>
                    <a:pt x="207" y="206"/>
                    <a:pt x="207" y="206"/>
                  </a:cubicBezTo>
                  <a:cubicBezTo>
                    <a:pt x="208" y="205"/>
                    <a:pt x="213" y="203"/>
                    <a:pt x="212" y="202"/>
                  </a:cubicBezTo>
                  <a:cubicBezTo>
                    <a:pt x="213" y="201"/>
                    <a:pt x="213" y="199"/>
                    <a:pt x="213" y="198"/>
                  </a:cubicBezTo>
                  <a:cubicBezTo>
                    <a:pt x="212" y="200"/>
                    <a:pt x="211" y="198"/>
                    <a:pt x="211" y="197"/>
                  </a:cubicBezTo>
                  <a:cubicBezTo>
                    <a:pt x="209" y="198"/>
                    <a:pt x="207" y="196"/>
                    <a:pt x="207" y="194"/>
                  </a:cubicBezTo>
                  <a:cubicBezTo>
                    <a:pt x="206" y="192"/>
                    <a:pt x="207" y="192"/>
                    <a:pt x="206" y="191"/>
                  </a:cubicBezTo>
                  <a:cubicBezTo>
                    <a:pt x="205" y="190"/>
                    <a:pt x="204" y="192"/>
                    <a:pt x="204" y="190"/>
                  </a:cubicBezTo>
                  <a:cubicBezTo>
                    <a:pt x="207" y="190"/>
                    <a:pt x="207" y="190"/>
                    <a:pt x="207" y="193"/>
                  </a:cubicBezTo>
                  <a:cubicBezTo>
                    <a:pt x="207" y="194"/>
                    <a:pt x="209" y="196"/>
                    <a:pt x="209" y="196"/>
                  </a:cubicBezTo>
                  <a:cubicBezTo>
                    <a:pt x="210" y="195"/>
                    <a:pt x="209" y="193"/>
                    <a:pt x="209" y="193"/>
                  </a:cubicBezTo>
                  <a:cubicBezTo>
                    <a:pt x="209" y="192"/>
                    <a:pt x="209" y="190"/>
                    <a:pt x="209" y="190"/>
                  </a:cubicBezTo>
                  <a:cubicBezTo>
                    <a:pt x="208" y="189"/>
                    <a:pt x="207" y="188"/>
                    <a:pt x="207" y="187"/>
                  </a:cubicBezTo>
                  <a:cubicBezTo>
                    <a:pt x="207" y="186"/>
                    <a:pt x="207" y="185"/>
                    <a:pt x="208" y="184"/>
                  </a:cubicBezTo>
                  <a:cubicBezTo>
                    <a:pt x="209" y="184"/>
                    <a:pt x="209" y="183"/>
                    <a:pt x="210" y="182"/>
                  </a:cubicBezTo>
                  <a:cubicBezTo>
                    <a:pt x="209" y="183"/>
                    <a:pt x="210" y="184"/>
                    <a:pt x="209" y="185"/>
                  </a:cubicBezTo>
                  <a:cubicBezTo>
                    <a:pt x="208" y="185"/>
                    <a:pt x="208" y="185"/>
                    <a:pt x="207" y="186"/>
                  </a:cubicBezTo>
                  <a:cubicBezTo>
                    <a:pt x="207" y="188"/>
                    <a:pt x="210" y="192"/>
                    <a:pt x="211" y="190"/>
                  </a:cubicBezTo>
                  <a:cubicBezTo>
                    <a:pt x="212" y="189"/>
                    <a:pt x="212" y="189"/>
                    <a:pt x="212" y="188"/>
                  </a:cubicBezTo>
                  <a:cubicBezTo>
                    <a:pt x="213" y="187"/>
                    <a:pt x="214" y="187"/>
                    <a:pt x="214" y="186"/>
                  </a:cubicBezTo>
                  <a:cubicBezTo>
                    <a:pt x="216" y="183"/>
                    <a:pt x="215" y="184"/>
                    <a:pt x="218" y="183"/>
                  </a:cubicBezTo>
                  <a:cubicBezTo>
                    <a:pt x="218" y="183"/>
                    <a:pt x="218" y="183"/>
                    <a:pt x="218" y="183"/>
                  </a:cubicBezTo>
                  <a:cubicBezTo>
                    <a:pt x="217" y="183"/>
                    <a:pt x="216" y="183"/>
                    <a:pt x="216" y="184"/>
                  </a:cubicBezTo>
                  <a:cubicBezTo>
                    <a:pt x="215" y="185"/>
                    <a:pt x="215" y="187"/>
                    <a:pt x="213" y="188"/>
                  </a:cubicBezTo>
                  <a:cubicBezTo>
                    <a:pt x="211" y="189"/>
                    <a:pt x="212" y="189"/>
                    <a:pt x="212" y="191"/>
                  </a:cubicBezTo>
                  <a:cubicBezTo>
                    <a:pt x="212" y="192"/>
                    <a:pt x="210" y="193"/>
                    <a:pt x="211" y="194"/>
                  </a:cubicBezTo>
                  <a:cubicBezTo>
                    <a:pt x="211" y="195"/>
                    <a:pt x="212" y="194"/>
                    <a:pt x="213" y="194"/>
                  </a:cubicBezTo>
                  <a:cubicBezTo>
                    <a:pt x="213" y="195"/>
                    <a:pt x="214" y="195"/>
                    <a:pt x="214" y="196"/>
                  </a:cubicBezTo>
                  <a:cubicBezTo>
                    <a:pt x="214" y="196"/>
                    <a:pt x="214" y="196"/>
                    <a:pt x="213" y="196"/>
                  </a:cubicBezTo>
                  <a:cubicBezTo>
                    <a:pt x="215" y="198"/>
                    <a:pt x="217" y="195"/>
                    <a:pt x="218" y="195"/>
                  </a:cubicBezTo>
                  <a:cubicBezTo>
                    <a:pt x="219" y="194"/>
                    <a:pt x="223" y="193"/>
                    <a:pt x="222" y="191"/>
                  </a:cubicBezTo>
                  <a:cubicBezTo>
                    <a:pt x="223" y="191"/>
                    <a:pt x="224" y="190"/>
                    <a:pt x="223" y="189"/>
                  </a:cubicBezTo>
                  <a:cubicBezTo>
                    <a:pt x="224" y="189"/>
                    <a:pt x="227" y="188"/>
                    <a:pt x="226" y="186"/>
                  </a:cubicBezTo>
                  <a:cubicBezTo>
                    <a:pt x="227" y="187"/>
                    <a:pt x="232" y="185"/>
                    <a:pt x="231" y="183"/>
                  </a:cubicBezTo>
                  <a:cubicBezTo>
                    <a:pt x="230" y="183"/>
                    <a:pt x="229" y="184"/>
                    <a:pt x="228" y="184"/>
                  </a:cubicBezTo>
                  <a:cubicBezTo>
                    <a:pt x="229" y="183"/>
                    <a:pt x="229" y="182"/>
                    <a:pt x="228" y="182"/>
                  </a:cubicBezTo>
                  <a:cubicBezTo>
                    <a:pt x="228" y="182"/>
                    <a:pt x="228" y="182"/>
                    <a:pt x="229" y="182"/>
                  </a:cubicBezTo>
                  <a:cubicBezTo>
                    <a:pt x="229" y="181"/>
                    <a:pt x="231" y="178"/>
                    <a:pt x="230" y="177"/>
                  </a:cubicBezTo>
                  <a:cubicBezTo>
                    <a:pt x="230" y="177"/>
                    <a:pt x="233" y="175"/>
                    <a:pt x="233" y="175"/>
                  </a:cubicBezTo>
                  <a:cubicBezTo>
                    <a:pt x="235" y="174"/>
                    <a:pt x="235" y="175"/>
                    <a:pt x="236" y="177"/>
                  </a:cubicBezTo>
                  <a:cubicBezTo>
                    <a:pt x="237" y="176"/>
                    <a:pt x="237" y="176"/>
                    <a:pt x="237" y="175"/>
                  </a:cubicBezTo>
                  <a:cubicBezTo>
                    <a:pt x="237" y="176"/>
                    <a:pt x="236" y="177"/>
                    <a:pt x="236" y="178"/>
                  </a:cubicBezTo>
                  <a:cubicBezTo>
                    <a:pt x="238" y="177"/>
                    <a:pt x="240" y="176"/>
                    <a:pt x="242" y="176"/>
                  </a:cubicBezTo>
                  <a:cubicBezTo>
                    <a:pt x="245" y="177"/>
                    <a:pt x="241" y="174"/>
                    <a:pt x="240" y="176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40" y="175"/>
                    <a:pt x="239" y="175"/>
                    <a:pt x="239" y="175"/>
                  </a:cubicBezTo>
                  <a:cubicBezTo>
                    <a:pt x="241" y="174"/>
                    <a:pt x="242" y="175"/>
                    <a:pt x="243" y="175"/>
                  </a:cubicBezTo>
                  <a:cubicBezTo>
                    <a:pt x="244" y="174"/>
                    <a:pt x="243" y="173"/>
                    <a:pt x="242" y="173"/>
                  </a:cubicBezTo>
                  <a:cubicBezTo>
                    <a:pt x="243" y="173"/>
                    <a:pt x="243" y="172"/>
                    <a:pt x="244" y="171"/>
                  </a:cubicBezTo>
                  <a:cubicBezTo>
                    <a:pt x="245" y="170"/>
                    <a:pt x="246" y="170"/>
                    <a:pt x="248" y="169"/>
                  </a:cubicBezTo>
                  <a:cubicBezTo>
                    <a:pt x="251" y="167"/>
                    <a:pt x="246" y="167"/>
                    <a:pt x="245" y="165"/>
                  </a:cubicBezTo>
                  <a:cubicBezTo>
                    <a:pt x="246" y="165"/>
                    <a:pt x="252" y="165"/>
                    <a:pt x="249" y="168"/>
                  </a:cubicBezTo>
                  <a:cubicBezTo>
                    <a:pt x="254" y="167"/>
                    <a:pt x="247" y="163"/>
                    <a:pt x="247" y="163"/>
                  </a:cubicBezTo>
                  <a:cubicBezTo>
                    <a:pt x="248" y="163"/>
                    <a:pt x="248" y="163"/>
                    <a:pt x="249" y="163"/>
                  </a:cubicBezTo>
                  <a:cubicBezTo>
                    <a:pt x="250" y="162"/>
                    <a:pt x="249" y="163"/>
                    <a:pt x="251" y="163"/>
                  </a:cubicBezTo>
                  <a:cubicBezTo>
                    <a:pt x="252" y="164"/>
                    <a:pt x="252" y="166"/>
                    <a:pt x="252" y="167"/>
                  </a:cubicBezTo>
                  <a:cubicBezTo>
                    <a:pt x="252" y="165"/>
                    <a:pt x="256" y="163"/>
                    <a:pt x="255" y="162"/>
                  </a:cubicBezTo>
                  <a:cubicBezTo>
                    <a:pt x="254" y="163"/>
                    <a:pt x="254" y="163"/>
                    <a:pt x="254" y="164"/>
                  </a:cubicBezTo>
                  <a:cubicBezTo>
                    <a:pt x="254" y="163"/>
                    <a:pt x="254" y="161"/>
                    <a:pt x="254" y="160"/>
                  </a:cubicBezTo>
                  <a:cubicBezTo>
                    <a:pt x="253" y="158"/>
                    <a:pt x="253" y="158"/>
                    <a:pt x="251" y="157"/>
                  </a:cubicBezTo>
                  <a:cubicBezTo>
                    <a:pt x="247" y="154"/>
                    <a:pt x="249" y="152"/>
                    <a:pt x="249" y="149"/>
                  </a:cubicBezTo>
                  <a:cubicBezTo>
                    <a:pt x="249" y="149"/>
                    <a:pt x="249" y="149"/>
                    <a:pt x="249" y="149"/>
                  </a:cubicBezTo>
                  <a:cubicBezTo>
                    <a:pt x="250" y="148"/>
                    <a:pt x="250" y="147"/>
                    <a:pt x="250" y="146"/>
                  </a:cubicBezTo>
                  <a:cubicBezTo>
                    <a:pt x="250" y="147"/>
                    <a:pt x="250" y="148"/>
                    <a:pt x="250" y="149"/>
                  </a:cubicBezTo>
                  <a:cubicBezTo>
                    <a:pt x="251" y="147"/>
                    <a:pt x="253" y="143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3"/>
                    <a:pt x="253" y="145"/>
                    <a:pt x="252" y="146"/>
                  </a:cubicBezTo>
                  <a:cubicBezTo>
                    <a:pt x="251" y="148"/>
                    <a:pt x="251" y="150"/>
                    <a:pt x="250" y="151"/>
                  </a:cubicBezTo>
                  <a:cubicBezTo>
                    <a:pt x="250" y="151"/>
                    <a:pt x="250" y="151"/>
                    <a:pt x="250" y="150"/>
                  </a:cubicBezTo>
                  <a:cubicBezTo>
                    <a:pt x="250" y="151"/>
                    <a:pt x="249" y="153"/>
                    <a:pt x="249" y="153"/>
                  </a:cubicBezTo>
                  <a:cubicBezTo>
                    <a:pt x="251" y="154"/>
                    <a:pt x="252" y="153"/>
                    <a:pt x="253" y="153"/>
                  </a:cubicBezTo>
                  <a:cubicBezTo>
                    <a:pt x="255" y="154"/>
                    <a:pt x="253" y="160"/>
                    <a:pt x="256" y="161"/>
                  </a:cubicBezTo>
                  <a:cubicBezTo>
                    <a:pt x="255" y="158"/>
                    <a:pt x="257" y="151"/>
                    <a:pt x="255" y="150"/>
                  </a:cubicBezTo>
                  <a:cubicBezTo>
                    <a:pt x="255" y="150"/>
                    <a:pt x="255" y="149"/>
                    <a:pt x="255" y="148"/>
                  </a:cubicBezTo>
                  <a:cubicBezTo>
                    <a:pt x="255" y="149"/>
                    <a:pt x="256" y="150"/>
                    <a:pt x="256" y="150"/>
                  </a:cubicBezTo>
                  <a:cubicBezTo>
                    <a:pt x="256" y="150"/>
                    <a:pt x="256" y="150"/>
                    <a:pt x="257" y="149"/>
                  </a:cubicBezTo>
                  <a:cubicBezTo>
                    <a:pt x="256" y="150"/>
                    <a:pt x="256" y="150"/>
                    <a:pt x="256" y="151"/>
                  </a:cubicBezTo>
                  <a:cubicBezTo>
                    <a:pt x="257" y="149"/>
                    <a:pt x="257" y="147"/>
                    <a:pt x="258" y="145"/>
                  </a:cubicBezTo>
                  <a:cubicBezTo>
                    <a:pt x="258" y="143"/>
                    <a:pt x="259" y="141"/>
                    <a:pt x="260" y="140"/>
                  </a:cubicBezTo>
                  <a:cubicBezTo>
                    <a:pt x="262" y="137"/>
                    <a:pt x="264" y="134"/>
                    <a:pt x="266" y="132"/>
                  </a:cubicBezTo>
                  <a:cubicBezTo>
                    <a:pt x="269" y="126"/>
                    <a:pt x="274" y="120"/>
                    <a:pt x="279" y="116"/>
                  </a:cubicBezTo>
                  <a:cubicBezTo>
                    <a:pt x="284" y="113"/>
                    <a:pt x="288" y="111"/>
                    <a:pt x="293" y="109"/>
                  </a:cubicBezTo>
                  <a:cubicBezTo>
                    <a:pt x="293" y="109"/>
                    <a:pt x="293" y="109"/>
                    <a:pt x="293" y="109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712" name="Freeform 1503"/>
            <p:cNvSpPr>
              <a:spLocks/>
            </p:cNvSpPr>
            <p:nvPr/>
          </p:nvSpPr>
          <p:spPr bwMode="auto">
            <a:xfrm>
              <a:off x="3616" y="2405"/>
              <a:ext cx="304" cy="525"/>
            </a:xfrm>
            <a:custGeom>
              <a:avLst/>
              <a:gdLst>
                <a:gd name="T0" fmla="*/ 294 w 221"/>
                <a:gd name="T1" fmla="*/ 295 h 382"/>
                <a:gd name="T2" fmla="*/ 297 w 221"/>
                <a:gd name="T3" fmla="*/ 283 h 382"/>
                <a:gd name="T4" fmla="*/ 287 w 221"/>
                <a:gd name="T5" fmla="*/ 264 h 382"/>
                <a:gd name="T6" fmla="*/ 285 w 221"/>
                <a:gd name="T7" fmla="*/ 256 h 382"/>
                <a:gd name="T8" fmla="*/ 282 w 221"/>
                <a:gd name="T9" fmla="*/ 249 h 382"/>
                <a:gd name="T10" fmla="*/ 279 w 221"/>
                <a:gd name="T11" fmla="*/ 239 h 382"/>
                <a:gd name="T12" fmla="*/ 278 w 221"/>
                <a:gd name="T13" fmla="*/ 235 h 382"/>
                <a:gd name="T14" fmla="*/ 245 w 221"/>
                <a:gd name="T15" fmla="*/ 12 h 382"/>
                <a:gd name="T16" fmla="*/ 179 w 221"/>
                <a:gd name="T17" fmla="*/ 1 h 382"/>
                <a:gd name="T18" fmla="*/ 26 w 221"/>
                <a:gd name="T19" fmla="*/ 3 h 382"/>
                <a:gd name="T20" fmla="*/ 33 w 221"/>
                <a:gd name="T21" fmla="*/ 25 h 382"/>
                <a:gd name="T22" fmla="*/ 6 w 221"/>
                <a:gd name="T23" fmla="*/ 423 h 382"/>
                <a:gd name="T24" fmla="*/ 10 w 221"/>
                <a:gd name="T25" fmla="*/ 507 h 382"/>
                <a:gd name="T26" fmla="*/ 15 w 221"/>
                <a:gd name="T27" fmla="*/ 510 h 382"/>
                <a:gd name="T28" fmla="*/ 26 w 221"/>
                <a:gd name="T29" fmla="*/ 510 h 382"/>
                <a:gd name="T30" fmla="*/ 30 w 221"/>
                <a:gd name="T31" fmla="*/ 514 h 382"/>
                <a:gd name="T32" fmla="*/ 33 w 221"/>
                <a:gd name="T33" fmla="*/ 499 h 382"/>
                <a:gd name="T34" fmla="*/ 33 w 221"/>
                <a:gd name="T35" fmla="*/ 482 h 382"/>
                <a:gd name="T36" fmla="*/ 41 w 221"/>
                <a:gd name="T37" fmla="*/ 474 h 382"/>
                <a:gd name="T38" fmla="*/ 50 w 221"/>
                <a:gd name="T39" fmla="*/ 484 h 382"/>
                <a:gd name="T40" fmla="*/ 50 w 221"/>
                <a:gd name="T41" fmla="*/ 502 h 382"/>
                <a:gd name="T42" fmla="*/ 56 w 221"/>
                <a:gd name="T43" fmla="*/ 511 h 382"/>
                <a:gd name="T44" fmla="*/ 63 w 221"/>
                <a:gd name="T45" fmla="*/ 518 h 382"/>
                <a:gd name="T46" fmla="*/ 47 w 221"/>
                <a:gd name="T47" fmla="*/ 522 h 382"/>
                <a:gd name="T48" fmla="*/ 40 w 221"/>
                <a:gd name="T49" fmla="*/ 525 h 382"/>
                <a:gd name="T50" fmla="*/ 78 w 221"/>
                <a:gd name="T51" fmla="*/ 520 h 382"/>
                <a:gd name="T52" fmla="*/ 81 w 221"/>
                <a:gd name="T53" fmla="*/ 517 h 382"/>
                <a:gd name="T54" fmla="*/ 76 w 221"/>
                <a:gd name="T55" fmla="*/ 511 h 382"/>
                <a:gd name="T56" fmla="*/ 77 w 221"/>
                <a:gd name="T57" fmla="*/ 513 h 382"/>
                <a:gd name="T58" fmla="*/ 80 w 221"/>
                <a:gd name="T59" fmla="*/ 514 h 382"/>
                <a:gd name="T60" fmla="*/ 83 w 221"/>
                <a:gd name="T61" fmla="*/ 513 h 382"/>
                <a:gd name="T62" fmla="*/ 84 w 221"/>
                <a:gd name="T63" fmla="*/ 513 h 382"/>
                <a:gd name="T64" fmla="*/ 88 w 221"/>
                <a:gd name="T65" fmla="*/ 507 h 382"/>
                <a:gd name="T66" fmla="*/ 89 w 221"/>
                <a:gd name="T67" fmla="*/ 496 h 382"/>
                <a:gd name="T68" fmla="*/ 78 w 221"/>
                <a:gd name="T69" fmla="*/ 462 h 382"/>
                <a:gd name="T70" fmla="*/ 279 w 221"/>
                <a:gd name="T71" fmla="*/ 440 h 382"/>
                <a:gd name="T72" fmla="*/ 286 w 221"/>
                <a:gd name="T73" fmla="*/ 421 h 382"/>
                <a:gd name="T74" fmla="*/ 286 w 221"/>
                <a:gd name="T75" fmla="*/ 401 h 382"/>
                <a:gd name="T76" fmla="*/ 289 w 221"/>
                <a:gd name="T77" fmla="*/ 375 h 382"/>
                <a:gd name="T78" fmla="*/ 282 w 221"/>
                <a:gd name="T79" fmla="*/ 353 h 382"/>
                <a:gd name="T80" fmla="*/ 287 w 221"/>
                <a:gd name="T81" fmla="*/ 333 h 382"/>
                <a:gd name="T82" fmla="*/ 290 w 221"/>
                <a:gd name="T83" fmla="*/ 313 h 382"/>
                <a:gd name="T84" fmla="*/ 303 w 221"/>
                <a:gd name="T85" fmla="*/ 301 h 3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21"/>
                <a:gd name="T130" fmla="*/ 0 h 382"/>
                <a:gd name="T131" fmla="*/ 221 w 221"/>
                <a:gd name="T132" fmla="*/ 382 h 38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21" h="382">
                  <a:moveTo>
                    <a:pt x="220" y="219"/>
                  </a:moveTo>
                  <a:cubicBezTo>
                    <a:pt x="219" y="218"/>
                    <a:pt x="219" y="217"/>
                    <a:pt x="218" y="217"/>
                  </a:cubicBezTo>
                  <a:cubicBezTo>
                    <a:pt x="217" y="216"/>
                    <a:pt x="215" y="216"/>
                    <a:pt x="214" y="215"/>
                  </a:cubicBezTo>
                  <a:cubicBezTo>
                    <a:pt x="213" y="213"/>
                    <a:pt x="214" y="211"/>
                    <a:pt x="215" y="210"/>
                  </a:cubicBezTo>
                  <a:cubicBezTo>
                    <a:pt x="214" y="210"/>
                    <a:pt x="214" y="209"/>
                    <a:pt x="216" y="209"/>
                  </a:cubicBezTo>
                  <a:cubicBezTo>
                    <a:pt x="214" y="207"/>
                    <a:pt x="216" y="207"/>
                    <a:pt x="216" y="206"/>
                  </a:cubicBezTo>
                  <a:cubicBezTo>
                    <a:pt x="216" y="205"/>
                    <a:pt x="214" y="205"/>
                    <a:pt x="214" y="203"/>
                  </a:cubicBezTo>
                  <a:cubicBezTo>
                    <a:pt x="213" y="201"/>
                    <a:pt x="214" y="200"/>
                    <a:pt x="212" y="197"/>
                  </a:cubicBezTo>
                  <a:cubicBezTo>
                    <a:pt x="211" y="196"/>
                    <a:pt x="210" y="194"/>
                    <a:pt x="209" y="192"/>
                  </a:cubicBezTo>
                  <a:cubicBezTo>
                    <a:pt x="209" y="191"/>
                    <a:pt x="209" y="190"/>
                    <a:pt x="209" y="190"/>
                  </a:cubicBezTo>
                  <a:cubicBezTo>
                    <a:pt x="208" y="189"/>
                    <a:pt x="208" y="189"/>
                    <a:pt x="208" y="188"/>
                  </a:cubicBezTo>
                  <a:cubicBezTo>
                    <a:pt x="207" y="187"/>
                    <a:pt x="209" y="187"/>
                    <a:pt x="207" y="186"/>
                  </a:cubicBezTo>
                  <a:cubicBezTo>
                    <a:pt x="207" y="185"/>
                    <a:pt x="207" y="184"/>
                    <a:pt x="206" y="183"/>
                  </a:cubicBezTo>
                  <a:cubicBezTo>
                    <a:pt x="206" y="182"/>
                    <a:pt x="207" y="182"/>
                    <a:pt x="207" y="181"/>
                  </a:cubicBezTo>
                  <a:cubicBezTo>
                    <a:pt x="207" y="181"/>
                    <a:pt x="205" y="181"/>
                    <a:pt x="205" y="181"/>
                  </a:cubicBezTo>
                  <a:cubicBezTo>
                    <a:pt x="205" y="180"/>
                    <a:pt x="206" y="178"/>
                    <a:pt x="206" y="178"/>
                  </a:cubicBezTo>
                  <a:cubicBezTo>
                    <a:pt x="206" y="178"/>
                    <a:pt x="205" y="177"/>
                    <a:pt x="204" y="176"/>
                  </a:cubicBezTo>
                  <a:cubicBezTo>
                    <a:pt x="204" y="175"/>
                    <a:pt x="204" y="175"/>
                    <a:pt x="203" y="174"/>
                  </a:cubicBezTo>
                  <a:cubicBezTo>
                    <a:pt x="203" y="173"/>
                    <a:pt x="204" y="173"/>
                    <a:pt x="204" y="173"/>
                  </a:cubicBezTo>
                  <a:cubicBezTo>
                    <a:pt x="204" y="172"/>
                    <a:pt x="204" y="172"/>
                    <a:pt x="204" y="172"/>
                  </a:cubicBezTo>
                  <a:cubicBezTo>
                    <a:pt x="204" y="172"/>
                    <a:pt x="203" y="172"/>
                    <a:pt x="202" y="171"/>
                  </a:cubicBezTo>
                  <a:cubicBezTo>
                    <a:pt x="202" y="171"/>
                    <a:pt x="202" y="169"/>
                    <a:pt x="202" y="168"/>
                  </a:cubicBezTo>
                  <a:cubicBezTo>
                    <a:pt x="195" y="121"/>
                    <a:pt x="188" y="73"/>
                    <a:pt x="180" y="26"/>
                  </a:cubicBezTo>
                  <a:cubicBezTo>
                    <a:pt x="180" y="20"/>
                    <a:pt x="179" y="15"/>
                    <a:pt x="178" y="9"/>
                  </a:cubicBezTo>
                  <a:cubicBezTo>
                    <a:pt x="178" y="9"/>
                    <a:pt x="177" y="2"/>
                    <a:pt x="177" y="2"/>
                  </a:cubicBezTo>
                  <a:cubicBezTo>
                    <a:pt x="174" y="2"/>
                    <a:pt x="172" y="1"/>
                    <a:pt x="170" y="1"/>
                  </a:cubicBezTo>
                  <a:cubicBezTo>
                    <a:pt x="156" y="1"/>
                    <a:pt x="143" y="1"/>
                    <a:pt x="130" y="1"/>
                  </a:cubicBezTo>
                  <a:cubicBezTo>
                    <a:pt x="106" y="1"/>
                    <a:pt x="82" y="0"/>
                    <a:pt x="59" y="0"/>
                  </a:cubicBezTo>
                  <a:cubicBezTo>
                    <a:pt x="46" y="0"/>
                    <a:pt x="33" y="0"/>
                    <a:pt x="21" y="0"/>
                  </a:cubicBezTo>
                  <a:cubicBezTo>
                    <a:pt x="18" y="0"/>
                    <a:pt x="18" y="0"/>
                    <a:pt x="19" y="2"/>
                  </a:cubicBezTo>
                  <a:cubicBezTo>
                    <a:pt x="21" y="4"/>
                    <a:pt x="21" y="6"/>
                    <a:pt x="22" y="7"/>
                  </a:cubicBezTo>
                  <a:cubicBezTo>
                    <a:pt x="24" y="9"/>
                    <a:pt x="25" y="8"/>
                    <a:pt x="24" y="11"/>
                  </a:cubicBezTo>
                  <a:cubicBezTo>
                    <a:pt x="24" y="14"/>
                    <a:pt x="24" y="16"/>
                    <a:pt x="24" y="18"/>
                  </a:cubicBezTo>
                  <a:cubicBezTo>
                    <a:pt x="21" y="42"/>
                    <a:pt x="19" y="65"/>
                    <a:pt x="17" y="89"/>
                  </a:cubicBezTo>
                  <a:cubicBezTo>
                    <a:pt x="12" y="139"/>
                    <a:pt x="8" y="190"/>
                    <a:pt x="3" y="240"/>
                  </a:cubicBezTo>
                  <a:cubicBezTo>
                    <a:pt x="0" y="263"/>
                    <a:pt x="3" y="286"/>
                    <a:pt x="4" y="308"/>
                  </a:cubicBezTo>
                  <a:cubicBezTo>
                    <a:pt x="5" y="320"/>
                    <a:pt x="5" y="331"/>
                    <a:pt x="6" y="343"/>
                  </a:cubicBezTo>
                  <a:cubicBezTo>
                    <a:pt x="6" y="347"/>
                    <a:pt x="5" y="369"/>
                    <a:pt x="8" y="369"/>
                  </a:cubicBezTo>
                  <a:cubicBezTo>
                    <a:pt x="8" y="369"/>
                    <a:pt x="7" y="369"/>
                    <a:pt x="7" y="369"/>
                  </a:cubicBezTo>
                  <a:cubicBezTo>
                    <a:pt x="8" y="369"/>
                    <a:pt x="8" y="369"/>
                    <a:pt x="8" y="368"/>
                  </a:cubicBezTo>
                  <a:cubicBezTo>
                    <a:pt x="8" y="369"/>
                    <a:pt x="8" y="368"/>
                    <a:pt x="8" y="369"/>
                  </a:cubicBezTo>
                  <a:cubicBezTo>
                    <a:pt x="9" y="367"/>
                    <a:pt x="12" y="368"/>
                    <a:pt x="11" y="371"/>
                  </a:cubicBezTo>
                  <a:cubicBezTo>
                    <a:pt x="12" y="370"/>
                    <a:pt x="13" y="369"/>
                    <a:pt x="13" y="368"/>
                  </a:cubicBezTo>
                  <a:cubicBezTo>
                    <a:pt x="13" y="369"/>
                    <a:pt x="13" y="369"/>
                    <a:pt x="13" y="369"/>
                  </a:cubicBezTo>
                  <a:cubicBezTo>
                    <a:pt x="15" y="370"/>
                    <a:pt x="18" y="372"/>
                    <a:pt x="19" y="371"/>
                  </a:cubicBezTo>
                  <a:cubicBezTo>
                    <a:pt x="19" y="372"/>
                    <a:pt x="18" y="374"/>
                    <a:pt x="19" y="374"/>
                  </a:cubicBezTo>
                  <a:cubicBezTo>
                    <a:pt x="20" y="376"/>
                    <a:pt x="21" y="374"/>
                    <a:pt x="21" y="373"/>
                  </a:cubicBezTo>
                  <a:cubicBezTo>
                    <a:pt x="21" y="373"/>
                    <a:pt x="22" y="373"/>
                    <a:pt x="22" y="374"/>
                  </a:cubicBezTo>
                  <a:cubicBezTo>
                    <a:pt x="22" y="373"/>
                    <a:pt x="22" y="373"/>
                    <a:pt x="22" y="373"/>
                  </a:cubicBezTo>
                  <a:cubicBezTo>
                    <a:pt x="22" y="374"/>
                    <a:pt x="21" y="374"/>
                    <a:pt x="22" y="375"/>
                  </a:cubicBezTo>
                  <a:cubicBezTo>
                    <a:pt x="23" y="372"/>
                    <a:pt x="25" y="367"/>
                    <a:pt x="24" y="363"/>
                  </a:cubicBezTo>
                  <a:cubicBezTo>
                    <a:pt x="25" y="363"/>
                    <a:pt x="25" y="359"/>
                    <a:pt x="25" y="358"/>
                  </a:cubicBezTo>
                  <a:cubicBezTo>
                    <a:pt x="25" y="357"/>
                    <a:pt x="25" y="352"/>
                    <a:pt x="23" y="354"/>
                  </a:cubicBezTo>
                  <a:cubicBezTo>
                    <a:pt x="23" y="352"/>
                    <a:pt x="23" y="352"/>
                    <a:pt x="24" y="351"/>
                  </a:cubicBezTo>
                  <a:cubicBezTo>
                    <a:pt x="23" y="352"/>
                    <a:pt x="24" y="354"/>
                    <a:pt x="25" y="355"/>
                  </a:cubicBezTo>
                  <a:cubicBezTo>
                    <a:pt x="28" y="353"/>
                    <a:pt x="26" y="351"/>
                    <a:pt x="27" y="348"/>
                  </a:cubicBezTo>
                  <a:cubicBezTo>
                    <a:pt x="27" y="347"/>
                    <a:pt x="29" y="345"/>
                    <a:pt x="30" y="345"/>
                  </a:cubicBezTo>
                  <a:cubicBezTo>
                    <a:pt x="31" y="346"/>
                    <a:pt x="32" y="346"/>
                    <a:pt x="33" y="347"/>
                  </a:cubicBezTo>
                  <a:cubicBezTo>
                    <a:pt x="35" y="347"/>
                    <a:pt x="34" y="347"/>
                    <a:pt x="34" y="348"/>
                  </a:cubicBezTo>
                  <a:cubicBezTo>
                    <a:pt x="35" y="349"/>
                    <a:pt x="36" y="350"/>
                    <a:pt x="36" y="352"/>
                  </a:cubicBezTo>
                  <a:cubicBezTo>
                    <a:pt x="36" y="354"/>
                    <a:pt x="37" y="356"/>
                    <a:pt x="36" y="358"/>
                  </a:cubicBezTo>
                  <a:cubicBezTo>
                    <a:pt x="35" y="359"/>
                    <a:pt x="34" y="361"/>
                    <a:pt x="34" y="362"/>
                  </a:cubicBezTo>
                  <a:cubicBezTo>
                    <a:pt x="34" y="362"/>
                    <a:pt x="36" y="364"/>
                    <a:pt x="36" y="365"/>
                  </a:cubicBezTo>
                  <a:cubicBezTo>
                    <a:pt x="36" y="366"/>
                    <a:pt x="37" y="371"/>
                    <a:pt x="40" y="370"/>
                  </a:cubicBezTo>
                  <a:cubicBezTo>
                    <a:pt x="41" y="370"/>
                    <a:pt x="40" y="367"/>
                    <a:pt x="41" y="368"/>
                  </a:cubicBezTo>
                  <a:cubicBezTo>
                    <a:pt x="43" y="368"/>
                    <a:pt x="40" y="370"/>
                    <a:pt x="41" y="372"/>
                  </a:cubicBezTo>
                  <a:cubicBezTo>
                    <a:pt x="42" y="374"/>
                    <a:pt x="44" y="375"/>
                    <a:pt x="45" y="377"/>
                  </a:cubicBezTo>
                  <a:cubicBezTo>
                    <a:pt x="46" y="376"/>
                    <a:pt x="47" y="377"/>
                    <a:pt x="47" y="378"/>
                  </a:cubicBezTo>
                  <a:cubicBezTo>
                    <a:pt x="48" y="380"/>
                    <a:pt x="46" y="379"/>
                    <a:pt x="46" y="377"/>
                  </a:cubicBezTo>
                  <a:cubicBezTo>
                    <a:pt x="44" y="379"/>
                    <a:pt x="44" y="380"/>
                    <a:pt x="41" y="380"/>
                  </a:cubicBezTo>
                  <a:cubicBezTo>
                    <a:pt x="39" y="381"/>
                    <a:pt x="38" y="381"/>
                    <a:pt x="36" y="381"/>
                  </a:cubicBezTo>
                  <a:cubicBezTo>
                    <a:pt x="35" y="380"/>
                    <a:pt x="34" y="378"/>
                    <a:pt x="34" y="380"/>
                  </a:cubicBezTo>
                  <a:cubicBezTo>
                    <a:pt x="33" y="380"/>
                    <a:pt x="33" y="380"/>
                    <a:pt x="33" y="381"/>
                  </a:cubicBezTo>
                  <a:cubicBezTo>
                    <a:pt x="33" y="381"/>
                    <a:pt x="33" y="381"/>
                    <a:pt x="33" y="381"/>
                  </a:cubicBezTo>
                  <a:cubicBezTo>
                    <a:pt x="33" y="381"/>
                    <a:pt x="29" y="381"/>
                    <a:pt x="29" y="382"/>
                  </a:cubicBezTo>
                  <a:cubicBezTo>
                    <a:pt x="29" y="382"/>
                    <a:pt x="38" y="382"/>
                    <a:pt x="39" y="382"/>
                  </a:cubicBezTo>
                  <a:cubicBezTo>
                    <a:pt x="42" y="382"/>
                    <a:pt x="45" y="382"/>
                    <a:pt x="49" y="381"/>
                  </a:cubicBezTo>
                  <a:cubicBezTo>
                    <a:pt x="51" y="380"/>
                    <a:pt x="57" y="380"/>
                    <a:pt x="57" y="378"/>
                  </a:cubicBezTo>
                  <a:cubicBezTo>
                    <a:pt x="57" y="378"/>
                    <a:pt x="57" y="378"/>
                    <a:pt x="57" y="378"/>
                  </a:cubicBezTo>
                  <a:cubicBezTo>
                    <a:pt x="57" y="378"/>
                    <a:pt x="57" y="378"/>
                    <a:pt x="57" y="378"/>
                  </a:cubicBezTo>
                  <a:cubicBezTo>
                    <a:pt x="57" y="377"/>
                    <a:pt x="62" y="376"/>
                    <a:pt x="59" y="376"/>
                  </a:cubicBezTo>
                  <a:cubicBezTo>
                    <a:pt x="57" y="376"/>
                    <a:pt x="56" y="377"/>
                    <a:pt x="54" y="376"/>
                  </a:cubicBezTo>
                  <a:cubicBezTo>
                    <a:pt x="55" y="375"/>
                    <a:pt x="55" y="374"/>
                    <a:pt x="54" y="373"/>
                  </a:cubicBezTo>
                  <a:cubicBezTo>
                    <a:pt x="54" y="373"/>
                    <a:pt x="55" y="373"/>
                    <a:pt x="55" y="372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54" y="372"/>
                    <a:pt x="55" y="371"/>
                    <a:pt x="55" y="371"/>
                  </a:cubicBezTo>
                  <a:cubicBezTo>
                    <a:pt x="55" y="372"/>
                    <a:pt x="56" y="373"/>
                    <a:pt x="56" y="373"/>
                  </a:cubicBezTo>
                  <a:cubicBezTo>
                    <a:pt x="56" y="373"/>
                    <a:pt x="56" y="372"/>
                    <a:pt x="57" y="372"/>
                  </a:cubicBezTo>
                  <a:cubicBezTo>
                    <a:pt x="56" y="374"/>
                    <a:pt x="55" y="377"/>
                    <a:pt x="58" y="375"/>
                  </a:cubicBezTo>
                  <a:cubicBezTo>
                    <a:pt x="58" y="375"/>
                    <a:pt x="58" y="375"/>
                    <a:pt x="58" y="374"/>
                  </a:cubicBezTo>
                  <a:cubicBezTo>
                    <a:pt x="59" y="377"/>
                    <a:pt x="58" y="375"/>
                    <a:pt x="59" y="375"/>
                  </a:cubicBezTo>
                  <a:cubicBezTo>
                    <a:pt x="59" y="374"/>
                    <a:pt x="60" y="375"/>
                    <a:pt x="60" y="373"/>
                  </a:cubicBezTo>
                  <a:cubicBezTo>
                    <a:pt x="60" y="373"/>
                    <a:pt x="60" y="373"/>
                    <a:pt x="60" y="373"/>
                  </a:cubicBezTo>
                  <a:cubicBezTo>
                    <a:pt x="60" y="373"/>
                    <a:pt x="60" y="372"/>
                    <a:pt x="60" y="371"/>
                  </a:cubicBezTo>
                  <a:cubicBezTo>
                    <a:pt x="60" y="372"/>
                    <a:pt x="61" y="372"/>
                    <a:pt x="61" y="373"/>
                  </a:cubicBezTo>
                  <a:cubicBezTo>
                    <a:pt x="61" y="373"/>
                    <a:pt x="61" y="373"/>
                    <a:pt x="61" y="373"/>
                  </a:cubicBezTo>
                  <a:cubicBezTo>
                    <a:pt x="61" y="372"/>
                    <a:pt x="61" y="371"/>
                    <a:pt x="61" y="371"/>
                  </a:cubicBezTo>
                  <a:cubicBezTo>
                    <a:pt x="61" y="371"/>
                    <a:pt x="62" y="372"/>
                    <a:pt x="62" y="373"/>
                  </a:cubicBezTo>
                  <a:cubicBezTo>
                    <a:pt x="63" y="372"/>
                    <a:pt x="64" y="371"/>
                    <a:pt x="64" y="369"/>
                  </a:cubicBezTo>
                  <a:cubicBezTo>
                    <a:pt x="64" y="367"/>
                    <a:pt x="66" y="368"/>
                    <a:pt x="67" y="367"/>
                  </a:cubicBezTo>
                  <a:cubicBezTo>
                    <a:pt x="68" y="365"/>
                    <a:pt x="67" y="366"/>
                    <a:pt x="67" y="364"/>
                  </a:cubicBezTo>
                  <a:cubicBezTo>
                    <a:pt x="66" y="363"/>
                    <a:pt x="64" y="362"/>
                    <a:pt x="65" y="361"/>
                  </a:cubicBezTo>
                  <a:cubicBezTo>
                    <a:pt x="63" y="356"/>
                    <a:pt x="72" y="350"/>
                    <a:pt x="65" y="345"/>
                  </a:cubicBezTo>
                  <a:cubicBezTo>
                    <a:pt x="63" y="343"/>
                    <a:pt x="60" y="343"/>
                    <a:pt x="59" y="340"/>
                  </a:cubicBezTo>
                  <a:cubicBezTo>
                    <a:pt x="58" y="339"/>
                    <a:pt x="58" y="337"/>
                    <a:pt x="57" y="336"/>
                  </a:cubicBezTo>
                  <a:cubicBezTo>
                    <a:pt x="55" y="334"/>
                    <a:pt x="54" y="333"/>
                    <a:pt x="53" y="331"/>
                  </a:cubicBezTo>
                  <a:cubicBezTo>
                    <a:pt x="52" y="328"/>
                    <a:pt x="57" y="324"/>
                    <a:pt x="55" y="320"/>
                  </a:cubicBezTo>
                  <a:cubicBezTo>
                    <a:pt x="104" y="320"/>
                    <a:pt x="153" y="320"/>
                    <a:pt x="203" y="320"/>
                  </a:cubicBezTo>
                  <a:cubicBezTo>
                    <a:pt x="206" y="320"/>
                    <a:pt x="210" y="320"/>
                    <a:pt x="214" y="320"/>
                  </a:cubicBezTo>
                  <a:cubicBezTo>
                    <a:pt x="213" y="316"/>
                    <a:pt x="212" y="312"/>
                    <a:pt x="209" y="308"/>
                  </a:cubicBezTo>
                  <a:cubicBezTo>
                    <a:pt x="209" y="307"/>
                    <a:pt x="208" y="307"/>
                    <a:pt x="208" y="306"/>
                  </a:cubicBezTo>
                  <a:cubicBezTo>
                    <a:pt x="207" y="305"/>
                    <a:pt x="208" y="304"/>
                    <a:pt x="207" y="303"/>
                  </a:cubicBezTo>
                  <a:cubicBezTo>
                    <a:pt x="207" y="301"/>
                    <a:pt x="207" y="299"/>
                    <a:pt x="207" y="297"/>
                  </a:cubicBezTo>
                  <a:cubicBezTo>
                    <a:pt x="208" y="295"/>
                    <a:pt x="208" y="294"/>
                    <a:pt x="208" y="292"/>
                  </a:cubicBezTo>
                  <a:cubicBezTo>
                    <a:pt x="208" y="290"/>
                    <a:pt x="209" y="288"/>
                    <a:pt x="209" y="286"/>
                  </a:cubicBezTo>
                  <a:cubicBezTo>
                    <a:pt x="209" y="284"/>
                    <a:pt x="210" y="281"/>
                    <a:pt x="211" y="279"/>
                  </a:cubicBezTo>
                  <a:cubicBezTo>
                    <a:pt x="211" y="277"/>
                    <a:pt x="210" y="275"/>
                    <a:pt x="210" y="273"/>
                  </a:cubicBezTo>
                  <a:cubicBezTo>
                    <a:pt x="210" y="271"/>
                    <a:pt x="209" y="270"/>
                    <a:pt x="208" y="269"/>
                  </a:cubicBezTo>
                  <a:cubicBezTo>
                    <a:pt x="208" y="268"/>
                    <a:pt x="206" y="265"/>
                    <a:pt x="206" y="263"/>
                  </a:cubicBezTo>
                  <a:cubicBezTo>
                    <a:pt x="207" y="260"/>
                    <a:pt x="205" y="259"/>
                    <a:pt x="205" y="257"/>
                  </a:cubicBezTo>
                  <a:cubicBezTo>
                    <a:pt x="206" y="254"/>
                    <a:pt x="205" y="253"/>
                    <a:pt x="206" y="251"/>
                  </a:cubicBezTo>
                  <a:cubicBezTo>
                    <a:pt x="206" y="249"/>
                    <a:pt x="206" y="248"/>
                    <a:pt x="207" y="247"/>
                  </a:cubicBezTo>
                  <a:cubicBezTo>
                    <a:pt x="208" y="245"/>
                    <a:pt x="209" y="244"/>
                    <a:pt x="209" y="242"/>
                  </a:cubicBezTo>
                  <a:cubicBezTo>
                    <a:pt x="210" y="240"/>
                    <a:pt x="210" y="238"/>
                    <a:pt x="210" y="235"/>
                  </a:cubicBezTo>
                  <a:cubicBezTo>
                    <a:pt x="210" y="234"/>
                    <a:pt x="211" y="233"/>
                    <a:pt x="210" y="232"/>
                  </a:cubicBezTo>
                  <a:cubicBezTo>
                    <a:pt x="210" y="230"/>
                    <a:pt x="210" y="230"/>
                    <a:pt x="211" y="228"/>
                  </a:cubicBezTo>
                  <a:cubicBezTo>
                    <a:pt x="212" y="226"/>
                    <a:pt x="214" y="226"/>
                    <a:pt x="216" y="224"/>
                  </a:cubicBezTo>
                  <a:cubicBezTo>
                    <a:pt x="212" y="223"/>
                    <a:pt x="221" y="222"/>
                    <a:pt x="218" y="221"/>
                  </a:cubicBezTo>
                  <a:cubicBezTo>
                    <a:pt x="219" y="220"/>
                    <a:pt x="220" y="220"/>
                    <a:pt x="220" y="219"/>
                  </a:cubicBezTo>
                </a:path>
              </a:pathLst>
            </a:custGeom>
            <a:solidFill>
              <a:srgbClr val="DDDDDD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sp>
          <p:nvSpPr>
            <p:cNvPr id="822713" name="Freeform 1504"/>
            <p:cNvSpPr>
              <a:spLocks/>
            </p:cNvSpPr>
            <p:nvPr/>
          </p:nvSpPr>
          <p:spPr bwMode="auto">
            <a:xfrm>
              <a:off x="3859" y="2403"/>
              <a:ext cx="399" cy="513"/>
            </a:xfrm>
            <a:custGeom>
              <a:avLst/>
              <a:gdLst>
                <a:gd name="T0" fmla="*/ 385 w 291"/>
                <a:gd name="T1" fmla="*/ 322 h 373"/>
                <a:gd name="T2" fmla="*/ 376 w 291"/>
                <a:gd name="T3" fmla="*/ 311 h 373"/>
                <a:gd name="T4" fmla="*/ 372 w 291"/>
                <a:gd name="T5" fmla="*/ 294 h 373"/>
                <a:gd name="T6" fmla="*/ 362 w 291"/>
                <a:gd name="T7" fmla="*/ 272 h 373"/>
                <a:gd name="T8" fmla="*/ 351 w 291"/>
                <a:gd name="T9" fmla="*/ 264 h 373"/>
                <a:gd name="T10" fmla="*/ 351 w 291"/>
                <a:gd name="T11" fmla="*/ 253 h 373"/>
                <a:gd name="T12" fmla="*/ 346 w 291"/>
                <a:gd name="T13" fmla="*/ 235 h 373"/>
                <a:gd name="T14" fmla="*/ 337 w 291"/>
                <a:gd name="T15" fmla="*/ 215 h 373"/>
                <a:gd name="T16" fmla="*/ 324 w 291"/>
                <a:gd name="T17" fmla="*/ 206 h 373"/>
                <a:gd name="T18" fmla="*/ 315 w 291"/>
                <a:gd name="T19" fmla="*/ 193 h 373"/>
                <a:gd name="T20" fmla="*/ 309 w 291"/>
                <a:gd name="T21" fmla="*/ 187 h 373"/>
                <a:gd name="T22" fmla="*/ 309 w 291"/>
                <a:gd name="T23" fmla="*/ 175 h 373"/>
                <a:gd name="T24" fmla="*/ 285 w 291"/>
                <a:gd name="T25" fmla="*/ 150 h 373"/>
                <a:gd name="T26" fmla="*/ 250 w 291"/>
                <a:gd name="T27" fmla="*/ 105 h 373"/>
                <a:gd name="T28" fmla="*/ 225 w 291"/>
                <a:gd name="T29" fmla="*/ 59 h 373"/>
                <a:gd name="T30" fmla="*/ 197 w 291"/>
                <a:gd name="T31" fmla="*/ 43 h 373"/>
                <a:gd name="T32" fmla="*/ 195 w 291"/>
                <a:gd name="T33" fmla="*/ 22 h 373"/>
                <a:gd name="T34" fmla="*/ 207 w 291"/>
                <a:gd name="T35" fmla="*/ 8 h 373"/>
                <a:gd name="T36" fmla="*/ 189 w 291"/>
                <a:gd name="T37" fmla="*/ 3 h 373"/>
                <a:gd name="T38" fmla="*/ 30 w 291"/>
                <a:gd name="T39" fmla="*/ 201 h 373"/>
                <a:gd name="T40" fmla="*/ 38 w 291"/>
                <a:gd name="T41" fmla="*/ 245 h 373"/>
                <a:gd name="T42" fmla="*/ 41 w 291"/>
                <a:gd name="T43" fmla="*/ 253 h 373"/>
                <a:gd name="T44" fmla="*/ 51 w 291"/>
                <a:gd name="T45" fmla="*/ 278 h 373"/>
                <a:gd name="T46" fmla="*/ 51 w 291"/>
                <a:gd name="T47" fmla="*/ 297 h 373"/>
                <a:gd name="T48" fmla="*/ 47 w 291"/>
                <a:gd name="T49" fmla="*/ 315 h 373"/>
                <a:gd name="T50" fmla="*/ 38 w 291"/>
                <a:gd name="T51" fmla="*/ 355 h 373"/>
                <a:gd name="T52" fmla="*/ 41 w 291"/>
                <a:gd name="T53" fmla="*/ 418 h 373"/>
                <a:gd name="T54" fmla="*/ 51 w 291"/>
                <a:gd name="T55" fmla="*/ 444 h 373"/>
                <a:gd name="T56" fmla="*/ 58 w 291"/>
                <a:gd name="T57" fmla="*/ 468 h 373"/>
                <a:gd name="T58" fmla="*/ 284 w 291"/>
                <a:gd name="T59" fmla="*/ 496 h 373"/>
                <a:gd name="T60" fmla="*/ 298 w 291"/>
                <a:gd name="T61" fmla="*/ 507 h 373"/>
                <a:gd name="T62" fmla="*/ 300 w 291"/>
                <a:gd name="T63" fmla="*/ 466 h 373"/>
                <a:gd name="T64" fmla="*/ 317 w 291"/>
                <a:gd name="T65" fmla="*/ 465 h 373"/>
                <a:gd name="T66" fmla="*/ 329 w 291"/>
                <a:gd name="T67" fmla="*/ 470 h 373"/>
                <a:gd name="T68" fmla="*/ 336 w 291"/>
                <a:gd name="T69" fmla="*/ 472 h 373"/>
                <a:gd name="T70" fmla="*/ 340 w 291"/>
                <a:gd name="T71" fmla="*/ 469 h 373"/>
                <a:gd name="T72" fmla="*/ 343 w 291"/>
                <a:gd name="T73" fmla="*/ 459 h 373"/>
                <a:gd name="T74" fmla="*/ 344 w 291"/>
                <a:gd name="T75" fmla="*/ 458 h 373"/>
                <a:gd name="T76" fmla="*/ 340 w 291"/>
                <a:gd name="T77" fmla="*/ 444 h 373"/>
                <a:gd name="T78" fmla="*/ 337 w 291"/>
                <a:gd name="T79" fmla="*/ 443 h 373"/>
                <a:gd name="T80" fmla="*/ 343 w 291"/>
                <a:gd name="T81" fmla="*/ 437 h 373"/>
                <a:gd name="T82" fmla="*/ 343 w 291"/>
                <a:gd name="T83" fmla="*/ 429 h 373"/>
                <a:gd name="T84" fmla="*/ 333 w 291"/>
                <a:gd name="T85" fmla="*/ 419 h 373"/>
                <a:gd name="T86" fmla="*/ 348 w 291"/>
                <a:gd name="T87" fmla="*/ 425 h 373"/>
                <a:gd name="T88" fmla="*/ 359 w 291"/>
                <a:gd name="T89" fmla="*/ 418 h 373"/>
                <a:gd name="T90" fmla="*/ 362 w 291"/>
                <a:gd name="T91" fmla="*/ 413 h 373"/>
                <a:gd name="T92" fmla="*/ 354 w 291"/>
                <a:gd name="T93" fmla="*/ 406 h 373"/>
                <a:gd name="T94" fmla="*/ 354 w 291"/>
                <a:gd name="T95" fmla="*/ 404 h 373"/>
                <a:gd name="T96" fmla="*/ 359 w 291"/>
                <a:gd name="T97" fmla="*/ 393 h 373"/>
                <a:gd name="T98" fmla="*/ 367 w 291"/>
                <a:gd name="T99" fmla="*/ 384 h 373"/>
                <a:gd name="T100" fmla="*/ 355 w 291"/>
                <a:gd name="T101" fmla="*/ 381 h 373"/>
                <a:gd name="T102" fmla="*/ 363 w 291"/>
                <a:gd name="T103" fmla="*/ 378 h 373"/>
                <a:gd name="T104" fmla="*/ 369 w 291"/>
                <a:gd name="T105" fmla="*/ 374 h 373"/>
                <a:gd name="T106" fmla="*/ 363 w 291"/>
                <a:gd name="T107" fmla="*/ 369 h 373"/>
                <a:gd name="T108" fmla="*/ 363 w 291"/>
                <a:gd name="T109" fmla="*/ 355 h 373"/>
                <a:gd name="T110" fmla="*/ 376 w 291"/>
                <a:gd name="T111" fmla="*/ 360 h 373"/>
                <a:gd name="T112" fmla="*/ 365 w 291"/>
                <a:gd name="T113" fmla="*/ 341 h 373"/>
                <a:gd name="T114" fmla="*/ 373 w 291"/>
                <a:gd name="T115" fmla="*/ 347 h 373"/>
                <a:gd name="T116" fmla="*/ 372 w 291"/>
                <a:gd name="T117" fmla="*/ 340 h 373"/>
                <a:gd name="T118" fmla="*/ 384 w 291"/>
                <a:gd name="T119" fmla="*/ 347 h 373"/>
                <a:gd name="T120" fmla="*/ 385 w 291"/>
                <a:gd name="T121" fmla="*/ 336 h 373"/>
                <a:gd name="T122" fmla="*/ 398 w 291"/>
                <a:gd name="T123" fmla="*/ 331 h 3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1"/>
                <a:gd name="T187" fmla="*/ 0 h 373"/>
                <a:gd name="T188" fmla="*/ 291 w 291"/>
                <a:gd name="T189" fmla="*/ 373 h 3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1" h="373">
                  <a:moveTo>
                    <a:pt x="291" y="239"/>
                  </a:moveTo>
                  <a:cubicBezTo>
                    <a:pt x="290" y="239"/>
                    <a:pt x="289" y="240"/>
                    <a:pt x="288" y="240"/>
                  </a:cubicBezTo>
                  <a:cubicBezTo>
                    <a:pt x="288" y="240"/>
                    <a:pt x="288" y="238"/>
                    <a:pt x="288" y="238"/>
                  </a:cubicBezTo>
                  <a:cubicBezTo>
                    <a:pt x="287" y="237"/>
                    <a:pt x="285" y="237"/>
                    <a:pt x="284" y="236"/>
                  </a:cubicBezTo>
                  <a:cubicBezTo>
                    <a:pt x="283" y="236"/>
                    <a:pt x="282" y="234"/>
                    <a:pt x="281" y="234"/>
                  </a:cubicBezTo>
                  <a:cubicBezTo>
                    <a:pt x="280" y="233"/>
                    <a:pt x="279" y="234"/>
                    <a:pt x="277" y="234"/>
                  </a:cubicBezTo>
                  <a:cubicBezTo>
                    <a:pt x="275" y="234"/>
                    <a:pt x="274" y="231"/>
                    <a:pt x="274" y="229"/>
                  </a:cubicBezTo>
                  <a:cubicBezTo>
                    <a:pt x="274" y="229"/>
                    <a:pt x="273" y="229"/>
                    <a:pt x="273" y="228"/>
                  </a:cubicBezTo>
                  <a:cubicBezTo>
                    <a:pt x="273" y="228"/>
                    <a:pt x="274" y="227"/>
                    <a:pt x="274" y="228"/>
                  </a:cubicBezTo>
                  <a:cubicBezTo>
                    <a:pt x="274" y="227"/>
                    <a:pt x="274" y="226"/>
                    <a:pt x="274" y="226"/>
                  </a:cubicBezTo>
                  <a:cubicBezTo>
                    <a:pt x="273" y="225"/>
                    <a:pt x="273" y="224"/>
                    <a:pt x="272" y="223"/>
                  </a:cubicBezTo>
                  <a:cubicBezTo>
                    <a:pt x="272" y="223"/>
                    <a:pt x="272" y="222"/>
                    <a:pt x="272" y="221"/>
                  </a:cubicBezTo>
                  <a:cubicBezTo>
                    <a:pt x="272" y="220"/>
                    <a:pt x="273" y="220"/>
                    <a:pt x="273" y="219"/>
                  </a:cubicBezTo>
                  <a:cubicBezTo>
                    <a:pt x="274" y="217"/>
                    <a:pt x="273" y="214"/>
                    <a:pt x="272" y="213"/>
                  </a:cubicBezTo>
                  <a:cubicBezTo>
                    <a:pt x="272" y="213"/>
                    <a:pt x="272" y="214"/>
                    <a:pt x="271" y="214"/>
                  </a:cubicBezTo>
                  <a:cubicBezTo>
                    <a:pt x="271" y="213"/>
                    <a:pt x="271" y="211"/>
                    <a:pt x="270" y="210"/>
                  </a:cubicBezTo>
                  <a:cubicBezTo>
                    <a:pt x="270" y="209"/>
                    <a:pt x="268" y="208"/>
                    <a:pt x="269" y="206"/>
                  </a:cubicBezTo>
                  <a:cubicBezTo>
                    <a:pt x="269" y="206"/>
                    <a:pt x="269" y="205"/>
                    <a:pt x="269" y="205"/>
                  </a:cubicBezTo>
                  <a:cubicBezTo>
                    <a:pt x="269" y="204"/>
                    <a:pt x="267" y="200"/>
                    <a:pt x="266" y="200"/>
                  </a:cubicBezTo>
                  <a:cubicBezTo>
                    <a:pt x="266" y="199"/>
                    <a:pt x="265" y="198"/>
                    <a:pt x="264" y="198"/>
                  </a:cubicBezTo>
                  <a:cubicBezTo>
                    <a:pt x="264" y="197"/>
                    <a:pt x="264" y="197"/>
                    <a:pt x="263" y="196"/>
                  </a:cubicBezTo>
                  <a:cubicBezTo>
                    <a:pt x="263" y="196"/>
                    <a:pt x="263" y="196"/>
                    <a:pt x="263" y="197"/>
                  </a:cubicBezTo>
                  <a:cubicBezTo>
                    <a:pt x="263" y="196"/>
                    <a:pt x="263" y="196"/>
                    <a:pt x="263" y="196"/>
                  </a:cubicBezTo>
                  <a:cubicBezTo>
                    <a:pt x="262" y="197"/>
                    <a:pt x="260" y="196"/>
                    <a:pt x="259" y="195"/>
                  </a:cubicBezTo>
                  <a:cubicBezTo>
                    <a:pt x="259" y="194"/>
                    <a:pt x="257" y="194"/>
                    <a:pt x="256" y="192"/>
                  </a:cubicBezTo>
                  <a:cubicBezTo>
                    <a:pt x="255" y="190"/>
                    <a:pt x="256" y="191"/>
                    <a:pt x="256" y="190"/>
                  </a:cubicBezTo>
                  <a:cubicBezTo>
                    <a:pt x="256" y="189"/>
                    <a:pt x="257" y="189"/>
                    <a:pt x="256" y="188"/>
                  </a:cubicBezTo>
                  <a:cubicBezTo>
                    <a:pt x="257" y="188"/>
                    <a:pt x="256" y="188"/>
                    <a:pt x="257" y="188"/>
                  </a:cubicBezTo>
                  <a:cubicBezTo>
                    <a:pt x="257" y="187"/>
                    <a:pt x="256" y="186"/>
                    <a:pt x="256" y="186"/>
                  </a:cubicBezTo>
                  <a:cubicBezTo>
                    <a:pt x="256" y="185"/>
                    <a:pt x="256" y="185"/>
                    <a:pt x="256" y="184"/>
                  </a:cubicBezTo>
                  <a:cubicBezTo>
                    <a:pt x="256" y="183"/>
                    <a:pt x="257" y="182"/>
                    <a:pt x="255" y="181"/>
                  </a:cubicBezTo>
                  <a:cubicBezTo>
                    <a:pt x="256" y="181"/>
                    <a:pt x="256" y="180"/>
                    <a:pt x="255" y="180"/>
                  </a:cubicBezTo>
                  <a:cubicBezTo>
                    <a:pt x="255" y="179"/>
                    <a:pt x="256" y="176"/>
                    <a:pt x="255" y="175"/>
                  </a:cubicBezTo>
                  <a:cubicBezTo>
                    <a:pt x="256" y="174"/>
                    <a:pt x="254" y="173"/>
                    <a:pt x="253" y="174"/>
                  </a:cubicBezTo>
                  <a:cubicBezTo>
                    <a:pt x="254" y="172"/>
                    <a:pt x="252" y="172"/>
                    <a:pt x="252" y="171"/>
                  </a:cubicBezTo>
                  <a:cubicBezTo>
                    <a:pt x="252" y="170"/>
                    <a:pt x="253" y="169"/>
                    <a:pt x="252" y="170"/>
                  </a:cubicBezTo>
                  <a:cubicBezTo>
                    <a:pt x="251" y="167"/>
                    <a:pt x="250" y="166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51" y="163"/>
                    <a:pt x="251" y="160"/>
                    <a:pt x="250" y="160"/>
                  </a:cubicBezTo>
                  <a:cubicBezTo>
                    <a:pt x="250" y="158"/>
                    <a:pt x="247" y="158"/>
                    <a:pt x="246" y="156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6" y="156"/>
                    <a:pt x="244" y="156"/>
                    <a:pt x="244" y="154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4"/>
                    <a:pt x="242" y="153"/>
                    <a:pt x="241" y="153"/>
                  </a:cubicBezTo>
                  <a:cubicBezTo>
                    <a:pt x="239" y="152"/>
                    <a:pt x="237" y="152"/>
                    <a:pt x="236" y="150"/>
                  </a:cubicBezTo>
                  <a:cubicBezTo>
                    <a:pt x="235" y="149"/>
                    <a:pt x="234" y="148"/>
                    <a:pt x="234" y="147"/>
                  </a:cubicBezTo>
                  <a:cubicBezTo>
                    <a:pt x="234" y="145"/>
                    <a:pt x="235" y="145"/>
                    <a:pt x="233" y="144"/>
                  </a:cubicBezTo>
                  <a:cubicBezTo>
                    <a:pt x="233" y="146"/>
                    <a:pt x="231" y="143"/>
                    <a:pt x="230" y="142"/>
                  </a:cubicBezTo>
                  <a:cubicBezTo>
                    <a:pt x="229" y="141"/>
                    <a:pt x="229" y="142"/>
                    <a:pt x="229" y="140"/>
                  </a:cubicBezTo>
                  <a:cubicBezTo>
                    <a:pt x="230" y="140"/>
                    <a:pt x="230" y="140"/>
                    <a:pt x="230" y="140"/>
                  </a:cubicBezTo>
                  <a:cubicBezTo>
                    <a:pt x="230" y="140"/>
                    <a:pt x="229" y="139"/>
                    <a:pt x="229" y="138"/>
                  </a:cubicBezTo>
                  <a:cubicBezTo>
                    <a:pt x="228" y="137"/>
                    <a:pt x="230" y="138"/>
                    <a:pt x="229" y="137"/>
                  </a:cubicBezTo>
                  <a:cubicBezTo>
                    <a:pt x="228" y="136"/>
                    <a:pt x="227" y="137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5"/>
                    <a:pt x="226" y="135"/>
                    <a:pt x="225" y="136"/>
                  </a:cubicBezTo>
                  <a:cubicBezTo>
                    <a:pt x="225" y="135"/>
                    <a:pt x="225" y="134"/>
                    <a:pt x="225" y="134"/>
                  </a:cubicBezTo>
                  <a:cubicBezTo>
                    <a:pt x="224" y="134"/>
                    <a:pt x="223" y="133"/>
                    <a:pt x="223" y="132"/>
                  </a:cubicBezTo>
                  <a:cubicBezTo>
                    <a:pt x="223" y="131"/>
                    <a:pt x="225" y="132"/>
                    <a:pt x="224" y="132"/>
                  </a:cubicBezTo>
                  <a:cubicBezTo>
                    <a:pt x="224" y="131"/>
                    <a:pt x="224" y="130"/>
                    <a:pt x="224" y="129"/>
                  </a:cubicBezTo>
                  <a:cubicBezTo>
                    <a:pt x="224" y="129"/>
                    <a:pt x="225" y="127"/>
                    <a:pt x="225" y="127"/>
                  </a:cubicBezTo>
                  <a:cubicBezTo>
                    <a:pt x="225" y="125"/>
                    <a:pt x="224" y="124"/>
                    <a:pt x="222" y="123"/>
                  </a:cubicBezTo>
                  <a:cubicBezTo>
                    <a:pt x="221" y="122"/>
                    <a:pt x="221" y="121"/>
                    <a:pt x="219" y="119"/>
                  </a:cubicBezTo>
                  <a:cubicBezTo>
                    <a:pt x="218" y="117"/>
                    <a:pt x="217" y="116"/>
                    <a:pt x="215" y="115"/>
                  </a:cubicBezTo>
                  <a:cubicBezTo>
                    <a:pt x="213" y="114"/>
                    <a:pt x="213" y="114"/>
                    <a:pt x="211" y="113"/>
                  </a:cubicBezTo>
                  <a:cubicBezTo>
                    <a:pt x="209" y="112"/>
                    <a:pt x="208" y="111"/>
                    <a:pt x="208" y="109"/>
                  </a:cubicBezTo>
                  <a:cubicBezTo>
                    <a:pt x="207" y="106"/>
                    <a:pt x="205" y="102"/>
                    <a:pt x="203" y="99"/>
                  </a:cubicBezTo>
                  <a:cubicBezTo>
                    <a:pt x="200" y="96"/>
                    <a:pt x="197" y="94"/>
                    <a:pt x="193" y="91"/>
                  </a:cubicBezTo>
                  <a:cubicBezTo>
                    <a:pt x="191" y="89"/>
                    <a:pt x="189" y="87"/>
                    <a:pt x="187" y="86"/>
                  </a:cubicBezTo>
                  <a:cubicBezTo>
                    <a:pt x="185" y="84"/>
                    <a:pt x="185" y="83"/>
                    <a:pt x="184" y="81"/>
                  </a:cubicBezTo>
                  <a:cubicBezTo>
                    <a:pt x="183" y="79"/>
                    <a:pt x="183" y="78"/>
                    <a:pt x="182" y="76"/>
                  </a:cubicBezTo>
                  <a:cubicBezTo>
                    <a:pt x="181" y="75"/>
                    <a:pt x="180" y="73"/>
                    <a:pt x="179" y="72"/>
                  </a:cubicBezTo>
                  <a:cubicBezTo>
                    <a:pt x="178" y="70"/>
                    <a:pt x="176" y="69"/>
                    <a:pt x="176" y="68"/>
                  </a:cubicBezTo>
                  <a:cubicBezTo>
                    <a:pt x="175" y="66"/>
                    <a:pt x="175" y="64"/>
                    <a:pt x="175" y="62"/>
                  </a:cubicBezTo>
                  <a:cubicBezTo>
                    <a:pt x="174" y="58"/>
                    <a:pt x="171" y="55"/>
                    <a:pt x="169" y="51"/>
                  </a:cubicBezTo>
                  <a:cubicBezTo>
                    <a:pt x="167" y="48"/>
                    <a:pt x="168" y="43"/>
                    <a:pt x="164" y="43"/>
                  </a:cubicBezTo>
                  <a:cubicBezTo>
                    <a:pt x="161" y="42"/>
                    <a:pt x="159" y="44"/>
                    <a:pt x="156" y="42"/>
                  </a:cubicBezTo>
                  <a:cubicBezTo>
                    <a:pt x="155" y="42"/>
                    <a:pt x="155" y="40"/>
                    <a:pt x="154" y="39"/>
                  </a:cubicBezTo>
                  <a:cubicBezTo>
                    <a:pt x="153" y="38"/>
                    <a:pt x="152" y="37"/>
                    <a:pt x="151" y="36"/>
                  </a:cubicBezTo>
                  <a:cubicBezTo>
                    <a:pt x="150" y="36"/>
                    <a:pt x="149" y="33"/>
                    <a:pt x="149" y="33"/>
                  </a:cubicBezTo>
                  <a:cubicBezTo>
                    <a:pt x="148" y="33"/>
                    <a:pt x="145" y="32"/>
                    <a:pt x="144" y="31"/>
                  </a:cubicBezTo>
                  <a:cubicBezTo>
                    <a:pt x="142" y="30"/>
                    <a:pt x="138" y="27"/>
                    <a:pt x="138" y="25"/>
                  </a:cubicBezTo>
                  <a:cubicBezTo>
                    <a:pt x="137" y="23"/>
                    <a:pt x="138" y="23"/>
                    <a:pt x="139" y="21"/>
                  </a:cubicBezTo>
                  <a:cubicBezTo>
                    <a:pt x="140" y="19"/>
                    <a:pt x="139" y="18"/>
                    <a:pt x="141" y="17"/>
                  </a:cubicBezTo>
                  <a:cubicBezTo>
                    <a:pt x="141" y="16"/>
                    <a:pt x="141" y="16"/>
                    <a:pt x="141" y="16"/>
                  </a:cubicBezTo>
                  <a:cubicBezTo>
                    <a:pt x="142" y="15"/>
                    <a:pt x="142" y="16"/>
                    <a:pt x="142" y="16"/>
                  </a:cubicBezTo>
                  <a:cubicBezTo>
                    <a:pt x="143" y="15"/>
                    <a:pt x="142" y="13"/>
                    <a:pt x="144" y="14"/>
                  </a:cubicBezTo>
                  <a:cubicBezTo>
                    <a:pt x="144" y="13"/>
                    <a:pt x="144" y="13"/>
                    <a:pt x="144" y="12"/>
                  </a:cubicBezTo>
                  <a:cubicBezTo>
                    <a:pt x="144" y="11"/>
                    <a:pt x="145" y="11"/>
                    <a:pt x="146" y="10"/>
                  </a:cubicBezTo>
                  <a:cubicBezTo>
                    <a:pt x="147" y="11"/>
                    <a:pt x="148" y="8"/>
                    <a:pt x="149" y="8"/>
                  </a:cubicBezTo>
                  <a:cubicBezTo>
                    <a:pt x="149" y="6"/>
                    <a:pt x="150" y="8"/>
                    <a:pt x="151" y="6"/>
                  </a:cubicBezTo>
                  <a:cubicBezTo>
                    <a:pt x="152" y="7"/>
                    <a:pt x="152" y="6"/>
                    <a:pt x="151" y="5"/>
                  </a:cubicBezTo>
                  <a:cubicBezTo>
                    <a:pt x="151" y="5"/>
                    <a:pt x="152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1" y="4"/>
                    <a:pt x="153" y="3"/>
                    <a:pt x="153" y="2"/>
                  </a:cubicBezTo>
                  <a:cubicBezTo>
                    <a:pt x="152" y="0"/>
                    <a:pt x="140" y="2"/>
                    <a:pt x="138" y="2"/>
                  </a:cubicBezTo>
                  <a:cubicBezTo>
                    <a:pt x="127" y="2"/>
                    <a:pt x="117" y="2"/>
                    <a:pt x="106" y="2"/>
                  </a:cubicBezTo>
                  <a:cubicBezTo>
                    <a:pt x="83" y="3"/>
                    <a:pt x="60" y="2"/>
                    <a:pt x="37" y="2"/>
                  </a:cubicBezTo>
                  <a:cubicBezTo>
                    <a:pt x="25" y="2"/>
                    <a:pt x="12" y="3"/>
                    <a:pt x="0" y="3"/>
                  </a:cubicBezTo>
                  <a:cubicBezTo>
                    <a:pt x="3" y="27"/>
                    <a:pt x="7" y="50"/>
                    <a:pt x="11" y="74"/>
                  </a:cubicBezTo>
                  <a:cubicBezTo>
                    <a:pt x="15" y="98"/>
                    <a:pt x="18" y="122"/>
                    <a:pt x="22" y="146"/>
                  </a:cubicBezTo>
                  <a:cubicBezTo>
                    <a:pt x="22" y="152"/>
                    <a:pt x="23" y="157"/>
                    <a:pt x="24" y="162"/>
                  </a:cubicBezTo>
                  <a:cubicBezTo>
                    <a:pt x="24" y="165"/>
                    <a:pt x="25" y="168"/>
                    <a:pt x="25" y="171"/>
                  </a:cubicBezTo>
                  <a:cubicBezTo>
                    <a:pt x="26" y="173"/>
                    <a:pt x="26" y="172"/>
                    <a:pt x="27" y="173"/>
                  </a:cubicBezTo>
                  <a:cubicBezTo>
                    <a:pt x="27" y="174"/>
                    <a:pt x="26" y="175"/>
                    <a:pt x="27" y="176"/>
                  </a:cubicBezTo>
                  <a:cubicBezTo>
                    <a:pt x="27" y="177"/>
                    <a:pt x="28" y="177"/>
                    <a:pt x="28" y="178"/>
                  </a:cubicBezTo>
                  <a:cubicBezTo>
                    <a:pt x="28" y="178"/>
                    <a:pt x="29" y="179"/>
                    <a:pt x="29" y="179"/>
                  </a:cubicBezTo>
                  <a:cubicBezTo>
                    <a:pt x="29" y="179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1"/>
                  </a:cubicBezTo>
                  <a:cubicBezTo>
                    <a:pt x="28" y="182"/>
                    <a:pt x="29" y="181"/>
                    <a:pt x="29" y="182"/>
                  </a:cubicBezTo>
                  <a:cubicBezTo>
                    <a:pt x="30" y="183"/>
                    <a:pt x="29" y="183"/>
                    <a:pt x="30" y="184"/>
                  </a:cubicBezTo>
                  <a:cubicBezTo>
                    <a:pt x="30" y="186"/>
                    <a:pt x="31" y="187"/>
                    <a:pt x="31" y="188"/>
                  </a:cubicBezTo>
                  <a:cubicBezTo>
                    <a:pt x="31" y="189"/>
                    <a:pt x="30" y="189"/>
                    <a:pt x="31" y="190"/>
                  </a:cubicBezTo>
                  <a:cubicBezTo>
                    <a:pt x="31" y="190"/>
                    <a:pt x="32" y="190"/>
                    <a:pt x="32" y="190"/>
                  </a:cubicBezTo>
                  <a:cubicBezTo>
                    <a:pt x="32" y="191"/>
                    <a:pt x="31" y="191"/>
                    <a:pt x="31" y="192"/>
                  </a:cubicBezTo>
                  <a:cubicBezTo>
                    <a:pt x="33" y="195"/>
                    <a:pt x="37" y="198"/>
                    <a:pt x="37" y="202"/>
                  </a:cubicBezTo>
                  <a:cubicBezTo>
                    <a:pt x="37" y="203"/>
                    <a:pt x="37" y="204"/>
                    <a:pt x="37" y="204"/>
                  </a:cubicBezTo>
                  <a:cubicBezTo>
                    <a:pt x="37" y="205"/>
                    <a:pt x="38" y="205"/>
                    <a:pt x="38" y="206"/>
                  </a:cubicBezTo>
                  <a:cubicBezTo>
                    <a:pt x="39" y="207"/>
                    <a:pt x="37" y="209"/>
                    <a:pt x="39" y="210"/>
                  </a:cubicBezTo>
                  <a:cubicBezTo>
                    <a:pt x="37" y="210"/>
                    <a:pt x="37" y="211"/>
                    <a:pt x="38" y="211"/>
                  </a:cubicBezTo>
                  <a:cubicBezTo>
                    <a:pt x="37" y="212"/>
                    <a:pt x="36" y="214"/>
                    <a:pt x="37" y="216"/>
                  </a:cubicBezTo>
                  <a:cubicBezTo>
                    <a:pt x="38" y="217"/>
                    <a:pt x="40" y="217"/>
                    <a:pt x="41" y="218"/>
                  </a:cubicBezTo>
                  <a:cubicBezTo>
                    <a:pt x="42" y="219"/>
                    <a:pt x="42" y="219"/>
                    <a:pt x="43" y="220"/>
                  </a:cubicBezTo>
                  <a:cubicBezTo>
                    <a:pt x="43" y="221"/>
                    <a:pt x="42" y="221"/>
                    <a:pt x="41" y="222"/>
                  </a:cubicBezTo>
                  <a:cubicBezTo>
                    <a:pt x="44" y="223"/>
                    <a:pt x="35" y="224"/>
                    <a:pt x="39" y="225"/>
                  </a:cubicBezTo>
                  <a:cubicBezTo>
                    <a:pt x="37" y="227"/>
                    <a:pt x="35" y="227"/>
                    <a:pt x="34" y="229"/>
                  </a:cubicBezTo>
                  <a:cubicBezTo>
                    <a:pt x="33" y="231"/>
                    <a:pt x="33" y="230"/>
                    <a:pt x="33" y="232"/>
                  </a:cubicBezTo>
                  <a:cubicBezTo>
                    <a:pt x="33" y="234"/>
                    <a:pt x="33" y="235"/>
                    <a:pt x="33" y="236"/>
                  </a:cubicBezTo>
                  <a:cubicBezTo>
                    <a:pt x="33" y="241"/>
                    <a:pt x="33" y="244"/>
                    <a:pt x="30" y="248"/>
                  </a:cubicBezTo>
                  <a:cubicBezTo>
                    <a:pt x="29" y="249"/>
                    <a:pt x="29" y="250"/>
                    <a:pt x="28" y="252"/>
                  </a:cubicBezTo>
                  <a:cubicBezTo>
                    <a:pt x="28" y="253"/>
                    <a:pt x="28" y="256"/>
                    <a:pt x="28" y="258"/>
                  </a:cubicBezTo>
                  <a:cubicBezTo>
                    <a:pt x="29" y="262"/>
                    <a:pt x="29" y="266"/>
                    <a:pt x="31" y="270"/>
                  </a:cubicBezTo>
                  <a:cubicBezTo>
                    <a:pt x="33" y="272"/>
                    <a:pt x="34" y="277"/>
                    <a:pt x="34" y="280"/>
                  </a:cubicBezTo>
                  <a:cubicBezTo>
                    <a:pt x="33" y="284"/>
                    <a:pt x="31" y="288"/>
                    <a:pt x="31" y="293"/>
                  </a:cubicBezTo>
                  <a:cubicBezTo>
                    <a:pt x="31" y="295"/>
                    <a:pt x="31" y="296"/>
                    <a:pt x="30" y="298"/>
                  </a:cubicBezTo>
                  <a:cubicBezTo>
                    <a:pt x="30" y="300"/>
                    <a:pt x="30" y="302"/>
                    <a:pt x="30" y="304"/>
                  </a:cubicBezTo>
                  <a:cubicBezTo>
                    <a:pt x="31" y="305"/>
                    <a:pt x="30" y="306"/>
                    <a:pt x="31" y="307"/>
                  </a:cubicBezTo>
                  <a:cubicBezTo>
                    <a:pt x="31" y="308"/>
                    <a:pt x="31" y="308"/>
                    <a:pt x="32" y="309"/>
                  </a:cubicBezTo>
                  <a:cubicBezTo>
                    <a:pt x="34" y="311"/>
                    <a:pt x="34" y="313"/>
                    <a:pt x="35" y="315"/>
                  </a:cubicBezTo>
                  <a:cubicBezTo>
                    <a:pt x="36" y="317"/>
                    <a:pt x="36" y="319"/>
                    <a:pt x="37" y="321"/>
                  </a:cubicBezTo>
                  <a:cubicBezTo>
                    <a:pt x="37" y="322"/>
                    <a:pt x="37" y="323"/>
                    <a:pt x="37" y="323"/>
                  </a:cubicBezTo>
                  <a:cubicBezTo>
                    <a:pt x="37" y="324"/>
                    <a:pt x="38" y="324"/>
                    <a:pt x="38" y="324"/>
                  </a:cubicBezTo>
                  <a:cubicBezTo>
                    <a:pt x="38" y="325"/>
                    <a:pt x="38" y="326"/>
                    <a:pt x="38" y="326"/>
                  </a:cubicBezTo>
                  <a:cubicBezTo>
                    <a:pt x="39" y="328"/>
                    <a:pt x="40" y="330"/>
                    <a:pt x="41" y="332"/>
                  </a:cubicBezTo>
                  <a:cubicBezTo>
                    <a:pt x="41" y="334"/>
                    <a:pt x="41" y="335"/>
                    <a:pt x="41" y="337"/>
                  </a:cubicBezTo>
                  <a:cubicBezTo>
                    <a:pt x="41" y="338"/>
                    <a:pt x="41" y="339"/>
                    <a:pt x="42" y="340"/>
                  </a:cubicBezTo>
                  <a:cubicBezTo>
                    <a:pt x="42" y="341"/>
                    <a:pt x="43" y="341"/>
                    <a:pt x="44" y="342"/>
                  </a:cubicBezTo>
                  <a:cubicBezTo>
                    <a:pt x="45" y="346"/>
                    <a:pt x="52" y="345"/>
                    <a:pt x="55" y="345"/>
                  </a:cubicBezTo>
                  <a:cubicBezTo>
                    <a:pt x="67" y="346"/>
                    <a:pt x="80" y="346"/>
                    <a:pt x="93" y="347"/>
                  </a:cubicBezTo>
                  <a:cubicBezTo>
                    <a:pt x="131" y="349"/>
                    <a:pt x="169" y="353"/>
                    <a:pt x="206" y="356"/>
                  </a:cubicBezTo>
                  <a:cubicBezTo>
                    <a:pt x="204" y="358"/>
                    <a:pt x="206" y="359"/>
                    <a:pt x="207" y="361"/>
                  </a:cubicBezTo>
                  <a:cubicBezTo>
                    <a:pt x="208" y="363"/>
                    <a:pt x="207" y="364"/>
                    <a:pt x="207" y="367"/>
                  </a:cubicBezTo>
                  <a:cubicBezTo>
                    <a:pt x="207" y="368"/>
                    <a:pt x="208" y="370"/>
                    <a:pt x="209" y="371"/>
                  </a:cubicBezTo>
                  <a:cubicBezTo>
                    <a:pt x="210" y="373"/>
                    <a:pt x="210" y="372"/>
                    <a:pt x="212" y="372"/>
                  </a:cubicBezTo>
                  <a:cubicBezTo>
                    <a:pt x="213" y="372"/>
                    <a:pt x="215" y="373"/>
                    <a:pt x="216" y="373"/>
                  </a:cubicBezTo>
                  <a:cubicBezTo>
                    <a:pt x="218" y="372"/>
                    <a:pt x="217" y="370"/>
                    <a:pt x="217" y="369"/>
                  </a:cubicBezTo>
                  <a:cubicBezTo>
                    <a:pt x="217" y="366"/>
                    <a:pt x="219" y="363"/>
                    <a:pt x="219" y="360"/>
                  </a:cubicBezTo>
                  <a:cubicBezTo>
                    <a:pt x="219" y="356"/>
                    <a:pt x="219" y="354"/>
                    <a:pt x="218" y="351"/>
                  </a:cubicBezTo>
                  <a:cubicBezTo>
                    <a:pt x="216" y="347"/>
                    <a:pt x="217" y="345"/>
                    <a:pt x="217" y="342"/>
                  </a:cubicBezTo>
                  <a:cubicBezTo>
                    <a:pt x="217" y="340"/>
                    <a:pt x="218" y="342"/>
                    <a:pt x="219" y="341"/>
                  </a:cubicBezTo>
                  <a:cubicBezTo>
                    <a:pt x="219" y="341"/>
                    <a:pt x="219" y="339"/>
                    <a:pt x="219" y="339"/>
                  </a:cubicBezTo>
                  <a:cubicBezTo>
                    <a:pt x="220" y="337"/>
                    <a:pt x="220" y="340"/>
                    <a:pt x="222" y="339"/>
                  </a:cubicBezTo>
                  <a:cubicBezTo>
                    <a:pt x="223" y="338"/>
                    <a:pt x="221" y="336"/>
                    <a:pt x="223" y="335"/>
                  </a:cubicBezTo>
                  <a:cubicBezTo>
                    <a:pt x="224" y="335"/>
                    <a:pt x="226" y="337"/>
                    <a:pt x="226" y="335"/>
                  </a:cubicBezTo>
                  <a:cubicBezTo>
                    <a:pt x="227" y="336"/>
                    <a:pt x="227" y="337"/>
                    <a:pt x="229" y="338"/>
                  </a:cubicBezTo>
                  <a:cubicBezTo>
                    <a:pt x="230" y="338"/>
                    <a:pt x="231" y="338"/>
                    <a:pt x="231" y="338"/>
                  </a:cubicBezTo>
                  <a:cubicBezTo>
                    <a:pt x="232" y="338"/>
                    <a:pt x="233" y="339"/>
                    <a:pt x="233" y="340"/>
                  </a:cubicBezTo>
                  <a:cubicBezTo>
                    <a:pt x="234" y="340"/>
                    <a:pt x="234" y="339"/>
                    <a:pt x="234" y="339"/>
                  </a:cubicBezTo>
                  <a:cubicBezTo>
                    <a:pt x="235" y="340"/>
                    <a:pt x="236" y="341"/>
                    <a:pt x="236" y="341"/>
                  </a:cubicBezTo>
                  <a:cubicBezTo>
                    <a:pt x="237" y="342"/>
                    <a:pt x="241" y="342"/>
                    <a:pt x="239" y="342"/>
                  </a:cubicBezTo>
                  <a:cubicBezTo>
                    <a:pt x="240" y="341"/>
                    <a:pt x="240" y="341"/>
                    <a:pt x="240" y="342"/>
                  </a:cubicBezTo>
                  <a:cubicBezTo>
                    <a:pt x="241" y="342"/>
                    <a:pt x="241" y="342"/>
                    <a:pt x="241" y="342"/>
                  </a:cubicBezTo>
                  <a:cubicBezTo>
                    <a:pt x="241" y="343"/>
                    <a:pt x="242" y="343"/>
                    <a:pt x="243" y="342"/>
                  </a:cubicBezTo>
                  <a:cubicBezTo>
                    <a:pt x="243" y="343"/>
                    <a:pt x="244" y="343"/>
                    <a:pt x="244" y="344"/>
                  </a:cubicBezTo>
                  <a:cubicBezTo>
                    <a:pt x="244" y="344"/>
                    <a:pt x="244" y="344"/>
                    <a:pt x="244" y="344"/>
                  </a:cubicBezTo>
                  <a:cubicBezTo>
                    <a:pt x="244" y="343"/>
                    <a:pt x="244" y="342"/>
                    <a:pt x="245" y="343"/>
                  </a:cubicBezTo>
                  <a:cubicBezTo>
                    <a:pt x="245" y="343"/>
                    <a:pt x="246" y="343"/>
                    <a:pt x="246" y="343"/>
                  </a:cubicBezTo>
                  <a:cubicBezTo>
                    <a:pt x="246" y="343"/>
                    <a:pt x="246" y="342"/>
                    <a:pt x="246" y="342"/>
                  </a:cubicBezTo>
                  <a:cubicBezTo>
                    <a:pt x="246" y="343"/>
                    <a:pt x="246" y="343"/>
                    <a:pt x="247" y="344"/>
                  </a:cubicBezTo>
                  <a:cubicBezTo>
                    <a:pt x="247" y="344"/>
                    <a:pt x="248" y="344"/>
                    <a:pt x="248" y="344"/>
                  </a:cubicBezTo>
                  <a:cubicBezTo>
                    <a:pt x="249" y="343"/>
                    <a:pt x="249" y="342"/>
                    <a:pt x="248" y="341"/>
                  </a:cubicBezTo>
                  <a:cubicBezTo>
                    <a:pt x="249" y="342"/>
                    <a:pt x="249" y="342"/>
                    <a:pt x="249" y="343"/>
                  </a:cubicBezTo>
                  <a:cubicBezTo>
                    <a:pt x="251" y="343"/>
                    <a:pt x="251" y="342"/>
                    <a:pt x="251" y="341"/>
                  </a:cubicBezTo>
                  <a:cubicBezTo>
                    <a:pt x="251" y="340"/>
                    <a:pt x="251" y="340"/>
                    <a:pt x="251" y="339"/>
                  </a:cubicBezTo>
                  <a:cubicBezTo>
                    <a:pt x="251" y="338"/>
                    <a:pt x="250" y="338"/>
                    <a:pt x="249" y="337"/>
                  </a:cubicBezTo>
                  <a:cubicBezTo>
                    <a:pt x="249" y="336"/>
                    <a:pt x="250" y="334"/>
                    <a:pt x="250" y="334"/>
                  </a:cubicBezTo>
                  <a:cubicBezTo>
                    <a:pt x="248" y="334"/>
                    <a:pt x="246" y="334"/>
                    <a:pt x="246" y="332"/>
                  </a:cubicBezTo>
                  <a:cubicBezTo>
                    <a:pt x="246" y="332"/>
                    <a:pt x="246" y="332"/>
                    <a:pt x="246" y="333"/>
                  </a:cubicBezTo>
                  <a:cubicBezTo>
                    <a:pt x="245" y="332"/>
                    <a:pt x="245" y="330"/>
                    <a:pt x="247" y="331"/>
                  </a:cubicBezTo>
                  <a:cubicBezTo>
                    <a:pt x="248" y="332"/>
                    <a:pt x="246" y="333"/>
                    <a:pt x="248" y="333"/>
                  </a:cubicBezTo>
                  <a:cubicBezTo>
                    <a:pt x="249" y="333"/>
                    <a:pt x="251" y="335"/>
                    <a:pt x="251" y="333"/>
                  </a:cubicBezTo>
                  <a:cubicBezTo>
                    <a:pt x="251" y="332"/>
                    <a:pt x="249" y="332"/>
                    <a:pt x="249" y="331"/>
                  </a:cubicBezTo>
                  <a:cubicBezTo>
                    <a:pt x="249" y="329"/>
                    <a:pt x="251" y="329"/>
                    <a:pt x="251" y="328"/>
                  </a:cubicBezTo>
                  <a:cubicBezTo>
                    <a:pt x="252" y="327"/>
                    <a:pt x="254" y="326"/>
                    <a:pt x="253" y="324"/>
                  </a:cubicBezTo>
                  <a:cubicBezTo>
                    <a:pt x="252" y="323"/>
                    <a:pt x="252" y="325"/>
                    <a:pt x="251" y="325"/>
                  </a:cubicBezTo>
                  <a:cubicBezTo>
                    <a:pt x="249" y="324"/>
                    <a:pt x="249" y="324"/>
                    <a:pt x="248" y="323"/>
                  </a:cubicBezTo>
                  <a:cubicBezTo>
                    <a:pt x="247" y="323"/>
                    <a:pt x="246" y="324"/>
                    <a:pt x="244" y="323"/>
                  </a:cubicBezTo>
                  <a:cubicBezTo>
                    <a:pt x="243" y="323"/>
                    <a:pt x="242" y="321"/>
                    <a:pt x="241" y="323"/>
                  </a:cubicBezTo>
                  <a:cubicBezTo>
                    <a:pt x="241" y="321"/>
                    <a:pt x="242" y="322"/>
                    <a:pt x="244" y="322"/>
                  </a:cubicBezTo>
                  <a:cubicBezTo>
                    <a:pt x="244" y="322"/>
                    <a:pt x="244" y="323"/>
                    <a:pt x="244" y="323"/>
                  </a:cubicBezTo>
                  <a:cubicBezTo>
                    <a:pt x="245" y="323"/>
                    <a:pt x="245" y="322"/>
                    <a:pt x="246" y="322"/>
                  </a:cubicBezTo>
                  <a:cubicBezTo>
                    <a:pt x="247" y="322"/>
                    <a:pt x="248" y="321"/>
                    <a:pt x="249" y="322"/>
                  </a:cubicBezTo>
                  <a:cubicBezTo>
                    <a:pt x="250" y="323"/>
                    <a:pt x="251" y="324"/>
                    <a:pt x="251" y="322"/>
                  </a:cubicBezTo>
                  <a:cubicBezTo>
                    <a:pt x="251" y="322"/>
                    <a:pt x="251" y="322"/>
                    <a:pt x="251" y="322"/>
                  </a:cubicBezTo>
                  <a:cubicBezTo>
                    <a:pt x="252" y="322"/>
                    <a:pt x="253" y="321"/>
                    <a:pt x="253" y="320"/>
                  </a:cubicBezTo>
                  <a:cubicBezTo>
                    <a:pt x="251" y="321"/>
                    <a:pt x="252" y="319"/>
                    <a:pt x="250" y="318"/>
                  </a:cubicBezTo>
                  <a:cubicBezTo>
                    <a:pt x="250" y="317"/>
                    <a:pt x="248" y="316"/>
                    <a:pt x="248" y="315"/>
                  </a:cubicBezTo>
                  <a:cubicBezTo>
                    <a:pt x="249" y="316"/>
                    <a:pt x="249" y="316"/>
                    <a:pt x="250" y="316"/>
                  </a:cubicBezTo>
                  <a:cubicBezTo>
                    <a:pt x="251" y="316"/>
                    <a:pt x="251" y="318"/>
                    <a:pt x="251" y="318"/>
                  </a:cubicBezTo>
                  <a:cubicBezTo>
                    <a:pt x="254" y="318"/>
                    <a:pt x="251" y="315"/>
                    <a:pt x="250" y="315"/>
                  </a:cubicBezTo>
                  <a:cubicBezTo>
                    <a:pt x="248" y="315"/>
                    <a:pt x="250" y="313"/>
                    <a:pt x="250" y="312"/>
                  </a:cubicBezTo>
                  <a:cubicBezTo>
                    <a:pt x="250" y="311"/>
                    <a:pt x="248" y="311"/>
                    <a:pt x="247" y="309"/>
                  </a:cubicBezTo>
                  <a:cubicBezTo>
                    <a:pt x="248" y="309"/>
                    <a:pt x="248" y="310"/>
                    <a:pt x="248" y="310"/>
                  </a:cubicBezTo>
                  <a:cubicBezTo>
                    <a:pt x="248" y="308"/>
                    <a:pt x="248" y="307"/>
                    <a:pt x="247" y="305"/>
                  </a:cubicBezTo>
                  <a:cubicBezTo>
                    <a:pt x="246" y="304"/>
                    <a:pt x="247" y="305"/>
                    <a:pt x="246" y="304"/>
                  </a:cubicBezTo>
                  <a:cubicBezTo>
                    <a:pt x="245" y="304"/>
                    <a:pt x="244" y="305"/>
                    <a:pt x="243" y="305"/>
                  </a:cubicBezTo>
                  <a:cubicBezTo>
                    <a:pt x="244" y="304"/>
                    <a:pt x="245" y="303"/>
                    <a:pt x="246" y="303"/>
                  </a:cubicBezTo>
                  <a:cubicBezTo>
                    <a:pt x="248" y="304"/>
                    <a:pt x="246" y="304"/>
                    <a:pt x="248" y="305"/>
                  </a:cubicBezTo>
                  <a:cubicBezTo>
                    <a:pt x="249" y="306"/>
                    <a:pt x="249" y="306"/>
                    <a:pt x="249" y="307"/>
                  </a:cubicBezTo>
                  <a:cubicBezTo>
                    <a:pt x="249" y="309"/>
                    <a:pt x="251" y="309"/>
                    <a:pt x="251" y="310"/>
                  </a:cubicBezTo>
                  <a:cubicBezTo>
                    <a:pt x="251" y="313"/>
                    <a:pt x="254" y="312"/>
                    <a:pt x="254" y="309"/>
                  </a:cubicBezTo>
                  <a:cubicBezTo>
                    <a:pt x="253" y="306"/>
                    <a:pt x="253" y="306"/>
                    <a:pt x="255" y="303"/>
                  </a:cubicBezTo>
                  <a:cubicBezTo>
                    <a:pt x="256" y="305"/>
                    <a:pt x="255" y="307"/>
                    <a:pt x="255" y="309"/>
                  </a:cubicBezTo>
                  <a:cubicBezTo>
                    <a:pt x="256" y="312"/>
                    <a:pt x="259" y="310"/>
                    <a:pt x="258" y="307"/>
                  </a:cubicBezTo>
                  <a:cubicBezTo>
                    <a:pt x="259" y="308"/>
                    <a:pt x="259" y="308"/>
                    <a:pt x="259" y="308"/>
                  </a:cubicBezTo>
                  <a:cubicBezTo>
                    <a:pt x="260" y="307"/>
                    <a:pt x="262" y="305"/>
                    <a:pt x="262" y="304"/>
                  </a:cubicBezTo>
                  <a:cubicBezTo>
                    <a:pt x="262" y="303"/>
                    <a:pt x="259" y="300"/>
                    <a:pt x="262" y="300"/>
                  </a:cubicBezTo>
                  <a:cubicBezTo>
                    <a:pt x="260" y="301"/>
                    <a:pt x="261" y="303"/>
                    <a:pt x="263" y="303"/>
                  </a:cubicBezTo>
                  <a:cubicBezTo>
                    <a:pt x="264" y="304"/>
                    <a:pt x="263" y="301"/>
                    <a:pt x="265" y="300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300"/>
                    <a:pt x="264" y="300"/>
                    <a:pt x="264" y="300"/>
                  </a:cubicBezTo>
                  <a:cubicBezTo>
                    <a:pt x="263" y="300"/>
                    <a:pt x="263" y="299"/>
                    <a:pt x="264" y="298"/>
                  </a:cubicBezTo>
                  <a:cubicBezTo>
                    <a:pt x="262" y="298"/>
                    <a:pt x="261" y="295"/>
                    <a:pt x="258" y="296"/>
                  </a:cubicBezTo>
                  <a:cubicBezTo>
                    <a:pt x="255" y="297"/>
                    <a:pt x="259" y="299"/>
                    <a:pt x="257" y="300"/>
                  </a:cubicBezTo>
                  <a:cubicBezTo>
                    <a:pt x="257" y="299"/>
                    <a:pt x="256" y="298"/>
                    <a:pt x="256" y="298"/>
                  </a:cubicBezTo>
                  <a:cubicBezTo>
                    <a:pt x="256" y="297"/>
                    <a:pt x="258" y="295"/>
                    <a:pt x="258" y="295"/>
                  </a:cubicBezTo>
                  <a:cubicBezTo>
                    <a:pt x="258" y="294"/>
                    <a:pt x="253" y="295"/>
                    <a:pt x="253" y="293"/>
                  </a:cubicBezTo>
                  <a:cubicBezTo>
                    <a:pt x="251" y="294"/>
                    <a:pt x="251" y="292"/>
                    <a:pt x="252" y="291"/>
                  </a:cubicBezTo>
                  <a:cubicBezTo>
                    <a:pt x="253" y="291"/>
                    <a:pt x="254" y="293"/>
                    <a:pt x="254" y="293"/>
                  </a:cubicBezTo>
                  <a:cubicBezTo>
                    <a:pt x="255" y="293"/>
                    <a:pt x="254" y="293"/>
                    <a:pt x="255" y="294"/>
                  </a:cubicBezTo>
                  <a:cubicBezTo>
                    <a:pt x="256" y="294"/>
                    <a:pt x="257" y="294"/>
                    <a:pt x="258" y="294"/>
                  </a:cubicBezTo>
                  <a:cubicBezTo>
                    <a:pt x="259" y="294"/>
                    <a:pt x="260" y="295"/>
                    <a:pt x="261" y="294"/>
                  </a:cubicBezTo>
                  <a:cubicBezTo>
                    <a:pt x="261" y="294"/>
                    <a:pt x="263" y="296"/>
                    <a:pt x="263" y="295"/>
                  </a:cubicBezTo>
                  <a:cubicBezTo>
                    <a:pt x="264" y="295"/>
                    <a:pt x="263" y="292"/>
                    <a:pt x="263" y="292"/>
                  </a:cubicBezTo>
                  <a:cubicBezTo>
                    <a:pt x="263" y="290"/>
                    <a:pt x="260" y="286"/>
                    <a:pt x="260" y="285"/>
                  </a:cubicBezTo>
                  <a:cubicBezTo>
                    <a:pt x="260" y="286"/>
                    <a:pt x="261" y="287"/>
                    <a:pt x="262" y="286"/>
                  </a:cubicBezTo>
                  <a:cubicBezTo>
                    <a:pt x="262" y="287"/>
                    <a:pt x="263" y="291"/>
                    <a:pt x="264" y="291"/>
                  </a:cubicBezTo>
                  <a:cubicBezTo>
                    <a:pt x="265" y="290"/>
                    <a:pt x="266" y="286"/>
                    <a:pt x="267" y="285"/>
                  </a:cubicBezTo>
                  <a:cubicBezTo>
                    <a:pt x="267" y="284"/>
                    <a:pt x="271" y="281"/>
                    <a:pt x="270" y="279"/>
                  </a:cubicBezTo>
                  <a:cubicBezTo>
                    <a:pt x="270" y="277"/>
                    <a:pt x="268" y="280"/>
                    <a:pt x="267" y="280"/>
                  </a:cubicBezTo>
                  <a:cubicBezTo>
                    <a:pt x="267" y="279"/>
                    <a:pt x="268" y="279"/>
                    <a:pt x="268" y="279"/>
                  </a:cubicBezTo>
                  <a:cubicBezTo>
                    <a:pt x="266" y="279"/>
                    <a:pt x="265" y="282"/>
                    <a:pt x="263" y="282"/>
                  </a:cubicBezTo>
                  <a:cubicBezTo>
                    <a:pt x="263" y="281"/>
                    <a:pt x="266" y="280"/>
                    <a:pt x="265" y="278"/>
                  </a:cubicBezTo>
                  <a:cubicBezTo>
                    <a:pt x="265" y="278"/>
                    <a:pt x="263" y="280"/>
                    <a:pt x="263" y="279"/>
                  </a:cubicBezTo>
                  <a:cubicBezTo>
                    <a:pt x="263" y="278"/>
                    <a:pt x="262" y="278"/>
                    <a:pt x="261" y="278"/>
                  </a:cubicBezTo>
                  <a:cubicBezTo>
                    <a:pt x="260" y="276"/>
                    <a:pt x="259" y="280"/>
                    <a:pt x="259" y="277"/>
                  </a:cubicBezTo>
                  <a:cubicBezTo>
                    <a:pt x="260" y="277"/>
                    <a:pt x="260" y="277"/>
                    <a:pt x="261" y="277"/>
                  </a:cubicBezTo>
                  <a:cubicBezTo>
                    <a:pt x="261" y="276"/>
                    <a:pt x="262" y="276"/>
                    <a:pt x="262" y="275"/>
                  </a:cubicBezTo>
                  <a:cubicBezTo>
                    <a:pt x="262" y="275"/>
                    <a:pt x="262" y="276"/>
                    <a:pt x="262" y="277"/>
                  </a:cubicBezTo>
                  <a:cubicBezTo>
                    <a:pt x="263" y="276"/>
                    <a:pt x="264" y="276"/>
                    <a:pt x="265" y="277"/>
                  </a:cubicBezTo>
                  <a:cubicBezTo>
                    <a:pt x="265" y="276"/>
                    <a:pt x="265" y="276"/>
                    <a:pt x="265" y="275"/>
                  </a:cubicBezTo>
                  <a:cubicBezTo>
                    <a:pt x="265" y="276"/>
                    <a:pt x="266" y="276"/>
                    <a:pt x="267" y="277"/>
                  </a:cubicBezTo>
                  <a:cubicBezTo>
                    <a:pt x="267" y="276"/>
                    <a:pt x="267" y="276"/>
                    <a:pt x="267" y="276"/>
                  </a:cubicBezTo>
                  <a:cubicBezTo>
                    <a:pt x="268" y="277"/>
                    <a:pt x="269" y="275"/>
                    <a:pt x="269" y="274"/>
                  </a:cubicBezTo>
                  <a:cubicBezTo>
                    <a:pt x="269" y="272"/>
                    <a:pt x="267" y="270"/>
                    <a:pt x="266" y="270"/>
                  </a:cubicBezTo>
                  <a:cubicBezTo>
                    <a:pt x="267" y="270"/>
                    <a:pt x="269" y="272"/>
                    <a:pt x="269" y="272"/>
                  </a:cubicBezTo>
                  <a:cubicBezTo>
                    <a:pt x="270" y="273"/>
                    <a:pt x="269" y="274"/>
                    <a:pt x="270" y="275"/>
                  </a:cubicBezTo>
                  <a:cubicBezTo>
                    <a:pt x="271" y="278"/>
                    <a:pt x="274" y="271"/>
                    <a:pt x="272" y="270"/>
                  </a:cubicBezTo>
                  <a:cubicBezTo>
                    <a:pt x="273" y="269"/>
                    <a:pt x="273" y="266"/>
                    <a:pt x="272" y="265"/>
                  </a:cubicBezTo>
                  <a:cubicBezTo>
                    <a:pt x="271" y="265"/>
                    <a:pt x="267" y="268"/>
                    <a:pt x="271" y="267"/>
                  </a:cubicBezTo>
                  <a:cubicBezTo>
                    <a:pt x="270" y="268"/>
                    <a:pt x="266" y="269"/>
                    <a:pt x="265" y="268"/>
                  </a:cubicBezTo>
                  <a:cubicBezTo>
                    <a:pt x="264" y="266"/>
                    <a:pt x="269" y="267"/>
                    <a:pt x="269" y="265"/>
                  </a:cubicBezTo>
                  <a:cubicBezTo>
                    <a:pt x="270" y="263"/>
                    <a:pt x="265" y="262"/>
                    <a:pt x="264" y="261"/>
                  </a:cubicBezTo>
                  <a:cubicBezTo>
                    <a:pt x="264" y="260"/>
                    <a:pt x="264" y="259"/>
                    <a:pt x="264" y="258"/>
                  </a:cubicBezTo>
                  <a:cubicBezTo>
                    <a:pt x="263" y="257"/>
                    <a:pt x="260" y="258"/>
                    <a:pt x="262" y="256"/>
                  </a:cubicBezTo>
                  <a:cubicBezTo>
                    <a:pt x="262" y="258"/>
                    <a:pt x="264" y="257"/>
                    <a:pt x="265" y="258"/>
                  </a:cubicBezTo>
                  <a:cubicBezTo>
                    <a:pt x="265" y="259"/>
                    <a:pt x="265" y="259"/>
                    <a:pt x="265" y="260"/>
                  </a:cubicBezTo>
                  <a:cubicBezTo>
                    <a:pt x="266" y="261"/>
                    <a:pt x="267" y="261"/>
                    <a:pt x="267" y="261"/>
                  </a:cubicBezTo>
                  <a:cubicBezTo>
                    <a:pt x="269" y="262"/>
                    <a:pt x="270" y="264"/>
                    <a:pt x="271" y="262"/>
                  </a:cubicBezTo>
                  <a:cubicBezTo>
                    <a:pt x="271" y="262"/>
                    <a:pt x="270" y="258"/>
                    <a:pt x="270" y="257"/>
                  </a:cubicBezTo>
                  <a:cubicBezTo>
                    <a:pt x="271" y="258"/>
                    <a:pt x="271" y="265"/>
                    <a:pt x="274" y="262"/>
                  </a:cubicBezTo>
                  <a:cubicBezTo>
                    <a:pt x="276" y="260"/>
                    <a:pt x="280" y="258"/>
                    <a:pt x="278" y="255"/>
                  </a:cubicBezTo>
                  <a:cubicBezTo>
                    <a:pt x="277" y="254"/>
                    <a:pt x="273" y="254"/>
                    <a:pt x="271" y="252"/>
                  </a:cubicBezTo>
                  <a:cubicBezTo>
                    <a:pt x="271" y="252"/>
                    <a:pt x="270" y="248"/>
                    <a:pt x="269" y="249"/>
                  </a:cubicBezTo>
                  <a:cubicBezTo>
                    <a:pt x="267" y="251"/>
                    <a:pt x="268" y="248"/>
                    <a:pt x="268" y="248"/>
                  </a:cubicBezTo>
                  <a:cubicBezTo>
                    <a:pt x="266" y="250"/>
                    <a:pt x="267" y="250"/>
                    <a:pt x="266" y="248"/>
                  </a:cubicBezTo>
                  <a:cubicBezTo>
                    <a:pt x="265" y="248"/>
                    <a:pt x="264" y="247"/>
                    <a:pt x="263" y="245"/>
                  </a:cubicBezTo>
                  <a:cubicBezTo>
                    <a:pt x="265" y="246"/>
                    <a:pt x="265" y="247"/>
                    <a:pt x="265" y="248"/>
                  </a:cubicBezTo>
                  <a:cubicBezTo>
                    <a:pt x="266" y="248"/>
                    <a:pt x="266" y="249"/>
                    <a:pt x="267" y="249"/>
                  </a:cubicBezTo>
                  <a:cubicBezTo>
                    <a:pt x="268" y="247"/>
                    <a:pt x="270" y="247"/>
                    <a:pt x="268" y="249"/>
                  </a:cubicBezTo>
                  <a:cubicBezTo>
                    <a:pt x="270" y="247"/>
                    <a:pt x="271" y="250"/>
                    <a:pt x="272" y="252"/>
                  </a:cubicBezTo>
                  <a:cubicBezTo>
                    <a:pt x="272" y="252"/>
                    <a:pt x="275" y="252"/>
                    <a:pt x="275" y="252"/>
                  </a:cubicBezTo>
                  <a:cubicBezTo>
                    <a:pt x="277" y="250"/>
                    <a:pt x="273" y="251"/>
                    <a:pt x="273" y="250"/>
                  </a:cubicBezTo>
                  <a:cubicBezTo>
                    <a:pt x="272" y="249"/>
                    <a:pt x="273" y="248"/>
                    <a:pt x="272" y="248"/>
                  </a:cubicBezTo>
                  <a:cubicBezTo>
                    <a:pt x="271" y="247"/>
                    <a:pt x="270" y="248"/>
                    <a:pt x="269" y="247"/>
                  </a:cubicBezTo>
                  <a:cubicBezTo>
                    <a:pt x="270" y="247"/>
                    <a:pt x="271" y="247"/>
                    <a:pt x="271" y="247"/>
                  </a:cubicBezTo>
                  <a:cubicBezTo>
                    <a:pt x="271" y="247"/>
                    <a:pt x="270" y="246"/>
                    <a:pt x="270" y="245"/>
                  </a:cubicBezTo>
                  <a:cubicBezTo>
                    <a:pt x="272" y="245"/>
                    <a:pt x="272" y="250"/>
                    <a:pt x="274" y="250"/>
                  </a:cubicBezTo>
                  <a:cubicBezTo>
                    <a:pt x="276" y="250"/>
                    <a:pt x="271" y="245"/>
                    <a:pt x="273" y="244"/>
                  </a:cubicBezTo>
                  <a:cubicBezTo>
                    <a:pt x="272" y="246"/>
                    <a:pt x="274" y="246"/>
                    <a:pt x="275" y="247"/>
                  </a:cubicBezTo>
                  <a:cubicBezTo>
                    <a:pt x="274" y="250"/>
                    <a:pt x="278" y="251"/>
                    <a:pt x="280" y="252"/>
                  </a:cubicBezTo>
                  <a:cubicBezTo>
                    <a:pt x="282" y="253"/>
                    <a:pt x="284" y="251"/>
                    <a:pt x="285" y="248"/>
                  </a:cubicBezTo>
                  <a:cubicBezTo>
                    <a:pt x="283" y="248"/>
                    <a:pt x="282" y="247"/>
                    <a:pt x="281" y="245"/>
                  </a:cubicBezTo>
                  <a:cubicBezTo>
                    <a:pt x="280" y="244"/>
                    <a:pt x="280" y="241"/>
                    <a:pt x="280" y="241"/>
                  </a:cubicBezTo>
                  <a:cubicBezTo>
                    <a:pt x="279" y="240"/>
                    <a:pt x="280" y="240"/>
                    <a:pt x="279" y="240"/>
                  </a:cubicBezTo>
                  <a:cubicBezTo>
                    <a:pt x="282" y="240"/>
                    <a:pt x="280" y="243"/>
                    <a:pt x="281" y="244"/>
                  </a:cubicBezTo>
                  <a:cubicBezTo>
                    <a:pt x="282" y="247"/>
                    <a:pt x="285" y="245"/>
                    <a:pt x="283" y="244"/>
                  </a:cubicBezTo>
                  <a:cubicBezTo>
                    <a:pt x="285" y="245"/>
                    <a:pt x="286" y="243"/>
                    <a:pt x="285" y="241"/>
                  </a:cubicBezTo>
                  <a:cubicBezTo>
                    <a:pt x="285" y="240"/>
                    <a:pt x="284" y="239"/>
                    <a:pt x="283" y="238"/>
                  </a:cubicBezTo>
                  <a:cubicBezTo>
                    <a:pt x="287" y="240"/>
                    <a:pt x="285" y="242"/>
                    <a:pt x="285" y="246"/>
                  </a:cubicBezTo>
                  <a:cubicBezTo>
                    <a:pt x="287" y="245"/>
                    <a:pt x="291" y="244"/>
                    <a:pt x="290" y="241"/>
                  </a:cubicBezTo>
                  <a:cubicBezTo>
                    <a:pt x="290" y="241"/>
                    <a:pt x="290" y="241"/>
                    <a:pt x="290" y="241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91" y="241"/>
                    <a:pt x="291" y="240"/>
                    <a:pt x="291" y="239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714" name="Group 1505"/>
            <p:cNvGrpSpPr>
              <a:grpSpLocks/>
            </p:cNvGrpSpPr>
            <p:nvPr/>
          </p:nvGrpSpPr>
          <p:grpSpPr bwMode="auto">
            <a:xfrm>
              <a:off x="3348" y="2405"/>
              <a:ext cx="304" cy="548"/>
              <a:chOff x="3283" y="2405"/>
              <a:chExt cx="343" cy="619"/>
            </a:xfrm>
          </p:grpSpPr>
          <p:sp>
            <p:nvSpPr>
              <p:cNvPr id="822715" name="Freeform 1506"/>
              <p:cNvSpPr>
                <a:spLocks/>
              </p:cNvSpPr>
              <p:nvPr/>
            </p:nvSpPr>
            <p:spPr bwMode="auto">
              <a:xfrm>
                <a:off x="3283" y="2405"/>
                <a:ext cx="343" cy="598"/>
              </a:xfrm>
              <a:custGeom>
                <a:avLst/>
                <a:gdLst>
                  <a:gd name="T0" fmla="*/ 307 w 222"/>
                  <a:gd name="T1" fmla="*/ 2 h 386"/>
                  <a:gd name="T2" fmla="*/ 139 w 222"/>
                  <a:gd name="T3" fmla="*/ 12 h 386"/>
                  <a:gd name="T4" fmla="*/ 122 w 222"/>
                  <a:gd name="T5" fmla="*/ 22 h 386"/>
                  <a:gd name="T6" fmla="*/ 119 w 222"/>
                  <a:gd name="T7" fmla="*/ 28 h 386"/>
                  <a:gd name="T8" fmla="*/ 110 w 222"/>
                  <a:gd name="T9" fmla="*/ 37 h 386"/>
                  <a:gd name="T10" fmla="*/ 107 w 222"/>
                  <a:gd name="T11" fmla="*/ 45 h 386"/>
                  <a:gd name="T12" fmla="*/ 100 w 222"/>
                  <a:gd name="T13" fmla="*/ 77 h 386"/>
                  <a:gd name="T14" fmla="*/ 90 w 222"/>
                  <a:gd name="T15" fmla="*/ 81 h 386"/>
                  <a:gd name="T16" fmla="*/ 80 w 222"/>
                  <a:gd name="T17" fmla="*/ 98 h 386"/>
                  <a:gd name="T18" fmla="*/ 74 w 222"/>
                  <a:gd name="T19" fmla="*/ 105 h 386"/>
                  <a:gd name="T20" fmla="*/ 68 w 222"/>
                  <a:gd name="T21" fmla="*/ 122 h 386"/>
                  <a:gd name="T22" fmla="*/ 66 w 222"/>
                  <a:gd name="T23" fmla="*/ 132 h 386"/>
                  <a:gd name="T24" fmla="*/ 63 w 222"/>
                  <a:gd name="T25" fmla="*/ 152 h 386"/>
                  <a:gd name="T26" fmla="*/ 59 w 222"/>
                  <a:gd name="T27" fmla="*/ 161 h 386"/>
                  <a:gd name="T28" fmla="*/ 48 w 222"/>
                  <a:gd name="T29" fmla="*/ 167 h 386"/>
                  <a:gd name="T30" fmla="*/ 48 w 222"/>
                  <a:gd name="T31" fmla="*/ 191 h 386"/>
                  <a:gd name="T32" fmla="*/ 57 w 222"/>
                  <a:gd name="T33" fmla="*/ 197 h 386"/>
                  <a:gd name="T34" fmla="*/ 59 w 222"/>
                  <a:gd name="T35" fmla="*/ 218 h 386"/>
                  <a:gd name="T36" fmla="*/ 59 w 222"/>
                  <a:gd name="T37" fmla="*/ 229 h 386"/>
                  <a:gd name="T38" fmla="*/ 53 w 222"/>
                  <a:gd name="T39" fmla="*/ 246 h 386"/>
                  <a:gd name="T40" fmla="*/ 57 w 222"/>
                  <a:gd name="T41" fmla="*/ 249 h 386"/>
                  <a:gd name="T42" fmla="*/ 53 w 222"/>
                  <a:gd name="T43" fmla="*/ 277 h 386"/>
                  <a:gd name="T44" fmla="*/ 63 w 222"/>
                  <a:gd name="T45" fmla="*/ 294 h 386"/>
                  <a:gd name="T46" fmla="*/ 68 w 222"/>
                  <a:gd name="T47" fmla="*/ 311 h 386"/>
                  <a:gd name="T48" fmla="*/ 70 w 222"/>
                  <a:gd name="T49" fmla="*/ 318 h 386"/>
                  <a:gd name="T50" fmla="*/ 76 w 222"/>
                  <a:gd name="T51" fmla="*/ 333 h 386"/>
                  <a:gd name="T52" fmla="*/ 66 w 222"/>
                  <a:gd name="T53" fmla="*/ 345 h 386"/>
                  <a:gd name="T54" fmla="*/ 53 w 222"/>
                  <a:gd name="T55" fmla="*/ 347 h 386"/>
                  <a:gd name="T56" fmla="*/ 66 w 222"/>
                  <a:gd name="T57" fmla="*/ 352 h 386"/>
                  <a:gd name="T58" fmla="*/ 53 w 222"/>
                  <a:gd name="T59" fmla="*/ 366 h 386"/>
                  <a:gd name="T60" fmla="*/ 43 w 222"/>
                  <a:gd name="T61" fmla="*/ 389 h 386"/>
                  <a:gd name="T62" fmla="*/ 43 w 222"/>
                  <a:gd name="T63" fmla="*/ 403 h 386"/>
                  <a:gd name="T64" fmla="*/ 19 w 222"/>
                  <a:gd name="T65" fmla="*/ 420 h 386"/>
                  <a:gd name="T66" fmla="*/ 20 w 222"/>
                  <a:gd name="T67" fmla="*/ 451 h 386"/>
                  <a:gd name="T68" fmla="*/ 9 w 222"/>
                  <a:gd name="T69" fmla="*/ 468 h 386"/>
                  <a:gd name="T70" fmla="*/ 121 w 222"/>
                  <a:gd name="T71" fmla="*/ 496 h 386"/>
                  <a:gd name="T72" fmla="*/ 182 w 222"/>
                  <a:gd name="T73" fmla="*/ 511 h 386"/>
                  <a:gd name="T74" fmla="*/ 181 w 222"/>
                  <a:gd name="T75" fmla="*/ 517 h 386"/>
                  <a:gd name="T76" fmla="*/ 176 w 222"/>
                  <a:gd name="T77" fmla="*/ 536 h 386"/>
                  <a:gd name="T78" fmla="*/ 192 w 222"/>
                  <a:gd name="T79" fmla="*/ 564 h 386"/>
                  <a:gd name="T80" fmla="*/ 205 w 222"/>
                  <a:gd name="T81" fmla="*/ 596 h 386"/>
                  <a:gd name="T82" fmla="*/ 218 w 222"/>
                  <a:gd name="T83" fmla="*/ 587 h 386"/>
                  <a:gd name="T84" fmla="*/ 230 w 222"/>
                  <a:gd name="T85" fmla="*/ 575 h 386"/>
                  <a:gd name="T86" fmla="*/ 247 w 222"/>
                  <a:gd name="T87" fmla="*/ 575 h 386"/>
                  <a:gd name="T88" fmla="*/ 269 w 222"/>
                  <a:gd name="T89" fmla="*/ 572 h 386"/>
                  <a:gd name="T90" fmla="*/ 264 w 222"/>
                  <a:gd name="T91" fmla="*/ 567 h 386"/>
                  <a:gd name="T92" fmla="*/ 269 w 222"/>
                  <a:gd name="T93" fmla="*/ 567 h 386"/>
                  <a:gd name="T94" fmla="*/ 290 w 222"/>
                  <a:gd name="T95" fmla="*/ 575 h 386"/>
                  <a:gd name="T96" fmla="*/ 294 w 222"/>
                  <a:gd name="T97" fmla="*/ 575 h 386"/>
                  <a:gd name="T98" fmla="*/ 306 w 222"/>
                  <a:gd name="T99" fmla="*/ 579 h 386"/>
                  <a:gd name="T100" fmla="*/ 309 w 222"/>
                  <a:gd name="T101" fmla="*/ 455 h 386"/>
                  <a:gd name="T102" fmla="*/ 335 w 222"/>
                  <a:gd name="T103" fmla="*/ 64 h 38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22"/>
                  <a:gd name="T157" fmla="*/ 0 h 386"/>
                  <a:gd name="T158" fmla="*/ 222 w 222"/>
                  <a:gd name="T159" fmla="*/ 386 h 38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22" h="386">
                    <a:moveTo>
                      <a:pt x="220" y="8"/>
                    </a:moveTo>
                    <a:cubicBezTo>
                      <a:pt x="216" y="7"/>
                      <a:pt x="217" y="2"/>
                      <a:pt x="214" y="1"/>
                    </a:cubicBezTo>
                    <a:cubicBezTo>
                      <a:pt x="212" y="0"/>
                      <a:pt x="207" y="1"/>
                      <a:pt x="205" y="1"/>
                    </a:cubicBezTo>
                    <a:cubicBezTo>
                      <a:pt x="203" y="1"/>
                      <a:pt x="201" y="1"/>
                      <a:pt x="199" y="1"/>
                    </a:cubicBezTo>
                    <a:cubicBezTo>
                      <a:pt x="187" y="1"/>
                      <a:pt x="174" y="1"/>
                      <a:pt x="161" y="1"/>
                    </a:cubicBezTo>
                    <a:cubicBezTo>
                      <a:pt x="136" y="1"/>
                      <a:pt x="111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3"/>
                      <a:pt x="92" y="4"/>
                      <a:pt x="90" y="8"/>
                    </a:cubicBezTo>
                    <a:cubicBezTo>
                      <a:pt x="89" y="9"/>
                      <a:pt x="88" y="9"/>
                      <a:pt x="87" y="10"/>
                    </a:cubicBezTo>
                    <a:cubicBezTo>
                      <a:pt x="87" y="10"/>
                      <a:pt x="86" y="12"/>
                      <a:pt x="86" y="12"/>
                    </a:cubicBezTo>
                    <a:cubicBezTo>
                      <a:pt x="85" y="13"/>
                      <a:pt x="83" y="11"/>
                      <a:pt x="81" y="13"/>
                    </a:cubicBezTo>
                    <a:cubicBezTo>
                      <a:pt x="80" y="13"/>
                      <a:pt x="80" y="14"/>
                      <a:pt x="79" y="14"/>
                    </a:cubicBezTo>
                    <a:cubicBezTo>
                      <a:pt x="78" y="14"/>
                      <a:pt x="79" y="10"/>
                      <a:pt x="77" y="9"/>
                    </a:cubicBezTo>
                    <a:cubicBezTo>
                      <a:pt x="74" y="8"/>
                      <a:pt x="75" y="11"/>
                      <a:pt x="76" y="12"/>
                    </a:cubicBezTo>
                    <a:cubicBezTo>
                      <a:pt x="76" y="13"/>
                      <a:pt x="76" y="14"/>
                      <a:pt x="76" y="15"/>
                    </a:cubicBezTo>
                    <a:cubicBezTo>
                      <a:pt x="77" y="16"/>
                      <a:pt x="75" y="17"/>
                      <a:pt x="77" y="18"/>
                    </a:cubicBezTo>
                    <a:cubicBezTo>
                      <a:pt x="78" y="20"/>
                      <a:pt x="76" y="23"/>
                      <a:pt x="74" y="22"/>
                    </a:cubicBezTo>
                    <a:cubicBezTo>
                      <a:pt x="71" y="21"/>
                      <a:pt x="76" y="19"/>
                      <a:pt x="73" y="17"/>
                    </a:cubicBezTo>
                    <a:cubicBezTo>
                      <a:pt x="71" y="14"/>
                      <a:pt x="72" y="19"/>
                      <a:pt x="72" y="20"/>
                    </a:cubicBezTo>
                    <a:cubicBezTo>
                      <a:pt x="71" y="21"/>
                      <a:pt x="68" y="22"/>
                      <a:pt x="71" y="24"/>
                    </a:cubicBezTo>
                    <a:cubicBezTo>
                      <a:pt x="73" y="25"/>
                      <a:pt x="79" y="24"/>
                      <a:pt x="75" y="27"/>
                    </a:cubicBezTo>
                    <a:cubicBezTo>
                      <a:pt x="73" y="29"/>
                      <a:pt x="71" y="32"/>
                      <a:pt x="71" y="28"/>
                    </a:cubicBezTo>
                    <a:cubicBezTo>
                      <a:pt x="70" y="27"/>
                      <a:pt x="72" y="27"/>
                      <a:pt x="71" y="25"/>
                    </a:cubicBezTo>
                    <a:cubicBezTo>
                      <a:pt x="70" y="23"/>
                      <a:pt x="69" y="28"/>
                      <a:pt x="69" y="29"/>
                    </a:cubicBezTo>
                    <a:cubicBezTo>
                      <a:pt x="69" y="32"/>
                      <a:pt x="70" y="33"/>
                      <a:pt x="71" y="35"/>
                    </a:cubicBezTo>
                    <a:cubicBezTo>
                      <a:pt x="72" y="38"/>
                      <a:pt x="69" y="38"/>
                      <a:pt x="68" y="41"/>
                    </a:cubicBezTo>
                    <a:cubicBezTo>
                      <a:pt x="68" y="42"/>
                      <a:pt x="69" y="43"/>
                      <a:pt x="70" y="45"/>
                    </a:cubicBezTo>
                    <a:cubicBezTo>
                      <a:pt x="71" y="47"/>
                      <a:pt x="67" y="50"/>
                      <a:pt x="65" y="50"/>
                    </a:cubicBezTo>
                    <a:cubicBezTo>
                      <a:pt x="62" y="50"/>
                      <a:pt x="65" y="54"/>
                      <a:pt x="64" y="55"/>
                    </a:cubicBezTo>
                    <a:cubicBezTo>
                      <a:pt x="62" y="57"/>
                      <a:pt x="63" y="51"/>
                      <a:pt x="63" y="50"/>
                    </a:cubicBezTo>
                    <a:cubicBezTo>
                      <a:pt x="63" y="51"/>
                      <a:pt x="60" y="51"/>
                      <a:pt x="60" y="51"/>
                    </a:cubicBezTo>
                    <a:cubicBezTo>
                      <a:pt x="59" y="51"/>
                      <a:pt x="58" y="50"/>
                      <a:pt x="58" y="52"/>
                    </a:cubicBezTo>
                    <a:cubicBezTo>
                      <a:pt x="58" y="53"/>
                      <a:pt x="59" y="54"/>
                      <a:pt x="59" y="55"/>
                    </a:cubicBezTo>
                    <a:cubicBezTo>
                      <a:pt x="59" y="55"/>
                      <a:pt x="59" y="57"/>
                      <a:pt x="58" y="58"/>
                    </a:cubicBezTo>
                    <a:cubicBezTo>
                      <a:pt x="57" y="59"/>
                      <a:pt x="55" y="57"/>
                      <a:pt x="54" y="59"/>
                    </a:cubicBezTo>
                    <a:cubicBezTo>
                      <a:pt x="53" y="60"/>
                      <a:pt x="55" y="63"/>
                      <a:pt x="52" y="63"/>
                    </a:cubicBezTo>
                    <a:cubicBezTo>
                      <a:pt x="50" y="64"/>
                      <a:pt x="48" y="59"/>
                      <a:pt x="47" y="62"/>
                    </a:cubicBezTo>
                    <a:cubicBezTo>
                      <a:pt x="46" y="65"/>
                      <a:pt x="51" y="65"/>
                      <a:pt x="53" y="65"/>
                    </a:cubicBezTo>
                    <a:cubicBezTo>
                      <a:pt x="55" y="65"/>
                      <a:pt x="57" y="68"/>
                      <a:pt x="54" y="69"/>
                    </a:cubicBezTo>
                    <a:cubicBezTo>
                      <a:pt x="51" y="70"/>
                      <a:pt x="50" y="66"/>
                      <a:pt x="48" y="68"/>
                    </a:cubicBezTo>
                    <a:cubicBezTo>
                      <a:pt x="46" y="70"/>
                      <a:pt x="45" y="71"/>
                      <a:pt x="48" y="73"/>
                    </a:cubicBezTo>
                    <a:cubicBezTo>
                      <a:pt x="49" y="73"/>
                      <a:pt x="50" y="72"/>
                      <a:pt x="51" y="73"/>
                    </a:cubicBezTo>
                    <a:cubicBezTo>
                      <a:pt x="52" y="74"/>
                      <a:pt x="51" y="75"/>
                      <a:pt x="51" y="76"/>
                    </a:cubicBezTo>
                    <a:cubicBezTo>
                      <a:pt x="50" y="80"/>
                      <a:pt x="47" y="78"/>
                      <a:pt x="44" y="79"/>
                    </a:cubicBezTo>
                    <a:cubicBezTo>
                      <a:pt x="45" y="80"/>
                      <a:pt x="47" y="82"/>
                      <a:pt x="45" y="83"/>
                    </a:cubicBezTo>
                    <a:cubicBezTo>
                      <a:pt x="43" y="84"/>
                      <a:pt x="43" y="81"/>
                      <a:pt x="42" y="80"/>
                    </a:cubicBezTo>
                    <a:cubicBezTo>
                      <a:pt x="42" y="80"/>
                      <a:pt x="36" y="83"/>
                      <a:pt x="39" y="84"/>
                    </a:cubicBezTo>
                    <a:cubicBezTo>
                      <a:pt x="40" y="84"/>
                      <a:pt x="42" y="84"/>
                      <a:pt x="43" y="85"/>
                    </a:cubicBezTo>
                    <a:cubicBezTo>
                      <a:pt x="44" y="87"/>
                      <a:pt x="41" y="89"/>
                      <a:pt x="40" y="90"/>
                    </a:cubicBezTo>
                    <a:cubicBezTo>
                      <a:pt x="36" y="95"/>
                      <a:pt x="45" y="95"/>
                      <a:pt x="44" y="98"/>
                    </a:cubicBezTo>
                    <a:cubicBezTo>
                      <a:pt x="44" y="99"/>
                      <a:pt x="43" y="99"/>
                      <a:pt x="42" y="99"/>
                    </a:cubicBezTo>
                    <a:cubicBezTo>
                      <a:pt x="41" y="99"/>
                      <a:pt x="41" y="98"/>
                      <a:pt x="41" y="98"/>
                    </a:cubicBezTo>
                    <a:cubicBezTo>
                      <a:pt x="39" y="98"/>
                      <a:pt x="38" y="99"/>
                      <a:pt x="37" y="99"/>
                    </a:cubicBezTo>
                    <a:cubicBezTo>
                      <a:pt x="36" y="99"/>
                      <a:pt x="36" y="97"/>
                      <a:pt x="35" y="98"/>
                    </a:cubicBezTo>
                    <a:cubicBezTo>
                      <a:pt x="35" y="99"/>
                      <a:pt x="35" y="102"/>
                      <a:pt x="35" y="102"/>
                    </a:cubicBezTo>
                    <a:cubicBezTo>
                      <a:pt x="35" y="103"/>
                      <a:pt x="36" y="104"/>
                      <a:pt x="38" y="104"/>
                    </a:cubicBezTo>
                    <a:cubicBezTo>
                      <a:pt x="42" y="102"/>
                      <a:pt x="42" y="108"/>
                      <a:pt x="38" y="108"/>
                    </a:cubicBezTo>
                    <a:cubicBezTo>
                      <a:pt x="36" y="108"/>
                      <a:pt x="35" y="104"/>
                      <a:pt x="33" y="104"/>
                    </a:cubicBezTo>
                    <a:cubicBezTo>
                      <a:pt x="32" y="104"/>
                      <a:pt x="30" y="104"/>
                      <a:pt x="30" y="105"/>
                    </a:cubicBezTo>
                    <a:cubicBezTo>
                      <a:pt x="29" y="107"/>
                      <a:pt x="30" y="107"/>
                      <a:pt x="31" y="108"/>
                    </a:cubicBezTo>
                    <a:cubicBezTo>
                      <a:pt x="33" y="109"/>
                      <a:pt x="38" y="111"/>
                      <a:pt x="35" y="113"/>
                    </a:cubicBezTo>
                    <a:cubicBezTo>
                      <a:pt x="34" y="114"/>
                      <a:pt x="30" y="114"/>
                      <a:pt x="29" y="115"/>
                    </a:cubicBezTo>
                    <a:cubicBezTo>
                      <a:pt x="29" y="118"/>
                      <a:pt x="32" y="118"/>
                      <a:pt x="32" y="119"/>
                    </a:cubicBezTo>
                    <a:cubicBezTo>
                      <a:pt x="33" y="120"/>
                      <a:pt x="32" y="122"/>
                      <a:pt x="31" y="123"/>
                    </a:cubicBezTo>
                    <a:cubicBezTo>
                      <a:pt x="28" y="125"/>
                      <a:pt x="31" y="127"/>
                      <a:pt x="33" y="125"/>
                    </a:cubicBezTo>
                    <a:cubicBezTo>
                      <a:pt x="34" y="123"/>
                      <a:pt x="31" y="119"/>
                      <a:pt x="35" y="122"/>
                    </a:cubicBezTo>
                    <a:cubicBezTo>
                      <a:pt x="37" y="123"/>
                      <a:pt x="37" y="126"/>
                      <a:pt x="34" y="126"/>
                    </a:cubicBezTo>
                    <a:cubicBezTo>
                      <a:pt x="27" y="128"/>
                      <a:pt x="36" y="132"/>
                      <a:pt x="37" y="127"/>
                    </a:cubicBezTo>
                    <a:cubicBezTo>
                      <a:pt x="38" y="126"/>
                      <a:pt x="37" y="124"/>
                      <a:pt x="38" y="124"/>
                    </a:cubicBezTo>
                    <a:cubicBezTo>
                      <a:pt x="39" y="123"/>
                      <a:pt x="40" y="125"/>
                      <a:pt x="40" y="125"/>
                    </a:cubicBezTo>
                    <a:cubicBezTo>
                      <a:pt x="40" y="127"/>
                      <a:pt x="38" y="129"/>
                      <a:pt x="37" y="130"/>
                    </a:cubicBezTo>
                    <a:cubicBezTo>
                      <a:pt x="34" y="134"/>
                      <a:pt x="34" y="138"/>
                      <a:pt x="38" y="141"/>
                    </a:cubicBezTo>
                    <a:cubicBezTo>
                      <a:pt x="38" y="140"/>
                      <a:pt x="38" y="137"/>
                      <a:pt x="39" y="137"/>
                    </a:cubicBezTo>
                    <a:cubicBezTo>
                      <a:pt x="41" y="137"/>
                      <a:pt x="41" y="139"/>
                      <a:pt x="41" y="140"/>
                    </a:cubicBezTo>
                    <a:cubicBezTo>
                      <a:pt x="40" y="141"/>
                      <a:pt x="39" y="141"/>
                      <a:pt x="39" y="142"/>
                    </a:cubicBezTo>
                    <a:cubicBezTo>
                      <a:pt x="38" y="144"/>
                      <a:pt x="39" y="146"/>
                      <a:pt x="38" y="148"/>
                    </a:cubicBezTo>
                    <a:cubicBezTo>
                      <a:pt x="37" y="152"/>
                      <a:pt x="32" y="147"/>
                      <a:pt x="31" y="150"/>
                    </a:cubicBezTo>
                    <a:cubicBezTo>
                      <a:pt x="31" y="153"/>
                      <a:pt x="36" y="153"/>
                      <a:pt x="36" y="156"/>
                    </a:cubicBezTo>
                    <a:cubicBezTo>
                      <a:pt x="36" y="157"/>
                      <a:pt x="35" y="157"/>
                      <a:pt x="35" y="158"/>
                    </a:cubicBezTo>
                    <a:cubicBezTo>
                      <a:pt x="35" y="158"/>
                      <a:pt x="34" y="159"/>
                      <a:pt x="34" y="159"/>
                    </a:cubicBezTo>
                    <a:cubicBezTo>
                      <a:pt x="33" y="159"/>
                      <a:pt x="34" y="160"/>
                      <a:pt x="33" y="161"/>
                    </a:cubicBezTo>
                    <a:cubicBezTo>
                      <a:pt x="32" y="162"/>
                      <a:pt x="30" y="164"/>
                      <a:pt x="31" y="167"/>
                    </a:cubicBezTo>
                    <a:cubicBezTo>
                      <a:pt x="31" y="169"/>
                      <a:pt x="35" y="169"/>
                      <a:pt x="35" y="167"/>
                    </a:cubicBezTo>
                    <a:cubicBezTo>
                      <a:pt x="36" y="165"/>
                      <a:pt x="34" y="161"/>
                      <a:pt x="37" y="161"/>
                    </a:cubicBezTo>
                    <a:cubicBezTo>
                      <a:pt x="38" y="161"/>
                      <a:pt x="38" y="162"/>
                      <a:pt x="38" y="163"/>
                    </a:cubicBezTo>
                    <a:cubicBezTo>
                      <a:pt x="40" y="166"/>
                      <a:pt x="40" y="169"/>
                      <a:pt x="38" y="171"/>
                    </a:cubicBezTo>
                    <a:cubicBezTo>
                      <a:pt x="36" y="173"/>
                      <a:pt x="34" y="173"/>
                      <a:pt x="34" y="175"/>
                    </a:cubicBezTo>
                    <a:cubicBezTo>
                      <a:pt x="34" y="176"/>
                      <a:pt x="33" y="179"/>
                      <a:pt x="34" y="179"/>
                    </a:cubicBezTo>
                    <a:cubicBezTo>
                      <a:pt x="35" y="182"/>
                      <a:pt x="37" y="180"/>
                      <a:pt x="39" y="182"/>
                    </a:cubicBezTo>
                    <a:cubicBezTo>
                      <a:pt x="42" y="183"/>
                      <a:pt x="38" y="185"/>
                      <a:pt x="37" y="186"/>
                    </a:cubicBezTo>
                    <a:cubicBezTo>
                      <a:pt x="35" y="188"/>
                      <a:pt x="33" y="189"/>
                      <a:pt x="35" y="192"/>
                    </a:cubicBezTo>
                    <a:cubicBezTo>
                      <a:pt x="37" y="195"/>
                      <a:pt x="40" y="190"/>
                      <a:pt x="41" y="190"/>
                    </a:cubicBezTo>
                    <a:cubicBezTo>
                      <a:pt x="42" y="189"/>
                      <a:pt x="42" y="188"/>
                      <a:pt x="43" y="190"/>
                    </a:cubicBezTo>
                    <a:cubicBezTo>
                      <a:pt x="44" y="191"/>
                      <a:pt x="43" y="192"/>
                      <a:pt x="42" y="193"/>
                    </a:cubicBezTo>
                    <a:cubicBezTo>
                      <a:pt x="41" y="194"/>
                      <a:pt x="38" y="195"/>
                      <a:pt x="40" y="197"/>
                    </a:cubicBezTo>
                    <a:cubicBezTo>
                      <a:pt x="40" y="198"/>
                      <a:pt x="45" y="199"/>
                      <a:pt x="44" y="201"/>
                    </a:cubicBezTo>
                    <a:cubicBezTo>
                      <a:pt x="44" y="203"/>
                      <a:pt x="41" y="200"/>
                      <a:pt x="40" y="199"/>
                    </a:cubicBezTo>
                    <a:cubicBezTo>
                      <a:pt x="39" y="197"/>
                      <a:pt x="38" y="195"/>
                      <a:pt x="37" y="198"/>
                    </a:cubicBezTo>
                    <a:cubicBezTo>
                      <a:pt x="36" y="201"/>
                      <a:pt x="37" y="204"/>
                      <a:pt x="40" y="205"/>
                    </a:cubicBezTo>
                    <a:cubicBezTo>
                      <a:pt x="42" y="206"/>
                      <a:pt x="44" y="203"/>
                      <a:pt x="45" y="205"/>
                    </a:cubicBezTo>
                    <a:cubicBezTo>
                      <a:pt x="47" y="206"/>
                      <a:pt x="44" y="208"/>
                      <a:pt x="44" y="209"/>
                    </a:cubicBezTo>
                    <a:cubicBezTo>
                      <a:pt x="43" y="212"/>
                      <a:pt x="44" y="212"/>
                      <a:pt x="47" y="213"/>
                    </a:cubicBezTo>
                    <a:cubicBezTo>
                      <a:pt x="50" y="213"/>
                      <a:pt x="49" y="212"/>
                      <a:pt x="51" y="210"/>
                    </a:cubicBezTo>
                    <a:cubicBezTo>
                      <a:pt x="51" y="211"/>
                      <a:pt x="50" y="214"/>
                      <a:pt x="49" y="215"/>
                    </a:cubicBezTo>
                    <a:cubicBezTo>
                      <a:pt x="49" y="216"/>
                      <a:pt x="48" y="217"/>
                      <a:pt x="47" y="217"/>
                    </a:cubicBezTo>
                    <a:cubicBezTo>
                      <a:pt x="46" y="218"/>
                      <a:pt x="46" y="216"/>
                      <a:pt x="45" y="217"/>
                    </a:cubicBezTo>
                    <a:cubicBezTo>
                      <a:pt x="44" y="217"/>
                      <a:pt x="45" y="220"/>
                      <a:pt x="45" y="221"/>
                    </a:cubicBezTo>
                    <a:cubicBezTo>
                      <a:pt x="45" y="223"/>
                      <a:pt x="43" y="226"/>
                      <a:pt x="43" y="223"/>
                    </a:cubicBezTo>
                    <a:cubicBezTo>
                      <a:pt x="43" y="220"/>
                      <a:pt x="40" y="222"/>
                      <a:pt x="39" y="223"/>
                    </a:cubicBezTo>
                    <a:cubicBezTo>
                      <a:pt x="40" y="222"/>
                      <a:pt x="38" y="222"/>
                      <a:pt x="38" y="222"/>
                    </a:cubicBezTo>
                    <a:cubicBezTo>
                      <a:pt x="38" y="222"/>
                      <a:pt x="38" y="223"/>
                      <a:pt x="37" y="223"/>
                    </a:cubicBezTo>
                    <a:cubicBezTo>
                      <a:pt x="36" y="223"/>
                      <a:pt x="36" y="223"/>
                      <a:pt x="34" y="224"/>
                    </a:cubicBezTo>
                    <a:cubicBezTo>
                      <a:pt x="33" y="225"/>
                      <a:pt x="32" y="228"/>
                      <a:pt x="33" y="229"/>
                    </a:cubicBezTo>
                    <a:cubicBezTo>
                      <a:pt x="35" y="231"/>
                      <a:pt x="39" y="229"/>
                      <a:pt x="40" y="230"/>
                    </a:cubicBezTo>
                    <a:cubicBezTo>
                      <a:pt x="41" y="229"/>
                      <a:pt x="40" y="227"/>
                      <a:pt x="40" y="226"/>
                    </a:cubicBezTo>
                    <a:cubicBezTo>
                      <a:pt x="41" y="227"/>
                      <a:pt x="42" y="227"/>
                      <a:pt x="43" y="227"/>
                    </a:cubicBezTo>
                    <a:cubicBezTo>
                      <a:pt x="43" y="229"/>
                      <a:pt x="42" y="232"/>
                      <a:pt x="40" y="233"/>
                    </a:cubicBezTo>
                    <a:cubicBezTo>
                      <a:pt x="38" y="234"/>
                      <a:pt x="39" y="238"/>
                      <a:pt x="37" y="236"/>
                    </a:cubicBezTo>
                    <a:cubicBezTo>
                      <a:pt x="36" y="235"/>
                      <a:pt x="36" y="233"/>
                      <a:pt x="35" y="234"/>
                    </a:cubicBezTo>
                    <a:cubicBezTo>
                      <a:pt x="34" y="234"/>
                      <a:pt x="34" y="235"/>
                      <a:pt x="34" y="236"/>
                    </a:cubicBezTo>
                    <a:cubicBezTo>
                      <a:pt x="35" y="238"/>
                      <a:pt x="41" y="236"/>
                      <a:pt x="38" y="240"/>
                    </a:cubicBezTo>
                    <a:cubicBezTo>
                      <a:pt x="37" y="242"/>
                      <a:pt x="34" y="241"/>
                      <a:pt x="32" y="243"/>
                    </a:cubicBezTo>
                    <a:cubicBezTo>
                      <a:pt x="31" y="245"/>
                      <a:pt x="33" y="246"/>
                      <a:pt x="31" y="248"/>
                    </a:cubicBezTo>
                    <a:cubicBezTo>
                      <a:pt x="30" y="249"/>
                      <a:pt x="29" y="250"/>
                      <a:pt x="28" y="251"/>
                    </a:cubicBezTo>
                    <a:cubicBezTo>
                      <a:pt x="26" y="253"/>
                      <a:pt x="29" y="252"/>
                      <a:pt x="28" y="253"/>
                    </a:cubicBezTo>
                    <a:cubicBezTo>
                      <a:pt x="28" y="258"/>
                      <a:pt x="26" y="253"/>
                      <a:pt x="26" y="252"/>
                    </a:cubicBezTo>
                    <a:cubicBezTo>
                      <a:pt x="23" y="250"/>
                      <a:pt x="22" y="257"/>
                      <a:pt x="21" y="258"/>
                    </a:cubicBezTo>
                    <a:cubicBezTo>
                      <a:pt x="20" y="262"/>
                      <a:pt x="27" y="257"/>
                      <a:pt x="28" y="260"/>
                    </a:cubicBezTo>
                    <a:cubicBezTo>
                      <a:pt x="28" y="262"/>
                      <a:pt x="24" y="260"/>
                      <a:pt x="22" y="260"/>
                    </a:cubicBezTo>
                    <a:cubicBezTo>
                      <a:pt x="19" y="261"/>
                      <a:pt x="19" y="263"/>
                      <a:pt x="19" y="266"/>
                    </a:cubicBezTo>
                    <a:cubicBezTo>
                      <a:pt x="20" y="269"/>
                      <a:pt x="19" y="272"/>
                      <a:pt x="16" y="271"/>
                    </a:cubicBezTo>
                    <a:cubicBezTo>
                      <a:pt x="14" y="270"/>
                      <a:pt x="11" y="267"/>
                      <a:pt x="12" y="271"/>
                    </a:cubicBezTo>
                    <a:cubicBezTo>
                      <a:pt x="13" y="276"/>
                      <a:pt x="17" y="271"/>
                      <a:pt x="18" y="273"/>
                    </a:cubicBezTo>
                    <a:cubicBezTo>
                      <a:pt x="21" y="276"/>
                      <a:pt x="13" y="277"/>
                      <a:pt x="12" y="278"/>
                    </a:cubicBezTo>
                    <a:cubicBezTo>
                      <a:pt x="11" y="279"/>
                      <a:pt x="12" y="284"/>
                      <a:pt x="13" y="285"/>
                    </a:cubicBezTo>
                    <a:cubicBezTo>
                      <a:pt x="14" y="286"/>
                      <a:pt x="17" y="290"/>
                      <a:pt x="13" y="291"/>
                    </a:cubicBezTo>
                    <a:cubicBezTo>
                      <a:pt x="10" y="291"/>
                      <a:pt x="11" y="286"/>
                      <a:pt x="10" y="286"/>
                    </a:cubicBezTo>
                    <a:cubicBezTo>
                      <a:pt x="7" y="286"/>
                      <a:pt x="8" y="291"/>
                      <a:pt x="10" y="290"/>
                    </a:cubicBezTo>
                    <a:cubicBezTo>
                      <a:pt x="8" y="293"/>
                      <a:pt x="15" y="295"/>
                      <a:pt x="11" y="298"/>
                    </a:cubicBezTo>
                    <a:cubicBezTo>
                      <a:pt x="9" y="300"/>
                      <a:pt x="0" y="297"/>
                      <a:pt x="6" y="302"/>
                    </a:cubicBezTo>
                    <a:cubicBezTo>
                      <a:pt x="9" y="306"/>
                      <a:pt x="4" y="308"/>
                      <a:pt x="6" y="312"/>
                    </a:cubicBezTo>
                    <a:cubicBezTo>
                      <a:pt x="7" y="313"/>
                      <a:pt x="9" y="315"/>
                      <a:pt x="9" y="316"/>
                    </a:cubicBezTo>
                    <a:cubicBezTo>
                      <a:pt x="9" y="318"/>
                      <a:pt x="6" y="319"/>
                      <a:pt x="5" y="320"/>
                    </a:cubicBezTo>
                    <a:cubicBezTo>
                      <a:pt x="29" y="320"/>
                      <a:pt x="54" y="320"/>
                      <a:pt x="78" y="320"/>
                    </a:cubicBezTo>
                    <a:cubicBezTo>
                      <a:pt x="90" y="320"/>
                      <a:pt x="102" y="320"/>
                      <a:pt x="115" y="320"/>
                    </a:cubicBezTo>
                    <a:cubicBezTo>
                      <a:pt x="118" y="320"/>
                      <a:pt x="121" y="319"/>
                      <a:pt x="121" y="322"/>
                    </a:cubicBezTo>
                    <a:cubicBezTo>
                      <a:pt x="121" y="323"/>
                      <a:pt x="120" y="325"/>
                      <a:pt x="120" y="326"/>
                    </a:cubicBezTo>
                    <a:cubicBezTo>
                      <a:pt x="119" y="327"/>
                      <a:pt x="119" y="328"/>
                      <a:pt x="118" y="330"/>
                    </a:cubicBezTo>
                    <a:cubicBezTo>
                      <a:pt x="118" y="330"/>
                      <a:pt x="119" y="331"/>
                      <a:pt x="119" y="332"/>
                    </a:cubicBezTo>
                    <a:cubicBezTo>
                      <a:pt x="118" y="332"/>
                      <a:pt x="118" y="331"/>
                      <a:pt x="118" y="332"/>
                    </a:cubicBezTo>
                    <a:cubicBezTo>
                      <a:pt x="118" y="333"/>
                      <a:pt x="118" y="334"/>
                      <a:pt x="118" y="335"/>
                    </a:cubicBezTo>
                    <a:cubicBezTo>
                      <a:pt x="118" y="335"/>
                      <a:pt x="117" y="335"/>
                      <a:pt x="117" y="334"/>
                    </a:cubicBezTo>
                    <a:cubicBezTo>
                      <a:pt x="117" y="336"/>
                      <a:pt x="117" y="336"/>
                      <a:pt x="116" y="336"/>
                    </a:cubicBezTo>
                    <a:cubicBezTo>
                      <a:pt x="116" y="336"/>
                      <a:pt x="116" y="336"/>
                      <a:pt x="117" y="336"/>
                    </a:cubicBezTo>
                    <a:cubicBezTo>
                      <a:pt x="115" y="338"/>
                      <a:pt x="116" y="338"/>
                      <a:pt x="115" y="341"/>
                    </a:cubicBezTo>
                    <a:cubicBezTo>
                      <a:pt x="115" y="343"/>
                      <a:pt x="114" y="344"/>
                      <a:pt x="114" y="346"/>
                    </a:cubicBezTo>
                    <a:cubicBezTo>
                      <a:pt x="114" y="348"/>
                      <a:pt x="115" y="347"/>
                      <a:pt x="115" y="348"/>
                    </a:cubicBezTo>
                    <a:cubicBezTo>
                      <a:pt x="115" y="349"/>
                      <a:pt x="115" y="350"/>
                      <a:pt x="115" y="351"/>
                    </a:cubicBezTo>
                    <a:cubicBezTo>
                      <a:pt x="115" y="352"/>
                      <a:pt x="116" y="355"/>
                      <a:pt x="117" y="355"/>
                    </a:cubicBezTo>
                    <a:cubicBezTo>
                      <a:pt x="115" y="356"/>
                      <a:pt x="123" y="362"/>
                      <a:pt x="124" y="364"/>
                    </a:cubicBezTo>
                    <a:cubicBezTo>
                      <a:pt x="125" y="366"/>
                      <a:pt x="124" y="368"/>
                      <a:pt x="125" y="371"/>
                    </a:cubicBezTo>
                    <a:cubicBezTo>
                      <a:pt x="127" y="374"/>
                      <a:pt x="127" y="374"/>
                      <a:pt x="126" y="377"/>
                    </a:cubicBezTo>
                    <a:cubicBezTo>
                      <a:pt x="128" y="378"/>
                      <a:pt x="127" y="384"/>
                      <a:pt x="131" y="386"/>
                    </a:cubicBezTo>
                    <a:cubicBezTo>
                      <a:pt x="132" y="386"/>
                      <a:pt x="133" y="384"/>
                      <a:pt x="133" y="385"/>
                    </a:cubicBezTo>
                    <a:cubicBezTo>
                      <a:pt x="134" y="386"/>
                      <a:pt x="135" y="385"/>
                      <a:pt x="136" y="386"/>
                    </a:cubicBezTo>
                    <a:cubicBezTo>
                      <a:pt x="136" y="386"/>
                      <a:pt x="139" y="384"/>
                      <a:pt x="137" y="386"/>
                    </a:cubicBezTo>
                    <a:cubicBezTo>
                      <a:pt x="138" y="386"/>
                      <a:pt x="138" y="386"/>
                      <a:pt x="139" y="385"/>
                    </a:cubicBezTo>
                    <a:cubicBezTo>
                      <a:pt x="138" y="384"/>
                      <a:pt x="140" y="380"/>
                      <a:pt x="141" y="379"/>
                    </a:cubicBezTo>
                    <a:cubicBezTo>
                      <a:pt x="142" y="378"/>
                      <a:pt x="147" y="376"/>
                      <a:pt x="145" y="374"/>
                    </a:cubicBezTo>
                    <a:cubicBezTo>
                      <a:pt x="145" y="372"/>
                      <a:pt x="142" y="374"/>
                      <a:pt x="143" y="372"/>
                    </a:cubicBezTo>
                    <a:cubicBezTo>
                      <a:pt x="144" y="371"/>
                      <a:pt x="147" y="369"/>
                      <a:pt x="147" y="371"/>
                    </a:cubicBezTo>
                    <a:cubicBezTo>
                      <a:pt x="147" y="371"/>
                      <a:pt x="148" y="371"/>
                      <a:pt x="149" y="371"/>
                    </a:cubicBezTo>
                    <a:cubicBezTo>
                      <a:pt x="149" y="371"/>
                      <a:pt x="148" y="372"/>
                      <a:pt x="148" y="372"/>
                    </a:cubicBezTo>
                    <a:cubicBezTo>
                      <a:pt x="149" y="372"/>
                      <a:pt x="150" y="373"/>
                      <a:pt x="150" y="373"/>
                    </a:cubicBezTo>
                    <a:cubicBezTo>
                      <a:pt x="148" y="373"/>
                      <a:pt x="146" y="377"/>
                      <a:pt x="151" y="375"/>
                    </a:cubicBezTo>
                    <a:cubicBezTo>
                      <a:pt x="154" y="374"/>
                      <a:pt x="157" y="373"/>
                      <a:pt x="160" y="371"/>
                    </a:cubicBezTo>
                    <a:cubicBezTo>
                      <a:pt x="160" y="371"/>
                      <a:pt x="160" y="372"/>
                      <a:pt x="160" y="372"/>
                    </a:cubicBezTo>
                    <a:cubicBezTo>
                      <a:pt x="160" y="372"/>
                      <a:pt x="160" y="372"/>
                      <a:pt x="160" y="372"/>
                    </a:cubicBezTo>
                    <a:cubicBezTo>
                      <a:pt x="160" y="372"/>
                      <a:pt x="160" y="372"/>
                      <a:pt x="160" y="372"/>
                    </a:cubicBezTo>
                    <a:cubicBezTo>
                      <a:pt x="159" y="369"/>
                      <a:pt x="172" y="369"/>
                      <a:pt x="174" y="369"/>
                    </a:cubicBezTo>
                    <a:cubicBezTo>
                      <a:pt x="175" y="366"/>
                      <a:pt x="171" y="367"/>
                      <a:pt x="170" y="367"/>
                    </a:cubicBezTo>
                    <a:cubicBezTo>
                      <a:pt x="169" y="367"/>
                      <a:pt x="167" y="367"/>
                      <a:pt x="167" y="367"/>
                    </a:cubicBezTo>
                    <a:cubicBezTo>
                      <a:pt x="166" y="367"/>
                      <a:pt x="166" y="365"/>
                      <a:pt x="167" y="367"/>
                    </a:cubicBezTo>
                    <a:cubicBezTo>
                      <a:pt x="168" y="366"/>
                      <a:pt x="170" y="366"/>
                      <a:pt x="171" y="366"/>
                    </a:cubicBezTo>
                    <a:cubicBezTo>
                      <a:pt x="171" y="366"/>
                      <a:pt x="173" y="366"/>
                      <a:pt x="173" y="366"/>
                    </a:cubicBezTo>
                    <a:cubicBezTo>
                      <a:pt x="174" y="366"/>
                      <a:pt x="175" y="365"/>
                      <a:pt x="176" y="366"/>
                    </a:cubicBezTo>
                    <a:cubicBezTo>
                      <a:pt x="176" y="366"/>
                      <a:pt x="175" y="366"/>
                      <a:pt x="175" y="366"/>
                    </a:cubicBezTo>
                    <a:cubicBezTo>
                      <a:pt x="175" y="366"/>
                      <a:pt x="175" y="366"/>
                      <a:pt x="174" y="366"/>
                    </a:cubicBezTo>
                    <a:cubicBezTo>
                      <a:pt x="176" y="368"/>
                      <a:pt x="177" y="369"/>
                      <a:pt x="179" y="369"/>
                    </a:cubicBezTo>
                    <a:cubicBezTo>
                      <a:pt x="179" y="370"/>
                      <a:pt x="178" y="369"/>
                      <a:pt x="177" y="369"/>
                    </a:cubicBezTo>
                    <a:cubicBezTo>
                      <a:pt x="179" y="371"/>
                      <a:pt x="181" y="373"/>
                      <a:pt x="184" y="373"/>
                    </a:cubicBezTo>
                    <a:cubicBezTo>
                      <a:pt x="184" y="373"/>
                      <a:pt x="188" y="371"/>
                      <a:pt x="188" y="371"/>
                    </a:cubicBezTo>
                    <a:cubicBezTo>
                      <a:pt x="189" y="370"/>
                      <a:pt x="189" y="370"/>
                      <a:pt x="190" y="369"/>
                    </a:cubicBezTo>
                    <a:cubicBezTo>
                      <a:pt x="190" y="369"/>
                      <a:pt x="190" y="370"/>
                      <a:pt x="190" y="371"/>
                    </a:cubicBezTo>
                    <a:cubicBezTo>
                      <a:pt x="190" y="371"/>
                      <a:pt x="190" y="370"/>
                      <a:pt x="190" y="370"/>
                    </a:cubicBezTo>
                    <a:cubicBezTo>
                      <a:pt x="191" y="370"/>
                      <a:pt x="190" y="371"/>
                      <a:pt x="190" y="371"/>
                    </a:cubicBezTo>
                    <a:cubicBezTo>
                      <a:pt x="191" y="371"/>
                      <a:pt x="191" y="371"/>
                      <a:pt x="192" y="371"/>
                    </a:cubicBezTo>
                    <a:cubicBezTo>
                      <a:pt x="190" y="373"/>
                      <a:pt x="194" y="372"/>
                      <a:pt x="195" y="373"/>
                    </a:cubicBezTo>
                    <a:cubicBezTo>
                      <a:pt x="195" y="373"/>
                      <a:pt x="195" y="373"/>
                      <a:pt x="195" y="373"/>
                    </a:cubicBezTo>
                    <a:cubicBezTo>
                      <a:pt x="196" y="374"/>
                      <a:pt x="197" y="375"/>
                      <a:pt x="198" y="374"/>
                    </a:cubicBezTo>
                    <a:cubicBezTo>
                      <a:pt x="200" y="373"/>
                      <a:pt x="199" y="372"/>
                      <a:pt x="200" y="372"/>
                    </a:cubicBezTo>
                    <a:cubicBezTo>
                      <a:pt x="201" y="371"/>
                      <a:pt x="202" y="372"/>
                      <a:pt x="202" y="373"/>
                    </a:cubicBezTo>
                    <a:cubicBezTo>
                      <a:pt x="203" y="372"/>
                      <a:pt x="201" y="370"/>
                      <a:pt x="202" y="369"/>
                    </a:cubicBezTo>
                    <a:cubicBezTo>
                      <a:pt x="202" y="344"/>
                      <a:pt x="201" y="319"/>
                      <a:pt x="200" y="294"/>
                    </a:cubicBezTo>
                    <a:cubicBezTo>
                      <a:pt x="199" y="281"/>
                      <a:pt x="199" y="269"/>
                      <a:pt x="198" y="257"/>
                    </a:cubicBezTo>
                    <a:cubicBezTo>
                      <a:pt x="198" y="246"/>
                      <a:pt x="199" y="234"/>
                      <a:pt x="200" y="223"/>
                    </a:cubicBezTo>
                    <a:cubicBezTo>
                      <a:pt x="205" y="174"/>
                      <a:pt x="209" y="125"/>
                      <a:pt x="214" y="77"/>
                    </a:cubicBezTo>
                    <a:cubicBezTo>
                      <a:pt x="215" y="65"/>
                      <a:pt x="216" y="53"/>
                      <a:pt x="217" y="41"/>
                    </a:cubicBezTo>
                    <a:cubicBezTo>
                      <a:pt x="218" y="35"/>
                      <a:pt x="219" y="30"/>
                      <a:pt x="219" y="24"/>
                    </a:cubicBezTo>
                    <a:cubicBezTo>
                      <a:pt x="219" y="21"/>
                      <a:pt x="222" y="10"/>
                      <a:pt x="220" y="8"/>
                    </a:cubicBezTo>
                  </a:path>
                </a:pathLst>
              </a:custGeom>
              <a:solidFill>
                <a:srgbClr val="DDDDDD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16" name="Freeform 1507"/>
              <p:cNvSpPr>
                <a:spLocks/>
              </p:cNvSpPr>
              <p:nvPr/>
            </p:nvSpPr>
            <p:spPr bwMode="auto">
              <a:xfrm>
                <a:off x="3550" y="2977"/>
                <a:ext cx="5" cy="3"/>
              </a:xfrm>
              <a:custGeom>
                <a:avLst/>
                <a:gdLst>
                  <a:gd name="T0" fmla="*/ 5 w 3"/>
                  <a:gd name="T1" fmla="*/ 2 h 2"/>
                  <a:gd name="T2" fmla="*/ 0 w 3"/>
                  <a:gd name="T3" fmla="*/ 0 h 2"/>
                  <a:gd name="T4" fmla="*/ 5 w 3"/>
                  <a:gd name="T5" fmla="*/ 3 h 2"/>
                  <a:gd name="T6" fmla="*/ 5 w 3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17" name="Freeform 1508"/>
              <p:cNvSpPr>
                <a:spLocks/>
              </p:cNvSpPr>
              <p:nvPr/>
            </p:nvSpPr>
            <p:spPr bwMode="auto">
              <a:xfrm>
                <a:off x="3557" y="2980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18" name="Freeform 1509"/>
              <p:cNvSpPr>
                <a:spLocks/>
              </p:cNvSpPr>
              <p:nvPr/>
            </p:nvSpPr>
            <p:spPr bwMode="auto">
              <a:xfrm>
                <a:off x="3561" y="2994"/>
                <a:ext cx="23" cy="6"/>
              </a:xfrm>
              <a:custGeom>
                <a:avLst/>
                <a:gdLst>
                  <a:gd name="T0" fmla="*/ 21 w 15"/>
                  <a:gd name="T1" fmla="*/ 3 h 4"/>
                  <a:gd name="T2" fmla="*/ 11 w 15"/>
                  <a:gd name="T3" fmla="*/ 2 h 4"/>
                  <a:gd name="T4" fmla="*/ 5 w 15"/>
                  <a:gd name="T5" fmla="*/ 0 h 4"/>
                  <a:gd name="T6" fmla="*/ 0 w 15"/>
                  <a:gd name="T7" fmla="*/ 0 h 4"/>
                  <a:gd name="T8" fmla="*/ 3 w 15"/>
                  <a:gd name="T9" fmla="*/ 2 h 4"/>
                  <a:gd name="T10" fmla="*/ 11 w 15"/>
                  <a:gd name="T11" fmla="*/ 3 h 4"/>
                  <a:gd name="T12" fmla="*/ 21 w 15"/>
                  <a:gd name="T13" fmla="*/ 3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"/>
                  <a:gd name="T22" fmla="*/ 0 h 4"/>
                  <a:gd name="T23" fmla="*/ 15 w 15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" h="4">
                    <a:moveTo>
                      <a:pt x="14" y="2"/>
                    </a:moveTo>
                    <a:cubicBezTo>
                      <a:pt x="12" y="3"/>
                      <a:pt x="9" y="2"/>
                      <a:pt x="7" y="1"/>
                    </a:cubicBezTo>
                    <a:cubicBezTo>
                      <a:pt x="6" y="1"/>
                      <a:pt x="4" y="1"/>
                      <a:pt x="3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4" y="0"/>
                      <a:pt x="6" y="2"/>
                      <a:pt x="7" y="2"/>
                    </a:cubicBezTo>
                    <a:cubicBezTo>
                      <a:pt x="8" y="2"/>
                      <a:pt x="15" y="4"/>
                      <a:pt x="14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19" name="Freeform 1510"/>
              <p:cNvSpPr>
                <a:spLocks/>
              </p:cNvSpPr>
              <p:nvPr/>
            </p:nvSpPr>
            <p:spPr bwMode="auto">
              <a:xfrm>
                <a:off x="3524" y="2994"/>
                <a:ext cx="9" cy="8"/>
              </a:xfrm>
              <a:custGeom>
                <a:avLst/>
                <a:gdLst>
                  <a:gd name="T0" fmla="*/ 8 w 6"/>
                  <a:gd name="T1" fmla="*/ 0 h 5"/>
                  <a:gd name="T2" fmla="*/ 0 w 6"/>
                  <a:gd name="T3" fmla="*/ 2 h 5"/>
                  <a:gd name="T4" fmla="*/ 6 w 6"/>
                  <a:gd name="T5" fmla="*/ 3 h 5"/>
                  <a:gd name="T6" fmla="*/ 5 w 6"/>
                  <a:gd name="T7" fmla="*/ 5 h 5"/>
                  <a:gd name="T8" fmla="*/ 6 w 6"/>
                  <a:gd name="T9" fmla="*/ 5 h 5"/>
                  <a:gd name="T10" fmla="*/ 5 w 6"/>
                  <a:gd name="T11" fmla="*/ 8 h 5"/>
                  <a:gd name="T12" fmla="*/ 8 w 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0"/>
                    </a:moveTo>
                    <a:cubicBezTo>
                      <a:pt x="5" y="3"/>
                      <a:pt x="2" y="1"/>
                      <a:pt x="0" y="1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4" y="4"/>
                      <a:pt x="6" y="1"/>
                      <a:pt x="5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0" name="Freeform 1511"/>
              <p:cNvSpPr>
                <a:spLocks/>
              </p:cNvSpPr>
              <p:nvPr/>
            </p:nvSpPr>
            <p:spPr bwMode="auto">
              <a:xfrm>
                <a:off x="3549" y="299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2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1" name="Freeform 1512"/>
              <p:cNvSpPr>
                <a:spLocks/>
              </p:cNvSpPr>
              <p:nvPr/>
            </p:nvSpPr>
            <p:spPr bwMode="auto">
              <a:xfrm>
                <a:off x="3541" y="2999"/>
                <a:ext cx="3" cy="1"/>
              </a:xfrm>
              <a:custGeom>
                <a:avLst/>
                <a:gdLst>
                  <a:gd name="T0" fmla="*/ 3 w 2"/>
                  <a:gd name="T1" fmla="*/ 0 h 1"/>
                  <a:gd name="T2" fmla="*/ 0 w 2"/>
                  <a:gd name="T3" fmla="*/ 0 h 1"/>
                  <a:gd name="T4" fmla="*/ 3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2" y="0"/>
                      <a:pt x="2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2" name="Freeform 1513"/>
              <p:cNvSpPr>
                <a:spLocks/>
              </p:cNvSpPr>
              <p:nvPr/>
            </p:nvSpPr>
            <p:spPr bwMode="auto">
              <a:xfrm>
                <a:off x="3493" y="30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3" name="Freeform 1514"/>
              <p:cNvSpPr>
                <a:spLocks/>
              </p:cNvSpPr>
              <p:nvPr/>
            </p:nvSpPr>
            <p:spPr bwMode="auto">
              <a:xfrm>
                <a:off x="3496" y="3007"/>
                <a:ext cx="5" cy="4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2 w 3"/>
                  <a:gd name="T5" fmla="*/ 0 h 3"/>
                  <a:gd name="T6" fmla="*/ 0 w 3"/>
                  <a:gd name="T7" fmla="*/ 1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3"/>
                  <a:gd name="T14" fmla="*/ 3 w 3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1"/>
                      <a:pt x="0" y="2"/>
                    </a:cubicBezTo>
                    <a:cubicBezTo>
                      <a:pt x="1" y="3"/>
                      <a:pt x="3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4" name="Freeform 1515"/>
              <p:cNvSpPr>
                <a:spLocks/>
              </p:cNvSpPr>
              <p:nvPr/>
            </p:nvSpPr>
            <p:spPr bwMode="auto">
              <a:xfrm>
                <a:off x="3493" y="30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5" name="Freeform 1516"/>
              <p:cNvSpPr>
                <a:spLocks/>
              </p:cNvSpPr>
              <p:nvPr/>
            </p:nvSpPr>
            <p:spPr bwMode="auto">
              <a:xfrm>
                <a:off x="3492" y="3015"/>
                <a:ext cx="4" cy="7"/>
              </a:xfrm>
              <a:custGeom>
                <a:avLst/>
                <a:gdLst>
                  <a:gd name="T0" fmla="*/ 1 w 3"/>
                  <a:gd name="T1" fmla="*/ 6 h 5"/>
                  <a:gd name="T2" fmla="*/ 3 w 3"/>
                  <a:gd name="T3" fmla="*/ 1 h 5"/>
                  <a:gd name="T4" fmla="*/ 1 w 3"/>
                  <a:gd name="T5" fmla="*/ 6 h 5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5"/>
                  <a:gd name="T11" fmla="*/ 3 w 3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5">
                    <a:moveTo>
                      <a:pt x="1" y="4"/>
                    </a:moveTo>
                    <a:cubicBezTo>
                      <a:pt x="1" y="5"/>
                      <a:pt x="3" y="3"/>
                      <a:pt x="2" y="1"/>
                    </a:cubicBezTo>
                    <a:cubicBezTo>
                      <a:pt x="0" y="0"/>
                      <a:pt x="0" y="3"/>
                      <a:pt x="1" y="4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26" name="Freeform 1517"/>
              <p:cNvSpPr>
                <a:spLocks/>
              </p:cNvSpPr>
              <p:nvPr/>
            </p:nvSpPr>
            <p:spPr bwMode="auto">
              <a:xfrm>
                <a:off x="3550" y="3017"/>
                <a:ext cx="3" cy="7"/>
              </a:xfrm>
              <a:custGeom>
                <a:avLst/>
                <a:gdLst>
                  <a:gd name="T0" fmla="*/ 0 w 2"/>
                  <a:gd name="T1" fmla="*/ 2 h 4"/>
                  <a:gd name="T2" fmla="*/ 3 w 2"/>
                  <a:gd name="T3" fmla="*/ 7 h 4"/>
                  <a:gd name="T4" fmla="*/ 0 w 2"/>
                  <a:gd name="T5" fmla="*/ 2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0" y="1"/>
                    </a:moveTo>
                    <a:cubicBezTo>
                      <a:pt x="1" y="2"/>
                      <a:pt x="1" y="3"/>
                      <a:pt x="2" y="4"/>
                    </a:cubicBez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727" name="Freeform 1520"/>
            <p:cNvSpPr>
              <a:spLocks/>
            </p:cNvSpPr>
            <p:nvPr/>
          </p:nvSpPr>
          <p:spPr bwMode="auto">
            <a:xfrm>
              <a:off x="3151" y="2624"/>
              <a:ext cx="421" cy="449"/>
            </a:xfrm>
            <a:custGeom>
              <a:avLst/>
              <a:gdLst>
                <a:gd name="T0" fmla="*/ 417 w 307"/>
                <a:gd name="T1" fmla="*/ 416 h 328"/>
                <a:gd name="T2" fmla="*/ 413 w 307"/>
                <a:gd name="T3" fmla="*/ 413 h 328"/>
                <a:gd name="T4" fmla="*/ 406 w 307"/>
                <a:gd name="T5" fmla="*/ 405 h 328"/>
                <a:gd name="T6" fmla="*/ 395 w 307"/>
                <a:gd name="T7" fmla="*/ 401 h 328"/>
                <a:gd name="T8" fmla="*/ 391 w 307"/>
                <a:gd name="T9" fmla="*/ 396 h 328"/>
                <a:gd name="T10" fmla="*/ 377 w 307"/>
                <a:gd name="T11" fmla="*/ 389 h 328"/>
                <a:gd name="T12" fmla="*/ 365 w 307"/>
                <a:gd name="T13" fmla="*/ 376 h 328"/>
                <a:gd name="T14" fmla="*/ 372 w 307"/>
                <a:gd name="T15" fmla="*/ 372 h 328"/>
                <a:gd name="T16" fmla="*/ 378 w 307"/>
                <a:gd name="T17" fmla="*/ 365 h 328"/>
                <a:gd name="T18" fmla="*/ 378 w 307"/>
                <a:gd name="T19" fmla="*/ 359 h 328"/>
                <a:gd name="T20" fmla="*/ 378 w 307"/>
                <a:gd name="T21" fmla="*/ 349 h 328"/>
                <a:gd name="T22" fmla="*/ 389 w 307"/>
                <a:gd name="T23" fmla="*/ 349 h 328"/>
                <a:gd name="T24" fmla="*/ 391 w 307"/>
                <a:gd name="T25" fmla="*/ 334 h 328"/>
                <a:gd name="T26" fmla="*/ 387 w 307"/>
                <a:gd name="T27" fmla="*/ 331 h 328"/>
                <a:gd name="T28" fmla="*/ 374 w 307"/>
                <a:gd name="T29" fmla="*/ 335 h 328"/>
                <a:gd name="T30" fmla="*/ 366 w 307"/>
                <a:gd name="T31" fmla="*/ 320 h 328"/>
                <a:gd name="T32" fmla="*/ 369 w 307"/>
                <a:gd name="T33" fmla="*/ 298 h 328"/>
                <a:gd name="T34" fmla="*/ 355 w 307"/>
                <a:gd name="T35" fmla="*/ 242 h 328"/>
                <a:gd name="T36" fmla="*/ 321 w 307"/>
                <a:gd name="T37" fmla="*/ 220 h 328"/>
                <a:gd name="T38" fmla="*/ 214 w 307"/>
                <a:gd name="T39" fmla="*/ 172 h 328"/>
                <a:gd name="T40" fmla="*/ 232 w 307"/>
                <a:gd name="T41" fmla="*/ 127 h 328"/>
                <a:gd name="T42" fmla="*/ 251 w 307"/>
                <a:gd name="T43" fmla="*/ 101 h 328"/>
                <a:gd name="T44" fmla="*/ 258 w 307"/>
                <a:gd name="T45" fmla="*/ 79 h 328"/>
                <a:gd name="T46" fmla="*/ 256 w 307"/>
                <a:gd name="T47" fmla="*/ 56 h 328"/>
                <a:gd name="T48" fmla="*/ 244 w 307"/>
                <a:gd name="T49" fmla="*/ 5 h 328"/>
                <a:gd name="T50" fmla="*/ 14 w 307"/>
                <a:gd name="T51" fmla="*/ 126 h 328"/>
                <a:gd name="T52" fmla="*/ 25 w 307"/>
                <a:gd name="T53" fmla="*/ 163 h 328"/>
                <a:gd name="T54" fmla="*/ 37 w 307"/>
                <a:gd name="T55" fmla="*/ 193 h 328"/>
                <a:gd name="T56" fmla="*/ 44 w 307"/>
                <a:gd name="T57" fmla="*/ 212 h 328"/>
                <a:gd name="T58" fmla="*/ 40 w 307"/>
                <a:gd name="T59" fmla="*/ 242 h 328"/>
                <a:gd name="T60" fmla="*/ 29 w 307"/>
                <a:gd name="T61" fmla="*/ 275 h 328"/>
                <a:gd name="T62" fmla="*/ 30 w 307"/>
                <a:gd name="T63" fmla="*/ 313 h 328"/>
                <a:gd name="T64" fmla="*/ 66 w 307"/>
                <a:gd name="T65" fmla="*/ 355 h 328"/>
                <a:gd name="T66" fmla="*/ 165 w 307"/>
                <a:gd name="T67" fmla="*/ 372 h 328"/>
                <a:gd name="T68" fmla="*/ 174 w 307"/>
                <a:gd name="T69" fmla="*/ 352 h 328"/>
                <a:gd name="T70" fmla="*/ 207 w 307"/>
                <a:gd name="T71" fmla="*/ 357 h 328"/>
                <a:gd name="T72" fmla="*/ 233 w 307"/>
                <a:gd name="T73" fmla="*/ 383 h 328"/>
                <a:gd name="T74" fmla="*/ 262 w 307"/>
                <a:gd name="T75" fmla="*/ 405 h 328"/>
                <a:gd name="T76" fmla="*/ 266 w 307"/>
                <a:gd name="T77" fmla="*/ 412 h 328"/>
                <a:gd name="T78" fmla="*/ 262 w 307"/>
                <a:gd name="T79" fmla="*/ 423 h 328"/>
                <a:gd name="T80" fmla="*/ 281 w 307"/>
                <a:gd name="T81" fmla="*/ 426 h 328"/>
                <a:gd name="T82" fmla="*/ 287 w 307"/>
                <a:gd name="T83" fmla="*/ 419 h 328"/>
                <a:gd name="T84" fmla="*/ 291 w 307"/>
                <a:gd name="T85" fmla="*/ 409 h 328"/>
                <a:gd name="T86" fmla="*/ 299 w 307"/>
                <a:gd name="T87" fmla="*/ 402 h 328"/>
                <a:gd name="T88" fmla="*/ 313 w 307"/>
                <a:gd name="T89" fmla="*/ 411 h 328"/>
                <a:gd name="T90" fmla="*/ 317 w 307"/>
                <a:gd name="T91" fmla="*/ 418 h 328"/>
                <a:gd name="T92" fmla="*/ 326 w 307"/>
                <a:gd name="T93" fmla="*/ 427 h 328"/>
                <a:gd name="T94" fmla="*/ 330 w 307"/>
                <a:gd name="T95" fmla="*/ 402 h 328"/>
                <a:gd name="T96" fmla="*/ 336 w 307"/>
                <a:gd name="T97" fmla="*/ 394 h 328"/>
                <a:gd name="T98" fmla="*/ 325 w 307"/>
                <a:gd name="T99" fmla="*/ 365 h 328"/>
                <a:gd name="T100" fmla="*/ 329 w 307"/>
                <a:gd name="T101" fmla="*/ 375 h 328"/>
                <a:gd name="T102" fmla="*/ 343 w 307"/>
                <a:gd name="T103" fmla="*/ 386 h 328"/>
                <a:gd name="T104" fmla="*/ 350 w 307"/>
                <a:gd name="T105" fmla="*/ 386 h 328"/>
                <a:gd name="T106" fmla="*/ 359 w 307"/>
                <a:gd name="T107" fmla="*/ 396 h 328"/>
                <a:gd name="T108" fmla="*/ 370 w 307"/>
                <a:gd name="T109" fmla="*/ 402 h 328"/>
                <a:gd name="T110" fmla="*/ 363 w 307"/>
                <a:gd name="T111" fmla="*/ 389 h 328"/>
                <a:gd name="T112" fmla="*/ 376 w 307"/>
                <a:gd name="T113" fmla="*/ 412 h 328"/>
                <a:gd name="T114" fmla="*/ 389 w 307"/>
                <a:gd name="T115" fmla="*/ 430 h 328"/>
                <a:gd name="T116" fmla="*/ 398 w 307"/>
                <a:gd name="T117" fmla="*/ 423 h 328"/>
                <a:gd name="T118" fmla="*/ 396 w 307"/>
                <a:gd name="T119" fmla="*/ 439 h 328"/>
                <a:gd name="T120" fmla="*/ 410 w 307"/>
                <a:gd name="T121" fmla="*/ 435 h 328"/>
                <a:gd name="T122" fmla="*/ 416 w 307"/>
                <a:gd name="T123" fmla="*/ 433 h 3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7"/>
                <a:gd name="T187" fmla="*/ 0 h 328"/>
                <a:gd name="T188" fmla="*/ 307 w 307"/>
                <a:gd name="T189" fmla="*/ 328 h 3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7" h="328">
                  <a:moveTo>
                    <a:pt x="307" y="310"/>
                  </a:moveTo>
                  <a:cubicBezTo>
                    <a:pt x="306" y="310"/>
                    <a:pt x="304" y="312"/>
                    <a:pt x="305" y="310"/>
                  </a:cubicBezTo>
                  <a:cubicBezTo>
                    <a:pt x="305" y="310"/>
                    <a:pt x="304" y="310"/>
                    <a:pt x="304" y="309"/>
                  </a:cubicBezTo>
                  <a:cubicBezTo>
                    <a:pt x="304" y="312"/>
                    <a:pt x="301" y="310"/>
                    <a:pt x="302" y="308"/>
                  </a:cubicBezTo>
                  <a:cubicBezTo>
                    <a:pt x="303" y="309"/>
                    <a:pt x="303" y="308"/>
                    <a:pt x="304" y="309"/>
                  </a:cubicBezTo>
                  <a:cubicBezTo>
                    <a:pt x="304" y="308"/>
                    <a:pt x="304" y="306"/>
                    <a:pt x="304" y="305"/>
                  </a:cubicBezTo>
                  <a:cubicBezTo>
                    <a:pt x="305" y="304"/>
                    <a:pt x="307" y="305"/>
                    <a:pt x="307" y="304"/>
                  </a:cubicBezTo>
                  <a:cubicBezTo>
                    <a:pt x="306" y="304"/>
                    <a:pt x="305" y="304"/>
                    <a:pt x="305" y="304"/>
                  </a:cubicBezTo>
                  <a:cubicBezTo>
                    <a:pt x="305" y="304"/>
                    <a:pt x="305" y="304"/>
                    <a:pt x="304" y="304"/>
                  </a:cubicBezTo>
                  <a:cubicBezTo>
                    <a:pt x="304" y="304"/>
                    <a:pt x="304" y="304"/>
                    <a:pt x="304" y="304"/>
                  </a:cubicBezTo>
                  <a:cubicBezTo>
                    <a:pt x="304" y="304"/>
                    <a:pt x="304" y="304"/>
                    <a:pt x="304" y="304"/>
                  </a:cubicBezTo>
                  <a:cubicBezTo>
                    <a:pt x="304" y="305"/>
                    <a:pt x="304" y="305"/>
                    <a:pt x="304" y="305"/>
                  </a:cubicBezTo>
                  <a:cubicBezTo>
                    <a:pt x="304" y="306"/>
                    <a:pt x="302" y="303"/>
                    <a:pt x="302" y="306"/>
                  </a:cubicBezTo>
                  <a:cubicBezTo>
                    <a:pt x="301" y="306"/>
                    <a:pt x="300" y="306"/>
                    <a:pt x="299" y="307"/>
                  </a:cubicBezTo>
                  <a:cubicBezTo>
                    <a:pt x="300" y="306"/>
                    <a:pt x="300" y="305"/>
                    <a:pt x="301" y="305"/>
                  </a:cubicBezTo>
                  <a:cubicBezTo>
                    <a:pt x="302" y="305"/>
                    <a:pt x="302" y="304"/>
                    <a:pt x="302" y="303"/>
                  </a:cubicBezTo>
                  <a:cubicBezTo>
                    <a:pt x="301" y="302"/>
                    <a:pt x="300" y="304"/>
                    <a:pt x="299" y="304"/>
                  </a:cubicBezTo>
                  <a:cubicBezTo>
                    <a:pt x="299" y="304"/>
                    <a:pt x="299" y="304"/>
                    <a:pt x="300" y="303"/>
                  </a:cubicBezTo>
                  <a:cubicBezTo>
                    <a:pt x="299" y="303"/>
                    <a:pt x="299" y="303"/>
                    <a:pt x="298" y="303"/>
                  </a:cubicBezTo>
                  <a:cubicBezTo>
                    <a:pt x="299" y="303"/>
                    <a:pt x="300" y="303"/>
                    <a:pt x="301" y="302"/>
                  </a:cubicBezTo>
                  <a:cubicBezTo>
                    <a:pt x="300" y="302"/>
                    <a:pt x="300" y="302"/>
                    <a:pt x="299" y="302"/>
                  </a:cubicBezTo>
                  <a:cubicBezTo>
                    <a:pt x="300" y="301"/>
                    <a:pt x="301" y="301"/>
                    <a:pt x="302" y="302"/>
                  </a:cubicBezTo>
                  <a:cubicBezTo>
                    <a:pt x="302" y="301"/>
                    <a:pt x="302" y="301"/>
                    <a:pt x="301" y="300"/>
                  </a:cubicBezTo>
                  <a:cubicBezTo>
                    <a:pt x="299" y="301"/>
                    <a:pt x="300" y="300"/>
                    <a:pt x="300" y="299"/>
                  </a:cubicBezTo>
                  <a:cubicBezTo>
                    <a:pt x="302" y="298"/>
                    <a:pt x="299" y="298"/>
                    <a:pt x="298" y="299"/>
                  </a:cubicBezTo>
                  <a:cubicBezTo>
                    <a:pt x="299" y="298"/>
                    <a:pt x="300" y="297"/>
                    <a:pt x="298" y="297"/>
                  </a:cubicBezTo>
                  <a:cubicBezTo>
                    <a:pt x="299" y="295"/>
                    <a:pt x="297" y="295"/>
                    <a:pt x="297" y="293"/>
                  </a:cubicBezTo>
                  <a:cubicBezTo>
                    <a:pt x="296" y="294"/>
                    <a:pt x="296" y="294"/>
                    <a:pt x="296" y="295"/>
                  </a:cubicBezTo>
                  <a:cubicBezTo>
                    <a:pt x="296" y="295"/>
                    <a:pt x="296" y="295"/>
                    <a:pt x="296" y="295"/>
                  </a:cubicBezTo>
                  <a:cubicBezTo>
                    <a:pt x="296" y="295"/>
                    <a:pt x="296" y="295"/>
                    <a:pt x="296" y="296"/>
                  </a:cubicBezTo>
                  <a:cubicBezTo>
                    <a:pt x="295" y="295"/>
                    <a:pt x="295" y="295"/>
                    <a:pt x="295" y="295"/>
                  </a:cubicBezTo>
                  <a:cubicBezTo>
                    <a:pt x="295" y="296"/>
                    <a:pt x="295" y="297"/>
                    <a:pt x="294" y="296"/>
                  </a:cubicBezTo>
                  <a:cubicBezTo>
                    <a:pt x="293" y="297"/>
                    <a:pt x="293" y="298"/>
                    <a:pt x="293" y="299"/>
                  </a:cubicBezTo>
                  <a:cubicBezTo>
                    <a:pt x="293" y="299"/>
                    <a:pt x="292" y="299"/>
                    <a:pt x="292" y="299"/>
                  </a:cubicBezTo>
                  <a:cubicBezTo>
                    <a:pt x="292" y="299"/>
                    <a:pt x="292" y="298"/>
                    <a:pt x="292" y="298"/>
                  </a:cubicBezTo>
                  <a:cubicBezTo>
                    <a:pt x="292" y="298"/>
                    <a:pt x="292" y="298"/>
                    <a:pt x="292" y="298"/>
                  </a:cubicBezTo>
                  <a:cubicBezTo>
                    <a:pt x="294" y="296"/>
                    <a:pt x="292" y="294"/>
                    <a:pt x="290" y="293"/>
                  </a:cubicBezTo>
                  <a:cubicBezTo>
                    <a:pt x="290" y="293"/>
                    <a:pt x="290" y="293"/>
                    <a:pt x="290" y="293"/>
                  </a:cubicBezTo>
                  <a:cubicBezTo>
                    <a:pt x="289" y="294"/>
                    <a:pt x="289" y="294"/>
                    <a:pt x="288" y="294"/>
                  </a:cubicBezTo>
                  <a:cubicBezTo>
                    <a:pt x="288" y="293"/>
                    <a:pt x="289" y="293"/>
                    <a:pt x="288" y="293"/>
                  </a:cubicBezTo>
                  <a:cubicBezTo>
                    <a:pt x="287" y="296"/>
                    <a:pt x="286" y="293"/>
                    <a:pt x="284" y="292"/>
                  </a:cubicBezTo>
                  <a:cubicBezTo>
                    <a:pt x="284" y="292"/>
                    <a:pt x="285" y="292"/>
                    <a:pt x="285" y="293"/>
                  </a:cubicBezTo>
                  <a:cubicBezTo>
                    <a:pt x="285" y="292"/>
                    <a:pt x="285" y="292"/>
                    <a:pt x="285" y="292"/>
                  </a:cubicBezTo>
                  <a:cubicBezTo>
                    <a:pt x="285" y="292"/>
                    <a:pt x="285" y="292"/>
                    <a:pt x="285" y="292"/>
                  </a:cubicBezTo>
                  <a:cubicBezTo>
                    <a:pt x="285" y="291"/>
                    <a:pt x="286" y="291"/>
                    <a:pt x="286" y="291"/>
                  </a:cubicBezTo>
                  <a:cubicBezTo>
                    <a:pt x="286" y="291"/>
                    <a:pt x="286" y="291"/>
                    <a:pt x="286" y="291"/>
                  </a:cubicBezTo>
                  <a:cubicBezTo>
                    <a:pt x="287" y="292"/>
                    <a:pt x="286" y="291"/>
                    <a:pt x="287" y="292"/>
                  </a:cubicBezTo>
                  <a:cubicBezTo>
                    <a:pt x="288" y="291"/>
                    <a:pt x="288" y="292"/>
                    <a:pt x="288" y="291"/>
                  </a:cubicBezTo>
                  <a:cubicBezTo>
                    <a:pt x="289" y="291"/>
                    <a:pt x="288" y="291"/>
                    <a:pt x="288" y="290"/>
                  </a:cubicBezTo>
                  <a:cubicBezTo>
                    <a:pt x="288" y="291"/>
                    <a:pt x="286" y="290"/>
                    <a:pt x="285" y="289"/>
                  </a:cubicBezTo>
                  <a:cubicBezTo>
                    <a:pt x="285" y="290"/>
                    <a:pt x="284" y="291"/>
                    <a:pt x="284" y="291"/>
                  </a:cubicBezTo>
                  <a:cubicBezTo>
                    <a:pt x="285" y="289"/>
                    <a:pt x="284" y="289"/>
                    <a:pt x="283" y="291"/>
                  </a:cubicBezTo>
                  <a:cubicBezTo>
                    <a:pt x="284" y="288"/>
                    <a:pt x="280" y="290"/>
                    <a:pt x="278" y="290"/>
                  </a:cubicBezTo>
                  <a:cubicBezTo>
                    <a:pt x="276" y="291"/>
                    <a:pt x="274" y="290"/>
                    <a:pt x="274" y="287"/>
                  </a:cubicBezTo>
                  <a:cubicBezTo>
                    <a:pt x="274" y="287"/>
                    <a:pt x="275" y="287"/>
                    <a:pt x="275" y="288"/>
                  </a:cubicBezTo>
                  <a:cubicBezTo>
                    <a:pt x="276" y="289"/>
                    <a:pt x="275" y="288"/>
                    <a:pt x="277" y="289"/>
                  </a:cubicBezTo>
                  <a:cubicBezTo>
                    <a:pt x="276" y="288"/>
                    <a:pt x="276" y="287"/>
                    <a:pt x="275" y="286"/>
                  </a:cubicBezTo>
                  <a:cubicBezTo>
                    <a:pt x="274" y="286"/>
                    <a:pt x="274" y="286"/>
                    <a:pt x="275" y="285"/>
                  </a:cubicBezTo>
                  <a:cubicBezTo>
                    <a:pt x="275" y="285"/>
                    <a:pt x="277" y="286"/>
                    <a:pt x="277" y="284"/>
                  </a:cubicBezTo>
                  <a:cubicBezTo>
                    <a:pt x="276" y="285"/>
                    <a:pt x="275" y="286"/>
                    <a:pt x="275" y="284"/>
                  </a:cubicBezTo>
                  <a:cubicBezTo>
                    <a:pt x="275" y="284"/>
                    <a:pt x="275" y="284"/>
                    <a:pt x="274" y="284"/>
                  </a:cubicBezTo>
                  <a:cubicBezTo>
                    <a:pt x="274" y="284"/>
                    <a:pt x="274" y="283"/>
                    <a:pt x="274" y="283"/>
                  </a:cubicBezTo>
                  <a:cubicBezTo>
                    <a:pt x="274" y="283"/>
                    <a:pt x="274" y="284"/>
                    <a:pt x="274" y="284"/>
                  </a:cubicBezTo>
                  <a:cubicBezTo>
                    <a:pt x="273" y="283"/>
                    <a:pt x="272" y="282"/>
                    <a:pt x="273" y="282"/>
                  </a:cubicBezTo>
                  <a:cubicBezTo>
                    <a:pt x="272" y="282"/>
                    <a:pt x="271" y="282"/>
                    <a:pt x="270" y="282"/>
                  </a:cubicBezTo>
                  <a:cubicBezTo>
                    <a:pt x="270" y="282"/>
                    <a:pt x="271" y="281"/>
                    <a:pt x="271" y="281"/>
                  </a:cubicBezTo>
                  <a:cubicBezTo>
                    <a:pt x="271" y="281"/>
                    <a:pt x="270" y="281"/>
                    <a:pt x="270" y="281"/>
                  </a:cubicBezTo>
                  <a:cubicBezTo>
                    <a:pt x="269" y="280"/>
                    <a:pt x="268" y="280"/>
                    <a:pt x="266" y="279"/>
                  </a:cubicBezTo>
                  <a:cubicBezTo>
                    <a:pt x="268" y="278"/>
                    <a:pt x="266" y="277"/>
                    <a:pt x="266" y="275"/>
                  </a:cubicBezTo>
                  <a:cubicBezTo>
                    <a:pt x="266" y="275"/>
                    <a:pt x="266" y="275"/>
                    <a:pt x="266" y="275"/>
                  </a:cubicBezTo>
                  <a:cubicBezTo>
                    <a:pt x="264" y="274"/>
                    <a:pt x="261" y="274"/>
                    <a:pt x="261" y="271"/>
                  </a:cubicBezTo>
                  <a:cubicBezTo>
                    <a:pt x="261" y="271"/>
                    <a:pt x="262" y="272"/>
                    <a:pt x="263" y="272"/>
                  </a:cubicBezTo>
                  <a:cubicBezTo>
                    <a:pt x="262" y="272"/>
                    <a:pt x="262" y="272"/>
                    <a:pt x="262" y="272"/>
                  </a:cubicBezTo>
                  <a:cubicBezTo>
                    <a:pt x="263" y="273"/>
                    <a:pt x="264" y="274"/>
                    <a:pt x="265" y="273"/>
                  </a:cubicBezTo>
                  <a:cubicBezTo>
                    <a:pt x="265" y="273"/>
                    <a:pt x="264" y="273"/>
                    <a:pt x="264" y="272"/>
                  </a:cubicBezTo>
                  <a:cubicBezTo>
                    <a:pt x="264" y="272"/>
                    <a:pt x="265" y="272"/>
                    <a:pt x="265" y="272"/>
                  </a:cubicBezTo>
                  <a:cubicBezTo>
                    <a:pt x="264" y="271"/>
                    <a:pt x="263" y="271"/>
                    <a:pt x="262" y="271"/>
                  </a:cubicBezTo>
                  <a:cubicBezTo>
                    <a:pt x="263" y="270"/>
                    <a:pt x="264" y="270"/>
                    <a:pt x="266" y="271"/>
                  </a:cubicBezTo>
                  <a:cubicBezTo>
                    <a:pt x="267" y="272"/>
                    <a:pt x="266" y="274"/>
                    <a:pt x="268" y="272"/>
                  </a:cubicBezTo>
                  <a:cubicBezTo>
                    <a:pt x="265" y="270"/>
                    <a:pt x="270" y="272"/>
                    <a:pt x="271" y="272"/>
                  </a:cubicBezTo>
                  <a:cubicBezTo>
                    <a:pt x="271" y="272"/>
                    <a:pt x="271" y="271"/>
                    <a:pt x="270" y="270"/>
                  </a:cubicBezTo>
                  <a:cubicBezTo>
                    <a:pt x="269" y="271"/>
                    <a:pt x="268" y="270"/>
                    <a:pt x="268" y="269"/>
                  </a:cubicBezTo>
                  <a:cubicBezTo>
                    <a:pt x="270" y="269"/>
                    <a:pt x="270" y="268"/>
                    <a:pt x="269" y="268"/>
                  </a:cubicBezTo>
                  <a:cubicBezTo>
                    <a:pt x="269" y="271"/>
                    <a:pt x="268" y="267"/>
                    <a:pt x="268" y="267"/>
                  </a:cubicBezTo>
                  <a:cubicBezTo>
                    <a:pt x="267" y="266"/>
                    <a:pt x="265" y="267"/>
                    <a:pt x="265" y="265"/>
                  </a:cubicBezTo>
                  <a:cubicBezTo>
                    <a:pt x="265" y="265"/>
                    <a:pt x="270" y="268"/>
                    <a:pt x="271" y="268"/>
                  </a:cubicBezTo>
                  <a:cubicBezTo>
                    <a:pt x="271" y="268"/>
                    <a:pt x="271" y="268"/>
                    <a:pt x="271" y="268"/>
                  </a:cubicBezTo>
                  <a:cubicBezTo>
                    <a:pt x="274" y="268"/>
                    <a:pt x="277" y="270"/>
                    <a:pt x="279" y="271"/>
                  </a:cubicBezTo>
                  <a:cubicBezTo>
                    <a:pt x="278" y="270"/>
                    <a:pt x="277" y="268"/>
                    <a:pt x="275" y="268"/>
                  </a:cubicBezTo>
                  <a:cubicBezTo>
                    <a:pt x="276" y="268"/>
                    <a:pt x="276" y="268"/>
                    <a:pt x="276" y="267"/>
                  </a:cubicBezTo>
                  <a:cubicBezTo>
                    <a:pt x="274" y="267"/>
                    <a:pt x="273" y="267"/>
                    <a:pt x="271" y="266"/>
                  </a:cubicBezTo>
                  <a:cubicBezTo>
                    <a:pt x="271" y="266"/>
                    <a:pt x="272" y="265"/>
                    <a:pt x="273" y="265"/>
                  </a:cubicBezTo>
                  <a:cubicBezTo>
                    <a:pt x="273" y="265"/>
                    <a:pt x="272" y="265"/>
                    <a:pt x="272" y="265"/>
                  </a:cubicBezTo>
                  <a:cubicBezTo>
                    <a:pt x="272" y="265"/>
                    <a:pt x="272" y="265"/>
                    <a:pt x="272" y="264"/>
                  </a:cubicBezTo>
                  <a:cubicBezTo>
                    <a:pt x="269" y="265"/>
                    <a:pt x="270" y="262"/>
                    <a:pt x="268" y="261"/>
                  </a:cubicBezTo>
                  <a:cubicBezTo>
                    <a:pt x="269" y="262"/>
                    <a:pt x="270" y="261"/>
                    <a:pt x="269" y="260"/>
                  </a:cubicBezTo>
                  <a:cubicBezTo>
                    <a:pt x="271" y="260"/>
                    <a:pt x="269" y="259"/>
                    <a:pt x="270" y="258"/>
                  </a:cubicBezTo>
                  <a:cubicBezTo>
                    <a:pt x="270" y="259"/>
                    <a:pt x="272" y="260"/>
                    <a:pt x="270" y="260"/>
                  </a:cubicBezTo>
                  <a:cubicBezTo>
                    <a:pt x="271" y="261"/>
                    <a:pt x="271" y="262"/>
                    <a:pt x="272" y="262"/>
                  </a:cubicBezTo>
                  <a:cubicBezTo>
                    <a:pt x="273" y="260"/>
                    <a:pt x="274" y="262"/>
                    <a:pt x="276" y="262"/>
                  </a:cubicBezTo>
                  <a:cubicBezTo>
                    <a:pt x="276" y="261"/>
                    <a:pt x="276" y="261"/>
                    <a:pt x="275" y="260"/>
                  </a:cubicBezTo>
                  <a:cubicBezTo>
                    <a:pt x="276" y="260"/>
                    <a:pt x="277" y="260"/>
                    <a:pt x="277" y="260"/>
                  </a:cubicBezTo>
                  <a:cubicBezTo>
                    <a:pt x="277" y="260"/>
                    <a:pt x="277" y="260"/>
                    <a:pt x="276" y="259"/>
                  </a:cubicBezTo>
                  <a:cubicBezTo>
                    <a:pt x="276" y="258"/>
                    <a:pt x="276" y="258"/>
                    <a:pt x="277" y="258"/>
                  </a:cubicBezTo>
                  <a:cubicBezTo>
                    <a:pt x="277" y="258"/>
                    <a:pt x="277" y="258"/>
                    <a:pt x="277" y="258"/>
                  </a:cubicBezTo>
                  <a:cubicBezTo>
                    <a:pt x="277" y="259"/>
                    <a:pt x="278" y="259"/>
                    <a:pt x="278" y="259"/>
                  </a:cubicBezTo>
                  <a:cubicBezTo>
                    <a:pt x="277" y="256"/>
                    <a:pt x="280" y="258"/>
                    <a:pt x="281" y="256"/>
                  </a:cubicBezTo>
                  <a:cubicBezTo>
                    <a:pt x="280" y="256"/>
                    <a:pt x="278" y="254"/>
                    <a:pt x="277" y="256"/>
                  </a:cubicBezTo>
                  <a:cubicBezTo>
                    <a:pt x="278" y="256"/>
                    <a:pt x="278" y="256"/>
                    <a:pt x="278" y="256"/>
                  </a:cubicBezTo>
                  <a:cubicBezTo>
                    <a:pt x="278" y="257"/>
                    <a:pt x="275" y="258"/>
                    <a:pt x="276" y="255"/>
                  </a:cubicBezTo>
                  <a:cubicBezTo>
                    <a:pt x="276" y="256"/>
                    <a:pt x="276" y="256"/>
                    <a:pt x="276" y="256"/>
                  </a:cubicBezTo>
                  <a:cubicBezTo>
                    <a:pt x="277" y="255"/>
                    <a:pt x="277" y="254"/>
                    <a:pt x="277" y="253"/>
                  </a:cubicBezTo>
                  <a:cubicBezTo>
                    <a:pt x="277" y="256"/>
                    <a:pt x="279" y="254"/>
                    <a:pt x="281" y="255"/>
                  </a:cubicBezTo>
                  <a:cubicBezTo>
                    <a:pt x="282" y="256"/>
                    <a:pt x="281" y="258"/>
                    <a:pt x="283" y="259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4" y="259"/>
                    <a:pt x="283" y="260"/>
                    <a:pt x="283" y="261"/>
                  </a:cubicBezTo>
                  <a:cubicBezTo>
                    <a:pt x="284" y="260"/>
                    <a:pt x="284" y="258"/>
                    <a:pt x="285" y="258"/>
                  </a:cubicBezTo>
                  <a:cubicBezTo>
                    <a:pt x="286" y="258"/>
                    <a:pt x="286" y="259"/>
                    <a:pt x="288" y="259"/>
                  </a:cubicBezTo>
                  <a:cubicBezTo>
                    <a:pt x="287" y="258"/>
                    <a:pt x="287" y="258"/>
                    <a:pt x="287" y="258"/>
                  </a:cubicBezTo>
                  <a:cubicBezTo>
                    <a:pt x="286" y="256"/>
                    <a:pt x="281" y="256"/>
                    <a:pt x="284" y="255"/>
                  </a:cubicBezTo>
                  <a:cubicBezTo>
                    <a:pt x="283" y="254"/>
                    <a:pt x="282" y="254"/>
                    <a:pt x="282" y="253"/>
                  </a:cubicBezTo>
                  <a:cubicBezTo>
                    <a:pt x="282" y="253"/>
                    <a:pt x="282" y="252"/>
                    <a:pt x="283" y="253"/>
                  </a:cubicBezTo>
                  <a:cubicBezTo>
                    <a:pt x="283" y="253"/>
                    <a:pt x="282" y="251"/>
                    <a:pt x="282" y="252"/>
                  </a:cubicBezTo>
                  <a:cubicBezTo>
                    <a:pt x="282" y="252"/>
                    <a:pt x="281" y="248"/>
                    <a:pt x="282" y="250"/>
                  </a:cubicBezTo>
                  <a:cubicBezTo>
                    <a:pt x="283" y="250"/>
                    <a:pt x="284" y="251"/>
                    <a:pt x="285" y="251"/>
                  </a:cubicBezTo>
                  <a:cubicBezTo>
                    <a:pt x="284" y="250"/>
                    <a:pt x="282" y="249"/>
                    <a:pt x="282" y="248"/>
                  </a:cubicBezTo>
                  <a:cubicBezTo>
                    <a:pt x="281" y="247"/>
                    <a:pt x="280" y="246"/>
                    <a:pt x="282" y="247"/>
                  </a:cubicBezTo>
                  <a:cubicBezTo>
                    <a:pt x="282" y="245"/>
                    <a:pt x="284" y="246"/>
                    <a:pt x="286" y="246"/>
                  </a:cubicBezTo>
                  <a:cubicBezTo>
                    <a:pt x="285" y="246"/>
                    <a:pt x="285" y="245"/>
                    <a:pt x="285" y="245"/>
                  </a:cubicBezTo>
                  <a:cubicBezTo>
                    <a:pt x="285" y="244"/>
                    <a:pt x="285" y="244"/>
                    <a:pt x="285" y="244"/>
                  </a:cubicBezTo>
                  <a:cubicBezTo>
                    <a:pt x="285" y="244"/>
                    <a:pt x="284" y="244"/>
                    <a:pt x="284" y="245"/>
                  </a:cubicBezTo>
                  <a:cubicBezTo>
                    <a:pt x="284" y="245"/>
                    <a:pt x="284" y="244"/>
                    <a:pt x="284" y="244"/>
                  </a:cubicBezTo>
                  <a:cubicBezTo>
                    <a:pt x="283" y="244"/>
                    <a:pt x="283" y="244"/>
                    <a:pt x="283" y="245"/>
                  </a:cubicBezTo>
                  <a:cubicBezTo>
                    <a:pt x="283" y="245"/>
                    <a:pt x="282" y="244"/>
                    <a:pt x="283" y="243"/>
                  </a:cubicBezTo>
                  <a:cubicBezTo>
                    <a:pt x="282" y="244"/>
                    <a:pt x="282" y="244"/>
                    <a:pt x="281" y="245"/>
                  </a:cubicBezTo>
                  <a:cubicBezTo>
                    <a:pt x="281" y="244"/>
                    <a:pt x="281" y="244"/>
                    <a:pt x="281" y="243"/>
                  </a:cubicBezTo>
                  <a:cubicBezTo>
                    <a:pt x="281" y="245"/>
                    <a:pt x="280" y="245"/>
                    <a:pt x="279" y="244"/>
                  </a:cubicBezTo>
                  <a:cubicBezTo>
                    <a:pt x="280" y="244"/>
                    <a:pt x="280" y="244"/>
                    <a:pt x="280" y="244"/>
                  </a:cubicBezTo>
                  <a:cubicBezTo>
                    <a:pt x="280" y="243"/>
                    <a:pt x="280" y="243"/>
                    <a:pt x="279" y="243"/>
                  </a:cubicBezTo>
                  <a:cubicBezTo>
                    <a:pt x="280" y="242"/>
                    <a:pt x="281" y="243"/>
                    <a:pt x="282" y="242"/>
                  </a:cubicBezTo>
                  <a:cubicBezTo>
                    <a:pt x="282" y="241"/>
                    <a:pt x="281" y="241"/>
                    <a:pt x="280" y="242"/>
                  </a:cubicBezTo>
                  <a:cubicBezTo>
                    <a:pt x="281" y="241"/>
                    <a:pt x="281" y="240"/>
                    <a:pt x="281" y="239"/>
                  </a:cubicBezTo>
                  <a:cubicBezTo>
                    <a:pt x="282" y="239"/>
                    <a:pt x="282" y="239"/>
                    <a:pt x="283" y="239"/>
                  </a:cubicBezTo>
                  <a:cubicBezTo>
                    <a:pt x="283" y="239"/>
                    <a:pt x="281" y="237"/>
                    <a:pt x="282" y="237"/>
                  </a:cubicBezTo>
                  <a:cubicBezTo>
                    <a:pt x="281" y="237"/>
                    <a:pt x="282" y="236"/>
                    <a:pt x="281" y="237"/>
                  </a:cubicBezTo>
                  <a:cubicBezTo>
                    <a:pt x="280" y="237"/>
                    <a:pt x="280" y="238"/>
                    <a:pt x="280" y="239"/>
                  </a:cubicBezTo>
                  <a:cubicBezTo>
                    <a:pt x="280" y="239"/>
                    <a:pt x="280" y="238"/>
                    <a:pt x="281" y="238"/>
                  </a:cubicBezTo>
                  <a:cubicBezTo>
                    <a:pt x="281" y="240"/>
                    <a:pt x="278" y="240"/>
                    <a:pt x="278" y="239"/>
                  </a:cubicBezTo>
                  <a:cubicBezTo>
                    <a:pt x="277" y="239"/>
                    <a:pt x="274" y="241"/>
                    <a:pt x="273" y="242"/>
                  </a:cubicBezTo>
                  <a:cubicBezTo>
                    <a:pt x="273" y="242"/>
                    <a:pt x="273" y="244"/>
                    <a:pt x="273" y="245"/>
                  </a:cubicBezTo>
                  <a:cubicBezTo>
                    <a:pt x="273" y="246"/>
                    <a:pt x="273" y="247"/>
                    <a:pt x="272" y="248"/>
                  </a:cubicBezTo>
                  <a:cubicBezTo>
                    <a:pt x="272" y="251"/>
                    <a:pt x="272" y="252"/>
                    <a:pt x="268" y="252"/>
                  </a:cubicBezTo>
                  <a:cubicBezTo>
                    <a:pt x="267" y="252"/>
                    <a:pt x="264" y="250"/>
                    <a:pt x="264" y="249"/>
                  </a:cubicBezTo>
                  <a:cubicBezTo>
                    <a:pt x="263" y="247"/>
                    <a:pt x="266" y="245"/>
                    <a:pt x="264" y="245"/>
                  </a:cubicBezTo>
                  <a:cubicBezTo>
                    <a:pt x="262" y="244"/>
                    <a:pt x="260" y="248"/>
                    <a:pt x="258" y="246"/>
                  </a:cubicBezTo>
                  <a:cubicBezTo>
                    <a:pt x="257" y="245"/>
                    <a:pt x="256" y="242"/>
                    <a:pt x="257" y="240"/>
                  </a:cubicBezTo>
                  <a:cubicBezTo>
                    <a:pt x="258" y="237"/>
                    <a:pt x="260" y="238"/>
                    <a:pt x="263" y="238"/>
                  </a:cubicBezTo>
                  <a:cubicBezTo>
                    <a:pt x="264" y="239"/>
                    <a:pt x="264" y="241"/>
                    <a:pt x="265" y="239"/>
                  </a:cubicBezTo>
                  <a:cubicBezTo>
                    <a:pt x="265" y="238"/>
                    <a:pt x="264" y="237"/>
                    <a:pt x="264" y="236"/>
                  </a:cubicBezTo>
                  <a:cubicBezTo>
                    <a:pt x="265" y="235"/>
                    <a:pt x="267" y="236"/>
                    <a:pt x="267" y="234"/>
                  </a:cubicBezTo>
                  <a:cubicBezTo>
                    <a:pt x="267" y="233"/>
                    <a:pt x="268" y="233"/>
                    <a:pt x="269" y="232"/>
                  </a:cubicBezTo>
                  <a:cubicBezTo>
                    <a:pt x="269" y="231"/>
                    <a:pt x="270" y="230"/>
                    <a:pt x="270" y="230"/>
                  </a:cubicBezTo>
                  <a:cubicBezTo>
                    <a:pt x="271" y="229"/>
                    <a:pt x="270" y="228"/>
                    <a:pt x="271" y="227"/>
                  </a:cubicBezTo>
                  <a:cubicBezTo>
                    <a:pt x="271" y="227"/>
                    <a:pt x="273" y="226"/>
                    <a:pt x="273" y="227"/>
                  </a:cubicBezTo>
                  <a:cubicBezTo>
                    <a:pt x="273" y="228"/>
                    <a:pt x="271" y="228"/>
                    <a:pt x="270" y="229"/>
                  </a:cubicBezTo>
                  <a:cubicBezTo>
                    <a:pt x="273" y="230"/>
                    <a:pt x="274" y="226"/>
                    <a:pt x="276" y="227"/>
                  </a:cubicBezTo>
                  <a:cubicBezTo>
                    <a:pt x="277" y="227"/>
                    <a:pt x="276" y="227"/>
                    <a:pt x="277" y="226"/>
                  </a:cubicBezTo>
                  <a:cubicBezTo>
                    <a:pt x="276" y="224"/>
                    <a:pt x="275" y="227"/>
                    <a:pt x="274" y="227"/>
                  </a:cubicBezTo>
                  <a:cubicBezTo>
                    <a:pt x="273" y="227"/>
                    <a:pt x="272" y="224"/>
                    <a:pt x="271" y="224"/>
                  </a:cubicBezTo>
                  <a:cubicBezTo>
                    <a:pt x="271" y="222"/>
                    <a:pt x="271" y="219"/>
                    <a:pt x="269" y="218"/>
                  </a:cubicBezTo>
                  <a:cubicBezTo>
                    <a:pt x="270" y="215"/>
                    <a:pt x="270" y="215"/>
                    <a:pt x="268" y="212"/>
                  </a:cubicBezTo>
                  <a:cubicBezTo>
                    <a:pt x="267" y="210"/>
                    <a:pt x="268" y="207"/>
                    <a:pt x="267" y="205"/>
                  </a:cubicBezTo>
                  <a:cubicBezTo>
                    <a:pt x="266" y="203"/>
                    <a:pt x="258" y="197"/>
                    <a:pt x="260" y="196"/>
                  </a:cubicBezTo>
                  <a:cubicBezTo>
                    <a:pt x="259" y="196"/>
                    <a:pt x="259" y="193"/>
                    <a:pt x="258" y="192"/>
                  </a:cubicBezTo>
                  <a:cubicBezTo>
                    <a:pt x="258" y="191"/>
                    <a:pt x="258" y="190"/>
                    <a:pt x="258" y="189"/>
                  </a:cubicBezTo>
                  <a:cubicBezTo>
                    <a:pt x="258" y="189"/>
                    <a:pt x="257" y="189"/>
                    <a:pt x="257" y="188"/>
                  </a:cubicBezTo>
                  <a:cubicBezTo>
                    <a:pt x="257" y="188"/>
                    <a:pt x="257" y="188"/>
                    <a:pt x="257" y="187"/>
                  </a:cubicBezTo>
                  <a:cubicBezTo>
                    <a:pt x="257" y="185"/>
                    <a:pt x="258" y="184"/>
                    <a:pt x="258" y="182"/>
                  </a:cubicBezTo>
                  <a:cubicBezTo>
                    <a:pt x="259" y="179"/>
                    <a:pt x="258" y="179"/>
                    <a:pt x="260" y="177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60" y="177"/>
                    <a:pt x="260" y="177"/>
                    <a:pt x="260" y="175"/>
                  </a:cubicBezTo>
                  <a:cubicBezTo>
                    <a:pt x="260" y="176"/>
                    <a:pt x="261" y="176"/>
                    <a:pt x="261" y="176"/>
                  </a:cubicBezTo>
                  <a:cubicBezTo>
                    <a:pt x="261" y="175"/>
                    <a:pt x="260" y="174"/>
                    <a:pt x="260" y="174"/>
                  </a:cubicBezTo>
                  <a:cubicBezTo>
                    <a:pt x="261" y="174"/>
                    <a:pt x="262" y="172"/>
                    <a:pt x="261" y="173"/>
                  </a:cubicBezTo>
                  <a:cubicBezTo>
                    <a:pt x="262" y="172"/>
                    <a:pt x="261" y="171"/>
                    <a:pt x="262" y="169"/>
                  </a:cubicBezTo>
                  <a:cubicBezTo>
                    <a:pt x="262" y="169"/>
                    <a:pt x="262" y="169"/>
                    <a:pt x="262" y="168"/>
                  </a:cubicBezTo>
                  <a:cubicBezTo>
                    <a:pt x="263" y="168"/>
                    <a:pt x="263" y="167"/>
                    <a:pt x="263" y="166"/>
                  </a:cubicBezTo>
                  <a:cubicBezTo>
                    <a:pt x="263" y="165"/>
                    <a:pt x="264" y="164"/>
                    <a:pt x="264" y="162"/>
                  </a:cubicBezTo>
                  <a:cubicBezTo>
                    <a:pt x="264" y="160"/>
                    <a:pt x="261" y="161"/>
                    <a:pt x="259" y="161"/>
                  </a:cubicBezTo>
                  <a:cubicBezTo>
                    <a:pt x="251" y="161"/>
                    <a:pt x="243" y="161"/>
                    <a:pt x="234" y="161"/>
                  </a:cubicBezTo>
                  <a:cubicBezTo>
                    <a:pt x="223" y="161"/>
                    <a:pt x="211" y="161"/>
                    <a:pt x="200" y="161"/>
                  </a:cubicBezTo>
                  <a:cubicBezTo>
                    <a:pt x="183" y="161"/>
                    <a:pt x="165" y="161"/>
                    <a:pt x="148" y="161"/>
                  </a:cubicBezTo>
                  <a:cubicBezTo>
                    <a:pt x="149" y="160"/>
                    <a:pt x="151" y="159"/>
                    <a:pt x="152" y="158"/>
                  </a:cubicBezTo>
                  <a:cubicBezTo>
                    <a:pt x="153" y="156"/>
                    <a:pt x="150" y="154"/>
                    <a:pt x="149" y="153"/>
                  </a:cubicBezTo>
                  <a:cubicBezTo>
                    <a:pt x="147" y="149"/>
                    <a:pt x="152" y="147"/>
                    <a:pt x="149" y="143"/>
                  </a:cubicBezTo>
                  <a:cubicBezTo>
                    <a:pt x="143" y="138"/>
                    <a:pt x="152" y="141"/>
                    <a:pt x="154" y="139"/>
                  </a:cubicBezTo>
                  <a:cubicBezTo>
                    <a:pt x="158" y="136"/>
                    <a:pt x="151" y="134"/>
                    <a:pt x="153" y="131"/>
                  </a:cubicBezTo>
                  <a:cubicBezTo>
                    <a:pt x="151" y="132"/>
                    <a:pt x="150" y="128"/>
                    <a:pt x="152" y="127"/>
                  </a:cubicBezTo>
                  <a:cubicBezTo>
                    <a:pt x="154" y="126"/>
                    <a:pt x="153" y="132"/>
                    <a:pt x="156" y="132"/>
                  </a:cubicBezTo>
                  <a:cubicBezTo>
                    <a:pt x="160" y="132"/>
                    <a:pt x="156" y="127"/>
                    <a:pt x="156" y="126"/>
                  </a:cubicBezTo>
                  <a:cubicBezTo>
                    <a:pt x="155" y="125"/>
                    <a:pt x="154" y="120"/>
                    <a:pt x="155" y="119"/>
                  </a:cubicBezTo>
                  <a:cubicBezTo>
                    <a:pt x="156" y="118"/>
                    <a:pt x="163" y="118"/>
                    <a:pt x="162" y="114"/>
                  </a:cubicBezTo>
                  <a:cubicBezTo>
                    <a:pt x="160" y="112"/>
                    <a:pt x="156" y="117"/>
                    <a:pt x="155" y="112"/>
                  </a:cubicBezTo>
                  <a:cubicBezTo>
                    <a:pt x="155" y="111"/>
                    <a:pt x="155" y="110"/>
                    <a:pt x="156" y="110"/>
                  </a:cubicBezTo>
                  <a:cubicBezTo>
                    <a:pt x="156" y="109"/>
                    <a:pt x="158" y="111"/>
                    <a:pt x="159" y="112"/>
                  </a:cubicBezTo>
                  <a:cubicBezTo>
                    <a:pt x="162" y="113"/>
                    <a:pt x="162" y="111"/>
                    <a:pt x="162" y="108"/>
                  </a:cubicBezTo>
                  <a:cubicBezTo>
                    <a:pt x="162" y="105"/>
                    <a:pt x="162" y="102"/>
                    <a:pt x="165" y="101"/>
                  </a:cubicBezTo>
                  <a:cubicBezTo>
                    <a:pt x="166" y="101"/>
                    <a:pt x="171" y="103"/>
                    <a:pt x="171" y="101"/>
                  </a:cubicBezTo>
                  <a:cubicBezTo>
                    <a:pt x="170" y="98"/>
                    <a:pt x="163" y="103"/>
                    <a:pt x="164" y="99"/>
                  </a:cubicBezTo>
                  <a:cubicBezTo>
                    <a:pt x="165" y="98"/>
                    <a:pt x="166" y="91"/>
                    <a:pt x="169" y="93"/>
                  </a:cubicBezTo>
                  <a:cubicBezTo>
                    <a:pt x="169" y="94"/>
                    <a:pt x="171" y="99"/>
                    <a:pt x="171" y="94"/>
                  </a:cubicBezTo>
                  <a:cubicBezTo>
                    <a:pt x="172" y="93"/>
                    <a:pt x="170" y="94"/>
                    <a:pt x="171" y="92"/>
                  </a:cubicBezTo>
                  <a:cubicBezTo>
                    <a:pt x="171" y="91"/>
                    <a:pt x="173" y="90"/>
                    <a:pt x="174" y="89"/>
                  </a:cubicBezTo>
                  <a:cubicBezTo>
                    <a:pt x="174" y="88"/>
                    <a:pt x="176" y="88"/>
                    <a:pt x="175" y="87"/>
                  </a:cubicBezTo>
                  <a:cubicBezTo>
                    <a:pt x="175" y="86"/>
                    <a:pt x="175" y="85"/>
                    <a:pt x="176" y="84"/>
                  </a:cubicBezTo>
                  <a:cubicBezTo>
                    <a:pt x="177" y="82"/>
                    <a:pt x="180" y="83"/>
                    <a:pt x="181" y="81"/>
                  </a:cubicBezTo>
                  <a:cubicBezTo>
                    <a:pt x="184" y="77"/>
                    <a:pt x="178" y="78"/>
                    <a:pt x="177" y="77"/>
                  </a:cubicBezTo>
                  <a:cubicBezTo>
                    <a:pt x="177" y="76"/>
                    <a:pt x="177" y="75"/>
                    <a:pt x="178" y="75"/>
                  </a:cubicBezTo>
                  <a:cubicBezTo>
                    <a:pt x="179" y="74"/>
                    <a:pt x="179" y="76"/>
                    <a:pt x="180" y="77"/>
                  </a:cubicBezTo>
                  <a:cubicBezTo>
                    <a:pt x="182" y="79"/>
                    <a:pt x="181" y="75"/>
                    <a:pt x="183" y="74"/>
                  </a:cubicBezTo>
                  <a:cubicBezTo>
                    <a:pt x="185" y="73"/>
                    <a:pt x="186" y="70"/>
                    <a:pt x="186" y="68"/>
                  </a:cubicBezTo>
                  <a:cubicBezTo>
                    <a:pt x="185" y="68"/>
                    <a:pt x="184" y="68"/>
                    <a:pt x="183" y="67"/>
                  </a:cubicBezTo>
                  <a:cubicBezTo>
                    <a:pt x="183" y="68"/>
                    <a:pt x="184" y="70"/>
                    <a:pt x="183" y="71"/>
                  </a:cubicBezTo>
                  <a:cubicBezTo>
                    <a:pt x="182" y="70"/>
                    <a:pt x="178" y="72"/>
                    <a:pt x="176" y="70"/>
                  </a:cubicBezTo>
                  <a:cubicBezTo>
                    <a:pt x="175" y="69"/>
                    <a:pt x="176" y="66"/>
                    <a:pt x="177" y="65"/>
                  </a:cubicBezTo>
                  <a:cubicBezTo>
                    <a:pt x="179" y="64"/>
                    <a:pt x="181" y="64"/>
                    <a:pt x="182" y="63"/>
                  </a:cubicBezTo>
                  <a:cubicBezTo>
                    <a:pt x="184" y="62"/>
                    <a:pt x="184" y="62"/>
                    <a:pt x="186" y="64"/>
                  </a:cubicBezTo>
                  <a:cubicBezTo>
                    <a:pt x="186" y="64"/>
                    <a:pt x="186" y="65"/>
                    <a:pt x="187" y="65"/>
                  </a:cubicBezTo>
                  <a:cubicBezTo>
                    <a:pt x="188" y="65"/>
                    <a:pt x="188" y="63"/>
                    <a:pt x="188" y="63"/>
                  </a:cubicBezTo>
                  <a:cubicBezTo>
                    <a:pt x="188" y="61"/>
                    <a:pt x="187" y="59"/>
                    <a:pt x="188" y="58"/>
                  </a:cubicBezTo>
                  <a:cubicBezTo>
                    <a:pt x="189" y="57"/>
                    <a:pt x="189" y="59"/>
                    <a:pt x="190" y="59"/>
                  </a:cubicBezTo>
                  <a:cubicBezTo>
                    <a:pt x="190" y="58"/>
                    <a:pt x="191" y="57"/>
                    <a:pt x="192" y="56"/>
                  </a:cubicBezTo>
                  <a:cubicBezTo>
                    <a:pt x="193" y="55"/>
                    <a:pt x="194" y="52"/>
                    <a:pt x="194" y="51"/>
                  </a:cubicBezTo>
                  <a:cubicBezTo>
                    <a:pt x="192" y="53"/>
                    <a:pt x="192" y="55"/>
                    <a:pt x="188" y="53"/>
                  </a:cubicBezTo>
                  <a:cubicBezTo>
                    <a:pt x="186" y="52"/>
                    <a:pt x="185" y="50"/>
                    <a:pt x="188" y="48"/>
                  </a:cubicBezTo>
                  <a:cubicBezTo>
                    <a:pt x="189" y="48"/>
                    <a:pt x="189" y="47"/>
                    <a:pt x="188" y="46"/>
                  </a:cubicBezTo>
                  <a:cubicBezTo>
                    <a:pt x="187" y="44"/>
                    <a:pt x="186" y="46"/>
                    <a:pt x="185" y="46"/>
                  </a:cubicBezTo>
                  <a:cubicBezTo>
                    <a:pt x="182" y="46"/>
                    <a:pt x="179" y="44"/>
                    <a:pt x="179" y="41"/>
                  </a:cubicBezTo>
                  <a:cubicBezTo>
                    <a:pt x="179" y="37"/>
                    <a:pt x="182" y="37"/>
                    <a:pt x="183" y="40"/>
                  </a:cubicBezTo>
                  <a:cubicBezTo>
                    <a:pt x="184" y="42"/>
                    <a:pt x="188" y="44"/>
                    <a:pt x="187" y="41"/>
                  </a:cubicBezTo>
                  <a:cubicBezTo>
                    <a:pt x="186" y="38"/>
                    <a:pt x="181" y="39"/>
                    <a:pt x="183" y="36"/>
                  </a:cubicBezTo>
                  <a:cubicBezTo>
                    <a:pt x="183" y="34"/>
                    <a:pt x="186" y="34"/>
                    <a:pt x="186" y="32"/>
                  </a:cubicBezTo>
                  <a:cubicBezTo>
                    <a:pt x="187" y="27"/>
                    <a:pt x="184" y="32"/>
                    <a:pt x="183" y="33"/>
                  </a:cubicBezTo>
                  <a:cubicBezTo>
                    <a:pt x="181" y="35"/>
                    <a:pt x="177" y="34"/>
                    <a:pt x="177" y="31"/>
                  </a:cubicBezTo>
                  <a:cubicBezTo>
                    <a:pt x="177" y="27"/>
                    <a:pt x="188" y="24"/>
                    <a:pt x="180" y="22"/>
                  </a:cubicBezTo>
                  <a:cubicBezTo>
                    <a:pt x="177" y="22"/>
                    <a:pt x="176" y="21"/>
                    <a:pt x="177" y="18"/>
                  </a:cubicBezTo>
                  <a:cubicBezTo>
                    <a:pt x="177" y="17"/>
                    <a:pt x="177" y="14"/>
                    <a:pt x="178" y="14"/>
                  </a:cubicBezTo>
                  <a:cubicBezTo>
                    <a:pt x="181" y="12"/>
                    <a:pt x="183" y="10"/>
                    <a:pt x="182" y="7"/>
                  </a:cubicBezTo>
                  <a:cubicBezTo>
                    <a:pt x="182" y="6"/>
                    <a:pt x="182" y="3"/>
                    <a:pt x="181" y="3"/>
                  </a:cubicBezTo>
                  <a:cubicBezTo>
                    <a:pt x="180" y="2"/>
                    <a:pt x="177" y="3"/>
                    <a:pt x="178" y="4"/>
                  </a:cubicBezTo>
                  <a:cubicBezTo>
                    <a:pt x="179" y="5"/>
                    <a:pt x="179" y="9"/>
                    <a:pt x="177" y="9"/>
                  </a:cubicBezTo>
                  <a:cubicBezTo>
                    <a:pt x="170" y="11"/>
                    <a:pt x="176" y="2"/>
                    <a:pt x="177" y="1"/>
                  </a:cubicBezTo>
                  <a:cubicBezTo>
                    <a:pt x="128" y="1"/>
                    <a:pt x="80" y="0"/>
                    <a:pt x="31" y="0"/>
                  </a:cubicBezTo>
                  <a:cubicBezTo>
                    <a:pt x="21" y="0"/>
                    <a:pt x="11" y="0"/>
                    <a:pt x="1" y="0"/>
                  </a:cubicBezTo>
                  <a:cubicBezTo>
                    <a:pt x="1" y="27"/>
                    <a:pt x="0" y="54"/>
                    <a:pt x="1" y="82"/>
                  </a:cubicBezTo>
                  <a:cubicBezTo>
                    <a:pt x="3" y="82"/>
                    <a:pt x="4" y="86"/>
                    <a:pt x="6" y="87"/>
                  </a:cubicBezTo>
                  <a:cubicBezTo>
                    <a:pt x="6" y="88"/>
                    <a:pt x="7" y="88"/>
                    <a:pt x="7" y="88"/>
                  </a:cubicBezTo>
                  <a:cubicBezTo>
                    <a:pt x="7" y="88"/>
                    <a:pt x="9" y="90"/>
                    <a:pt x="8" y="89"/>
                  </a:cubicBezTo>
                  <a:cubicBezTo>
                    <a:pt x="8" y="90"/>
                    <a:pt x="8" y="91"/>
                    <a:pt x="9" y="90"/>
                  </a:cubicBezTo>
                  <a:cubicBezTo>
                    <a:pt x="9" y="91"/>
                    <a:pt x="10" y="92"/>
                    <a:pt x="10" y="92"/>
                  </a:cubicBezTo>
                  <a:cubicBezTo>
                    <a:pt x="11" y="94"/>
                    <a:pt x="11" y="95"/>
                    <a:pt x="11" y="96"/>
                  </a:cubicBezTo>
                  <a:cubicBezTo>
                    <a:pt x="12" y="97"/>
                    <a:pt x="13" y="97"/>
                    <a:pt x="13" y="98"/>
                  </a:cubicBezTo>
                  <a:cubicBezTo>
                    <a:pt x="13" y="98"/>
                    <a:pt x="14" y="99"/>
                    <a:pt x="14" y="99"/>
                  </a:cubicBezTo>
                  <a:cubicBezTo>
                    <a:pt x="14" y="99"/>
                    <a:pt x="13" y="101"/>
                    <a:pt x="13" y="101"/>
                  </a:cubicBezTo>
                  <a:cubicBezTo>
                    <a:pt x="14" y="102"/>
                    <a:pt x="15" y="104"/>
                    <a:pt x="15" y="105"/>
                  </a:cubicBezTo>
                  <a:cubicBezTo>
                    <a:pt x="15" y="105"/>
                    <a:pt x="16" y="104"/>
                    <a:pt x="16" y="106"/>
                  </a:cubicBezTo>
                  <a:cubicBezTo>
                    <a:pt x="15" y="106"/>
                    <a:pt x="15" y="107"/>
                    <a:pt x="15" y="108"/>
                  </a:cubicBezTo>
                  <a:cubicBezTo>
                    <a:pt x="14" y="108"/>
                    <a:pt x="14" y="109"/>
                    <a:pt x="15" y="109"/>
                  </a:cubicBezTo>
                  <a:cubicBezTo>
                    <a:pt x="13" y="112"/>
                    <a:pt x="13" y="116"/>
                    <a:pt x="16" y="118"/>
                  </a:cubicBezTo>
                  <a:cubicBezTo>
                    <a:pt x="17" y="119"/>
                    <a:pt x="18" y="119"/>
                    <a:pt x="18" y="119"/>
                  </a:cubicBezTo>
                  <a:cubicBezTo>
                    <a:pt x="18" y="119"/>
                    <a:pt x="21" y="121"/>
                    <a:pt x="21" y="120"/>
                  </a:cubicBezTo>
                  <a:cubicBezTo>
                    <a:pt x="21" y="121"/>
                    <a:pt x="20" y="122"/>
                    <a:pt x="19" y="122"/>
                  </a:cubicBezTo>
                  <a:cubicBezTo>
                    <a:pt x="19" y="124"/>
                    <a:pt x="20" y="125"/>
                    <a:pt x="21" y="125"/>
                  </a:cubicBezTo>
                  <a:cubicBezTo>
                    <a:pt x="21" y="126"/>
                    <a:pt x="22" y="125"/>
                    <a:pt x="22" y="126"/>
                  </a:cubicBezTo>
                  <a:cubicBezTo>
                    <a:pt x="22" y="127"/>
                    <a:pt x="21" y="127"/>
                    <a:pt x="21" y="128"/>
                  </a:cubicBezTo>
                  <a:cubicBezTo>
                    <a:pt x="22" y="128"/>
                    <a:pt x="22" y="129"/>
                    <a:pt x="22" y="129"/>
                  </a:cubicBezTo>
                  <a:cubicBezTo>
                    <a:pt x="23" y="130"/>
                    <a:pt x="23" y="133"/>
                    <a:pt x="25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4" y="134"/>
                    <a:pt x="22" y="135"/>
                    <a:pt x="24" y="138"/>
                  </a:cubicBezTo>
                  <a:cubicBezTo>
                    <a:pt x="25" y="139"/>
                    <a:pt x="26" y="139"/>
                    <a:pt x="27" y="141"/>
                  </a:cubicBezTo>
                  <a:cubicBezTo>
                    <a:pt x="27" y="141"/>
                    <a:pt x="27" y="142"/>
                    <a:pt x="27" y="142"/>
                  </a:cubicBezTo>
                  <a:cubicBezTo>
                    <a:pt x="27" y="143"/>
                    <a:pt x="28" y="143"/>
                    <a:pt x="28" y="143"/>
                  </a:cubicBezTo>
                  <a:cubicBezTo>
                    <a:pt x="28" y="144"/>
                    <a:pt x="27" y="146"/>
                    <a:pt x="28" y="147"/>
                  </a:cubicBezTo>
                  <a:cubicBezTo>
                    <a:pt x="29" y="149"/>
                    <a:pt x="30" y="145"/>
                    <a:pt x="32" y="146"/>
                  </a:cubicBezTo>
                  <a:cubicBezTo>
                    <a:pt x="32" y="147"/>
                    <a:pt x="31" y="149"/>
                    <a:pt x="31" y="150"/>
                  </a:cubicBezTo>
                  <a:cubicBezTo>
                    <a:pt x="32" y="152"/>
                    <a:pt x="30" y="152"/>
                    <a:pt x="30" y="154"/>
                  </a:cubicBezTo>
                  <a:cubicBezTo>
                    <a:pt x="30" y="154"/>
                    <a:pt x="30" y="154"/>
                    <a:pt x="31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1" y="154"/>
                    <a:pt x="31" y="154"/>
                    <a:pt x="31" y="154"/>
                  </a:cubicBezTo>
                  <a:cubicBezTo>
                    <a:pt x="31" y="156"/>
                    <a:pt x="32" y="154"/>
                    <a:pt x="32" y="155"/>
                  </a:cubicBezTo>
                  <a:cubicBezTo>
                    <a:pt x="32" y="156"/>
                    <a:pt x="32" y="157"/>
                    <a:pt x="32" y="157"/>
                  </a:cubicBezTo>
                  <a:cubicBezTo>
                    <a:pt x="33" y="158"/>
                    <a:pt x="34" y="158"/>
                    <a:pt x="32" y="160"/>
                  </a:cubicBezTo>
                  <a:cubicBezTo>
                    <a:pt x="31" y="161"/>
                    <a:pt x="30" y="160"/>
                    <a:pt x="29" y="161"/>
                  </a:cubicBezTo>
                  <a:cubicBezTo>
                    <a:pt x="29" y="161"/>
                    <a:pt x="30" y="164"/>
                    <a:pt x="30" y="163"/>
                  </a:cubicBezTo>
                  <a:cubicBezTo>
                    <a:pt x="30" y="164"/>
                    <a:pt x="31" y="164"/>
                    <a:pt x="31" y="164"/>
                  </a:cubicBezTo>
                  <a:cubicBezTo>
                    <a:pt x="31" y="165"/>
                    <a:pt x="32" y="165"/>
                    <a:pt x="32" y="166"/>
                  </a:cubicBezTo>
                  <a:cubicBezTo>
                    <a:pt x="32" y="167"/>
                    <a:pt x="31" y="167"/>
                    <a:pt x="31" y="167"/>
                  </a:cubicBezTo>
                  <a:cubicBezTo>
                    <a:pt x="31" y="167"/>
                    <a:pt x="30" y="169"/>
                    <a:pt x="31" y="168"/>
                  </a:cubicBezTo>
                  <a:cubicBezTo>
                    <a:pt x="31" y="168"/>
                    <a:pt x="30" y="171"/>
                    <a:pt x="30" y="170"/>
                  </a:cubicBezTo>
                  <a:cubicBezTo>
                    <a:pt x="30" y="172"/>
                    <a:pt x="31" y="174"/>
                    <a:pt x="29" y="177"/>
                  </a:cubicBezTo>
                  <a:cubicBezTo>
                    <a:pt x="29" y="177"/>
                    <a:pt x="29" y="179"/>
                    <a:pt x="28" y="180"/>
                  </a:cubicBezTo>
                  <a:cubicBezTo>
                    <a:pt x="28" y="181"/>
                    <a:pt x="27" y="180"/>
                    <a:pt x="27" y="181"/>
                  </a:cubicBezTo>
                  <a:cubicBezTo>
                    <a:pt x="27" y="182"/>
                    <a:pt x="27" y="182"/>
                    <a:pt x="27" y="183"/>
                  </a:cubicBezTo>
                  <a:cubicBezTo>
                    <a:pt x="27" y="186"/>
                    <a:pt x="24" y="188"/>
                    <a:pt x="22" y="191"/>
                  </a:cubicBezTo>
                  <a:cubicBezTo>
                    <a:pt x="23" y="192"/>
                    <a:pt x="23" y="193"/>
                    <a:pt x="22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0" y="194"/>
                    <a:pt x="18" y="199"/>
                    <a:pt x="21" y="199"/>
                  </a:cubicBezTo>
                  <a:cubicBezTo>
                    <a:pt x="21" y="200"/>
                    <a:pt x="21" y="200"/>
                    <a:pt x="21" y="201"/>
                  </a:cubicBezTo>
                  <a:cubicBezTo>
                    <a:pt x="21" y="202"/>
                    <a:pt x="23" y="206"/>
                    <a:pt x="21" y="207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20" y="208"/>
                    <a:pt x="19" y="209"/>
                    <a:pt x="18" y="210"/>
                  </a:cubicBezTo>
                  <a:cubicBezTo>
                    <a:pt x="18" y="211"/>
                    <a:pt x="18" y="213"/>
                    <a:pt x="18" y="215"/>
                  </a:cubicBezTo>
                  <a:cubicBezTo>
                    <a:pt x="18" y="215"/>
                    <a:pt x="20" y="217"/>
                    <a:pt x="20" y="217"/>
                  </a:cubicBezTo>
                  <a:cubicBezTo>
                    <a:pt x="21" y="219"/>
                    <a:pt x="21" y="219"/>
                    <a:pt x="21" y="221"/>
                  </a:cubicBezTo>
                  <a:cubicBezTo>
                    <a:pt x="21" y="222"/>
                    <a:pt x="21" y="223"/>
                    <a:pt x="20" y="224"/>
                  </a:cubicBezTo>
                  <a:cubicBezTo>
                    <a:pt x="20" y="226"/>
                    <a:pt x="22" y="227"/>
                    <a:pt x="21" y="229"/>
                  </a:cubicBezTo>
                  <a:cubicBezTo>
                    <a:pt x="21" y="229"/>
                    <a:pt x="22" y="229"/>
                    <a:pt x="22" y="229"/>
                  </a:cubicBezTo>
                  <a:cubicBezTo>
                    <a:pt x="23" y="231"/>
                    <a:pt x="20" y="232"/>
                    <a:pt x="20" y="234"/>
                  </a:cubicBezTo>
                  <a:cubicBezTo>
                    <a:pt x="20" y="234"/>
                    <a:pt x="20" y="234"/>
                    <a:pt x="20" y="234"/>
                  </a:cubicBezTo>
                  <a:cubicBezTo>
                    <a:pt x="20" y="234"/>
                    <a:pt x="23" y="238"/>
                    <a:pt x="21" y="236"/>
                  </a:cubicBezTo>
                  <a:cubicBezTo>
                    <a:pt x="20" y="238"/>
                    <a:pt x="18" y="240"/>
                    <a:pt x="17" y="242"/>
                  </a:cubicBezTo>
                  <a:cubicBezTo>
                    <a:pt x="15" y="244"/>
                    <a:pt x="15" y="247"/>
                    <a:pt x="14" y="250"/>
                  </a:cubicBezTo>
                  <a:cubicBezTo>
                    <a:pt x="11" y="254"/>
                    <a:pt x="7" y="254"/>
                    <a:pt x="9" y="259"/>
                  </a:cubicBezTo>
                  <a:cubicBezTo>
                    <a:pt x="10" y="261"/>
                    <a:pt x="12" y="263"/>
                    <a:pt x="13" y="266"/>
                  </a:cubicBezTo>
                  <a:cubicBezTo>
                    <a:pt x="16" y="260"/>
                    <a:pt x="25" y="261"/>
                    <a:pt x="31" y="260"/>
                  </a:cubicBezTo>
                  <a:cubicBezTo>
                    <a:pt x="35" y="260"/>
                    <a:pt x="38" y="260"/>
                    <a:pt x="41" y="260"/>
                  </a:cubicBezTo>
                  <a:cubicBezTo>
                    <a:pt x="44" y="260"/>
                    <a:pt x="45" y="259"/>
                    <a:pt x="48" y="259"/>
                  </a:cubicBezTo>
                  <a:cubicBezTo>
                    <a:pt x="57" y="258"/>
                    <a:pt x="68" y="265"/>
                    <a:pt x="76" y="270"/>
                  </a:cubicBezTo>
                  <a:cubicBezTo>
                    <a:pt x="80" y="272"/>
                    <a:pt x="84" y="273"/>
                    <a:pt x="88" y="275"/>
                  </a:cubicBezTo>
                  <a:cubicBezTo>
                    <a:pt x="93" y="277"/>
                    <a:pt x="100" y="277"/>
                    <a:pt x="105" y="278"/>
                  </a:cubicBezTo>
                  <a:cubicBezTo>
                    <a:pt x="111" y="280"/>
                    <a:pt x="113" y="274"/>
                    <a:pt x="119" y="274"/>
                  </a:cubicBezTo>
                  <a:cubicBezTo>
                    <a:pt x="120" y="274"/>
                    <a:pt x="121" y="275"/>
                    <a:pt x="122" y="274"/>
                  </a:cubicBezTo>
                  <a:cubicBezTo>
                    <a:pt x="123" y="274"/>
                    <a:pt x="122" y="274"/>
                    <a:pt x="122" y="274"/>
                  </a:cubicBezTo>
                  <a:cubicBezTo>
                    <a:pt x="123" y="273"/>
                    <a:pt x="120" y="274"/>
                    <a:pt x="122" y="273"/>
                  </a:cubicBezTo>
                  <a:cubicBezTo>
                    <a:pt x="123" y="272"/>
                    <a:pt x="124" y="272"/>
                    <a:pt x="125" y="272"/>
                  </a:cubicBezTo>
                  <a:cubicBezTo>
                    <a:pt x="124" y="270"/>
                    <a:pt x="122" y="272"/>
                    <a:pt x="119" y="272"/>
                  </a:cubicBezTo>
                  <a:cubicBezTo>
                    <a:pt x="119" y="272"/>
                    <a:pt x="119" y="272"/>
                    <a:pt x="120" y="272"/>
                  </a:cubicBezTo>
                  <a:cubicBezTo>
                    <a:pt x="119" y="272"/>
                    <a:pt x="117" y="269"/>
                    <a:pt x="117" y="267"/>
                  </a:cubicBezTo>
                  <a:cubicBezTo>
                    <a:pt x="118" y="265"/>
                    <a:pt x="121" y="266"/>
                    <a:pt x="117" y="265"/>
                  </a:cubicBezTo>
                  <a:cubicBezTo>
                    <a:pt x="116" y="265"/>
                    <a:pt x="114" y="265"/>
                    <a:pt x="113" y="263"/>
                  </a:cubicBezTo>
                  <a:cubicBezTo>
                    <a:pt x="112" y="260"/>
                    <a:pt x="114" y="261"/>
                    <a:pt x="115" y="262"/>
                  </a:cubicBezTo>
                  <a:cubicBezTo>
                    <a:pt x="115" y="261"/>
                    <a:pt x="115" y="260"/>
                    <a:pt x="116" y="261"/>
                  </a:cubicBezTo>
                  <a:cubicBezTo>
                    <a:pt x="116" y="260"/>
                    <a:pt x="117" y="259"/>
                    <a:pt x="118" y="261"/>
                  </a:cubicBezTo>
                  <a:cubicBezTo>
                    <a:pt x="118" y="262"/>
                    <a:pt x="117" y="263"/>
                    <a:pt x="116" y="264"/>
                  </a:cubicBezTo>
                  <a:cubicBezTo>
                    <a:pt x="118" y="263"/>
                    <a:pt x="119" y="261"/>
                    <a:pt x="121" y="261"/>
                  </a:cubicBezTo>
                  <a:cubicBezTo>
                    <a:pt x="122" y="260"/>
                    <a:pt x="124" y="259"/>
                    <a:pt x="125" y="258"/>
                  </a:cubicBezTo>
                  <a:cubicBezTo>
                    <a:pt x="126" y="258"/>
                    <a:pt x="126" y="258"/>
                    <a:pt x="127" y="257"/>
                  </a:cubicBezTo>
                  <a:cubicBezTo>
                    <a:pt x="127" y="257"/>
                    <a:pt x="126" y="256"/>
                    <a:pt x="127" y="255"/>
                  </a:cubicBezTo>
                  <a:cubicBezTo>
                    <a:pt x="129" y="253"/>
                    <a:pt x="130" y="256"/>
                    <a:pt x="128" y="255"/>
                  </a:cubicBezTo>
                  <a:cubicBezTo>
                    <a:pt x="130" y="258"/>
                    <a:pt x="132" y="253"/>
                    <a:pt x="135" y="255"/>
                  </a:cubicBezTo>
                  <a:cubicBezTo>
                    <a:pt x="136" y="255"/>
                    <a:pt x="137" y="256"/>
                    <a:pt x="136" y="258"/>
                  </a:cubicBezTo>
                  <a:cubicBezTo>
                    <a:pt x="136" y="260"/>
                    <a:pt x="134" y="259"/>
                    <a:pt x="135" y="257"/>
                  </a:cubicBezTo>
                  <a:cubicBezTo>
                    <a:pt x="134" y="258"/>
                    <a:pt x="133" y="260"/>
                    <a:pt x="133" y="262"/>
                  </a:cubicBezTo>
                  <a:cubicBezTo>
                    <a:pt x="136" y="261"/>
                    <a:pt x="133" y="264"/>
                    <a:pt x="133" y="264"/>
                  </a:cubicBezTo>
                  <a:cubicBezTo>
                    <a:pt x="136" y="265"/>
                    <a:pt x="138" y="262"/>
                    <a:pt x="141" y="261"/>
                  </a:cubicBezTo>
                  <a:cubicBezTo>
                    <a:pt x="142" y="261"/>
                    <a:pt x="149" y="263"/>
                    <a:pt x="149" y="260"/>
                  </a:cubicBezTo>
                  <a:cubicBezTo>
                    <a:pt x="150" y="260"/>
                    <a:pt x="151" y="260"/>
                    <a:pt x="151" y="261"/>
                  </a:cubicBezTo>
                  <a:cubicBezTo>
                    <a:pt x="150" y="262"/>
                    <a:pt x="150" y="261"/>
                    <a:pt x="149" y="262"/>
                  </a:cubicBezTo>
                  <a:cubicBezTo>
                    <a:pt x="148" y="262"/>
                    <a:pt x="149" y="264"/>
                    <a:pt x="149" y="265"/>
                  </a:cubicBezTo>
                  <a:cubicBezTo>
                    <a:pt x="148" y="267"/>
                    <a:pt x="149" y="269"/>
                    <a:pt x="147" y="270"/>
                  </a:cubicBezTo>
                  <a:cubicBezTo>
                    <a:pt x="150" y="272"/>
                    <a:pt x="152" y="268"/>
                    <a:pt x="153" y="272"/>
                  </a:cubicBezTo>
                  <a:cubicBezTo>
                    <a:pt x="154" y="275"/>
                    <a:pt x="155" y="277"/>
                    <a:pt x="153" y="280"/>
                  </a:cubicBezTo>
                  <a:cubicBezTo>
                    <a:pt x="154" y="279"/>
                    <a:pt x="161" y="276"/>
                    <a:pt x="161" y="277"/>
                  </a:cubicBezTo>
                  <a:cubicBezTo>
                    <a:pt x="162" y="279"/>
                    <a:pt x="159" y="280"/>
                    <a:pt x="163" y="280"/>
                  </a:cubicBezTo>
                  <a:cubicBezTo>
                    <a:pt x="163" y="280"/>
                    <a:pt x="165" y="280"/>
                    <a:pt x="165" y="280"/>
                  </a:cubicBezTo>
                  <a:cubicBezTo>
                    <a:pt x="166" y="281"/>
                    <a:pt x="164" y="281"/>
                    <a:pt x="166" y="282"/>
                  </a:cubicBezTo>
                  <a:cubicBezTo>
                    <a:pt x="168" y="283"/>
                    <a:pt x="168" y="280"/>
                    <a:pt x="170" y="280"/>
                  </a:cubicBezTo>
                  <a:cubicBezTo>
                    <a:pt x="171" y="281"/>
                    <a:pt x="170" y="283"/>
                    <a:pt x="171" y="284"/>
                  </a:cubicBezTo>
                  <a:cubicBezTo>
                    <a:pt x="172" y="287"/>
                    <a:pt x="174" y="286"/>
                    <a:pt x="173" y="289"/>
                  </a:cubicBezTo>
                  <a:cubicBezTo>
                    <a:pt x="175" y="289"/>
                    <a:pt x="174" y="291"/>
                    <a:pt x="175" y="292"/>
                  </a:cubicBezTo>
                  <a:cubicBezTo>
                    <a:pt x="176" y="292"/>
                    <a:pt x="177" y="293"/>
                    <a:pt x="177" y="294"/>
                  </a:cubicBezTo>
                  <a:cubicBezTo>
                    <a:pt x="179" y="295"/>
                    <a:pt x="179" y="299"/>
                    <a:pt x="181" y="297"/>
                  </a:cubicBezTo>
                  <a:cubicBezTo>
                    <a:pt x="181" y="295"/>
                    <a:pt x="181" y="291"/>
                    <a:pt x="184" y="293"/>
                  </a:cubicBezTo>
                  <a:cubicBezTo>
                    <a:pt x="187" y="295"/>
                    <a:pt x="182" y="294"/>
                    <a:pt x="183" y="297"/>
                  </a:cubicBezTo>
                  <a:cubicBezTo>
                    <a:pt x="185" y="297"/>
                    <a:pt x="186" y="296"/>
                    <a:pt x="187" y="295"/>
                  </a:cubicBezTo>
                  <a:cubicBezTo>
                    <a:pt x="187" y="295"/>
                    <a:pt x="187" y="295"/>
                    <a:pt x="187" y="295"/>
                  </a:cubicBezTo>
                  <a:cubicBezTo>
                    <a:pt x="189" y="294"/>
                    <a:pt x="190" y="294"/>
                    <a:pt x="191" y="296"/>
                  </a:cubicBezTo>
                  <a:cubicBezTo>
                    <a:pt x="191" y="297"/>
                    <a:pt x="191" y="297"/>
                    <a:pt x="191" y="298"/>
                  </a:cubicBezTo>
                  <a:cubicBezTo>
                    <a:pt x="191" y="297"/>
                    <a:pt x="192" y="298"/>
                    <a:pt x="193" y="297"/>
                  </a:cubicBezTo>
                  <a:cubicBezTo>
                    <a:pt x="193" y="299"/>
                    <a:pt x="192" y="299"/>
                    <a:pt x="191" y="299"/>
                  </a:cubicBezTo>
                  <a:cubicBezTo>
                    <a:pt x="191" y="299"/>
                    <a:pt x="191" y="300"/>
                    <a:pt x="191" y="300"/>
                  </a:cubicBezTo>
                  <a:cubicBezTo>
                    <a:pt x="191" y="300"/>
                    <a:pt x="191" y="300"/>
                    <a:pt x="192" y="300"/>
                  </a:cubicBezTo>
                  <a:cubicBezTo>
                    <a:pt x="192" y="300"/>
                    <a:pt x="192" y="300"/>
                    <a:pt x="191" y="301"/>
                  </a:cubicBezTo>
                  <a:cubicBezTo>
                    <a:pt x="192" y="301"/>
                    <a:pt x="192" y="300"/>
                    <a:pt x="193" y="300"/>
                  </a:cubicBezTo>
                  <a:cubicBezTo>
                    <a:pt x="193" y="300"/>
                    <a:pt x="193" y="300"/>
                    <a:pt x="194" y="300"/>
                  </a:cubicBezTo>
                  <a:cubicBezTo>
                    <a:pt x="194" y="301"/>
                    <a:pt x="194" y="301"/>
                    <a:pt x="194" y="301"/>
                  </a:cubicBezTo>
                  <a:cubicBezTo>
                    <a:pt x="194" y="301"/>
                    <a:pt x="194" y="301"/>
                    <a:pt x="194" y="301"/>
                  </a:cubicBezTo>
                  <a:cubicBezTo>
                    <a:pt x="195" y="301"/>
                    <a:pt x="194" y="301"/>
                    <a:pt x="195" y="301"/>
                  </a:cubicBezTo>
                  <a:cubicBezTo>
                    <a:pt x="195" y="301"/>
                    <a:pt x="195" y="301"/>
                    <a:pt x="195" y="301"/>
                  </a:cubicBezTo>
                  <a:cubicBezTo>
                    <a:pt x="196" y="302"/>
                    <a:pt x="198" y="298"/>
                    <a:pt x="196" y="302"/>
                  </a:cubicBezTo>
                  <a:cubicBezTo>
                    <a:pt x="197" y="302"/>
                    <a:pt x="197" y="302"/>
                    <a:pt x="198" y="302"/>
                  </a:cubicBezTo>
                  <a:cubicBezTo>
                    <a:pt x="198" y="303"/>
                    <a:pt x="200" y="303"/>
                    <a:pt x="198" y="304"/>
                  </a:cubicBezTo>
                  <a:cubicBezTo>
                    <a:pt x="197" y="305"/>
                    <a:pt x="196" y="305"/>
                    <a:pt x="198" y="303"/>
                  </a:cubicBezTo>
                  <a:cubicBezTo>
                    <a:pt x="196" y="303"/>
                    <a:pt x="196" y="303"/>
                    <a:pt x="196" y="304"/>
                  </a:cubicBezTo>
                  <a:cubicBezTo>
                    <a:pt x="195" y="305"/>
                    <a:pt x="194" y="306"/>
                    <a:pt x="195" y="304"/>
                  </a:cubicBezTo>
                  <a:cubicBezTo>
                    <a:pt x="194" y="304"/>
                    <a:pt x="191" y="305"/>
                    <a:pt x="191" y="307"/>
                  </a:cubicBezTo>
                  <a:cubicBezTo>
                    <a:pt x="190" y="308"/>
                    <a:pt x="190" y="308"/>
                    <a:pt x="191" y="309"/>
                  </a:cubicBezTo>
                  <a:cubicBezTo>
                    <a:pt x="192" y="310"/>
                    <a:pt x="194" y="309"/>
                    <a:pt x="193" y="310"/>
                  </a:cubicBezTo>
                  <a:cubicBezTo>
                    <a:pt x="193" y="312"/>
                    <a:pt x="195" y="312"/>
                    <a:pt x="194" y="310"/>
                  </a:cubicBezTo>
                  <a:cubicBezTo>
                    <a:pt x="198" y="311"/>
                    <a:pt x="195" y="307"/>
                    <a:pt x="196" y="306"/>
                  </a:cubicBezTo>
                  <a:cubicBezTo>
                    <a:pt x="196" y="309"/>
                    <a:pt x="202" y="309"/>
                    <a:pt x="199" y="310"/>
                  </a:cubicBezTo>
                  <a:cubicBezTo>
                    <a:pt x="198" y="309"/>
                    <a:pt x="198" y="310"/>
                    <a:pt x="198" y="312"/>
                  </a:cubicBezTo>
                  <a:cubicBezTo>
                    <a:pt x="200" y="310"/>
                    <a:pt x="199" y="312"/>
                    <a:pt x="201" y="313"/>
                  </a:cubicBezTo>
                  <a:cubicBezTo>
                    <a:pt x="201" y="312"/>
                    <a:pt x="201" y="312"/>
                    <a:pt x="201" y="311"/>
                  </a:cubicBezTo>
                  <a:cubicBezTo>
                    <a:pt x="203" y="314"/>
                    <a:pt x="204" y="307"/>
                    <a:pt x="205" y="309"/>
                  </a:cubicBezTo>
                  <a:cubicBezTo>
                    <a:pt x="206" y="310"/>
                    <a:pt x="204" y="310"/>
                    <a:pt x="204" y="311"/>
                  </a:cubicBezTo>
                  <a:cubicBezTo>
                    <a:pt x="203" y="312"/>
                    <a:pt x="204" y="312"/>
                    <a:pt x="205" y="311"/>
                  </a:cubicBezTo>
                  <a:cubicBezTo>
                    <a:pt x="205" y="311"/>
                    <a:pt x="205" y="311"/>
                    <a:pt x="205" y="311"/>
                  </a:cubicBezTo>
                  <a:cubicBezTo>
                    <a:pt x="205" y="311"/>
                    <a:pt x="205" y="311"/>
                    <a:pt x="206" y="310"/>
                  </a:cubicBezTo>
                  <a:cubicBezTo>
                    <a:pt x="208" y="312"/>
                    <a:pt x="205" y="305"/>
                    <a:pt x="205" y="309"/>
                  </a:cubicBezTo>
                  <a:cubicBezTo>
                    <a:pt x="205" y="308"/>
                    <a:pt x="205" y="307"/>
                    <a:pt x="205" y="306"/>
                  </a:cubicBezTo>
                  <a:cubicBezTo>
                    <a:pt x="205" y="305"/>
                    <a:pt x="204" y="305"/>
                    <a:pt x="206" y="307"/>
                  </a:cubicBezTo>
                  <a:cubicBezTo>
                    <a:pt x="207" y="308"/>
                    <a:pt x="207" y="309"/>
                    <a:pt x="208" y="311"/>
                  </a:cubicBezTo>
                  <a:cubicBezTo>
                    <a:pt x="209" y="309"/>
                    <a:pt x="207" y="307"/>
                    <a:pt x="207" y="305"/>
                  </a:cubicBezTo>
                  <a:cubicBezTo>
                    <a:pt x="208" y="306"/>
                    <a:pt x="208" y="307"/>
                    <a:pt x="209" y="308"/>
                  </a:cubicBezTo>
                  <a:cubicBezTo>
                    <a:pt x="209" y="307"/>
                    <a:pt x="208" y="305"/>
                    <a:pt x="207" y="304"/>
                  </a:cubicBezTo>
                  <a:cubicBezTo>
                    <a:pt x="208" y="305"/>
                    <a:pt x="208" y="305"/>
                    <a:pt x="209" y="306"/>
                  </a:cubicBezTo>
                  <a:cubicBezTo>
                    <a:pt x="208" y="304"/>
                    <a:pt x="205" y="301"/>
                    <a:pt x="206" y="299"/>
                  </a:cubicBezTo>
                  <a:cubicBezTo>
                    <a:pt x="206" y="300"/>
                    <a:pt x="208" y="300"/>
                    <a:pt x="208" y="301"/>
                  </a:cubicBezTo>
                  <a:cubicBezTo>
                    <a:pt x="209" y="302"/>
                    <a:pt x="208" y="303"/>
                    <a:pt x="209" y="305"/>
                  </a:cubicBezTo>
                  <a:cubicBezTo>
                    <a:pt x="209" y="304"/>
                    <a:pt x="209" y="302"/>
                    <a:pt x="209" y="301"/>
                  </a:cubicBezTo>
                  <a:cubicBezTo>
                    <a:pt x="210" y="302"/>
                    <a:pt x="210" y="304"/>
                    <a:pt x="211" y="305"/>
                  </a:cubicBezTo>
                  <a:cubicBezTo>
                    <a:pt x="211" y="304"/>
                    <a:pt x="211" y="304"/>
                    <a:pt x="211" y="303"/>
                  </a:cubicBezTo>
                  <a:cubicBezTo>
                    <a:pt x="213" y="305"/>
                    <a:pt x="211" y="303"/>
                    <a:pt x="210" y="302"/>
                  </a:cubicBezTo>
                  <a:cubicBezTo>
                    <a:pt x="210" y="302"/>
                    <a:pt x="208" y="301"/>
                    <a:pt x="209" y="301"/>
                  </a:cubicBezTo>
                  <a:cubicBezTo>
                    <a:pt x="210" y="300"/>
                    <a:pt x="211" y="302"/>
                    <a:pt x="211" y="302"/>
                  </a:cubicBezTo>
                  <a:cubicBezTo>
                    <a:pt x="211" y="302"/>
                    <a:pt x="213" y="300"/>
                    <a:pt x="212" y="299"/>
                  </a:cubicBezTo>
                  <a:cubicBezTo>
                    <a:pt x="211" y="298"/>
                    <a:pt x="209" y="299"/>
                    <a:pt x="210" y="296"/>
                  </a:cubicBezTo>
                  <a:cubicBezTo>
                    <a:pt x="210" y="297"/>
                    <a:pt x="211" y="297"/>
                    <a:pt x="211" y="298"/>
                  </a:cubicBezTo>
                  <a:cubicBezTo>
                    <a:pt x="211" y="297"/>
                    <a:pt x="211" y="295"/>
                    <a:pt x="213" y="296"/>
                  </a:cubicBezTo>
                  <a:cubicBezTo>
                    <a:pt x="211" y="298"/>
                    <a:pt x="214" y="299"/>
                    <a:pt x="215" y="298"/>
                  </a:cubicBezTo>
                  <a:cubicBezTo>
                    <a:pt x="215" y="298"/>
                    <a:pt x="215" y="298"/>
                    <a:pt x="215" y="299"/>
                  </a:cubicBezTo>
                  <a:cubicBezTo>
                    <a:pt x="215" y="299"/>
                    <a:pt x="216" y="299"/>
                    <a:pt x="216" y="299"/>
                  </a:cubicBezTo>
                  <a:cubicBezTo>
                    <a:pt x="215" y="298"/>
                    <a:pt x="215" y="297"/>
                    <a:pt x="216" y="297"/>
                  </a:cubicBezTo>
                  <a:cubicBezTo>
                    <a:pt x="216" y="296"/>
                    <a:pt x="215" y="294"/>
                    <a:pt x="216" y="293"/>
                  </a:cubicBezTo>
                  <a:cubicBezTo>
                    <a:pt x="216" y="293"/>
                    <a:pt x="215" y="293"/>
                    <a:pt x="217" y="293"/>
                  </a:cubicBezTo>
                  <a:cubicBezTo>
                    <a:pt x="216" y="293"/>
                    <a:pt x="218" y="294"/>
                    <a:pt x="218" y="294"/>
                  </a:cubicBezTo>
                  <a:cubicBezTo>
                    <a:pt x="218" y="295"/>
                    <a:pt x="217" y="297"/>
                    <a:pt x="217" y="298"/>
                  </a:cubicBezTo>
                  <a:cubicBezTo>
                    <a:pt x="218" y="299"/>
                    <a:pt x="220" y="297"/>
                    <a:pt x="220" y="296"/>
                  </a:cubicBezTo>
                  <a:cubicBezTo>
                    <a:pt x="220" y="295"/>
                    <a:pt x="218" y="292"/>
                    <a:pt x="221" y="293"/>
                  </a:cubicBezTo>
                  <a:cubicBezTo>
                    <a:pt x="222" y="293"/>
                    <a:pt x="220" y="296"/>
                    <a:pt x="222" y="296"/>
                  </a:cubicBezTo>
                  <a:cubicBezTo>
                    <a:pt x="223" y="295"/>
                    <a:pt x="223" y="301"/>
                    <a:pt x="224" y="302"/>
                  </a:cubicBezTo>
                  <a:cubicBezTo>
                    <a:pt x="224" y="301"/>
                    <a:pt x="224" y="301"/>
                    <a:pt x="224" y="300"/>
                  </a:cubicBezTo>
                  <a:cubicBezTo>
                    <a:pt x="225" y="299"/>
                    <a:pt x="224" y="297"/>
                    <a:pt x="227" y="297"/>
                  </a:cubicBezTo>
                  <a:cubicBezTo>
                    <a:pt x="228" y="297"/>
                    <a:pt x="226" y="298"/>
                    <a:pt x="226" y="298"/>
                  </a:cubicBezTo>
                  <a:cubicBezTo>
                    <a:pt x="227" y="299"/>
                    <a:pt x="227" y="299"/>
                    <a:pt x="228" y="298"/>
                  </a:cubicBezTo>
                  <a:cubicBezTo>
                    <a:pt x="227" y="299"/>
                    <a:pt x="228" y="299"/>
                    <a:pt x="228" y="300"/>
                  </a:cubicBezTo>
                  <a:cubicBezTo>
                    <a:pt x="228" y="300"/>
                    <a:pt x="228" y="299"/>
                    <a:pt x="228" y="299"/>
                  </a:cubicBezTo>
                  <a:cubicBezTo>
                    <a:pt x="228" y="300"/>
                    <a:pt x="229" y="300"/>
                    <a:pt x="229" y="301"/>
                  </a:cubicBezTo>
                  <a:cubicBezTo>
                    <a:pt x="229" y="300"/>
                    <a:pt x="229" y="300"/>
                    <a:pt x="229" y="299"/>
                  </a:cubicBezTo>
                  <a:cubicBezTo>
                    <a:pt x="230" y="300"/>
                    <a:pt x="229" y="302"/>
                    <a:pt x="230" y="303"/>
                  </a:cubicBezTo>
                  <a:cubicBezTo>
                    <a:pt x="231" y="302"/>
                    <a:pt x="229" y="300"/>
                    <a:pt x="231" y="300"/>
                  </a:cubicBezTo>
                  <a:cubicBezTo>
                    <a:pt x="232" y="300"/>
                    <a:pt x="232" y="302"/>
                    <a:pt x="232" y="303"/>
                  </a:cubicBezTo>
                  <a:cubicBezTo>
                    <a:pt x="234" y="300"/>
                    <a:pt x="232" y="304"/>
                    <a:pt x="232" y="304"/>
                  </a:cubicBezTo>
                  <a:cubicBezTo>
                    <a:pt x="231" y="304"/>
                    <a:pt x="231" y="304"/>
                    <a:pt x="232" y="305"/>
                  </a:cubicBezTo>
                  <a:cubicBezTo>
                    <a:pt x="232" y="305"/>
                    <a:pt x="232" y="306"/>
                    <a:pt x="232" y="307"/>
                  </a:cubicBezTo>
                  <a:cubicBezTo>
                    <a:pt x="231" y="306"/>
                    <a:pt x="231" y="307"/>
                    <a:pt x="231" y="305"/>
                  </a:cubicBezTo>
                  <a:cubicBezTo>
                    <a:pt x="230" y="307"/>
                    <a:pt x="231" y="307"/>
                    <a:pt x="232" y="308"/>
                  </a:cubicBezTo>
                  <a:cubicBezTo>
                    <a:pt x="231" y="308"/>
                    <a:pt x="230" y="308"/>
                    <a:pt x="231" y="309"/>
                  </a:cubicBezTo>
                  <a:cubicBezTo>
                    <a:pt x="231" y="308"/>
                    <a:pt x="232" y="308"/>
                    <a:pt x="232" y="309"/>
                  </a:cubicBezTo>
                  <a:cubicBezTo>
                    <a:pt x="232" y="309"/>
                    <a:pt x="231" y="310"/>
                    <a:pt x="231" y="310"/>
                  </a:cubicBezTo>
                  <a:cubicBezTo>
                    <a:pt x="233" y="310"/>
                    <a:pt x="234" y="311"/>
                    <a:pt x="233" y="312"/>
                  </a:cubicBezTo>
                  <a:cubicBezTo>
                    <a:pt x="233" y="312"/>
                    <a:pt x="233" y="313"/>
                    <a:pt x="232" y="313"/>
                  </a:cubicBezTo>
                  <a:cubicBezTo>
                    <a:pt x="233" y="313"/>
                    <a:pt x="233" y="313"/>
                    <a:pt x="233" y="314"/>
                  </a:cubicBezTo>
                  <a:cubicBezTo>
                    <a:pt x="232" y="314"/>
                    <a:pt x="231" y="314"/>
                    <a:pt x="231" y="315"/>
                  </a:cubicBezTo>
                  <a:cubicBezTo>
                    <a:pt x="233" y="314"/>
                    <a:pt x="235" y="314"/>
                    <a:pt x="237" y="313"/>
                  </a:cubicBezTo>
                  <a:cubicBezTo>
                    <a:pt x="237" y="312"/>
                    <a:pt x="237" y="311"/>
                    <a:pt x="238" y="312"/>
                  </a:cubicBezTo>
                  <a:cubicBezTo>
                    <a:pt x="240" y="311"/>
                    <a:pt x="243" y="309"/>
                    <a:pt x="244" y="306"/>
                  </a:cubicBezTo>
                  <a:cubicBezTo>
                    <a:pt x="244" y="306"/>
                    <a:pt x="244" y="307"/>
                    <a:pt x="244" y="307"/>
                  </a:cubicBezTo>
                  <a:cubicBezTo>
                    <a:pt x="244" y="306"/>
                    <a:pt x="245" y="305"/>
                    <a:pt x="244" y="304"/>
                  </a:cubicBezTo>
                  <a:cubicBezTo>
                    <a:pt x="243" y="305"/>
                    <a:pt x="242" y="305"/>
                    <a:pt x="241" y="303"/>
                  </a:cubicBezTo>
                  <a:cubicBezTo>
                    <a:pt x="242" y="303"/>
                    <a:pt x="242" y="303"/>
                    <a:pt x="243" y="303"/>
                  </a:cubicBezTo>
                  <a:cubicBezTo>
                    <a:pt x="242" y="302"/>
                    <a:pt x="242" y="302"/>
                    <a:pt x="242" y="301"/>
                  </a:cubicBezTo>
                  <a:cubicBezTo>
                    <a:pt x="242" y="301"/>
                    <a:pt x="241" y="298"/>
                    <a:pt x="242" y="299"/>
                  </a:cubicBezTo>
                  <a:cubicBezTo>
                    <a:pt x="241" y="298"/>
                    <a:pt x="240" y="298"/>
                    <a:pt x="240" y="297"/>
                  </a:cubicBezTo>
                  <a:cubicBezTo>
                    <a:pt x="240" y="295"/>
                    <a:pt x="240" y="295"/>
                    <a:pt x="241" y="297"/>
                  </a:cubicBezTo>
                  <a:cubicBezTo>
                    <a:pt x="242" y="296"/>
                    <a:pt x="241" y="294"/>
                    <a:pt x="241" y="294"/>
                  </a:cubicBezTo>
                  <a:cubicBezTo>
                    <a:pt x="242" y="294"/>
                    <a:pt x="243" y="295"/>
                    <a:pt x="244" y="296"/>
                  </a:cubicBezTo>
                  <a:cubicBezTo>
                    <a:pt x="242" y="296"/>
                    <a:pt x="243" y="298"/>
                    <a:pt x="244" y="296"/>
                  </a:cubicBezTo>
                  <a:cubicBezTo>
                    <a:pt x="245" y="296"/>
                    <a:pt x="245" y="297"/>
                    <a:pt x="245" y="298"/>
                  </a:cubicBezTo>
                  <a:cubicBezTo>
                    <a:pt x="247" y="296"/>
                    <a:pt x="243" y="295"/>
                    <a:pt x="244" y="293"/>
                  </a:cubicBezTo>
                  <a:cubicBezTo>
                    <a:pt x="244" y="293"/>
                    <a:pt x="245" y="293"/>
                    <a:pt x="245" y="294"/>
                  </a:cubicBezTo>
                  <a:cubicBezTo>
                    <a:pt x="245" y="293"/>
                    <a:pt x="246" y="291"/>
                    <a:pt x="245" y="291"/>
                  </a:cubicBezTo>
                  <a:cubicBezTo>
                    <a:pt x="245" y="290"/>
                    <a:pt x="244" y="292"/>
                    <a:pt x="244" y="292"/>
                  </a:cubicBezTo>
                  <a:cubicBezTo>
                    <a:pt x="243" y="290"/>
                    <a:pt x="245" y="290"/>
                    <a:pt x="244" y="289"/>
                  </a:cubicBezTo>
                  <a:cubicBezTo>
                    <a:pt x="245" y="288"/>
                    <a:pt x="244" y="286"/>
                    <a:pt x="242" y="286"/>
                  </a:cubicBezTo>
                  <a:cubicBezTo>
                    <a:pt x="244" y="284"/>
                    <a:pt x="244" y="287"/>
                    <a:pt x="245" y="288"/>
                  </a:cubicBezTo>
                  <a:cubicBezTo>
                    <a:pt x="246" y="287"/>
                    <a:pt x="245" y="284"/>
                    <a:pt x="242" y="285"/>
                  </a:cubicBezTo>
                  <a:cubicBezTo>
                    <a:pt x="243" y="285"/>
                    <a:pt x="243" y="285"/>
                    <a:pt x="243" y="284"/>
                  </a:cubicBezTo>
                  <a:cubicBezTo>
                    <a:pt x="240" y="284"/>
                    <a:pt x="240" y="286"/>
                    <a:pt x="238" y="282"/>
                  </a:cubicBezTo>
                  <a:cubicBezTo>
                    <a:pt x="237" y="284"/>
                    <a:pt x="237" y="282"/>
                    <a:pt x="236" y="282"/>
                  </a:cubicBezTo>
                  <a:cubicBezTo>
                    <a:pt x="237" y="282"/>
                    <a:pt x="234" y="280"/>
                    <a:pt x="235" y="281"/>
                  </a:cubicBezTo>
                  <a:cubicBezTo>
                    <a:pt x="235" y="280"/>
                    <a:pt x="233" y="280"/>
                    <a:pt x="234" y="279"/>
                  </a:cubicBezTo>
                  <a:cubicBezTo>
                    <a:pt x="234" y="279"/>
                    <a:pt x="237" y="279"/>
                    <a:pt x="237" y="279"/>
                  </a:cubicBezTo>
                  <a:cubicBezTo>
                    <a:pt x="236" y="278"/>
                    <a:pt x="234" y="280"/>
                    <a:pt x="234" y="278"/>
                  </a:cubicBezTo>
                  <a:cubicBezTo>
                    <a:pt x="234" y="275"/>
                    <a:pt x="237" y="276"/>
                    <a:pt x="237" y="275"/>
                  </a:cubicBezTo>
                  <a:cubicBezTo>
                    <a:pt x="240" y="273"/>
                    <a:pt x="236" y="270"/>
                    <a:pt x="237" y="267"/>
                  </a:cubicBezTo>
                  <a:cubicBezTo>
                    <a:pt x="237" y="268"/>
                    <a:pt x="237" y="268"/>
                    <a:pt x="238" y="268"/>
                  </a:cubicBezTo>
                  <a:cubicBezTo>
                    <a:pt x="238" y="268"/>
                    <a:pt x="238" y="267"/>
                    <a:pt x="238" y="267"/>
                  </a:cubicBezTo>
                  <a:cubicBezTo>
                    <a:pt x="237" y="267"/>
                    <a:pt x="236" y="266"/>
                    <a:pt x="235" y="266"/>
                  </a:cubicBezTo>
                  <a:cubicBezTo>
                    <a:pt x="235" y="266"/>
                    <a:pt x="235" y="266"/>
                    <a:pt x="235" y="266"/>
                  </a:cubicBezTo>
                  <a:cubicBezTo>
                    <a:pt x="236" y="266"/>
                    <a:pt x="237" y="266"/>
                    <a:pt x="239" y="266"/>
                  </a:cubicBezTo>
                  <a:cubicBezTo>
                    <a:pt x="237" y="269"/>
                    <a:pt x="239" y="272"/>
                    <a:pt x="238" y="274"/>
                  </a:cubicBezTo>
                  <a:cubicBezTo>
                    <a:pt x="240" y="274"/>
                    <a:pt x="240" y="270"/>
                    <a:pt x="240" y="269"/>
                  </a:cubicBezTo>
                  <a:cubicBezTo>
                    <a:pt x="239" y="269"/>
                    <a:pt x="240" y="267"/>
                    <a:pt x="240" y="268"/>
                  </a:cubicBezTo>
                  <a:cubicBezTo>
                    <a:pt x="241" y="269"/>
                    <a:pt x="240" y="270"/>
                    <a:pt x="240" y="271"/>
                  </a:cubicBezTo>
                  <a:cubicBezTo>
                    <a:pt x="240" y="272"/>
                    <a:pt x="240" y="273"/>
                    <a:pt x="240" y="274"/>
                  </a:cubicBezTo>
                  <a:cubicBezTo>
                    <a:pt x="240" y="275"/>
                    <a:pt x="238" y="275"/>
                    <a:pt x="237" y="276"/>
                  </a:cubicBezTo>
                  <a:cubicBezTo>
                    <a:pt x="237" y="277"/>
                    <a:pt x="238" y="280"/>
                    <a:pt x="240" y="279"/>
                  </a:cubicBezTo>
                  <a:cubicBezTo>
                    <a:pt x="238" y="279"/>
                    <a:pt x="239" y="276"/>
                    <a:pt x="241" y="277"/>
                  </a:cubicBezTo>
                  <a:cubicBezTo>
                    <a:pt x="240" y="278"/>
                    <a:pt x="241" y="279"/>
                    <a:pt x="242" y="279"/>
                  </a:cubicBezTo>
                  <a:cubicBezTo>
                    <a:pt x="242" y="279"/>
                    <a:pt x="242" y="278"/>
                    <a:pt x="242" y="278"/>
                  </a:cubicBezTo>
                  <a:cubicBezTo>
                    <a:pt x="243" y="278"/>
                    <a:pt x="243" y="278"/>
                    <a:pt x="244" y="279"/>
                  </a:cubicBezTo>
                  <a:cubicBezTo>
                    <a:pt x="241" y="279"/>
                    <a:pt x="246" y="281"/>
                    <a:pt x="246" y="281"/>
                  </a:cubicBezTo>
                  <a:cubicBezTo>
                    <a:pt x="247" y="282"/>
                    <a:pt x="248" y="283"/>
                    <a:pt x="249" y="282"/>
                  </a:cubicBezTo>
                  <a:cubicBezTo>
                    <a:pt x="247" y="282"/>
                    <a:pt x="247" y="281"/>
                    <a:pt x="247" y="279"/>
                  </a:cubicBezTo>
                  <a:cubicBezTo>
                    <a:pt x="248" y="280"/>
                    <a:pt x="249" y="281"/>
                    <a:pt x="250" y="282"/>
                  </a:cubicBezTo>
                  <a:cubicBezTo>
                    <a:pt x="250" y="283"/>
                    <a:pt x="249" y="282"/>
                    <a:pt x="250" y="283"/>
                  </a:cubicBezTo>
                  <a:cubicBezTo>
                    <a:pt x="250" y="283"/>
                    <a:pt x="249" y="283"/>
                    <a:pt x="248" y="283"/>
                  </a:cubicBezTo>
                  <a:cubicBezTo>
                    <a:pt x="249" y="284"/>
                    <a:pt x="252" y="285"/>
                    <a:pt x="253" y="284"/>
                  </a:cubicBezTo>
                  <a:cubicBezTo>
                    <a:pt x="252" y="284"/>
                    <a:pt x="252" y="284"/>
                    <a:pt x="252" y="284"/>
                  </a:cubicBezTo>
                  <a:cubicBezTo>
                    <a:pt x="252" y="283"/>
                    <a:pt x="252" y="283"/>
                    <a:pt x="252" y="283"/>
                  </a:cubicBezTo>
                  <a:cubicBezTo>
                    <a:pt x="252" y="283"/>
                    <a:pt x="252" y="283"/>
                    <a:pt x="252" y="283"/>
                  </a:cubicBezTo>
                  <a:cubicBezTo>
                    <a:pt x="252" y="281"/>
                    <a:pt x="253" y="279"/>
                    <a:pt x="253" y="282"/>
                  </a:cubicBezTo>
                  <a:cubicBezTo>
                    <a:pt x="253" y="282"/>
                    <a:pt x="253" y="282"/>
                    <a:pt x="253" y="282"/>
                  </a:cubicBezTo>
                  <a:cubicBezTo>
                    <a:pt x="253" y="282"/>
                    <a:pt x="253" y="283"/>
                    <a:pt x="253" y="283"/>
                  </a:cubicBezTo>
                  <a:cubicBezTo>
                    <a:pt x="254" y="282"/>
                    <a:pt x="254" y="282"/>
                    <a:pt x="255" y="282"/>
                  </a:cubicBezTo>
                  <a:cubicBezTo>
                    <a:pt x="253" y="284"/>
                    <a:pt x="256" y="282"/>
                    <a:pt x="258" y="283"/>
                  </a:cubicBezTo>
                  <a:cubicBezTo>
                    <a:pt x="260" y="285"/>
                    <a:pt x="257" y="284"/>
                    <a:pt x="257" y="286"/>
                  </a:cubicBezTo>
                  <a:cubicBezTo>
                    <a:pt x="257" y="286"/>
                    <a:pt x="258" y="286"/>
                    <a:pt x="258" y="286"/>
                  </a:cubicBezTo>
                  <a:cubicBezTo>
                    <a:pt x="258" y="287"/>
                    <a:pt x="257" y="287"/>
                    <a:pt x="257" y="287"/>
                  </a:cubicBezTo>
                  <a:cubicBezTo>
                    <a:pt x="257" y="287"/>
                    <a:pt x="259" y="287"/>
                    <a:pt x="259" y="287"/>
                  </a:cubicBezTo>
                  <a:cubicBezTo>
                    <a:pt x="258" y="287"/>
                    <a:pt x="259" y="287"/>
                    <a:pt x="259" y="288"/>
                  </a:cubicBezTo>
                  <a:cubicBezTo>
                    <a:pt x="257" y="289"/>
                    <a:pt x="258" y="289"/>
                    <a:pt x="259" y="289"/>
                  </a:cubicBezTo>
                  <a:cubicBezTo>
                    <a:pt x="260" y="289"/>
                    <a:pt x="260" y="288"/>
                    <a:pt x="261" y="288"/>
                  </a:cubicBezTo>
                  <a:cubicBezTo>
                    <a:pt x="261" y="289"/>
                    <a:pt x="260" y="290"/>
                    <a:pt x="261" y="291"/>
                  </a:cubicBezTo>
                  <a:cubicBezTo>
                    <a:pt x="261" y="290"/>
                    <a:pt x="262" y="290"/>
                    <a:pt x="262" y="289"/>
                  </a:cubicBezTo>
                  <a:cubicBezTo>
                    <a:pt x="262" y="291"/>
                    <a:pt x="263" y="292"/>
                    <a:pt x="262" y="293"/>
                  </a:cubicBezTo>
                  <a:cubicBezTo>
                    <a:pt x="262" y="293"/>
                    <a:pt x="261" y="292"/>
                    <a:pt x="261" y="292"/>
                  </a:cubicBezTo>
                  <a:cubicBezTo>
                    <a:pt x="261" y="293"/>
                    <a:pt x="261" y="293"/>
                    <a:pt x="261" y="294"/>
                  </a:cubicBezTo>
                  <a:cubicBezTo>
                    <a:pt x="260" y="294"/>
                    <a:pt x="259" y="296"/>
                    <a:pt x="258" y="296"/>
                  </a:cubicBezTo>
                  <a:cubicBezTo>
                    <a:pt x="260" y="297"/>
                    <a:pt x="262" y="296"/>
                    <a:pt x="263" y="297"/>
                  </a:cubicBezTo>
                  <a:cubicBezTo>
                    <a:pt x="263" y="296"/>
                    <a:pt x="263" y="297"/>
                    <a:pt x="263" y="296"/>
                  </a:cubicBezTo>
                  <a:cubicBezTo>
                    <a:pt x="264" y="296"/>
                    <a:pt x="267" y="299"/>
                    <a:pt x="267" y="296"/>
                  </a:cubicBezTo>
                  <a:cubicBezTo>
                    <a:pt x="267" y="297"/>
                    <a:pt x="267" y="297"/>
                    <a:pt x="268" y="297"/>
                  </a:cubicBezTo>
                  <a:cubicBezTo>
                    <a:pt x="269" y="295"/>
                    <a:pt x="273" y="295"/>
                    <a:pt x="270" y="293"/>
                  </a:cubicBezTo>
                  <a:cubicBezTo>
                    <a:pt x="270" y="293"/>
                    <a:pt x="270" y="293"/>
                    <a:pt x="270" y="294"/>
                  </a:cubicBezTo>
                  <a:cubicBezTo>
                    <a:pt x="270" y="293"/>
                    <a:pt x="269" y="292"/>
                    <a:pt x="269" y="292"/>
                  </a:cubicBezTo>
                  <a:cubicBezTo>
                    <a:pt x="269" y="292"/>
                    <a:pt x="269" y="292"/>
                    <a:pt x="269" y="292"/>
                  </a:cubicBezTo>
                  <a:cubicBezTo>
                    <a:pt x="268" y="292"/>
                    <a:pt x="268" y="291"/>
                    <a:pt x="269" y="290"/>
                  </a:cubicBezTo>
                  <a:cubicBezTo>
                    <a:pt x="269" y="291"/>
                    <a:pt x="270" y="291"/>
                    <a:pt x="270" y="292"/>
                  </a:cubicBezTo>
                  <a:cubicBezTo>
                    <a:pt x="270" y="291"/>
                    <a:pt x="269" y="289"/>
                    <a:pt x="269" y="288"/>
                  </a:cubicBezTo>
                  <a:cubicBezTo>
                    <a:pt x="269" y="290"/>
                    <a:pt x="268" y="291"/>
                    <a:pt x="268" y="288"/>
                  </a:cubicBezTo>
                  <a:cubicBezTo>
                    <a:pt x="268" y="287"/>
                    <a:pt x="266" y="286"/>
                    <a:pt x="266" y="284"/>
                  </a:cubicBezTo>
                  <a:cubicBezTo>
                    <a:pt x="265" y="285"/>
                    <a:pt x="265" y="285"/>
                    <a:pt x="265" y="284"/>
                  </a:cubicBezTo>
                  <a:cubicBezTo>
                    <a:pt x="265" y="284"/>
                    <a:pt x="264" y="285"/>
                    <a:pt x="264" y="285"/>
                  </a:cubicBezTo>
                  <a:cubicBezTo>
                    <a:pt x="264" y="284"/>
                    <a:pt x="264" y="283"/>
                    <a:pt x="265" y="284"/>
                  </a:cubicBezTo>
                  <a:cubicBezTo>
                    <a:pt x="265" y="283"/>
                    <a:pt x="265" y="283"/>
                    <a:pt x="266" y="283"/>
                  </a:cubicBezTo>
                  <a:cubicBezTo>
                    <a:pt x="267" y="284"/>
                    <a:pt x="267" y="286"/>
                    <a:pt x="269" y="287"/>
                  </a:cubicBezTo>
                  <a:cubicBezTo>
                    <a:pt x="269" y="287"/>
                    <a:pt x="268" y="287"/>
                    <a:pt x="268" y="287"/>
                  </a:cubicBezTo>
                  <a:cubicBezTo>
                    <a:pt x="270" y="289"/>
                    <a:pt x="272" y="290"/>
                    <a:pt x="271" y="293"/>
                  </a:cubicBezTo>
                  <a:cubicBezTo>
                    <a:pt x="271" y="294"/>
                    <a:pt x="272" y="295"/>
                    <a:pt x="271" y="296"/>
                  </a:cubicBezTo>
                  <a:cubicBezTo>
                    <a:pt x="271" y="296"/>
                    <a:pt x="270" y="296"/>
                    <a:pt x="270" y="297"/>
                  </a:cubicBezTo>
                  <a:cubicBezTo>
                    <a:pt x="269" y="299"/>
                    <a:pt x="271" y="297"/>
                    <a:pt x="271" y="299"/>
                  </a:cubicBezTo>
                  <a:cubicBezTo>
                    <a:pt x="270" y="299"/>
                    <a:pt x="270" y="299"/>
                    <a:pt x="271" y="300"/>
                  </a:cubicBezTo>
                  <a:cubicBezTo>
                    <a:pt x="270" y="300"/>
                    <a:pt x="269" y="299"/>
                    <a:pt x="268" y="298"/>
                  </a:cubicBezTo>
                  <a:cubicBezTo>
                    <a:pt x="269" y="299"/>
                    <a:pt x="273" y="303"/>
                    <a:pt x="274" y="301"/>
                  </a:cubicBezTo>
                  <a:cubicBezTo>
                    <a:pt x="275" y="302"/>
                    <a:pt x="277" y="303"/>
                    <a:pt x="278" y="304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6" y="303"/>
                    <a:pt x="278" y="300"/>
                    <a:pt x="279" y="302"/>
                  </a:cubicBezTo>
                  <a:cubicBezTo>
                    <a:pt x="279" y="301"/>
                    <a:pt x="281" y="300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78" y="303"/>
                    <a:pt x="281" y="308"/>
                    <a:pt x="283" y="310"/>
                  </a:cubicBezTo>
                  <a:cubicBezTo>
                    <a:pt x="283" y="310"/>
                    <a:pt x="283" y="310"/>
                    <a:pt x="284" y="310"/>
                  </a:cubicBezTo>
                  <a:cubicBezTo>
                    <a:pt x="285" y="309"/>
                    <a:pt x="284" y="311"/>
                    <a:pt x="284" y="310"/>
                  </a:cubicBezTo>
                  <a:cubicBezTo>
                    <a:pt x="284" y="312"/>
                    <a:pt x="283" y="313"/>
                    <a:pt x="284" y="314"/>
                  </a:cubicBezTo>
                  <a:cubicBezTo>
                    <a:pt x="284" y="314"/>
                    <a:pt x="284" y="314"/>
                    <a:pt x="284" y="314"/>
                  </a:cubicBezTo>
                  <a:cubicBezTo>
                    <a:pt x="286" y="315"/>
                    <a:pt x="286" y="312"/>
                    <a:pt x="287" y="311"/>
                  </a:cubicBezTo>
                  <a:cubicBezTo>
                    <a:pt x="287" y="312"/>
                    <a:pt x="286" y="313"/>
                    <a:pt x="285" y="314"/>
                  </a:cubicBezTo>
                  <a:cubicBezTo>
                    <a:pt x="286" y="315"/>
                    <a:pt x="286" y="315"/>
                    <a:pt x="287" y="315"/>
                  </a:cubicBezTo>
                  <a:cubicBezTo>
                    <a:pt x="286" y="314"/>
                    <a:pt x="287" y="313"/>
                    <a:pt x="287" y="312"/>
                  </a:cubicBezTo>
                  <a:cubicBezTo>
                    <a:pt x="288" y="313"/>
                    <a:pt x="287" y="314"/>
                    <a:pt x="287" y="315"/>
                  </a:cubicBezTo>
                  <a:cubicBezTo>
                    <a:pt x="288" y="314"/>
                    <a:pt x="288" y="313"/>
                    <a:pt x="289" y="312"/>
                  </a:cubicBezTo>
                  <a:cubicBezTo>
                    <a:pt x="289" y="311"/>
                    <a:pt x="288" y="308"/>
                    <a:pt x="289" y="308"/>
                  </a:cubicBezTo>
                  <a:cubicBezTo>
                    <a:pt x="289" y="308"/>
                    <a:pt x="288" y="307"/>
                    <a:pt x="288" y="307"/>
                  </a:cubicBezTo>
                  <a:cubicBezTo>
                    <a:pt x="290" y="307"/>
                    <a:pt x="290" y="310"/>
                    <a:pt x="289" y="312"/>
                  </a:cubicBezTo>
                  <a:cubicBezTo>
                    <a:pt x="291" y="312"/>
                    <a:pt x="290" y="310"/>
                    <a:pt x="290" y="309"/>
                  </a:cubicBezTo>
                  <a:cubicBezTo>
                    <a:pt x="291" y="308"/>
                    <a:pt x="293" y="310"/>
                    <a:pt x="292" y="311"/>
                  </a:cubicBezTo>
                  <a:cubicBezTo>
                    <a:pt x="291" y="311"/>
                    <a:pt x="291" y="311"/>
                    <a:pt x="291" y="311"/>
                  </a:cubicBezTo>
                  <a:cubicBezTo>
                    <a:pt x="291" y="311"/>
                    <a:pt x="291" y="311"/>
                    <a:pt x="291" y="312"/>
                  </a:cubicBezTo>
                  <a:cubicBezTo>
                    <a:pt x="291" y="312"/>
                    <a:pt x="289" y="316"/>
                    <a:pt x="289" y="317"/>
                  </a:cubicBezTo>
                  <a:cubicBezTo>
                    <a:pt x="288" y="317"/>
                    <a:pt x="288" y="316"/>
                    <a:pt x="287" y="316"/>
                  </a:cubicBezTo>
                  <a:cubicBezTo>
                    <a:pt x="288" y="318"/>
                    <a:pt x="288" y="317"/>
                    <a:pt x="287" y="320"/>
                  </a:cubicBezTo>
                  <a:cubicBezTo>
                    <a:pt x="286" y="321"/>
                    <a:pt x="284" y="323"/>
                    <a:pt x="284" y="324"/>
                  </a:cubicBezTo>
                  <a:cubicBezTo>
                    <a:pt x="284" y="324"/>
                    <a:pt x="284" y="324"/>
                    <a:pt x="284" y="324"/>
                  </a:cubicBezTo>
                  <a:cubicBezTo>
                    <a:pt x="284" y="325"/>
                    <a:pt x="283" y="326"/>
                    <a:pt x="283" y="327"/>
                  </a:cubicBezTo>
                  <a:cubicBezTo>
                    <a:pt x="285" y="328"/>
                    <a:pt x="287" y="322"/>
                    <a:pt x="289" y="321"/>
                  </a:cubicBezTo>
                  <a:cubicBezTo>
                    <a:pt x="288" y="321"/>
                    <a:pt x="288" y="321"/>
                    <a:pt x="288" y="321"/>
                  </a:cubicBezTo>
                  <a:cubicBezTo>
                    <a:pt x="289" y="318"/>
                    <a:pt x="290" y="318"/>
                    <a:pt x="292" y="317"/>
                  </a:cubicBezTo>
                  <a:cubicBezTo>
                    <a:pt x="294" y="315"/>
                    <a:pt x="291" y="314"/>
                    <a:pt x="293" y="312"/>
                  </a:cubicBezTo>
                  <a:cubicBezTo>
                    <a:pt x="293" y="312"/>
                    <a:pt x="293" y="312"/>
                    <a:pt x="293" y="313"/>
                  </a:cubicBezTo>
                  <a:cubicBezTo>
                    <a:pt x="293" y="312"/>
                    <a:pt x="293" y="312"/>
                    <a:pt x="294" y="312"/>
                  </a:cubicBezTo>
                  <a:cubicBezTo>
                    <a:pt x="295" y="314"/>
                    <a:pt x="298" y="319"/>
                    <a:pt x="298" y="320"/>
                  </a:cubicBezTo>
                  <a:cubicBezTo>
                    <a:pt x="299" y="320"/>
                    <a:pt x="300" y="322"/>
                    <a:pt x="300" y="323"/>
                  </a:cubicBezTo>
                  <a:cubicBezTo>
                    <a:pt x="301" y="321"/>
                    <a:pt x="299" y="319"/>
                    <a:pt x="298" y="318"/>
                  </a:cubicBezTo>
                  <a:cubicBezTo>
                    <a:pt x="298" y="318"/>
                    <a:pt x="298" y="317"/>
                    <a:pt x="298" y="317"/>
                  </a:cubicBezTo>
                  <a:cubicBezTo>
                    <a:pt x="298" y="318"/>
                    <a:pt x="299" y="318"/>
                    <a:pt x="299" y="318"/>
                  </a:cubicBezTo>
                  <a:cubicBezTo>
                    <a:pt x="299" y="318"/>
                    <a:pt x="299" y="318"/>
                    <a:pt x="299" y="317"/>
                  </a:cubicBezTo>
                  <a:cubicBezTo>
                    <a:pt x="300" y="317"/>
                    <a:pt x="299" y="318"/>
                    <a:pt x="300" y="318"/>
                  </a:cubicBezTo>
                  <a:cubicBezTo>
                    <a:pt x="300" y="317"/>
                    <a:pt x="300" y="317"/>
                    <a:pt x="299" y="316"/>
                  </a:cubicBezTo>
                  <a:cubicBezTo>
                    <a:pt x="300" y="316"/>
                    <a:pt x="300" y="316"/>
                    <a:pt x="300" y="316"/>
                  </a:cubicBezTo>
                  <a:cubicBezTo>
                    <a:pt x="300" y="316"/>
                    <a:pt x="300" y="316"/>
                    <a:pt x="299" y="316"/>
                  </a:cubicBezTo>
                  <a:cubicBezTo>
                    <a:pt x="302" y="316"/>
                    <a:pt x="302" y="314"/>
                    <a:pt x="302" y="312"/>
                  </a:cubicBezTo>
                  <a:cubicBezTo>
                    <a:pt x="301" y="313"/>
                    <a:pt x="301" y="313"/>
                    <a:pt x="300" y="313"/>
                  </a:cubicBezTo>
                  <a:cubicBezTo>
                    <a:pt x="301" y="312"/>
                    <a:pt x="301" y="312"/>
                    <a:pt x="301" y="312"/>
                  </a:cubicBezTo>
                  <a:cubicBezTo>
                    <a:pt x="300" y="312"/>
                    <a:pt x="300" y="311"/>
                    <a:pt x="299" y="310"/>
                  </a:cubicBezTo>
                  <a:cubicBezTo>
                    <a:pt x="301" y="311"/>
                    <a:pt x="303" y="313"/>
                    <a:pt x="303" y="316"/>
                  </a:cubicBezTo>
                  <a:cubicBezTo>
                    <a:pt x="303" y="316"/>
                    <a:pt x="303" y="316"/>
                    <a:pt x="304" y="316"/>
                  </a:cubicBezTo>
                  <a:cubicBezTo>
                    <a:pt x="303" y="315"/>
                    <a:pt x="302" y="311"/>
                    <a:pt x="303" y="312"/>
                  </a:cubicBezTo>
                  <a:cubicBezTo>
                    <a:pt x="305" y="312"/>
                    <a:pt x="305" y="315"/>
                    <a:pt x="305" y="316"/>
                  </a:cubicBezTo>
                  <a:cubicBezTo>
                    <a:pt x="305" y="315"/>
                    <a:pt x="305" y="313"/>
                    <a:pt x="305" y="313"/>
                  </a:cubicBezTo>
                  <a:cubicBezTo>
                    <a:pt x="305" y="313"/>
                    <a:pt x="305" y="313"/>
                    <a:pt x="305" y="313"/>
                  </a:cubicBezTo>
                  <a:cubicBezTo>
                    <a:pt x="306" y="313"/>
                    <a:pt x="306" y="312"/>
                    <a:pt x="306" y="312"/>
                  </a:cubicBezTo>
                  <a:cubicBezTo>
                    <a:pt x="306" y="312"/>
                    <a:pt x="306" y="312"/>
                    <a:pt x="306" y="312"/>
                  </a:cubicBezTo>
                  <a:cubicBezTo>
                    <a:pt x="306" y="311"/>
                    <a:pt x="307" y="311"/>
                    <a:pt x="307" y="310"/>
                  </a:cubicBezTo>
                </a:path>
              </a:pathLst>
            </a:custGeom>
            <a:solidFill>
              <a:srgbClr val="969696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  <p:grpSp>
          <p:nvGrpSpPr>
            <p:cNvPr id="822728" name="Group 1746"/>
            <p:cNvGrpSpPr>
              <a:grpSpLocks/>
            </p:cNvGrpSpPr>
            <p:nvPr/>
          </p:nvGrpSpPr>
          <p:grpSpPr bwMode="auto">
            <a:xfrm>
              <a:off x="3687" y="2843"/>
              <a:ext cx="638" cy="712"/>
              <a:chOff x="3687" y="2843"/>
              <a:chExt cx="638" cy="712"/>
            </a:xfrm>
          </p:grpSpPr>
          <p:sp>
            <p:nvSpPr>
              <p:cNvPr id="822729" name="Freeform 1586"/>
              <p:cNvSpPr>
                <a:spLocks/>
              </p:cNvSpPr>
              <p:nvPr/>
            </p:nvSpPr>
            <p:spPr bwMode="auto">
              <a:xfrm>
                <a:off x="3687" y="2843"/>
                <a:ext cx="638" cy="647"/>
              </a:xfrm>
              <a:custGeom>
                <a:avLst/>
                <a:gdLst>
                  <a:gd name="T0" fmla="*/ 619 w 465"/>
                  <a:gd name="T1" fmla="*/ 406 h 472"/>
                  <a:gd name="T2" fmla="*/ 574 w 465"/>
                  <a:gd name="T3" fmla="*/ 245 h 472"/>
                  <a:gd name="T4" fmla="*/ 591 w 465"/>
                  <a:gd name="T5" fmla="*/ 266 h 472"/>
                  <a:gd name="T6" fmla="*/ 590 w 465"/>
                  <a:gd name="T7" fmla="*/ 267 h 472"/>
                  <a:gd name="T8" fmla="*/ 600 w 465"/>
                  <a:gd name="T9" fmla="*/ 340 h 472"/>
                  <a:gd name="T10" fmla="*/ 567 w 465"/>
                  <a:gd name="T11" fmla="*/ 222 h 472"/>
                  <a:gd name="T12" fmla="*/ 552 w 465"/>
                  <a:gd name="T13" fmla="*/ 181 h 472"/>
                  <a:gd name="T14" fmla="*/ 530 w 465"/>
                  <a:gd name="T15" fmla="*/ 114 h 472"/>
                  <a:gd name="T16" fmla="*/ 506 w 465"/>
                  <a:gd name="T17" fmla="*/ 73 h 472"/>
                  <a:gd name="T18" fmla="*/ 508 w 465"/>
                  <a:gd name="T19" fmla="*/ 123 h 472"/>
                  <a:gd name="T20" fmla="*/ 499 w 465"/>
                  <a:gd name="T21" fmla="*/ 162 h 472"/>
                  <a:gd name="T22" fmla="*/ 501 w 465"/>
                  <a:gd name="T23" fmla="*/ 177 h 472"/>
                  <a:gd name="T24" fmla="*/ 495 w 465"/>
                  <a:gd name="T25" fmla="*/ 101 h 472"/>
                  <a:gd name="T26" fmla="*/ 504 w 465"/>
                  <a:gd name="T27" fmla="*/ 63 h 472"/>
                  <a:gd name="T28" fmla="*/ 517 w 465"/>
                  <a:gd name="T29" fmla="*/ 67 h 472"/>
                  <a:gd name="T30" fmla="*/ 519 w 465"/>
                  <a:gd name="T31" fmla="*/ 52 h 472"/>
                  <a:gd name="T32" fmla="*/ 501 w 465"/>
                  <a:gd name="T33" fmla="*/ 30 h 472"/>
                  <a:gd name="T34" fmla="*/ 471 w 465"/>
                  <a:gd name="T35" fmla="*/ 66 h 472"/>
                  <a:gd name="T36" fmla="*/ 3 w 465"/>
                  <a:gd name="T37" fmla="*/ 18 h 472"/>
                  <a:gd name="T38" fmla="*/ 16 w 465"/>
                  <a:gd name="T39" fmla="*/ 78 h 472"/>
                  <a:gd name="T40" fmla="*/ 38 w 465"/>
                  <a:gd name="T41" fmla="*/ 51 h 472"/>
                  <a:gd name="T42" fmla="*/ 54 w 465"/>
                  <a:gd name="T43" fmla="*/ 53 h 472"/>
                  <a:gd name="T44" fmla="*/ 86 w 465"/>
                  <a:gd name="T45" fmla="*/ 63 h 472"/>
                  <a:gd name="T46" fmla="*/ 111 w 465"/>
                  <a:gd name="T47" fmla="*/ 59 h 472"/>
                  <a:gd name="T48" fmla="*/ 121 w 465"/>
                  <a:gd name="T49" fmla="*/ 67 h 472"/>
                  <a:gd name="T50" fmla="*/ 162 w 465"/>
                  <a:gd name="T51" fmla="*/ 96 h 472"/>
                  <a:gd name="T52" fmla="*/ 172 w 465"/>
                  <a:gd name="T53" fmla="*/ 73 h 472"/>
                  <a:gd name="T54" fmla="*/ 174 w 465"/>
                  <a:gd name="T55" fmla="*/ 96 h 472"/>
                  <a:gd name="T56" fmla="*/ 166 w 465"/>
                  <a:gd name="T57" fmla="*/ 96 h 472"/>
                  <a:gd name="T58" fmla="*/ 196 w 465"/>
                  <a:gd name="T59" fmla="*/ 144 h 472"/>
                  <a:gd name="T60" fmla="*/ 226 w 465"/>
                  <a:gd name="T61" fmla="*/ 133 h 472"/>
                  <a:gd name="T62" fmla="*/ 277 w 465"/>
                  <a:gd name="T63" fmla="*/ 115 h 472"/>
                  <a:gd name="T64" fmla="*/ 296 w 465"/>
                  <a:gd name="T65" fmla="*/ 100 h 472"/>
                  <a:gd name="T66" fmla="*/ 340 w 465"/>
                  <a:gd name="T67" fmla="*/ 137 h 472"/>
                  <a:gd name="T68" fmla="*/ 372 w 465"/>
                  <a:gd name="T69" fmla="*/ 174 h 472"/>
                  <a:gd name="T70" fmla="*/ 386 w 465"/>
                  <a:gd name="T71" fmla="*/ 202 h 472"/>
                  <a:gd name="T72" fmla="*/ 416 w 465"/>
                  <a:gd name="T73" fmla="*/ 230 h 472"/>
                  <a:gd name="T74" fmla="*/ 418 w 465"/>
                  <a:gd name="T75" fmla="*/ 260 h 472"/>
                  <a:gd name="T76" fmla="*/ 410 w 465"/>
                  <a:gd name="T77" fmla="*/ 304 h 472"/>
                  <a:gd name="T78" fmla="*/ 403 w 465"/>
                  <a:gd name="T79" fmla="*/ 350 h 472"/>
                  <a:gd name="T80" fmla="*/ 420 w 465"/>
                  <a:gd name="T81" fmla="*/ 352 h 472"/>
                  <a:gd name="T82" fmla="*/ 420 w 465"/>
                  <a:gd name="T83" fmla="*/ 328 h 472"/>
                  <a:gd name="T84" fmla="*/ 439 w 465"/>
                  <a:gd name="T85" fmla="*/ 336 h 472"/>
                  <a:gd name="T86" fmla="*/ 436 w 465"/>
                  <a:gd name="T87" fmla="*/ 381 h 472"/>
                  <a:gd name="T88" fmla="*/ 431 w 465"/>
                  <a:gd name="T89" fmla="*/ 417 h 472"/>
                  <a:gd name="T90" fmla="*/ 454 w 465"/>
                  <a:gd name="T91" fmla="*/ 461 h 472"/>
                  <a:gd name="T92" fmla="*/ 475 w 465"/>
                  <a:gd name="T93" fmla="*/ 435 h 472"/>
                  <a:gd name="T94" fmla="*/ 480 w 465"/>
                  <a:gd name="T95" fmla="*/ 484 h 472"/>
                  <a:gd name="T96" fmla="*/ 486 w 465"/>
                  <a:gd name="T97" fmla="*/ 500 h 472"/>
                  <a:gd name="T98" fmla="*/ 498 w 465"/>
                  <a:gd name="T99" fmla="*/ 552 h 472"/>
                  <a:gd name="T100" fmla="*/ 504 w 465"/>
                  <a:gd name="T101" fmla="*/ 559 h 472"/>
                  <a:gd name="T102" fmla="*/ 512 w 465"/>
                  <a:gd name="T103" fmla="*/ 566 h 472"/>
                  <a:gd name="T104" fmla="*/ 520 w 465"/>
                  <a:gd name="T105" fmla="*/ 567 h 472"/>
                  <a:gd name="T106" fmla="*/ 527 w 465"/>
                  <a:gd name="T107" fmla="*/ 570 h 472"/>
                  <a:gd name="T108" fmla="*/ 541 w 465"/>
                  <a:gd name="T109" fmla="*/ 580 h 472"/>
                  <a:gd name="T110" fmla="*/ 546 w 465"/>
                  <a:gd name="T111" fmla="*/ 595 h 472"/>
                  <a:gd name="T112" fmla="*/ 563 w 465"/>
                  <a:gd name="T113" fmla="*/ 628 h 472"/>
                  <a:gd name="T114" fmla="*/ 567 w 465"/>
                  <a:gd name="T115" fmla="*/ 642 h 472"/>
                  <a:gd name="T116" fmla="*/ 586 w 465"/>
                  <a:gd name="T117" fmla="*/ 640 h 472"/>
                  <a:gd name="T118" fmla="*/ 604 w 465"/>
                  <a:gd name="T119" fmla="*/ 640 h 472"/>
                  <a:gd name="T120" fmla="*/ 616 w 465"/>
                  <a:gd name="T121" fmla="*/ 596 h 472"/>
                  <a:gd name="T122" fmla="*/ 631 w 465"/>
                  <a:gd name="T123" fmla="*/ 537 h 47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65"/>
                  <a:gd name="T187" fmla="*/ 0 h 472"/>
                  <a:gd name="T188" fmla="*/ 465 w 465"/>
                  <a:gd name="T189" fmla="*/ 472 h 47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65" h="472">
                    <a:moveTo>
                      <a:pt x="465" y="337"/>
                    </a:moveTo>
                    <a:cubicBezTo>
                      <a:pt x="464" y="333"/>
                      <a:pt x="465" y="325"/>
                      <a:pt x="460" y="326"/>
                    </a:cubicBezTo>
                    <a:cubicBezTo>
                      <a:pt x="461" y="325"/>
                      <a:pt x="458" y="323"/>
                      <a:pt x="458" y="322"/>
                    </a:cubicBezTo>
                    <a:cubicBezTo>
                      <a:pt x="459" y="323"/>
                      <a:pt x="460" y="324"/>
                      <a:pt x="461" y="325"/>
                    </a:cubicBezTo>
                    <a:cubicBezTo>
                      <a:pt x="461" y="324"/>
                      <a:pt x="461" y="324"/>
                      <a:pt x="460" y="323"/>
                    </a:cubicBezTo>
                    <a:cubicBezTo>
                      <a:pt x="461" y="324"/>
                      <a:pt x="461" y="325"/>
                      <a:pt x="463" y="325"/>
                    </a:cubicBezTo>
                    <a:cubicBezTo>
                      <a:pt x="462" y="323"/>
                      <a:pt x="459" y="308"/>
                      <a:pt x="457" y="308"/>
                    </a:cubicBezTo>
                    <a:cubicBezTo>
                      <a:pt x="457" y="309"/>
                      <a:pt x="457" y="309"/>
                      <a:pt x="457" y="310"/>
                    </a:cubicBezTo>
                    <a:cubicBezTo>
                      <a:pt x="457" y="309"/>
                      <a:pt x="454" y="305"/>
                      <a:pt x="454" y="305"/>
                    </a:cubicBezTo>
                    <a:cubicBezTo>
                      <a:pt x="451" y="303"/>
                      <a:pt x="452" y="307"/>
                      <a:pt x="452" y="309"/>
                    </a:cubicBezTo>
                    <a:cubicBezTo>
                      <a:pt x="451" y="307"/>
                      <a:pt x="451" y="306"/>
                      <a:pt x="450" y="305"/>
                    </a:cubicBezTo>
                    <a:cubicBezTo>
                      <a:pt x="449" y="303"/>
                      <a:pt x="448" y="302"/>
                      <a:pt x="447" y="301"/>
                    </a:cubicBezTo>
                    <a:cubicBezTo>
                      <a:pt x="449" y="302"/>
                      <a:pt x="450" y="303"/>
                      <a:pt x="451" y="305"/>
                    </a:cubicBezTo>
                    <a:cubicBezTo>
                      <a:pt x="453" y="301"/>
                      <a:pt x="455" y="306"/>
                      <a:pt x="456" y="307"/>
                    </a:cubicBezTo>
                    <a:cubicBezTo>
                      <a:pt x="455" y="303"/>
                      <a:pt x="452" y="299"/>
                      <a:pt x="451" y="296"/>
                    </a:cubicBezTo>
                    <a:cubicBezTo>
                      <a:pt x="449" y="291"/>
                      <a:pt x="448" y="287"/>
                      <a:pt x="447" y="282"/>
                    </a:cubicBezTo>
                    <a:cubicBezTo>
                      <a:pt x="446" y="278"/>
                      <a:pt x="445" y="275"/>
                      <a:pt x="444" y="271"/>
                    </a:cubicBezTo>
                    <a:cubicBezTo>
                      <a:pt x="443" y="266"/>
                      <a:pt x="441" y="261"/>
                      <a:pt x="439" y="256"/>
                    </a:cubicBezTo>
                    <a:cubicBezTo>
                      <a:pt x="438" y="255"/>
                      <a:pt x="438" y="254"/>
                      <a:pt x="437" y="253"/>
                    </a:cubicBezTo>
                    <a:cubicBezTo>
                      <a:pt x="437" y="254"/>
                      <a:pt x="436" y="254"/>
                      <a:pt x="436" y="255"/>
                    </a:cubicBezTo>
                    <a:cubicBezTo>
                      <a:pt x="436" y="255"/>
                      <a:pt x="436" y="255"/>
                      <a:pt x="436" y="255"/>
                    </a:cubicBezTo>
                    <a:cubicBezTo>
                      <a:pt x="437" y="252"/>
                      <a:pt x="437" y="252"/>
                      <a:pt x="436" y="249"/>
                    </a:cubicBezTo>
                    <a:cubicBezTo>
                      <a:pt x="435" y="246"/>
                      <a:pt x="434" y="244"/>
                      <a:pt x="433" y="241"/>
                    </a:cubicBezTo>
                    <a:cubicBezTo>
                      <a:pt x="431" y="237"/>
                      <a:pt x="429" y="232"/>
                      <a:pt x="428" y="227"/>
                    </a:cubicBezTo>
                    <a:cubicBezTo>
                      <a:pt x="425" y="219"/>
                      <a:pt x="421" y="210"/>
                      <a:pt x="420" y="202"/>
                    </a:cubicBezTo>
                    <a:cubicBezTo>
                      <a:pt x="419" y="200"/>
                      <a:pt x="419" y="198"/>
                      <a:pt x="418" y="196"/>
                    </a:cubicBezTo>
                    <a:cubicBezTo>
                      <a:pt x="418" y="195"/>
                      <a:pt x="418" y="194"/>
                      <a:pt x="418" y="193"/>
                    </a:cubicBezTo>
                    <a:cubicBezTo>
                      <a:pt x="417" y="192"/>
                      <a:pt x="417" y="191"/>
                      <a:pt x="417" y="189"/>
                    </a:cubicBezTo>
                    <a:cubicBezTo>
                      <a:pt x="415" y="186"/>
                      <a:pt x="416" y="181"/>
                      <a:pt x="415" y="177"/>
                    </a:cubicBezTo>
                    <a:cubicBezTo>
                      <a:pt x="416" y="178"/>
                      <a:pt x="417" y="179"/>
                      <a:pt x="418" y="179"/>
                    </a:cubicBezTo>
                    <a:cubicBezTo>
                      <a:pt x="418" y="180"/>
                      <a:pt x="418" y="180"/>
                      <a:pt x="417" y="180"/>
                    </a:cubicBezTo>
                    <a:cubicBezTo>
                      <a:pt x="418" y="180"/>
                      <a:pt x="418" y="180"/>
                      <a:pt x="419" y="180"/>
                    </a:cubicBezTo>
                    <a:cubicBezTo>
                      <a:pt x="419" y="182"/>
                      <a:pt x="424" y="185"/>
                      <a:pt x="421" y="185"/>
                    </a:cubicBezTo>
                    <a:cubicBezTo>
                      <a:pt x="421" y="185"/>
                      <a:pt x="421" y="186"/>
                      <a:pt x="421" y="186"/>
                    </a:cubicBezTo>
                    <a:cubicBezTo>
                      <a:pt x="420" y="186"/>
                      <a:pt x="421" y="186"/>
                      <a:pt x="420" y="186"/>
                    </a:cubicBezTo>
                    <a:cubicBezTo>
                      <a:pt x="420" y="186"/>
                      <a:pt x="420" y="186"/>
                      <a:pt x="420" y="186"/>
                    </a:cubicBezTo>
                    <a:cubicBezTo>
                      <a:pt x="420" y="186"/>
                      <a:pt x="420" y="186"/>
                      <a:pt x="420" y="186"/>
                    </a:cubicBezTo>
                    <a:cubicBezTo>
                      <a:pt x="419" y="186"/>
                      <a:pt x="419" y="187"/>
                      <a:pt x="419" y="188"/>
                    </a:cubicBezTo>
                    <a:cubicBezTo>
                      <a:pt x="419" y="187"/>
                      <a:pt x="420" y="187"/>
                      <a:pt x="420" y="187"/>
                    </a:cubicBezTo>
                    <a:cubicBezTo>
                      <a:pt x="418" y="190"/>
                      <a:pt x="419" y="192"/>
                      <a:pt x="422" y="193"/>
                    </a:cubicBezTo>
                    <a:cubicBezTo>
                      <a:pt x="422" y="193"/>
                      <a:pt x="425" y="194"/>
                      <a:pt x="425" y="194"/>
                    </a:cubicBezTo>
                    <a:cubicBezTo>
                      <a:pt x="427" y="194"/>
                      <a:pt x="426" y="193"/>
                      <a:pt x="427" y="192"/>
                    </a:cubicBezTo>
                    <a:cubicBezTo>
                      <a:pt x="428" y="192"/>
                      <a:pt x="428" y="192"/>
                      <a:pt x="429" y="193"/>
                    </a:cubicBezTo>
                    <a:cubicBezTo>
                      <a:pt x="429" y="192"/>
                      <a:pt x="429" y="192"/>
                      <a:pt x="429" y="191"/>
                    </a:cubicBezTo>
                    <a:cubicBezTo>
                      <a:pt x="430" y="192"/>
                      <a:pt x="430" y="193"/>
                      <a:pt x="431" y="194"/>
                    </a:cubicBezTo>
                    <a:cubicBezTo>
                      <a:pt x="431" y="194"/>
                      <a:pt x="430" y="194"/>
                      <a:pt x="430" y="194"/>
                    </a:cubicBezTo>
                    <a:cubicBezTo>
                      <a:pt x="433" y="196"/>
                      <a:pt x="431" y="200"/>
                      <a:pt x="431" y="204"/>
                    </a:cubicBezTo>
                    <a:cubicBezTo>
                      <a:pt x="431" y="204"/>
                      <a:pt x="430" y="205"/>
                      <a:pt x="430" y="206"/>
                    </a:cubicBezTo>
                    <a:cubicBezTo>
                      <a:pt x="430" y="207"/>
                      <a:pt x="429" y="207"/>
                      <a:pt x="429" y="207"/>
                    </a:cubicBezTo>
                    <a:cubicBezTo>
                      <a:pt x="429" y="209"/>
                      <a:pt x="430" y="209"/>
                      <a:pt x="429" y="210"/>
                    </a:cubicBezTo>
                    <a:cubicBezTo>
                      <a:pt x="430" y="211"/>
                      <a:pt x="429" y="213"/>
                      <a:pt x="429" y="214"/>
                    </a:cubicBezTo>
                    <a:cubicBezTo>
                      <a:pt x="429" y="214"/>
                      <a:pt x="429" y="214"/>
                      <a:pt x="429" y="214"/>
                    </a:cubicBezTo>
                    <a:cubicBezTo>
                      <a:pt x="428" y="215"/>
                      <a:pt x="429" y="215"/>
                      <a:pt x="429" y="215"/>
                    </a:cubicBezTo>
                    <a:cubicBezTo>
                      <a:pt x="429" y="216"/>
                      <a:pt x="430" y="217"/>
                      <a:pt x="430" y="217"/>
                    </a:cubicBezTo>
                    <a:cubicBezTo>
                      <a:pt x="429" y="218"/>
                      <a:pt x="429" y="221"/>
                      <a:pt x="429" y="222"/>
                    </a:cubicBezTo>
                    <a:cubicBezTo>
                      <a:pt x="429" y="224"/>
                      <a:pt x="430" y="226"/>
                      <a:pt x="430" y="228"/>
                    </a:cubicBezTo>
                    <a:cubicBezTo>
                      <a:pt x="428" y="223"/>
                      <a:pt x="425" y="218"/>
                      <a:pt x="426" y="213"/>
                    </a:cubicBezTo>
                    <a:cubicBezTo>
                      <a:pt x="427" y="214"/>
                      <a:pt x="427" y="216"/>
                      <a:pt x="427" y="217"/>
                    </a:cubicBezTo>
                    <a:cubicBezTo>
                      <a:pt x="428" y="213"/>
                      <a:pt x="426" y="208"/>
                      <a:pt x="427" y="204"/>
                    </a:cubicBezTo>
                    <a:cubicBezTo>
                      <a:pt x="428" y="201"/>
                      <a:pt x="430" y="199"/>
                      <a:pt x="430" y="195"/>
                    </a:cubicBezTo>
                    <a:cubicBezTo>
                      <a:pt x="430" y="195"/>
                      <a:pt x="429" y="195"/>
                      <a:pt x="429" y="195"/>
                    </a:cubicBezTo>
                    <a:cubicBezTo>
                      <a:pt x="429" y="193"/>
                      <a:pt x="428" y="193"/>
                      <a:pt x="427" y="193"/>
                    </a:cubicBezTo>
                    <a:cubicBezTo>
                      <a:pt x="427" y="194"/>
                      <a:pt x="426" y="195"/>
                      <a:pt x="426" y="195"/>
                    </a:cubicBezTo>
                    <a:cubicBezTo>
                      <a:pt x="424" y="193"/>
                      <a:pt x="424" y="198"/>
                      <a:pt x="424" y="199"/>
                    </a:cubicBezTo>
                    <a:cubicBezTo>
                      <a:pt x="424" y="198"/>
                      <a:pt x="424" y="198"/>
                      <a:pt x="424" y="197"/>
                    </a:cubicBezTo>
                    <a:cubicBezTo>
                      <a:pt x="424" y="198"/>
                      <a:pt x="423" y="198"/>
                      <a:pt x="423" y="198"/>
                    </a:cubicBezTo>
                    <a:cubicBezTo>
                      <a:pt x="423" y="198"/>
                      <a:pt x="423" y="197"/>
                      <a:pt x="423" y="196"/>
                    </a:cubicBezTo>
                    <a:cubicBezTo>
                      <a:pt x="422" y="198"/>
                      <a:pt x="422" y="201"/>
                      <a:pt x="423" y="203"/>
                    </a:cubicBezTo>
                    <a:cubicBezTo>
                      <a:pt x="423" y="205"/>
                      <a:pt x="423" y="207"/>
                      <a:pt x="423" y="209"/>
                    </a:cubicBezTo>
                    <a:cubicBezTo>
                      <a:pt x="424" y="214"/>
                      <a:pt x="426" y="219"/>
                      <a:pt x="427" y="223"/>
                    </a:cubicBezTo>
                    <a:cubicBezTo>
                      <a:pt x="428" y="226"/>
                      <a:pt x="430" y="228"/>
                      <a:pt x="430" y="230"/>
                    </a:cubicBezTo>
                    <a:cubicBezTo>
                      <a:pt x="431" y="231"/>
                      <a:pt x="431" y="233"/>
                      <a:pt x="432" y="235"/>
                    </a:cubicBezTo>
                    <a:cubicBezTo>
                      <a:pt x="434" y="239"/>
                      <a:pt x="435" y="242"/>
                      <a:pt x="436" y="245"/>
                    </a:cubicBezTo>
                    <a:cubicBezTo>
                      <a:pt x="436" y="245"/>
                      <a:pt x="436" y="245"/>
                      <a:pt x="436" y="245"/>
                    </a:cubicBezTo>
                    <a:cubicBezTo>
                      <a:pt x="436" y="246"/>
                      <a:pt x="436" y="246"/>
                      <a:pt x="437" y="248"/>
                    </a:cubicBezTo>
                    <a:cubicBezTo>
                      <a:pt x="437" y="248"/>
                      <a:pt x="437" y="247"/>
                      <a:pt x="437" y="247"/>
                    </a:cubicBezTo>
                    <a:cubicBezTo>
                      <a:pt x="438" y="248"/>
                      <a:pt x="438" y="251"/>
                      <a:pt x="439" y="251"/>
                    </a:cubicBezTo>
                    <a:cubicBezTo>
                      <a:pt x="439" y="252"/>
                      <a:pt x="439" y="252"/>
                      <a:pt x="439" y="252"/>
                    </a:cubicBezTo>
                    <a:cubicBezTo>
                      <a:pt x="441" y="251"/>
                      <a:pt x="437" y="244"/>
                      <a:pt x="436" y="242"/>
                    </a:cubicBezTo>
                    <a:cubicBezTo>
                      <a:pt x="434" y="238"/>
                      <a:pt x="433" y="234"/>
                      <a:pt x="432" y="229"/>
                    </a:cubicBezTo>
                    <a:cubicBezTo>
                      <a:pt x="431" y="226"/>
                      <a:pt x="430" y="221"/>
                      <a:pt x="430" y="218"/>
                    </a:cubicBezTo>
                    <a:cubicBezTo>
                      <a:pt x="430" y="215"/>
                      <a:pt x="432" y="209"/>
                      <a:pt x="430" y="208"/>
                    </a:cubicBezTo>
                    <a:cubicBezTo>
                      <a:pt x="431" y="209"/>
                      <a:pt x="432" y="207"/>
                      <a:pt x="433" y="206"/>
                    </a:cubicBezTo>
                    <a:cubicBezTo>
                      <a:pt x="434" y="205"/>
                      <a:pt x="435" y="206"/>
                      <a:pt x="435" y="204"/>
                    </a:cubicBezTo>
                    <a:cubicBezTo>
                      <a:pt x="435" y="203"/>
                      <a:pt x="434" y="202"/>
                      <a:pt x="434" y="202"/>
                    </a:cubicBezTo>
                    <a:cubicBezTo>
                      <a:pt x="433" y="199"/>
                      <a:pt x="433" y="196"/>
                      <a:pt x="432" y="193"/>
                    </a:cubicBezTo>
                    <a:cubicBezTo>
                      <a:pt x="431" y="191"/>
                      <a:pt x="429" y="189"/>
                      <a:pt x="428" y="187"/>
                    </a:cubicBezTo>
                    <a:cubicBezTo>
                      <a:pt x="421" y="177"/>
                      <a:pt x="416" y="166"/>
                      <a:pt x="411" y="155"/>
                    </a:cubicBezTo>
                    <a:cubicBezTo>
                      <a:pt x="411" y="156"/>
                      <a:pt x="411" y="161"/>
                      <a:pt x="413" y="161"/>
                    </a:cubicBezTo>
                    <a:cubicBezTo>
                      <a:pt x="413" y="162"/>
                      <a:pt x="413" y="161"/>
                      <a:pt x="413" y="162"/>
                    </a:cubicBezTo>
                    <a:cubicBezTo>
                      <a:pt x="413" y="162"/>
                      <a:pt x="412" y="163"/>
                      <a:pt x="412" y="163"/>
                    </a:cubicBezTo>
                    <a:cubicBezTo>
                      <a:pt x="411" y="160"/>
                      <a:pt x="412" y="158"/>
                      <a:pt x="410" y="156"/>
                    </a:cubicBezTo>
                    <a:cubicBezTo>
                      <a:pt x="410" y="155"/>
                      <a:pt x="410" y="154"/>
                      <a:pt x="410" y="154"/>
                    </a:cubicBezTo>
                    <a:cubicBezTo>
                      <a:pt x="409" y="154"/>
                      <a:pt x="408" y="154"/>
                      <a:pt x="408" y="154"/>
                    </a:cubicBezTo>
                    <a:cubicBezTo>
                      <a:pt x="407" y="154"/>
                      <a:pt x="408" y="153"/>
                      <a:pt x="408" y="152"/>
                    </a:cubicBezTo>
                    <a:cubicBezTo>
                      <a:pt x="408" y="152"/>
                      <a:pt x="408" y="153"/>
                      <a:pt x="408" y="153"/>
                    </a:cubicBezTo>
                    <a:cubicBezTo>
                      <a:pt x="408" y="150"/>
                      <a:pt x="405" y="145"/>
                      <a:pt x="404" y="143"/>
                    </a:cubicBezTo>
                    <a:cubicBezTo>
                      <a:pt x="404" y="141"/>
                      <a:pt x="401" y="133"/>
                      <a:pt x="400" y="133"/>
                    </a:cubicBezTo>
                    <a:cubicBezTo>
                      <a:pt x="400" y="132"/>
                      <a:pt x="400" y="132"/>
                      <a:pt x="401" y="131"/>
                    </a:cubicBezTo>
                    <a:cubicBezTo>
                      <a:pt x="404" y="137"/>
                      <a:pt x="406" y="145"/>
                      <a:pt x="409" y="152"/>
                    </a:cubicBezTo>
                    <a:cubicBezTo>
                      <a:pt x="409" y="152"/>
                      <a:pt x="409" y="151"/>
                      <a:pt x="408" y="151"/>
                    </a:cubicBezTo>
                    <a:cubicBezTo>
                      <a:pt x="409" y="153"/>
                      <a:pt x="410" y="154"/>
                      <a:pt x="411" y="155"/>
                    </a:cubicBezTo>
                    <a:cubicBezTo>
                      <a:pt x="411" y="154"/>
                      <a:pt x="409" y="151"/>
                      <a:pt x="409" y="150"/>
                    </a:cubicBezTo>
                    <a:cubicBezTo>
                      <a:pt x="408" y="148"/>
                      <a:pt x="407" y="145"/>
                      <a:pt x="406" y="142"/>
                    </a:cubicBezTo>
                    <a:cubicBezTo>
                      <a:pt x="404" y="139"/>
                      <a:pt x="403" y="135"/>
                      <a:pt x="402" y="132"/>
                    </a:cubicBezTo>
                    <a:cubicBezTo>
                      <a:pt x="400" y="127"/>
                      <a:pt x="398" y="121"/>
                      <a:pt x="396" y="116"/>
                    </a:cubicBezTo>
                    <a:cubicBezTo>
                      <a:pt x="395" y="113"/>
                      <a:pt x="394" y="106"/>
                      <a:pt x="392" y="104"/>
                    </a:cubicBezTo>
                    <a:cubicBezTo>
                      <a:pt x="392" y="104"/>
                      <a:pt x="390" y="89"/>
                      <a:pt x="388" y="89"/>
                    </a:cubicBezTo>
                    <a:cubicBezTo>
                      <a:pt x="388" y="89"/>
                      <a:pt x="389" y="90"/>
                      <a:pt x="389" y="91"/>
                    </a:cubicBezTo>
                    <a:cubicBezTo>
                      <a:pt x="389" y="90"/>
                      <a:pt x="388" y="90"/>
                      <a:pt x="388" y="89"/>
                    </a:cubicBezTo>
                    <a:cubicBezTo>
                      <a:pt x="388" y="91"/>
                      <a:pt x="387" y="93"/>
                      <a:pt x="388" y="95"/>
                    </a:cubicBezTo>
                    <a:cubicBezTo>
                      <a:pt x="389" y="96"/>
                      <a:pt x="390" y="97"/>
                      <a:pt x="390" y="100"/>
                    </a:cubicBezTo>
                    <a:cubicBezTo>
                      <a:pt x="389" y="99"/>
                      <a:pt x="388" y="96"/>
                      <a:pt x="387" y="95"/>
                    </a:cubicBezTo>
                    <a:cubicBezTo>
                      <a:pt x="388" y="94"/>
                      <a:pt x="387" y="92"/>
                      <a:pt x="386" y="91"/>
                    </a:cubicBezTo>
                    <a:cubicBezTo>
                      <a:pt x="387" y="91"/>
                      <a:pt x="387" y="91"/>
                      <a:pt x="387" y="91"/>
                    </a:cubicBezTo>
                    <a:cubicBezTo>
                      <a:pt x="387" y="87"/>
                      <a:pt x="387" y="86"/>
                      <a:pt x="385" y="83"/>
                    </a:cubicBezTo>
                    <a:cubicBezTo>
                      <a:pt x="386" y="82"/>
                      <a:pt x="384" y="79"/>
                      <a:pt x="383" y="77"/>
                    </a:cubicBezTo>
                    <a:cubicBezTo>
                      <a:pt x="383" y="76"/>
                      <a:pt x="383" y="73"/>
                      <a:pt x="383" y="71"/>
                    </a:cubicBezTo>
                    <a:cubicBezTo>
                      <a:pt x="384" y="72"/>
                      <a:pt x="384" y="75"/>
                      <a:pt x="384" y="76"/>
                    </a:cubicBezTo>
                    <a:cubicBezTo>
                      <a:pt x="385" y="78"/>
                      <a:pt x="386" y="81"/>
                      <a:pt x="386" y="83"/>
                    </a:cubicBezTo>
                    <a:cubicBezTo>
                      <a:pt x="387" y="84"/>
                      <a:pt x="387" y="85"/>
                      <a:pt x="388" y="86"/>
                    </a:cubicBezTo>
                    <a:cubicBezTo>
                      <a:pt x="388" y="87"/>
                      <a:pt x="389" y="89"/>
                      <a:pt x="388" y="87"/>
                    </a:cubicBezTo>
                    <a:cubicBezTo>
                      <a:pt x="388" y="85"/>
                      <a:pt x="388" y="83"/>
                      <a:pt x="387" y="81"/>
                    </a:cubicBezTo>
                    <a:cubicBezTo>
                      <a:pt x="385" y="76"/>
                      <a:pt x="385" y="70"/>
                      <a:pt x="384" y="64"/>
                    </a:cubicBezTo>
                    <a:cubicBezTo>
                      <a:pt x="383" y="60"/>
                      <a:pt x="381" y="54"/>
                      <a:pt x="382" y="49"/>
                    </a:cubicBezTo>
                    <a:cubicBezTo>
                      <a:pt x="376" y="48"/>
                      <a:pt x="381" y="56"/>
                      <a:pt x="380" y="58"/>
                    </a:cubicBezTo>
                    <a:cubicBezTo>
                      <a:pt x="380" y="57"/>
                      <a:pt x="379" y="56"/>
                      <a:pt x="379" y="55"/>
                    </a:cubicBezTo>
                    <a:cubicBezTo>
                      <a:pt x="379" y="54"/>
                      <a:pt x="379" y="50"/>
                      <a:pt x="377" y="52"/>
                    </a:cubicBezTo>
                    <a:cubicBezTo>
                      <a:pt x="377" y="51"/>
                      <a:pt x="377" y="51"/>
                      <a:pt x="377" y="50"/>
                    </a:cubicBezTo>
                    <a:cubicBezTo>
                      <a:pt x="377" y="50"/>
                      <a:pt x="378" y="51"/>
                      <a:pt x="378" y="51"/>
                    </a:cubicBezTo>
                    <a:cubicBezTo>
                      <a:pt x="377" y="49"/>
                      <a:pt x="376" y="51"/>
                      <a:pt x="375" y="50"/>
                    </a:cubicBezTo>
                    <a:cubicBezTo>
                      <a:pt x="373" y="49"/>
                      <a:pt x="374" y="50"/>
                      <a:pt x="374" y="51"/>
                    </a:cubicBezTo>
                    <a:cubicBezTo>
                      <a:pt x="374" y="51"/>
                      <a:pt x="375" y="52"/>
                      <a:pt x="373" y="53"/>
                    </a:cubicBezTo>
                    <a:cubicBezTo>
                      <a:pt x="373" y="53"/>
                      <a:pt x="371" y="51"/>
                      <a:pt x="371" y="51"/>
                    </a:cubicBezTo>
                    <a:cubicBezTo>
                      <a:pt x="368" y="50"/>
                      <a:pt x="368" y="50"/>
                      <a:pt x="369" y="53"/>
                    </a:cubicBezTo>
                    <a:cubicBezTo>
                      <a:pt x="369" y="54"/>
                      <a:pt x="369" y="55"/>
                      <a:pt x="369" y="55"/>
                    </a:cubicBezTo>
                    <a:cubicBezTo>
                      <a:pt x="369" y="55"/>
                      <a:pt x="370" y="56"/>
                      <a:pt x="370" y="57"/>
                    </a:cubicBezTo>
                    <a:cubicBezTo>
                      <a:pt x="370" y="57"/>
                      <a:pt x="370" y="57"/>
                      <a:pt x="369" y="56"/>
                    </a:cubicBezTo>
                    <a:cubicBezTo>
                      <a:pt x="367" y="57"/>
                      <a:pt x="367" y="55"/>
                      <a:pt x="366" y="57"/>
                    </a:cubicBezTo>
                    <a:cubicBezTo>
                      <a:pt x="365" y="58"/>
                      <a:pt x="366" y="61"/>
                      <a:pt x="367" y="61"/>
                    </a:cubicBezTo>
                    <a:cubicBezTo>
                      <a:pt x="371" y="64"/>
                      <a:pt x="364" y="70"/>
                      <a:pt x="366" y="70"/>
                    </a:cubicBezTo>
                    <a:cubicBezTo>
                      <a:pt x="367" y="71"/>
                      <a:pt x="368" y="70"/>
                      <a:pt x="369" y="70"/>
                    </a:cubicBezTo>
                    <a:cubicBezTo>
                      <a:pt x="370" y="71"/>
                      <a:pt x="368" y="71"/>
                      <a:pt x="368" y="71"/>
                    </a:cubicBezTo>
                    <a:cubicBezTo>
                      <a:pt x="367" y="72"/>
                      <a:pt x="368" y="74"/>
                      <a:pt x="367" y="74"/>
                    </a:cubicBezTo>
                    <a:cubicBezTo>
                      <a:pt x="366" y="75"/>
                      <a:pt x="366" y="76"/>
                      <a:pt x="366" y="77"/>
                    </a:cubicBezTo>
                    <a:cubicBezTo>
                      <a:pt x="365" y="79"/>
                      <a:pt x="368" y="79"/>
                      <a:pt x="369" y="80"/>
                    </a:cubicBezTo>
                    <a:cubicBezTo>
                      <a:pt x="369" y="81"/>
                      <a:pt x="372" y="85"/>
                      <a:pt x="372" y="82"/>
                    </a:cubicBezTo>
                    <a:cubicBezTo>
                      <a:pt x="373" y="85"/>
                      <a:pt x="372" y="83"/>
                      <a:pt x="371" y="85"/>
                    </a:cubicBezTo>
                    <a:cubicBezTo>
                      <a:pt x="371" y="85"/>
                      <a:pt x="371" y="87"/>
                      <a:pt x="371" y="87"/>
                    </a:cubicBezTo>
                    <a:cubicBezTo>
                      <a:pt x="371" y="88"/>
                      <a:pt x="370" y="88"/>
                      <a:pt x="370" y="90"/>
                    </a:cubicBezTo>
                    <a:cubicBezTo>
                      <a:pt x="371" y="90"/>
                      <a:pt x="371" y="91"/>
                      <a:pt x="372" y="92"/>
                    </a:cubicBezTo>
                    <a:cubicBezTo>
                      <a:pt x="372" y="92"/>
                      <a:pt x="372" y="92"/>
                      <a:pt x="373" y="92"/>
                    </a:cubicBezTo>
                    <a:cubicBezTo>
                      <a:pt x="373" y="93"/>
                      <a:pt x="372" y="93"/>
                      <a:pt x="372" y="93"/>
                    </a:cubicBezTo>
                    <a:cubicBezTo>
                      <a:pt x="372" y="94"/>
                      <a:pt x="372" y="95"/>
                      <a:pt x="373" y="96"/>
                    </a:cubicBezTo>
                    <a:cubicBezTo>
                      <a:pt x="373" y="97"/>
                      <a:pt x="374" y="98"/>
                      <a:pt x="374" y="98"/>
                    </a:cubicBezTo>
                    <a:cubicBezTo>
                      <a:pt x="374" y="100"/>
                      <a:pt x="373" y="99"/>
                      <a:pt x="373" y="100"/>
                    </a:cubicBezTo>
                    <a:cubicBezTo>
                      <a:pt x="373" y="101"/>
                      <a:pt x="373" y="102"/>
                      <a:pt x="373" y="103"/>
                    </a:cubicBezTo>
                    <a:cubicBezTo>
                      <a:pt x="372" y="105"/>
                      <a:pt x="370" y="104"/>
                      <a:pt x="369" y="105"/>
                    </a:cubicBezTo>
                    <a:cubicBezTo>
                      <a:pt x="368" y="106"/>
                      <a:pt x="368" y="105"/>
                      <a:pt x="368" y="107"/>
                    </a:cubicBezTo>
                    <a:cubicBezTo>
                      <a:pt x="368" y="108"/>
                      <a:pt x="369" y="108"/>
                      <a:pt x="369" y="108"/>
                    </a:cubicBezTo>
                    <a:cubicBezTo>
                      <a:pt x="369" y="109"/>
                      <a:pt x="368" y="109"/>
                      <a:pt x="369" y="110"/>
                    </a:cubicBezTo>
                    <a:cubicBezTo>
                      <a:pt x="369" y="111"/>
                      <a:pt x="370" y="110"/>
                      <a:pt x="370" y="111"/>
                    </a:cubicBezTo>
                    <a:cubicBezTo>
                      <a:pt x="370" y="112"/>
                      <a:pt x="370" y="114"/>
                      <a:pt x="368" y="114"/>
                    </a:cubicBezTo>
                    <a:cubicBezTo>
                      <a:pt x="367" y="114"/>
                      <a:pt x="366" y="113"/>
                      <a:pt x="365" y="114"/>
                    </a:cubicBezTo>
                    <a:cubicBezTo>
                      <a:pt x="364" y="114"/>
                      <a:pt x="364" y="117"/>
                      <a:pt x="364" y="118"/>
                    </a:cubicBezTo>
                    <a:cubicBezTo>
                      <a:pt x="364" y="119"/>
                      <a:pt x="365" y="121"/>
                      <a:pt x="365" y="123"/>
                    </a:cubicBezTo>
                    <a:cubicBezTo>
                      <a:pt x="365" y="124"/>
                      <a:pt x="364" y="125"/>
                      <a:pt x="365" y="126"/>
                    </a:cubicBezTo>
                    <a:cubicBezTo>
                      <a:pt x="365" y="126"/>
                      <a:pt x="366" y="127"/>
                      <a:pt x="367" y="127"/>
                    </a:cubicBezTo>
                    <a:cubicBezTo>
                      <a:pt x="367" y="128"/>
                      <a:pt x="366" y="128"/>
                      <a:pt x="367" y="130"/>
                    </a:cubicBezTo>
                    <a:cubicBezTo>
                      <a:pt x="367" y="130"/>
                      <a:pt x="369" y="132"/>
                      <a:pt x="369" y="131"/>
                    </a:cubicBezTo>
                    <a:cubicBezTo>
                      <a:pt x="370" y="130"/>
                      <a:pt x="371" y="134"/>
                      <a:pt x="372" y="134"/>
                    </a:cubicBezTo>
                    <a:cubicBezTo>
                      <a:pt x="372" y="135"/>
                      <a:pt x="373" y="136"/>
                      <a:pt x="374" y="137"/>
                    </a:cubicBezTo>
                    <a:cubicBezTo>
                      <a:pt x="374" y="138"/>
                      <a:pt x="373" y="138"/>
                      <a:pt x="373" y="139"/>
                    </a:cubicBezTo>
                    <a:cubicBezTo>
                      <a:pt x="374" y="142"/>
                      <a:pt x="374" y="143"/>
                      <a:pt x="371" y="144"/>
                    </a:cubicBezTo>
                    <a:cubicBezTo>
                      <a:pt x="372" y="145"/>
                      <a:pt x="373" y="145"/>
                      <a:pt x="373" y="146"/>
                    </a:cubicBezTo>
                    <a:cubicBezTo>
                      <a:pt x="370" y="145"/>
                      <a:pt x="368" y="144"/>
                      <a:pt x="367" y="141"/>
                    </a:cubicBezTo>
                    <a:cubicBezTo>
                      <a:pt x="367" y="141"/>
                      <a:pt x="368" y="140"/>
                      <a:pt x="367" y="139"/>
                    </a:cubicBezTo>
                    <a:cubicBezTo>
                      <a:pt x="367" y="139"/>
                      <a:pt x="366" y="138"/>
                      <a:pt x="366" y="137"/>
                    </a:cubicBezTo>
                    <a:cubicBezTo>
                      <a:pt x="366" y="136"/>
                      <a:pt x="363" y="133"/>
                      <a:pt x="366" y="134"/>
                    </a:cubicBezTo>
                    <a:cubicBezTo>
                      <a:pt x="366" y="133"/>
                      <a:pt x="363" y="129"/>
                      <a:pt x="365" y="129"/>
                    </a:cubicBezTo>
                    <a:cubicBezTo>
                      <a:pt x="366" y="127"/>
                      <a:pt x="364" y="127"/>
                      <a:pt x="364" y="124"/>
                    </a:cubicBezTo>
                    <a:cubicBezTo>
                      <a:pt x="364" y="122"/>
                      <a:pt x="364" y="121"/>
                      <a:pt x="364" y="119"/>
                    </a:cubicBezTo>
                    <a:cubicBezTo>
                      <a:pt x="364" y="117"/>
                      <a:pt x="363" y="115"/>
                      <a:pt x="364" y="114"/>
                    </a:cubicBezTo>
                    <a:cubicBezTo>
                      <a:pt x="365" y="112"/>
                      <a:pt x="367" y="114"/>
                      <a:pt x="369" y="113"/>
                    </a:cubicBezTo>
                    <a:cubicBezTo>
                      <a:pt x="371" y="111"/>
                      <a:pt x="368" y="110"/>
                      <a:pt x="368" y="109"/>
                    </a:cubicBezTo>
                    <a:cubicBezTo>
                      <a:pt x="368" y="110"/>
                      <a:pt x="367" y="107"/>
                      <a:pt x="367" y="107"/>
                    </a:cubicBezTo>
                    <a:cubicBezTo>
                      <a:pt x="367" y="106"/>
                      <a:pt x="366" y="105"/>
                      <a:pt x="367" y="104"/>
                    </a:cubicBezTo>
                    <a:cubicBezTo>
                      <a:pt x="369" y="102"/>
                      <a:pt x="371" y="105"/>
                      <a:pt x="372" y="101"/>
                    </a:cubicBezTo>
                    <a:cubicBezTo>
                      <a:pt x="372" y="98"/>
                      <a:pt x="371" y="98"/>
                      <a:pt x="370" y="96"/>
                    </a:cubicBezTo>
                    <a:cubicBezTo>
                      <a:pt x="369" y="93"/>
                      <a:pt x="368" y="90"/>
                      <a:pt x="369" y="87"/>
                    </a:cubicBezTo>
                    <a:cubicBezTo>
                      <a:pt x="369" y="85"/>
                      <a:pt x="370" y="85"/>
                      <a:pt x="368" y="83"/>
                    </a:cubicBezTo>
                    <a:cubicBezTo>
                      <a:pt x="366" y="82"/>
                      <a:pt x="366" y="82"/>
                      <a:pt x="365" y="80"/>
                    </a:cubicBezTo>
                    <a:cubicBezTo>
                      <a:pt x="364" y="80"/>
                      <a:pt x="363" y="77"/>
                      <a:pt x="363" y="77"/>
                    </a:cubicBezTo>
                    <a:cubicBezTo>
                      <a:pt x="363" y="76"/>
                      <a:pt x="364" y="74"/>
                      <a:pt x="364" y="73"/>
                    </a:cubicBezTo>
                    <a:cubicBezTo>
                      <a:pt x="365" y="67"/>
                      <a:pt x="361" y="70"/>
                      <a:pt x="361" y="74"/>
                    </a:cubicBezTo>
                    <a:cubicBezTo>
                      <a:pt x="360" y="72"/>
                      <a:pt x="360" y="71"/>
                      <a:pt x="361" y="70"/>
                    </a:cubicBezTo>
                    <a:cubicBezTo>
                      <a:pt x="361" y="69"/>
                      <a:pt x="362" y="69"/>
                      <a:pt x="363" y="68"/>
                    </a:cubicBezTo>
                    <a:cubicBezTo>
                      <a:pt x="363" y="68"/>
                      <a:pt x="364" y="69"/>
                      <a:pt x="364" y="69"/>
                    </a:cubicBezTo>
                    <a:cubicBezTo>
                      <a:pt x="364" y="68"/>
                      <a:pt x="364" y="68"/>
                      <a:pt x="364" y="68"/>
                    </a:cubicBezTo>
                    <a:cubicBezTo>
                      <a:pt x="364" y="67"/>
                      <a:pt x="366" y="64"/>
                      <a:pt x="366" y="63"/>
                    </a:cubicBezTo>
                    <a:cubicBezTo>
                      <a:pt x="366" y="62"/>
                      <a:pt x="364" y="61"/>
                      <a:pt x="364" y="59"/>
                    </a:cubicBezTo>
                    <a:cubicBezTo>
                      <a:pt x="362" y="60"/>
                      <a:pt x="363" y="58"/>
                      <a:pt x="363" y="57"/>
                    </a:cubicBezTo>
                    <a:cubicBezTo>
                      <a:pt x="364" y="56"/>
                      <a:pt x="366" y="56"/>
                      <a:pt x="367" y="55"/>
                    </a:cubicBezTo>
                    <a:cubicBezTo>
                      <a:pt x="367" y="54"/>
                      <a:pt x="367" y="56"/>
                      <a:pt x="368" y="54"/>
                    </a:cubicBezTo>
                    <a:cubicBezTo>
                      <a:pt x="368" y="53"/>
                      <a:pt x="368" y="52"/>
                      <a:pt x="368" y="51"/>
                    </a:cubicBezTo>
                    <a:cubicBezTo>
                      <a:pt x="367" y="50"/>
                      <a:pt x="366" y="49"/>
                      <a:pt x="364" y="50"/>
                    </a:cubicBezTo>
                    <a:cubicBezTo>
                      <a:pt x="366" y="47"/>
                      <a:pt x="363" y="48"/>
                      <a:pt x="361" y="48"/>
                    </a:cubicBezTo>
                    <a:cubicBezTo>
                      <a:pt x="362" y="47"/>
                      <a:pt x="364" y="47"/>
                      <a:pt x="365" y="47"/>
                    </a:cubicBezTo>
                    <a:cubicBezTo>
                      <a:pt x="366" y="48"/>
                      <a:pt x="365" y="49"/>
                      <a:pt x="367" y="49"/>
                    </a:cubicBezTo>
                    <a:cubicBezTo>
                      <a:pt x="370" y="50"/>
                      <a:pt x="368" y="47"/>
                      <a:pt x="367" y="46"/>
                    </a:cubicBezTo>
                    <a:cubicBezTo>
                      <a:pt x="369" y="46"/>
                      <a:pt x="369" y="47"/>
                      <a:pt x="370" y="48"/>
                    </a:cubicBezTo>
                    <a:cubicBezTo>
                      <a:pt x="370" y="48"/>
                      <a:pt x="370" y="47"/>
                      <a:pt x="370" y="46"/>
                    </a:cubicBezTo>
                    <a:cubicBezTo>
                      <a:pt x="371" y="47"/>
                      <a:pt x="371" y="47"/>
                      <a:pt x="371" y="48"/>
                    </a:cubicBezTo>
                    <a:cubicBezTo>
                      <a:pt x="371" y="48"/>
                      <a:pt x="371" y="49"/>
                      <a:pt x="371" y="49"/>
                    </a:cubicBezTo>
                    <a:cubicBezTo>
                      <a:pt x="373" y="50"/>
                      <a:pt x="371" y="49"/>
                      <a:pt x="372" y="49"/>
                    </a:cubicBezTo>
                    <a:cubicBezTo>
                      <a:pt x="373" y="48"/>
                      <a:pt x="373" y="46"/>
                      <a:pt x="375" y="47"/>
                    </a:cubicBezTo>
                    <a:cubicBezTo>
                      <a:pt x="373" y="48"/>
                      <a:pt x="375" y="49"/>
                      <a:pt x="375" y="48"/>
                    </a:cubicBezTo>
                    <a:cubicBezTo>
                      <a:pt x="375" y="47"/>
                      <a:pt x="375" y="46"/>
                      <a:pt x="374" y="45"/>
                    </a:cubicBezTo>
                    <a:cubicBezTo>
                      <a:pt x="375" y="46"/>
                      <a:pt x="375" y="46"/>
                      <a:pt x="376" y="45"/>
                    </a:cubicBezTo>
                    <a:cubicBezTo>
                      <a:pt x="376" y="46"/>
                      <a:pt x="376" y="46"/>
                      <a:pt x="376" y="46"/>
                    </a:cubicBezTo>
                    <a:cubicBezTo>
                      <a:pt x="376" y="46"/>
                      <a:pt x="376" y="46"/>
                      <a:pt x="376" y="46"/>
                    </a:cubicBezTo>
                    <a:cubicBezTo>
                      <a:pt x="376" y="47"/>
                      <a:pt x="376" y="47"/>
                      <a:pt x="376" y="47"/>
                    </a:cubicBezTo>
                    <a:cubicBezTo>
                      <a:pt x="378" y="47"/>
                      <a:pt x="378" y="48"/>
                      <a:pt x="377" y="49"/>
                    </a:cubicBezTo>
                    <a:cubicBezTo>
                      <a:pt x="377" y="48"/>
                      <a:pt x="377" y="48"/>
                      <a:pt x="377" y="47"/>
                    </a:cubicBezTo>
                    <a:cubicBezTo>
                      <a:pt x="376" y="48"/>
                      <a:pt x="375" y="50"/>
                      <a:pt x="377" y="49"/>
                    </a:cubicBezTo>
                    <a:cubicBezTo>
                      <a:pt x="378" y="49"/>
                      <a:pt x="379" y="47"/>
                      <a:pt x="378" y="45"/>
                    </a:cubicBezTo>
                    <a:cubicBezTo>
                      <a:pt x="378" y="43"/>
                      <a:pt x="377" y="37"/>
                      <a:pt x="374" y="36"/>
                    </a:cubicBezTo>
                    <a:cubicBezTo>
                      <a:pt x="374" y="37"/>
                      <a:pt x="374" y="37"/>
                      <a:pt x="374" y="37"/>
                    </a:cubicBezTo>
                    <a:cubicBezTo>
                      <a:pt x="376" y="37"/>
                      <a:pt x="377" y="42"/>
                      <a:pt x="376" y="43"/>
                    </a:cubicBezTo>
                    <a:cubicBezTo>
                      <a:pt x="376" y="42"/>
                      <a:pt x="376" y="43"/>
                      <a:pt x="376" y="42"/>
                    </a:cubicBezTo>
                    <a:cubicBezTo>
                      <a:pt x="376" y="41"/>
                      <a:pt x="373" y="41"/>
                      <a:pt x="371" y="40"/>
                    </a:cubicBezTo>
                    <a:cubicBezTo>
                      <a:pt x="372" y="40"/>
                      <a:pt x="373" y="39"/>
                      <a:pt x="372" y="38"/>
                    </a:cubicBezTo>
                    <a:cubicBezTo>
                      <a:pt x="371" y="39"/>
                      <a:pt x="370" y="38"/>
                      <a:pt x="370" y="36"/>
                    </a:cubicBezTo>
                    <a:cubicBezTo>
                      <a:pt x="370" y="36"/>
                      <a:pt x="370" y="36"/>
                      <a:pt x="370" y="36"/>
                    </a:cubicBezTo>
                    <a:cubicBezTo>
                      <a:pt x="370" y="36"/>
                      <a:pt x="370" y="36"/>
                      <a:pt x="370" y="35"/>
                    </a:cubicBezTo>
                    <a:cubicBezTo>
                      <a:pt x="371" y="37"/>
                      <a:pt x="371" y="38"/>
                      <a:pt x="372" y="38"/>
                    </a:cubicBezTo>
                    <a:cubicBezTo>
                      <a:pt x="374" y="38"/>
                      <a:pt x="372" y="39"/>
                      <a:pt x="374" y="38"/>
                    </a:cubicBezTo>
                    <a:cubicBezTo>
                      <a:pt x="375" y="37"/>
                      <a:pt x="373" y="35"/>
                      <a:pt x="375" y="35"/>
                    </a:cubicBezTo>
                    <a:cubicBezTo>
                      <a:pt x="375" y="34"/>
                      <a:pt x="377" y="33"/>
                      <a:pt x="376" y="32"/>
                    </a:cubicBezTo>
                    <a:cubicBezTo>
                      <a:pt x="379" y="34"/>
                      <a:pt x="376" y="36"/>
                      <a:pt x="378" y="38"/>
                    </a:cubicBezTo>
                    <a:cubicBezTo>
                      <a:pt x="379" y="40"/>
                      <a:pt x="379" y="40"/>
                      <a:pt x="379" y="38"/>
                    </a:cubicBezTo>
                    <a:cubicBezTo>
                      <a:pt x="380" y="37"/>
                      <a:pt x="379" y="35"/>
                      <a:pt x="379" y="33"/>
                    </a:cubicBezTo>
                    <a:cubicBezTo>
                      <a:pt x="379" y="31"/>
                      <a:pt x="381" y="23"/>
                      <a:pt x="378" y="25"/>
                    </a:cubicBezTo>
                    <a:cubicBezTo>
                      <a:pt x="377" y="26"/>
                      <a:pt x="378" y="30"/>
                      <a:pt x="375" y="30"/>
                    </a:cubicBezTo>
                    <a:cubicBezTo>
                      <a:pt x="376" y="30"/>
                      <a:pt x="376" y="28"/>
                      <a:pt x="376" y="27"/>
                    </a:cubicBezTo>
                    <a:cubicBezTo>
                      <a:pt x="375" y="28"/>
                      <a:pt x="374" y="28"/>
                      <a:pt x="374" y="29"/>
                    </a:cubicBezTo>
                    <a:cubicBezTo>
                      <a:pt x="374" y="28"/>
                      <a:pt x="375" y="27"/>
                      <a:pt x="376" y="27"/>
                    </a:cubicBezTo>
                    <a:cubicBezTo>
                      <a:pt x="376" y="27"/>
                      <a:pt x="376" y="26"/>
                      <a:pt x="376" y="26"/>
                    </a:cubicBezTo>
                    <a:cubicBezTo>
                      <a:pt x="374" y="28"/>
                      <a:pt x="373" y="25"/>
                      <a:pt x="372" y="26"/>
                    </a:cubicBezTo>
                    <a:cubicBezTo>
                      <a:pt x="373" y="25"/>
                      <a:pt x="369" y="25"/>
                      <a:pt x="371" y="24"/>
                    </a:cubicBezTo>
                    <a:cubicBezTo>
                      <a:pt x="370" y="24"/>
                      <a:pt x="370" y="24"/>
                      <a:pt x="369" y="23"/>
                    </a:cubicBezTo>
                    <a:cubicBezTo>
                      <a:pt x="369" y="24"/>
                      <a:pt x="369" y="24"/>
                      <a:pt x="369" y="24"/>
                    </a:cubicBezTo>
                    <a:cubicBezTo>
                      <a:pt x="369" y="23"/>
                      <a:pt x="368" y="23"/>
                      <a:pt x="368" y="22"/>
                    </a:cubicBezTo>
                    <a:cubicBezTo>
                      <a:pt x="367" y="23"/>
                      <a:pt x="366" y="23"/>
                      <a:pt x="366" y="22"/>
                    </a:cubicBezTo>
                    <a:cubicBezTo>
                      <a:pt x="366" y="22"/>
                      <a:pt x="366" y="22"/>
                      <a:pt x="365" y="22"/>
                    </a:cubicBezTo>
                    <a:cubicBezTo>
                      <a:pt x="365" y="21"/>
                      <a:pt x="365" y="21"/>
                      <a:pt x="364" y="22"/>
                    </a:cubicBezTo>
                    <a:cubicBezTo>
                      <a:pt x="366" y="22"/>
                      <a:pt x="362" y="22"/>
                      <a:pt x="362" y="21"/>
                    </a:cubicBezTo>
                    <a:cubicBezTo>
                      <a:pt x="361" y="21"/>
                      <a:pt x="361" y="20"/>
                      <a:pt x="360" y="19"/>
                    </a:cubicBezTo>
                    <a:cubicBezTo>
                      <a:pt x="359" y="19"/>
                      <a:pt x="359" y="20"/>
                      <a:pt x="358" y="20"/>
                    </a:cubicBezTo>
                    <a:cubicBezTo>
                      <a:pt x="358" y="19"/>
                      <a:pt x="357" y="18"/>
                      <a:pt x="356" y="18"/>
                    </a:cubicBezTo>
                    <a:cubicBezTo>
                      <a:pt x="356" y="18"/>
                      <a:pt x="355" y="18"/>
                      <a:pt x="354" y="18"/>
                    </a:cubicBezTo>
                    <a:cubicBezTo>
                      <a:pt x="352" y="17"/>
                      <a:pt x="353" y="16"/>
                      <a:pt x="351" y="15"/>
                    </a:cubicBezTo>
                    <a:cubicBezTo>
                      <a:pt x="351" y="17"/>
                      <a:pt x="349" y="14"/>
                      <a:pt x="347" y="16"/>
                    </a:cubicBezTo>
                    <a:cubicBezTo>
                      <a:pt x="347" y="16"/>
                      <a:pt x="348" y="17"/>
                      <a:pt x="347" y="18"/>
                    </a:cubicBezTo>
                    <a:cubicBezTo>
                      <a:pt x="345" y="19"/>
                      <a:pt x="346" y="17"/>
                      <a:pt x="345" y="18"/>
                    </a:cubicBezTo>
                    <a:cubicBezTo>
                      <a:pt x="343" y="19"/>
                      <a:pt x="345" y="19"/>
                      <a:pt x="344" y="20"/>
                    </a:cubicBezTo>
                    <a:cubicBezTo>
                      <a:pt x="344" y="19"/>
                      <a:pt x="342" y="22"/>
                      <a:pt x="343" y="21"/>
                    </a:cubicBezTo>
                    <a:cubicBezTo>
                      <a:pt x="342" y="22"/>
                      <a:pt x="342" y="25"/>
                      <a:pt x="342" y="27"/>
                    </a:cubicBezTo>
                    <a:cubicBezTo>
                      <a:pt x="342" y="31"/>
                      <a:pt x="344" y="34"/>
                      <a:pt x="344" y="38"/>
                    </a:cubicBezTo>
                    <a:cubicBezTo>
                      <a:pt x="344" y="41"/>
                      <a:pt x="343" y="45"/>
                      <a:pt x="343" y="48"/>
                    </a:cubicBezTo>
                    <a:cubicBezTo>
                      <a:pt x="342" y="50"/>
                      <a:pt x="343" y="52"/>
                      <a:pt x="340" y="52"/>
                    </a:cubicBezTo>
                    <a:cubicBezTo>
                      <a:pt x="339" y="53"/>
                      <a:pt x="335" y="52"/>
                      <a:pt x="334" y="52"/>
                    </a:cubicBezTo>
                    <a:cubicBezTo>
                      <a:pt x="332" y="50"/>
                      <a:pt x="332" y="47"/>
                      <a:pt x="332" y="44"/>
                    </a:cubicBezTo>
                    <a:cubicBezTo>
                      <a:pt x="332" y="42"/>
                      <a:pt x="329" y="38"/>
                      <a:pt x="331" y="36"/>
                    </a:cubicBezTo>
                    <a:cubicBezTo>
                      <a:pt x="283" y="32"/>
                      <a:pt x="234" y="28"/>
                      <a:pt x="186" y="25"/>
                    </a:cubicBezTo>
                    <a:cubicBezTo>
                      <a:pt x="184" y="25"/>
                      <a:pt x="171" y="26"/>
                      <a:pt x="170" y="24"/>
                    </a:cubicBezTo>
                    <a:cubicBezTo>
                      <a:pt x="169" y="21"/>
                      <a:pt x="167" y="21"/>
                      <a:pt x="166" y="18"/>
                    </a:cubicBezTo>
                    <a:cubicBezTo>
                      <a:pt x="166" y="17"/>
                      <a:pt x="166" y="15"/>
                      <a:pt x="166" y="13"/>
                    </a:cubicBezTo>
                    <a:cubicBezTo>
                      <a:pt x="166" y="11"/>
                      <a:pt x="165" y="10"/>
                      <a:pt x="164" y="7"/>
                    </a:cubicBezTo>
                    <a:cubicBezTo>
                      <a:pt x="163" y="7"/>
                      <a:pt x="163" y="5"/>
                      <a:pt x="163" y="5"/>
                    </a:cubicBezTo>
                    <a:cubicBezTo>
                      <a:pt x="163" y="4"/>
                      <a:pt x="161" y="3"/>
                      <a:pt x="162" y="2"/>
                    </a:cubicBezTo>
                    <a:cubicBezTo>
                      <a:pt x="162" y="0"/>
                      <a:pt x="150" y="1"/>
                      <a:pt x="147" y="1"/>
                    </a:cubicBezTo>
                    <a:cubicBezTo>
                      <a:pt x="136" y="1"/>
                      <a:pt x="124" y="1"/>
                      <a:pt x="112" y="2"/>
                    </a:cubicBezTo>
                    <a:cubicBezTo>
                      <a:pt x="75" y="2"/>
                      <a:pt x="39" y="1"/>
                      <a:pt x="3" y="1"/>
                    </a:cubicBezTo>
                    <a:cubicBezTo>
                      <a:pt x="5" y="6"/>
                      <a:pt x="0" y="10"/>
                      <a:pt x="2" y="13"/>
                    </a:cubicBezTo>
                    <a:cubicBezTo>
                      <a:pt x="2" y="15"/>
                      <a:pt x="4" y="16"/>
                      <a:pt x="5" y="18"/>
                    </a:cubicBezTo>
                    <a:cubicBezTo>
                      <a:pt x="6" y="19"/>
                      <a:pt x="7" y="21"/>
                      <a:pt x="8" y="22"/>
                    </a:cubicBezTo>
                    <a:cubicBezTo>
                      <a:pt x="9" y="24"/>
                      <a:pt x="12" y="25"/>
                      <a:pt x="14" y="27"/>
                    </a:cubicBezTo>
                    <a:cubicBezTo>
                      <a:pt x="17" y="29"/>
                      <a:pt x="15" y="33"/>
                      <a:pt x="14" y="36"/>
                    </a:cubicBezTo>
                    <a:cubicBezTo>
                      <a:pt x="14" y="37"/>
                      <a:pt x="12" y="38"/>
                      <a:pt x="13" y="40"/>
                    </a:cubicBezTo>
                    <a:cubicBezTo>
                      <a:pt x="13" y="43"/>
                      <a:pt x="14" y="44"/>
                      <a:pt x="17" y="45"/>
                    </a:cubicBezTo>
                    <a:cubicBezTo>
                      <a:pt x="20" y="47"/>
                      <a:pt x="17" y="47"/>
                      <a:pt x="15" y="49"/>
                    </a:cubicBezTo>
                    <a:cubicBezTo>
                      <a:pt x="14" y="50"/>
                      <a:pt x="14" y="48"/>
                      <a:pt x="14" y="50"/>
                    </a:cubicBezTo>
                    <a:cubicBezTo>
                      <a:pt x="14" y="50"/>
                      <a:pt x="14" y="51"/>
                      <a:pt x="14" y="51"/>
                    </a:cubicBezTo>
                    <a:cubicBezTo>
                      <a:pt x="14" y="52"/>
                      <a:pt x="13" y="51"/>
                      <a:pt x="13" y="53"/>
                    </a:cubicBezTo>
                    <a:cubicBezTo>
                      <a:pt x="13" y="53"/>
                      <a:pt x="14" y="51"/>
                      <a:pt x="14" y="51"/>
                    </a:cubicBezTo>
                    <a:cubicBezTo>
                      <a:pt x="14" y="53"/>
                      <a:pt x="14" y="54"/>
                      <a:pt x="13" y="55"/>
                    </a:cubicBezTo>
                    <a:cubicBezTo>
                      <a:pt x="13" y="55"/>
                      <a:pt x="14" y="55"/>
                      <a:pt x="14" y="55"/>
                    </a:cubicBezTo>
                    <a:cubicBezTo>
                      <a:pt x="13" y="56"/>
                      <a:pt x="10" y="55"/>
                      <a:pt x="9" y="56"/>
                    </a:cubicBezTo>
                    <a:cubicBezTo>
                      <a:pt x="10" y="56"/>
                      <a:pt x="13" y="56"/>
                      <a:pt x="12" y="57"/>
                    </a:cubicBezTo>
                    <a:cubicBezTo>
                      <a:pt x="12" y="58"/>
                      <a:pt x="8" y="59"/>
                      <a:pt x="7" y="59"/>
                    </a:cubicBezTo>
                    <a:cubicBezTo>
                      <a:pt x="10" y="58"/>
                      <a:pt x="20" y="57"/>
                      <a:pt x="21" y="55"/>
                    </a:cubicBezTo>
                    <a:cubicBezTo>
                      <a:pt x="19" y="56"/>
                      <a:pt x="16" y="57"/>
                      <a:pt x="14" y="57"/>
                    </a:cubicBezTo>
                    <a:cubicBezTo>
                      <a:pt x="15" y="56"/>
                      <a:pt x="16" y="55"/>
                      <a:pt x="18" y="55"/>
                    </a:cubicBezTo>
                    <a:cubicBezTo>
                      <a:pt x="18" y="55"/>
                      <a:pt x="19" y="55"/>
                      <a:pt x="20" y="55"/>
                    </a:cubicBezTo>
                    <a:cubicBezTo>
                      <a:pt x="21" y="54"/>
                      <a:pt x="20" y="54"/>
                      <a:pt x="22" y="54"/>
                    </a:cubicBezTo>
                    <a:cubicBezTo>
                      <a:pt x="26" y="54"/>
                      <a:pt x="22" y="51"/>
                      <a:pt x="20" y="52"/>
                    </a:cubicBezTo>
                    <a:cubicBezTo>
                      <a:pt x="21" y="51"/>
                      <a:pt x="22" y="51"/>
                      <a:pt x="23" y="51"/>
                    </a:cubicBezTo>
                    <a:cubicBezTo>
                      <a:pt x="23" y="51"/>
                      <a:pt x="22" y="51"/>
                      <a:pt x="22" y="50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4" y="50"/>
                      <a:pt x="26" y="48"/>
                      <a:pt x="26" y="49"/>
                    </a:cubicBezTo>
                    <a:cubicBezTo>
                      <a:pt x="28" y="48"/>
                      <a:pt x="29" y="46"/>
                      <a:pt x="27" y="44"/>
                    </a:cubicBezTo>
                    <a:cubicBezTo>
                      <a:pt x="28" y="45"/>
                      <a:pt x="28" y="47"/>
                      <a:pt x="28" y="47"/>
                    </a:cubicBezTo>
                    <a:cubicBezTo>
                      <a:pt x="29" y="48"/>
                      <a:pt x="30" y="45"/>
                      <a:pt x="30" y="43"/>
                    </a:cubicBezTo>
                    <a:cubicBezTo>
                      <a:pt x="30" y="41"/>
                      <a:pt x="30" y="39"/>
                      <a:pt x="28" y="37"/>
                    </a:cubicBezTo>
                    <a:cubicBezTo>
                      <a:pt x="28" y="37"/>
                      <a:pt x="29" y="37"/>
                      <a:pt x="29" y="37"/>
                    </a:cubicBezTo>
                    <a:cubicBezTo>
                      <a:pt x="28" y="36"/>
                      <a:pt x="28" y="35"/>
                      <a:pt x="28" y="34"/>
                    </a:cubicBezTo>
                    <a:cubicBezTo>
                      <a:pt x="30" y="35"/>
                      <a:pt x="31" y="35"/>
                      <a:pt x="31" y="37"/>
                    </a:cubicBezTo>
                    <a:cubicBezTo>
                      <a:pt x="32" y="36"/>
                      <a:pt x="31" y="37"/>
                      <a:pt x="32" y="36"/>
                    </a:cubicBezTo>
                    <a:cubicBezTo>
                      <a:pt x="32" y="37"/>
                      <a:pt x="31" y="40"/>
                      <a:pt x="34" y="39"/>
                    </a:cubicBezTo>
                    <a:cubicBezTo>
                      <a:pt x="34" y="40"/>
                      <a:pt x="33" y="44"/>
                      <a:pt x="34" y="45"/>
                    </a:cubicBezTo>
                    <a:cubicBezTo>
                      <a:pt x="35" y="46"/>
                      <a:pt x="37" y="42"/>
                      <a:pt x="37" y="41"/>
                    </a:cubicBezTo>
                    <a:cubicBezTo>
                      <a:pt x="37" y="40"/>
                      <a:pt x="37" y="39"/>
                      <a:pt x="37" y="38"/>
                    </a:cubicBezTo>
                    <a:cubicBezTo>
                      <a:pt x="38" y="38"/>
                      <a:pt x="39" y="38"/>
                      <a:pt x="39" y="37"/>
                    </a:cubicBezTo>
                    <a:cubicBezTo>
                      <a:pt x="39" y="35"/>
                      <a:pt x="38" y="34"/>
                      <a:pt x="38" y="33"/>
                    </a:cubicBezTo>
                    <a:cubicBezTo>
                      <a:pt x="40" y="33"/>
                      <a:pt x="41" y="35"/>
                      <a:pt x="40" y="37"/>
                    </a:cubicBezTo>
                    <a:cubicBezTo>
                      <a:pt x="40" y="38"/>
                      <a:pt x="39" y="37"/>
                      <a:pt x="40" y="3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38"/>
                      <a:pt x="40" y="39"/>
                      <a:pt x="40" y="39"/>
                    </a:cubicBezTo>
                    <a:cubicBezTo>
                      <a:pt x="40" y="39"/>
                      <a:pt x="39" y="39"/>
                      <a:pt x="39" y="39"/>
                    </a:cubicBezTo>
                    <a:cubicBezTo>
                      <a:pt x="38" y="41"/>
                      <a:pt x="39" y="42"/>
                      <a:pt x="42" y="43"/>
                    </a:cubicBezTo>
                    <a:cubicBezTo>
                      <a:pt x="44" y="44"/>
                      <a:pt x="45" y="45"/>
                      <a:pt x="47" y="46"/>
                    </a:cubicBezTo>
                    <a:cubicBezTo>
                      <a:pt x="46" y="46"/>
                      <a:pt x="44" y="45"/>
                      <a:pt x="43" y="45"/>
                    </a:cubicBezTo>
                    <a:cubicBezTo>
                      <a:pt x="42" y="46"/>
                      <a:pt x="41" y="48"/>
                      <a:pt x="40" y="48"/>
                    </a:cubicBezTo>
                    <a:cubicBezTo>
                      <a:pt x="38" y="49"/>
                      <a:pt x="37" y="49"/>
                      <a:pt x="35" y="49"/>
                    </a:cubicBezTo>
                    <a:cubicBezTo>
                      <a:pt x="33" y="50"/>
                      <a:pt x="30" y="53"/>
                      <a:pt x="29" y="51"/>
                    </a:cubicBezTo>
                    <a:cubicBezTo>
                      <a:pt x="29" y="51"/>
                      <a:pt x="29" y="51"/>
                      <a:pt x="29" y="52"/>
                    </a:cubicBezTo>
                    <a:cubicBezTo>
                      <a:pt x="28" y="52"/>
                      <a:pt x="28" y="52"/>
                      <a:pt x="27" y="52"/>
                    </a:cubicBezTo>
                    <a:cubicBezTo>
                      <a:pt x="27" y="53"/>
                      <a:pt x="28" y="53"/>
                      <a:pt x="28" y="54"/>
                    </a:cubicBezTo>
                    <a:cubicBezTo>
                      <a:pt x="34" y="49"/>
                      <a:pt x="43" y="50"/>
                      <a:pt x="49" y="49"/>
                    </a:cubicBezTo>
                    <a:cubicBezTo>
                      <a:pt x="52" y="48"/>
                      <a:pt x="55" y="48"/>
                      <a:pt x="58" y="48"/>
                    </a:cubicBezTo>
                    <a:cubicBezTo>
                      <a:pt x="60" y="48"/>
                      <a:pt x="63" y="49"/>
                      <a:pt x="64" y="49"/>
                    </a:cubicBezTo>
                    <a:cubicBezTo>
                      <a:pt x="67" y="47"/>
                      <a:pt x="63" y="47"/>
                      <a:pt x="62" y="47"/>
                    </a:cubicBezTo>
                    <a:cubicBezTo>
                      <a:pt x="63" y="46"/>
                      <a:pt x="62" y="46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7"/>
                      <a:pt x="64" y="47"/>
                    </a:cubicBezTo>
                    <a:cubicBezTo>
                      <a:pt x="65" y="46"/>
                      <a:pt x="65" y="46"/>
                      <a:pt x="64" y="45"/>
                    </a:cubicBezTo>
                    <a:cubicBezTo>
                      <a:pt x="64" y="44"/>
                      <a:pt x="64" y="45"/>
                      <a:pt x="64" y="44"/>
                    </a:cubicBezTo>
                    <a:cubicBezTo>
                      <a:pt x="64" y="44"/>
                      <a:pt x="64" y="44"/>
                      <a:pt x="65" y="43"/>
                    </a:cubicBezTo>
                    <a:cubicBezTo>
                      <a:pt x="65" y="43"/>
                      <a:pt x="65" y="44"/>
                      <a:pt x="64" y="45"/>
                    </a:cubicBezTo>
                    <a:cubicBezTo>
                      <a:pt x="65" y="45"/>
                      <a:pt x="65" y="45"/>
                      <a:pt x="66" y="45"/>
                    </a:cubicBezTo>
                    <a:cubicBezTo>
                      <a:pt x="64" y="47"/>
                      <a:pt x="67" y="47"/>
                      <a:pt x="67" y="46"/>
                    </a:cubicBezTo>
                    <a:cubicBezTo>
                      <a:pt x="68" y="44"/>
                      <a:pt x="69" y="45"/>
                      <a:pt x="70" y="44"/>
                    </a:cubicBezTo>
                    <a:cubicBezTo>
                      <a:pt x="72" y="43"/>
                      <a:pt x="71" y="41"/>
                      <a:pt x="71" y="39"/>
                    </a:cubicBezTo>
                    <a:cubicBezTo>
                      <a:pt x="72" y="40"/>
                      <a:pt x="72" y="41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4" y="41"/>
                      <a:pt x="73" y="40"/>
                      <a:pt x="75" y="41"/>
                    </a:cubicBezTo>
                    <a:cubicBezTo>
                      <a:pt x="73" y="42"/>
                      <a:pt x="73" y="42"/>
                      <a:pt x="75" y="45"/>
                    </a:cubicBezTo>
                    <a:cubicBezTo>
                      <a:pt x="75" y="45"/>
                      <a:pt x="76" y="44"/>
                      <a:pt x="76" y="44"/>
                    </a:cubicBezTo>
                    <a:cubicBezTo>
                      <a:pt x="77" y="45"/>
                      <a:pt x="80" y="43"/>
                      <a:pt x="81" y="43"/>
                    </a:cubicBezTo>
                    <a:cubicBezTo>
                      <a:pt x="83" y="42"/>
                      <a:pt x="85" y="43"/>
                      <a:pt x="86" y="41"/>
                    </a:cubicBezTo>
                    <a:cubicBezTo>
                      <a:pt x="86" y="41"/>
                      <a:pt x="86" y="41"/>
                      <a:pt x="86" y="42"/>
                    </a:cubicBezTo>
                    <a:cubicBezTo>
                      <a:pt x="85" y="44"/>
                      <a:pt x="88" y="43"/>
                      <a:pt x="89" y="41"/>
                    </a:cubicBezTo>
                    <a:cubicBezTo>
                      <a:pt x="89" y="42"/>
                      <a:pt x="88" y="44"/>
                      <a:pt x="90" y="45"/>
                    </a:cubicBezTo>
                    <a:cubicBezTo>
                      <a:pt x="91" y="45"/>
                      <a:pt x="92" y="43"/>
                      <a:pt x="93" y="42"/>
                    </a:cubicBezTo>
                    <a:cubicBezTo>
                      <a:pt x="93" y="43"/>
                      <a:pt x="92" y="44"/>
                      <a:pt x="91" y="45"/>
                    </a:cubicBezTo>
                    <a:cubicBezTo>
                      <a:pt x="92" y="45"/>
                      <a:pt x="92" y="45"/>
                      <a:pt x="92" y="44"/>
                    </a:cubicBezTo>
                    <a:cubicBezTo>
                      <a:pt x="91" y="45"/>
                      <a:pt x="91" y="47"/>
                      <a:pt x="93" y="47"/>
                    </a:cubicBezTo>
                    <a:cubicBezTo>
                      <a:pt x="93" y="47"/>
                      <a:pt x="93" y="47"/>
                      <a:pt x="93" y="48"/>
                    </a:cubicBezTo>
                    <a:cubicBezTo>
                      <a:pt x="93" y="48"/>
                      <a:pt x="94" y="49"/>
                      <a:pt x="94" y="49"/>
                    </a:cubicBezTo>
                    <a:cubicBezTo>
                      <a:pt x="94" y="49"/>
                      <a:pt x="94" y="49"/>
                      <a:pt x="93" y="50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94" y="51"/>
                      <a:pt x="93" y="51"/>
                      <a:pt x="92" y="51"/>
                    </a:cubicBezTo>
                    <a:cubicBezTo>
                      <a:pt x="91" y="50"/>
                      <a:pt x="91" y="50"/>
                      <a:pt x="90" y="50"/>
                    </a:cubicBezTo>
                    <a:cubicBezTo>
                      <a:pt x="90" y="49"/>
                      <a:pt x="89" y="50"/>
                      <a:pt x="88" y="49"/>
                    </a:cubicBezTo>
                    <a:cubicBezTo>
                      <a:pt x="88" y="49"/>
                      <a:pt x="84" y="45"/>
                      <a:pt x="85" y="48"/>
                    </a:cubicBezTo>
                    <a:cubicBezTo>
                      <a:pt x="85" y="48"/>
                      <a:pt x="88" y="49"/>
                      <a:pt x="86" y="50"/>
                    </a:cubicBezTo>
                    <a:cubicBezTo>
                      <a:pt x="85" y="50"/>
                      <a:pt x="84" y="48"/>
                      <a:pt x="83" y="50"/>
                    </a:cubicBezTo>
                    <a:cubicBezTo>
                      <a:pt x="83" y="49"/>
                      <a:pt x="82" y="47"/>
                      <a:pt x="82" y="48"/>
                    </a:cubicBezTo>
                    <a:cubicBezTo>
                      <a:pt x="80" y="47"/>
                      <a:pt x="82" y="48"/>
                      <a:pt x="81" y="49"/>
                    </a:cubicBezTo>
                    <a:cubicBezTo>
                      <a:pt x="79" y="51"/>
                      <a:pt x="75" y="47"/>
                      <a:pt x="73" y="49"/>
                    </a:cubicBezTo>
                    <a:cubicBezTo>
                      <a:pt x="73" y="48"/>
                      <a:pt x="72" y="48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69" y="47"/>
                      <a:pt x="69" y="51"/>
                      <a:pt x="70" y="51"/>
                    </a:cubicBezTo>
                    <a:cubicBezTo>
                      <a:pt x="72" y="50"/>
                      <a:pt x="74" y="51"/>
                      <a:pt x="76" y="51"/>
                    </a:cubicBezTo>
                    <a:cubicBezTo>
                      <a:pt x="83" y="52"/>
                      <a:pt x="88" y="54"/>
                      <a:pt x="94" y="56"/>
                    </a:cubicBezTo>
                    <a:cubicBezTo>
                      <a:pt x="100" y="59"/>
                      <a:pt x="105" y="61"/>
                      <a:pt x="110" y="65"/>
                    </a:cubicBezTo>
                    <a:cubicBezTo>
                      <a:pt x="112" y="66"/>
                      <a:pt x="114" y="69"/>
                      <a:pt x="116" y="70"/>
                    </a:cubicBezTo>
                    <a:cubicBezTo>
                      <a:pt x="119" y="72"/>
                      <a:pt x="116" y="69"/>
                      <a:pt x="115" y="68"/>
                    </a:cubicBezTo>
                    <a:cubicBezTo>
                      <a:pt x="115" y="68"/>
                      <a:pt x="118" y="70"/>
                      <a:pt x="118" y="70"/>
                    </a:cubicBezTo>
                    <a:cubicBezTo>
                      <a:pt x="120" y="69"/>
                      <a:pt x="117" y="68"/>
                      <a:pt x="117" y="68"/>
                    </a:cubicBezTo>
                    <a:cubicBezTo>
                      <a:pt x="116" y="66"/>
                      <a:pt x="117" y="63"/>
                      <a:pt x="115" y="63"/>
                    </a:cubicBezTo>
                    <a:cubicBezTo>
                      <a:pt x="117" y="61"/>
                      <a:pt x="112" y="60"/>
                      <a:pt x="112" y="63"/>
                    </a:cubicBezTo>
                    <a:cubicBezTo>
                      <a:pt x="109" y="63"/>
                      <a:pt x="110" y="61"/>
                      <a:pt x="110" y="59"/>
                    </a:cubicBezTo>
                    <a:cubicBezTo>
                      <a:pt x="110" y="59"/>
                      <a:pt x="109" y="57"/>
                      <a:pt x="109" y="56"/>
                    </a:cubicBezTo>
                    <a:cubicBezTo>
                      <a:pt x="110" y="57"/>
                      <a:pt x="112" y="59"/>
                      <a:pt x="113" y="57"/>
                    </a:cubicBezTo>
                    <a:cubicBezTo>
                      <a:pt x="114" y="59"/>
                      <a:pt x="115" y="57"/>
                      <a:pt x="115" y="55"/>
                    </a:cubicBezTo>
                    <a:cubicBezTo>
                      <a:pt x="116" y="57"/>
                      <a:pt x="116" y="59"/>
                      <a:pt x="117" y="59"/>
                    </a:cubicBezTo>
                    <a:cubicBezTo>
                      <a:pt x="116" y="60"/>
                      <a:pt x="120" y="64"/>
                      <a:pt x="119" y="60"/>
                    </a:cubicBezTo>
                    <a:cubicBezTo>
                      <a:pt x="120" y="60"/>
                      <a:pt x="120" y="60"/>
                      <a:pt x="121" y="60"/>
                    </a:cubicBezTo>
                    <a:cubicBezTo>
                      <a:pt x="121" y="60"/>
                      <a:pt x="122" y="59"/>
                      <a:pt x="123" y="58"/>
                    </a:cubicBezTo>
                    <a:cubicBezTo>
                      <a:pt x="122" y="60"/>
                      <a:pt x="123" y="61"/>
                      <a:pt x="124" y="59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5" y="59"/>
                      <a:pt x="124" y="59"/>
                      <a:pt x="124" y="59"/>
                    </a:cubicBezTo>
                    <a:cubicBezTo>
                      <a:pt x="126" y="59"/>
                      <a:pt x="126" y="54"/>
                      <a:pt x="125" y="53"/>
                    </a:cubicBezTo>
                    <a:cubicBezTo>
                      <a:pt x="127" y="55"/>
                      <a:pt x="127" y="54"/>
                      <a:pt x="128" y="52"/>
                    </a:cubicBezTo>
                    <a:cubicBezTo>
                      <a:pt x="127" y="55"/>
                      <a:pt x="128" y="54"/>
                      <a:pt x="130" y="55"/>
                    </a:cubicBezTo>
                    <a:cubicBezTo>
                      <a:pt x="129" y="55"/>
                      <a:pt x="128" y="54"/>
                      <a:pt x="127" y="56"/>
                    </a:cubicBezTo>
                    <a:cubicBezTo>
                      <a:pt x="126" y="57"/>
                      <a:pt x="127" y="57"/>
                      <a:pt x="128" y="58"/>
                    </a:cubicBezTo>
                    <a:cubicBezTo>
                      <a:pt x="128" y="58"/>
                      <a:pt x="127" y="57"/>
                      <a:pt x="126" y="57"/>
                    </a:cubicBezTo>
                    <a:cubicBezTo>
                      <a:pt x="126" y="58"/>
                      <a:pt x="126" y="59"/>
                      <a:pt x="126" y="60"/>
                    </a:cubicBezTo>
                    <a:cubicBezTo>
                      <a:pt x="125" y="59"/>
                      <a:pt x="125" y="60"/>
                      <a:pt x="125" y="61"/>
                    </a:cubicBezTo>
                    <a:cubicBezTo>
                      <a:pt x="125" y="61"/>
                      <a:pt x="124" y="61"/>
                      <a:pt x="124" y="61"/>
                    </a:cubicBezTo>
                    <a:cubicBezTo>
                      <a:pt x="123" y="60"/>
                      <a:pt x="121" y="61"/>
                      <a:pt x="120" y="61"/>
                    </a:cubicBezTo>
                    <a:cubicBezTo>
                      <a:pt x="121" y="61"/>
                      <a:pt x="121" y="62"/>
                      <a:pt x="121" y="62"/>
                    </a:cubicBezTo>
                    <a:cubicBezTo>
                      <a:pt x="120" y="62"/>
                      <a:pt x="119" y="64"/>
                      <a:pt x="119" y="65"/>
                    </a:cubicBezTo>
                    <a:cubicBezTo>
                      <a:pt x="118" y="65"/>
                      <a:pt x="117" y="65"/>
                      <a:pt x="117" y="66"/>
                    </a:cubicBezTo>
                    <a:cubicBezTo>
                      <a:pt x="119" y="67"/>
                      <a:pt x="122" y="68"/>
                      <a:pt x="123" y="70"/>
                    </a:cubicBezTo>
                    <a:cubicBezTo>
                      <a:pt x="123" y="70"/>
                      <a:pt x="123" y="69"/>
                      <a:pt x="123" y="68"/>
                    </a:cubicBezTo>
                    <a:cubicBezTo>
                      <a:pt x="124" y="69"/>
                      <a:pt x="127" y="74"/>
                      <a:pt x="127" y="70"/>
                    </a:cubicBezTo>
                    <a:cubicBezTo>
                      <a:pt x="127" y="70"/>
                      <a:pt x="128" y="71"/>
                      <a:pt x="128" y="71"/>
                    </a:cubicBezTo>
                    <a:cubicBezTo>
                      <a:pt x="128" y="71"/>
                      <a:pt x="129" y="71"/>
                      <a:pt x="129" y="71"/>
                    </a:cubicBezTo>
                    <a:cubicBezTo>
                      <a:pt x="130" y="71"/>
                      <a:pt x="131" y="69"/>
                      <a:pt x="131" y="70"/>
                    </a:cubicBezTo>
                    <a:cubicBezTo>
                      <a:pt x="132" y="71"/>
                      <a:pt x="130" y="70"/>
                      <a:pt x="130" y="71"/>
                    </a:cubicBezTo>
                    <a:cubicBezTo>
                      <a:pt x="130" y="72"/>
                      <a:pt x="130" y="74"/>
                      <a:pt x="132" y="73"/>
                    </a:cubicBezTo>
                    <a:cubicBezTo>
                      <a:pt x="133" y="75"/>
                      <a:pt x="131" y="77"/>
                      <a:pt x="133" y="78"/>
                    </a:cubicBezTo>
                    <a:cubicBezTo>
                      <a:pt x="134" y="80"/>
                      <a:pt x="135" y="76"/>
                      <a:pt x="135" y="75"/>
                    </a:cubicBezTo>
                    <a:cubicBezTo>
                      <a:pt x="135" y="77"/>
                      <a:pt x="136" y="77"/>
                      <a:pt x="138" y="77"/>
                    </a:cubicBezTo>
                    <a:cubicBezTo>
                      <a:pt x="138" y="78"/>
                      <a:pt x="138" y="78"/>
                      <a:pt x="138" y="79"/>
                    </a:cubicBezTo>
                    <a:cubicBezTo>
                      <a:pt x="136" y="77"/>
                      <a:pt x="134" y="79"/>
                      <a:pt x="136" y="79"/>
                    </a:cubicBezTo>
                    <a:cubicBezTo>
                      <a:pt x="135" y="80"/>
                      <a:pt x="133" y="80"/>
                      <a:pt x="132" y="79"/>
                    </a:cubicBezTo>
                    <a:cubicBezTo>
                      <a:pt x="131" y="78"/>
                      <a:pt x="130" y="76"/>
                      <a:pt x="129" y="76"/>
                    </a:cubicBezTo>
                    <a:cubicBezTo>
                      <a:pt x="130" y="76"/>
                      <a:pt x="127" y="73"/>
                      <a:pt x="127" y="73"/>
                    </a:cubicBezTo>
                    <a:cubicBezTo>
                      <a:pt x="126" y="73"/>
                      <a:pt x="123" y="74"/>
                      <a:pt x="124" y="71"/>
                    </a:cubicBezTo>
                    <a:cubicBezTo>
                      <a:pt x="123" y="72"/>
                      <a:pt x="122" y="71"/>
                      <a:pt x="121" y="70"/>
                    </a:cubicBezTo>
                    <a:cubicBezTo>
                      <a:pt x="121" y="71"/>
                      <a:pt x="121" y="71"/>
                      <a:pt x="121" y="71"/>
                    </a:cubicBezTo>
                    <a:cubicBezTo>
                      <a:pt x="121" y="70"/>
                      <a:pt x="121" y="70"/>
                      <a:pt x="121" y="70"/>
                    </a:cubicBezTo>
                    <a:cubicBezTo>
                      <a:pt x="118" y="72"/>
                      <a:pt x="124" y="75"/>
                      <a:pt x="125" y="76"/>
                    </a:cubicBezTo>
                    <a:cubicBezTo>
                      <a:pt x="125" y="76"/>
                      <a:pt x="125" y="76"/>
                      <a:pt x="125" y="76"/>
                    </a:cubicBezTo>
                    <a:cubicBezTo>
                      <a:pt x="125" y="76"/>
                      <a:pt x="125" y="76"/>
                      <a:pt x="125" y="77"/>
                    </a:cubicBezTo>
                    <a:cubicBezTo>
                      <a:pt x="125" y="76"/>
                      <a:pt x="124" y="76"/>
                      <a:pt x="124" y="75"/>
                    </a:cubicBezTo>
                    <a:cubicBezTo>
                      <a:pt x="124" y="76"/>
                      <a:pt x="127" y="78"/>
                      <a:pt x="129" y="79"/>
                    </a:cubicBezTo>
                    <a:cubicBezTo>
                      <a:pt x="130" y="80"/>
                      <a:pt x="131" y="82"/>
                      <a:pt x="133" y="83"/>
                    </a:cubicBezTo>
                    <a:cubicBezTo>
                      <a:pt x="132" y="83"/>
                      <a:pt x="131" y="83"/>
                      <a:pt x="131" y="83"/>
                    </a:cubicBezTo>
                    <a:cubicBezTo>
                      <a:pt x="132" y="83"/>
                      <a:pt x="133" y="84"/>
                      <a:pt x="134" y="84"/>
                    </a:cubicBezTo>
                    <a:cubicBezTo>
                      <a:pt x="132" y="84"/>
                      <a:pt x="131" y="82"/>
                      <a:pt x="130" y="83"/>
                    </a:cubicBezTo>
                    <a:cubicBezTo>
                      <a:pt x="131" y="84"/>
                      <a:pt x="133" y="84"/>
                      <a:pt x="134" y="85"/>
                    </a:cubicBezTo>
                    <a:cubicBezTo>
                      <a:pt x="137" y="86"/>
                      <a:pt x="139" y="87"/>
                      <a:pt x="140" y="90"/>
                    </a:cubicBezTo>
                    <a:cubicBezTo>
                      <a:pt x="141" y="92"/>
                      <a:pt x="144" y="96"/>
                      <a:pt x="143" y="100"/>
                    </a:cubicBezTo>
                    <a:cubicBezTo>
                      <a:pt x="143" y="101"/>
                      <a:pt x="143" y="104"/>
                      <a:pt x="143" y="105"/>
                    </a:cubicBezTo>
                    <a:cubicBezTo>
                      <a:pt x="143" y="106"/>
                      <a:pt x="141" y="107"/>
                      <a:pt x="141" y="106"/>
                    </a:cubicBezTo>
                    <a:cubicBezTo>
                      <a:pt x="140" y="106"/>
                      <a:pt x="140" y="106"/>
                      <a:pt x="139" y="105"/>
                    </a:cubicBezTo>
                    <a:cubicBezTo>
                      <a:pt x="137" y="101"/>
                      <a:pt x="137" y="95"/>
                      <a:pt x="138" y="91"/>
                    </a:cubicBezTo>
                    <a:cubicBezTo>
                      <a:pt x="134" y="93"/>
                      <a:pt x="137" y="103"/>
                      <a:pt x="138" y="105"/>
                    </a:cubicBezTo>
                    <a:cubicBezTo>
                      <a:pt x="140" y="108"/>
                      <a:pt x="140" y="107"/>
                      <a:pt x="142" y="107"/>
                    </a:cubicBezTo>
                    <a:cubicBezTo>
                      <a:pt x="144" y="106"/>
                      <a:pt x="147" y="108"/>
                      <a:pt x="148" y="106"/>
                    </a:cubicBezTo>
                    <a:cubicBezTo>
                      <a:pt x="147" y="106"/>
                      <a:pt x="147" y="106"/>
                      <a:pt x="146" y="106"/>
                    </a:cubicBezTo>
                    <a:cubicBezTo>
                      <a:pt x="149" y="106"/>
                      <a:pt x="153" y="104"/>
                      <a:pt x="156" y="104"/>
                    </a:cubicBezTo>
                    <a:cubicBezTo>
                      <a:pt x="157" y="103"/>
                      <a:pt x="166" y="105"/>
                      <a:pt x="162" y="101"/>
                    </a:cubicBezTo>
                    <a:cubicBezTo>
                      <a:pt x="163" y="102"/>
                      <a:pt x="164" y="102"/>
                      <a:pt x="164" y="102"/>
                    </a:cubicBezTo>
                    <a:cubicBezTo>
                      <a:pt x="164" y="101"/>
                      <a:pt x="163" y="101"/>
                      <a:pt x="163" y="100"/>
                    </a:cubicBezTo>
                    <a:cubicBezTo>
                      <a:pt x="164" y="101"/>
                      <a:pt x="164" y="101"/>
                      <a:pt x="165" y="101"/>
                    </a:cubicBezTo>
                    <a:cubicBezTo>
                      <a:pt x="165" y="101"/>
                      <a:pt x="165" y="101"/>
                      <a:pt x="165" y="102"/>
                    </a:cubicBezTo>
                    <a:cubicBezTo>
                      <a:pt x="165" y="101"/>
                      <a:pt x="166" y="100"/>
                      <a:pt x="166" y="99"/>
                    </a:cubicBezTo>
                    <a:cubicBezTo>
                      <a:pt x="166" y="99"/>
                      <a:pt x="165" y="98"/>
                      <a:pt x="165" y="97"/>
                    </a:cubicBezTo>
                    <a:cubicBezTo>
                      <a:pt x="166" y="97"/>
                      <a:pt x="171" y="100"/>
                      <a:pt x="169" y="96"/>
                    </a:cubicBezTo>
                    <a:cubicBezTo>
                      <a:pt x="170" y="97"/>
                      <a:pt x="170" y="97"/>
                      <a:pt x="171" y="96"/>
                    </a:cubicBezTo>
                    <a:cubicBezTo>
                      <a:pt x="172" y="98"/>
                      <a:pt x="170" y="98"/>
                      <a:pt x="170" y="99"/>
                    </a:cubicBezTo>
                    <a:cubicBezTo>
                      <a:pt x="169" y="100"/>
                      <a:pt x="168" y="102"/>
                      <a:pt x="167" y="102"/>
                    </a:cubicBezTo>
                    <a:cubicBezTo>
                      <a:pt x="167" y="102"/>
                      <a:pt x="167" y="103"/>
                      <a:pt x="167" y="103"/>
                    </a:cubicBezTo>
                    <a:cubicBezTo>
                      <a:pt x="168" y="103"/>
                      <a:pt x="168" y="103"/>
                      <a:pt x="168" y="103"/>
                    </a:cubicBezTo>
                    <a:cubicBezTo>
                      <a:pt x="171" y="100"/>
                      <a:pt x="176" y="98"/>
                      <a:pt x="180" y="95"/>
                    </a:cubicBezTo>
                    <a:cubicBezTo>
                      <a:pt x="182" y="94"/>
                      <a:pt x="191" y="87"/>
                      <a:pt x="193" y="88"/>
                    </a:cubicBezTo>
                    <a:cubicBezTo>
                      <a:pt x="195" y="86"/>
                      <a:pt x="199" y="87"/>
                      <a:pt x="201" y="89"/>
                    </a:cubicBezTo>
                    <a:cubicBezTo>
                      <a:pt x="200" y="90"/>
                      <a:pt x="198" y="89"/>
                      <a:pt x="197" y="88"/>
                    </a:cubicBezTo>
                    <a:cubicBezTo>
                      <a:pt x="200" y="91"/>
                      <a:pt x="205" y="89"/>
                      <a:pt x="202" y="85"/>
                    </a:cubicBezTo>
                    <a:cubicBezTo>
                      <a:pt x="201" y="84"/>
                      <a:pt x="198" y="85"/>
                      <a:pt x="197" y="84"/>
                    </a:cubicBezTo>
                    <a:cubicBezTo>
                      <a:pt x="195" y="83"/>
                      <a:pt x="197" y="82"/>
                      <a:pt x="195" y="81"/>
                    </a:cubicBezTo>
                    <a:cubicBezTo>
                      <a:pt x="196" y="81"/>
                      <a:pt x="198" y="83"/>
                      <a:pt x="199" y="83"/>
                    </a:cubicBezTo>
                    <a:cubicBezTo>
                      <a:pt x="200" y="83"/>
                      <a:pt x="201" y="84"/>
                      <a:pt x="202" y="84"/>
                    </a:cubicBezTo>
                    <a:cubicBezTo>
                      <a:pt x="202" y="84"/>
                      <a:pt x="203" y="82"/>
                      <a:pt x="201" y="83"/>
                    </a:cubicBezTo>
                    <a:cubicBezTo>
                      <a:pt x="201" y="82"/>
                      <a:pt x="200" y="81"/>
                      <a:pt x="200" y="80"/>
                    </a:cubicBezTo>
                    <a:cubicBezTo>
                      <a:pt x="200" y="81"/>
                      <a:pt x="200" y="82"/>
                      <a:pt x="200" y="82"/>
                    </a:cubicBezTo>
                    <a:cubicBezTo>
                      <a:pt x="199" y="81"/>
                      <a:pt x="199" y="79"/>
                      <a:pt x="199" y="78"/>
                    </a:cubicBezTo>
                    <a:cubicBezTo>
                      <a:pt x="200" y="79"/>
                      <a:pt x="200" y="79"/>
                      <a:pt x="200" y="80"/>
                    </a:cubicBezTo>
                    <a:cubicBezTo>
                      <a:pt x="200" y="78"/>
                      <a:pt x="201" y="76"/>
                      <a:pt x="202" y="75"/>
                    </a:cubicBezTo>
                    <a:cubicBezTo>
                      <a:pt x="203" y="75"/>
                      <a:pt x="202" y="76"/>
                      <a:pt x="203" y="75"/>
                    </a:cubicBezTo>
                    <a:cubicBezTo>
                      <a:pt x="204" y="75"/>
                      <a:pt x="205" y="77"/>
                      <a:pt x="206" y="75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207" y="75"/>
                      <a:pt x="205" y="72"/>
                      <a:pt x="208" y="72"/>
                    </a:cubicBezTo>
                    <a:cubicBezTo>
                      <a:pt x="208" y="74"/>
                      <a:pt x="208" y="73"/>
                      <a:pt x="208" y="74"/>
                    </a:cubicBezTo>
                    <a:cubicBezTo>
                      <a:pt x="210" y="73"/>
                      <a:pt x="210" y="72"/>
                      <a:pt x="210" y="71"/>
                    </a:cubicBezTo>
                    <a:cubicBezTo>
                      <a:pt x="210" y="73"/>
                      <a:pt x="211" y="74"/>
                      <a:pt x="212" y="73"/>
                    </a:cubicBezTo>
                    <a:cubicBezTo>
                      <a:pt x="210" y="77"/>
                      <a:pt x="215" y="74"/>
                      <a:pt x="217" y="74"/>
                    </a:cubicBezTo>
                    <a:cubicBezTo>
                      <a:pt x="216" y="73"/>
                      <a:pt x="216" y="73"/>
                      <a:pt x="216" y="73"/>
                    </a:cubicBezTo>
                    <a:cubicBezTo>
                      <a:pt x="217" y="74"/>
                      <a:pt x="222" y="73"/>
                      <a:pt x="223" y="72"/>
                    </a:cubicBezTo>
                    <a:cubicBezTo>
                      <a:pt x="223" y="73"/>
                      <a:pt x="223" y="74"/>
                      <a:pt x="223" y="74"/>
                    </a:cubicBezTo>
                    <a:cubicBezTo>
                      <a:pt x="223" y="74"/>
                      <a:pt x="223" y="74"/>
                      <a:pt x="223" y="74"/>
                    </a:cubicBezTo>
                    <a:cubicBezTo>
                      <a:pt x="224" y="74"/>
                      <a:pt x="224" y="73"/>
                      <a:pt x="224" y="73"/>
                    </a:cubicBezTo>
                    <a:cubicBezTo>
                      <a:pt x="223" y="75"/>
                      <a:pt x="226" y="76"/>
                      <a:pt x="227" y="78"/>
                    </a:cubicBezTo>
                    <a:cubicBezTo>
                      <a:pt x="227" y="78"/>
                      <a:pt x="228" y="77"/>
                      <a:pt x="228" y="77"/>
                    </a:cubicBezTo>
                    <a:cubicBezTo>
                      <a:pt x="227" y="79"/>
                      <a:pt x="232" y="80"/>
                      <a:pt x="233" y="82"/>
                    </a:cubicBezTo>
                    <a:cubicBezTo>
                      <a:pt x="234" y="82"/>
                      <a:pt x="236" y="83"/>
                      <a:pt x="236" y="82"/>
                    </a:cubicBezTo>
                    <a:cubicBezTo>
                      <a:pt x="236" y="83"/>
                      <a:pt x="237" y="85"/>
                      <a:pt x="238" y="84"/>
                    </a:cubicBezTo>
                    <a:cubicBezTo>
                      <a:pt x="239" y="85"/>
                      <a:pt x="240" y="86"/>
                      <a:pt x="240" y="85"/>
                    </a:cubicBezTo>
                    <a:cubicBezTo>
                      <a:pt x="240" y="86"/>
                      <a:pt x="241" y="87"/>
                      <a:pt x="242" y="87"/>
                    </a:cubicBezTo>
                    <a:cubicBezTo>
                      <a:pt x="244" y="87"/>
                      <a:pt x="242" y="87"/>
                      <a:pt x="243" y="88"/>
                    </a:cubicBezTo>
                    <a:cubicBezTo>
                      <a:pt x="245" y="90"/>
                      <a:pt x="245" y="91"/>
                      <a:pt x="246" y="93"/>
                    </a:cubicBezTo>
                    <a:cubicBezTo>
                      <a:pt x="247" y="94"/>
                      <a:pt x="248" y="95"/>
                      <a:pt x="248" y="97"/>
                    </a:cubicBezTo>
                    <a:cubicBezTo>
                      <a:pt x="249" y="98"/>
                      <a:pt x="248" y="99"/>
                      <a:pt x="248" y="100"/>
                    </a:cubicBezTo>
                    <a:cubicBezTo>
                      <a:pt x="250" y="100"/>
                      <a:pt x="251" y="103"/>
                      <a:pt x="252" y="104"/>
                    </a:cubicBezTo>
                    <a:cubicBezTo>
                      <a:pt x="254" y="104"/>
                      <a:pt x="254" y="106"/>
                      <a:pt x="256" y="107"/>
                    </a:cubicBezTo>
                    <a:cubicBezTo>
                      <a:pt x="258" y="108"/>
                      <a:pt x="259" y="106"/>
                      <a:pt x="260" y="109"/>
                    </a:cubicBezTo>
                    <a:cubicBezTo>
                      <a:pt x="260" y="111"/>
                      <a:pt x="258" y="112"/>
                      <a:pt x="260" y="113"/>
                    </a:cubicBezTo>
                    <a:cubicBezTo>
                      <a:pt x="259" y="113"/>
                      <a:pt x="259" y="114"/>
                      <a:pt x="260" y="115"/>
                    </a:cubicBezTo>
                    <a:cubicBezTo>
                      <a:pt x="259" y="115"/>
                      <a:pt x="259" y="115"/>
                      <a:pt x="259" y="116"/>
                    </a:cubicBezTo>
                    <a:cubicBezTo>
                      <a:pt x="260" y="116"/>
                      <a:pt x="260" y="119"/>
                      <a:pt x="259" y="120"/>
                    </a:cubicBezTo>
                    <a:cubicBezTo>
                      <a:pt x="260" y="120"/>
                      <a:pt x="260" y="120"/>
                      <a:pt x="261" y="120"/>
                    </a:cubicBezTo>
                    <a:cubicBezTo>
                      <a:pt x="261" y="121"/>
                      <a:pt x="261" y="121"/>
                      <a:pt x="262" y="121"/>
                    </a:cubicBezTo>
                    <a:cubicBezTo>
                      <a:pt x="263" y="122"/>
                      <a:pt x="263" y="122"/>
                      <a:pt x="263" y="122"/>
                    </a:cubicBezTo>
                    <a:cubicBezTo>
                      <a:pt x="263" y="123"/>
                      <a:pt x="267" y="126"/>
                      <a:pt x="267" y="127"/>
                    </a:cubicBezTo>
                    <a:cubicBezTo>
                      <a:pt x="267" y="127"/>
                      <a:pt x="268" y="126"/>
                      <a:pt x="268" y="126"/>
                    </a:cubicBezTo>
                    <a:cubicBezTo>
                      <a:pt x="269" y="126"/>
                      <a:pt x="270" y="126"/>
                      <a:pt x="270" y="127"/>
                    </a:cubicBezTo>
                    <a:cubicBezTo>
                      <a:pt x="270" y="127"/>
                      <a:pt x="270" y="127"/>
                      <a:pt x="270" y="127"/>
                    </a:cubicBezTo>
                    <a:cubicBezTo>
                      <a:pt x="271" y="127"/>
                      <a:pt x="270" y="128"/>
                      <a:pt x="271" y="127"/>
                    </a:cubicBezTo>
                    <a:cubicBezTo>
                      <a:pt x="271" y="128"/>
                      <a:pt x="271" y="130"/>
                      <a:pt x="272" y="130"/>
                    </a:cubicBezTo>
                    <a:cubicBezTo>
                      <a:pt x="272" y="130"/>
                      <a:pt x="271" y="131"/>
                      <a:pt x="272" y="131"/>
                    </a:cubicBezTo>
                    <a:cubicBezTo>
                      <a:pt x="272" y="131"/>
                      <a:pt x="273" y="132"/>
                      <a:pt x="273" y="132"/>
                    </a:cubicBezTo>
                    <a:cubicBezTo>
                      <a:pt x="273" y="132"/>
                      <a:pt x="273" y="132"/>
                      <a:pt x="274" y="132"/>
                    </a:cubicBezTo>
                    <a:cubicBezTo>
                      <a:pt x="272" y="133"/>
                      <a:pt x="274" y="133"/>
                      <a:pt x="274" y="133"/>
                    </a:cubicBezTo>
                    <a:cubicBezTo>
                      <a:pt x="274" y="133"/>
                      <a:pt x="275" y="136"/>
                      <a:pt x="274" y="135"/>
                    </a:cubicBezTo>
                    <a:cubicBezTo>
                      <a:pt x="275" y="136"/>
                      <a:pt x="274" y="135"/>
                      <a:pt x="275" y="135"/>
                    </a:cubicBezTo>
                    <a:cubicBezTo>
                      <a:pt x="276" y="135"/>
                      <a:pt x="277" y="135"/>
                      <a:pt x="277" y="135"/>
                    </a:cubicBezTo>
                    <a:cubicBezTo>
                      <a:pt x="277" y="136"/>
                      <a:pt x="274" y="136"/>
                      <a:pt x="275" y="138"/>
                    </a:cubicBezTo>
                    <a:cubicBezTo>
                      <a:pt x="275" y="137"/>
                      <a:pt x="277" y="138"/>
                      <a:pt x="277" y="138"/>
                    </a:cubicBezTo>
                    <a:cubicBezTo>
                      <a:pt x="278" y="139"/>
                      <a:pt x="279" y="139"/>
                      <a:pt x="280" y="140"/>
                    </a:cubicBezTo>
                    <a:cubicBezTo>
                      <a:pt x="279" y="141"/>
                      <a:pt x="280" y="142"/>
                      <a:pt x="281" y="142"/>
                    </a:cubicBezTo>
                    <a:cubicBezTo>
                      <a:pt x="279" y="142"/>
                      <a:pt x="280" y="144"/>
                      <a:pt x="280" y="145"/>
                    </a:cubicBezTo>
                    <a:cubicBezTo>
                      <a:pt x="281" y="144"/>
                      <a:pt x="280" y="145"/>
                      <a:pt x="281" y="145"/>
                    </a:cubicBezTo>
                    <a:cubicBezTo>
                      <a:pt x="280" y="145"/>
                      <a:pt x="281" y="146"/>
                      <a:pt x="281" y="147"/>
                    </a:cubicBezTo>
                    <a:cubicBezTo>
                      <a:pt x="282" y="147"/>
                      <a:pt x="283" y="147"/>
                      <a:pt x="284" y="148"/>
                    </a:cubicBezTo>
                    <a:cubicBezTo>
                      <a:pt x="284" y="146"/>
                      <a:pt x="285" y="146"/>
                      <a:pt x="285" y="147"/>
                    </a:cubicBezTo>
                    <a:cubicBezTo>
                      <a:pt x="287" y="145"/>
                      <a:pt x="290" y="149"/>
                      <a:pt x="292" y="148"/>
                    </a:cubicBezTo>
                    <a:cubicBezTo>
                      <a:pt x="292" y="148"/>
                      <a:pt x="292" y="148"/>
                      <a:pt x="293" y="147"/>
                    </a:cubicBezTo>
                    <a:cubicBezTo>
                      <a:pt x="294" y="149"/>
                      <a:pt x="295" y="148"/>
                      <a:pt x="296" y="147"/>
                    </a:cubicBezTo>
                    <a:cubicBezTo>
                      <a:pt x="296" y="148"/>
                      <a:pt x="295" y="152"/>
                      <a:pt x="297" y="151"/>
                    </a:cubicBezTo>
                    <a:cubicBezTo>
                      <a:pt x="298" y="151"/>
                      <a:pt x="295" y="154"/>
                      <a:pt x="298" y="155"/>
                    </a:cubicBezTo>
                    <a:cubicBezTo>
                      <a:pt x="297" y="156"/>
                      <a:pt x="298" y="156"/>
                      <a:pt x="299" y="156"/>
                    </a:cubicBezTo>
                    <a:cubicBezTo>
                      <a:pt x="299" y="157"/>
                      <a:pt x="299" y="158"/>
                      <a:pt x="299" y="159"/>
                    </a:cubicBezTo>
                    <a:cubicBezTo>
                      <a:pt x="299" y="159"/>
                      <a:pt x="299" y="159"/>
                      <a:pt x="299" y="159"/>
                    </a:cubicBezTo>
                    <a:cubicBezTo>
                      <a:pt x="299" y="160"/>
                      <a:pt x="299" y="161"/>
                      <a:pt x="299" y="162"/>
                    </a:cubicBezTo>
                    <a:cubicBezTo>
                      <a:pt x="299" y="161"/>
                      <a:pt x="300" y="161"/>
                      <a:pt x="300" y="162"/>
                    </a:cubicBezTo>
                    <a:cubicBezTo>
                      <a:pt x="301" y="162"/>
                      <a:pt x="300" y="162"/>
                      <a:pt x="300" y="163"/>
                    </a:cubicBezTo>
                    <a:cubicBezTo>
                      <a:pt x="301" y="165"/>
                      <a:pt x="302" y="166"/>
                      <a:pt x="304" y="168"/>
                    </a:cubicBezTo>
                    <a:cubicBezTo>
                      <a:pt x="303" y="168"/>
                      <a:pt x="303" y="168"/>
                      <a:pt x="303" y="168"/>
                    </a:cubicBezTo>
                    <a:cubicBezTo>
                      <a:pt x="304" y="169"/>
                      <a:pt x="305" y="169"/>
                      <a:pt x="306" y="170"/>
                    </a:cubicBezTo>
                    <a:cubicBezTo>
                      <a:pt x="306" y="173"/>
                      <a:pt x="306" y="175"/>
                      <a:pt x="306" y="178"/>
                    </a:cubicBezTo>
                    <a:cubicBezTo>
                      <a:pt x="305" y="177"/>
                      <a:pt x="305" y="174"/>
                      <a:pt x="303" y="176"/>
                    </a:cubicBezTo>
                    <a:cubicBezTo>
                      <a:pt x="303" y="176"/>
                      <a:pt x="303" y="176"/>
                      <a:pt x="303" y="176"/>
                    </a:cubicBezTo>
                    <a:cubicBezTo>
                      <a:pt x="303" y="177"/>
                      <a:pt x="304" y="177"/>
                      <a:pt x="304" y="177"/>
                    </a:cubicBezTo>
                    <a:cubicBezTo>
                      <a:pt x="304" y="178"/>
                      <a:pt x="303" y="178"/>
                      <a:pt x="304" y="179"/>
                    </a:cubicBezTo>
                    <a:cubicBezTo>
                      <a:pt x="304" y="179"/>
                      <a:pt x="305" y="180"/>
                      <a:pt x="305" y="180"/>
                    </a:cubicBezTo>
                    <a:cubicBezTo>
                      <a:pt x="305" y="180"/>
                      <a:pt x="305" y="181"/>
                      <a:pt x="306" y="180"/>
                    </a:cubicBezTo>
                    <a:cubicBezTo>
                      <a:pt x="306" y="180"/>
                      <a:pt x="306" y="180"/>
                      <a:pt x="306" y="180"/>
                    </a:cubicBezTo>
                    <a:cubicBezTo>
                      <a:pt x="306" y="181"/>
                      <a:pt x="306" y="182"/>
                      <a:pt x="306" y="183"/>
                    </a:cubicBezTo>
                    <a:cubicBezTo>
                      <a:pt x="306" y="183"/>
                      <a:pt x="305" y="182"/>
                      <a:pt x="305" y="182"/>
                    </a:cubicBezTo>
                    <a:cubicBezTo>
                      <a:pt x="305" y="183"/>
                      <a:pt x="307" y="187"/>
                      <a:pt x="305" y="187"/>
                    </a:cubicBezTo>
                    <a:cubicBezTo>
                      <a:pt x="306" y="187"/>
                      <a:pt x="306" y="188"/>
                      <a:pt x="306" y="188"/>
                    </a:cubicBezTo>
                    <a:cubicBezTo>
                      <a:pt x="306" y="189"/>
                      <a:pt x="305" y="189"/>
                      <a:pt x="305" y="190"/>
                    </a:cubicBezTo>
                    <a:cubicBezTo>
                      <a:pt x="305" y="190"/>
                      <a:pt x="305" y="190"/>
                      <a:pt x="305" y="190"/>
                    </a:cubicBezTo>
                    <a:cubicBezTo>
                      <a:pt x="306" y="191"/>
                      <a:pt x="304" y="192"/>
                      <a:pt x="305" y="194"/>
                    </a:cubicBezTo>
                    <a:cubicBezTo>
                      <a:pt x="305" y="194"/>
                      <a:pt x="306" y="194"/>
                      <a:pt x="306" y="194"/>
                    </a:cubicBezTo>
                    <a:cubicBezTo>
                      <a:pt x="306" y="194"/>
                      <a:pt x="305" y="199"/>
                      <a:pt x="304" y="199"/>
                    </a:cubicBezTo>
                    <a:cubicBezTo>
                      <a:pt x="305" y="200"/>
                      <a:pt x="304" y="201"/>
                      <a:pt x="304" y="202"/>
                    </a:cubicBezTo>
                    <a:cubicBezTo>
                      <a:pt x="304" y="203"/>
                      <a:pt x="304" y="204"/>
                      <a:pt x="304" y="205"/>
                    </a:cubicBezTo>
                    <a:cubicBezTo>
                      <a:pt x="304" y="205"/>
                      <a:pt x="304" y="206"/>
                      <a:pt x="304" y="207"/>
                    </a:cubicBezTo>
                    <a:cubicBezTo>
                      <a:pt x="303" y="207"/>
                      <a:pt x="301" y="208"/>
                      <a:pt x="303" y="209"/>
                    </a:cubicBezTo>
                    <a:cubicBezTo>
                      <a:pt x="301" y="209"/>
                      <a:pt x="303" y="211"/>
                      <a:pt x="301" y="213"/>
                    </a:cubicBezTo>
                    <a:cubicBezTo>
                      <a:pt x="301" y="214"/>
                      <a:pt x="302" y="214"/>
                      <a:pt x="302" y="214"/>
                    </a:cubicBezTo>
                    <a:cubicBezTo>
                      <a:pt x="301" y="215"/>
                      <a:pt x="300" y="214"/>
                      <a:pt x="300" y="215"/>
                    </a:cubicBezTo>
                    <a:cubicBezTo>
                      <a:pt x="300" y="216"/>
                      <a:pt x="300" y="216"/>
                      <a:pt x="300" y="217"/>
                    </a:cubicBezTo>
                    <a:cubicBezTo>
                      <a:pt x="301" y="217"/>
                      <a:pt x="301" y="217"/>
                      <a:pt x="301" y="217"/>
                    </a:cubicBezTo>
                    <a:cubicBezTo>
                      <a:pt x="301" y="217"/>
                      <a:pt x="300" y="221"/>
                      <a:pt x="299" y="221"/>
                    </a:cubicBezTo>
                    <a:cubicBezTo>
                      <a:pt x="299" y="221"/>
                      <a:pt x="299" y="222"/>
                      <a:pt x="300" y="222"/>
                    </a:cubicBezTo>
                    <a:cubicBezTo>
                      <a:pt x="299" y="222"/>
                      <a:pt x="299" y="222"/>
                      <a:pt x="299" y="222"/>
                    </a:cubicBezTo>
                    <a:cubicBezTo>
                      <a:pt x="299" y="222"/>
                      <a:pt x="299" y="223"/>
                      <a:pt x="299" y="224"/>
                    </a:cubicBezTo>
                    <a:cubicBezTo>
                      <a:pt x="299" y="223"/>
                      <a:pt x="299" y="223"/>
                      <a:pt x="299" y="223"/>
                    </a:cubicBezTo>
                    <a:cubicBezTo>
                      <a:pt x="298" y="223"/>
                      <a:pt x="298" y="224"/>
                      <a:pt x="298" y="225"/>
                    </a:cubicBezTo>
                    <a:cubicBezTo>
                      <a:pt x="298" y="224"/>
                      <a:pt x="297" y="224"/>
                      <a:pt x="297" y="224"/>
                    </a:cubicBezTo>
                    <a:cubicBezTo>
                      <a:pt x="296" y="227"/>
                      <a:pt x="297" y="228"/>
                      <a:pt x="299" y="229"/>
                    </a:cubicBezTo>
                    <a:cubicBezTo>
                      <a:pt x="299" y="229"/>
                      <a:pt x="299" y="229"/>
                      <a:pt x="298" y="230"/>
                    </a:cubicBezTo>
                    <a:cubicBezTo>
                      <a:pt x="298" y="229"/>
                      <a:pt x="297" y="228"/>
                      <a:pt x="296" y="227"/>
                    </a:cubicBezTo>
                    <a:cubicBezTo>
                      <a:pt x="296" y="228"/>
                      <a:pt x="297" y="230"/>
                      <a:pt x="297" y="232"/>
                    </a:cubicBezTo>
                    <a:cubicBezTo>
                      <a:pt x="297" y="233"/>
                      <a:pt x="297" y="233"/>
                      <a:pt x="297" y="234"/>
                    </a:cubicBezTo>
                    <a:cubicBezTo>
                      <a:pt x="297" y="235"/>
                      <a:pt x="297" y="237"/>
                      <a:pt x="297" y="238"/>
                    </a:cubicBezTo>
                    <a:cubicBezTo>
                      <a:pt x="296" y="240"/>
                      <a:pt x="296" y="242"/>
                      <a:pt x="296" y="244"/>
                    </a:cubicBezTo>
                    <a:cubicBezTo>
                      <a:pt x="295" y="246"/>
                      <a:pt x="295" y="248"/>
                      <a:pt x="294" y="250"/>
                    </a:cubicBezTo>
                    <a:cubicBezTo>
                      <a:pt x="293" y="248"/>
                      <a:pt x="294" y="246"/>
                      <a:pt x="295" y="244"/>
                    </a:cubicBezTo>
                    <a:cubicBezTo>
                      <a:pt x="295" y="244"/>
                      <a:pt x="294" y="244"/>
                      <a:pt x="294" y="244"/>
                    </a:cubicBezTo>
                    <a:cubicBezTo>
                      <a:pt x="293" y="248"/>
                      <a:pt x="292" y="252"/>
                      <a:pt x="294" y="255"/>
                    </a:cubicBezTo>
                    <a:cubicBezTo>
                      <a:pt x="296" y="258"/>
                      <a:pt x="298" y="259"/>
                      <a:pt x="299" y="262"/>
                    </a:cubicBezTo>
                    <a:cubicBezTo>
                      <a:pt x="299" y="263"/>
                      <a:pt x="299" y="265"/>
                      <a:pt x="300" y="267"/>
                    </a:cubicBezTo>
                    <a:cubicBezTo>
                      <a:pt x="304" y="264"/>
                      <a:pt x="295" y="256"/>
                      <a:pt x="294" y="254"/>
                    </a:cubicBezTo>
                    <a:cubicBezTo>
                      <a:pt x="295" y="254"/>
                      <a:pt x="296" y="255"/>
                      <a:pt x="297" y="256"/>
                    </a:cubicBezTo>
                    <a:cubicBezTo>
                      <a:pt x="297" y="256"/>
                      <a:pt x="297" y="257"/>
                      <a:pt x="298" y="257"/>
                    </a:cubicBezTo>
                    <a:cubicBezTo>
                      <a:pt x="298" y="256"/>
                      <a:pt x="298" y="255"/>
                      <a:pt x="298" y="254"/>
                    </a:cubicBezTo>
                    <a:cubicBezTo>
                      <a:pt x="298" y="254"/>
                      <a:pt x="298" y="255"/>
                      <a:pt x="298" y="255"/>
                    </a:cubicBezTo>
                    <a:cubicBezTo>
                      <a:pt x="299" y="254"/>
                      <a:pt x="299" y="254"/>
                      <a:pt x="299" y="253"/>
                    </a:cubicBezTo>
                    <a:cubicBezTo>
                      <a:pt x="299" y="255"/>
                      <a:pt x="299" y="256"/>
                      <a:pt x="299" y="257"/>
                    </a:cubicBezTo>
                    <a:cubicBezTo>
                      <a:pt x="299" y="258"/>
                      <a:pt x="300" y="259"/>
                      <a:pt x="300" y="260"/>
                    </a:cubicBezTo>
                    <a:cubicBezTo>
                      <a:pt x="300" y="261"/>
                      <a:pt x="302" y="261"/>
                      <a:pt x="303" y="262"/>
                    </a:cubicBezTo>
                    <a:cubicBezTo>
                      <a:pt x="304" y="263"/>
                      <a:pt x="302" y="264"/>
                      <a:pt x="304" y="265"/>
                    </a:cubicBezTo>
                    <a:cubicBezTo>
                      <a:pt x="304" y="265"/>
                      <a:pt x="304" y="265"/>
                      <a:pt x="304" y="265"/>
                    </a:cubicBezTo>
                    <a:cubicBezTo>
                      <a:pt x="308" y="266"/>
                      <a:pt x="305" y="260"/>
                      <a:pt x="307" y="260"/>
                    </a:cubicBezTo>
                    <a:cubicBezTo>
                      <a:pt x="306" y="259"/>
                      <a:pt x="307" y="259"/>
                      <a:pt x="306" y="257"/>
                    </a:cubicBezTo>
                    <a:cubicBezTo>
                      <a:pt x="309" y="258"/>
                      <a:pt x="307" y="254"/>
                      <a:pt x="308" y="256"/>
                    </a:cubicBezTo>
                    <a:cubicBezTo>
                      <a:pt x="309" y="255"/>
                      <a:pt x="307" y="254"/>
                      <a:pt x="306" y="254"/>
                    </a:cubicBezTo>
                    <a:cubicBezTo>
                      <a:pt x="306" y="254"/>
                      <a:pt x="307" y="253"/>
                      <a:pt x="307" y="253"/>
                    </a:cubicBezTo>
                    <a:cubicBezTo>
                      <a:pt x="307" y="253"/>
                      <a:pt x="306" y="253"/>
                      <a:pt x="306" y="253"/>
                    </a:cubicBezTo>
                    <a:cubicBezTo>
                      <a:pt x="307" y="252"/>
                      <a:pt x="308" y="253"/>
                      <a:pt x="308" y="254"/>
                    </a:cubicBezTo>
                    <a:cubicBezTo>
                      <a:pt x="309" y="253"/>
                      <a:pt x="308" y="252"/>
                      <a:pt x="308" y="252"/>
                    </a:cubicBezTo>
                    <a:cubicBezTo>
                      <a:pt x="309" y="251"/>
                      <a:pt x="311" y="251"/>
                      <a:pt x="311" y="250"/>
                    </a:cubicBezTo>
                    <a:cubicBezTo>
                      <a:pt x="309" y="251"/>
                      <a:pt x="306" y="251"/>
                      <a:pt x="305" y="248"/>
                    </a:cubicBezTo>
                    <a:cubicBezTo>
                      <a:pt x="304" y="247"/>
                      <a:pt x="302" y="247"/>
                      <a:pt x="301" y="246"/>
                    </a:cubicBezTo>
                    <a:cubicBezTo>
                      <a:pt x="301" y="244"/>
                      <a:pt x="304" y="244"/>
                      <a:pt x="306" y="244"/>
                    </a:cubicBezTo>
                    <a:cubicBezTo>
                      <a:pt x="308" y="244"/>
                      <a:pt x="303" y="242"/>
                      <a:pt x="303" y="243"/>
                    </a:cubicBezTo>
                    <a:cubicBezTo>
                      <a:pt x="303" y="243"/>
                      <a:pt x="303" y="243"/>
                      <a:pt x="302" y="243"/>
                    </a:cubicBezTo>
                    <a:cubicBezTo>
                      <a:pt x="303" y="241"/>
                      <a:pt x="304" y="240"/>
                      <a:pt x="302" y="238"/>
                    </a:cubicBezTo>
                    <a:cubicBezTo>
                      <a:pt x="304" y="239"/>
                      <a:pt x="304" y="239"/>
                      <a:pt x="305" y="241"/>
                    </a:cubicBezTo>
                    <a:cubicBezTo>
                      <a:pt x="305" y="240"/>
                      <a:pt x="305" y="240"/>
                      <a:pt x="306" y="239"/>
                    </a:cubicBezTo>
                    <a:cubicBezTo>
                      <a:pt x="306" y="240"/>
                      <a:pt x="306" y="240"/>
                      <a:pt x="306" y="241"/>
                    </a:cubicBezTo>
                    <a:cubicBezTo>
                      <a:pt x="306" y="241"/>
                      <a:pt x="307" y="240"/>
                      <a:pt x="307" y="240"/>
                    </a:cubicBezTo>
                    <a:cubicBezTo>
                      <a:pt x="307" y="240"/>
                      <a:pt x="307" y="241"/>
                      <a:pt x="308" y="242"/>
                    </a:cubicBezTo>
                    <a:cubicBezTo>
                      <a:pt x="309" y="242"/>
                      <a:pt x="310" y="242"/>
                      <a:pt x="311" y="243"/>
                    </a:cubicBezTo>
                    <a:cubicBezTo>
                      <a:pt x="309" y="243"/>
                      <a:pt x="307" y="242"/>
                      <a:pt x="307" y="244"/>
                    </a:cubicBezTo>
                    <a:cubicBezTo>
                      <a:pt x="310" y="243"/>
                      <a:pt x="312" y="244"/>
                      <a:pt x="313" y="246"/>
                    </a:cubicBezTo>
                    <a:cubicBezTo>
                      <a:pt x="313" y="248"/>
                      <a:pt x="312" y="249"/>
                      <a:pt x="312" y="250"/>
                    </a:cubicBezTo>
                    <a:cubicBezTo>
                      <a:pt x="312" y="250"/>
                      <a:pt x="314" y="251"/>
                      <a:pt x="311" y="252"/>
                    </a:cubicBezTo>
                    <a:cubicBezTo>
                      <a:pt x="312" y="252"/>
                      <a:pt x="312" y="252"/>
                      <a:pt x="312" y="252"/>
                    </a:cubicBezTo>
                    <a:cubicBezTo>
                      <a:pt x="312" y="253"/>
                      <a:pt x="312" y="254"/>
                      <a:pt x="313" y="255"/>
                    </a:cubicBezTo>
                    <a:cubicBezTo>
                      <a:pt x="314" y="254"/>
                      <a:pt x="314" y="255"/>
                      <a:pt x="315" y="255"/>
                    </a:cubicBezTo>
                    <a:cubicBezTo>
                      <a:pt x="317" y="256"/>
                      <a:pt x="316" y="252"/>
                      <a:pt x="315" y="251"/>
                    </a:cubicBezTo>
                    <a:cubicBezTo>
                      <a:pt x="315" y="250"/>
                      <a:pt x="315" y="248"/>
                      <a:pt x="316" y="247"/>
                    </a:cubicBezTo>
                    <a:cubicBezTo>
                      <a:pt x="317" y="246"/>
                      <a:pt x="318" y="245"/>
                      <a:pt x="318" y="247"/>
                    </a:cubicBezTo>
                    <a:cubicBezTo>
                      <a:pt x="319" y="245"/>
                      <a:pt x="319" y="245"/>
                      <a:pt x="320" y="245"/>
                    </a:cubicBezTo>
                    <a:cubicBezTo>
                      <a:pt x="320" y="246"/>
                      <a:pt x="320" y="246"/>
                      <a:pt x="320" y="247"/>
                    </a:cubicBezTo>
                    <a:cubicBezTo>
                      <a:pt x="319" y="247"/>
                      <a:pt x="319" y="247"/>
                      <a:pt x="319" y="247"/>
                    </a:cubicBezTo>
                    <a:cubicBezTo>
                      <a:pt x="320" y="247"/>
                      <a:pt x="320" y="248"/>
                      <a:pt x="319" y="248"/>
                    </a:cubicBezTo>
                    <a:cubicBezTo>
                      <a:pt x="323" y="251"/>
                      <a:pt x="321" y="262"/>
                      <a:pt x="316" y="261"/>
                    </a:cubicBezTo>
                    <a:cubicBezTo>
                      <a:pt x="316" y="264"/>
                      <a:pt x="319" y="263"/>
                      <a:pt x="318" y="266"/>
                    </a:cubicBezTo>
                    <a:cubicBezTo>
                      <a:pt x="317" y="261"/>
                      <a:pt x="312" y="266"/>
                      <a:pt x="315" y="266"/>
                    </a:cubicBezTo>
                    <a:cubicBezTo>
                      <a:pt x="314" y="267"/>
                      <a:pt x="314" y="267"/>
                      <a:pt x="314" y="267"/>
                    </a:cubicBezTo>
                    <a:cubicBezTo>
                      <a:pt x="313" y="266"/>
                      <a:pt x="309" y="271"/>
                      <a:pt x="312" y="273"/>
                    </a:cubicBezTo>
                    <a:cubicBezTo>
                      <a:pt x="311" y="273"/>
                      <a:pt x="309" y="272"/>
                      <a:pt x="310" y="274"/>
                    </a:cubicBezTo>
                    <a:cubicBezTo>
                      <a:pt x="309" y="274"/>
                      <a:pt x="309" y="274"/>
                      <a:pt x="308" y="274"/>
                    </a:cubicBezTo>
                    <a:cubicBezTo>
                      <a:pt x="308" y="275"/>
                      <a:pt x="309" y="275"/>
                      <a:pt x="309" y="276"/>
                    </a:cubicBezTo>
                    <a:cubicBezTo>
                      <a:pt x="312" y="272"/>
                      <a:pt x="308" y="281"/>
                      <a:pt x="308" y="278"/>
                    </a:cubicBezTo>
                    <a:cubicBezTo>
                      <a:pt x="306" y="277"/>
                      <a:pt x="306" y="278"/>
                      <a:pt x="307" y="279"/>
                    </a:cubicBezTo>
                    <a:cubicBezTo>
                      <a:pt x="308" y="280"/>
                      <a:pt x="309" y="280"/>
                      <a:pt x="310" y="280"/>
                    </a:cubicBezTo>
                    <a:cubicBezTo>
                      <a:pt x="313" y="280"/>
                      <a:pt x="315" y="278"/>
                      <a:pt x="318" y="278"/>
                    </a:cubicBezTo>
                    <a:cubicBezTo>
                      <a:pt x="318" y="279"/>
                      <a:pt x="318" y="279"/>
                      <a:pt x="318" y="279"/>
                    </a:cubicBezTo>
                    <a:cubicBezTo>
                      <a:pt x="318" y="279"/>
                      <a:pt x="319" y="279"/>
                      <a:pt x="319" y="279"/>
                    </a:cubicBezTo>
                    <a:cubicBezTo>
                      <a:pt x="318" y="280"/>
                      <a:pt x="317" y="279"/>
                      <a:pt x="315" y="280"/>
                    </a:cubicBezTo>
                    <a:cubicBezTo>
                      <a:pt x="315" y="278"/>
                      <a:pt x="313" y="280"/>
                      <a:pt x="313" y="280"/>
                    </a:cubicBezTo>
                    <a:cubicBezTo>
                      <a:pt x="313" y="282"/>
                      <a:pt x="315" y="282"/>
                      <a:pt x="315" y="283"/>
                    </a:cubicBezTo>
                    <a:cubicBezTo>
                      <a:pt x="314" y="283"/>
                      <a:pt x="313" y="281"/>
                      <a:pt x="313" y="281"/>
                    </a:cubicBezTo>
                    <a:cubicBezTo>
                      <a:pt x="312" y="280"/>
                      <a:pt x="310" y="281"/>
                      <a:pt x="309" y="281"/>
                    </a:cubicBezTo>
                    <a:cubicBezTo>
                      <a:pt x="308" y="280"/>
                      <a:pt x="302" y="277"/>
                      <a:pt x="304" y="280"/>
                    </a:cubicBezTo>
                    <a:cubicBezTo>
                      <a:pt x="303" y="280"/>
                      <a:pt x="303" y="280"/>
                      <a:pt x="303" y="280"/>
                    </a:cubicBezTo>
                    <a:cubicBezTo>
                      <a:pt x="301" y="285"/>
                      <a:pt x="307" y="278"/>
                      <a:pt x="306" y="282"/>
                    </a:cubicBezTo>
                    <a:cubicBezTo>
                      <a:pt x="305" y="285"/>
                      <a:pt x="304" y="282"/>
                      <a:pt x="303" y="283"/>
                    </a:cubicBezTo>
                    <a:cubicBezTo>
                      <a:pt x="303" y="283"/>
                      <a:pt x="307" y="287"/>
                      <a:pt x="307" y="287"/>
                    </a:cubicBezTo>
                    <a:cubicBezTo>
                      <a:pt x="311" y="287"/>
                      <a:pt x="313" y="296"/>
                      <a:pt x="312" y="298"/>
                    </a:cubicBezTo>
                    <a:cubicBezTo>
                      <a:pt x="311" y="295"/>
                      <a:pt x="309" y="299"/>
                      <a:pt x="311" y="300"/>
                    </a:cubicBezTo>
                    <a:cubicBezTo>
                      <a:pt x="312" y="300"/>
                      <a:pt x="313" y="303"/>
                      <a:pt x="314" y="304"/>
                    </a:cubicBezTo>
                    <a:cubicBezTo>
                      <a:pt x="314" y="303"/>
                      <a:pt x="313" y="301"/>
                      <a:pt x="312" y="299"/>
                    </a:cubicBezTo>
                    <a:cubicBezTo>
                      <a:pt x="314" y="301"/>
                      <a:pt x="315" y="304"/>
                      <a:pt x="315" y="306"/>
                    </a:cubicBezTo>
                    <a:cubicBezTo>
                      <a:pt x="315" y="305"/>
                      <a:pt x="314" y="305"/>
                      <a:pt x="314" y="305"/>
                    </a:cubicBezTo>
                    <a:cubicBezTo>
                      <a:pt x="316" y="313"/>
                      <a:pt x="320" y="321"/>
                      <a:pt x="324" y="329"/>
                    </a:cubicBezTo>
                    <a:cubicBezTo>
                      <a:pt x="325" y="327"/>
                      <a:pt x="321" y="324"/>
                      <a:pt x="321" y="321"/>
                    </a:cubicBezTo>
                    <a:cubicBezTo>
                      <a:pt x="321" y="322"/>
                      <a:pt x="323" y="326"/>
                      <a:pt x="324" y="326"/>
                    </a:cubicBezTo>
                    <a:cubicBezTo>
                      <a:pt x="324" y="327"/>
                      <a:pt x="325" y="329"/>
                      <a:pt x="326" y="331"/>
                    </a:cubicBezTo>
                    <a:cubicBezTo>
                      <a:pt x="325" y="330"/>
                      <a:pt x="324" y="328"/>
                      <a:pt x="325" y="331"/>
                    </a:cubicBezTo>
                    <a:cubicBezTo>
                      <a:pt x="325" y="332"/>
                      <a:pt x="327" y="334"/>
                      <a:pt x="328" y="336"/>
                    </a:cubicBezTo>
                    <a:cubicBezTo>
                      <a:pt x="328" y="334"/>
                      <a:pt x="326" y="333"/>
                      <a:pt x="326" y="332"/>
                    </a:cubicBezTo>
                    <a:cubicBezTo>
                      <a:pt x="326" y="332"/>
                      <a:pt x="327" y="333"/>
                      <a:pt x="327" y="333"/>
                    </a:cubicBezTo>
                    <a:cubicBezTo>
                      <a:pt x="327" y="332"/>
                      <a:pt x="327" y="330"/>
                      <a:pt x="329" y="330"/>
                    </a:cubicBezTo>
                    <a:cubicBezTo>
                      <a:pt x="326" y="331"/>
                      <a:pt x="328" y="334"/>
                      <a:pt x="329" y="335"/>
                    </a:cubicBezTo>
                    <a:cubicBezTo>
                      <a:pt x="330" y="335"/>
                      <a:pt x="330" y="334"/>
                      <a:pt x="330" y="334"/>
                    </a:cubicBezTo>
                    <a:cubicBezTo>
                      <a:pt x="330" y="335"/>
                      <a:pt x="330" y="336"/>
                      <a:pt x="331" y="336"/>
                    </a:cubicBezTo>
                    <a:cubicBezTo>
                      <a:pt x="332" y="336"/>
                      <a:pt x="332" y="335"/>
                      <a:pt x="332" y="335"/>
                    </a:cubicBezTo>
                    <a:cubicBezTo>
                      <a:pt x="332" y="335"/>
                      <a:pt x="333" y="338"/>
                      <a:pt x="334" y="336"/>
                    </a:cubicBezTo>
                    <a:cubicBezTo>
                      <a:pt x="334" y="335"/>
                      <a:pt x="334" y="335"/>
                      <a:pt x="335" y="335"/>
                    </a:cubicBezTo>
                    <a:cubicBezTo>
                      <a:pt x="336" y="335"/>
                      <a:pt x="334" y="336"/>
                      <a:pt x="334" y="336"/>
                    </a:cubicBezTo>
                    <a:cubicBezTo>
                      <a:pt x="334" y="338"/>
                      <a:pt x="335" y="339"/>
                      <a:pt x="336" y="337"/>
                    </a:cubicBezTo>
                    <a:cubicBezTo>
                      <a:pt x="336" y="336"/>
                      <a:pt x="335" y="334"/>
                      <a:pt x="335" y="333"/>
                    </a:cubicBezTo>
                    <a:cubicBezTo>
                      <a:pt x="335" y="330"/>
                      <a:pt x="334" y="327"/>
                      <a:pt x="332" y="325"/>
                    </a:cubicBezTo>
                    <a:cubicBezTo>
                      <a:pt x="331" y="324"/>
                      <a:pt x="327" y="321"/>
                      <a:pt x="328" y="319"/>
                    </a:cubicBezTo>
                    <a:cubicBezTo>
                      <a:pt x="329" y="320"/>
                      <a:pt x="333" y="326"/>
                      <a:pt x="333" y="322"/>
                    </a:cubicBezTo>
                    <a:cubicBezTo>
                      <a:pt x="335" y="323"/>
                      <a:pt x="333" y="327"/>
                      <a:pt x="336" y="327"/>
                    </a:cubicBezTo>
                    <a:cubicBezTo>
                      <a:pt x="335" y="326"/>
                      <a:pt x="336" y="326"/>
                      <a:pt x="336" y="326"/>
                    </a:cubicBezTo>
                    <a:cubicBezTo>
                      <a:pt x="336" y="326"/>
                      <a:pt x="339" y="324"/>
                      <a:pt x="338" y="325"/>
                    </a:cubicBezTo>
                    <a:cubicBezTo>
                      <a:pt x="338" y="324"/>
                      <a:pt x="340" y="324"/>
                      <a:pt x="341" y="324"/>
                    </a:cubicBezTo>
                    <a:cubicBezTo>
                      <a:pt x="343" y="324"/>
                      <a:pt x="344" y="323"/>
                      <a:pt x="345" y="322"/>
                    </a:cubicBezTo>
                    <a:cubicBezTo>
                      <a:pt x="346" y="320"/>
                      <a:pt x="345" y="318"/>
                      <a:pt x="346" y="317"/>
                    </a:cubicBezTo>
                    <a:cubicBezTo>
                      <a:pt x="346" y="318"/>
                      <a:pt x="346" y="319"/>
                      <a:pt x="346" y="320"/>
                    </a:cubicBezTo>
                    <a:cubicBezTo>
                      <a:pt x="346" y="320"/>
                      <a:pt x="346" y="320"/>
                      <a:pt x="347" y="320"/>
                    </a:cubicBezTo>
                    <a:cubicBezTo>
                      <a:pt x="346" y="321"/>
                      <a:pt x="346" y="322"/>
                      <a:pt x="345" y="322"/>
                    </a:cubicBezTo>
                    <a:cubicBezTo>
                      <a:pt x="345" y="323"/>
                      <a:pt x="346" y="323"/>
                      <a:pt x="345" y="324"/>
                    </a:cubicBezTo>
                    <a:cubicBezTo>
                      <a:pt x="344" y="326"/>
                      <a:pt x="341" y="325"/>
                      <a:pt x="339" y="327"/>
                    </a:cubicBezTo>
                    <a:cubicBezTo>
                      <a:pt x="338" y="330"/>
                      <a:pt x="340" y="330"/>
                      <a:pt x="341" y="331"/>
                    </a:cubicBezTo>
                    <a:cubicBezTo>
                      <a:pt x="342" y="332"/>
                      <a:pt x="342" y="336"/>
                      <a:pt x="342" y="337"/>
                    </a:cubicBezTo>
                    <a:cubicBezTo>
                      <a:pt x="341" y="341"/>
                      <a:pt x="339" y="345"/>
                      <a:pt x="340" y="348"/>
                    </a:cubicBezTo>
                    <a:cubicBezTo>
                      <a:pt x="340" y="349"/>
                      <a:pt x="342" y="351"/>
                      <a:pt x="342" y="353"/>
                    </a:cubicBezTo>
                    <a:cubicBezTo>
                      <a:pt x="342" y="355"/>
                      <a:pt x="340" y="355"/>
                      <a:pt x="341" y="357"/>
                    </a:cubicBezTo>
                    <a:cubicBezTo>
                      <a:pt x="343" y="357"/>
                      <a:pt x="342" y="359"/>
                      <a:pt x="343" y="359"/>
                    </a:cubicBezTo>
                    <a:cubicBezTo>
                      <a:pt x="344" y="358"/>
                      <a:pt x="345" y="358"/>
                      <a:pt x="345" y="357"/>
                    </a:cubicBezTo>
                    <a:cubicBezTo>
                      <a:pt x="345" y="358"/>
                      <a:pt x="345" y="358"/>
                      <a:pt x="345" y="358"/>
                    </a:cubicBezTo>
                    <a:cubicBezTo>
                      <a:pt x="348" y="359"/>
                      <a:pt x="349" y="357"/>
                      <a:pt x="349" y="354"/>
                    </a:cubicBezTo>
                    <a:cubicBezTo>
                      <a:pt x="350" y="353"/>
                      <a:pt x="350" y="353"/>
                      <a:pt x="350" y="353"/>
                    </a:cubicBezTo>
                    <a:cubicBezTo>
                      <a:pt x="350" y="352"/>
                      <a:pt x="350" y="351"/>
                      <a:pt x="350" y="351"/>
                    </a:cubicBezTo>
                    <a:cubicBezTo>
                      <a:pt x="350" y="350"/>
                      <a:pt x="351" y="349"/>
                      <a:pt x="351" y="348"/>
                    </a:cubicBezTo>
                    <a:cubicBezTo>
                      <a:pt x="353" y="348"/>
                      <a:pt x="354" y="346"/>
                      <a:pt x="355" y="346"/>
                    </a:cubicBezTo>
                    <a:cubicBezTo>
                      <a:pt x="356" y="345"/>
                      <a:pt x="358" y="344"/>
                      <a:pt x="359" y="345"/>
                    </a:cubicBezTo>
                    <a:cubicBezTo>
                      <a:pt x="357" y="346"/>
                      <a:pt x="355" y="347"/>
                      <a:pt x="354" y="348"/>
                    </a:cubicBezTo>
                    <a:cubicBezTo>
                      <a:pt x="351" y="350"/>
                      <a:pt x="352" y="353"/>
                      <a:pt x="350" y="355"/>
                    </a:cubicBezTo>
                    <a:cubicBezTo>
                      <a:pt x="349" y="358"/>
                      <a:pt x="348" y="358"/>
                      <a:pt x="347" y="360"/>
                    </a:cubicBezTo>
                    <a:cubicBezTo>
                      <a:pt x="346" y="361"/>
                      <a:pt x="345" y="358"/>
                      <a:pt x="344" y="359"/>
                    </a:cubicBezTo>
                    <a:cubicBezTo>
                      <a:pt x="344" y="360"/>
                      <a:pt x="345" y="361"/>
                      <a:pt x="345" y="362"/>
                    </a:cubicBezTo>
                    <a:cubicBezTo>
                      <a:pt x="343" y="361"/>
                      <a:pt x="347" y="363"/>
                      <a:pt x="348" y="363"/>
                    </a:cubicBezTo>
                    <a:cubicBezTo>
                      <a:pt x="349" y="363"/>
                      <a:pt x="348" y="363"/>
                      <a:pt x="349" y="363"/>
                    </a:cubicBezTo>
                    <a:cubicBezTo>
                      <a:pt x="349" y="364"/>
                      <a:pt x="349" y="364"/>
                      <a:pt x="350" y="365"/>
                    </a:cubicBezTo>
                    <a:cubicBezTo>
                      <a:pt x="350" y="362"/>
                      <a:pt x="351" y="365"/>
                      <a:pt x="352" y="366"/>
                    </a:cubicBezTo>
                    <a:cubicBezTo>
                      <a:pt x="353" y="366"/>
                      <a:pt x="352" y="363"/>
                      <a:pt x="352" y="362"/>
                    </a:cubicBezTo>
                    <a:cubicBezTo>
                      <a:pt x="352" y="363"/>
                      <a:pt x="353" y="365"/>
                      <a:pt x="354" y="365"/>
                    </a:cubicBezTo>
                    <a:cubicBezTo>
                      <a:pt x="353" y="367"/>
                      <a:pt x="355" y="370"/>
                      <a:pt x="355" y="372"/>
                    </a:cubicBezTo>
                    <a:cubicBezTo>
                      <a:pt x="354" y="374"/>
                      <a:pt x="354" y="371"/>
                      <a:pt x="353" y="372"/>
                    </a:cubicBezTo>
                    <a:cubicBezTo>
                      <a:pt x="353" y="373"/>
                      <a:pt x="355" y="377"/>
                      <a:pt x="355" y="378"/>
                    </a:cubicBezTo>
                    <a:cubicBezTo>
                      <a:pt x="356" y="378"/>
                      <a:pt x="356" y="378"/>
                      <a:pt x="357" y="378"/>
                    </a:cubicBezTo>
                    <a:cubicBezTo>
                      <a:pt x="356" y="378"/>
                      <a:pt x="356" y="378"/>
                      <a:pt x="355" y="378"/>
                    </a:cubicBezTo>
                    <a:cubicBezTo>
                      <a:pt x="357" y="383"/>
                      <a:pt x="357" y="389"/>
                      <a:pt x="357" y="393"/>
                    </a:cubicBezTo>
                    <a:cubicBezTo>
                      <a:pt x="358" y="393"/>
                      <a:pt x="357" y="391"/>
                      <a:pt x="358" y="390"/>
                    </a:cubicBezTo>
                    <a:cubicBezTo>
                      <a:pt x="358" y="391"/>
                      <a:pt x="358" y="393"/>
                      <a:pt x="358" y="395"/>
                    </a:cubicBezTo>
                    <a:cubicBezTo>
                      <a:pt x="358" y="394"/>
                      <a:pt x="358" y="394"/>
                      <a:pt x="358" y="393"/>
                    </a:cubicBezTo>
                    <a:cubicBezTo>
                      <a:pt x="356" y="395"/>
                      <a:pt x="359" y="400"/>
                      <a:pt x="360" y="401"/>
                    </a:cubicBezTo>
                    <a:cubicBezTo>
                      <a:pt x="360" y="401"/>
                      <a:pt x="359" y="400"/>
                      <a:pt x="359" y="400"/>
                    </a:cubicBezTo>
                    <a:cubicBezTo>
                      <a:pt x="361" y="400"/>
                      <a:pt x="361" y="401"/>
                      <a:pt x="362" y="402"/>
                    </a:cubicBezTo>
                    <a:cubicBezTo>
                      <a:pt x="362" y="402"/>
                      <a:pt x="361" y="403"/>
                      <a:pt x="361" y="403"/>
                    </a:cubicBezTo>
                    <a:cubicBezTo>
                      <a:pt x="361" y="403"/>
                      <a:pt x="362" y="403"/>
                      <a:pt x="362" y="403"/>
                    </a:cubicBezTo>
                    <a:cubicBezTo>
                      <a:pt x="363" y="401"/>
                      <a:pt x="362" y="405"/>
                      <a:pt x="363" y="403"/>
                    </a:cubicBezTo>
                    <a:cubicBezTo>
                      <a:pt x="364" y="404"/>
                      <a:pt x="365" y="403"/>
                      <a:pt x="365" y="403"/>
                    </a:cubicBezTo>
                    <a:cubicBezTo>
                      <a:pt x="366" y="403"/>
                      <a:pt x="366" y="404"/>
                      <a:pt x="365" y="405"/>
                    </a:cubicBezTo>
                    <a:cubicBezTo>
                      <a:pt x="364" y="404"/>
                      <a:pt x="364" y="404"/>
                      <a:pt x="363" y="404"/>
                    </a:cubicBezTo>
                    <a:cubicBezTo>
                      <a:pt x="363" y="404"/>
                      <a:pt x="364" y="405"/>
                      <a:pt x="364" y="405"/>
                    </a:cubicBezTo>
                    <a:cubicBezTo>
                      <a:pt x="363" y="404"/>
                      <a:pt x="362" y="404"/>
                      <a:pt x="362" y="404"/>
                    </a:cubicBezTo>
                    <a:cubicBezTo>
                      <a:pt x="361" y="402"/>
                      <a:pt x="360" y="404"/>
                      <a:pt x="360" y="405"/>
                    </a:cubicBezTo>
                    <a:cubicBezTo>
                      <a:pt x="360" y="405"/>
                      <a:pt x="361" y="407"/>
                      <a:pt x="361" y="407"/>
                    </a:cubicBezTo>
                    <a:cubicBezTo>
                      <a:pt x="362" y="408"/>
                      <a:pt x="361" y="409"/>
                      <a:pt x="362" y="408"/>
                    </a:cubicBezTo>
                    <a:cubicBezTo>
                      <a:pt x="363" y="408"/>
                      <a:pt x="363" y="408"/>
                      <a:pt x="364" y="408"/>
                    </a:cubicBezTo>
                    <a:cubicBezTo>
                      <a:pt x="362" y="406"/>
                      <a:pt x="366" y="407"/>
                      <a:pt x="364" y="409"/>
                    </a:cubicBezTo>
                    <a:cubicBezTo>
                      <a:pt x="365" y="408"/>
                      <a:pt x="366" y="409"/>
                      <a:pt x="366" y="410"/>
                    </a:cubicBezTo>
                    <a:cubicBezTo>
                      <a:pt x="367" y="409"/>
                      <a:pt x="367" y="408"/>
                      <a:pt x="367" y="408"/>
                    </a:cubicBezTo>
                    <a:cubicBezTo>
                      <a:pt x="366" y="408"/>
                      <a:pt x="365" y="408"/>
                      <a:pt x="365" y="407"/>
                    </a:cubicBezTo>
                    <a:cubicBezTo>
                      <a:pt x="366" y="408"/>
                      <a:pt x="367" y="407"/>
                      <a:pt x="366" y="406"/>
                    </a:cubicBezTo>
                    <a:cubicBezTo>
                      <a:pt x="367" y="406"/>
                      <a:pt x="367" y="407"/>
                      <a:pt x="367" y="408"/>
                    </a:cubicBezTo>
                    <a:cubicBezTo>
                      <a:pt x="367" y="408"/>
                      <a:pt x="367" y="407"/>
                      <a:pt x="367" y="407"/>
                    </a:cubicBezTo>
                    <a:cubicBezTo>
                      <a:pt x="367" y="407"/>
                      <a:pt x="368" y="407"/>
                      <a:pt x="368" y="407"/>
                    </a:cubicBezTo>
                    <a:cubicBezTo>
                      <a:pt x="367" y="408"/>
                      <a:pt x="368" y="408"/>
                      <a:pt x="368" y="409"/>
                    </a:cubicBezTo>
                    <a:cubicBezTo>
                      <a:pt x="368" y="408"/>
                      <a:pt x="368" y="407"/>
                      <a:pt x="369" y="407"/>
                    </a:cubicBezTo>
                    <a:cubicBezTo>
                      <a:pt x="369" y="407"/>
                      <a:pt x="369" y="407"/>
                      <a:pt x="369" y="407"/>
                    </a:cubicBezTo>
                    <a:cubicBezTo>
                      <a:pt x="369" y="407"/>
                      <a:pt x="369" y="406"/>
                      <a:pt x="370" y="406"/>
                    </a:cubicBezTo>
                    <a:cubicBezTo>
                      <a:pt x="370" y="407"/>
                      <a:pt x="370" y="407"/>
                      <a:pt x="371" y="407"/>
                    </a:cubicBezTo>
                    <a:cubicBezTo>
                      <a:pt x="371" y="407"/>
                      <a:pt x="371" y="408"/>
                      <a:pt x="371" y="409"/>
                    </a:cubicBezTo>
                    <a:cubicBezTo>
                      <a:pt x="369" y="407"/>
                      <a:pt x="368" y="409"/>
                      <a:pt x="369" y="410"/>
                    </a:cubicBezTo>
                    <a:cubicBezTo>
                      <a:pt x="369" y="409"/>
                      <a:pt x="369" y="409"/>
                      <a:pt x="369" y="409"/>
                    </a:cubicBezTo>
                    <a:cubicBezTo>
                      <a:pt x="370" y="409"/>
                      <a:pt x="371" y="410"/>
                      <a:pt x="371" y="410"/>
                    </a:cubicBezTo>
                    <a:cubicBezTo>
                      <a:pt x="371" y="410"/>
                      <a:pt x="371" y="409"/>
                      <a:pt x="371" y="409"/>
                    </a:cubicBezTo>
                    <a:cubicBezTo>
                      <a:pt x="373" y="410"/>
                      <a:pt x="371" y="411"/>
                      <a:pt x="372" y="412"/>
                    </a:cubicBezTo>
                    <a:cubicBezTo>
                      <a:pt x="372" y="411"/>
                      <a:pt x="373" y="410"/>
                      <a:pt x="373" y="411"/>
                    </a:cubicBezTo>
                    <a:cubicBezTo>
                      <a:pt x="373" y="411"/>
                      <a:pt x="372" y="412"/>
                      <a:pt x="373" y="413"/>
                    </a:cubicBezTo>
                    <a:cubicBezTo>
                      <a:pt x="373" y="412"/>
                      <a:pt x="373" y="412"/>
                      <a:pt x="374" y="411"/>
                    </a:cubicBezTo>
                    <a:cubicBezTo>
                      <a:pt x="374" y="412"/>
                      <a:pt x="374" y="412"/>
                      <a:pt x="374" y="413"/>
                    </a:cubicBezTo>
                    <a:cubicBezTo>
                      <a:pt x="374" y="413"/>
                      <a:pt x="374" y="412"/>
                      <a:pt x="374" y="412"/>
                    </a:cubicBezTo>
                    <a:cubicBezTo>
                      <a:pt x="374" y="413"/>
                      <a:pt x="374" y="413"/>
                      <a:pt x="374" y="414"/>
                    </a:cubicBezTo>
                    <a:cubicBezTo>
                      <a:pt x="374" y="414"/>
                      <a:pt x="375" y="413"/>
                      <a:pt x="375" y="413"/>
                    </a:cubicBezTo>
                    <a:cubicBezTo>
                      <a:pt x="375" y="414"/>
                      <a:pt x="375" y="414"/>
                      <a:pt x="374" y="414"/>
                    </a:cubicBezTo>
                    <a:cubicBezTo>
                      <a:pt x="375" y="414"/>
                      <a:pt x="375" y="413"/>
                      <a:pt x="375" y="412"/>
                    </a:cubicBezTo>
                    <a:cubicBezTo>
                      <a:pt x="375" y="413"/>
                      <a:pt x="375" y="414"/>
                      <a:pt x="376" y="414"/>
                    </a:cubicBezTo>
                    <a:cubicBezTo>
                      <a:pt x="376" y="413"/>
                      <a:pt x="376" y="413"/>
                      <a:pt x="376" y="412"/>
                    </a:cubicBezTo>
                    <a:cubicBezTo>
                      <a:pt x="376" y="413"/>
                      <a:pt x="376" y="413"/>
                      <a:pt x="376" y="413"/>
                    </a:cubicBezTo>
                    <a:cubicBezTo>
                      <a:pt x="377" y="413"/>
                      <a:pt x="377" y="414"/>
                      <a:pt x="377" y="416"/>
                    </a:cubicBezTo>
                    <a:cubicBezTo>
                      <a:pt x="377" y="416"/>
                      <a:pt x="377" y="416"/>
                      <a:pt x="377" y="416"/>
                    </a:cubicBezTo>
                    <a:cubicBezTo>
                      <a:pt x="377" y="415"/>
                      <a:pt x="377" y="415"/>
                      <a:pt x="377" y="415"/>
                    </a:cubicBezTo>
                    <a:cubicBezTo>
                      <a:pt x="379" y="416"/>
                      <a:pt x="378" y="414"/>
                      <a:pt x="377" y="413"/>
                    </a:cubicBezTo>
                    <a:cubicBezTo>
                      <a:pt x="378" y="414"/>
                      <a:pt x="378" y="414"/>
                      <a:pt x="379" y="414"/>
                    </a:cubicBezTo>
                    <a:cubicBezTo>
                      <a:pt x="380" y="413"/>
                      <a:pt x="380" y="413"/>
                      <a:pt x="379" y="414"/>
                    </a:cubicBezTo>
                    <a:cubicBezTo>
                      <a:pt x="379" y="414"/>
                      <a:pt x="380" y="414"/>
                      <a:pt x="380" y="414"/>
                    </a:cubicBezTo>
                    <a:cubicBezTo>
                      <a:pt x="379" y="415"/>
                      <a:pt x="380" y="414"/>
                      <a:pt x="381" y="415"/>
                    </a:cubicBezTo>
                    <a:cubicBezTo>
                      <a:pt x="380" y="412"/>
                      <a:pt x="378" y="413"/>
                      <a:pt x="377" y="411"/>
                    </a:cubicBezTo>
                    <a:cubicBezTo>
                      <a:pt x="377" y="412"/>
                      <a:pt x="376" y="412"/>
                      <a:pt x="376" y="412"/>
                    </a:cubicBezTo>
                    <a:cubicBezTo>
                      <a:pt x="376" y="411"/>
                      <a:pt x="376" y="411"/>
                      <a:pt x="375" y="411"/>
                    </a:cubicBezTo>
                    <a:cubicBezTo>
                      <a:pt x="375" y="411"/>
                      <a:pt x="374" y="410"/>
                      <a:pt x="374" y="410"/>
                    </a:cubicBezTo>
                    <a:cubicBezTo>
                      <a:pt x="374" y="410"/>
                      <a:pt x="373" y="410"/>
                      <a:pt x="373" y="410"/>
                    </a:cubicBezTo>
                    <a:cubicBezTo>
                      <a:pt x="373" y="410"/>
                      <a:pt x="372" y="409"/>
                      <a:pt x="372" y="408"/>
                    </a:cubicBezTo>
                    <a:cubicBezTo>
                      <a:pt x="371" y="407"/>
                      <a:pt x="373" y="407"/>
                      <a:pt x="373" y="409"/>
                    </a:cubicBezTo>
                    <a:cubicBezTo>
                      <a:pt x="374" y="408"/>
                      <a:pt x="375" y="409"/>
                      <a:pt x="375" y="410"/>
                    </a:cubicBezTo>
                    <a:cubicBezTo>
                      <a:pt x="376" y="409"/>
                      <a:pt x="376" y="410"/>
                      <a:pt x="377" y="411"/>
                    </a:cubicBezTo>
                    <a:cubicBezTo>
                      <a:pt x="378" y="411"/>
                      <a:pt x="378" y="411"/>
                      <a:pt x="378" y="411"/>
                    </a:cubicBezTo>
                    <a:cubicBezTo>
                      <a:pt x="379" y="412"/>
                      <a:pt x="379" y="411"/>
                      <a:pt x="380" y="412"/>
                    </a:cubicBezTo>
                    <a:cubicBezTo>
                      <a:pt x="381" y="412"/>
                      <a:pt x="383" y="414"/>
                      <a:pt x="384" y="416"/>
                    </a:cubicBezTo>
                    <a:cubicBezTo>
                      <a:pt x="384" y="416"/>
                      <a:pt x="384" y="416"/>
                      <a:pt x="384" y="415"/>
                    </a:cubicBezTo>
                    <a:cubicBezTo>
                      <a:pt x="385" y="416"/>
                      <a:pt x="385" y="418"/>
                      <a:pt x="386" y="418"/>
                    </a:cubicBezTo>
                    <a:cubicBezTo>
                      <a:pt x="385" y="418"/>
                      <a:pt x="384" y="418"/>
                      <a:pt x="383" y="420"/>
                    </a:cubicBezTo>
                    <a:cubicBezTo>
                      <a:pt x="384" y="419"/>
                      <a:pt x="384" y="420"/>
                      <a:pt x="384" y="420"/>
                    </a:cubicBezTo>
                    <a:cubicBezTo>
                      <a:pt x="385" y="420"/>
                      <a:pt x="385" y="419"/>
                      <a:pt x="385" y="419"/>
                    </a:cubicBezTo>
                    <a:cubicBezTo>
                      <a:pt x="386" y="421"/>
                      <a:pt x="384" y="421"/>
                      <a:pt x="385" y="422"/>
                    </a:cubicBezTo>
                    <a:cubicBezTo>
                      <a:pt x="385" y="422"/>
                      <a:pt x="385" y="422"/>
                      <a:pt x="385" y="422"/>
                    </a:cubicBezTo>
                    <a:cubicBezTo>
                      <a:pt x="385" y="423"/>
                      <a:pt x="386" y="423"/>
                      <a:pt x="385" y="423"/>
                    </a:cubicBezTo>
                    <a:cubicBezTo>
                      <a:pt x="386" y="423"/>
                      <a:pt x="387" y="424"/>
                      <a:pt x="387" y="426"/>
                    </a:cubicBezTo>
                    <a:cubicBezTo>
                      <a:pt x="388" y="425"/>
                      <a:pt x="388" y="424"/>
                      <a:pt x="388" y="423"/>
                    </a:cubicBezTo>
                    <a:cubicBezTo>
                      <a:pt x="388" y="422"/>
                      <a:pt x="390" y="420"/>
                      <a:pt x="388" y="421"/>
                    </a:cubicBezTo>
                    <a:cubicBezTo>
                      <a:pt x="388" y="419"/>
                      <a:pt x="389" y="420"/>
                      <a:pt x="390" y="421"/>
                    </a:cubicBezTo>
                    <a:cubicBezTo>
                      <a:pt x="390" y="420"/>
                      <a:pt x="390" y="420"/>
                      <a:pt x="390" y="419"/>
                    </a:cubicBezTo>
                    <a:cubicBezTo>
                      <a:pt x="390" y="419"/>
                      <a:pt x="390" y="420"/>
                      <a:pt x="390" y="420"/>
                    </a:cubicBezTo>
                    <a:cubicBezTo>
                      <a:pt x="392" y="421"/>
                      <a:pt x="392" y="422"/>
                      <a:pt x="394" y="423"/>
                    </a:cubicBezTo>
                    <a:cubicBezTo>
                      <a:pt x="394" y="423"/>
                      <a:pt x="394" y="423"/>
                      <a:pt x="394" y="423"/>
                    </a:cubicBezTo>
                    <a:cubicBezTo>
                      <a:pt x="394" y="424"/>
                      <a:pt x="395" y="425"/>
                      <a:pt x="395" y="427"/>
                    </a:cubicBezTo>
                    <a:cubicBezTo>
                      <a:pt x="394" y="426"/>
                      <a:pt x="393" y="424"/>
                      <a:pt x="392" y="424"/>
                    </a:cubicBezTo>
                    <a:cubicBezTo>
                      <a:pt x="391" y="424"/>
                      <a:pt x="389" y="426"/>
                      <a:pt x="388" y="427"/>
                    </a:cubicBezTo>
                    <a:cubicBezTo>
                      <a:pt x="388" y="427"/>
                      <a:pt x="389" y="427"/>
                      <a:pt x="389" y="428"/>
                    </a:cubicBezTo>
                    <a:cubicBezTo>
                      <a:pt x="389" y="428"/>
                      <a:pt x="389" y="427"/>
                      <a:pt x="390" y="427"/>
                    </a:cubicBezTo>
                    <a:cubicBezTo>
                      <a:pt x="389" y="428"/>
                      <a:pt x="389" y="429"/>
                      <a:pt x="389" y="429"/>
                    </a:cubicBezTo>
                    <a:cubicBezTo>
                      <a:pt x="391" y="428"/>
                      <a:pt x="392" y="432"/>
                      <a:pt x="391" y="433"/>
                    </a:cubicBezTo>
                    <a:cubicBezTo>
                      <a:pt x="392" y="434"/>
                      <a:pt x="392" y="434"/>
                      <a:pt x="393" y="435"/>
                    </a:cubicBezTo>
                    <a:cubicBezTo>
                      <a:pt x="392" y="435"/>
                      <a:pt x="392" y="435"/>
                      <a:pt x="392" y="435"/>
                    </a:cubicBezTo>
                    <a:cubicBezTo>
                      <a:pt x="392" y="436"/>
                      <a:pt x="395" y="437"/>
                      <a:pt x="396" y="435"/>
                    </a:cubicBezTo>
                    <a:cubicBezTo>
                      <a:pt x="397" y="434"/>
                      <a:pt x="397" y="431"/>
                      <a:pt x="399" y="432"/>
                    </a:cubicBezTo>
                    <a:cubicBezTo>
                      <a:pt x="399" y="432"/>
                      <a:pt x="398" y="433"/>
                      <a:pt x="398" y="433"/>
                    </a:cubicBezTo>
                    <a:cubicBezTo>
                      <a:pt x="399" y="433"/>
                      <a:pt x="399" y="433"/>
                      <a:pt x="400" y="433"/>
                    </a:cubicBezTo>
                    <a:cubicBezTo>
                      <a:pt x="399" y="434"/>
                      <a:pt x="399" y="435"/>
                      <a:pt x="398" y="434"/>
                    </a:cubicBezTo>
                    <a:cubicBezTo>
                      <a:pt x="398" y="434"/>
                      <a:pt x="398" y="434"/>
                      <a:pt x="399" y="434"/>
                    </a:cubicBezTo>
                    <a:cubicBezTo>
                      <a:pt x="398" y="434"/>
                      <a:pt x="398" y="433"/>
                      <a:pt x="397" y="433"/>
                    </a:cubicBezTo>
                    <a:cubicBezTo>
                      <a:pt x="398" y="434"/>
                      <a:pt x="397" y="435"/>
                      <a:pt x="398" y="436"/>
                    </a:cubicBezTo>
                    <a:cubicBezTo>
                      <a:pt x="397" y="436"/>
                      <a:pt x="395" y="436"/>
                      <a:pt x="394" y="438"/>
                    </a:cubicBezTo>
                    <a:cubicBezTo>
                      <a:pt x="393" y="439"/>
                      <a:pt x="394" y="444"/>
                      <a:pt x="396" y="442"/>
                    </a:cubicBezTo>
                    <a:cubicBezTo>
                      <a:pt x="396" y="442"/>
                      <a:pt x="397" y="443"/>
                      <a:pt x="397" y="443"/>
                    </a:cubicBezTo>
                    <a:cubicBezTo>
                      <a:pt x="395" y="443"/>
                      <a:pt x="395" y="445"/>
                      <a:pt x="397" y="445"/>
                    </a:cubicBezTo>
                    <a:cubicBezTo>
                      <a:pt x="396" y="446"/>
                      <a:pt x="397" y="446"/>
                      <a:pt x="397" y="447"/>
                    </a:cubicBezTo>
                    <a:cubicBezTo>
                      <a:pt x="397" y="448"/>
                      <a:pt x="397" y="448"/>
                      <a:pt x="397" y="449"/>
                    </a:cubicBezTo>
                    <a:cubicBezTo>
                      <a:pt x="397" y="451"/>
                      <a:pt x="399" y="450"/>
                      <a:pt x="401" y="451"/>
                    </a:cubicBezTo>
                    <a:cubicBezTo>
                      <a:pt x="401" y="451"/>
                      <a:pt x="403" y="454"/>
                      <a:pt x="404" y="454"/>
                    </a:cubicBezTo>
                    <a:cubicBezTo>
                      <a:pt x="404" y="454"/>
                      <a:pt x="404" y="454"/>
                      <a:pt x="405" y="454"/>
                    </a:cubicBezTo>
                    <a:cubicBezTo>
                      <a:pt x="406" y="453"/>
                      <a:pt x="407" y="452"/>
                      <a:pt x="407" y="454"/>
                    </a:cubicBezTo>
                    <a:cubicBezTo>
                      <a:pt x="409" y="455"/>
                      <a:pt x="409" y="455"/>
                      <a:pt x="408" y="456"/>
                    </a:cubicBezTo>
                    <a:cubicBezTo>
                      <a:pt x="409" y="457"/>
                      <a:pt x="409" y="459"/>
                      <a:pt x="410" y="458"/>
                    </a:cubicBezTo>
                    <a:cubicBezTo>
                      <a:pt x="410" y="459"/>
                      <a:pt x="410" y="460"/>
                      <a:pt x="412" y="459"/>
                    </a:cubicBezTo>
                    <a:cubicBezTo>
                      <a:pt x="413" y="462"/>
                      <a:pt x="410" y="465"/>
                      <a:pt x="407" y="464"/>
                    </a:cubicBezTo>
                    <a:cubicBezTo>
                      <a:pt x="406" y="464"/>
                      <a:pt x="404" y="463"/>
                      <a:pt x="403" y="462"/>
                    </a:cubicBezTo>
                    <a:cubicBezTo>
                      <a:pt x="402" y="461"/>
                      <a:pt x="402" y="459"/>
                      <a:pt x="401" y="459"/>
                    </a:cubicBezTo>
                    <a:cubicBezTo>
                      <a:pt x="401" y="457"/>
                      <a:pt x="399" y="453"/>
                      <a:pt x="397" y="455"/>
                    </a:cubicBezTo>
                    <a:cubicBezTo>
                      <a:pt x="396" y="456"/>
                      <a:pt x="396" y="459"/>
                      <a:pt x="396" y="460"/>
                    </a:cubicBezTo>
                    <a:cubicBezTo>
                      <a:pt x="395" y="462"/>
                      <a:pt x="396" y="463"/>
                      <a:pt x="397" y="466"/>
                    </a:cubicBezTo>
                    <a:cubicBezTo>
                      <a:pt x="397" y="466"/>
                      <a:pt x="397" y="466"/>
                      <a:pt x="397" y="466"/>
                    </a:cubicBezTo>
                    <a:cubicBezTo>
                      <a:pt x="398" y="467"/>
                      <a:pt x="401" y="469"/>
                      <a:pt x="401" y="470"/>
                    </a:cubicBezTo>
                    <a:cubicBezTo>
                      <a:pt x="400" y="470"/>
                      <a:pt x="397" y="467"/>
                      <a:pt x="397" y="466"/>
                    </a:cubicBezTo>
                    <a:cubicBezTo>
                      <a:pt x="397" y="467"/>
                      <a:pt x="400" y="472"/>
                      <a:pt x="401" y="472"/>
                    </a:cubicBezTo>
                    <a:cubicBezTo>
                      <a:pt x="402" y="472"/>
                      <a:pt x="404" y="471"/>
                      <a:pt x="405" y="471"/>
                    </a:cubicBezTo>
                    <a:cubicBezTo>
                      <a:pt x="406" y="470"/>
                      <a:pt x="407" y="470"/>
                      <a:pt x="408" y="470"/>
                    </a:cubicBezTo>
                    <a:cubicBezTo>
                      <a:pt x="409" y="470"/>
                      <a:pt x="411" y="469"/>
                      <a:pt x="411" y="470"/>
                    </a:cubicBezTo>
                    <a:cubicBezTo>
                      <a:pt x="412" y="470"/>
                      <a:pt x="413" y="468"/>
                      <a:pt x="413" y="468"/>
                    </a:cubicBezTo>
                    <a:cubicBezTo>
                      <a:pt x="415" y="466"/>
                      <a:pt x="418" y="469"/>
                      <a:pt x="417" y="466"/>
                    </a:cubicBezTo>
                    <a:cubicBezTo>
                      <a:pt x="417" y="466"/>
                      <a:pt x="418" y="466"/>
                      <a:pt x="419" y="466"/>
                    </a:cubicBezTo>
                    <a:cubicBezTo>
                      <a:pt x="418" y="467"/>
                      <a:pt x="418" y="468"/>
                      <a:pt x="418" y="469"/>
                    </a:cubicBezTo>
                    <a:cubicBezTo>
                      <a:pt x="419" y="467"/>
                      <a:pt x="420" y="468"/>
                      <a:pt x="420" y="469"/>
                    </a:cubicBezTo>
                    <a:cubicBezTo>
                      <a:pt x="420" y="469"/>
                      <a:pt x="420" y="468"/>
                      <a:pt x="420" y="468"/>
                    </a:cubicBezTo>
                    <a:cubicBezTo>
                      <a:pt x="422" y="469"/>
                      <a:pt x="424" y="470"/>
                      <a:pt x="421" y="468"/>
                    </a:cubicBezTo>
                    <a:cubicBezTo>
                      <a:pt x="422" y="468"/>
                      <a:pt x="423" y="468"/>
                      <a:pt x="423" y="468"/>
                    </a:cubicBezTo>
                    <a:cubicBezTo>
                      <a:pt x="423" y="468"/>
                      <a:pt x="424" y="469"/>
                      <a:pt x="424" y="469"/>
                    </a:cubicBezTo>
                    <a:cubicBezTo>
                      <a:pt x="424" y="468"/>
                      <a:pt x="425" y="467"/>
                      <a:pt x="425" y="467"/>
                    </a:cubicBezTo>
                    <a:cubicBezTo>
                      <a:pt x="425" y="467"/>
                      <a:pt x="426" y="468"/>
                      <a:pt x="426" y="468"/>
                    </a:cubicBezTo>
                    <a:cubicBezTo>
                      <a:pt x="426" y="468"/>
                      <a:pt x="426" y="467"/>
                      <a:pt x="426" y="467"/>
                    </a:cubicBezTo>
                    <a:cubicBezTo>
                      <a:pt x="427" y="468"/>
                      <a:pt x="427" y="469"/>
                      <a:pt x="426" y="469"/>
                    </a:cubicBezTo>
                    <a:cubicBezTo>
                      <a:pt x="427" y="469"/>
                      <a:pt x="427" y="469"/>
                      <a:pt x="427" y="468"/>
                    </a:cubicBezTo>
                    <a:cubicBezTo>
                      <a:pt x="427" y="467"/>
                      <a:pt x="428" y="467"/>
                      <a:pt x="428" y="467"/>
                    </a:cubicBezTo>
                    <a:cubicBezTo>
                      <a:pt x="428" y="466"/>
                      <a:pt x="427" y="466"/>
                      <a:pt x="427" y="467"/>
                    </a:cubicBezTo>
                    <a:cubicBezTo>
                      <a:pt x="427" y="466"/>
                      <a:pt x="426" y="467"/>
                      <a:pt x="427" y="465"/>
                    </a:cubicBezTo>
                    <a:cubicBezTo>
                      <a:pt x="428" y="465"/>
                      <a:pt x="429" y="465"/>
                      <a:pt x="430" y="464"/>
                    </a:cubicBezTo>
                    <a:cubicBezTo>
                      <a:pt x="430" y="465"/>
                      <a:pt x="430" y="465"/>
                      <a:pt x="429" y="466"/>
                    </a:cubicBezTo>
                    <a:cubicBezTo>
                      <a:pt x="431" y="466"/>
                      <a:pt x="431" y="464"/>
                      <a:pt x="432" y="464"/>
                    </a:cubicBezTo>
                    <a:cubicBezTo>
                      <a:pt x="432" y="466"/>
                      <a:pt x="433" y="465"/>
                      <a:pt x="433" y="464"/>
                    </a:cubicBezTo>
                    <a:cubicBezTo>
                      <a:pt x="433" y="464"/>
                      <a:pt x="434" y="465"/>
                      <a:pt x="434" y="465"/>
                    </a:cubicBezTo>
                    <a:cubicBezTo>
                      <a:pt x="434" y="464"/>
                      <a:pt x="434" y="463"/>
                      <a:pt x="434" y="463"/>
                    </a:cubicBezTo>
                    <a:cubicBezTo>
                      <a:pt x="430" y="465"/>
                      <a:pt x="432" y="460"/>
                      <a:pt x="434" y="462"/>
                    </a:cubicBezTo>
                    <a:cubicBezTo>
                      <a:pt x="434" y="462"/>
                      <a:pt x="434" y="462"/>
                      <a:pt x="434" y="461"/>
                    </a:cubicBezTo>
                    <a:cubicBezTo>
                      <a:pt x="434" y="462"/>
                      <a:pt x="435" y="462"/>
                      <a:pt x="435" y="462"/>
                    </a:cubicBezTo>
                    <a:cubicBezTo>
                      <a:pt x="435" y="462"/>
                      <a:pt x="436" y="462"/>
                      <a:pt x="437" y="462"/>
                    </a:cubicBezTo>
                    <a:cubicBezTo>
                      <a:pt x="437" y="462"/>
                      <a:pt x="437" y="463"/>
                      <a:pt x="437" y="463"/>
                    </a:cubicBezTo>
                    <a:cubicBezTo>
                      <a:pt x="435" y="463"/>
                      <a:pt x="435" y="463"/>
                      <a:pt x="435" y="463"/>
                    </a:cubicBezTo>
                    <a:cubicBezTo>
                      <a:pt x="436" y="463"/>
                      <a:pt x="436" y="464"/>
                      <a:pt x="436" y="465"/>
                    </a:cubicBezTo>
                    <a:cubicBezTo>
                      <a:pt x="439" y="462"/>
                      <a:pt x="439" y="467"/>
                      <a:pt x="440" y="467"/>
                    </a:cubicBezTo>
                    <a:cubicBezTo>
                      <a:pt x="441" y="466"/>
                      <a:pt x="439" y="462"/>
                      <a:pt x="437" y="463"/>
                    </a:cubicBezTo>
                    <a:cubicBezTo>
                      <a:pt x="437" y="463"/>
                      <a:pt x="437" y="463"/>
                      <a:pt x="437" y="463"/>
                    </a:cubicBezTo>
                    <a:cubicBezTo>
                      <a:pt x="439" y="463"/>
                      <a:pt x="439" y="462"/>
                      <a:pt x="440" y="462"/>
                    </a:cubicBezTo>
                    <a:cubicBezTo>
                      <a:pt x="440" y="462"/>
                      <a:pt x="440" y="462"/>
                      <a:pt x="440" y="462"/>
                    </a:cubicBezTo>
                    <a:cubicBezTo>
                      <a:pt x="441" y="463"/>
                      <a:pt x="441" y="466"/>
                      <a:pt x="443" y="466"/>
                    </a:cubicBezTo>
                    <a:cubicBezTo>
                      <a:pt x="443" y="466"/>
                      <a:pt x="443" y="465"/>
                      <a:pt x="443" y="465"/>
                    </a:cubicBezTo>
                    <a:cubicBezTo>
                      <a:pt x="442" y="465"/>
                      <a:pt x="442" y="464"/>
                      <a:pt x="442" y="463"/>
                    </a:cubicBezTo>
                    <a:cubicBezTo>
                      <a:pt x="439" y="462"/>
                      <a:pt x="443" y="459"/>
                      <a:pt x="444" y="457"/>
                    </a:cubicBezTo>
                    <a:cubicBezTo>
                      <a:pt x="444" y="457"/>
                      <a:pt x="444" y="456"/>
                      <a:pt x="444" y="455"/>
                    </a:cubicBezTo>
                    <a:cubicBezTo>
                      <a:pt x="445" y="454"/>
                      <a:pt x="446" y="455"/>
                      <a:pt x="446" y="454"/>
                    </a:cubicBezTo>
                    <a:cubicBezTo>
                      <a:pt x="447" y="453"/>
                      <a:pt x="449" y="451"/>
                      <a:pt x="448" y="450"/>
                    </a:cubicBezTo>
                    <a:cubicBezTo>
                      <a:pt x="448" y="450"/>
                      <a:pt x="448" y="450"/>
                      <a:pt x="448" y="450"/>
                    </a:cubicBezTo>
                    <a:cubicBezTo>
                      <a:pt x="446" y="449"/>
                      <a:pt x="447" y="447"/>
                      <a:pt x="447" y="446"/>
                    </a:cubicBezTo>
                    <a:cubicBezTo>
                      <a:pt x="447" y="444"/>
                      <a:pt x="446" y="442"/>
                      <a:pt x="447" y="440"/>
                    </a:cubicBezTo>
                    <a:cubicBezTo>
                      <a:pt x="447" y="438"/>
                      <a:pt x="448" y="437"/>
                      <a:pt x="449" y="435"/>
                    </a:cubicBezTo>
                    <a:cubicBezTo>
                      <a:pt x="449" y="433"/>
                      <a:pt x="448" y="432"/>
                      <a:pt x="450" y="430"/>
                    </a:cubicBezTo>
                    <a:cubicBezTo>
                      <a:pt x="450" y="430"/>
                      <a:pt x="450" y="430"/>
                      <a:pt x="450" y="431"/>
                    </a:cubicBezTo>
                    <a:cubicBezTo>
                      <a:pt x="451" y="429"/>
                      <a:pt x="451" y="427"/>
                      <a:pt x="452" y="426"/>
                    </a:cubicBezTo>
                    <a:cubicBezTo>
                      <a:pt x="451" y="426"/>
                      <a:pt x="451" y="426"/>
                      <a:pt x="451" y="426"/>
                    </a:cubicBezTo>
                    <a:cubicBezTo>
                      <a:pt x="451" y="426"/>
                      <a:pt x="451" y="426"/>
                      <a:pt x="451" y="426"/>
                    </a:cubicBezTo>
                    <a:cubicBezTo>
                      <a:pt x="452" y="426"/>
                      <a:pt x="452" y="423"/>
                      <a:pt x="453" y="422"/>
                    </a:cubicBezTo>
                    <a:cubicBezTo>
                      <a:pt x="454" y="421"/>
                      <a:pt x="456" y="421"/>
                      <a:pt x="456" y="419"/>
                    </a:cubicBezTo>
                    <a:cubicBezTo>
                      <a:pt x="455" y="417"/>
                      <a:pt x="456" y="413"/>
                      <a:pt x="457" y="411"/>
                    </a:cubicBezTo>
                    <a:cubicBezTo>
                      <a:pt x="457" y="410"/>
                      <a:pt x="458" y="409"/>
                      <a:pt x="459" y="408"/>
                    </a:cubicBezTo>
                    <a:cubicBezTo>
                      <a:pt x="459" y="407"/>
                      <a:pt x="459" y="406"/>
                      <a:pt x="459" y="405"/>
                    </a:cubicBezTo>
                    <a:cubicBezTo>
                      <a:pt x="459" y="407"/>
                      <a:pt x="460" y="411"/>
                      <a:pt x="459" y="413"/>
                    </a:cubicBezTo>
                    <a:cubicBezTo>
                      <a:pt x="459" y="415"/>
                      <a:pt x="457" y="418"/>
                      <a:pt x="459" y="419"/>
                    </a:cubicBezTo>
                    <a:cubicBezTo>
                      <a:pt x="461" y="411"/>
                      <a:pt x="460" y="402"/>
                      <a:pt x="461" y="394"/>
                    </a:cubicBezTo>
                    <a:cubicBezTo>
                      <a:pt x="460" y="394"/>
                      <a:pt x="460" y="394"/>
                      <a:pt x="460" y="394"/>
                    </a:cubicBezTo>
                    <a:cubicBezTo>
                      <a:pt x="460" y="394"/>
                      <a:pt x="460" y="393"/>
                      <a:pt x="460" y="392"/>
                    </a:cubicBezTo>
                    <a:cubicBezTo>
                      <a:pt x="460" y="393"/>
                      <a:pt x="460" y="393"/>
                      <a:pt x="461" y="393"/>
                    </a:cubicBezTo>
                    <a:cubicBezTo>
                      <a:pt x="462" y="388"/>
                      <a:pt x="462" y="381"/>
                      <a:pt x="463" y="375"/>
                    </a:cubicBezTo>
                    <a:cubicBezTo>
                      <a:pt x="463" y="369"/>
                      <a:pt x="464" y="363"/>
                      <a:pt x="465" y="357"/>
                    </a:cubicBezTo>
                    <a:cubicBezTo>
                      <a:pt x="464" y="357"/>
                      <a:pt x="464" y="357"/>
                      <a:pt x="464" y="357"/>
                    </a:cubicBezTo>
                    <a:cubicBezTo>
                      <a:pt x="463" y="354"/>
                      <a:pt x="464" y="349"/>
                      <a:pt x="464" y="346"/>
                    </a:cubicBezTo>
                    <a:cubicBezTo>
                      <a:pt x="464" y="341"/>
                      <a:pt x="463" y="337"/>
                      <a:pt x="464" y="333"/>
                    </a:cubicBezTo>
                    <a:cubicBezTo>
                      <a:pt x="464" y="335"/>
                      <a:pt x="465" y="337"/>
                      <a:pt x="465" y="339"/>
                    </a:cubicBezTo>
                    <a:cubicBezTo>
                      <a:pt x="465" y="339"/>
                      <a:pt x="465" y="338"/>
                      <a:pt x="465" y="337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0" name="Freeform 1587"/>
              <p:cNvSpPr>
                <a:spLocks/>
              </p:cNvSpPr>
              <p:nvPr/>
            </p:nvSpPr>
            <p:spPr bwMode="auto">
              <a:xfrm>
                <a:off x="4314" y="3418"/>
                <a:ext cx="2" cy="1"/>
              </a:xfrm>
              <a:custGeom>
                <a:avLst/>
                <a:gdLst>
                  <a:gd name="T0" fmla="*/ 2 w 1"/>
                  <a:gd name="T1" fmla="*/ 1 h 1"/>
                  <a:gd name="T2" fmla="*/ 0 w 1"/>
                  <a:gd name="T3" fmla="*/ 1 h 1"/>
                  <a:gd name="T4" fmla="*/ 2 w 1"/>
                  <a:gd name="T5" fmla="*/ 1 h 1"/>
                  <a:gd name="T6" fmla="*/ 2 w 1"/>
                  <a:gd name="T7" fmla="*/ 1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1" name="Freeform 1588"/>
              <p:cNvSpPr>
                <a:spLocks/>
              </p:cNvSpPr>
              <p:nvPr/>
            </p:nvSpPr>
            <p:spPr bwMode="auto">
              <a:xfrm>
                <a:off x="4311" y="3419"/>
                <a:ext cx="5" cy="4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0 h 3"/>
                  <a:gd name="T4" fmla="*/ 4 w 4"/>
                  <a:gd name="T5" fmla="*/ 1 h 3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3"/>
                  <a:gd name="T11" fmla="*/ 4 w 4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3">
                    <a:moveTo>
                      <a:pt x="3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0" y="2"/>
                      <a:pt x="4" y="3"/>
                      <a:pt x="3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2" name="Freeform 1589"/>
              <p:cNvSpPr>
                <a:spLocks/>
              </p:cNvSpPr>
              <p:nvPr/>
            </p:nvSpPr>
            <p:spPr bwMode="auto">
              <a:xfrm>
                <a:off x="4311" y="3420"/>
                <a:ext cx="2" cy="0"/>
              </a:xfrm>
              <a:custGeom>
                <a:avLst/>
                <a:gdLst>
                  <a:gd name="T0" fmla="*/ 0 w 1"/>
                  <a:gd name="T1" fmla="*/ 2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3" name="Freeform 1590"/>
              <p:cNvSpPr>
                <a:spLocks/>
              </p:cNvSpPr>
              <p:nvPr/>
            </p:nvSpPr>
            <p:spPr bwMode="auto">
              <a:xfrm>
                <a:off x="4313" y="3423"/>
                <a:ext cx="1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1 h 4"/>
                  <a:gd name="T4" fmla="*/ 0 w 2"/>
                  <a:gd name="T5" fmla="*/ 4 h 4"/>
                  <a:gd name="T6" fmla="*/ 1 w 2"/>
                  <a:gd name="T7" fmla="*/ 5 h 4"/>
                  <a:gd name="T8" fmla="*/ 1 w 2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4"/>
                  <a:gd name="T17" fmla="*/ 2 w 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3"/>
                      <a:pt x="2" y="1"/>
                      <a:pt x="2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4" name="Freeform 1591"/>
              <p:cNvSpPr>
                <a:spLocks/>
              </p:cNvSpPr>
              <p:nvPr/>
            </p:nvSpPr>
            <p:spPr bwMode="auto">
              <a:xfrm>
                <a:off x="4313" y="3445"/>
                <a:ext cx="0" cy="3"/>
              </a:xfrm>
              <a:custGeom>
                <a:avLst/>
                <a:gdLst>
                  <a:gd name="T0" fmla="*/ 0 h 2"/>
                  <a:gd name="T1" fmla="*/ 3 h 2"/>
                  <a:gd name="T2" fmla="*/ 0 h 2"/>
                  <a:gd name="T3" fmla="*/ 0 60000 65536"/>
                  <a:gd name="T4" fmla="*/ 0 60000 65536"/>
                  <a:gd name="T5" fmla="*/ 0 60000 65536"/>
                  <a:gd name="T6" fmla="*/ 0 h 2"/>
                  <a:gd name="T7" fmla="*/ 2 h 2"/>
                </a:gdLst>
                <a:ahLst/>
                <a:cxnLst>
                  <a:cxn ang="T3">
                    <a:pos x="0" y="T0"/>
                  </a:cxn>
                  <a:cxn ang="T4">
                    <a:pos x="0" y="T1"/>
                  </a:cxn>
                  <a:cxn ang="T5">
                    <a:pos x="0" y="T2"/>
                  </a:cxn>
                </a:cxnLst>
                <a:rect l="0" t="T6" r="0" b="T7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5" name="Freeform 1592"/>
              <p:cNvSpPr>
                <a:spLocks/>
              </p:cNvSpPr>
              <p:nvPr/>
            </p:nvSpPr>
            <p:spPr bwMode="auto">
              <a:xfrm>
                <a:off x="4308" y="3448"/>
                <a:ext cx="5" cy="10"/>
              </a:xfrm>
              <a:custGeom>
                <a:avLst/>
                <a:gdLst>
                  <a:gd name="T0" fmla="*/ 4 w 4"/>
                  <a:gd name="T1" fmla="*/ 0 h 8"/>
                  <a:gd name="T2" fmla="*/ 0 w 4"/>
                  <a:gd name="T3" fmla="*/ 10 h 8"/>
                  <a:gd name="T4" fmla="*/ 4 w 4"/>
                  <a:gd name="T5" fmla="*/ 0 h 8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8"/>
                  <a:gd name="T11" fmla="*/ 4 w 4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8">
                    <a:moveTo>
                      <a:pt x="3" y="0"/>
                    </a:moveTo>
                    <a:cubicBezTo>
                      <a:pt x="2" y="3"/>
                      <a:pt x="1" y="6"/>
                      <a:pt x="0" y="8"/>
                    </a:cubicBezTo>
                    <a:cubicBezTo>
                      <a:pt x="2" y="7"/>
                      <a:pt x="4" y="2"/>
                      <a:pt x="3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6" name="Freeform 1593"/>
              <p:cNvSpPr>
                <a:spLocks/>
              </p:cNvSpPr>
              <p:nvPr/>
            </p:nvSpPr>
            <p:spPr bwMode="auto">
              <a:xfrm>
                <a:off x="4306" y="3460"/>
                <a:ext cx="2" cy="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3 h 4"/>
                  <a:gd name="T4" fmla="*/ 2 w 2"/>
                  <a:gd name="T5" fmla="*/ 0 h 4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4"/>
                  <a:gd name="T11" fmla="*/ 2 w 2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0" y="2"/>
                      <a:pt x="0" y="2"/>
                    </a:cubicBezTo>
                    <a:cubicBezTo>
                      <a:pt x="1" y="4"/>
                      <a:pt x="2" y="0"/>
                      <a:pt x="2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7" name="Freeform 1594"/>
              <p:cNvSpPr>
                <a:spLocks/>
              </p:cNvSpPr>
              <p:nvPr/>
            </p:nvSpPr>
            <p:spPr bwMode="auto">
              <a:xfrm>
                <a:off x="4306" y="3460"/>
                <a:ext cx="0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0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8" name="Freeform 1595"/>
              <p:cNvSpPr>
                <a:spLocks/>
              </p:cNvSpPr>
              <p:nvPr/>
            </p:nvSpPr>
            <p:spPr bwMode="auto">
              <a:xfrm>
                <a:off x="4278" y="3465"/>
                <a:ext cx="28" cy="46"/>
              </a:xfrm>
              <a:custGeom>
                <a:avLst/>
                <a:gdLst>
                  <a:gd name="T0" fmla="*/ 28 w 21"/>
                  <a:gd name="T1" fmla="*/ 0 h 34"/>
                  <a:gd name="T2" fmla="*/ 24 w 21"/>
                  <a:gd name="T3" fmla="*/ 4 h 34"/>
                  <a:gd name="T4" fmla="*/ 19 w 21"/>
                  <a:gd name="T5" fmla="*/ 7 h 34"/>
                  <a:gd name="T6" fmla="*/ 21 w 21"/>
                  <a:gd name="T7" fmla="*/ 12 h 34"/>
                  <a:gd name="T8" fmla="*/ 17 w 21"/>
                  <a:gd name="T9" fmla="*/ 16 h 34"/>
                  <a:gd name="T10" fmla="*/ 16 w 21"/>
                  <a:gd name="T11" fmla="*/ 22 h 34"/>
                  <a:gd name="T12" fmla="*/ 13 w 21"/>
                  <a:gd name="T13" fmla="*/ 23 h 34"/>
                  <a:gd name="T14" fmla="*/ 12 w 21"/>
                  <a:gd name="T15" fmla="*/ 24 h 34"/>
                  <a:gd name="T16" fmla="*/ 9 w 21"/>
                  <a:gd name="T17" fmla="*/ 27 h 34"/>
                  <a:gd name="T18" fmla="*/ 8 w 21"/>
                  <a:gd name="T19" fmla="*/ 32 h 34"/>
                  <a:gd name="T20" fmla="*/ 4 w 21"/>
                  <a:gd name="T21" fmla="*/ 37 h 34"/>
                  <a:gd name="T22" fmla="*/ 3 w 21"/>
                  <a:gd name="T23" fmla="*/ 41 h 34"/>
                  <a:gd name="T24" fmla="*/ 0 w 21"/>
                  <a:gd name="T25" fmla="*/ 42 h 34"/>
                  <a:gd name="T26" fmla="*/ 5 w 21"/>
                  <a:gd name="T27" fmla="*/ 38 h 34"/>
                  <a:gd name="T28" fmla="*/ 11 w 21"/>
                  <a:gd name="T29" fmla="*/ 31 h 34"/>
                  <a:gd name="T30" fmla="*/ 15 w 21"/>
                  <a:gd name="T31" fmla="*/ 24 h 34"/>
                  <a:gd name="T32" fmla="*/ 13 w 21"/>
                  <a:gd name="T33" fmla="*/ 27 h 34"/>
                  <a:gd name="T34" fmla="*/ 20 w 21"/>
                  <a:gd name="T35" fmla="*/ 19 h 34"/>
                  <a:gd name="T36" fmla="*/ 20 w 21"/>
                  <a:gd name="T37" fmla="*/ 16 h 34"/>
                  <a:gd name="T38" fmla="*/ 23 w 21"/>
                  <a:gd name="T39" fmla="*/ 11 h 34"/>
                  <a:gd name="T40" fmla="*/ 28 w 21"/>
                  <a:gd name="T41" fmla="*/ 0 h 3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"/>
                  <a:gd name="T64" fmla="*/ 0 h 34"/>
                  <a:gd name="T65" fmla="*/ 21 w 21"/>
                  <a:gd name="T66" fmla="*/ 34 h 3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" h="34">
                    <a:moveTo>
                      <a:pt x="21" y="0"/>
                    </a:moveTo>
                    <a:cubicBezTo>
                      <a:pt x="19" y="0"/>
                      <a:pt x="19" y="2"/>
                      <a:pt x="18" y="3"/>
                    </a:cubicBezTo>
                    <a:cubicBezTo>
                      <a:pt x="17" y="5"/>
                      <a:pt x="15" y="5"/>
                      <a:pt x="14" y="5"/>
                    </a:cubicBezTo>
                    <a:cubicBezTo>
                      <a:pt x="15" y="6"/>
                      <a:pt x="16" y="7"/>
                      <a:pt x="16" y="9"/>
                    </a:cubicBezTo>
                    <a:cubicBezTo>
                      <a:pt x="15" y="12"/>
                      <a:pt x="14" y="10"/>
                      <a:pt x="13" y="12"/>
                    </a:cubicBezTo>
                    <a:cubicBezTo>
                      <a:pt x="13" y="12"/>
                      <a:pt x="12" y="15"/>
                      <a:pt x="12" y="16"/>
                    </a:cubicBezTo>
                    <a:cubicBezTo>
                      <a:pt x="12" y="17"/>
                      <a:pt x="11" y="16"/>
                      <a:pt x="10" y="17"/>
                    </a:cubicBezTo>
                    <a:cubicBezTo>
                      <a:pt x="10" y="17"/>
                      <a:pt x="11" y="19"/>
                      <a:pt x="9" y="18"/>
                    </a:cubicBezTo>
                    <a:cubicBezTo>
                      <a:pt x="10" y="20"/>
                      <a:pt x="8" y="22"/>
                      <a:pt x="7" y="20"/>
                    </a:cubicBezTo>
                    <a:cubicBezTo>
                      <a:pt x="8" y="22"/>
                      <a:pt x="7" y="22"/>
                      <a:pt x="6" y="24"/>
                    </a:cubicBezTo>
                    <a:cubicBezTo>
                      <a:pt x="5" y="26"/>
                      <a:pt x="5" y="27"/>
                      <a:pt x="3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2" y="30"/>
                      <a:pt x="0" y="31"/>
                      <a:pt x="0" y="31"/>
                    </a:cubicBezTo>
                    <a:cubicBezTo>
                      <a:pt x="0" y="34"/>
                      <a:pt x="4" y="28"/>
                      <a:pt x="4" y="28"/>
                    </a:cubicBezTo>
                    <a:cubicBezTo>
                      <a:pt x="5" y="26"/>
                      <a:pt x="6" y="25"/>
                      <a:pt x="8" y="23"/>
                    </a:cubicBezTo>
                    <a:cubicBezTo>
                      <a:pt x="9" y="22"/>
                      <a:pt x="10" y="20"/>
                      <a:pt x="11" y="18"/>
                    </a:cubicBezTo>
                    <a:cubicBezTo>
                      <a:pt x="11" y="19"/>
                      <a:pt x="11" y="19"/>
                      <a:pt x="10" y="20"/>
                    </a:cubicBezTo>
                    <a:cubicBezTo>
                      <a:pt x="13" y="19"/>
                      <a:pt x="14" y="16"/>
                      <a:pt x="15" y="14"/>
                    </a:cubicBezTo>
                    <a:cubicBezTo>
                      <a:pt x="13" y="14"/>
                      <a:pt x="14" y="14"/>
                      <a:pt x="15" y="12"/>
                    </a:cubicBezTo>
                    <a:cubicBezTo>
                      <a:pt x="15" y="11"/>
                      <a:pt x="16" y="10"/>
                      <a:pt x="17" y="8"/>
                    </a:cubicBezTo>
                    <a:cubicBezTo>
                      <a:pt x="18" y="6"/>
                      <a:pt x="21" y="2"/>
                      <a:pt x="2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39" name="Freeform 1597"/>
              <p:cNvSpPr>
                <a:spLocks/>
              </p:cNvSpPr>
              <p:nvPr/>
            </p:nvSpPr>
            <p:spPr bwMode="auto">
              <a:xfrm>
                <a:off x="4289" y="3483"/>
                <a:ext cx="2" cy="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5 h 3"/>
                  <a:gd name="T4" fmla="*/ 0 w 2"/>
                  <a:gd name="T5" fmla="*/ 0 h 3"/>
                  <a:gd name="T6" fmla="*/ 0 w 2"/>
                  <a:gd name="T7" fmla="*/ 5 h 3"/>
                  <a:gd name="T8" fmla="*/ 0 w 2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1" y="2"/>
                      <a:pt x="2" y="3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0" name="Freeform 1602"/>
              <p:cNvSpPr>
                <a:spLocks/>
              </p:cNvSpPr>
              <p:nvPr/>
            </p:nvSpPr>
            <p:spPr bwMode="auto">
              <a:xfrm>
                <a:off x="4286" y="348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1" name="Freeform 1607"/>
              <p:cNvSpPr>
                <a:spLocks/>
              </p:cNvSpPr>
              <p:nvPr/>
            </p:nvSpPr>
            <p:spPr bwMode="auto">
              <a:xfrm>
                <a:off x="4289" y="349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2" name="Freeform 1613"/>
              <p:cNvSpPr>
                <a:spLocks/>
              </p:cNvSpPr>
              <p:nvPr/>
            </p:nvSpPr>
            <p:spPr bwMode="auto">
              <a:xfrm>
                <a:off x="4266" y="3515"/>
                <a:ext cx="4" cy="4"/>
              </a:xfrm>
              <a:custGeom>
                <a:avLst/>
                <a:gdLst>
                  <a:gd name="T0" fmla="*/ 4 w 3"/>
                  <a:gd name="T1" fmla="*/ 0 h 3"/>
                  <a:gd name="T2" fmla="*/ 0 w 3"/>
                  <a:gd name="T3" fmla="*/ 4 h 3"/>
                  <a:gd name="T4" fmla="*/ 4 w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3"/>
                  <a:gd name="T11" fmla="*/ 3 w 3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0" y="2"/>
                      <a:pt x="0" y="3"/>
                    </a:cubicBezTo>
                    <a:cubicBezTo>
                      <a:pt x="1" y="3"/>
                      <a:pt x="3" y="1"/>
                      <a:pt x="3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3" name="Freeform 1614"/>
              <p:cNvSpPr>
                <a:spLocks/>
              </p:cNvSpPr>
              <p:nvPr/>
            </p:nvSpPr>
            <p:spPr bwMode="auto">
              <a:xfrm>
                <a:off x="4256" y="3519"/>
                <a:ext cx="5" cy="6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6 h 4"/>
                  <a:gd name="T4" fmla="*/ 5 w 4"/>
                  <a:gd name="T5" fmla="*/ 3 h 4"/>
                  <a:gd name="T6" fmla="*/ 4 w 4"/>
                  <a:gd name="T7" fmla="*/ 3 h 4"/>
                  <a:gd name="T8" fmla="*/ 5 w 4"/>
                  <a:gd name="T9" fmla="*/ 0 h 4"/>
                  <a:gd name="T10" fmla="*/ 4 w 4"/>
                  <a:gd name="T11" fmla="*/ 2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4"/>
                  <a:gd name="T20" fmla="*/ 4 w 4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4">
                    <a:moveTo>
                      <a:pt x="3" y="1"/>
                    </a:moveTo>
                    <a:cubicBezTo>
                      <a:pt x="2" y="2"/>
                      <a:pt x="1" y="3"/>
                      <a:pt x="0" y="4"/>
                    </a:cubicBezTo>
                    <a:cubicBezTo>
                      <a:pt x="1" y="4"/>
                      <a:pt x="4" y="3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4" y="1"/>
                      <a:pt x="4" y="0"/>
                    </a:cubicBezTo>
                    <a:cubicBezTo>
                      <a:pt x="3" y="0"/>
                      <a:pt x="3" y="1"/>
                      <a:pt x="3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4" name="Freeform 1615"/>
              <p:cNvSpPr>
                <a:spLocks/>
              </p:cNvSpPr>
              <p:nvPr/>
            </p:nvSpPr>
            <p:spPr bwMode="auto">
              <a:xfrm>
                <a:off x="4263" y="351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5" name="Freeform 1617"/>
              <p:cNvSpPr>
                <a:spLocks/>
              </p:cNvSpPr>
              <p:nvPr/>
            </p:nvSpPr>
            <p:spPr bwMode="auto">
              <a:xfrm>
                <a:off x="4241" y="3528"/>
                <a:ext cx="8" cy="6"/>
              </a:xfrm>
              <a:custGeom>
                <a:avLst/>
                <a:gdLst>
                  <a:gd name="T0" fmla="*/ 8 w 6"/>
                  <a:gd name="T1" fmla="*/ 0 h 5"/>
                  <a:gd name="T2" fmla="*/ 1 w 6"/>
                  <a:gd name="T3" fmla="*/ 4 h 5"/>
                  <a:gd name="T4" fmla="*/ 3 w 6"/>
                  <a:gd name="T5" fmla="*/ 4 h 5"/>
                  <a:gd name="T6" fmla="*/ 0 w 6"/>
                  <a:gd name="T7" fmla="*/ 5 h 5"/>
                  <a:gd name="T8" fmla="*/ 8 w 6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5"/>
                  <a:gd name="T17" fmla="*/ 6 w 6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5">
                    <a:moveTo>
                      <a:pt x="6" y="0"/>
                    </a:moveTo>
                    <a:cubicBezTo>
                      <a:pt x="5" y="1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3"/>
                      <a:pt x="1" y="4"/>
                      <a:pt x="0" y="4"/>
                    </a:cubicBezTo>
                    <a:cubicBezTo>
                      <a:pt x="2" y="5"/>
                      <a:pt x="6" y="1"/>
                      <a:pt x="6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6" name="Freeform 1618"/>
              <p:cNvSpPr>
                <a:spLocks/>
              </p:cNvSpPr>
              <p:nvPr/>
            </p:nvSpPr>
            <p:spPr bwMode="auto">
              <a:xfrm>
                <a:off x="4250" y="3528"/>
                <a:ext cx="1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0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0" y="1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7" name="Freeform 1626"/>
              <p:cNvSpPr>
                <a:spLocks/>
              </p:cNvSpPr>
              <p:nvPr/>
            </p:nvSpPr>
            <p:spPr bwMode="auto">
              <a:xfrm>
                <a:off x="4233" y="3532"/>
                <a:ext cx="8" cy="5"/>
              </a:xfrm>
              <a:custGeom>
                <a:avLst/>
                <a:gdLst>
                  <a:gd name="T0" fmla="*/ 7 w 6"/>
                  <a:gd name="T1" fmla="*/ 0 h 4"/>
                  <a:gd name="T2" fmla="*/ 0 w 6"/>
                  <a:gd name="T3" fmla="*/ 3 h 4"/>
                  <a:gd name="T4" fmla="*/ 4 w 6"/>
                  <a:gd name="T5" fmla="*/ 5 h 4"/>
                  <a:gd name="T6" fmla="*/ 8 w 6"/>
                  <a:gd name="T7" fmla="*/ 0 h 4"/>
                  <a:gd name="T8" fmla="*/ 7 w 6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4"/>
                  <a:gd name="T17" fmla="*/ 6 w 6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4">
                    <a:moveTo>
                      <a:pt x="5" y="0"/>
                    </a:moveTo>
                    <a:cubicBezTo>
                      <a:pt x="4" y="0"/>
                      <a:pt x="1" y="1"/>
                      <a:pt x="0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4" y="2"/>
                      <a:pt x="6" y="1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8" name="Freeform 1634"/>
              <p:cNvSpPr>
                <a:spLocks/>
              </p:cNvSpPr>
              <p:nvPr/>
            </p:nvSpPr>
            <p:spPr bwMode="auto">
              <a:xfrm>
                <a:off x="4234" y="3534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2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49" name="Freeform 1635"/>
              <p:cNvSpPr>
                <a:spLocks/>
              </p:cNvSpPr>
              <p:nvPr/>
            </p:nvSpPr>
            <p:spPr bwMode="auto">
              <a:xfrm>
                <a:off x="4189" y="3537"/>
                <a:ext cx="14" cy="12"/>
              </a:xfrm>
              <a:custGeom>
                <a:avLst/>
                <a:gdLst>
                  <a:gd name="T0" fmla="*/ 13 w 10"/>
                  <a:gd name="T1" fmla="*/ 4 h 9"/>
                  <a:gd name="T2" fmla="*/ 8 w 10"/>
                  <a:gd name="T3" fmla="*/ 0 h 9"/>
                  <a:gd name="T4" fmla="*/ 10 w 10"/>
                  <a:gd name="T5" fmla="*/ 4 h 9"/>
                  <a:gd name="T6" fmla="*/ 11 w 10"/>
                  <a:gd name="T7" fmla="*/ 3 h 9"/>
                  <a:gd name="T8" fmla="*/ 8 w 10"/>
                  <a:gd name="T9" fmla="*/ 4 h 9"/>
                  <a:gd name="T10" fmla="*/ 8 w 10"/>
                  <a:gd name="T11" fmla="*/ 7 h 9"/>
                  <a:gd name="T12" fmla="*/ 7 w 10"/>
                  <a:gd name="T13" fmla="*/ 7 h 9"/>
                  <a:gd name="T14" fmla="*/ 4 w 10"/>
                  <a:gd name="T15" fmla="*/ 7 h 9"/>
                  <a:gd name="T16" fmla="*/ 6 w 10"/>
                  <a:gd name="T17" fmla="*/ 3 h 9"/>
                  <a:gd name="T18" fmla="*/ 3 w 10"/>
                  <a:gd name="T19" fmla="*/ 4 h 9"/>
                  <a:gd name="T20" fmla="*/ 3 w 10"/>
                  <a:gd name="T21" fmla="*/ 5 h 9"/>
                  <a:gd name="T22" fmla="*/ 4 w 10"/>
                  <a:gd name="T23" fmla="*/ 9 h 9"/>
                  <a:gd name="T24" fmla="*/ 3 w 10"/>
                  <a:gd name="T25" fmla="*/ 11 h 9"/>
                  <a:gd name="T26" fmla="*/ 13 w 10"/>
                  <a:gd name="T27" fmla="*/ 4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"/>
                  <a:gd name="T43" fmla="*/ 0 h 9"/>
                  <a:gd name="T44" fmla="*/ 10 w 10"/>
                  <a:gd name="T45" fmla="*/ 9 h 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" h="9">
                    <a:moveTo>
                      <a:pt x="9" y="3"/>
                    </a:moveTo>
                    <a:cubicBezTo>
                      <a:pt x="9" y="2"/>
                      <a:pt x="7" y="0"/>
                      <a:pt x="6" y="0"/>
                    </a:cubicBezTo>
                    <a:cubicBezTo>
                      <a:pt x="5" y="0"/>
                      <a:pt x="7" y="2"/>
                      <a:pt x="7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9" y="5"/>
                      <a:pt x="8" y="5"/>
                      <a:pt x="6" y="3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5" y="6"/>
                      <a:pt x="5" y="5"/>
                    </a:cubicBezTo>
                    <a:cubicBezTo>
                      <a:pt x="4" y="7"/>
                      <a:pt x="3" y="6"/>
                      <a:pt x="3" y="5"/>
                    </a:cubicBezTo>
                    <a:cubicBezTo>
                      <a:pt x="4" y="6"/>
                      <a:pt x="4" y="3"/>
                      <a:pt x="4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3" y="6"/>
                      <a:pt x="0" y="9"/>
                      <a:pt x="3" y="7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4" y="7"/>
                      <a:pt x="10" y="6"/>
                      <a:pt x="9" y="3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0" name="Freeform 1636"/>
              <p:cNvSpPr>
                <a:spLocks/>
              </p:cNvSpPr>
              <p:nvPr/>
            </p:nvSpPr>
            <p:spPr bwMode="auto">
              <a:xfrm>
                <a:off x="4211" y="3537"/>
                <a:ext cx="1" cy="4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0 w 1"/>
                  <a:gd name="T5" fmla="*/ 4 h 3"/>
                  <a:gd name="T6" fmla="*/ 1 w 1"/>
                  <a:gd name="T7" fmla="*/ 1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3"/>
                  <a:gd name="T14" fmla="*/ 1 w 1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3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1" name="Freeform 1643"/>
              <p:cNvSpPr>
                <a:spLocks/>
              </p:cNvSpPr>
              <p:nvPr/>
            </p:nvSpPr>
            <p:spPr bwMode="auto">
              <a:xfrm>
                <a:off x="4183" y="3545"/>
                <a:ext cx="6" cy="6"/>
              </a:xfrm>
              <a:custGeom>
                <a:avLst/>
                <a:gdLst>
                  <a:gd name="T0" fmla="*/ 5 w 5"/>
                  <a:gd name="T1" fmla="*/ 3 h 4"/>
                  <a:gd name="T2" fmla="*/ 4 w 5"/>
                  <a:gd name="T3" fmla="*/ 3 h 4"/>
                  <a:gd name="T4" fmla="*/ 4 w 5"/>
                  <a:gd name="T5" fmla="*/ 2 h 4"/>
                  <a:gd name="T6" fmla="*/ 4 w 5"/>
                  <a:gd name="T7" fmla="*/ 2 h 4"/>
                  <a:gd name="T8" fmla="*/ 2 w 5"/>
                  <a:gd name="T9" fmla="*/ 3 h 4"/>
                  <a:gd name="T10" fmla="*/ 1 w 5"/>
                  <a:gd name="T11" fmla="*/ 2 h 4"/>
                  <a:gd name="T12" fmla="*/ 2 w 5"/>
                  <a:gd name="T13" fmla="*/ 6 h 4"/>
                  <a:gd name="T14" fmla="*/ 5 w 5"/>
                  <a:gd name="T15" fmla="*/ 3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"/>
                  <a:gd name="T25" fmla="*/ 0 h 4"/>
                  <a:gd name="T26" fmla="*/ 5 w 5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" h="4">
                    <a:moveTo>
                      <a:pt x="4" y="2"/>
                    </a:moveTo>
                    <a:cubicBezTo>
                      <a:pt x="4" y="2"/>
                      <a:pt x="3" y="3"/>
                      <a:pt x="3" y="2"/>
                    </a:cubicBezTo>
                    <a:cubicBezTo>
                      <a:pt x="4" y="2"/>
                      <a:pt x="5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2"/>
                      <a:pt x="0" y="4"/>
                      <a:pt x="2" y="4"/>
                    </a:cubicBezTo>
                    <a:cubicBezTo>
                      <a:pt x="3" y="4"/>
                      <a:pt x="5" y="2"/>
                      <a:pt x="4" y="2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2" name="Freeform 1644"/>
              <p:cNvSpPr>
                <a:spLocks/>
              </p:cNvSpPr>
              <p:nvPr/>
            </p:nvSpPr>
            <p:spPr bwMode="auto">
              <a:xfrm>
                <a:off x="4176" y="354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3" name="Freeform 1645"/>
              <p:cNvSpPr>
                <a:spLocks/>
              </p:cNvSpPr>
              <p:nvPr/>
            </p:nvSpPr>
            <p:spPr bwMode="auto">
              <a:xfrm>
                <a:off x="4175" y="3548"/>
                <a:ext cx="8" cy="5"/>
              </a:xfrm>
              <a:custGeom>
                <a:avLst/>
                <a:gdLst>
                  <a:gd name="T0" fmla="*/ 8 w 6"/>
                  <a:gd name="T1" fmla="*/ 1 h 4"/>
                  <a:gd name="T2" fmla="*/ 1 w 6"/>
                  <a:gd name="T3" fmla="*/ 3 h 4"/>
                  <a:gd name="T4" fmla="*/ 4 w 6"/>
                  <a:gd name="T5" fmla="*/ 4 h 4"/>
                  <a:gd name="T6" fmla="*/ 7 w 6"/>
                  <a:gd name="T7" fmla="*/ 3 h 4"/>
                  <a:gd name="T8" fmla="*/ 8 w 6"/>
                  <a:gd name="T9" fmla="*/ 1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4"/>
                  <a:gd name="T17" fmla="*/ 6 w 6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4">
                    <a:moveTo>
                      <a:pt x="6" y="1"/>
                    </a:moveTo>
                    <a:cubicBezTo>
                      <a:pt x="5" y="0"/>
                      <a:pt x="1" y="2"/>
                      <a:pt x="1" y="2"/>
                    </a:cubicBezTo>
                    <a:cubicBezTo>
                      <a:pt x="0" y="4"/>
                      <a:pt x="2" y="3"/>
                      <a:pt x="3" y="3"/>
                    </a:cubicBezTo>
                    <a:cubicBezTo>
                      <a:pt x="4" y="2"/>
                      <a:pt x="5" y="1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4" name="Freeform 1646"/>
              <p:cNvSpPr>
                <a:spLocks/>
              </p:cNvSpPr>
              <p:nvPr/>
            </p:nvSpPr>
            <p:spPr bwMode="auto">
              <a:xfrm>
                <a:off x="4171" y="355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5" name="Freeform 1647"/>
              <p:cNvSpPr>
                <a:spLocks/>
              </p:cNvSpPr>
              <p:nvPr/>
            </p:nvSpPr>
            <p:spPr bwMode="auto">
              <a:xfrm>
                <a:off x="4169" y="35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  <p:sp>
            <p:nvSpPr>
              <p:cNvPr id="822756" name="Freeform 1648"/>
              <p:cNvSpPr>
                <a:spLocks/>
              </p:cNvSpPr>
              <p:nvPr/>
            </p:nvSpPr>
            <p:spPr bwMode="auto">
              <a:xfrm>
                <a:off x="4166" y="35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1"/>
                      <a:pt x="0" y="0"/>
                    </a:cubicBezTo>
                  </a:path>
                </a:pathLst>
              </a:custGeom>
              <a:solidFill>
                <a:srgbClr val="C0C0C0"/>
              </a:solidFill>
              <a:ln w="3175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base">
                  <a:spcBef>
                    <a:spcPct val="20000"/>
                  </a:spcBef>
                  <a:spcAft>
                    <a:spcPct val="0"/>
                  </a:spcAft>
                </a:pPr>
                <a:endParaRPr lang="de-DE" sz="12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22757" name="Freeform 1650"/>
            <p:cNvSpPr>
              <a:spLocks/>
            </p:cNvSpPr>
            <p:nvPr/>
          </p:nvSpPr>
          <p:spPr bwMode="auto">
            <a:xfrm>
              <a:off x="4568" y="1966"/>
              <a:ext cx="24" cy="24"/>
            </a:xfrm>
            <a:custGeom>
              <a:avLst/>
              <a:gdLst>
                <a:gd name="T0" fmla="*/ 18 w 15"/>
                <a:gd name="T1" fmla="*/ 11 h 15"/>
                <a:gd name="T2" fmla="*/ 13 w 15"/>
                <a:gd name="T3" fmla="*/ 5 h 15"/>
                <a:gd name="T4" fmla="*/ 6 w 15"/>
                <a:gd name="T5" fmla="*/ 2 h 15"/>
                <a:gd name="T6" fmla="*/ 0 w 15"/>
                <a:gd name="T7" fmla="*/ 8 h 15"/>
                <a:gd name="T8" fmla="*/ 2 w 15"/>
                <a:gd name="T9" fmla="*/ 10 h 15"/>
                <a:gd name="T10" fmla="*/ 10 w 15"/>
                <a:gd name="T11" fmla="*/ 16 h 15"/>
                <a:gd name="T12" fmla="*/ 14 w 15"/>
                <a:gd name="T13" fmla="*/ 14 h 15"/>
                <a:gd name="T14" fmla="*/ 10 w 15"/>
                <a:gd name="T15" fmla="*/ 18 h 15"/>
                <a:gd name="T16" fmla="*/ 10 w 15"/>
                <a:gd name="T17" fmla="*/ 24 h 15"/>
                <a:gd name="T18" fmla="*/ 18 w 15"/>
                <a:gd name="T19" fmla="*/ 11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5"/>
                <a:gd name="T32" fmla="*/ 15 w 1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5">
                  <a:moveTo>
                    <a:pt x="11" y="7"/>
                  </a:moveTo>
                  <a:cubicBezTo>
                    <a:pt x="10" y="5"/>
                    <a:pt x="9" y="4"/>
                    <a:pt x="8" y="3"/>
                  </a:cubicBezTo>
                  <a:cubicBezTo>
                    <a:pt x="6" y="1"/>
                    <a:pt x="6" y="0"/>
                    <a:pt x="4" y="1"/>
                  </a:cubicBezTo>
                  <a:cubicBezTo>
                    <a:pt x="3" y="1"/>
                    <a:pt x="1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8"/>
                    <a:pt x="5" y="7"/>
                    <a:pt x="6" y="10"/>
                  </a:cubicBezTo>
                  <a:cubicBezTo>
                    <a:pt x="6" y="10"/>
                    <a:pt x="8" y="9"/>
                    <a:pt x="9" y="9"/>
                  </a:cubicBezTo>
                  <a:cubicBezTo>
                    <a:pt x="8" y="10"/>
                    <a:pt x="6" y="10"/>
                    <a:pt x="6" y="11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7" y="14"/>
                    <a:pt x="15" y="8"/>
                    <a:pt x="11" y="7"/>
                  </a:cubicBezTo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fontAlgn="base">
                <a:spcBef>
                  <a:spcPct val="20000"/>
                </a:spcBef>
                <a:spcAft>
                  <a:spcPct val="0"/>
                </a:spcAft>
              </a:pPr>
              <a:endParaRPr lang="de-DE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822758" name="Group 1747"/>
          <p:cNvGrpSpPr>
            <a:grpSpLocks/>
          </p:cNvGrpSpPr>
          <p:nvPr/>
        </p:nvGrpSpPr>
        <p:grpSpPr bwMode="auto">
          <a:xfrm>
            <a:off x="1081088" y="5040312"/>
            <a:ext cx="2284162" cy="959891"/>
            <a:chOff x="681" y="3175"/>
            <a:chExt cx="1361" cy="512"/>
          </a:xfrm>
        </p:grpSpPr>
        <p:sp>
          <p:nvSpPr>
            <p:cNvPr id="822759" name="Text Box 1701"/>
            <p:cNvSpPr txBox="1">
              <a:spLocks noChangeArrowheads="1"/>
            </p:cNvSpPr>
            <p:nvPr/>
          </p:nvSpPr>
          <p:spPr bwMode="auto">
            <a:xfrm>
              <a:off x="681" y="3175"/>
              <a:ext cx="8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AK</a:t>
              </a:r>
            </a:p>
          </p:txBody>
        </p:sp>
        <p:sp>
          <p:nvSpPr>
            <p:cNvPr id="822760" name="Text Box 1702"/>
            <p:cNvSpPr txBox="1">
              <a:spLocks noChangeArrowheads="1"/>
            </p:cNvSpPr>
            <p:nvPr/>
          </p:nvSpPr>
          <p:spPr bwMode="auto">
            <a:xfrm>
              <a:off x="1981" y="3621"/>
              <a:ext cx="61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00"/>
                  </a:solidFill>
                </a:rPr>
                <a:t>HI</a:t>
              </a:r>
            </a:p>
          </p:txBody>
        </p:sp>
      </p:grpSp>
      <p:grpSp>
        <p:nvGrpSpPr>
          <p:cNvPr id="822761" name="Group 1724"/>
          <p:cNvGrpSpPr>
            <a:grpSpLocks/>
          </p:cNvGrpSpPr>
          <p:nvPr/>
        </p:nvGrpSpPr>
        <p:grpSpPr bwMode="auto">
          <a:xfrm>
            <a:off x="1042988" y="1671638"/>
            <a:ext cx="2334772" cy="2504011"/>
            <a:chOff x="860" y="978"/>
            <a:chExt cx="1357" cy="1486"/>
          </a:xfrm>
        </p:grpSpPr>
        <p:sp>
          <p:nvSpPr>
            <p:cNvPr id="822762" name="Text Box 1652"/>
            <p:cNvSpPr txBox="1">
              <a:spLocks noChangeArrowheads="1"/>
            </p:cNvSpPr>
            <p:nvPr/>
          </p:nvSpPr>
          <p:spPr bwMode="auto">
            <a:xfrm>
              <a:off x="893" y="978"/>
              <a:ext cx="99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WA</a:t>
              </a:r>
            </a:p>
          </p:txBody>
        </p:sp>
        <p:sp>
          <p:nvSpPr>
            <p:cNvPr id="822763" name="Text Box 1653"/>
            <p:cNvSpPr txBox="1">
              <a:spLocks noChangeArrowheads="1"/>
            </p:cNvSpPr>
            <p:nvPr/>
          </p:nvSpPr>
          <p:spPr bwMode="auto">
            <a:xfrm>
              <a:off x="860" y="1343"/>
              <a:ext cx="89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OR</a:t>
              </a:r>
            </a:p>
          </p:txBody>
        </p:sp>
        <p:sp>
          <p:nvSpPr>
            <p:cNvPr id="822764" name="Text Box 1654"/>
            <p:cNvSpPr txBox="1">
              <a:spLocks noChangeArrowheads="1"/>
            </p:cNvSpPr>
            <p:nvPr/>
          </p:nvSpPr>
          <p:spPr bwMode="auto">
            <a:xfrm>
              <a:off x="1407" y="1364"/>
              <a:ext cx="60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ID</a:t>
              </a:r>
            </a:p>
          </p:txBody>
        </p:sp>
        <p:sp>
          <p:nvSpPr>
            <p:cNvPr id="822765" name="Text Box 1655"/>
            <p:cNvSpPr txBox="1">
              <a:spLocks noChangeArrowheads="1"/>
            </p:cNvSpPr>
            <p:nvPr/>
          </p:nvSpPr>
          <p:spPr bwMode="auto">
            <a:xfrm>
              <a:off x="926" y="2092"/>
              <a:ext cx="86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CA</a:t>
              </a:r>
            </a:p>
          </p:txBody>
        </p:sp>
        <p:sp>
          <p:nvSpPr>
            <p:cNvPr id="822766" name="Text Box 1656"/>
            <p:cNvSpPr txBox="1">
              <a:spLocks noChangeArrowheads="1"/>
            </p:cNvSpPr>
            <p:nvPr/>
          </p:nvSpPr>
          <p:spPr bwMode="auto">
            <a:xfrm>
              <a:off x="1185" y="1823"/>
              <a:ext cx="83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NV</a:t>
              </a:r>
            </a:p>
          </p:txBody>
        </p:sp>
        <p:sp>
          <p:nvSpPr>
            <p:cNvPr id="822767" name="Text Box 1657"/>
            <p:cNvSpPr txBox="1">
              <a:spLocks noChangeArrowheads="1"/>
            </p:cNvSpPr>
            <p:nvPr/>
          </p:nvSpPr>
          <p:spPr bwMode="auto">
            <a:xfrm>
              <a:off x="1628" y="1851"/>
              <a:ext cx="79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UT</a:t>
              </a:r>
            </a:p>
          </p:txBody>
        </p:sp>
        <p:sp>
          <p:nvSpPr>
            <p:cNvPr id="822768" name="Text Box 1658"/>
            <p:cNvSpPr txBox="1">
              <a:spLocks noChangeArrowheads="1"/>
            </p:cNvSpPr>
            <p:nvPr/>
          </p:nvSpPr>
          <p:spPr bwMode="auto">
            <a:xfrm>
              <a:off x="1619" y="2391"/>
              <a:ext cx="79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AZ</a:t>
              </a:r>
            </a:p>
          </p:txBody>
        </p:sp>
        <p:sp>
          <p:nvSpPr>
            <p:cNvPr id="822769" name="Text Box 1659"/>
            <p:cNvSpPr txBox="1">
              <a:spLocks noChangeArrowheads="1"/>
            </p:cNvSpPr>
            <p:nvPr/>
          </p:nvSpPr>
          <p:spPr bwMode="auto">
            <a:xfrm>
              <a:off x="2075" y="2370"/>
              <a:ext cx="92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NM</a:t>
              </a:r>
            </a:p>
          </p:txBody>
        </p:sp>
        <p:sp>
          <p:nvSpPr>
            <p:cNvPr id="822770" name="Text Box 1660"/>
            <p:cNvSpPr txBox="1">
              <a:spLocks noChangeArrowheads="1"/>
            </p:cNvSpPr>
            <p:nvPr/>
          </p:nvSpPr>
          <p:spPr bwMode="auto">
            <a:xfrm>
              <a:off x="2128" y="1875"/>
              <a:ext cx="89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CO</a:t>
              </a:r>
            </a:p>
          </p:txBody>
        </p:sp>
        <p:sp>
          <p:nvSpPr>
            <p:cNvPr id="822771" name="Text Box 1661"/>
            <p:cNvSpPr txBox="1">
              <a:spLocks noChangeArrowheads="1"/>
            </p:cNvSpPr>
            <p:nvPr/>
          </p:nvSpPr>
          <p:spPr bwMode="auto">
            <a:xfrm>
              <a:off x="1958" y="1428"/>
              <a:ext cx="96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WY</a:t>
              </a:r>
            </a:p>
          </p:txBody>
        </p:sp>
        <p:sp>
          <p:nvSpPr>
            <p:cNvPr id="822772" name="Text Box 1662"/>
            <p:cNvSpPr txBox="1">
              <a:spLocks noChangeArrowheads="1"/>
            </p:cNvSpPr>
            <p:nvPr/>
          </p:nvSpPr>
          <p:spPr bwMode="auto">
            <a:xfrm>
              <a:off x="1793" y="1005"/>
              <a:ext cx="86" cy="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MT</a:t>
              </a:r>
            </a:p>
          </p:txBody>
        </p:sp>
      </p:grpSp>
      <p:grpSp>
        <p:nvGrpSpPr>
          <p:cNvPr id="822773" name="Group 1723"/>
          <p:cNvGrpSpPr>
            <a:grpSpLocks/>
          </p:cNvGrpSpPr>
          <p:nvPr/>
        </p:nvGrpSpPr>
        <p:grpSpPr bwMode="auto">
          <a:xfrm>
            <a:off x="3965580" y="1397003"/>
            <a:ext cx="2481263" cy="1762125"/>
            <a:chOff x="2701" y="805"/>
            <a:chExt cx="1563" cy="1110"/>
          </a:xfrm>
        </p:grpSpPr>
        <p:sp>
          <p:nvSpPr>
            <p:cNvPr id="822774" name="Text Box 1663"/>
            <p:cNvSpPr txBox="1">
              <a:spLocks noChangeArrowheads="1"/>
            </p:cNvSpPr>
            <p:nvPr/>
          </p:nvSpPr>
          <p:spPr bwMode="auto">
            <a:xfrm>
              <a:off x="2701" y="805"/>
              <a:ext cx="9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ND</a:t>
              </a:r>
            </a:p>
          </p:txBody>
        </p:sp>
        <p:sp>
          <p:nvSpPr>
            <p:cNvPr id="822775" name="Text Box 1664"/>
            <p:cNvSpPr txBox="1">
              <a:spLocks noChangeArrowheads="1"/>
            </p:cNvSpPr>
            <p:nvPr/>
          </p:nvSpPr>
          <p:spPr bwMode="auto">
            <a:xfrm>
              <a:off x="2725" y="1134"/>
              <a:ext cx="9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SD</a:t>
              </a:r>
            </a:p>
          </p:txBody>
        </p:sp>
        <p:sp>
          <p:nvSpPr>
            <p:cNvPr id="822776" name="Text Box 1665"/>
            <p:cNvSpPr txBox="1">
              <a:spLocks noChangeArrowheads="1"/>
            </p:cNvSpPr>
            <p:nvPr/>
          </p:nvSpPr>
          <p:spPr bwMode="auto">
            <a:xfrm>
              <a:off x="2775" y="1470"/>
              <a:ext cx="9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NE</a:t>
              </a:r>
            </a:p>
          </p:txBody>
        </p:sp>
        <p:sp>
          <p:nvSpPr>
            <p:cNvPr id="822777" name="Text Box 1666"/>
            <p:cNvSpPr txBox="1">
              <a:spLocks noChangeArrowheads="1"/>
            </p:cNvSpPr>
            <p:nvPr/>
          </p:nvSpPr>
          <p:spPr bwMode="auto">
            <a:xfrm>
              <a:off x="2880" y="1790"/>
              <a:ext cx="9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KS</a:t>
              </a:r>
            </a:p>
          </p:txBody>
        </p:sp>
        <p:sp>
          <p:nvSpPr>
            <p:cNvPr id="822778" name="Text Box 1671"/>
            <p:cNvSpPr txBox="1">
              <a:spLocks noChangeArrowheads="1"/>
            </p:cNvSpPr>
            <p:nvPr/>
          </p:nvSpPr>
          <p:spPr bwMode="auto">
            <a:xfrm>
              <a:off x="3373" y="1837"/>
              <a:ext cx="104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MO</a:t>
              </a:r>
            </a:p>
          </p:txBody>
        </p:sp>
        <p:sp>
          <p:nvSpPr>
            <p:cNvPr id="822779" name="Text Box 1672"/>
            <p:cNvSpPr txBox="1">
              <a:spLocks noChangeArrowheads="1"/>
            </p:cNvSpPr>
            <p:nvPr/>
          </p:nvSpPr>
          <p:spPr bwMode="auto">
            <a:xfrm>
              <a:off x="3259" y="1405"/>
              <a:ext cx="6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IA</a:t>
              </a:r>
            </a:p>
          </p:txBody>
        </p:sp>
        <p:sp>
          <p:nvSpPr>
            <p:cNvPr id="822780" name="Text Box 1673"/>
            <p:cNvSpPr txBox="1">
              <a:spLocks noChangeArrowheads="1"/>
            </p:cNvSpPr>
            <p:nvPr/>
          </p:nvSpPr>
          <p:spPr bwMode="auto">
            <a:xfrm>
              <a:off x="3584" y="1150"/>
              <a:ext cx="7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WI</a:t>
              </a:r>
            </a:p>
          </p:txBody>
        </p:sp>
        <p:sp>
          <p:nvSpPr>
            <p:cNvPr id="822781" name="Text Box 1674"/>
            <p:cNvSpPr txBox="1">
              <a:spLocks noChangeArrowheads="1"/>
            </p:cNvSpPr>
            <p:nvPr/>
          </p:nvSpPr>
          <p:spPr bwMode="auto">
            <a:xfrm>
              <a:off x="4042" y="1277"/>
              <a:ext cx="72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MI</a:t>
              </a:r>
            </a:p>
          </p:txBody>
        </p:sp>
        <p:sp>
          <p:nvSpPr>
            <p:cNvPr id="822782" name="Text Box 1675"/>
            <p:cNvSpPr txBox="1">
              <a:spLocks noChangeArrowheads="1"/>
            </p:cNvSpPr>
            <p:nvPr/>
          </p:nvSpPr>
          <p:spPr bwMode="auto">
            <a:xfrm>
              <a:off x="3639" y="1615"/>
              <a:ext cx="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IL</a:t>
              </a:r>
            </a:p>
          </p:txBody>
        </p:sp>
        <p:sp>
          <p:nvSpPr>
            <p:cNvPr id="822783" name="Text Box 1676"/>
            <p:cNvSpPr txBox="1">
              <a:spLocks noChangeArrowheads="1"/>
            </p:cNvSpPr>
            <p:nvPr/>
          </p:nvSpPr>
          <p:spPr bwMode="auto">
            <a:xfrm>
              <a:off x="3904" y="1632"/>
              <a:ext cx="65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IN</a:t>
              </a:r>
            </a:p>
          </p:txBody>
        </p:sp>
        <p:sp>
          <p:nvSpPr>
            <p:cNvPr id="822784" name="Text Box 1677"/>
            <p:cNvSpPr txBox="1">
              <a:spLocks noChangeArrowheads="1"/>
            </p:cNvSpPr>
            <p:nvPr/>
          </p:nvSpPr>
          <p:spPr bwMode="auto">
            <a:xfrm>
              <a:off x="4167" y="1605"/>
              <a:ext cx="9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OH</a:t>
              </a:r>
            </a:p>
          </p:txBody>
        </p:sp>
        <p:sp>
          <p:nvSpPr>
            <p:cNvPr id="822785" name="Text Box 1681"/>
            <p:cNvSpPr txBox="1">
              <a:spLocks noChangeArrowheads="1"/>
            </p:cNvSpPr>
            <p:nvPr/>
          </p:nvSpPr>
          <p:spPr bwMode="auto">
            <a:xfrm>
              <a:off x="3185" y="961"/>
              <a:ext cx="10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FFFFFF"/>
                  </a:solidFill>
                </a:rPr>
                <a:t>MN</a:t>
              </a:r>
            </a:p>
          </p:txBody>
        </p:sp>
      </p:grpSp>
      <p:grpSp>
        <p:nvGrpSpPr>
          <p:cNvPr id="822786" name="Group 1733"/>
          <p:cNvGrpSpPr>
            <a:grpSpLocks/>
          </p:cNvGrpSpPr>
          <p:nvPr/>
        </p:nvGrpSpPr>
        <p:grpSpPr bwMode="auto">
          <a:xfrm>
            <a:off x="4348161" y="3108328"/>
            <a:ext cx="3282948" cy="2189163"/>
            <a:chOff x="2739" y="1883"/>
            <a:chExt cx="2068" cy="1379"/>
          </a:xfrm>
        </p:grpSpPr>
        <p:sp>
          <p:nvSpPr>
            <p:cNvPr id="822787" name="Text Box 1667"/>
            <p:cNvSpPr txBox="1">
              <a:spLocks noChangeArrowheads="1"/>
            </p:cNvSpPr>
            <p:nvPr/>
          </p:nvSpPr>
          <p:spPr bwMode="auto">
            <a:xfrm>
              <a:off x="2870" y="2313"/>
              <a:ext cx="9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OK</a:t>
              </a:r>
            </a:p>
          </p:txBody>
        </p:sp>
        <p:sp>
          <p:nvSpPr>
            <p:cNvPr id="822788" name="Text Box 1668"/>
            <p:cNvSpPr txBox="1">
              <a:spLocks noChangeArrowheads="1"/>
            </p:cNvSpPr>
            <p:nvPr/>
          </p:nvSpPr>
          <p:spPr bwMode="auto">
            <a:xfrm>
              <a:off x="2739" y="2744"/>
              <a:ext cx="8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TX</a:t>
              </a:r>
            </a:p>
          </p:txBody>
        </p:sp>
        <p:sp>
          <p:nvSpPr>
            <p:cNvPr id="822789" name="Text Box 1669"/>
            <p:cNvSpPr txBox="1">
              <a:spLocks noChangeArrowheads="1"/>
            </p:cNvSpPr>
            <p:nvPr/>
          </p:nvSpPr>
          <p:spPr bwMode="auto">
            <a:xfrm>
              <a:off x="3247" y="2399"/>
              <a:ext cx="9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AK</a:t>
              </a:r>
            </a:p>
          </p:txBody>
        </p:sp>
        <p:sp>
          <p:nvSpPr>
            <p:cNvPr id="822790" name="Text Box 1670"/>
            <p:cNvSpPr txBox="1">
              <a:spLocks noChangeArrowheads="1"/>
            </p:cNvSpPr>
            <p:nvPr/>
          </p:nvSpPr>
          <p:spPr bwMode="auto">
            <a:xfrm>
              <a:off x="3267" y="2798"/>
              <a:ext cx="86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LA</a:t>
              </a:r>
            </a:p>
          </p:txBody>
        </p:sp>
        <p:sp>
          <p:nvSpPr>
            <p:cNvPr id="822791" name="Text Box 1684"/>
            <p:cNvSpPr txBox="1">
              <a:spLocks noChangeArrowheads="1"/>
            </p:cNvSpPr>
            <p:nvPr/>
          </p:nvSpPr>
          <p:spPr bwMode="auto">
            <a:xfrm>
              <a:off x="3883" y="2097"/>
              <a:ext cx="10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KY </a:t>
              </a:r>
            </a:p>
          </p:txBody>
        </p:sp>
        <p:sp>
          <p:nvSpPr>
            <p:cNvPr id="822792" name="Text Box 1685"/>
            <p:cNvSpPr txBox="1">
              <a:spLocks noChangeArrowheads="1"/>
            </p:cNvSpPr>
            <p:nvPr/>
          </p:nvSpPr>
          <p:spPr bwMode="auto">
            <a:xfrm>
              <a:off x="4223" y="1975"/>
              <a:ext cx="122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WV </a:t>
              </a:r>
            </a:p>
          </p:txBody>
        </p:sp>
        <p:sp>
          <p:nvSpPr>
            <p:cNvPr id="822793" name="Text Box 1686"/>
            <p:cNvSpPr txBox="1">
              <a:spLocks noChangeArrowheads="1"/>
            </p:cNvSpPr>
            <p:nvPr/>
          </p:nvSpPr>
          <p:spPr bwMode="auto">
            <a:xfrm>
              <a:off x="4421" y="2097"/>
              <a:ext cx="10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VA </a:t>
              </a:r>
            </a:p>
          </p:txBody>
        </p:sp>
        <p:sp>
          <p:nvSpPr>
            <p:cNvPr id="822794" name="Text Box 1687"/>
            <p:cNvSpPr txBox="1">
              <a:spLocks noChangeArrowheads="1"/>
            </p:cNvSpPr>
            <p:nvPr/>
          </p:nvSpPr>
          <p:spPr bwMode="auto">
            <a:xfrm>
              <a:off x="4361" y="2294"/>
              <a:ext cx="93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NC</a:t>
              </a:r>
            </a:p>
          </p:txBody>
        </p:sp>
        <p:sp>
          <p:nvSpPr>
            <p:cNvPr id="822795" name="Text Box 1688"/>
            <p:cNvSpPr txBox="1">
              <a:spLocks noChangeArrowheads="1"/>
            </p:cNvSpPr>
            <p:nvPr/>
          </p:nvSpPr>
          <p:spPr bwMode="auto">
            <a:xfrm>
              <a:off x="3754" y="2284"/>
              <a:ext cx="86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TN</a:t>
              </a:r>
            </a:p>
          </p:txBody>
        </p:sp>
        <p:sp>
          <p:nvSpPr>
            <p:cNvPr id="822796" name="Text Box 1689"/>
            <p:cNvSpPr txBox="1">
              <a:spLocks noChangeArrowheads="1"/>
            </p:cNvSpPr>
            <p:nvPr/>
          </p:nvSpPr>
          <p:spPr bwMode="auto">
            <a:xfrm>
              <a:off x="4234" y="2502"/>
              <a:ext cx="90" cy="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SC</a:t>
              </a:r>
            </a:p>
          </p:txBody>
        </p:sp>
        <p:sp>
          <p:nvSpPr>
            <p:cNvPr id="822797" name="Text Box 1690"/>
            <p:cNvSpPr txBox="1">
              <a:spLocks noChangeArrowheads="1"/>
            </p:cNvSpPr>
            <p:nvPr/>
          </p:nvSpPr>
          <p:spPr bwMode="auto">
            <a:xfrm>
              <a:off x="4024" y="2628"/>
              <a:ext cx="9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GA</a:t>
              </a:r>
            </a:p>
          </p:txBody>
        </p:sp>
        <p:sp>
          <p:nvSpPr>
            <p:cNvPr id="822798" name="Text Box 1691"/>
            <p:cNvSpPr txBox="1">
              <a:spLocks noChangeArrowheads="1"/>
            </p:cNvSpPr>
            <p:nvPr/>
          </p:nvSpPr>
          <p:spPr bwMode="auto">
            <a:xfrm>
              <a:off x="3726" y="2598"/>
              <a:ext cx="86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AL</a:t>
              </a:r>
            </a:p>
          </p:txBody>
        </p:sp>
        <p:sp>
          <p:nvSpPr>
            <p:cNvPr id="822799" name="Text Box 1692"/>
            <p:cNvSpPr txBox="1">
              <a:spLocks noChangeArrowheads="1"/>
            </p:cNvSpPr>
            <p:nvPr/>
          </p:nvSpPr>
          <p:spPr bwMode="auto">
            <a:xfrm>
              <a:off x="3477" y="2620"/>
              <a:ext cx="97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MS</a:t>
              </a:r>
            </a:p>
          </p:txBody>
        </p:sp>
        <p:sp>
          <p:nvSpPr>
            <p:cNvPr id="822800" name="Text Box 1693"/>
            <p:cNvSpPr txBox="1">
              <a:spLocks noChangeArrowheads="1"/>
            </p:cNvSpPr>
            <p:nvPr/>
          </p:nvSpPr>
          <p:spPr bwMode="auto">
            <a:xfrm>
              <a:off x="4178" y="3184"/>
              <a:ext cx="7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FL</a:t>
              </a:r>
            </a:p>
          </p:txBody>
        </p:sp>
        <p:sp>
          <p:nvSpPr>
            <p:cNvPr id="822801" name="Text Box 1698"/>
            <p:cNvSpPr txBox="1">
              <a:spLocks noChangeArrowheads="1"/>
            </p:cNvSpPr>
            <p:nvPr/>
          </p:nvSpPr>
          <p:spPr bwMode="auto">
            <a:xfrm>
              <a:off x="4541" y="1883"/>
              <a:ext cx="100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MD</a:t>
              </a:r>
            </a:p>
          </p:txBody>
        </p:sp>
        <p:sp>
          <p:nvSpPr>
            <p:cNvPr id="822802" name="Text Box 1699"/>
            <p:cNvSpPr txBox="1">
              <a:spLocks noChangeArrowheads="1"/>
            </p:cNvSpPr>
            <p:nvPr/>
          </p:nvSpPr>
          <p:spPr bwMode="auto">
            <a:xfrm>
              <a:off x="4531" y="1976"/>
              <a:ext cx="129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D.C.</a:t>
              </a:r>
            </a:p>
          </p:txBody>
        </p:sp>
        <p:sp>
          <p:nvSpPr>
            <p:cNvPr id="822803" name="Text Box 1700"/>
            <p:cNvSpPr txBox="1">
              <a:spLocks noChangeArrowheads="1"/>
            </p:cNvSpPr>
            <p:nvPr/>
          </p:nvSpPr>
          <p:spPr bwMode="auto">
            <a:xfrm>
              <a:off x="4699" y="1951"/>
              <a:ext cx="10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DE </a:t>
              </a:r>
            </a:p>
          </p:txBody>
        </p:sp>
      </p:grpSp>
      <p:grpSp>
        <p:nvGrpSpPr>
          <p:cNvPr id="822804" name="Group 1731"/>
          <p:cNvGrpSpPr>
            <a:grpSpLocks/>
          </p:cNvGrpSpPr>
          <p:nvPr/>
        </p:nvGrpSpPr>
        <p:grpSpPr bwMode="auto">
          <a:xfrm>
            <a:off x="7246935" y="1827214"/>
            <a:ext cx="1458629" cy="1209042"/>
            <a:chOff x="4545" y="1160"/>
            <a:chExt cx="804" cy="669"/>
          </a:xfrm>
        </p:grpSpPr>
        <p:sp>
          <p:nvSpPr>
            <p:cNvPr id="822805" name="Text Box 1678"/>
            <p:cNvSpPr txBox="1">
              <a:spLocks noChangeArrowheads="1"/>
            </p:cNvSpPr>
            <p:nvPr/>
          </p:nvSpPr>
          <p:spPr bwMode="auto">
            <a:xfrm>
              <a:off x="4545" y="1668"/>
              <a:ext cx="79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PA</a:t>
              </a:r>
            </a:p>
          </p:txBody>
        </p:sp>
        <p:sp>
          <p:nvSpPr>
            <p:cNvPr id="822806" name="Text Box 1679"/>
            <p:cNvSpPr txBox="1">
              <a:spLocks noChangeArrowheads="1"/>
            </p:cNvSpPr>
            <p:nvPr/>
          </p:nvSpPr>
          <p:spPr bwMode="auto">
            <a:xfrm>
              <a:off x="4738" y="1437"/>
              <a:ext cx="79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NY</a:t>
              </a:r>
            </a:p>
          </p:txBody>
        </p:sp>
        <p:sp>
          <p:nvSpPr>
            <p:cNvPr id="822807" name="Text Box 1683"/>
            <p:cNvSpPr txBox="1">
              <a:spLocks noChangeArrowheads="1"/>
            </p:cNvSpPr>
            <p:nvPr/>
          </p:nvSpPr>
          <p:spPr bwMode="auto">
            <a:xfrm>
              <a:off x="5264" y="1160"/>
              <a:ext cx="85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ME</a:t>
              </a:r>
            </a:p>
          </p:txBody>
        </p:sp>
        <p:sp>
          <p:nvSpPr>
            <p:cNvPr id="822808" name="Text Box 1694"/>
            <p:cNvSpPr txBox="1">
              <a:spLocks noChangeArrowheads="1"/>
            </p:cNvSpPr>
            <p:nvPr/>
          </p:nvSpPr>
          <p:spPr bwMode="auto">
            <a:xfrm>
              <a:off x="5019" y="1505"/>
              <a:ext cx="87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MA</a:t>
              </a:r>
            </a:p>
          </p:txBody>
        </p:sp>
        <p:sp>
          <p:nvSpPr>
            <p:cNvPr id="822809" name="Text Box 1696"/>
            <p:cNvSpPr txBox="1">
              <a:spLocks noChangeArrowheads="1"/>
            </p:cNvSpPr>
            <p:nvPr/>
          </p:nvSpPr>
          <p:spPr bwMode="auto">
            <a:xfrm>
              <a:off x="5089" y="1594"/>
              <a:ext cx="57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RI</a:t>
              </a:r>
            </a:p>
          </p:txBody>
        </p:sp>
        <p:sp>
          <p:nvSpPr>
            <p:cNvPr id="822810" name="Text Box 1703"/>
            <p:cNvSpPr txBox="1">
              <a:spLocks noChangeArrowheads="1"/>
            </p:cNvSpPr>
            <p:nvPr/>
          </p:nvSpPr>
          <p:spPr bwMode="auto">
            <a:xfrm>
              <a:off x="4970" y="1290"/>
              <a:ext cx="72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VT</a:t>
              </a:r>
            </a:p>
          </p:txBody>
        </p:sp>
        <p:sp>
          <p:nvSpPr>
            <p:cNvPr id="822811" name="Text Box 1704"/>
            <p:cNvSpPr txBox="1">
              <a:spLocks noChangeArrowheads="1"/>
            </p:cNvSpPr>
            <p:nvPr/>
          </p:nvSpPr>
          <p:spPr bwMode="auto">
            <a:xfrm>
              <a:off x="5045" y="1398"/>
              <a:ext cx="81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NH</a:t>
              </a:r>
            </a:p>
          </p:txBody>
        </p:sp>
        <p:sp>
          <p:nvSpPr>
            <p:cNvPr id="822812" name="Text Box 1705"/>
            <p:cNvSpPr txBox="1">
              <a:spLocks noChangeArrowheads="1"/>
            </p:cNvSpPr>
            <p:nvPr/>
          </p:nvSpPr>
          <p:spPr bwMode="auto">
            <a:xfrm>
              <a:off x="4974" y="1586"/>
              <a:ext cx="75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CT</a:t>
              </a:r>
            </a:p>
          </p:txBody>
        </p:sp>
        <p:sp>
          <p:nvSpPr>
            <p:cNvPr id="822813" name="Text Box 1706"/>
            <p:cNvSpPr txBox="1">
              <a:spLocks noChangeArrowheads="1"/>
            </p:cNvSpPr>
            <p:nvPr/>
          </p:nvSpPr>
          <p:spPr bwMode="auto">
            <a:xfrm>
              <a:off x="4835" y="1761"/>
              <a:ext cx="72" cy="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800" b="1">
                  <a:solidFill>
                    <a:srgbClr val="000000"/>
                  </a:solidFill>
                </a:rPr>
                <a:t>NJ</a:t>
              </a:r>
            </a:p>
          </p:txBody>
        </p:sp>
      </p:grpSp>
      <p:grpSp>
        <p:nvGrpSpPr>
          <p:cNvPr id="822814" name="Group 1756"/>
          <p:cNvGrpSpPr>
            <a:grpSpLocks/>
          </p:cNvGrpSpPr>
          <p:nvPr/>
        </p:nvGrpSpPr>
        <p:grpSpPr bwMode="auto">
          <a:xfrm>
            <a:off x="847725" y="1101725"/>
            <a:ext cx="2506954" cy="2117761"/>
            <a:chOff x="534" y="619"/>
            <a:chExt cx="991" cy="1195"/>
          </a:xfrm>
        </p:grpSpPr>
        <p:sp>
          <p:nvSpPr>
            <p:cNvPr id="822815" name="Text Box 1720"/>
            <p:cNvSpPr txBox="1">
              <a:spLocks noChangeArrowheads="1"/>
            </p:cNvSpPr>
            <p:nvPr/>
          </p:nvSpPr>
          <p:spPr bwMode="auto">
            <a:xfrm>
              <a:off x="1035" y="619"/>
              <a:ext cx="176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>
                  <a:solidFill>
                    <a:srgbClr val="969696"/>
                  </a:solidFill>
                </a:rPr>
                <a:t>WEST</a:t>
              </a:r>
            </a:p>
          </p:txBody>
        </p:sp>
        <p:sp>
          <p:nvSpPr>
            <p:cNvPr id="822816" name="Text Box 1721"/>
            <p:cNvSpPr txBox="1">
              <a:spLocks noChangeArrowheads="1"/>
            </p:cNvSpPr>
            <p:nvPr/>
          </p:nvSpPr>
          <p:spPr bwMode="auto">
            <a:xfrm>
              <a:off x="1202" y="1710"/>
              <a:ext cx="323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EAEAEA"/>
                  </a:solidFill>
                </a:rPr>
                <a:t>MOUNTAIN</a:t>
              </a:r>
            </a:p>
          </p:txBody>
        </p:sp>
        <p:sp>
          <p:nvSpPr>
            <p:cNvPr id="822817" name="Text Box 1722"/>
            <p:cNvSpPr txBox="1">
              <a:spLocks noChangeArrowheads="1"/>
            </p:cNvSpPr>
            <p:nvPr/>
          </p:nvSpPr>
          <p:spPr bwMode="auto">
            <a:xfrm>
              <a:off x="534" y="1452"/>
              <a:ext cx="239" cy="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PACIFIC</a:t>
              </a:r>
            </a:p>
          </p:txBody>
        </p:sp>
      </p:grpSp>
      <p:grpSp>
        <p:nvGrpSpPr>
          <p:cNvPr id="822818" name="Group 1755"/>
          <p:cNvGrpSpPr>
            <a:grpSpLocks/>
          </p:cNvGrpSpPr>
          <p:nvPr/>
        </p:nvGrpSpPr>
        <p:grpSpPr bwMode="auto">
          <a:xfrm>
            <a:off x="4224342" y="877889"/>
            <a:ext cx="1958977" cy="1741485"/>
            <a:chOff x="2661" y="478"/>
            <a:chExt cx="1234" cy="1097"/>
          </a:xfrm>
        </p:grpSpPr>
        <p:sp>
          <p:nvSpPr>
            <p:cNvPr id="822819" name="Text Box 1725"/>
            <p:cNvSpPr txBox="1">
              <a:spLocks noChangeArrowheads="1"/>
            </p:cNvSpPr>
            <p:nvPr/>
          </p:nvSpPr>
          <p:spPr bwMode="auto">
            <a:xfrm>
              <a:off x="2762" y="478"/>
              <a:ext cx="45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>
                  <a:solidFill>
                    <a:srgbClr val="969696"/>
                  </a:solidFill>
                </a:rPr>
                <a:t>MIDWEST</a:t>
              </a:r>
            </a:p>
          </p:txBody>
        </p:sp>
        <p:sp>
          <p:nvSpPr>
            <p:cNvPr id="822820" name="Text Box 1728"/>
            <p:cNvSpPr txBox="1">
              <a:spLocks noChangeArrowheads="1"/>
            </p:cNvSpPr>
            <p:nvPr/>
          </p:nvSpPr>
          <p:spPr bwMode="auto">
            <a:xfrm>
              <a:off x="2661" y="1097"/>
              <a:ext cx="4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WEST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NORTH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CENTRAL</a:t>
              </a:r>
            </a:p>
          </p:txBody>
        </p:sp>
        <p:sp>
          <p:nvSpPr>
            <p:cNvPr id="822821" name="Text Box 1729"/>
            <p:cNvSpPr txBox="1">
              <a:spLocks noChangeArrowheads="1"/>
            </p:cNvSpPr>
            <p:nvPr/>
          </p:nvSpPr>
          <p:spPr bwMode="auto">
            <a:xfrm>
              <a:off x="3433" y="1284"/>
              <a:ext cx="4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969696"/>
                  </a:solidFill>
                </a:rPr>
                <a:t>EAST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969696"/>
                  </a:solidFill>
                </a:rPr>
                <a:t>NORTH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969696"/>
                  </a:solidFill>
                </a:rPr>
                <a:t>CENTRAL</a:t>
              </a:r>
            </a:p>
          </p:txBody>
        </p:sp>
      </p:grpSp>
      <p:grpSp>
        <p:nvGrpSpPr>
          <p:cNvPr id="822822" name="Group 1753"/>
          <p:cNvGrpSpPr>
            <a:grpSpLocks/>
          </p:cNvGrpSpPr>
          <p:nvPr/>
        </p:nvGrpSpPr>
        <p:grpSpPr bwMode="auto">
          <a:xfrm>
            <a:off x="4122743" y="3819531"/>
            <a:ext cx="2981327" cy="1670052"/>
            <a:chOff x="2597" y="2331"/>
            <a:chExt cx="1878" cy="1052"/>
          </a:xfrm>
        </p:grpSpPr>
        <p:sp>
          <p:nvSpPr>
            <p:cNvPr id="822823" name="Text Box 1734"/>
            <p:cNvSpPr txBox="1">
              <a:spLocks noChangeArrowheads="1"/>
            </p:cNvSpPr>
            <p:nvPr/>
          </p:nvSpPr>
          <p:spPr bwMode="auto">
            <a:xfrm>
              <a:off x="2597" y="2417"/>
              <a:ext cx="4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WEST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SOUTH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 b="1">
                  <a:solidFill>
                    <a:srgbClr val="DDDDDD"/>
                  </a:solidFill>
                </a:rPr>
                <a:t>CENTRAL</a:t>
              </a:r>
            </a:p>
          </p:txBody>
        </p:sp>
        <p:sp>
          <p:nvSpPr>
            <p:cNvPr id="822824" name="Text Box 1736"/>
            <p:cNvSpPr txBox="1">
              <a:spLocks noChangeArrowheads="1"/>
            </p:cNvSpPr>
            <p:nvPr/>
          </p:nvSpPr>
          <p:spPr bwMode="auto">
            <a:xfrm>
              <a:off x="3337" y="3267"/>
              <a:ext cx="339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>
                  <a:solidFill>
                    <a:srgbClr val="969696"/>
                  </a:solidFill>
                </a:rPr>
                <a:t>SOUTH</a:t>
              </a:r>
            </a:p>
          </p:txBody>
        </p:sp>
        <p:sp>
          <p:nvSpPr>
            <p:cNvPr id="822825" name="Text Box 1738"/>
            <p:cNvSpPr txBox="1">
              <a:spLocks noChangeArrowheads="1"/>
            </p:cNvSpPr>
            <p:nvPr/>
          </p:nvSpPr>
          <p:spPr bwMode="auto">
            <a:xfrm>
              <a:off x="3472" y="2340"/>
              <a:ext cx="387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969696"/>
                  </a:solidFill>
                </a:rPr>
                <a:t>   EAST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969696"/>
                  </a:solidFill>
                </a:rPr>
                <a:t>  SOUTH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969696"/>
                  </a:solidFill>
                </a:rPr>
                <a:t>CENTRAL</a:t>
              </a:r>
            </a:p>
          </p:txBody>
        </p:sp>
        <p:sp>
          <p:nvSpPr>
            <p:cNvPr id="822826" name="Text Box 1739"/>
            <p:cNvSpPr txBox="1">
              <a:spLocks noChangeArrowheads="1"/>
            </p:cNvSpPr>
            <p:nvPr/>
          </p:nvSpPr>
          <p:spPr bwMode="auto">
            <a:xfrm>
              <a:off x="4070" y="2331"/>
              <a:ext cx="40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EAEAEA"/>
                  </a:solidFill>
                </a:rPr>
                <a:t>SOUTH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EAEAEA"/>
                  </a:solidFill>
                </a:rPr>
                <a:t>ATLANTIC</a:t>
              </a:r>
            </a:p>
          </p:txBody>
        </p:sp>
      </p:grpSp>
      <p:grpSp>
        <p:nvGrpSpPr>
          <p:cNvPr id="822827" name="Group 1754"/>
          <p:cNvGrpSpPr>
            <a:grpSpLocks/>
          </p:cNvGrpSpPr>
          <p:nvPr/>
        </p:nvGrpSpPr>
        <p:grpSpPr bwMode="auto">
          <a:xfrm>
            <a:off x="7070725" y="1358902"/>
            <a:ext cx="1787525" cy="1273173"/>
            <a:chOff x="4454" y="781"/>
            <a:chExt cx="1126" cy="802"/>
          </a:xfrm>
        </p:grpSpPr>
        <p:sp>
          <p:nvSpPr>
            <p:cNvPr id="822828" name="Text Box 1735"/>
            <p:cNvSpPr txBox="1">
              <a:spLocks noChangeArrowheads="1"/>
            </p:cNvSpPr>
            <p:nvPr/>
          </p:nvSpPr>
          <p:spPr bwMode="auto">
            <a:xfrm>
              <a:off x="4571" y="781"/>
              <a:ext cx="596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en-US" sz="1200">
                  <a:solidFill>
                    <a:srgbClr val="969696"/>
                  </a:solidFill>
                </a:rPr>
                <a:t>NORTHEAST</a:t>
              </a:r>
            </a:p>
          </p:txBody>
        </p:sp>
        <p:sp>
          <p:nvSpPr>
            <p:cNvPr id="822829" name="Text Box 1742"/>
            <p:cNvSpPr txBox="1">
              <a:spLocks noChangeArrowheads="1"/>
            </p:cNvSpPr>
            <p:nvPr/>
          </p:nvSpPr>
          <p:spPr bwMode="auto">
            <a:xfrm>
              <a:off x="4454" y="1428"/>
              <a:ext cx="405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DDDDDD"/>
                  </a:solidFill>
                </a:rPr>
                <a:t>  MIDDLE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DDDDDD"/>
                  </a:solidFill>
                </a:rPr>
                <a:t>ATLANTIC</a:t>
              </a:r>
            </a:p>
          </p:txBody>
        </p:sp>
        <p:sp>
          <p:nvSpPr>
            <p:cNvPr id="822830" name="Text Box 1743"/>
            <p:cNvSpPr txBox="1">
              <a:spLocks noChangeArrowheads="1"/>
            </p:cNvSpPr>
            <p:nvPr/>
          </p:nvSpPr>
          <p:spPr bwMode="auto">
            <a:xfrm>
              <a:off x="5180" y="1183"/>
              <a:ext cx="40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969696"/>
                  </a:solidFill>
                </a:rPr>
                <a:t>NEW</a:t>
              </a:r>
            </a:p>
            <a:p>
              <a:pPr marL="177791" indent="-177791" fontAlgn="base">
                <a:lnSpc>
                  <a:spcPct val="70000"/>
                </a:lnSpc>
                <a:spcBef>
                  <a:spcPct val="20000"/>
                </a:spcBef>
                <a:spcAft>
                  <a:spcPct val="0"/>
                </a:spcAft>
              </a:pPr>
              <a:r>
                <a:rPr lang="en-US" sz="1000" b="1">
                  <a:solidFill>
                    <a:srgbClr val="969696"/>
                  </a:solidFill>
                </a:rPr>
                <a:t>ENGLAND</a:t>
              </a:r>
            </a:p>
          </p:txBody>
        </p:sp>
      </p:grpSp>
      <p:sp>
        <p:nvSpPr>
          <p:cNvPr id="822831" name="Text Box 1744"/>
          <p:cNvSpPr txBox="1">
            <a:spLocks noChangeArrowheads="1"/>
          </p:cNvSpPr>
          <p:nvPr/>
        </p:nvSpPr>
        <p:spPr bwMode="auto">
          <a:xfrm>
            <a:off x="273050" y="5827713"/>
            <a:ext cx="59612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177791" indent="-177791" fontAlgn="base">
              <a:spcBef>
                <a:spcPct val="20000"/>
              </a:spcBef>
              <a:spcAft>
                <a:spcPct val="0"/>
              </a:spcAft>
            </a:pPr>
            <a:r>
              <a:rPr lang="en-US" sz="1200">
                <a:solidFill>
                  <a:srgbClr val="969696"/>
                </a:solidFill>
              </a:rPr>
              <a:t>PACIFIC</a:t>
            </a:r>
          </a:p>
        </p:txBody>
      </p:sp>
      <p:sp>
        <p:nvSpPr>
          <p:cNvPr id="822832" name="Text Box 1745"/>
          <p:cNvSpPr txBox="1">
            <a:spLocks noChangeArrowheads="1"/>
          </p:cNvSpPr>
          <p:nvPr/>
        </p:nvSpPr>
        <p:spPr bwMode="auto">
          <a:xfrm>
            <a:off x="2300290" y="5827714"/>
            <a:ext cx="59612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177791" indent="-177791" fontAlgn="base">
              <a:spcBef>
                <a:spcPct val="20000"/>
              </a:spcBef>
              <a:spcAft>
                <a:spcPct val="0"/>
              </a:spcAft>
            </a:pPr>
            <a:r>
              <a:rPr lang="en-US" sz="1200">
                <a:solidFill>
                  <a:srgbClr val="969696"/>
                </a:solidFill>
              </a:rPr>
              <a:t>PACIFIC</a:t>
            </a:r>
          </a:p>
        </p:txBody>
      </p:sp>
    </p:spTree>
    <p:extLst>
      <p:ext uri="{BB962C8B-B14F-4D97-AF65-F5344CB8AC3E}">
        <p14:creationId xmlns:p14="http://schemas.microsoft.com/office/powerpoint/2010/main" val="4046771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86"/>
          <p:cNvGrpSpPr>
            <a:grpSpLocks/>
          </p:cNvGrpSpPr>
          <p:nvPr/>
        </p:nvGrpSpPr>
        <p:grpSpPr bwMode="auto">
          <a:xfrm>
            <a:off x="168276" y="255953"/>
            <a:ext cx="1952625" cy="1768476"/>
            <a:chOff x="178" y="888"/>
            <a:chExt cx="1230" cy="1114"/>
          </a:xfrm>
        </p:grpSpPr>
        <p:pic>
          <p:nvPicPr>
            <p:cNvPr id="6" name="Picture 1587"/>
            <p:cNvPicPr>
              <a:picLocks noChangeAspect="1" noChangeArrowheads="1"/>
            </p:cNvPicPr>
            <p:nvPr/>
          </p:nvPicPr>
          <p:blipFill>
            <a:blip r:embed="rId2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8" y="1832"/>
              <a:ext cx="1230" cy="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1919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Freeform 1588"/>
            <p:cNvSpPr>
              <a:spLocks/>
            </p:cNvSpPr>
            <p:nvPr/>
          </p:nvSpPr>
          <p:spPr bwMode="gray">
            <a:xfrm>
              <a:off x="252" y="928"/>
              <a:ext cx="1088" cy="824"/>
            </a:xfrm>
            <a:custGeom>
              <a:avLst/>
              <a:gdLst>
                <a:gd name="T0" fmla="*/ 501 w 519"/>
                <a:gd name="T1" fmla="*/ 0 h 393"/>
                <a:gd name="T2" fmla="*/ 501 w 519"/>
                <a:gd name="T3" fmla="*/ 359 h 393"/>
                <a:gd name="T4" fmla="*/ 18 w 519"/>
                <a:gd name="T5" fmla="*/ 359 h 393"/>
                <a:gd name="T6" fmla="*/ 18 w 519"/>
                <a:gd name="T7" fmla="*/ 0 h 393"/>
                <a:gd name="T8" fmla="*/ 0 w 519"/>
                <a:gd name="T9" fmla="*/ 0 h 393"/>
                <a:gd name="T10" fmla="*/ 0 w 519"/>
                <a:gd name="T11" fmla="*/ 385 h 393"/>
                <a:gd name="T12" fmla="*/ 7 w 519"/>
                <a:gd name="T13" fmla="*/ 393 h 393"/>
                <a:gd name="T14" fmla="*/ 512 w 519"/>
                <a:gd name="T15" fmla="*/ 393 h 393"/>
                <a:gd name="T16" fmla="*/ 519 w 519"/>
                <a:gd name="T17" fmla="*/ 385 h 393"/>
                <a:gd name="T18" fmla="*/ 519 w 519"/>
                <a:gd name="T19" fmla="*/ 0 h 393"/>
                <a:gd name="T20" fmla="*/ 501 w 519"/>
                <a:gd name="T2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9" h="393">
                  <a:moveTo>
                    <a:pt x="501" y="0"/>
                  </a:moveTo>
                  <a:cubicBezTo>
                    <a:pt x="501" y="359"/>
                    <a:pt x="501" y="359"/>
                    <a:pt x="501" y="359"/>
                  </a:cubicBezTo>
                  <a:cubicBezTo>
                    <a:pt x="18" y="359"/>
                    <a:pt x="18" y="359"/>
                    <a:pt x="18" y="35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0" y="389"/>
                    <a:pt x="3" y="393"/>
                    <a:pt x="7" y="393"/>
                  </a:cubicBezTo>
                  <a:cubicBezTo>
                    <a:pt x="512" y="393"/>
                    <a:pt x="512" y="393"/>
                    <a:pt x="512" y="393"/>
                  </a:cubicBezTo>
                  <a:cubicBezTo>
                    <a:pt x="516" y="393"/>
                    <a:pt x="519" y="389"/>
                    <a:pt x="519" y="385"/>
                  </a:cubicBezTo>
                  <a:cubicBezTo>
                    <a:pt x="519" y="0"/>
                    <a:pt x="519" y="0"/>
                    <a:pt x="519" y="0"/>
                  </a:cubicBezTo>
                  <a:lnTo>
                    <a:pt x="501" y="0"/>
                  </a:lnTo>
                  <a:close/>
                </a:path>
              </a:pathLst>
            </a:custGeom>
            <a:gradFill rotWithShape="1">
              <a:gsLst>
                <a:gs pos="0">
                  <a:srgbClr val="949494"/>
                </a:gs>
                <a:gs pos="50000">
                  <a:srgbClr val="DDDDDD"/>
                </a:gs>
                <a:gs pos="100000">
                  <a:srgbClr val="94949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Freeform 1589"/>
            <p:cNvSpPr>
              <a:spLocks/>
            </p:cNvSpPr>
            <p:nvPr/>
          </p:nvSpPr>
          <p:spPr bwMode="gray">
            <a:xfrm>
              <a:off x="591" y="1752"/>
              <a:ext cx="410" cy="143"/>
            </a:xfrm>
            <a:custGeom>
              <a:avLst/>
              <a:gdLst>
                <a:gd name="T0" fmla="*/ 172 w 195"/>
                <a:gd name="T1" fmla="*/ 43 h 68"/>
                <a:gd name="T2" fmla="*/ 164 w 195"/>
                <a:gd name="T3" fmla="*/ 0 h 68"/>
                <a:gd name="T4" fmla="*/ 31 w 195"/>
                <a:gd name="T5" fmla="*/ 0 h 68"/>
                <a:gd name="T6" fmla="*/ 23 w 195"/>
                <a:gd name="T7" fmla="*/ 43 h 68"/>
                <a:gd name="T8" fmla="*/ 0 w 195"/>
                <a:gd name="T9" fmla="*/ 68 h 68"/>
                <a:gd name="T10" fmla="*/ 195 w 195"/>
                <a:gd name="T11" fmla="*/ 68 h 68"/>
                <a:gd name="T12" fmla="*/ 172 w 195"/>
                <a:gd name="T13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68">
                  <a:moveTo>
                    <a:pt x="172" y="43"/>
                  </a:moveTo>
                  <a:cubicBezTo>
                    <a:pt x="166" y="32"/>
                    <a:pt x="164" y="9"/>
                    <a:pt x="16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9"/>
                    <a:pt x="29" y="32"/>
                    <a:pt x="23" y="43"/>
                  </a:cubicBezTo>
                  <a:cubicBezTo>
                    <a:pt x="17" y="56"/>
                    <a:pt x="8" y="62"/>
                    <a:pt x="0" y="68"/>
                  </a:cubicBezTo>
                  <a:cubicBezTo>
                    <a:pt x="195" y="68"/>
                    <a:pt x="195" y="68"/>
                    <a:pt x="195" y="68"/>
                  </a:cubicBezTo>
                  <a:cubicBezTo>
                    <a:pt x="187" y="62"/>
                    <a:pt x="178" y="56"/>
                    <a:pt x="172" y="43"/>
                  </a:cubicBezTo>
                  <a:close/>
                </a:path>
              </a:pathLst>
            </a:custGeom>
            <a:gradFill rotWithShape="1">
              <a:gsLst>
                <a:gs pos="0">
                  <a:srgbClr val="737373"/>
                </a:gs>
                <a:gs pos="50000">
                  <a:srgbClr val="EAEAEA"/>
                </a:gs>
                <a:gs pos="100000">
                  <a:srgbClr val="73737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Rectangle 1590"/>
            <p:cNvSpPr>
              <a:spLocks noChangeArrowheads="1"/>
            </p:cNvSpPr>
            <p:nvPr/>
          </p:nvSpPr>
          <p:spPr bwMode="gray">
            <a:xfrm>
              <a:off x="800" y="1709"/>
              <a:ext cx="82" cy="14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Rectangle 1591"/>
            <p:cNvSpPr>
              <a:spLocks noChangeArrowheads="1"/>
            </p:cNvSpPr>
            <p:nvPr/>
          </p:nvSpPr>
          <p:spPr bwMode="gray">
            <a:xfrm>
              <a:off x="708" y="1709"/>
              <a:ext cx="82" cy="14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Freeform 1592"/>
            <p:cNvSpPr>
              <a:spLocks/>
            </p:cNvSpPr>
            <p:nvPr/>
          </p:nvSpPr>
          <p:spPr bwMode="gray">
            <a:xfrm>
              <a:off x="790" y="928"/>
              <a:ext cx="512" cy="753"/>
            </a:xfrm>
            <a:custGeom>
              <a:avLst/>
              <a:gdLst>
                <a:gd name="T0" fmla="*/ 577 w 577"/>
                <a:gd name="T1" fmla="*/ 0 h 848"/>
                <a:gd name="T2" fmla="*/ 0 w 577"/>
                <a:gd name="T3" fmla="*/ 0 h 848"/>
                <a:gd name="T4" fmla="*/ 310 w 577"/>
                <a:gd name="T5" fmla="*/ 848 h 848"/>
                <a:gd name="T6" fmla="*/ 577 w 577"/>
                <a:gd name="T7" fmla="*/ 848 h 848"/>
                <a:gd name="T8" fmla="*/ 577 w 577"/>
                <a:gd name="T9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848">
                  <a:moveTo>
                    <a:pt x="577" y="0"/>
                  </a:moveTo>
                  <a:lnTo>
                    <a:pt x="0" y="0"/>
                  </a:lnTo>
                  <a:lnTo>
                    <a:pt x="310" y="848"/>
                  </a:lnTo>
                  <a:lnTo>
                    <a:pt x="577" y="848"/>
                  </a:lnTo>
                  <a:lnTo>
                    <a:pt x="577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>
                    <a:gamma/>
                    <a:shade val="32157"/>
                    <a:invGamma/>
                  </a:srgbClr>
                </a:gs>
                <a:gs pos="100000">
                  <a:srgbClr val="4D4D4D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Freeform 1593"/>
            <p:cNvSpPr>
              <a:spLocks/>
            </p:cNvSpPr>
            <p:nvPr/>
          </p:nvSpPr>
          <p:spPr bwMode="gray">
            <a:xfrm>
              <a:off x="289" y="1048"/>
              <a:ext cx="470" cy="633"/>
            </a:xfrm>
            <a:custGeom>
              <a:avLst/>
              <a:gdLst>
                <a:gd name="T0" fmla="*/ 0 w 529"/>
                <a:gd name="T1" fmla="*/ 713 h 713"/>
                <a:gd name="T2" fmla="*/ 529 w 529"/>
                <a:gd name="T3" fmla="*/ 713 h 713"/>
                <a:gd name="T4" fmla="*/ 0 w 529"/>
                <a:gd name="T5" fmla="*/ 0 h 713"/>
                <a:gd name="T6" fmla="*/ 0 w 529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9" h="713">
                  <a:moveTo>
                    <a:pt x="0" y="713"/>
                  </a:moveTo>
                  <a:lnTo>
                    <a:pt x="529" y="713"/>
                  </a:lnTo>
                  <a:lnTo>
                    <a:pt x="0" y="0"/>
                  </a:lnTo>
                  <a:lnTo>
                    <a:pt x="0" y="713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4D4D4D">
                    <a:gamma/>
                    <a:shade val="32157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Freeform 1594"/>
            <p:cNvSpPr>
              <a:spLocks/>
            </p:cNvSpPr>
            <p:nvPr/>
          </p:nvSpPr>
          <p:spPr bwMode="gray">
            <a:xfrm>
              <a:off x="289" y="928"/>
              <a:ext cx="776" cy="753"/>
            </a:xfrm>
            <a:custGeom>
              <a:avLst/>
              <a:gdLst>
                <a:gd name="T0" fmla="*/ 0 w 874"/>
                <a:gd name="T1" fmla="*/ 0 h 848"/>
                <a:gd name="T2" fmla="*/ 0 w 874"/>
                <a:gd name="T3" fmla="*/ 135 h 848"/>
                <a:gd name="T4" fmla="*/ 529 w 874"/>
                <a:gd name="T5" fmla="*/ 848 h 848"/>
                <a:gd name="T6" fmla="*/ 874 w 874"/>
                <a:gd name="T7" fmla="*/ 848 h 848"/>
                <a:gd name="T8" fmla="*/ 564 w 874"/>
                <a:gd name="T9" fmla="*/ 0 h 848"/>
                <a:gd name="T10" fmla="*/ 0 w 874"/>
                <a:gd name="T11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4" h="848">
                  <a:moveTo>
                    <a:pt x="0" y="0"/>
                  </a:moveTo>
                  <a:lnTo>
                    <a:pt x="0" y="135"/>
                  </a:lnTo>
                  <a:lnTo>
                    <a:pt x="529" y="848"/>
                  </a:lnTo>
                  <a:lnTo>
                    <a:pt x="874" y="848"/>
                  </a:lnTo>
                  <a:lnTo>
                    <a:pt x="5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0707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Freeform 1595"/>
            <p:cNvSpPr>
              <a:spLocks/>
            </p:cNvSpPr>
            <p:nvPr/>
          </p:nvSpPr>
          <p:spPr bwMode="gray">
            <a:xfrm>
              <a:off x="252" y="888"/>
              <a:ext cx="1088" cy="40"/>
            </a:xfrm>
            <a:custGeom>
              <a:avLst/>
              <a:gdLst>
                <a:gd name="T0" fmla="*/ 18 w 519"/>
                <a:gd name="T1" fmla="*/ 19 h 19"/>
                <a:gd name="T2" fmla="*/ 501 w 519"/>
                <a:gd name="T3" fmla="*/ 19 h 19"/>
                <a:gd name="T4" fmla="*/ 501 w 519"/>
                <a:gd name="T5" fmla="*/ 19 h 19"/>
                <a:gd name="T6" fmla="*/ 519 w 519"/>
                <a:gd name="T7" fmla="*/ 19 h 19"/>
                <a:gd name="T8" fmla="*/ 519 w 519"/>
                <a:gd name="T9" fmla="*/ 8 h 19"/>
                <a:gd name="T10" fmla="*/ 512 w 519"/>
                <a:gd name="T11" fmla="*/ 0 h 19"/>
                <a:gd name="T12" fmla="*/ 7 w 519"/>
                <a:gd name="T13" fmla="*/ 0 h 19"/>
                <a:gd name="T14" fmla="*/ 0 w 519"/>
                <a:gd name="T15" fmla="*/ 8 h 19"/>
                <a:gd name="T16" fmla="*/ 0 w 519"/>
                <a:gd name="T17" fmla="*/ 19 h 19"/>
                <a:gd name="T18" fmla="*/ 18 w 519"/>
                <a:gd name="T1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19">
                  <a:moveTo>
                    <a:pt x="18" y="19"/>
                  </a:moveTo>
                  <a:cubicBezTo>
                    <a:pt x="501" y="19"/>
                    <a:pt x="501" y="19"/>
                    <a:pt x="501" y="19"/>
                  </a:cubicBezTo>
                  <a:cubicBezTo>
                    <a:pt x="501" y="19"/>
                    <a:pt x="501" y="19"/>
                    <a:pt x="501" y="19"/>
                  </a:cubicBezTo>
                  <a:cubicBezTo>
                    <a:pt x="519" y="19"/>
                    <a:pt x="519" y="19"/>
                    <a:pt x="519" y="19"/>
                  </a:cubicBezTo>
                  <a:cubicBezTo>
                    <a:pt x="519" y="8"/>
                    <a:pt x="519" y="8"/>
                    <a:pt x="519" y="8"/>
                  </a:cubicBezTo>
                  <a:cubicBezTo>
                    <a:pt x="519" y="4"/>
                    <a:pt x="516" y="0"/>
                    <a:pt x="5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8" y="19"/>
                    <a:pt x="18" y="19"/>
                    <a:pt x="18" y="19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94949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Freeform 1596"/>
            <p:cNvSpPr>
              <a:spLocks/>
            </p:cNvSpPr>
            <p:nvPr/>
          </p:nvSpPr>
          <p:spPr bwMode="gray">
            <a:xfrm>
              <a:off x="591" y="1895"/>
              <a:ext cx="410" cy="34"/>
            </a:xfrm>
            <a:custGeom>
              <a:avLst/>
              <a:gdLst>
                <a:gd name="T0" fmla="*/ 0 w 195"/>
                <a:gd name="T1" fmla="*/ 0 h 16"/>
                <a:gd name="T2" fmla="*/ 0 w 195"/>
                <a:gd name="T3" fmla="*/ 10 h 16"/>
                <a:gd name="T4" fmla="*/ 4 w 195"/>
                <a:gd name="T5" fmla="*/ 16 h 16"/>
                <a:gd name="T6" fmla="*/ 191 w 195"/>
                <a:gd name="T7" fmla="*/ 16 h 16"/>
                <a:gd name="T8" fmla="*/ 195 w 195"/>
                <a:gd name="T9" fmla="*/ 10 h 16"/>
                <a:gd name="T10" fmla="*/ 195 w 195"/>
                <a:gd name="T11" fmla="*/ 0 h 16"/>
                <a:gd name="T12" fmla="*/ 0 w 19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6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2" y="16"/>
                    <a:pt x="4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3" y="16"/>
                    <a:pt x="195" y="13"/>
                    <a:pt x="195" y="10"/>
                  </a:cubicBezTo>
                  <a:cubicBezTo>
                    <a:pt x="195" y="0"/>
                    <a:pt x="195" y="0"/>
                    <a:pt x="195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949494"/>
                </a:gs>
                <a:gs pos="50000">
                  <a:srgbClr val="EAEAEA"/>
                </a:gs>
                <a:gs pos="100000">
                  <a:srgbClr val="949494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Rectangle 1597"/>
            <p:cNvSpPr>
              <a:spLocks noChangeArrowheads="1"/>
            </p:cNvSpPr>
            <p:nvPr/>
          </p:nvSpPr>
          <p:spPr bwMode="gray">
            <a:xfrm>
              <a:off x="1246" y="1709"/>
              <a:ext cx="52" cy="14"/>
            </a:xfrm>
            <a:prstGeom prst="rect">
              <a:avLst/>
            </a:pr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Rectangle 1598"/>
            <p:cNvSpPr>
              <a:spLocks noChangeArrowheads="1"/>
            </p:cNvSpPr>
            <p:nvPr/>
          </p:nvSpPr>
          <p:spPr bwMode="gray">
            <a:xfrm>
              <a:off x="289" y="928"/>
              <a:ext cx="1012" cy="753"/>
            </a:xfrm>
            <a:prstGeom prst="rect">
              <a:avLst/>
            </a:prstGeom>
            <a:noFill/>
            <a:ln w="12700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4D4D4D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72" name="Group 1653"/>
          <p:cNvGrpSpPr>
            <a:grpSpLocks/>
          </p:cNvGrpSpPr>
          <p:nvPr/>
        </p:nvGrpSpPr>
        <p:grpSpPr bwMode="auto">
          <a:xfrm>
            <a:off x="210344" y="2420939"/>
            <a:ext cx="1858963" cy="1389062"/>
            <a:chOff x="3058" y="2518"/>
            <a:chExt cx="1171" cy="875"/>
          </a:xfrm>
        </p:grpSpPr>
        <p:grpSp>
          <p:nvGrpSpPr>
            <p:cNvPr id="73" name="Group 1654"/>
            <p:cNvGrpSpPr>
              <a:grpSpLocks/>
            </p:cNvGrpSpPr>
            <p:nvPr/>
          </p:nvGrpSpPr>
          <p:grpSpPr bwMode="auto">
            <a:xfrm>
              <a:off x="3058" y="2518"/>
              <a:ext cx="1171" cy="875"/>
              <a:chOff x="4352" y="2518"/>
              <a:chExt cx="1171" cy="875"/>
            </a:xfrm>
          </p:grpSpPr>
          <p:sp>
            <p:nvSpPr>
              <p:cNvPr id="76" name="Freeform 1655"/>
              <p:cNvSpPr>
                <a:spLocks/>
              </p:cNvSpPr>
              <p:nvPr/>
            </p:nvSpPr>
            <p:spPr bwMode="gray">
              <a:xfrm>
                <a:off x="4352" y="3126"/>
                <a:ext cx="1171" cy="208"/>
              </a:xfrm>
              <a:custGeom>
                <a:avLst/>
                <a:gdLst>
                  <a:gd name="T0" fmla="*/ 543 w 543"/>
                  <a:gd name="T1" fmla="*/ 96 h 96"/>
                  <a:gd name="T2" fmla="*/ 543 w 543"/>
                  <a:gd name="T3" fmla="*/ 96 h 96"/>
                  <a:gd name="T4" fmla="*/ 541 w 543"/>
                  <a:gd name="T5" fmla="*/ 92 h 96"/>
                  <a:gd name="T6" fmla="*/ 460 w 543"/>
                  <a:gd name="T7" fmla="*/ 8 h 96"/>
                  <a:gd name="T8" fmla="*/ 443 w 543"/>
                  <a:gd name="T9" fmla="*/ 0 h 96"/>
                  <a:gd name="T10" fmla="*/ 100 w 543"/>
                  <a:gd name="T11" fmla="*/ 0 h 96"/>
                  <a:gd name="T12" fmla="*/ 84 w 543"/>
                  <a:gd name="T13" fmla="*/ 7 h 96"/>
                  <a:gd name="T14" fmla="*/ 3 w 543"/>
                  <a:gd name="T15" fmla="*/ 92 h 96"/>
                  <a:gd name="T16" fmla="*/ 0 w 543"/>
                  <a:gd name="T17" fmla="*/ 96 h 96"/>
                  <a:gd name="T18" fmla="*/ 0 w 543"/>
                  <a:gd name="T19" fmla="*/ 96 h 96"/>
                  <a:gd name="T20" fmla="*/ 543 w 543"/>
                  <a:gd name="T2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3" h="96">
                    <a:moveTo>
                      <a:pt x="543" y="96"/>
                    </a:moveTo>
                    <a:cubicBezTo>
                      <a:pt x="543" y="96"/>
                      <a:pt x="543" y="96"/>
                      <a:pt x="543" y="96"/>
                    </a:cubicBezTo>
                    <a:cubicBezTo>
                      <a:pt x="543" y="94"/>
                      <a:pt x="542" y="93"/>
                      <a:pt x="541" y="92"/>
                    </a:cubicBezTo>
                    <a:cubicBezTo>
                      <a:pt x="460" y="8"/>
                      <a:pt x="460" y="8"/>
                      <a:pt x="460" y="8"/>
                    </a:cubicBezTo>
                    <a:cubicBezTo>
                      <a:pt x="456" y="4"/>
                      <a:pt x="449" y="0"/>
                      <a:pt x="44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5" y="0"/>
                      <a:pt x="87" y="4"/>
                      <a:pt x="84" y="7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1" y="93"/>
                      <a:pt x="0" y="95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543" y="9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317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7" name="Freeform 1656"/>
              <p:cNvSpPr>
                <a:spLocks/>
              </p:cNvSpPr>
              <p:nvPr/>
            </p:nvSpPr>
            <p:spPr bwMode="gray">
              <a:xfrm>
                <a:off x="4545" y="2546"/>
                <a:ext cx="786" cy="573"/>
              </a:xfrm>
              <a:custGeom>
                <a:avLst/>
                <a:gdLst>
                  <a:gd name="T0" fmla="*/ 351 w 364"/>
                  <a:gd name="T1" fmla="*/ 0 h 265"/>
                  <a:gd name="T2" fmla="*/ 351 w 364"/>
                  <a:gd name="T3" fmla="*/ 242 h 265"/>
                  <a:gd name="T4" fmla="*/ 13 w 364"/>
                  <a:gd name="T5" fmla="*/ 242 h 265"/>
                  <a:gd name="T6" fmla="*/ 13 w 364"/>
                  <a:gd name="T7" fmla="*/ 0 h 265"/>
                  <a:gd name="T8" fmla="*/ 0 w 364"/>
                  <a:gd name="T9" fmla="*/ 0 h 265"/>
                  <a:gd name="T10" fmla="*/ 0 w 364"/>
                  <a:gd name="T11" fmla="*/ 259 h 265"/>
                  <a:gd name="T12" fmla="*/ 6 w 364"/>
                  <a:gd name="T13" fmla="*/ 265 h 265"/>
                  <a:gd name="T14" fmla="*/ 359 w 364"/>
                  <a:gd name="T15" fmla="*/ 265 h 265"/>
                  <a:gd name="T16" fmla="*/ 364 w 364"/>
                  <a:gd name="T17" fmla="*/ 259 h 265"/>
                  <a:gd name="T18" fmla="*/ 364 w 364"/>
                  <a:gd name="T19" fmla="*/ 0 h 265"/>
                  <a:gd name="T20" fmla="*/ 351 w 364"/>
                  <a:gd name="T2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65">
                    <a:moveTo>
                      <a:pt x="351" y="0"/>
                    </a:moveTo>
                    <a:cubicBezTo>
                      <a:pt x="351" y="242"/>
                      <a:pt x="351" y="242"/>
                      <a:pt x="351" y="242"/>
                    </a:cubicBezTo>
                    <a:cubicBezTo>
                      <a:pt x="13" y="242"/>
                      <a:pt x="13" y="242"/>
                      <a:pt x="13" y="24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62"/>
                      <a:pt x="3" y="265"/>
                      <a:pt x="6" y="265"/>
                    </a:cubicBezTo>
                    <a:cubicBezTo>
                      <a:pt x="359" y="265"/>
                      <a:pt x="359" y="265"/>
                      <a:pt x="359" y="265"/>
                    </a:cubicBezTo>
                    <a:cubicBezTo>
                      <a:pt x="362" y="265"/>
                      <a:pt x="364" y="262"/>
                      <a:pt x="364" y="259"/>
                    </a:cubicBezTo>
                    <a:cubicBezTo>
                      <a:pt x="364" y="0"/>
                      <a:pt x="364" y="0"/>
                      <a:pt x="364" y="0"/>
                    </a:cubicBezTo>
                    <a:lnTo>
                      <a:pt x="35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317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grpSp>
            <p:nvGrpSpPr>
              <p:cNvPr id="78" name="Group 1657"/>
              <p:cNvGrpSpPr>
                <a:grpSpLocks/>
              </p:cNvGrpSpPr>
              <p:nvPr/>
            </p:nvGrpSpPr>
            <p:grpSpPr bwMode="auto">
              <a:xfrm>
                <a:off x="4574" y="2546"/>
                <a:ext cx="730" cy="522"/>
                <a:chOff x="4574" y="2546"/>
                <a:chExt cx="730" cy="522"/>
              </a:xfrm>
            </p:grpSpPr>
            <p:sp>
              <p:nvSpPr>
                <p:cNvPr id="90" name="Freeform 1658"/>
                <p:cNvSpPr>
                  <a:spLocks/>
                </p:cNvSpPr>
                <p:nvPr/>
              </p:nvSpPr>
              <p:spPr bwMode="gray">
                <a:xfrm>
                  <a:off x="4935" y="2546"/>
                  <a:ext cx="369" cy="522"/>
                </a:xfrm>
                <a:custGeom>
                  <a:avLst/>
                  <a:gdLst>
                    <a:gd name="T0" fmla="*/ 404 w 404"/>
                    <a:gd name="T1" fmla="*/ 0 h 571"/>
                    <a:gd name="T2" fmla="*/ 0 w 404"/>
                    <a:gd name="T3" fmla="*/ 0 h 571"/>
                    <a:gd name="T4" fmla="*/ 217 w 404"/>
                    <a:gd name="T5" fmla="*/ 571 h 571"/>
                    <a:gd name="T6" fmla="*/ 404 w 404"/>
                    <a:gd name="T7" fmla="*/ 571 h 571"/>
                    <a:gd name="T8" fmla="*/ 404 w 404"/>
                    <a:gd name="T9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571">
                      <a:moveTo>
                        <a:pt x="404" y="0"/>
                      </a:moveTo>
                      <a:lnTo>
                        <a:pt x="0" y="0"/>
                      </a:lnTo>
                      <a:lnTo>
                        <a:pt x="217" y="571"/>
                      </a:lnTo>
                      <a:lnTo>
                        <a:pt x="404" y="571"/>
                      </a:lnTo>
                      <a:lnTo>
                        <a:pt x="40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D4D4D">
                        <a:gamma/>
                        <a:shade val="32157"/>
                        <a:invGamma/>
                      </a:srgbClr>
                    </a:gs>
                    <a:gs pos="100000">
                      <a:srgbClr val="4D4D4D"/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defTabSz="91435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Freeform 1659"/>
                <p:cNvSpPr>
                  <a:spLocks/>
                </p:cNvSpPr>
                <p:nvPr/>
              </p:nvSpPr>
              <p:spPr bwMode="gray">
                <a:xfrm>
                  <a:off x="4574" y="2627"/>
                  <a:ext cx="337" cy="441"/>
                </a:xfrm>
                <a:custGeom>
                  <a:avLst/>
                  <a:gdLst>
                    <a:gd name="T0" fmla="*/ 0 w 369"/>
                    <a:gd name="T1" fmla="*/ 482 h 482"/>
                    <a:gd name="T2" fmla="*/ 369 w 369"/>
                    <a:gd name="T3" fmla="*/ 482 h 482"/>
                    <a:gd name="T4" fmla="*/ 0 w 369"/>
                    <a:gd name="T5" fmla="*/ 0 h 482"/>
                    <a:gd name="T6" fmla="*/ 0 w 369"/>
                    <a:gd name="T7" fmla="*/ 482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9" h="482">
                      <a:moveTo>
                        <a:pt x="0" y="482"/>
                      </a:moveTo>
                      <a:lnTo>
                        <a:pt x="369" y="482"/>
                      </a:lnTo>
                      <a:lnTo>
                        <a:pt x="0" y="0"/>
                      </a:lnTo>
                      <a:lnTo>
                        <a:pt x="0" y="48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4D4D4D"/>
                    </a:gs>
                    <a:gs pos="100000">
                      <a:srgbClr val="4D4D4D">
                        <a:gamma/>
                        <a:shade val="32157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defTabSz="91435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Freeform 1660"/>
                <p:cNvSpPr>
                  <a:spLocks/>
                </p:cNvSpPr>
                <p:nvPr/>
              </p:nvSpPr>
              <p:spPr bwMode="gray">
                <a:xfrm>
                  <a:off x="4574" y="2546"/>
                  <a:ext cx="559" cy="522"/>
                </a:xfrm>
                <a:custGeom>
                  <a:avLst/>
                  <a:gdLst>
                    <a:gd name="T0" fmla="*/ 0 w 612"/>
                    <a:gd name="T1" fmla="*/ 0 h 571"/>
                    <a:gd name="T2" fmla="*/ 0 w 612"/>
                    <a:gd name="T3" fmla="*/ 89 h 571"/>
                    <a:gd name="T4" fmla="*/ 369 w 612"/>
                    <a:gd name="T5" fmla="*/ 571 h 571"/>
                    <a:gd name="T6" fmla="*/ 612 w 612"/>
                    <a:gd name="T7" fmla="*/ 571 h 571"/>
                    <a:gd name="T8" fmla="*/ 395 w 612"/>
                    <a:gd name="T9" fmla="*/ 0 h 571"/>
                    <a:gd name="T10" fmla="*/ 0 w 612"/>
                    <a:gd name="T11" fmla="*/ 0 h 5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2" h="571">
                      <a:moveTo>
                        <a:pt x="0" y="0"/>
                      </a:moveTo>
                      <a:lnTo>
                        <a:pt x="0" y="89"/>
                      </a:lnTo>
                      <a:lnTo>
                        <a:pt x="369" y="571"/>
                      </a:lnTo>
                      <a:lnTo>
                        <a:pt x="612" y="571"/>
                      </a:lnTo>
                      <a:lnTo>
                        <a:pt x="3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70707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algn="ctr" defTabSz="91435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kern="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79" name="Freeform 1661"/>
              <p:cNvSpPr>
                <a:spLocks/>
              </p:cNvSpPr>
              <p:nvPr/>
            </p:nvSpPr>
            <p:spPr bwMode="gray">
              <a:xfrm>
                <a:off x="4545" y="2518"/>
                <a:ext cx="786" cy="28"/>
              </a:xfrm>
              <a:custGeom>
                <a:avLst/>
                <a:gdLst>
                  <a:gd name="T0" fmla="*/ 13 w 364"/>
                  <a:gd name="T1" fmla="*/ 13 h 13"/>
                  <a:gd name="T2" fmla="*/ 351 w 364"/>
                  <a:gd name="T3" fmla="*/ 13 h 13"/>
                  <a:gd name="T4" fmla="*/ 351 w 364"/>
                  <a:gd name="T5" fmla="*/ 13 h 13"/>
                  <a:gd name="T6" fmla="*/ 364 w 364"/>
                  <a:gd name="T7" fmla="*/ 13 h 13"/>
                  <a:gd name="T8" fmla="*/ 364 w 364"/>
                  <a:gd name="T9" fmla="*/ 6 h 13"/>
                  <a:gd name="T10" fmla="*/ 359 w 364"/>
                  <a:gd name="T11" fmla="*/ 0 h 13"/>
                  <a:gd name="T12" fmla="*/ 6 w 364"/>
                  <a:gd name="T13" fmla="*/ 0 h 13"/>
                  <a:gd name="T14" fmla="*/ 0 w 364"/>
                  <a:gd name="T15" fmla="*/ 6 h 13"/>
                  <a:gd name="T16" fmla="*/ 0 w 364"/>
                  <a:gd name="T17" fmla="*/ 13 h 13"/>
                  <a:gd name="T18" fmla="*/ 13 w 364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4" h="13">
                    <a:moveTo>
                      <a:pt x="13" y="13"/>
                    </a:moveTo>
                    <a:cubicBezTo>
                      <a:pt x="351" y="13"/>
                      <a:pt x="351" y="13"/>
                      <a:pt x="351" y="13"/>
                    </a:cubicBezTo>
                    <a:cubicBezTo>
                      <a:pt x="351" y="13"/>
                      <a:pt x="351" y="13"/>
                      <a:pt x="351" y="13"/>
                    </a:cubicBezTo>
                    <a:cubicBezTo>
                      <a:pt x="364" y="13"/>
                      <a:pt x="364" y="13"/>
                      <a:pt x="364" y="13"/>
                    </a:cubicBezTo>
                    <a:cubicBezTo>
                      <a:pt x="364" y="6"/>
                      <a:pt x="364" y="6"/>
                      <a:pt x="364" y="6"/>
                    </a:cubicBezTo>
                    <a:cubicBezTo>
                      <a:pt x="364" y="3"/>
                      <a:pt x="362" y="0"/>
                      <a:pt x="35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13"/>
                      <a:pt x="13" y="13"/>
                      <a:pt x="13" y="1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DDDDD"/>
                  </a:gs>
                </a:gsLst>
                <a:lin ang="5400000" scaled="1"/>
              </a:gradFill>
              <a:ln w="317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0" name="Rectangle 1662"/>
              <p:cNvSpPr>
                <a:spLocks noChangeArrowheads="1"/>
              </p:cNvSpPr>
              <p:nvPr/>
            </p:nvSpPr>
            <p:spPr bwMode="gray">
              <a:xfrm>
                <a:off x="4943" y="2526"/>
                <a:ext cx="58" cy="11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1" name="Rectangle 1663"/>
              <p:cNvSpPr>
                <a:spLocks noChangeArrowheads="1"/>
              </p:cNvSpPr>
              <p:nvPr/>
            </p:nvSpPr>
            <p:spPr bwMode="gray">
              <a:xfrm>
                <a:off x="4877" y="2526"/>
                <a:ext cx="58" cy="11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" name="Rectangle 1664"/>
              <p:cNvSpPr>
                <a:spLocks noChangeArrowheads="1"/>
              </p:cNvSpPr>
              <p:nvPr/>
            </p:nvSpPr>
            <p:spPr bwMode="gray">
              <a:xfrm>
                <a:off x="5213" y="3096"/>
                <a:ext cx="91" cy="32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3" name="Rectangle 1665"/>
              <p:cNvSpPr>
                <a:spLocks noChangeArrowheads="1"/>
              </p:cNvSpPr>
              <p:nvPr/>
            </p:nvSpPr>
            <p:spPr bwMode="gray">
              <a:xfrm>
                <a:off x="4574" y="3096"/>
                <a:ext cx="90" cy="32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4" name="Rectangle 1666"/>
              <p:cNvSpPr>
                <a:spLocks noChangeArrowheads="1"/>
              </p:cNvSpPr>
              <p:nvPr/>
            </p:nvSpPr>
            <p:spPr bwMode="gray">
              <a:xfrm>
                <a:off x="4352" y="3334"/>
                <a:ext cx="1171" cy="21"/>
              </a:xfrm>
              <a:prstGeom prst="rect">
                <a:avLst/>
              </a:prstGeom>
              <a:gradFill rotWithShape="1">
                <a:gsLst>
                  <a:gs pos="0">
                    <a:srgbClr val="B2B2B2"/>
                  </a:gs>
                  <a:gs pos="50000">
                    <a:srgbClr val="DDDDDD"/>
                  </a:gs>
                  <a:gs pos="100000">
                    <a:srgbClr val="B2B2B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5" name="Freeform 1667"/>
              <p:cNvSpPr>
                <a:spLocks/>
              </p:cNvSpPr>
              <p:nvPr/>
            </p:nvSpPr>
            <p:spPr bwMode="gray">
              <a:xfrm>
                <a:off x="4352" y="3355"/>
                <a:ext cx="1171" cy="38"/>
              </a:xfrm>
              <a:custGeom>
                <a:avLst/>
                <a:gdLst>
                  <a:gd name="T0" fmla="*/ 0 w 543"/>
                  <a:gd name="T1" fmla="*/ 0 h 17"/>
                  <a:gd name="T2" fmla="*/ 0 w 543"/>
                  <a:gd name="T3" fmla="*/ 7 h 17"/>
                  <a:gd name="T4" fmla="*/ 13 w 543"/>
                  <a:gd name="T5" fmla="*/ 17 h 17"/>
                  <a:gd name="T6" fmla="*/ 531 w 543"/>
                  <a:gd name="T7" fmla="*/ 17 h 17"/>
                  <a:gd name="T8" fmla="*/ 543 w 543"/>
                  <a:gd name="T9" fmla="*/ 7 h 17"/>
                  <a:gd name="T10" fmla="*/ 543 w 543"/>
                  <a:gd name="T11" fmla="*/ 0 h 17"/>
                  <a:gd name="T12" fmla="*/ 0 w 543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1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13"/>
                      <a:pt x="6" y="17"/>
                      <a:pt x="13" y="17"/>
                    </a:cubicBezTo>
                    <a:cubicBezTo>
                      <a:pt x="531" y="17"/>
                      <a:pt x="531" y="17"/>
                      <a:pt x="531" y="17"/>
                    </a:cubicBezTo>
                    <a:cubicBezTo>
                      <a:pt x="537" y="17"/>
                      <a:pt x="543" y="13"/>
                      <a:pt x="543" y="7"/>
                    </a:cubicBezTo>
                    <a:cubicBezTo>
                      <a:pt x="543" y="0"/>
                      <a:pt x="543" y="0"/>
                      <a:pt x="5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50000">
                    <a:srgbClr val="FFFFFF"/>
                  </a:gs>
                  <a:gs pos="100000">
                    <a:srgbClr val="DDDDDD"/>
                  </a:gs>
                </a:gsLst>
                <a:lin ang="0" scaled="1"/>
              </a:gradFill>
              <a:ln w="317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6" name="Freeform 1668"/>
              <p:cNvSpPr>
                <a:spLocks/>
              </p:cNvSpPr>
              <p:nvPr/>
            </p:nvSpPr>
            <p:spPr bwMode="gray">
              <a:xfrm>
                <a:off x="4458" y="3139"/>
                <a:ext cx="960" cy="107"/>
              </a:xfrm>
              <a:custGeom>
                <a:avLst/>
                <a:gdLst>
                  <a:gd name="T0" fmla="*/ 405 w 445"/>
                  <a:gd name="T1" fmla="*/ 7 h 49"/>
                  <a:gd name="T2" fmla="*/ 389 w 445"/>
                  <a:gd name="T3" fmla="*/ 0 h 49"/>
                  <a:gd name="T4" fmla="*/ 57 w 445"/>
                  <a:gd name="T5" fmla="*/ 0 h 49"/>
                  <a:gd name="T6" fmla="*/ 41 w 445"/>
                  <a:gd name="T7" fmla="*/ 7 h 49"/>
                  <a:gd name="T8" fmla="*/ 0 w 445"/>
                  <a:gd name="T9" fmla="*/ 49 h 49"/>
                  <a:gd name="T10" fmla="*/ 445 w 445"/>
                  <a:gd name="T11" fmla="*/ 49 h 49"/>
                  <a:gd name="T12" fmla="*/ 405 w 445"/>
                  <a:gd name="T13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49">
                    <a:moveTo>
                      <a:pt x="405" y="7"/>
                    </a:moveTo>
                    <a:cubicBezTo>
                      <a:pt x="401" y="3"/>
                      <a:pt x="394" y="0"/>
                      <a:pt x="389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2" y="0"/>
                      <a:pt x="45" y="3"/>
                      <a:pt x="41" y="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445" y="49"/>
                      <a:pt x="445" y="49"/>
                      <a:pt x="445" y="49"/>
                    </a:cubicBezTo>
                    <a:lnTo>
                      <a:pt x="405" y="7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7" name="Freeform 1669"/>
              <p:cNvSpPr>
                <a:spLocks/>
              </p:cNvSpPr>
              <p:nvPr/>
            </p:nvSpPr>
            <p:spPr bwMode="gray">
              <a:xfrm>
                <a:off x="4829" y="3257"/>
                <a:ext cx="220" cy="61"/>
              </a:xfrm>
              <a:custGeom>
                <a:avLst/>
                <a:gdLst>
                  <a:gd name="T0" fmla="*/ 5 w 102"/>
                  <a:gd name="T1" fmla="*/ 29 h 29"/>
                  <a:gd name="T2" fmla="*/ 1 w 102"/>
                  <a:gd name="T3" fmla="*/ 23 h 29"/>
                  <a:gd name="T4" fmla="*/ 6 w 102"/>
                  <a:gd name="T5" fmla="*/ 6 h 29"/>
                  <a:gd name="T6" fmla="*/ 14 w 102"/>
                  <a:gd name="T7" fmla="*/ 0 h 29"/>
                  <a:gd name="T8" fmla="*/ 88 w 102"/>
                  <a:gd name="T9" fmla="*/ 0 h 29"/>
                  <a:gd name="T10" fmla="*/ 95 w 102"/>
                  <a:gd name="T11" fmla="*/ 6 h 29"/>
                  <a:gd name="T12" fmla="*/ 101 w 102"/>
                  <a:gd name="T13" fmla="*/ 23 h 29"/>
                  <a:gd name="T14" fmla="*/ 96 w 102"/>
                  <a:gd name="T15" fmla="*/ 29 h 29"/>
                  <a:gd name="T16" fmla="*/ 5 w 102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9">
                    <a:moveTo>
                      <a:pt x="5" y="29"/>
                    </a:moveTo>
                    <a:cubicBezTo>
                      <a:pt x="2" y="29"/>
                      <a:pt x="0" y="26"/>
                      <a:pt x="1" y="2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11" y="0"/>
                      <a:pt x="1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1" y="0"/>
                      <a:pt x="94" y="3"/>
                      <a:pt x="95" y="6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6"/>
                      <a:pt x="100" y="29"/>
                      <a:pt x="96" y="29"/>
                    </a:cubicBez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303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8" name="Freeform 1670"/>
              <p:cNvSpPr>
                <a:spLocks/>
              </p:cNvSpPr>
              <p:nvPr/>
            </p:nvSpPr>
            <p:spPr bwMode="gray">
              <a:xfrm>
                <a:off x="4829" y="3257"/>
                <a:ext cx="220" cy="61"/>
              </a:xfrm>
              <a:custGeom>
                <a:avLst/>
                <a:gdLst>
                  <a:gd name="T0" fmla="*/ 5 w 102"/>
                  <a:gd name="T1" fmla="*/ 29 h 29"/>
                  <a:gd name="T2" fmla="*/ 1 w 102"/>
                  <a:gd name="T3" fmla="*/ 23 h 29"/>
                  <a:gd name="T4" fmla="*/ 6 w 102"/>
                  <a:gd name="T5" fmla="*/ 6 h 29"/>
                  <a:gd name="T6" fmla="*/ 14 w 102"/>
                  <a:gd name="T7" fmla="*/ 0 h 29"/>
                  <a:gd name="T8" fmla="*/ 88 w 102"/>
                  <a:gd name="T9" fmla="*/ 0 h 29"/>
                  <a:gd name="T10" fmla="*/ 95 w 102"/>
                  <a:gd name="T11" fmla="*/ 6 h 29"/>
                  <a:gd name="T12" fmla="*/ 101 w 102"/>
                  <a:gd name="T13" fmla="*/ 23 h 29"/>
                  <a:gd name="T14" fmla="*/ 96 w 102"/>
                  <a:gd name="T15" fmla="*/ 29 h 29"/>
                  <a:gd name="T16" fmla="*/ 5 w 102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9">
                    <a:moveTo>
                      <a:pt x="5" y="29"/>
                    </a:moveTo>
                    <a:cubicBezTo>
                      <a:pt x="2" y="29"/>
                      <a:pt x="0" y="26"/>
                      <a:pt x="1" y="23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11" y="0"/>
                      <a:pt x="1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1" y="0"/>
                      <a:pt x="94" y="3"/>
                      <a:pt x="95" y="6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2" y="26"/>
                      <a:pt x="100" y="29"/>
                      <a:pt x="96" y="29"/>
                    </a:cubicBez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9" name="Rectangle 1671"/>
              <p:cNvSpPr>
                <a:spLocks noChangeArrowheads="1"/>
              </p:cNvSpPr>
              <p:nvPr/>
            </p:nvSpPr>
            <p:spPr bwMode="gray">
              <a:xfrm>
                <a:off x="4574" y="2546"/>
                <a:ext cx="729" cy="522"/>
              </a:xfrm>
              <a:prstGeom prst="rect">
                <a:avLst/>
              </a:prstGeom>
              <a:noFill/>
              <a:ln w="12700">
                <a:solidFill>
                  <a:srgbClr val="C0C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4D4D4D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kern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4" name="Freeform 1672"/>
            <p:cNvSpPr>
              <a:spLocks noEditPoints="1"/>
            </p:cNvSpPr>
            <p:nvPr/>
          </p:nvSpPr>
          <p:spPr bwMode="gray">
            <a:xfrm>
              <a:off x="3201" y="3150"/>
              <a:ext cx="885" cy="87"/>
            </a:xfrm>
            <a:custGeom>
              <a:avLst/>
              <a:gdLst>
                <a:gd name="T0" fmla="*/ 204 w 1272"/>
                <a:gd name="T1" fmla="*/ 1 h 125"/>
                <a:gd name="T2" fmla="*/ 275 w 1272"/>
                <a:gd name="T3" fmla="*/ 9 h 125"/>
                <a:gd name="T4" fmla="*/ 492 w 1272"/>
                <a:gd name="T5" fmla="*/ 1 h 125"/>
                <a:gd name="T6" fmla="*/ 497 w 1272"/>
                <a:gd name="T7" fmla="*/ 9 h 125"/>
                <a:gd name="T8" fmla="*/ 631 w 1272"/>
                <a:gd name="T9" fmla="*/ 1 h 125"/>
                <a:gd name="T10" fmla="*/ 769 w 1272"/>
                <a:gd name="T11" fmla="*/ 1 h 125"/>
                <a:gd name="T12" fmla="*/ 781 w 1272"/>
                <a:gd name="T13" fmla="*/ 9 h 125"/>
                <a:gd name="T14" fmla="*/ 993 w 1272"/>
                <a:gd name="T15" fmla="*/ 9 h 125"/>
                <a:gd name="T16" fmla="*/ 997 w 1272"/>
                <a:gd name="T17" fmla="*/ 1 h 125"/>
                <a:gd name="T18" fmla="*/ 1162 w 1272"/>
                <a:gd name="T19" fmla="*/ 9 h 125"/>
                <a:gd name="T20" fmla="*/ 166 w 1272"/>
                <a:gd name="T21" fmla="*/ 31 h 125"/>
                <a:gd name="T22" fmla="*/ 327 w 1272"/>
                <a:gd name="T23" fmla="*/ 11 h 125"/>
                <a:gd name="T24" fmla="*/ 400 w 1272"/>
                <a:gd name="T25" fmla="*/ 31 h 125"/>
                <a:gd name="T26" fmla="*/ 544 w 1272"/>
                <a:gd name="T27" fmla="*/ 11 h 125"/>
                <a:gd name="T28" fmla="*/ 549 w 1272"/>
                <a:gd name="T29" fmla="*/ 31 h 125"/>
                <a:gd name="T30" fmla="*/ 696 w 1272"/>
                <a:gd name="T31" fmla="*/ 31 h 125"/>
                <a:gd name="T32" fmla="*/ 833 w 1272"/>
                <a:gd name="T33" fmla="*/ 31 h 125"/>
                <a:gd name="T34" fmla="*/ 905 w 1272"/>
                <a:gd name="T35" fmla="*/ 12 h 125"/>
                <a:gd name="T36" fmla="*/ 1064 w 1272"/>
                <a:gd name="T37" fmla="*/ 31 h 125"/>
                <a:gd name="T38" fmla="*/ 1074 w 1272"/>
                <a:gd name="T39" fmla="*/ 31 h 125"/>
                <a:gd name="T40" fmla="*/ 272 w 1272"/>
                <a:gd name="T41" fmla="*/ 33 h 125"/>
                <a:gd name="T42" fmla="*/ 282 w 1272"/>
                <a:gd name="T43" fmla="*/ 33 h 125"/>
                <a:gd name="T44" fmla="*/ 427 w 1272"/>
                <a:gd name="T45" fmla="*/ 53 h 125"/>
                <a:gd name="T46" fmla="*/ 575 w 1272"/>
                <a:gd name="T47" fmla="*/ 33 h 125"/>
                <a:gd name="T48" fmla="*/ 581 w 1272"/>
                <a:gd name="T49" fmla="*/ 53 h 125"/>
                <a:gd name="T50" fmla="*/ 804 w 1272"/>
                <a:gd name="T51" fmla="*/ 53 h 125"/>
                <a:gd name="T52" fmla="*/ 881 w 1272"/>
                <a:gd name="T53" fmla="*/ 53 h 125"/>
                <a:gd name="T54" fmla="*/ 1040 w 1272"/>
                <a:gd name="T55" fmla="*/ 53 h 125"/>
                <a:gd name="T56" fmla="*/ 1050 w 1272"/>
                <a:gd name="T57" fmla="*/ 53 h 125"/>
                <a:gd name="T58" fmla="*/ 1132 w 1272"/>
                <a:gd name="T59" fmla="*/ 53 h 125"/>
                <a:gd name="T60" fmla="*/ 275 w 1272"/>
                <a:gd name="T61" fmla="*/ 55 h 125"/>
                <a:gd name="T62" fmla="*/ 343 w 1272"/>
                <a:gd name="T63" fmla="*/ 76 h 125"/>
                <a:gd name="T64" fmla="*/ 513 w 1272"/>
                <a:gd name="T65" fmla="*/ 55 h 125"/>
                <a:gd name="T66" fmla="*/ 518 w 1272"/>
                <a:gd name="T67" fmla="*/ 76 h 125"/>
                <a:gd name="T68" fmla="*/ 668 w 1272"/>
                <a:gd name="T69" fmla="*/ 55 h 125"/>
                <a:gd name="T70" fmla="*/ 756 w 1272"/>
                <a:gd name="T71" fmla="*/ 55 h 125"/>
                <a:gd name="T72" fmla="*/ 841 w 1272"/>
                <a:gd name="T73" fmla="*/ 76 h 125"/>
                <a:gd name="T74" fmla="*/ 1078 w 1272"/>
                <a:gd name="T75" fmla="*/ 75 h 125"/>
                <a:gd name="T76" fmla="*/ 1207 w 1272"/>
                <a:gd name="T77" fmla="*/ 55 h 125"/>
                <a:gd name="T78" fmla="*/ 221 w 1272"/>
                <a:gd name="T79" fmla="*/ 78 h 125"/>
                <a:gd name="T80" fmla="*/ 300 w 1272"/>
                <a:gd name="T81" fmla="*/ 99 h 125"/>
                <a:gd name="T82" fmla="*/ 461 w 1272"/>
                <a:gd name="T83" fmla="*/ 99 h 125"/>
                <a:gd name="T84" fmla="*/ 560 w 1272"/>
                <a:gd name="T85" fmla="*/ 78 h 125"/>
                <a:gd name="T86" fmla="*/ 641 w 1272"/>
                <a:gd name="T87" fmla="*/ 78 h 125"/>
                <a:gd name="T88" fmla="*/ 801 w 1272"/>
                <a:gd name="T89" fmla="*/ 99 h 125"/>
                <a:gd name="T90" fmla="*/ 957 w 1272"/>
                <a:gd name="T91" fmla="*/ 78 h 125"/>
                <a:gd name="T92" fmla="*/ 981 w 1272"/>
                <a:gd name="T93" fmla="*/ 98 h 125"/>
                <a:gd name="T94" fmla="*/ 20 w 1272"/>
                <a:gd name="T95" fmla="*/ 103 h 125"/>
                <a:gd name="T96" fmla="*/ 162 w 1272"/>
                <a:gd name="T97" fmla="*/ 125 h 125"/>
                <a:gd name="T98" fmla="*/ 173 w 1272"/>
                <a:gd name="T99" fmla="*/ 125 h 125"/>
                <a:gd name="T100" fmla="*/ 375 w 1272"/>
                <a:gd name="T101" fmla="*/ 124 h 125"/>
                <a:gd name="T102" fmla="*/ 908 w 1272"/>
                <a:gd name="T103" fmla="*/ 101 h 125"/>
                <a:gd name="T104" fmla="*/ 1010 w 1272"/>
                <a:gd name="T105" fmla="*/ 113 h 125"/>
                <a:gd name="T106" fmla="*/ 1095 w 1272"/>
                <a:gd name="T107" fmla="*/ 110 h 125"/>
                <a:gd name="T108" fmla="*/ 1097 w 1272"/>
                <a:gd name="T10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2" h="125">
                  <a:moveTo>
                    <a:pt x="195" y="1"/>
                  </a:moveTo>
                  <a:cubicBezTo>
                    <a:pt x="168" y="1"/>
                    <a:pt x="142" y="1"/>
                    <a:pt x="115" y="1"/>
                  </a:cubicBezTo>
                  <a:cubicBezTo>
                    <a:pt x="112" y="4"/>
                    <a:pt x="110" y="6"/>
                    <a:pt x="107" y="9"/>
                  </a:cubicBezTo>
                  <a:cubicBezTo>
                    <a:pt x="134" y="9"/>
                    <a:pt x="161" y="9"/>
                    <a:pt x="188" y="9"/>
                  </a:cubicBezTo>
                  <a:cubicBezTo>
                    <a:pt x="191" y="6"/>
                    <a:pt x="192" y="4"/>
                    <a:pt x="195" y="1"/>
                  </a:cubicBezTo>
                  <a:close/>
                  <a:moveTo>
                    <a:pt x="272" y="1"/>
                  </a:moveTo>
                  <a:cubicBezTo>
                    <a:pt x="249" y="1"/>
                    <a:pt x="226" y="1"/>
                    <a:pt x="204" y="1"/>
                  </a:cubicBezTo>
                  <a:cubicBezTo>
                    <a:pt x="201" y="4"/>
                    <a:pt x="199" y="6"/>
                    <a:pt x="197" y="9"/>
                  </a:cubicBezTo>
                  <a:cubicBezTo>
                    <a:pt x="221" y="9"/>
                    <a:pt x="242" y="9"/>
                    <a:pt x="266" y="9"/>
                  </a:cubicBezTo>
                  <a:cubicBezTo>
                    <a:pt x="268" y="6"/>
                    <a:pt x="269" y="4"/>
                    <a:pt x="272" y="1"/>
                  </a:cubicBezTo>
                  <a:close/>
                  <a:moveTo>
                    <a:pt x="342" y="9"/>
                  </a:moveTo>
                  <a:cubicBezTo>
                    <a:pt x="344" y="6"/>
                    <a:pt x="345" y="4"/>
                    <a:pt x="347" y="1"/>
                  </a:cubicBezTo>
                  <a:cubicBezTo>
                    <a:pt x="325" y="1"/>
                    <a:pt x="303" y="1"/>
                    <a:pt x="281" y="1"/>
                  </a:cubicBezTo>
                  <a:cubicBezTo>
                    <a:pt x="279" y="4"/>
                    <a:pt x="278" y="6"/>
                    <a:pt x="275" y="9"/>
                  </a:cubicBezTo>
                  <a:cubicBezTo>
                    <a:pt x="298" y="9"/>
                    <a:pt x="319" y="9"/>
                    <a:pt x="342" y="9"/>
                  </a:cubicBezTo>
                  <a:close/>
                  <a:moveTo>
                    <a:pt x="420" y="1"/>
                  </a:moveTo>
                  <a:cubicBezTo>
                    <a:pt x="399" y="1"/>
                    <a:pt x="378" y="1"/>
                    <a:pt x="357" y="1"/>
                  </a:cubicBezTo>
                  <a:cubicBezTo>
                    <a:pt x="355" y="4"/>
                    <a:pt x="354" y="6"/>
                    <a:pt x="352" y="9"/>
                  </a:cubicBezTo>
                  <a:cubicBezTo>
                    <a:pt x="374" y="9"/>
                    <a:pt x="394" y="9"/>
                    <a:pt x="417" y="9"/>
                  </a:cubicBezTo>
                  <a:cubicBezTo>
                    <a:pt x="418" y="6"/>
                    <a:pt x="419" y="4"/>
                    <a:pt x="420" y="1"/>
                  </a:cubicBezTo>
                  <a:close/>
                  <a:moveTo>
                    <a:pt x="492" y="1"/>
                  </a:moveTo>
                  <a:cubicBezTo>
                    <a:pt x="471" y="1"/>
                    <a:pt x="450" y="1"/>
                    <a:pt x="430" y="1"/>
                  </a:cubicBezTo>
                  <a:cubicBezTo>
                    <a:pt x="428" y="4"/>
                    <a:pt x="427" y="6"/>
                    <a:pt x="426" y="9"/>
                  </a:cubicBezTo>
                  <a:cubicBezTo>
                    <a:pt x="448" y="9"/>
                    <a:pt x="467" y="9"/>
                    <a:pt x="489" y="9"/>
                  </a:cubicBezTo>
                  <a:cubicBezTo>
                    <a:pt x="490" y="6"/>
                    <a:pt x="491" y="4"/>
                    <a:pt x="492" y="1"/>
                  </a:cubicBezTo>
                  <a:close/>
                  <a:moveTo>
                    <a:pt x="561" y="1"/>
                  </a:moveTo>
                  <a:cubicBezTo>
                    <a:pt x="540" y="1"/>
                    <a:pt x="520" y="1"/>
                    <a:pt x="500" y="1"/>
                  </a:cubicBezTo>
                  <a:cubicBezTo>
                    <a:pt x="499" y="4"/>
                    <a:pt x="498" y="6"/>
                    <a:pt x="497" y="9"/>
                  </a:cubicBezTo>
                  <a:cubicBezTo>
                    <a:pt x="519" y="9"/>
                    <a:pt x="538" y="9"/>
                    <a:pt x="559" y="9"/>
                  </a:cubicBezTo>
                  <a:cubicBezTo>
                    <a:pt x="560" y="6"/>
                    <a:pt x="560" y="4"/>
                    <a:pt x="561" y="1"/>
                  </a:cubicBezTo>
                  <a:close/>
                  <a:moveTo>
                    <a:pt x="631" y="1"/>
                  </a:moveTo>
                  <a:cubicBezTo>
                    <a:pt x="611" y="1"/>
                    <a:pt x="590" y="1"/>
                    <a:pt x="570" y="1"/>
                  </a:cubicBezTo>
                  <a:cubicBezTo>
                    <a:pt x="570" y="4"/>
                    <a:pt x="570" y="6"/>
                    <a:pt x="569" y="9"/>
                  </a:cubicBezTo>
                  <a:cubicBezTo>
                    <a:pt x="591" y="9"/>
                    <a:pt x="610" y="9"/>
                    <a:pt x="631" y="9"/>
                  </a:cubicBezTo>
                  <a:cubicBezTo>
                    <a:pt x="631" y="6"/>
                    <a:pt x="631" y="4"/>
                    <a:pt x="631" y="1"/>
                  </a:cubicBezTo>
                  <a:close/>
                  <a:moveTo>
                    <a:pt x="701" y="9"/>
                  </a:moveTo>
                  <a:cubicBezTo>
                    <a:pt x="701" y="6"/>
                    <a:pt x="700" y="4"/>
                    <a:pt x="699" y="1"/>
                  </a:cubicBezTo>
                  <a:cubicBezTo>
                    <a:pt x="678" y="1"/>
                    <a:pt x="660" y="1"/>
                    <a:pt x="639" y="1"/>
                  </a:cubicBezTo>
                  <a:cubicBezTo>
                    <a:pt x="639" y="4"/>
                    <a:pt x="639" y="6"/>
                    <a:pt x="639" y="9"/>
                  </a:cubicBezTo>
                  <a:cubicBezTo>
                    <a:pt x="661" y="9"/>
                    <a:pt x="680" y="9"/>
                    <a:pt x="701" y="9"/>
                  </a:cubicBezTo>
                  <a:close/>
                  <a:moveTo>
                    <a:pt x="772" y="9"/>
                  </a:moveTo>
                  <a:cubicBezTo>
                    <a:pt x="771" y="6"/>
                    <a:pt x="770" y="4"/>
                    <a:pt x="769" y="1"/>
                  </a:cubicBezTo>
                  <a:cubicBezTo>
                    <a:pt x="748" y="1"/>
                    <a:pt x="729" y="1"/>
                    <a:pt x="708" y="1"/>
                  </a:cubicBezTo>
                  <a:cubicBezTo>
                    <a:pt x="708" y="4"/>
                    <a:pt x="709" y="6"/>
                    <a:pt x="710" y="9"/>
                  </a:cubicBezTo>
                  <a:cubicBezTo>
                    <a:pt x="731" y="9"/>
                    <a:pt x="750" y="9"/>
                    <a:pt x="772" y="9"/>
                  </a:cubicBezTo>
                  <a:close/>
                  <a:moveTo>
                    <a:pt x="844" y="9"/>
                  </a:moveTo>
                  <a:cubicBezTo>
                    <a:pt x="843" y="6"/>
                    <a:pt x="842" y="4"/>
                    <a:pt x="840" y="1"/>
                  </a:cubicBezTo>
                  <a:cubicBezTo>
                    <a:pt x="818" y="1"/>
                    <a:pt x="799" y="1"/>
                    <a:pt x="778" y="1"/>
                  </a:cubicBezTo>
                  <a:cubicBezTo>
                    <a:pt x="779" y="4"/>
                    <a:pt x="780" y="6"/>
                    <a:pt x="781" y="9"/>
                  </a:cubicBezTo>
                  <a:cubicBezTo>
                    <a:pt x="803" y="9"/>
                    <a:pt x="822" y="9"/>
                    <a:pt x="844" y="9"/>
                  </a:cubicBezTo>
                  <a:close/>
                  <a:moveTo>
                    <a:pt x="917" y="9"/>
                  </a:moveTo>
                  <a:cubicBezTo>
                    <a:pt x="915" y="6"/>
                    <a:pt x="914" y="4"/>
                    <a:pt x="911" y="1"/>
                  </a:cubicBezTo>
                  <a:cubicBezTo>
                    <a:pt x="889" y="1"/>
                    <a:pt x="870" y="1"/>
                    <a:pt x="848" y="1"/>
                  </a:cubicBezTo>
                  <a:cubicBezTo>
                    <a:pt x="850" y="4"/>
                    <a:pt x="851" y="6"/>
                    <a:pt x="852" y="9"/>
                  </a:cubicBezTo>
                  <a:cubicBezTo>
                    <a:pt x="875" y="9"/>
                    <a:pt x="895" y="9"/>
                    <a:pt x="917" y="9"/>
                  </a:cubicBezTo>
                  <a:close/>
                  <a:moveTo>
                    <a:pt x="993" y="9"/>
                  </a:moveTo>
                  <a:cubicBezTo>
                    <a:pt x="991" y="6"/>
                    <a:pt x="989" y="4"/>
                    <a:pt x="987" y="1"/>
                  </a:cubicBezTo>
                  <a:cubicBezTo>
                    <a:pt x="964" y="1"/>
                    <a:pt x="944" y="1"/>
                    <a:pt x="921" y="1"/>
                  </a:cubicBezTo>
                  <a:cubicBezTo>
                    <a:pt x="923" y="4"/>
                    <a:pt x="924" y="6"/>
                    <a:pt x="927" y="9"/>
                  </a:cubicBezTo>
                  <a:cubicBezTo>
                    <a:pt x="950" y="9"/>
                    <a:pt x="970" y="9"/>
                    <a:pt x="993" y="9"/>
                  </a:cubicBezTo>
                  <a:close/>
                  <a:moveTo>
                    <a:pt x="1073" y="9"/>
                  </a:moveTo>
                  <a:cubicBezTo>
                    <a:pt x="1070" y="6"/>
                    <a:pt x="1068" y="4"/>
                    <a:pt x="1065" y="0"/>
                  </a:cubicBezTo>
                  <a:cubicBezTo>
                    <a:pt x="1041" y="0"/>
                    <a:pt x="1020" y="0"/>
                    <a:pt x="997" y="1"/>
                  </a:cubicBezTo>
                  <a:cubicBezTo>
                    <a:pt x="1000" y="4"/>
                    <a:pt x="1001" y="6"/>
                    <a:pt x="1004" y="9"/>
                  </a:cubicBezTo>
                  <a:cubicBezTo>
                    <a:pt x="1028" y="9"/>
                    <a:pt x="1049" y="9"/>
                    <a:pt x="1073" y="9"/>
                  </a:cubicBezTo>
                  <a:close/>
                  <a:moveTo>
                    <a:pt x="1162" y="9"/>
                  </a:moveTo>
                  <a:cubicBezTo>
                    <a:pt x="1159" y="6"/>
                    <a:pt x="1157" y="4"/>
                    <a:pt x="1154" y="0"/>
                  </a:cubicBezTo>
                  <a:cubicBezTo>
                    <a:pt x="1127" y="0"/>
                    <a:pt x="1101" y="0"/>
                    <a:pt x="1075" y="0"/>
                  </a:cubicBezTo>
                  <a:cubicBezTo>
                    <a:pt x="1078" y="4"/>
                    <a:pt x="1079" y="6"/>
                    <a:pt x="1083" y="9"/>
                  </a:cubicBezTo>
                  <a:cubicBezTo>
                    <a:pt x="1109" y="9"/>
                    <a:pt x="1136" y="9"/>
                    <a:pt x="1162" y="9"/>
                  </a:cubicBezTo>
                  <a:close/>
                  <a:moveTo>
                    <a:pt x="157" y="31"/>
                  </a:moveTo>
                  <a:cubicBezTo>
                    <a:pt x="164" y="23"/>
                    <a:pt x="167" y="19"/>
                    <a:pt x="174" y="11"/>
                  </a:cubicBezTo>
                  <a:cubicBezTo>
                    <a:pt x="150" y="11"/>
                    <a:pt x="129" y="11"/>
                    <a:pt x="105" y="11"/>
                  </a:cubicBezTo>
                  <a:cubicBezTo>
                    <a:pt x="98" y="19"/>
                    <a:pt x="95" y="23"/>
                    <a:pt x="87" y="31"/>
                  </a:cubicBezTo>
                  <a:cubicBezTo>
                    <a:pt x="111" y="31"/>
                    <a:pt x="133" y="31"/>
                    <a:pt x="157" y="31"/>
                  </a:cubicBezTo>
                  <a:close/>
                  <a:moveTo>
                    <a:pt x="182" y="11"/>
                  </a:moveTo>
                  <a:cubicBezTo>
                    <a:pt x="176" y="19"/>
                    <a:pt x="173" y="23"/>
                    <a:pt x="166" y="31"/>
                  </a:cubicBezTo>
                  <a:cubicBezTo>
                    <a:pt x="190" y="31"/>
                    <a:pt x="212" y="31"/>
                    <a:pt x="236" y="31"/>
                  </a:cubicBezTo>
                  <a:cubicBezTo>
                    <a:pt x="242" y="23"/>
                    <a:pt x="245" y="19"/>
                    <a:pt x="251" y="11"/>
                  </a:cubicBezTo>
                  <a:cubicBezTo>
                    <a:pt x="227" y="11"/>
                    <a:pt x="206" y="11"/>
                    <a:pt x="182" y="11"/>
                  </a:cubicBezTo>
                  <a:close/>
                  <a:moveTo>
                    <a:pt x="260" y="11"/>
                  </a:moveTo>
                  <a:cubicBezTo>
                    <a:pt x="255" y="19"/>
                    <a:pt x="252" y="23"/>
                    <a:pt x="246" y="31"/>
                  </a:cubicBezTo>
                  <a:cubicBezTo>
                    <a:pt x="269" y="31"/>
                    <a:pt x="290" y="31"/>
                    <a:pt x="314" y="31"/>
                  </a:cubicBezTo>
                  <a:cubicBezTo>
                    <a:pt x="319" y="23"/>
                    <a:pt x="322" y="19"/>
                    <a:pt x="327" y="11"/>
                  </a:cubicBezTo>
                  <a:cubicBezTo>
                    <a:pt x="304" y="11"/>
                    <a:pt x="283" y="11"/>
                    <a:pt x="260" y="11"/>
                  </a:cubicBezTo>
                  <a:close/>
                  <a:moveTo>
                    <a:pt x="401" y="11"/>
                  </a:moveTo>
                  <a:cubicBezTo>
                    <a:pt x="379" y="11"/>
                    <a:pt x="359" y="11"/>
                    <a:pt x="337" y="11"/>
                  </a:cubicBezTo>
                  <a:cubicBezTo>
                    <a:pt x="332" y="19"/>
                    <a:pt x="329" y="23"/>
                    <a:pt x="324" y="31"/>
                  </a:cubicBezTo>
                  <a:cubicBezTo>
                    <a:pt x="347" y="31"/>
                    <a:pt x="368" y="31"/>
                    <a:pt x="391" y="31"/>
                  </a:cubicBezTo>
                  <a:cubicBezTo>
                    <a:pt x="395" y="23"/>
                    <a:pt x="397" y="19"/>
                    <a:pt x="401" y="11"/>
                  </a:cubicBezTo>
                  <a:close/>
                  <a:moveTo>
                    <a:pt x="400" y="31"/>
                  </a:moveTo>
                  <a:cubicBezTo>
                    <a:pt x="423" y="31"/>
                    <a:pt x="443" y="31"/>
                    <a:pt x="466" y="31"/>
                  </a:cubicBezTo>
                  <a:cubicBezTo>
                    <a:pt x="469" y="23"/>
                    <a:pt x="470" y="19"/>
                    <a:pt x="473" y="11"/>
                  </a:cubicBezTo>
                  <a:cubicBezTo>
                    <a:pt x="451" y="11"/>
                    <a:pt x="432" y="11"/>
                    <a:pt x="410" y="11"/>
                  </a:cubicBezTo>
                  <a:cubicBezTo>
                    <a:pt x="406" y="19"/>
                    <a:pt x="404" y="23"/>
                    <a:pt x="400" y="31"/>
                  </a:cubicBezTo>
                  <a:close/>
                  <a:moveTo>
                    <a:pt x="475" y="31"/>
                  </a:moveTo>
                  <a:cubicBezTo>
                    <a:pt x="498" y="31"/>
                    <a:pt x="518" y="31"/>
                    <a:pt x="540" y="31"/>
                  </a:cubicBezTo>
                  <a:cubicBezTo>
                    <a:pt x="542" y="23"/>
                    <a:pt x="542" y="19"/>
                    <a:pt x="544" y="11"/>
                  </a:cubicBezTo>
                  <a:cubicBezTo>
                    <a:pt x="522" y="11"/>
                    <a:pt x="503" y="11"/>
                    <a:pt x="482" y="11"/>
                  </a:cubicBezTo>
                  <a:cubicBezTo>
                    <a:pt x="479" y="19"/>
                    <a:pt x="478" y="23"/>
                    <a:pt x="475" y="31"/>
                  </a:cubicBezTo>
                  <a:close/>
                  <a:moveTo>
                    <a:pt x="549" y="31"/>
                  </a:moveTo>
                  <a:cubicBezTo>
                    <a:pt x="571" y="31"/>
                    <a:pt x="591" y="31"/>
                    <a:pt x="613" y="31"/>
                  </a:cubicBezTo>
                  <a:cubicBezTo>
                    <a:pt x="613" y="23"/>
                    <a:pt x="613" y="19"/>
                    <a:pt x="613" y="11"/>
                  </a:cubicBezTo>
                  <a:cubicBezTo>
                    <a:pt x="592" y="11"/>
                    <a:pt x="573" y="11"/>
                    <a:pt x="552" y="11"/>
                  </a:cubicBezTo>
                  <a:cubicBezTo>
                    <a:pt x="551" y="19"/>
                    <a:pt x="550" y="23"/>
                    <a:pt x="549" y="31"/>
                  </a:cubicBezTo>
                  <a:close/>
                  <a:moveTo>
                    <a:pt x="622" y="11"/>
                  </a:moveTo>
                  <a:cubicBezTo>
                    <a:pt x="622" y="19"/>
                    <a:pt x="622" y="23"/>
                    <a:pt x="622" y="31"/>
                  </a:cubicBezTo>
                  <a:cubicBezTo>
                    <a:pt x="644" y="31"/>
                    <a:pt x="664" y="31"/>
                    <a:pt x="686" y="31"/>
                  </a:cubicBezTo>
                  <a:cubicBezTo>
                    <a:pt x="685" y="23"/>
                    <a:pt x="685" y="19"/>
                    <a:pt x="683" y="11"/>
                  </a:cubicBezTo>
                  <a:cubicBezTo>
                    <a:pt x="662" y="11"/>
                    <a:pt x="643" y="11"/>
                    <a:pt x="622" y="11"/>
                  </a:cubicBezTo>
                  <a:close/>
                  <a:moveTo>
                    <a:pt x="693" y="11"/>
                  </a:moveTo>
                  <a:cubicBezTo>
                    <a:pt x="694" y="19"/>
                    <a:pt x="695" y="23"/>
                    <a:pt x="696" y="31"/>
                  </a:cubicBezTo>
                  <a:cubicBezTo>
                    <a:pt x="718" y="31"/>
                    <a:pt x="738" y="31"/>
                    <a:pt x="761" y="31"/>
                  </a:cubicBezTo>
                  <a:cubicBezTo>
                    <a:pt x="758" y="23"/>
                    <a:pt x="757" y="19"/>
                    <a:pt x="754" y="11"/>
                  </a:cubicBezTo>
                  <a:cubicBezTo>
                    <a:pt x="733" y="11"/>
                    <a:pt x="714" y="11"/>
                    <a:pt x="693" y="11"/>
                  </a:cubicBezTo>
                  <a:close/>
                  <a:moveTo>
                    <a:pt x="824" y="12"/>
                  </a:moveTo>
                  <a:cubicBezTo>
                    <a:pt x="802" y="11"/>
                    <a:pt x="783" y="11"/>
                    <a:pt x="762" y="11"/>
                  </a:cubicBezTo>
                  <a:cubicBezTo>
                    <a:pt x="764" y="19"/>
                    <a:pt x="766" y="23"/>
                    <a:pt x="768" y="31"/>
                  </a:cubicBezTo>
                  <a:cubicBezTo>
                    <a:pt x="791" y="31"/>
                    <a:pt x="811" y="31"/>
                    <a:pt x="833" y="31"/>
                  </a:cubicBezTo>
                  <a:cubicBezTo>
                    <a:pt x="830" y="23"/>
                    <a:pt x="828" y="19"/>
                    <a:pt x="824" y="12"/>
                  </a:cubicBezTo>
                  <a:close/>
                  <a:moveTo>
                    <a:pt x="833" y="12"/>
                  </a:moveTo>
                  <a:cubicBezTo>
                    <a:pt x="837" y="19"/>
                    <a:pt x="839" y="23"/>
                    <a:pt x="843" y="31"/>
                  </a:cubicBezTo>
                  <a:cubicBezTo>
                    <a:pt x="866" y="31"/>
                    <a:pt x="886" y="31"/>
                    <a:pt x="909" y="31"/>
                  </a:cubicBezTo>
                  <a:cubicBezTo>
                    <a:pt x="904" y="23"/>
                    <a:pt x="902" y="19"/>
                    <a:pt x="897" y="12"/>
                  </a:cubicBezTo>
                  <a:cubicBezTo>
                    <a:pt x="875" y="12"/>
                    <a:pt x="855" y="12"/>
                    <a:pt x="833" y="12"/>
                  </a:cubicBezTo>
                  <a:close/>
                  <a:moveTo>
                    <a:pt x="905" y="12"/>
                  </a:moveTo>
                  <a:cubicBezTo>
                    <a:pt x="910" y="19"/>
                    <a:pt x="913" y="23"/>
                    <a:pt x="918" y="31"/>
                  </a:cubicBezTo>
                  <a:cubicBezTo>
                    <a:pt x="941" y="31"/>
                    <a:pt x="962" y="31"/>
                    <a:pt x="985" y="31"/>
                  </a:cubicBezTo>
                  <a:cubicBezTo>
                    <a:pt x="979" y="23"/>
                    <a:pt x="977" y="19"/>
                    <a:pt x="971" y="12"/>
                  </a:cubicBezTo>
                  <a:cubicBezTo>
                    <a:pt x="948" y="12"/>
                    <a:pt x="928" y="12"/>
                    <a:pt x="905" y="12"/>
                  </a:cubicBezTo>
                  <a:close/>
                  <a:moveTo>
                    <a:pt x="980" y="12"/>
                  </a:moveTo>
                  <a:cubicBezTo>
                    <a:pt x="986" y="19"/>
                    <a:pt x="989" y="23"/>
                    <a:pt x="995" y="31"/>
                  </a:cubicBezTo>
                  <a:cubicBezTo>
                    <a:pt x="1019" y="31"/>
                    <a:pt x="1040" y="31"/>
                    <a:pt x="1064" y="31"/>
                  </a:cubicBezTo>
                  <a:cubicBezTo>
                    <a:pt x="1057" y="23"/>
                    <a:pt x="1054" y="19"/>
                    <a:pt x="1047" y="12"/>
                  </a:cubicBezTo>
                  <a:cubicBezTo>
                    <a:pt x="1024" y="12"/>
                    <a:pt x="1003" y="12"/>
                    <a:pt x="980" y="12"/>
                  </a:cubicBezTo>
                  <a:close/>
                  <a:moveTo>
                    <a:pt x="1074" y="31"/>
                  </a:moveTo>
                  <a:cubicBezTo>
                    <a:pt x="1110" y="31"/>
                    <a:pt x="1147" y="31"/>
                    <a:pt x="1184" y="31"/>
                  </a:cubicBezTo>
                  <a:cubicBezTo>
                    <a:pt x="1176" y="23"/>
                    <a:pt x="1172" y="19"/>
                    <a:pt x="1165" y="12"/>
                  </a:cubicBezTo>
                  <a:cubicBezTo>
                    <a:pt x="1129" y="12"/>
                    <a:pt x="1093" y="12"/>
                    <a:pt x="1057" y="12"/>
                  </a:cubicBezTo>
                  <a:cubicBezTo>
                    <a:pt x="1063" y="19"/>
                    <a:pt x="1067" y="23"/>
                    <a:pt x="1074" y="31"/>
                  </a:cubicBezTo>
                  <a:close/>
                  <a:moveTo>
                    <a:pt x="194" y="32"/>
                  </a:moveTo>
                  <a:cubicBezTo>
                    <a:pt x="158" y="32"/>
                    <a:pt x="122" y="32"/>
                    <a:pt x="86" y="32"/>
                  </a:cubicBezTo>
                  <a:cubicBezTo>
                    <a:pt x="78" y="40"/>
                    <a:pt x="74" y="45"/>
                    <a:pt x="67" y="53"/>
                  </a:cubicBezTo>
                  <a:cubicBezTo>
                    <a:pt x="103" y="53"/>
                    <a:pt x="140" y="53"/>
                    <a:pt x="177" y="53"/>
                  </a:cubicBezTo>
                  <a:cubicBezTo>
                    <a:pt x="184" y="45"/>
                    <a:pt x="187" y="40"/>
                    <a:pt x="194" y="32"/>
                  </a:cubicBezTo>
                  <a:close/>
                  <a:moveTo>
                    <a:pt x="257" y="53"/>
                  </a:moveTo>
                  <a:cubicBezTo>
                    <a:pt x="263" y="45"/>
                    <a:pt x="266" y="41"/>
                    <a:pt x="272" y="33"/>
                  </a:cubicBezTo>
                  <a:cubicBezTo>
                    <a:pt x="248" y="33"/>
                    <a:pt x="227" y="33"/>
                    <a:pt x="203" y="33"/>
                  </a:cubicBezTo>
                  <a:cubicBezTo>
                    <a:pt x="196" y="41"/>
                    <a:pt x="193" y="45"/>
                    <a:pt x="186" y="53"/>
                  </a:cubicBezTo>
                  <a:cubicBezTo>
                    <a:pt x="211" y="53"/>
                    <a:pt x="233" y="53"/>
                    <a:pt x="257" y="53"/>
                  </a:cubicBezTo>
                  <a:close/>
                  <a:moveTo>
                    <a:pt x="267" y="53"/>
                  </a:moveTo>
                  <a:cubicBezTo>
                    <a:pt x="292" y="53"/>
                    <a:pt x="313" y="53"/>
                    <a:pt x="337" y="53"/>
                  </a:cubicBezTo>
                  <a:cubicBezTo>
                    <a:pt x="342" y="45"/>
                    <a:pt x="345" y="41"/>
                    <a:pt x="350" y="33"/>
                  </a:cubicBezTo>
                  <a:cubicBezTo>
                    <a:pt x="326" y="33"/>
                    <a:pt x="305" y="33"/>
                    <a:pt x="282" y="33"/>
                  </a:cubicBezTo>
                  <a:cubicBezTo>
                    <a:pt x="276" y="41"/>
                    <a:pt x="273" y="45"/>
                    <a:pt x="267" y="53"/>
                  </a:cubicBezTo>
                  <a:close/>
                  <a:moveTo>
                    <a:pt x="426" y="33"/>
                  </a:moveTo>
                  <a:cubicBezTo>
                    <a:pt x="403" y="33"/>
                    <a:pt x="383" y="33"/>
                    <a:pt x="360" y="33"/>
                  </a:cubicBezTo>
                  <a:cubicBezTo>
                    <a:pt x="355" y="41"/>
                    <a:pt x="353" y="45"/>
                    <a:pt x="348" y="53"/>
                  </a:cubicBezTo>
                  <a:cubicBezTo>
                    <a:pt x="372" y="53"/>
                    <a:pt x="393" y="53"/>
                    <a:pt x="417" y="53"/>
                  </a:cubicBezTo>
                  <a:cubicBezTo>
                    <a:pt x="421" y="45"/>
                    <a:pt x="422" y="41"/>
                    <a:pt x="426" y="33"/>
                  </a:cubicBezTo>
                  <a:close/>
                  <a:moveTo>
                    <a:pt x="427" y="53"/>
                  </a:moveTo>
                  <a:cubicBezTo>
                    <a:pt x="450" y="53"/>
                    <a:pt x="471" y="53"/>
                    <a:pt x="495" y="53"/>
                  </a:cubicBezTo>
                  <a:cubicBezTo>
                    <a:pt x="497" y="45"/>
                    <a:pt x="498" y="41"/>
                    <a:pt x="501" y="33"/>
                  </a:cubicBezTo>
                  <a:cubicBezTo>
                    <a:pt x="478" y="33"/>
                    <a:pt x="458" y="33"/>
                    <a:pt x="435" y="33"/>
                  </a:cubicBezTo>
                  <a:cubicBezTo>
                    <a:pt x="432" y="41"/>
                    <a:pt x="430" y="45"/>
                    <a:pt x="427" y="53"/>
                  </a:cubicBezTo>
                  <a:close/>
                  <a:moveTo>
                    <a:pt x="505" y="53"/>
                  </a:moveTo>
                  <a:cubicBezTo>
                    <a:pt x="528" y="53"/>
                    <a:pt x="549" y="53"/>
                    <a:pt x="572" y="53"/>
                  </a:cubicBezTo>
                  <a:cubicBezTo>
                    <a:pt x="573" y="45"/>
                    <a:pt x="574" y="41"/>
                    <a:pt x="575" y="33"/>
                  </a:cubicBezTo>
                  <a:cubicBezTo>
                    <a:pt x="553" y="33"/>
                    <a:pt x="533" y="33"/>
                    <a:pt x="510" y="33"/>
                  </a:cubicBezTo>
                  <a:cubicBezTo>
                    <a:pt x="508" y="41"/>
                    <a:pt x="507" y="45"/>
                    <a:pt x="505" y="53"/>
                  </a:cubicBezTo>
                  <a:close/>
                  <a:moveTo>
                    <a:pt x="581" y="53"/>
                  </a:moveTo>
                  <a:cubicBezTo>
                    <a:pt x="605" y="53"/>
                    <a:pt x="625" y="53"/>
                    <a:pt x="649" y="53"/>
                  </a:cubicBezTo>
                  <a:cubicBezTo>
                    <a:pt x="649" y="45"/>
                    <a:pt x="648" y="41"/>
                    <a:pt x="648" y="33"/>
                  </a:cubicBezTo>
                  <a:cubicBezTo>
                    <a:pt x="626" y="33"/>
                    <a:pt x="606" y="33"/>
                    <a:pt x="584" y="33"/>
                  </a:cubicBezTo>
                  <a:cubicBezTo>
                    <a:pt x="583" y="41"/>
                    <a:pt x="582" y="45"/>
                    <a:pt x="581" y="53"/>
                  </a:cubicBezTo>
                  <a:close/>
                  <a:moveTo>
                    <a:pt x="658" y="53"/>
                  </a:moveTo>
                  <a:cubicBezTo>
                    <a:pt x="682" y="53"/>
                    <a:pt x="703" y="53"/>
                    <a:pt x="726" y="53"/>
                  </a:cubicBezTo>
                  <a:cubicBezTo>
                    <a:pt x="724" y="45"/>
                    <a:pt x="724" y="41"/>
                    <a:pt x="722" y="33"/>
                  </a:cubicBezTo>
                  <a:cubicBezTo>
                    <a:pt x="699" y="33"/>
                    <a:pt x="680" y="33"/>
                    <a:pt x="657" y="33"/>
                  </a:cubicBezTo>
                  <a:cubicBezTo>
                    <a:pt x="658" y="41"/>
                    <a:pt x="658" y="45"/>
                    <a:pt x="658" y="53"/>
                  </a:cubicBezTo>
                  <a:close/>
                  <a:moveTo>
                    <a:pt x="736" y="53"/>
                  </a:moveTo>
                  <a:cubicBezTo>
                    <a:pt x="760" y="53"/>
                    <a:pt x="781" y="53"/>
                    <a:pt x="804" y="53"/>
                  </a:cubicBezTo>
                  <a:cubicBezTo>
                    <a:pt x="801" y="45"/>
                    <a:pt x="800" y="41"/>
                    <a:pt x="797" y="33"/>
                  </a:cubicBezTo>
                  <a:cubicBezTo>
                    <a:pt x="774" y="33"/>
                    <a:pt x="754" y="33"/>
                    <a:pt x="732" y="33"/>
                  </a:cubicBezTo>
                  <a:cubicBezTo>
                    <a:pt x="734" y="41"/>
                    <a:pt x="734" y="45"/>
                    <a:pt x="736" y="53"/>
                  </a:cubicBezTo>
                  <a:close/>
                  <a:moveTo>
                    <a:pt x="870" y="33"/>
                  </a:moveTo>
                  <a:cubicBezTo>
                    <a:pt x="847" y="33"/>
                    <a:pt x="827" y="33"/>
                    <a:pt x="804" y="33"/>
                  </a:cubicBezTo>
                  <a:cubicBezTo>
                    <a:pt x="808" y="41"/>
                    <a:pt x="809" y="45"/>
                    <a:pt x="812" y="53"/>
                  </a:cubicBezTo>
                  <a:cubicBezTo>
                    <a:pt x="836" y="53"/>
                    <a:pt x="857" y="53"/>
                    <a:pt x="881" y="53"/>
                  </a:cubicBezTo>
                  <a:cubicBezTo>
                    <a:pt x="877" y="45"/>
                    <a:pt x="874" y="41"/>
                    <a:pt x="870" y="33"/>
                  </a:cubicBezTo>
                  <a:close/>
                  <a:moveTo>
                    <a:pt x="880" y="33"/>
                  </a:moveTo>
                  <a:cubicBezTo>
                    <a:pt x="884" y="41"/>
                    <a:pt x="886" y="45"/>
                    <a:pt x="891" y="53"/>
                  </a:cubicBezTo>
                  <a:cubicBezTo>
                    <a:pt x="915" y="53"/>
                    <a:pt x="936" y="53"/>
                    <a:pt x="960" y="53"/>
                  </a:cubicBezTo>
                  <a:cubicBezTo>
                    <a:pt x="955" y="45"/>
                    <a:pt x="952" y="41"/>
                    <a:pt x="947" y="33"/>
                  </a:cubicBezTo>
                  <a:cubicBezTo>
                    <a:pt x="924" y="33"/>
                    <a:pt x="903" y="33"/>
                    <a:pt x="880" y="33"/>
                  </a:cubicBezTo>
                  <a:close/>
                  <a:moveTo>
                    <a:pt x="1040" y="53"/>
                  </a:moveTo>
                  <a:cubicBezTo>
                    <a:pt x="1034" y="45"/>
                    <a:pt x="1031" y="41"/>
                    <a:pt x="1024" y="33"/>
                  </a:cubicBezTo>
                  <a:cubicBezTo>
                    <a:pt x="1001" y="33"/>
                    <a:pt x="980" y="33"/>
                    <a:pt x="956" y="33"/>
                  </a:cubicBezTo>
                  <a:cubicBezTo>
                    <a:pt x="961" y="41"/>
                    <a:pt x="964" y="45"/>
                    <a:pt x="970" y="53"/>
                  </a:cubicBezTo>
                  <a:cubicBezTo>
                    <a:pt x="994" y="53"/>
                    <a:pt x="1016" y="53"/>
                    <a:pt x="1040" y="53"/>
                  </a:cubicBezTo>
                  <a:close/>
                  <a:moveTo>
                    <a:pt x="1104" y="33"/>
                  </a:moveTo>
                  <a:cubicBezTo>
                    <a:pt x="1080" y="33"/>
                    <a:pt x="1058" y="33"/>
                    <a:pt x="1034" y="33"/>
                  </a:cubicBezTo>
                  <a:cubicBezTo>
                    <a:pt x="1040" y="41"/>
                    <a:pt x="1044" y="45"/>
                    <a:pt x="1050" y="53"/>
                  </a:cubicBezTo>
                  <a:cubicBezTo>
                    <a:pt x="1075" y="53"/>
                    <a:pt x="1097" y="53"/>
                    <a:pt x="1122" y="53"/>
                  </a:cubicBezTo>
                  <a:cubicBezTo>
                    <a:pt x="1115" y="45"/>
                    <a:pt x="1111" y="41"/>
                    <a:pt x="1104" y="33"/>
                  </a:cubicBezTo>
                  <a:close/>
                  <a:moveTo>
                    <a:pt x="1132" y="53"/>
                  </a:moveTo>
                  <a:cubicBezTo>
                    <a:pt x="1157" y="53"/>
                    <a:pt x="1179" y="53"/>
                    <a:pt x="1204" y="53"/>
                  </a:cubicBezTo>
                  <a:cubicBezTo>
                    <a:pt x="1197" y="45"/>
                    <a:pt x="1193" y="41"/>
                    <a:pt x="1185" y="33"/>
                  </a:cubicBezTo>
                  <a:cubicBezTo>
                    <a:pt x="1160" y="33"/>
                    <a:pt x="1139" y="33"/>
                    <a:pt x="1114" y="33"/>
                  </a:cubicBezTo>
                  <a:cubicBezTo>
                    <a:pt x="1121" y="41"/>
                    <a:pt x="1125" y="45"/>
                    <a:pt x="1132" y="53"/>
                  </a:cubicBezTo>
                  <a:close/>
                  <a:moveTo>
                    <a:pt x="195" y="55"/>
                  </a:moveTo>
                  <a:cubicBezTo>
                    <a:pt x="152" y="55"/>
                    <a:pt x="108" y="55"/>
                    <a:pt x="64" y="55"/>
                  </a:cubicBezTo>
                  <a:cubicBezTo>
                    <a:pt x="57" y="64"/>
                    <a:pt x="53" y="68"/>
                    <a:pt x="44" y="76"/>
                  </a:cubicBezTo>
                  <a:cubicBezTo>
                    <a:pt x="89" y="76"/>
                    <a:pt x="134" y="76"/>
                    <a:pt x="178" y="76"/>
                  </a:cubicBezTo>
                  <a:cubicBezTo>
                    <a:pt x="185" y="68"/>
                    <a:pt x="188" y="63"/>
                    <a:pt x="195" y="55"/>
                  </a:cubicBezTo>
                  <a:close/>
                  <a:moveTo>
                    <a:pt x="261" y="76"/>
                  </a:moveTo>
                  <a:cubicBezTo>
                    <a:pt x="267" y="68"/>
                    <a:pt x="270" y="63"/>
                    <a:pt x="275" y="55"/>
                  </a:cubicBezTo>
                  <a:cubicBezTo>
                    <a:pt x="251" y="55"/>
                    <a:pt x="229" y="55"/>
                    <a:pt x="204" y="55"/>
                  </a:cubicBezTo>
                  <a:cubicBezTo>
                    <a:pt x="197" y="63"/>
                    <a:pt x="194" y="68"/>
                    <a:pt x="187" y="76"/>
                  </a:cubicBezTo>
                  <a:cubicBezTo>
                    <a:pt x="213" y="76"/>
                    <a:pt x="235" y="76"/>
                    <a:pt x="261" y="76"/>
                  </a:cubicBezTo>
                  <a:close/>
                  <a:moveTo>
                    <a:pt x="355" y="55"/>
                  </a:moveTo>
                  <a:cubicBezTo>
                    <a:pt x="331" y="55"/>
                    <a:pt x="310" y="55"/>
                    <a:pt x="285" y="55"/>
                  </a:cubicBezTo>
                  <a:cubicBezTo>
                    <a:pt x="280" y="63"/>
                    <a:pt x="277" y="68"/>
                    <a:pt x="271" y="76"/>
                  </a:cubicBezTo>
                  <a:cubicBezTo>
                    <a:pt x="296" y="76"/>
                    <a:pt x="318" y="76"/>
                    <a:pt x="343" y="76"/>
                  </a:cubicBezTo>
                  <a:cubicBezTo>
                    <a:pt x="348" y="68"/>
                    <a:pt x="351" y="63"/>
                    <a:pt x="355" y="55"/>
                  </a:cubicBezTo>
                  <a:close/>
                  <a:moveTo>
                    <a:pt x="435" y="55"/>
                  </a:moveTo>
                  <a:cubicBezTo>
                    <a:pt x="411" y="55"/>
                    <a:pt x="390" y="55"/>
                    <a:pt x="366" y="55"/>
                  </a:cubicBezTo>
                  <a:cubicBezTo>
                    <a:pt x="361" y="63"/>
                    <a:pt x="359" y="68"/>
                    <a:pt x="354" y="76"/>
                  </a:cubicBezTo>
                  <a:cubicBezTo>
                    <a:pt x="379" y="76"/>
                    <a:pt x="401" y="76"/>
                    <a:pt x="426" y="76"/>
                  </a:cubicBezTo>
                  <a:cubicBezTo>
                    <a:pt x="430" y="68"/>
                    <a:pt x="431" y="63"/>
                    <a:pt x="435" y="55"/>
                  </a:cubicBezTo>
                  <a:close/>
                  <a:moveTo>
                    <a:pt x="513" y="55"/>
                  </a:moveTo>
                  <a:cubicBezTo>
                    <a:pt x="489" y="55"/>
                    <a:pt x="468" y="55"/>
                    <a:pt x="445" y="55"/>
                  </a:cubicBezTo>
                  <a:cubicBezTo>
                    <a:pt x="441" y="63"/>
                    <a:pt x="440" y="68"/>
                    <a:pt x="436" y="76"/>
                  </a:cubicBezTo>
                  <a:cubicBezTo>
                    <a:pt x="461" y="76"/>
                    <a:pt x="483" y="76"/>
                    <a:pt x="507" y="76"/>
                  </a:cubicBezTo>
                  <a:cubicBezTo>
                    <a:pt x="510" y="67"/>
                    <a:pt x="511" y="63"/>
                    <a:pt x="513" y="55"/>
                  </a:cubicBezTo>
                  <a:close/>
                  <a:moveTo>
                    <a:pt x="591" y="55"/>
                  </a:moveTo>
                  <a:cubicBezTo>
                    <a:pt x="567" y="55"/>
                    <a:pt x="546" y="55"/>
                    <a:pt x="523" y="55"/>
                  </a:cubicBezTo>
                  <a:cubicBezTo>
                    <a:pt x="521" y="63"/>
                    <a:pt x="520" y="67"/>
                    <a:pt x="518" y="76"/>
                  </a:cubicBezTo>
                  <a:cubicBezTo>
                    <a:pt x="542" y="76"/>
                    <a:pt x="564" y="76"/>
                    <a:pt x="589" y="76"/>
                  </a:cubicBezTo>
                  <a:cubicBezTo>
                    <a:pt x="590" y="67"/>
                    <a:pt x="590" y="63"/>
                    <a:pt x="591" y="55"/>
                  </a:cubicBezTo>
                  <a:close/>
                  <a:moveTo>
                    <a:pt x="668" y="55"/>
                  </a:moveTo>
                  <a:cubicBezTo>
                    <a:pt x="644" y="55"/>
                    <a:pt x="623" y="55"/>
                    <a:pt x="600" y="55"/>
                  </a:cubicBezTo>
                  <a:cubicBezTo>
                    <a:pt x="599" y="63"/>
                    <a:pt x="599" y="67"/>
                    <a:pt x="598" y="76"/>
                  </a:cubicBezTo>
                  <a:cubicBezTo>
                    <a:pt x="623" y="76"/>
                    <a:pt x="645" y="76"/>
                    <a:pt x="669" y="76"/>
                  </a:cubicBezTo>
                  <a:cubicBezTo>
                    <a:pt x="669" y="67"/>
                    <a:pt x="668" y="63"/>
                    <a:pt x="668" y="55"/>
                  </a:cubicBezTo>
                  <a:close/>
                  <a:moveTo>
                    <a:pt x="745" y="55"/>
                  </a:moveTo>
                  <a:cubicBezTo>
                    <a:pt x="722" y="55"/>
                    <a:pt x="701" y="55"/>
                    <a:pt x="677" y="55"/>
                  </a:cubicBezTo>
                  <a:cubicBezTo>
                    <a:pt x="678" y="63"/>
                    <a:pt x="679" y="67"/>
                    <a:pt x="679" y="76"/>
                  </a:cubicBezTo>
                  <a:cubicBezTo>
                    <a:pt x="704" y="76"/>
                    <a:pt x="726" y="76"/>
                    <a:pt x="750" y="76"/>
                  </a:cubicBezTo>
                  <a:cubicBezTo>
                    <a:pt x="748" y="67"/>
                    <a:pt x="747" y="63"/>
                    <a:pt x="745" y="55"/>
                  </a:cubicBezTo>
                  <a:close/>
                  <a:moveTo>
                    <a:pt x="824" y="55"/>
                  </a:moveTo>
                  <a:cubicBezTo>
                    <a:pt x="800" y="55"/>
                    <a:pt x="779" y="55"/>
                    <a:pt x="756" y="55"/>
                  </a:cubicBezTo>
                  <a:cubicBezTo>
                    <a:pt x="758" y="63"/>
                    <a:pt x="759" y="67"/>
                    <a:pt x="761" y="76"/>
                  </a:cubicBezTo>
                  <a:cubicBezTo>
                    <a:pt x="786" y="76"/>
                    <a:pt x="808" y="76"/>
                    <a:pt x="832" y="76"/>
                  </a:cubicBezTo>
                  <a:cubicBezTo>
                    <a:pt x="829" y="67"/>
                    <a:pt x="827" y="63"/>
                    <a:pt x="824" y="55"/>
                  </a:cubicBezTo>
                  <a:close/>
                  <a:moveTo>
                    <a:pt x="912" y="75"/>
                  </a:moveTo>
                  <a:cubicBezTo>
                    <a:pt x="908" y="67"/>
                    <a:pt x="906" y="63"/>
                    <a:pt x="901" y="55"/>
                  </a:cubicBezTo>
                  <a:cubicBezTo>
                    <a:pt x="877" y="55"/>
                    <a:pt x="856" y="55"/>
                    <a:pt x="832" y="55"/>
                  </a:cubicBezTo>
                  <a:cubicBezTo>
                    <a:pt x="836" y="63"/>
                    <a:pt x="837" y="67"/>
                    <a:pt x="841" y="76"/>
                  </a:cubicBezTo>
                  <a:cubicBezTo>
                    <a:pt x="866" y="76"/>
                    <a:pt x="888" y="75"/>
                    <a:pt x="912" y="75"/>
                  </a:cubicBezTo>
                  <a:close/>
                  <a:moveTo>
                    <a:pt x="981" y="55"/>
                  </a:moveTo>
                  <a:cubicBezTo>
                    <a:pt x="957" y="55"/>
                    <a:pt x="935" y="55"/>
                    <a:pt x="911" y="55"/>
                  </a:cubicBezTo>
                  <a:cubicBezTo>
                    <a:pt x="916" y="63"/>
                    <a:pt x="918" y="67"/>
                    <a:pt x="923" y="75"/>
                  </a:cubicBezTo>
                  <a:cubicBezTo>
                    <a:pt x="948" y="75"/>
                    <a:pt x="970" y="75"/>
                    <a:pt x="995" y="75"/>
                  </a:cubicBezTo>
                  <a:cubicBezTo>
                    <a:pt x="990" y="67"/>
                    <a:pt x="987" y="63"/>
                    <a:pt x="981" y="55"/>
                  </a:cubicBezTo>
                  <a:close/>
                  <a:moveTo>
                    <a:pt x="1078" y="75"/>
                  </a:moveTo>
                  <a:cubicBezTo>
                    <a:pt x="1072" y="67"/>
                    <a:pt x="1068" y="63"/>
                    <a:pt x="1062" y="55"/>
                  </a:cubicBezTo>
                  <a:cubicBezTo>
                    <a:pt x="1037" y="55"/>
                    <a:pt x="1015" y="55"/>
                    <a:pt x="990" y="55"/>
                  </a:cubicBezTo>
                  <a:cubicBezTo>
                    <a:pt x="996" y="63"/>
                    <a:pt x="999" y="67"/>
                    <a:pt x="1005" y="75"/>
                  </a:cubicBezTo>
                  <a:cubicBezTo>
                    <a:pt x="1030" y="75"/>
                    <a:pt x="1053" y="75"/>
                    <a:pt x="1078" y="75"/>
                  </a:cubicBezTo>
                  <a:close/>
                  <a:moveTo>
                    <a:pt x="1088" y="75"/>
                  </a:moveTo>
                  <a:cubicBezTo>
                    <a:pt x="1134" y="75"/>
                    <a:pt x="1180" y="75"/>
                    <a:pt x="1226" y="75"/>
                  </a:cubicBezTo>
                  <a:cubicBezTo>
                    <a:pt x="1218" y="67"/>
                    <a:pt x="1214" y="63"/>
                    <a:pt x="1207" y="55"/>
                  </a:cubicBezTo>
                  <a:cubicBezTo>
                    <a:pt x="1162" y="55"/>
                    <a:pt x="1117" y="55"/>
                    <a:pt x="1072" y="55"/>
                  </a:cubicBezTo>
                  <a:cubicBezTo>
                    <a:pt x="1078" y="63"/>
                    <a:pt x="1082" y="67"/>
                    <a:pt x="1088" y="75"/>
                  </a:cubicBezTo>
                  <a:close/>
                  <a:moveTo>
                    <a:pt x="221" y="78"/>
                  </a:moveTo>
                  <a:cubicBezTo>
                    <a:pt x="161" y="78"/>
                    <a:pt x="102" y="78"/>
                    <a:pt x="43" y="79"/>
                  </a:cubicBezTo>
                  <a:cubicBezTo>
                    <a:pt x="34" y="87"/>
                    <a:pt x="30" y="92"/>
                    <a:pt x="22" y="100"/>
                  </a:cubicBezTo>
                  <a:cubicBezTo>
                    <a:pt x="83" y="100"/>
                    <a:pt x="144" y="100"/>
                    <a:pt x="204" y="100"/>
                  </a:cubicBezTo>
                  <a:cubicBezTo>
                    <a:pt x="211" y="91"/>
                    <a:pt x="214" y="87"/>
                    <a:pt x="221" y="78"/>
                  </a:cubicBezTo>
                  <a:close/>
                  <a:moveTo>
                    <a:pt x="289" y="100"/>
                  </a:moveTo>
                  <a:cubicBezTo>
                    <a:pt x="295" y="91"/>
                    <a:pt x="297" y="87"/>
                    <a:pt x="303" y="78"/>
                  </a:cubicBezTo>
                  <a:cubicBezTo>
                    <a:pt x="277" y="78"/>
                    <a:pt x="255" y="78"/>
                    <a:pt x="230" y="78"/>
                  </a:cubicBezTo>
                  <a:cubicBezTo>
                    <a:pt x="223" y="87"/>
                    <a:pt x="220" y="91"/>
                    <a:pt x="214" y="100"/>
                  </a:cubicBezTo>
                  <a:cubicBezTo>
                    <a:pt x="240" y="100"/>
                    <a:pt x="263" y="100"/>
                    <a:pt x="289" y="100"/>
                  </a:cubicBezTo>
                  <a:close/>
                  <a:moveTo>
                    <a:pt x="313" y="78"/>
                  </a:moveTo>
                  <a:cubicBezTo>
                    <a:pt x="308" y="87"/>
                    <a:pt x="305" y="91"/>
                    <a:pt x="300" y="99"/>
                  </a:cubicBezTo>
                  <a:cubicBezTo>
                    <a:pt x="326" y="99"/>
                    <a:pt x="349" y="99"/>
                    <a:pt x="375" y="99"/>
                  </a:cubicBezTo>
                  <a:cubicBezTo>
                    <a:pt x="379" y="91"/>
                    <a:pt x="381" y="87"/>
                    <a:pt x="385" y="78"/>
                  </a:cubicBezTo>
                  <a:cubicBezTo>
                    <a:pt x="360" y="78"/>
                    <a:pt x="338" y="78"/>
                    <a:pt x="313" y="78"/>
                  </a:cubicBezTo>
                  <a:close/>
                  <a:moveTo>
                    <a:pt x="468" y="78"/>
                  </a:moveTo>
                  <a:cubicBezTo>
                    <a:pt x="443" y="78"/>
                    <a:pt x="421" y="78"/>
                    <a:pt x="396" y="78"/>
                  </a:cubicBezTo>
                  <a:cubicBezTo>
                    <a:pt x="392" y="87"/>
                    <a:pt x="390" y="91"/>
                    <a:pt x="386" y="99"/>
                  </a:cubicBezTo>
                  <a:cubicBezTo>
                    <a:pt x="412" y="99"/>
                    <a:pt x="435" y="99"/>
                    <a:pt x="461" y="99"/>
                  </a:cubicBezTo>
                  <a:cubicBezTo>
                    <a:pt x="464" y="91"/>
                    <a:pt x="465" y="87"/>
                    <a:pt x="468" y="78"/>
                  </a:cubicBezTo>
                  <a:close/>
                  <a:moveTo>
                    <a:pt x="550" y="78"/>
                  </a:moveTo>
                  <a:cubicBezTo>
                    <a:pt x="525" y="78"/>
                    <a:pt x="503" y="78"/>
                    <a:pt x="478" y="78"/>
                  </a:cubicBezTo>
                  <a:cubicBezTo>
                    <a:pt x="475" y="87"/>
                    <a:pt x="474" y="91"/>
                    <a:pt x="471" y="99"/>
                  </a:cubicBezTo>
                  <a:cubicBezTo>
                    <a:pt x="497" y="99"/>
                    <a:pt x="520" y="99"/>
                    <a:pt x="546" y="99"/>
                  </a:cubicBezTo>
                  <a:cubicBezTo>
                    <a:pt x="547" y="91"/>
                    <a:pt x="548" y="86"/>
                    <a:pt x="550" y="78"/>
                  </a:cubicBezTo>
                  <a:close/>
                  <a:moveTo>
                    <a:pt x="560" y="78"/>
                  </a:moveTo>
                  <a:cubicBezTo>
                    <a:pt x="559" y="86"/>
                    <a:pt x="558" y="91"/>
                    <a:pt x="557" y="99"/>
                  </a:cubicBezTo>
                  <a:cubicBezTo>
                    <a:pt x="583" y="99"/>
                    <a:pt x="605" y="99"/>
                    <a:pt x="631" y="99"/>
                  </a:cubicBezTo>
                  <a:cubicBezTo>
                    <a:pt x="631" y="91"/>
                    <a:pt x="631" y="86"/>
                    <a:pt x="631" y="78"/>
                  </a:cubicBezTo>
                  <a:cubicBezTo>
                    <a:pt x="607" y="78"/>
                    <a:pt x="585" y="78"/>
                    <a:pt x="560" y="78"/>
                  </a:cubicBezTo>
                  <a:close/>
                  <a:moveTo>
                    <a:pt x="715" y="99"/>
                  </a:moveTo>
                  <a:cubicBezTo>
                    <a:pt x="714" y="90"/>
                    <a:pt x="713" y="86"/>
                    <a:pt x="712" y="78"/>
                  </a:cubicBezTo>
                  <a:cubicBezTo>
                    <a:pt x="687" y="78"/>
                    <a:pt x="665" y="78"/>
                    <a:pt x="641" y="78"/>
                  </a:cubicBezTo>
                  <a:cubicBezTo>
                    <a:pt x="641" y="86"/>
                    <a:pt x="641" y="91"/>
                    <a:pt x="641" y="99"/>
                  </a:cubicBezTo>
                  <a:cubicBezTo>
                    <a:pt x="667" y="99"/>
                    <a:pt x="690" y="99"/>
                    <a:pt x="715" y="99"/>
                  </a:cubicBezTo>
                  <a:close/>
                  <a:moveTo>
                    <a:pt x="801" y="99"/>
                  </a:moveTo>
                  <a:cubicBezTo>
                    <a:pt x="798" y="90"/>
                    <a:pt x="796" y="86"/>
                    <a:pt x="794" y="78"/>
                  </a:cubicBezTo>
                  <a:cubicBezTo>
                    <a:pt x="769" y="78"/>
                    <a:pt x="747" y="78"/>
                    <a:pt x="722" y="78"/>
                  </a:cubicBezTo>
                  <a:cubicBezTo>
                    <a:pt x="724" y="86"/>
                    <a:pt x="725" y="90"/>
                    <a:pt x="726" y="99"/>
                  </a:cubicBezTo>
                  <a:cubicBezTo>
                    <a:pt x="752" y="99"/>
                    <a:pt x="775" y="99"/>
                    <a:pt x="801" y="99"/>
                  </a:cubicBezTo>
                  <a:close/>
                  <a:moveTo>
                    <a:pt x="887" y="98"/>
                  </a:moveTo>
                  <a:cubicBezTo>
                    <a:pt x="882" y="90"/>
                    <a:pt x="880" y="86"/>
                    <a:pt x="876" y="78"/>
                  </a:cubicBezTo>
                  <a:cubicBezTo>
                    <a:pt x="851" y="78"/>
                    <a:pt x="829" y="78"/>
                    <a:pt x="804" y="78"/>
                  </a:cubicBezTo>
                  <a:cubicBezTo>
                    <a:pt x="807" y="86"/>
                    <a:pt x="809" y="90"/>
                    <a:pt x="812" y="99"/>
                  </a:cubicBezTo>
                  <a:cubicBezTo>
                    <a:pt x="838" y="99"/>
                    <a:pt x="861" y="98"/>
                    <a:pt x="887" y="98"/>
                  </a:cubicBezTo>
                  <a:close/>
                  <a:moveTo>
                    <a:pt x="970" y="98"/>
                  </a:moveTo>
                  <a:cubicBezTo>
                    <a:pt x="965" y="90"/>
                    <a:pt x="962" y="86"/>
                    <a:pt x="957" y="78"/>
                  </a:cubicBezTo>
                  <a:cubicBezTo>
                    <a:pt x="932" y="78"/>
                    <a:pt x="910" y="78"/>
                    <a:pt x="885" y="78"/>
                  </a:cubicBezTo>
                  <a:cubicBezTo>
                    <a:pt x="889" y="86"/>
                    <a:pt x="891" y="90"/>
                    <a:pt x="895" y="98"/>
                  </a:cubicBezTo>
                  <a:cubicBezTo>
                    <a:pt x="921" y="98"/>
                    <a:pt x="944" y="98"/>
                    <a:pt x="970" y="98"/>
                  </a:cubicBezTo>
                  <a:close/>
                  <a:moveTo>
                    <a:pt x="1057" y="98"/>
                  </a:moveTo>
                  <a:cubicBezTo>
                    <a:pt x="1050" y="90"/>
                    <a:pt x="1047" y="86"/>
                    <a:pt x="1041" y="77"/>
                  </a:cubicBezTo>
                  <a:cubicBezTo>
                    <a:pt x="1015" y="77"/>
                    <a:pt x="993" y="77"/>
                    <a:pt x="968" y="78"/>
                  </a:cubicBezTo>
                  <a:cubicBezTo>
                    <a:pt x="973" y="86"/>
                    <a:pt x="976" y="90"/>
                    <a:pt x="981" y="98"/>
                  </a:cubicBezTo>
                  <a:cubicBezTo>
                    <a:pt x="1007" y="98"/>
                    <a:pt x="1031" y="98"/>
                    <a:pt x="1057" y="98"/>
                  </a:cubicBezTo>
                  <a:close/>
                  <a:moveTo>
                    <a:pt x="1066" y="98"/>
                  </a:moveTo>
                  <a:cubicBezTo>
                    <a:pt x="1127" y="98"/>
                    <a:pt x="1187" y="98"/>
                    <a:pt x="1248" y="98"/>
                  </a:cubicBezTo>
                  <a:cubicBezTo>
                    <a:pt x="1241" y="90"/>
                    <a:pt x="1235" y="84"/>
                    <a:pt x="1228" y="77"/>
                  </a:cubicBezTo>
                  <a:cubicBezTo>
                    <a:pt x="1169" y="77"/>
                    <a:pt x="1110" y="77"/>
                    <a:pt x="1050" y="77"/>
                  </a:cubicBezTo>
                  <a:cubicBezTo>
                    <a:pt x="1057" y="86"/>
                    <a:pt x="1060" y="90"/>
                    <a:pt x="1066" y="98"/>
                  </a:cubicBezTo>
                  <a:close/>
                  <a:moveTo>
                    <a:pt x="20" y="103"/>
                  </a:moveTo>
                  <a:cubicBezTo>
                    <a:pt x="12" y="112"/>
                    <a:pt x="8" y="116"/>
                    <a:pt x="0" y="125"/>
                  </a:cubicBezTo>
                  <a:cubicBezTo>
                    <a:pt x="26" y="125"/>
                    <a:pt x="50" y="125"/>
                    <a:pt x="76" y="125"/>
                  </a:cubicBezTo>
                  <a:cubicBezTo>
                    <a:pt x="84" y="116"/>
                    <a:pt x="88" y="112"/>
                    <a:pt x="96" y="103"/>
                  </a:cubicBezTo>
                  <a:cubicBezTo>
                    <a:pt x="69" y="103"/>
                    <a:pt x="46" y="103"/>
                    <a:pt x="20" y="103"/>
                  </a:cubicBezTo>
                  <a:close/>
                  <a:moveTo>
                    <a:pt x="104" y="103"/>
                  </a:moveTo>
                  <a:cubicBezTo>
                    <a:pt x="96" y="112"/>
                    <a:pt x="93" y="116"/>
                    <a:pt x="85" y="125"/>
                  </a:cubicBezTo>
                  <a:cubicBezTo>
                    <a:pt x="112" y="125"/>
                    <a:pt x="135" y="125"/>
                    <a:pt x="162" y="125"/>
                  </a:cubicBezTo>
                  <a:cubicBezTo>
                    <a:pt x="169" y="116"/>
                    <a:pt x="172" y="112"/>
                    <a:pt x="180" y="102"/>
                  </a:cubicBezTo>
                  <a:cubicBezTo>
                    <a:pt x="153" y="102"/>
                    <a:pt x="130" y="103"/>
                    <a:pt x="104" y="103"/>
                  </a:cubicBezTo>
                  <a:close/>
                  <a:moveTo>
                    <a:pt x="173" y="125"/>
                  </a:moveTo>
                  <a:cubicBezTo>
                    <a:pt x="200" y="125"/>
                    <a:pt x="224" y="125"/>
                    <a:pt x="251" y="125"/>
                  </a:cubicBezTo>
                  <a:cubicBezTo>
                    <a:pt x="257" y="116"/>
                    <a:pt x="260" y="111"/>
                    <a:pt x="266" y="102"/>
                  </a:cubicBezTo>
                  <a:cubicBezTo>
                    <a:pt x="239" y="102"/>
                    <a:pt x="216" y="102"/>
                    <a:pt x="190" y="102"/>
                  </a:cubicBezTo>
                  <a:cubicBezTo>
                    <a:pt x="183" y="112"/>
                    <a:pt x="179" y="116"/>
                    <a:pt x="173" y="125"/>
                  </a:cubicBezTo>
                  <a:close/>
                  <a:moveTo>
                    <a:pt x="262" y="124"/>
                  </a:moveTo>
                  <a:cubicBezTo>
                    <a:pt x="296" y="124"/>
                    <a:pt x="329" y="124"/>
                    <a:pt x="363" y="124"/>
                  </a:cubicBezTo>
                  <a:cubicBezTo>
                    <a:pt x="367" y="116"/>
                    <a:pt x="369" y="111"/>
                    <a:pt x="374" y="102"/>
                  </a:cubicBezTo>
                  <a:cubicBezTo>
                    <a:pt x="341" y="102"/>
                    <a:pt x="309" y="102"/>
                    <a:pt x="277" y="102"/>
                  </a:cubicBezTo>
                  <a:cubicBezTo>
                    <a:pt x="271" y="111"/>
                    <a:pt x="268" y="116"/>
                    <a:pt x="262" y="124"/>
                  </a:cubicBezTo>
                  <a:close/>
                  <a:moveTo>
                    <a:pt x="385" y="102"/>
                  </a:moveTo>
                  <a:cubicBezTo>
                    <a:pt x="381" y="111"/>
                    <a:pt x="379" y="116"/>
                    <a:pt x="375" y="124"/>
                  </a:cubicBezTo>
                  <a:cubicBezTo>
                    <a:pt x="519" y="124"/>
                    <a:pt x="664" y="124"/>
                    <a:pt x="809" y="124"/>
                  </a:cubicBezTo>
                  <a:cubicBezTo>
                    <a:pt x="806" y="115"/>
                    <a:pt x="804" y="110"/>
                    <a:pt x="801" y="101"/>
                  </a:cubicBezTo>
                  <a:cubicBezTo>
                    <a:pt x="663" y="102"/>
                    <a:pt x="524" y="102"/>
                    <a:pt x="385" y="102"/>
                  </a:cubicBezTo>
                  <a:close/>
                  <a:moveTo>
                    <a:pt x="812" y="101"/>
                  </a:moveTo>
                  <a:cubicBezTo>
                    <a:pt x="815" y="110"/>
                    <a:pt x="817" y="115"/>
                    <a:pt x="820" y="123"/>
                  </a:cubicBezTo>
                  <a:cubicBezTo>
                    <a:pt x="853" y="123"/>
                    <a:pt x="887" y="123"/>
                    <a:pt x="920" y="123"/>
                  </a:cubicBezTo>
                  <a:cubicBezTo>
                    <a:pt x="915" y="114"/>
                    <a:pt x="913" y="110"/>
                    <a:pt x="908" y="101"/>
                  </a:cubicBezTo>
                  <a:cubicBezTo>
                    <a:pt x="876" y="101"/>
                    <a:pt x="844" y="101"/>
                    <a:pt x="812" y="101"/>
                  </a:cubicBezTo>
                  <a:close/>
                  <a:moveTo>
                    <a:pt x="918" y="101"/>
                  </a:moveTo>
                  <a:cubicBezTo>
                    <a:pt x="923" y="110"/>
                    <a:pt x="925" y="114"/>
                    <a:pt x="930" y="123"/>
                  </a:cubicBezTo>
                  <a:cubicBezTo>
                    <a:pt x="957" y="123"/>
                    <a:pt x="981" y="123"/>
                    <a:pt x="1008" y="123"/>
                  </a:cubicBezTo>
                  <a:cubicBezTo>
                    <a:pt x="1002" y="114"/>
                    <a:pt x="999" y="110"/>
                    <a:pt x="993" y="101"/>
                  </a:cubicBezTo>
                  <a:cubicBezTo>
                    <a:pt x="967" y="101"/>
                    <a:pt x="944" y="101"/>
                    <a:pt x="918" y="101"/>
                  </a:cubicBezTo>
                  <a:close/>
                  <a:moveTo>
                    <a:pt x="1010" y="113"/>
                  </a:moveTo>
                  <a:cubicBezTo>
                    <a:pt x="1012" y="117"/>
                    <a:pt x="1014" y="119"/>
                    <a:pt x="1017" y="123"/>
                  </a:cubicBezTo>
                  <a:cubicBezTo>
                    <a:pt x="1044" y="123"/>
                    <a:pt x="1068" y="123"/>
                    <a:pt x="1096" y="123"/>
                  </a:cubicBezTo>
                  <a:cubicBezTo>
                    <a:pt x="1092" y="119"/>
                    <a:pt x="1091" y="117"/>
                    <a:pt x="1088" y="113"/>
                  </a:cubicBezTo>
                  <a:cubicBezTo>
                    <a:pt x="1061" y="113"/>
                    <a:pt x="1037" y="113"/>
                    <a:pt x="1010" y="113"/>
                  </a:cubicBezTo>
                  <a:close/>
                  <a:moveTo>
                    <a:pt x="1162" y="100"/>
                  </a:moveTo>
                  <a:cubicBezTo>
                    <a:pt x="1136" y="100"/>
                    <a:pt x="1113" y="100"/>
                    <a:pt x="1087" y="100"/>
                  </a:cubicBezTo>
                  <a:cubicBezTo>
                    <a:pt x="1090" y="104"/>
                    <a:pt x="1092" y="106"/>
                    <a:pt x="1095" y="110"/>
                  </a:cubicBezTo>
                  <a:cubicBezTo>
                    <a:pt x="1121" y="110"/>
                    <a:pt x="1145" y="110"/>
                    <a:pt x="1171" y="110"/>
                  </a:cubicBezTo>
                  <a:cubicBezTo>
                    <a:pt x="1168" y="106"/>
                    <a:pt x="1166" y="104"/>
                    <a:pt x="1162" y="100"/>
                  </a:cubicBezTo>
                  <a:close/>
                  <a:moveTo>
                    <a:pt x="1097" y="113"/>
                  </a:moveTo>
                  <a:cubicBezTo>
                    <a:pt x="1100" y="117"/>
                    <a:pt x="1102" y="119"/>
                    <a:pt x="1105" y="123"/>
                  </a:cubicBezTo>
                  <a:cubicBezTo>
                    <a:pt x="1131" y="123"/>
                    <a:pt x="1157" y="123"/>
                    <a:pt x="1183" y="123"/>
                  </a:cubicBezTo>
                  <a:cubicBezTo>
                    <a:pt x="1179" y="119"/>
                    <a:pt x="1177" y="117"/>
                    <a:pt x="1174" y="113"/>
                  </a:cubicBezTo>
                  <a:cubicBezTo>
                    <a:pt x="1147" y="113"/>
                    <a:pt x="1124" y="113"/>
                    <a:pt x="1097" y="113"/>
                  </a:cubicBezTo>
                  <a:close/>
                  <a:moveTo>
                    <a:pt x="1263" y="113"/>
                  </a:moveTo>
                  <a:cubicBezTo>
                    <a:pt x="1235" y="113"/>
                    <a:pt x="1211" y="113"/>
                    <a:pt x="1184" y="113"/>
                  </a:cubicBezTo>
                  <a:cubicBezTo>
                    <a:pt x="1187" y="117"/>
                    <a:pt x="1189" y="119"/>
                    <a:pt x="1192" y="123"/>
                  </a:cubicBezTo>
                  <a:cubicBezTo>
                    <a:pt x="1219" y="123"/>
                    <a:pt x="1246" y="123"/>
                    <a:pt x="1272" y="123"/>
                  </a:cubicBezTo>
                  <a:cubicBezTo>
                    <a:pt x="1269" y="119"/>
                    <a:pt x="1267" y="117"/>
                    <a:pt x="1263" y="113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91435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5" name="Freeform 1673"/>
            <p:cNvSpPr>
              <a:spLocks noEditPoints="1"/>
            </p:cNvSpPr>
            <p:nvPr/>
          </p:nvSpPr>
          <p:spPr bwMode="gray">
            <a:xfrm>
              <a:off x="3199" y="3146"/>
              <a:ext cx="885" cy="87"/>
            </a:xfrm>
            <a:custGeom>
              <a:avLst/>
              <a:gdLst>
                <a:gd name="T0" fmla="*/ 204 w 1272"/>
                <a:gd name="T1" fmla="*/ 1 h 125"/>
                <a:gd name="T2" fmla="*/ 275 w 1272"/>
                <a:gd name="T3" fmla="*/ 9 h 125"/>
                <a:gd name="T4" fmla="*/ 492 w 1272"/>
                <a:gd name="T5" fmla="*/ 1 h 125"/>
                <a:gd name="T6" fmla="*/ 497 w 1272"/>
                <a:gd name="T7" fmla="*/ 9 h 125"/>
                <a:gd name="T8" fmla="*/ 631 w 1272"/>
                <a:gd name="T9" fmla="*/ 1 h 125"/>
                <a:gd name="T10" fmla="*/ 769 w 1272"/>
                <a:gd name="T11" fmla="*/ 1 h 125"/>
                <a:gd name="T12" fmla="*/ 781 w 1272"/>
                <a:gd name="T13" fmla="*/ 9 h 125"/>
                <a:gd name="T14" fmla="*/ 993 w 1272"/>
                <a:gd name="T15" fmla="*/ 9 h 125"/>
                <a:gd name="T16" fmla="*/ 997 w 1272"/>
                <a:gd name="T17" fmla="*/ 1 h 125"/>
                <a:gd name="T18" fmla="*/ 1162 w 1272"/>
                <a:gd name="T19" fmla="*/ 9 h 125"/>
                <a:gd name="T20" fmla="*/ 166 w 1272"/>
                <a:gd name="T21" fmla="*/ 31 h 125"/>
                <a:gd name="T22" fmla="*/ 327 w 1272"/>
                <a:gd name="T23" fmla="*/ 11 h 125"/>
                <a:gd name="T24" fmla="*/ 400 w 1272"/>
                <a:gd name="T25" fmla="*/ 31 h 125"/>
                <a:gd name="T26" fmla="*/ 544 w 1272"/>
                <a:gd name="T27" fmla="*/ 11 h 125"/>
                <a:gd name="T28" fmla="*/ 549 w 1272"/>
                <a:gd name="T29" fmla="*/ 31 h 125"/>
                <a:gd name="T30" fmla="*/ 696 w 1272"/>
                <a:gd name="T31" fmla="*/ 31 h 125"/>
                <a:gd name="T32" fmla="*/ 833 w 1272"/>
                <a:gd name="T33" fmla="*/ 31 h 125"/>
                <a:gd name="T34" fmla="*/ 905 w 1272"/>
                <a:gd name="T35" fmla="*/ 12 h 125"/>
                <a:gd name="T36" fmla="*/ 1064 w 1272"/>
                <a:gd name="T37" fmla="*/ 31 h 125"/>
                <a:gd name="T38" fmla="*/ 1074 w 1272"/>
                <a:gd name="T39" fmla="*/ 31 h 125"/>
                <a:gd name="T40" fmla="*/ 272 w 1272"/>
                <a:gd name="T41" fmla="*/ 33 h 125"/>
                <a:gd name="T42" fmla="*/ 282 w 1272"/>
                <a:gd name="T43" fmla="*/ 33 h 125"/>
                <a:gd name="T44" fmla="*/ 427 w 1272"/>
                <a:gd name="T45" fmla="*/ 53 h 125"/>
                <a:gd name="T46" fmla="*/ 575 w 1272"/>
                <a:gd name="T47" fmla="*/ 33 h 125"/>
                <a:gd name="T48" fmla="*/ 581 w 1272"/>
                <a:gd name="T49" fmla="*/ 53 h 125"/>
                <a:gd name="T50" fmla="*/ 804 w 1272"/>
                <a:gd name="T51" fmla="*/ 53 h 125"/>
                <a:gd name="T52" fmla="*/ 881 w 1272"/>
                <a:gd name="T53" fmla="*/ 53 h 125"/>
                <a:gd name="T54" fmla="*/ 1040 w 1272"/>
                <a:gd name="T55" fmla="*/ 53 h 125"/>
                <a:gd name="T56" fmla="*/ 1050 w 1272"/>
                <a:gd name="T57" fmla="*/ 53 h 125"/>
                <a:gd name="T58" fmla="*/ 1132 w 1272"/>
                <a:gd name="T59" fmla="*/ 53 h 125"/>
                <a:gd name="T60" fmla="*/ 275 w 1272"/>
                <a:gd name="T61" fmla="*/ 55 h 125"/>
                <a:gd name="T62" fmla="*/ 343 w 1272"/>
                <a:gd name="T63" fmla="*/ 76 h 125"/>
                <a:gd name="T64" fmla="*/ 513 w 1272"/>
                <a:gd name="T65" fmla="*/ 55 h 125"/>
                <a:gd name="T66" fmla="*/ 518 w 1272"/>
                <a:gd name="T67" fmla="*/ 76 h 125"/>
                <a:gd name="T68" fmla="*/ 668 w 1272"/>
                <a:gd name="T69" fmla="*/ 55 h 125"/>
                <a:gd name="T70" fmla="*/ 756 w 1272"/>
                <a:gd name="T71" fmla="*/ 55 h 125"/>
                <a:gd name="T72" fmla="*/ 841 w 1272"/>
                <a:gd name="T73" fmla="*/ 76 h 125"/>
                <a:gd name="T74" fmla="*/ 1078 w 1272"/>
                <a:gd name="T75" fmla="*/ 75 h 125"/>
                <a:gd name="T76" fmla="*/ 1207 w 1272"/>
                <a:gd name="T77" fmla="*/ 55 h 125"/>
                <a:gd name="T78" fmla="*/ 221 w 1272"/>
                <a:gd name="T79" fmla="*/ 78 h 125"/>
                <a:gd name="T80" fmla="*/ 300 w 1272"/>
                <a:gd name="T81" fmla="*/ 99 h 125"/>
                <a:gd name="T82" fmla="*/ 461 w 1272"/>
                <a:gd name="T83" fmla="*/ 99 h 125"/>
                <a:gd name="T84" fmla="*/ 560 w 1272"/>
                <a:gd name="T85" fmla="*/ 78 h 125"/>
                <a:gd name="T86" fmla="*/ 641 w 1272"/>
                <a:gd name="T87" fmla="*/ 78 h 125"/>
                <a:gd name="T88" fmla="*/ 801 w 1272"/>
                <a:gd name="T89" fmla="*/ 99 h 125"/>
                <a:gd name="T90" fmla="*/ 957 w 1272"/>
                <a:gd name="T91" fmla="*/ 78 h 125"/>
                <a:gd name="T92" fmla="*/ 981 w 1272"/>
                <a:gd name="T93" fmla="*/ 98 h 125"/>
                <a:gd name="T94" fmla="*/ 20 w 1272"/>
                <a:gd name="T95" fmla="*/ 103 h 125"/>
                <a:gd name="T96" fmla="*/ 162 w 1272"/>
                <a:gd name="T97" fmla="*/ 125 h 125"/>
                <a:gd name="T98" fmla="*/ 173 w 1272"/>
                <a:gd name="T99" fmla="*/ 125 h 125"/>
                <a:gd name="T100" fmla="*/ 375 w 1272"/>
                <a:gd name="T101" fmla="*/ 124 h 125"/>
                <a:gd name="T102" fmla="*/ 908 w 1272"/>
                <a:gd name="T103" fmla="*/ 101 h 125"/>
                <a:gd name="T104" fmla="*/ 1010 w 1272"/>
                <a:gd name="T105" fmla="*/ 113 h 125"/>
                <a:gd name="T106" fmla="*/ 1095 w 1272"/>
                <a:gd name="T107" fmla="*/ 110 h 125"/>
                <a:gd name="T108" fmla="*/ 1097 w 1272"/>
                <a:gd name="T109" fmla="*/ 11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2" h="125">
                  <a:moveTo>
                    <a:pt x="195" y="1"/>
                  </a:moveTo>
                  <a:cubicBezTo>
                    <a:pt x="168" y="1"/>
                    <a:pt x="142" y="1"/>
                    <a:pt x="115" y="1"/>
                  </a:cubicBezTo>
                  <a:cubicBezTo>
                    <a:pt x="112" y="4"/>
                    <a:pt x="110" y="6"/>
                    <a:pt x="107" y="9"/>
                  </a:cubicBezTo>
                  <a:cubicBezTo>
                    <a:pt x="134" y="9"/>
                    <a:pt x="161" y="9"/>
                    <a:pt x="188" y="9"/>
                  </a:cubicBezTo>
                  <a:cubicBezTo>
                    <a:pt x="191" y="6"/>
                    <a:pt x="192" y="4"/>
                    <a:pt x="195" y="1"/>
                  </a:cubicBezTo>
                  <a:close/>
                  <a:moveTo>
                    <a:pt x="272" y="1"/>
                  </a:moveTo>
                  <a:cubicBezTo>
                    <a:pt x="249" y="1"/>
                    <a:pt x="226" y="1"/>
                    <a:pt x="204" y="1"/>
                  </a:cubicBezTo>
                  <a:cubicBezTo>
                    <a:pt x="201" y="4"/>
                    <a:pt x="199" y="6"/>
                    <a:pt x="197" y="9"/>
                  </a:cubicBezTo>
                  <a:cubicBezTo>
                    <a:pt x="221" y="9"/>
                    <a:pt x="242" y="9"/>
                    <a:pt x="266" y="9"/>
                  </a:cubicBezTo>
                  <a:cubicBezTo>
                    <a:pt x="268" y="6"/>
                    <a:pt x="269" y="4"/>
                    <a:pt x="272" y="1"/>
                  </a:cubicBezTo>
                  <a:close/>
                  <a:moveTo>
                    <a:pt x="342" y="9"/>
                  </a:moveTo>
                  <a:cubicBezTo>
                    <a:pt x="344" y="6"/>
                    <a:pt x="345" y="4"/>
                    <a:pt x="347" y="1"/>
                  </a:cubicBezTo>
                  <a:cubicBezTo>
                    <a:pt x="325" y="1"/>
                    <a:pt x="303" y="1"/>
                    <a:pt x="281" y="1"/>
                  </a:cubicBezTo>
                  <a:cubicBezTo>
                    <a:pt x="279" y="4"/>
                    <a:pt x="278" y="6"/>
                    <a:pt x="275" y="9"/>
                  </a:cubicBezTo>
                  <a:cubicBezTo>
                    <a:pt x="298" y="9"/>
                    <a:pt x="319" y="9"/>
                    <a:pt x="342" y="9"/>
                  </a:cubicBezTo>
                  <a:close/>
                  <a:moveTo>
                    <a:pt x="420" y="1"/>
                  </a:moveTo>
                  <a:cubicBezTo>
                    <a:pt x="399" y="1"/>
                    <a:pt x="378" y="1"/>
                    <a:pt x="357" y="1"/>
                  </a:cubicBezTo>
                  <a:cubicBezTo>
                    <a:pt x="355" y="4"/>
                    <a:pt x="354" y="6"/>
                    <a:pt x="352" y="9"/>
                  </a:cubicBezTo>
                  <a:cubicBezTo>
                    <a:pt x="374" y="9"/>
                    <a:pt x="394" y="9"/>
                    <a:pt x="417" y="9"/>
                  </a:cubicBezTo>
                  <a:cubicBezTo>
                    <a:pt x="418" y="6"/>
                    <a:pt x="419" y="4"/>
                    <a:pt x="420" y="1"/>
                  </a:cubicBezTo>
                  <a:close/>
                  <a:moveTo>
                    <a:pt x="492" y="1"/>
                  </a:moveTo>
                  <a:cubicBezTo>
                    <a:pt x="471" y="1"/>
                    <a:pt x="450" y="1"/>
                    <a:pt x="430" y="1"/>
                  </a:cubicBezTo>
                  <a:cubicBezTo>
                    <a:pt x="428" y="4"/>
                    <a:pt x="427" y="6"/>
                    <a:pt x="426" y="9"/>
                  </a:cubicBezTo>
                  <a:cubicBezTo>
                    <a:pt x="448" y="9"/>
                    <a:pt x="467" y="9"/>
                    <a:pt x="489" y="9"/>
                  </a:cubicBezTo>
                  <a:cubicBezTo>
                    <a:pt x="490" y="6"/>
                    <a:pt x="491" y="4"/>
                    <a:pt x="492" y="1"/>
                  </a:cubicBezTo>
                  <a:close/>
                  <a:moveTo>
                    <a:pt x="561" y="1"/>
                  </a:moveTo>
                  <a:cubicBezTo>
                    <a:pt x="540" y="1"/>
                    <a:pt x="520" y="1"/>
                    <a:pt x="500" y="1"/>
                  </a:cubicBezTo>
                  <a:cubicBezTo>
                    <a:pt x="499" y="4"/>
                    <a:pt x="498" y="6"/>
                    <a:pt x="497" y="9"/>
                  </a:cubicBezTo>
                  <a:cubicBezTo>
                    <a:pt x="519" y="9"/>
                    <a:pt x="538" y="9"/>
                    <a:pt x="559" y="9"/>
                  </a:cubicBezTo>
                  <a:cubicBezTo>
                    <a:pt x="560" y="6"/>
                    <a:pt x="560" y="4"/>
                    <a:pt x="561" y="1"/>
                  </a:cubicBezTo>
                  <a:close/>
                  <a:moveTo>
                    <a:pt x="631" y="1"/>
                  </a:moveTo>
                  <a:cubicBezTo>
                    <a:pt x="611" y="1"/>
                    <a:pt x="590" y="1"/>
                    <a:pt x="570" y="1"/>
                  </a:cubicBezTo>
                  <a:cubicBezTo>
                    <a:pt x="570" y="4"/>
                    <a:pt x="570" y="6"/>
                    <a:pt x="569" y="9"/>
                  </a:cubicBezTo>
                  <a:cubicBezTo>
                    <a:pt x="591" y="9"/>
                    <a:pt x="610" y="9"/>
                    <a:pt x="631" y="9"/>
                  </a:cubicBezTo>
                  <a:cubicBezTo>
                    <a:pt x="631" y="6"/>
                    <a:pt x="631" y="4"/>
                    <a:pt x="631" y="1"/>
                  </a:cubicBezTo>
                  <a:close/>
                  <a:moveTo>
                    <a:pt x="701" y="9"/>
                  </a:moveTo>
                  <a:cubicBezTo>
                    <a:pt x="701" y="6"/>
                    <a:pt x="700" y="4"/>
                    <a:pt x="699" y="1"/>
                  </a:cubicBezTo>
                  <a:cubicBezTo>
                    <a:pt x="678" y="1"/>
                    <a:pt x="660" y="1"/>
                    <a:pt x="639" y="1"/>
                  </a:cubicBezTo>
                  <a:cubicBezTo>
                    <a:pt x="639" y="4"/>
                    <a:pt x="639" y="6"/>
                    <a:pt x="639" y="9"/>
                  </a:cubicBezTo>
                  <a:cubicBezTo>
                    <a:pt x="661" y="9"/>
                    <a:pt x="680" y="9"/>
                    <a:pt x="701" y="9"/>
                  </a:cubicBezTo>
                  <a:close/>
                  <a:moveTo>
                    <a:pt x="772" y="9"/>
                  </a:moveTo>
                  <a:cubicBezTo>
                    <a:pt x="771" y="6"/>
                    <a:pt x="770" y="4"/>
                    <a:pt x="769" y="1"/>
                  </a:cubicBezTo>
                  <a:cubicBezTo>
                    <a:pt x="748" y="1"/>
                    <a:pt x="729" y="1"/>
                    <a:pt x="708" y="1"/>
                  </a:cubicBezTo>
                  <a:cubicBezTo>
                    <a:pt x="708" y="4"/>
                    <a:pt x="709" y="6"/>
                    <a:pt x="710" y="9"/>
                  </a:cubicBezTo>
                  <a:cubicBezTo>
                    <a:pt x="731" y="9"/>
                    <a:pt x="750" y="9"/>
                    <a:pt x="772" y="9"/>
                  </a:cubicBezTo>
                  <a:close/>
                  <a:moveTo>
                    <a:pt x="844" y="9"/>
                  </a:moveTo>
                  <a:cubicBezTo>
                    <a:pt x="843" y="6"/>
                    <a:pt x="842" y="4"/>
                    <a:pt x="840" y="1"/>
                  </a:cubicBezTo>
                  <a:cubicBezTo>
                    <a:pt x="818" y="1"/>
                    <a:pt x="799" y="1"/>
                    <a:pt x="778" y="1"/>
                  </a:cubicBezTo>
                  <a:cubicBezTo>
                    <a:pt x="779" y="4"/>
                    <a:pt x="780" y="6"/>
                    <a:pt x="781" y="9"/>
                  </a:cubicBezTo>
                  <a:cubicBezTo>
                    <a:pt x="803" y="9"/>
                    <a:pt x="822" y="9"/>
                    <a:pt x="844" y="9"/>
                  </a:cubicBezTo>
                  <a:close/>
                  <a:moveTo>
                    <a:pt x="917" y="9"/>
                  </a:moveTo>
                  <a:cubicBezTo>
                    <a:pt x="915" y="6"/>
                    <a:pt x="914" y="4"/>
                    <a:pt x="911" y="1"/>
                  </a:cubicBezTo>
                  <a:cubicBezTo>
                    <a:pt x="889" y="1"/>
                    <a:pt x="870" y="1"/>
                    <a:pt x="848" y="1"/>
                  </a:cubicBezTo>
                  <a:cubicBezTo>
                    <a:pt x="850" y="4"/>
                    <a:pt x="851" y="6"/>
                    <a:pt x="852" y="9"/>
                  </a:cubicBezTo>
                  <a:cubicBezTo>
                    <a:pt x="875" y="9"/>
                    <a:pt x="895" y="9"/>
                    <a:pt x="917" y="9"/>
                  </a:cubicBezTo>
                  <a:close/>
                  <a:moveTo>
                    <a:pt x="993" y="9"/>
                  </a:moveTo>
                  <a:cubicBezTo>
                    <a:pt x="991" y="6"/>
                    <a:pt x="989" y="4"/>
                    <a:pt x="987" y="1"/>
                  </a:cubicBezTo>
                  <a:cubicBezTo>
                    <a:pt x="964" y="1"/>
                    <a:pt x="944" y="1"/>
                    <a:pt x="921" y="1"/>
                  </a:cubicBezTo>
                  <a:cubicBezTo>
                    <a:pt x="923" y="4"/>
                    <a:pt x="924" y="6"/>
                    <a:pt x="927" y="9"/>
                  </a:cubicBezTo>
                  <a:cubicBezTo>
                    <a:pt x="950" y="9"/>
                    <a:pt x="970" y="9"/>
                    <a:pt x="993" y="9"/>
                  </a:cubicBezTo>
                  <a:close/>
                  <a:moveTo>
                    <a:pt x="1073" y="9"/>
                  </a:moveTo>
                  <a:cubicBezTo>
                    <a:pt x="1070" y="6"/>
                    <a:pt x="1068" y="4"/>
                    <a:pt x="1065" y="0"/>
                  </a:cubicBezTo>
                  <a:cubicBezTo>
                    <a:pt x="1041" y="0"/>
                    <a:pt x="1020" y="0"/>
                    <a:pt x="997" y="1"/>
                  </a:cubicBezTo>
                  <a:cubicBezTo>
                    <a:pt x="1000" y="4"/>
                    <a:pt x="1001" y="6"/>
                    <a:pt x="1004" y="9"/>
                  </a:cubicBezTo>
                  <a:cubicBezTo>
                    <a:pt x="1028" y="9"/>
                    <a:pt x="1049" y="9"/>
                    <a:pt x="1073" y="9"/>
                  </a:cubicBezTo>
                  <a:close/>
                  <a:moveTo>
                    <a:pt x="1162" y="9"/>
                  </a:moveTo>
                  <a:cubicBezTo>
                    <a:pt x="1159" y="6"/>
                    <a:pt x="1157" y="4"/>
                    <a:pt x="1154" y="0"/>
                  </a:cubicBezTo>
                  <a:cubicBezTo>
                    <a:pt x="1127" y="0"/>
                    <a:pt x="1101" y="0"/>
                    <a:pt x="1075" y="0"/>
                  </a:cubicBezTo>
                  <a:cubicBezTo>
                    <a:pt x="1078" y="4"/>
                    <a:pt x="1079" y="6"/>
                    <a:pt x="1083" y="9"/>
                  </a:cubicBezTo>
                  <a:cubicBezTo>
                    <a:pt x="1109" y="9"/>
                    <a:pt x="1136" y="9"/>
                    <a:pt x="1162" y="9"/>
                  </a:cubicBezTo>
                  <a:close/>
                  <a:moveTo>
                    <a:pt x="157" y="31"/>
                  </a:moveTo>
                  <a:cubicBezTo>
                    <a:pt x="164" y="23"/>
                    <a:pt x="167" y="19"/>
                    <a:pt x="174" y="11"/>
                  </a:cubicBezTo>
                  <a:cubicBezTo>
                    <a:pt x="150" y="11"/>
                    <a:pt x="129" y="11"/>
                    <a:pt x="105" y="11"/>
                  </a:cubicBezTo>
                  <a:cubicBezTo>
                    <a:pt x="98" y="19"/>
                    <a:pt x="95" y="23"/>
                    <a:pt x="87" y="31"/>
                  </a:cubicBezTo>
                  <a:cubicBezTo>
                    <a:pt x="111" y="31"/>
                    <a:pt x="133" y="31"/>
                    <a:pt x="157" y="31"/>
                  </a:cubicBezTo>
                  <a:close/>
                  <a:moveTo>
                    <a:pt x="182" y="11"/>
                  </a:moveTo>
                  <a:cubicBezTo>
                    <a:pt x="176" y="19"/>
                    <a:pt x="173" y="23"/>
                    <a:pt x="166" y="31"/>
                  </a:cubicBezTo>
                  <a:cubicBezTo>
                    <a:pt x="190" y="31"/>
                    <a:pt x="212" y="31"/>
                    <a:pt x="236" y="31"/>
                  </a:cubicBezTo>
                  <a:cubicBezTo>
                    <a:pt x="242" y="23"/>
                    <a:pt x="245" y="19"/>
                    <a:pt x="251" y="11"/>
                  </a:cubicBezTo>
                  <a:cubicBezTo>
                    <a:pt x="227" y="11"/>
                    <a:pt x="206" y="11"/>
                    <a:pt x="182" y="11"/>
                  </a:cubicBezTo>
                  <a:close/>
                  <a:moveTo>
                    <a:pt x="260" y="11"/>
                  </a:moveTo>
                  <a:cubicBezTo>
                    <a:pt x="255" y="19"/>
                    <a:pt x="252" y="23"/>
                    <a:pt x="246" y="31"/>
                  </a:cubicBezTo>
                  <a:cubicBezTo>
                    <a:pt x="269" y="31"/>
                    <a:pt x="290" y="31"/>
                    <a:pt x="314" y="31"/>
                  </a:cubicBezTo>
                  <a:cubicBezTo>
                    <a:pt x="319" y="23"/>
                    <a:pt x="322" y="19"/>
                    <a:pt x="327" y="11"/>
                  </a:cubicBezTo>
                  <a:cubicBezTo>
                    <a:pt x="304" y="11"/>
                    <a:pt x="283" y="11"/>
                    <a:pt x="260" y="11"/>
                  </a:cubicBezTo>
                  <a:close/>
                  <a:moveTo>
                    <a:pt x="401" y="11"/>
                  </a:moveTo>
                  <a:cubicBezTo>
                    <a:pt x="379" y="11"/>
                    <a:pt x="359" y="11"/>
                    <a:pt x="337" y="11"/>
                  </a:cubicBezTo>
                  <a:cubicBezTo>
                    <a:pt x="332" y="19"/>
                    <a:pt x="329" y="23"/>
                    <a:pt x="324" y="31"/>
                  </a:cubicBezTo>
                  <a:cubicBezTo>
                    <a:pt x="347" y="31"/>
                    <a:pt x="368" y="31"/>
                    <a:pt x="391" y="31"/>
                  </a:cubicBezTo>
                  <a:cubicBezTo>
                    <a:pt x="395" y="23"/>
                    <a:pt x="397" y="19"/>
                    <a:pt x="401" y="11"/>
                  </a:cubicBezTo>
                  <a:close/>
                  <a:moveTo>
                    <a:pt x="400" y="31"/>
                  </a:moveTo>
                  <a:cubicBezTo>
                    <a:pt x="423" y="31"/>
                    <a:pt x="443" y="31"/>
                    <a:pt x="466" y="31"/>
                  </a:cubicBezTo>
                  <a:cubicBezTo>
                    <a:pt x="469" y="23"/>
                    <a:pt x="470" y="19"/>
                    <a:pt x="473" y="11"/>
                  </a:cubicBezTo>
                  <a:cubicBezTo>
                    <a:pt x="451" y="11"/>
                    <a:pt x="432" y="11"/>
                    <a:pt x="410" y="11"/>
                  </a:cubicBezTo>
                  <a:cubicBezTo>
                    <a:pt x="406" y="19"/>
                    <a:pt x="404" y="23"/>
                    <a:pt x="400" y="31"/>
                  </a:cubicBezTo>
                  <a:close/>
                  <a:moveTo>
                    <a:pt x="475" y="31"/>
                  </a:moveTo>
                  <a:cubicBezTo>
                    <a:pt x="498" y="31"/>
                    <a:pt x="518" y="31"/>
                    <a:pt x="540" y="31"/>
                  </a:cubicBezTo>
                  <a:cubicBezTo>
                    <a:pt x="542" y="23"/>
                    <a:pt x="542" y="19"/>
                    <a:pt x="544" y="11"/>
                  </a:cubicBezTo>
                  <a:cubicBezTo>
                    <a:pt x="522" y="11"/>
                    <a:pt x="503" y="11"/>
                    <a:pt x="482" y="11"/>
                  </a:cubicBezTo>
                  <a:cubicBezTo>
                    <a:pt x="479" y="19"/>
                    <a:pt x="478" y="23"/>
                    <a:pt x="475" y="31"/>
                  </a:cubicBezTo>
                  <a:close/>
                  <a:moveTo>
                    <a:pt x="549" y="31"/>
                  </a:moveTo>
                  <a:cubicBezTo>
                    <a:pt x="571" y="31"/>
                    <a:pt x="591" y="31"/>
                    <a:pt x="613" y="31"/>
                  </a:cubicBezTo>
                  <a:cubicBezTo>
                    <a:pt x="613" y="23"/>
                    <a:pt x="613" y="19"/>
                    <a:pt x="613" y="11"/>
                  </a:cubicBezTo>
                  <a:cubicBezTo>
                    <a:pt x="592" y="11"/>
                    <a:pt x="573" y="11"/>
                    <a:pt x="552" y="11"/>
                  </a:cubicBezTo>
                  <a:cubicBezTo>
                    <a:pt x="551" y="19"/>
                    <a:pt x="550" y="23"/>
                    <a:pt x="549" y="31"/>
                  </a:cubicBezTo>
                  <a:close/>
                  <a:moveTo>
                    <a:pt x="622" y="11"/>
                  </a:moveTo>
                  <a:cubicBezTo>
                    <a:pt x="622" y="19"/>
                    <a:pt x="622" y="23"/>
                    <a:pt x="622" y="31"/>
                  </a:cubicBezTo>
                  <a:cubicBezTo>
                    <a:pt x="644" y="31"/>
                    <a:pt x="664" y="31"/>
                    <a:pt x="686" y="31"/>
                  </a:cubicBezTo>
                  <a:cubicBezTo>
                    <a:pt x="685" y="23"/>
                    <a:pt x="685" y="19"/>
                    <a:pt x="683" y="11"/>
                  </a:cubicBezTo>
                  <a:cubicBezTo>
                    <a:pt x="662" y="11"/>
                    <a:pt x="643" y="11"/>
                    <a:pt x="622" y="11"/>
                  </a:cubicBezTo>
                  <a:close/>
                  <a:moveTo>
                    <a:pt x="693" y="11"/>
                  </a:moveTo>
                  <a:cubicBezTo>
                    <a:pt x="694" y="19"/>
                    <a:pt x="695" y="23"/>
                    <a:pt x="696" y="31"/>
                  </a:cubicBezTo>
                  <a:cubicBezTo>
                    <a:pt x="718" y="31"/>
                    <a:pt x="738" y="31"/>
                    <a:pt x="761" y="31"/>
                  </a:cubicBezTo>
                  <a:cubicBezTo>
                    <a:pt x="758" y="23"/>
                    <a:pt x="757" y="19"/>
                    <a:pt x="754" y="11"/>
                  </a:cubicBezTo>
                  <a:cubicBezTo>
                    <a:pt x="733" y="11"/>
                    <a:pt x="714" y="11"/>
                    <a:pt x="693" y="11"/>
                  </a:cubicBezTo>
                  <a:close/>
                  <a:moveTo>
                    <a:pt x="824" y="12"/>
                  </a:moveTo>
                  <a:cubicBezTo>
                    <a:pt x="802" y="11"/>
                    <a:pt x="783" y="11"/>
                    <a:pt x="762" y="11"/>
                  </a:cubicBezTo>
                  <a:cubicBezTo>
                    <a:pt x="764" y="19"/>
                    <a:pt x="766" y="23"/>
                    <a:pt x="768" y="31"/>
                  </a:cubicBezTo>
                  <a:cubicBezTo>
                    <a:pt x="791" y="31"/>
                    <a:pt x="811" y="31"/>
                    <a:pt x="833" y="31"/>
                  </a:cubicBezTo>
                  <a:cubicBezTo>
                    <a:pt x="830" y="23"/>
                    <a:pt x="828" y="19"/>
                    <a:pt x="824" y="12"/>
                  </a:cubicBezTo>
                  <a:close/>
                  <a:moveTo>
                    <a:pt x="833" y="12"/>
                  </a:moveTo>
                  <a:cubicBezTo>
                    <a:pt x="837" y="19"/>
                    <a:pt x="839" y="23"/>
                    <a:pt x="843" y="31"/>
                  </a:cubicBezTo>
                  <a:cubicBezTo>
                    <a:pt x="866" y="31"/>
                    <a:pt x="886" y="31"/>
                    <a:pt x="909" y="31"/>
                  </a:cubicBezTo>
                  <a:cubicBezTo>
                    <a:pt x="904" y="23"/>
                    <a:pt x="902" y="19"/>
                    <a:pt x="897" y="12"/>
                  </a:cubicBezTo>
                  <a:cubicBezTo>
                    <a:pt x="875" y="12"/>
                    <a:pt x="855" y="12"/>
                    <a:pt x="833" y="12"/>
                  </a:cubicBezTo>
                  <a:close/>
                  <a:moveTo>
                    <a:pt x="905" y="12"/>
                  </a:moveTo>
                  <a:cubicBezTo>
                    <a:pt x="910" y="19"/>
                    <a:pt x="913" y="23"/>
                    <a:pt x="918" y="31"/>
                  </a:cubicBezTo>
                  <a:cubicBezTo>
                    <a:pt x="941" y="31"/>
                    <a:pt x="962" y="31"/>
                    <a:pt x="985" y="31"/>
                  </a:cubicBezTo>
                  <a:cubicBezTo>
                    <a:pt x="979" y="23"/>
                    <a:pt x="977" y="19"/>
                    <a:pt x="971" y="12"/>
                  </a:cubicBezTo>
                  <a:cubicBezTo>
                    <a:pt x="948" y="12"/>
                    <a:pt x="928" y="12"/>
                    <a:pt x="905" y="12"/>
                  </a:cubicBezTo>
                  <a:close/>
                  <a:moveTo>
                    <a:pt x="980" y="12"/>
                  </a:moveTo>
                  <a:cubicBezTo>
                    <a:pt x="986" y="19"/>
                    <a:pt x="989" y="23"/>
                    <a:pt x="995" y="31"/>
                  </a:cubicBezTo>
                  <a:cubicBezTo>
                    <a:pt x="1019" y="31"/>
                    <a:pt x="1040" y="31"/>
                    <a:pt x="1064" y="31"/>
                  </a:cubicBezTo>
                  <a:cubicBezTo>
                    <a:pt x="1057" y="23"/>
                    <a:pt x="1054" y="19"/>
                    <a:pt x="1047" y="12"/>
                  </a:cubicBezTo>
                  <a:cubicBezTo>
                    <a:pt x="1024" y="12"/>
                    <a:pt x="1003" y="12"/>
                    <a:pt x="980" y="12"/>
                  </a:cubicBezTo>
                  <a:close/>
                  <a:moveTo>
                    <a:pt x="1074" y="31"/>
                  </a:moveTo>
                  <a:cubicBezTo>
                    <a:pt x="1110" y="31"/>
                    <a:pt x="1147" y="31"/>
                    <a:pt x="1184" y="31"/>
                  </a:cubicBezTo>
                  <a:cubicBezTo>
                    <a:pt x="1176" y="23"/>
                    <a:pt x="1172" y="19"/>
                    <a:pt x="1165" y="12"/>
                  </a:cubicBezTo>
                  <a:cubicBezTo>
                    <a:pt x="1129" y="12"/>
                    <a:pt x="1093" y="12"/>
                    <a:pt x="1057" y="12"/>
                  </a:cubicBezTo>
                  <a:cubicBezTo>
                    <a:pt x="1063" y="19"/>
                    <a:pt x="1067" y="23"/>
                    <a:pt x="1074" y="31"/>
                  </a:cubicBezTo>
                  <a:close/>
                  <a:moveTo>
                    <a:pt x="194" y="32"/>
                  </a:moveTo>
                  <a:cubicBezTo>
                    <a:pt x="158" y="32"/>
                    <a:pt x="122" y="32"/>
                    <a:pt x="86" y="32"/>
                  </a:cubicBezTo>
                  <a:cubicBezTo>
                    <a:pt x="78" y="40"/>
                    <a:pt x="74" y="45"/>
                    <a:pt x="67" y="53"/>
                  </a:cubicBezTo>
                  <a:cubicBezTo>
                    <a:pt x="103" y="53"/>
                    <a:pt x="140" y="53"/>
                    <a:pt x="177" y="53"/>
                  </a:cubicBezTo>
                  <a:cubicBezTo>
                    <a:pt x="184" y="45"/>
                    <a:pt x="187" y="40"/>
                    <a:pt x="194" y="32"/>
                  </a:cubicBezTo>
                  <a:close/>
                  <a:moveTo>
                    <a:pt x="257" y="53"/>
                  </a:moveTo>
                  <a:cubicBezTo>
                    <a:pt x="263" y="45"/>
                    <a:pt x="266" y="41"/>
                    <a:pt x="272" y="33"/>
                  </a:cubicBezTo>
                  <a:cubicBezTo>
                    <a:pt x="248" y="33"/>
                    <a:pt x="227" y="33"/>
                    <a:pt x="203" y="33"/>
                  </a:cubicBezTo>
                  <a:cubicBezTo>
                    <a:pt x="196" y="41"/>
                    <a:pt x="193" y="45"/>
                    <a:pt x="186" y="53"/>
                  </a:cubicBezTo>
                  <a:cubicBezTo>
                    <a:pt x="211" y="53"/>
                    <a:pt x="233" y="53"/>
                    <a:pt x="257" y="53"/>
                  </a:cubicBezTo>
                  <a:close/>
                  <a:moveTo>
                    <a:pt x="267" y="53"/>
                  </a:moveTo>
                  <a:cubicBezTo>
                    <a:pt x="292" y="53"/>
                    <a:pt x="313" y="53"/>
                    <a:pt x="337" y="53"/>
                  </a:cubicBezTo>
                  <a:cubicBezTo>
                    <a:pt x="342" y="45"/>
                    <a:pt x="345" y="41"/>
                    <a:pt x="350" y="33"/>
                  </a:cubicBezTo>
                  <a:cubicBezTo>
                    <a:pt x="326" y="33"/>
                    <a:pt x="305" y="33"/>
                    <a:pt x="282" y="33"/>
                  </a:cubicBezTo>
                  <a:cubicBezTo>
                    <a:pt x="276" y="41"/>
                    <a:pt x="273" y="45"/>
                    <a:pt x="267" y="53"/>
                  </a:cubicBezTo>
                  <a:close/>
                  <a:moveTo>
                    <a:pt x="426" y="33"/>
                  </a:moveTo>
                  <a:cubicBezTo>
                    <a:pt x="403" y="33"/>
                    <a:pt x="383" y="33"/>
                    <a:pt x="360" y="33"/>
                  </a:cubicBezTo>
                  <a:cubicBezTo>
                    <a:pt x="355" y="41"/>
                    <a:pt x="353" y="45"/>
                    <a:pt x="348" y="53"/>
                  </a:cubicBezTo>
                  <a:cubicBezTo>
                    <a:pt x="372" y="53"/>
                    <a:pt x="393" y="53"/>
                    <a:pt x="417" y="53"/>
                  </a:cubicBezTo>
                  <a:cubicBezTo>
                    <a:pt x="421" y="45"/>
                    <a:pt x="422" y="41"/>
                    <a:pt x="426" y="33"/>
                  </a:cubicBezTo>
                  <a:close/>
                  <a:moveTo>
                    <a:pt x="427" y="53"/>
                  </a:moveTo>
                  <a:cubicBezTo>
                    <a:pt x="450" y="53"/>
                    <a:pt x="471" y="53"/>
                    <a:pt x="495" y="53"/>
                  </a:cubicBezTo>
                  <a:cubicBezTo>
                    <a:pt x="497" y="45"/>
                    <a:pt x="498" y="41"/>
                    <a:pt x="501" y="33"/>
                  </a:cubicBezTo>
                  <a:cubicBezTo>
                    <a:pt x="478" y="33"/>
                    <a:pt x="458" y="33"/>
                    <a:pt x="435" y="33"/>
                  </a:cubicBezTo>
                  <a:cubicBezTo>
                    <a:pt x="432" y="41"/>
                    <a:pt x="430" y="45"/>
                    <a:pt x="427" y="53"/>
                  </a:cubicBezTo>
                  <a:close/>
                  <a:moveTo>
                    <a:pt x="505" y="53"/>
                  </a:moveTo>
                  <a:cubicBezTo>
                    <a:pt x="528" y="53"/>
                    <a:pt x="549" y="53"/>
                    <a:pt x="572" y="53"/>
                  </a:cubicBezTo>
                  <a:cubicBezTo>
                    <a:pt x="573" y="45"/>
                    <a:pt x="574" y="41"/>
                    <a:pt x="575" y="33"/>
                  </a:cubicBezTo>
                  <a:cubicBezTo>
                    <a:pt x="553" y="33"/>
                    <a:pt x="533" y="33"/>
                    <a:pt x="510" y="33"/>
                  </a:cubicBezTo>
                  <a:cubicBezTo>
                    <a:pt x="508" y="41"/>
                    <a:pt x="507" y="45"/>
                    <a:pt x="505" y="53"/>
                  </a:cubicBezTo>
                  <a:close/>
                  <a:moveTo>
                    <a:pt x="581" y="53"/>
                  </a:moveTo>
                  <a:cubicBezTo>
                    <a:pt x="605" y="53"/>
                    <a:pt x="625" y="53"/>
                    <a:pt x="649" y="53"/>
                  </a:cubicBezTo>
                  <a:cubicBezTo>
                    <a:pt x="649" y="45"/>
                    <a:pt x="648" y="41"/>
                    <a:pt x="648" y="33"/>
                  </a:cubicBezTo>
                  <a:cubicBezTo>
                    <a:pt x="626" y="33"/>
                    <a:pt x="606" y="33"/>
                    <a:pt x="584" y="33"/>
                  </a:cubicBezTo>
                  <a:cubicBezTo>
                    <a:pt x="583" y="41"/>
                    <a:pt x="582" y="45"/>
                    <a:pt x="581" y="53"/>
                  </a:cubicBezTo>
                  <a:close/>
                  <a:moveTo>
                    <a:pt x="658" y="53"/>
                  </a:moveTo>
                  <a:cubicBezTo>
                    <a:pt x="682" y="53"/>
                    <a:pt x="703" y="53"/>
                    <a:pt x="726" y="53"/>
                  </a:cubicBezTo>
                  <a:cubicBezTo>
                    <a:pt x="724" y="45"/>
                    <a:pt x="724" y="41"/>
                    <a:pt x="722" y="33"/>
                  </a:cubicBezTo>
                  <a:cubicBezTo>
                    <a:pt x="699" y="33"/>
                    <a:pt x="680" y="33"/>
                    <a:pt x="657" y="33"/>
                  </a:cubicBezTo>
                  <a:cubicBezTo>
                    <a:pt x="658" y="41"/>
                    <a:pt x="658" y="45"/>
                    <a:pt x="658" y="53"/>
                  </a:cubicBezTo>
                  <a:close/>
                  <a:moveTo>
                    <a:pt x="736" y="53"/>
                  </a:moveTo>
                  <a:cubicBezTo>
                    <a:pt x="760" y="53"/>
                    <a:pt x="781" y="53"/>
                    <a:pt x="804" y="53"/>
                  </a:cubicBezTo>
                  <a:cubicBezTo>
                    <a:pt x="801" y="45"/>
                    <a:pt x="800" y="41"/>
                    <a:pt x="797" y="33"/>
                  </a:cubicBezTo>
                  <a:cubicBezTo>
                    <a:pt x="774" y="33"/>
                    <a:pt x="754" y="33"/>
                    <a:pt x="732" y="33"/>
                  </a:cubicBezTo>
                  <a:cubicBezTo>
                    <a:pt x="734" y="41"/>
                    <a:pt x="734" y="45"/>
                    <a:pt x="736" y="53"/>
                  </a:cubicBezTo>
                  <a:close/>
                  <a:moveTo>
                    <a:pt x="870" y="33"/>
                  </a:moveTo>
                  <a:cubicBezTo>
                    <a:pt x="847" y="33"/>
                    <a:pt x="827" y="33"/>
                    <a:pt x="804" y="33"/>
                  </a:cubicBezTo>
                  <a:cubicBezTo>
                    <a:pt x="808" y="41"/>
                    <a:pt x="809" y="45"/>
                    <a:pt x="812" y="53"/>
                  </a:cubicBezTo>
                  <a:cubicBezTo>
                    <a:pt x="836" y="53"/>
                    <a:pt x="857" y="53"/>
                    <a:pt x="881" y="53"/>
                  </a:cubicBezTo>
                  <a:cubicBezTo>
                    <a:pt x="877" y="45"/>
                    <a:pt x="874" y="41"/>
                    <a:pt x="870" y="33"/>
                  </a:cubicBezTo>
                  <a:close/>
                  <a:moveTo>
                    <a:pt x="880" y="33"/>
                  </a:moveTo>
                  <a:cubicBezTo>
                    <a:pt x="884" y="41"/>
                    <a:pt x="886" y="45"/>
                    <a:pt x="891" y="53"/>
                  </a:cubicBezTo>
                  <a:cubicBezTo>
                    <a:pt x="915" y="53"/>
                    <a:pt x="936" y="53"/>
                    <a:pt x="960" y="53"/>
                  </a:cubicBezTo>
                  <a:cubicBezTo>
                    <a:pt x="955" y="45"/>
                    <a:pt x="952" y="41"/>
                    <a:pt x="947" y="33"/>
                  </a:cubicBezTo>
                  <a:cubicBezTo>
                    <a:pt x="924" y="33"/>
                    <a:pt x="903" y="33"/>
                    <a:pt x="880" y="33"/>
                  </a:cubicBezTo>
                  <a:close/>
                  <a:moveTo>
                    <a:pt x="1040" y="53"/>
                  </a:moveTo>
                  <a:cubicBezTo>
                    <a:pt x="1034" y="45"/>
                    <a:pt x="1031" y="41"/>
                    <a:pt x="1024" y="33"/>
                  </a:cubicBezTo>
                  <a:cubicBezTo>
                    <a:pt x="1001" y="33"/>
                    <a:pt x="980" y="33"/>
                    <a:pt x="956" y="33"/>
                  </a:cubicBezTo>
                  <a:cubicBezTo>
                    <a:pt x="961" y="41"/>
                    <a:pt x="964" y="45"/>
                    <a:pt x="970" y="53"/>
                  </a:cubicBezTo>
                  <a:cubicBezTo>
                    <a:pt x="994" y="53"/>
                    <a:pt x="1016" y="53"/>
                    <a:pt x="1040" y="53"/>
                  </a:cubicBezTo>
                  <a:close/>
                  <a:moveTo>
                    <a:pt x="1104" y="33"/>
                  </a:moveTo>
                  <a:cubicBezTo>
                    <a:pt x="1080" y="33"/>
                    <a:pt x="1058" y="33"/>
                    <a:pt x="1034" y="33"/>
                  </a:cubicBezTo>
                  <a:cubicBezTo>
                    <a:pt x="1040" y="41"/>
                    <a:pt x="1044" y="45"/>
                    <a:pt x="1050" y="53"/>
                  </a:cubicBezTo>
                  <a:cubicBezTo>
                    <a:pt x="1075" y="53"/>
                    <a:pt x="1097" y="53"/>
                    <a:pt x="1122" y="53"/>
                  </a:cubicBezTo>
                  <a:cubicBezTo>
                    <a:pt x="1115" y="45"/>
                    <a:pt x="1111" y="41"/>
                    <a:pt x="1104" y="33"/>
                  </a:cubicBezTo>
                  <a:close/>
                  <a:moveTo>
                    <a:pt x="1132" y="53"/>
                  </a:moveTo>
                  <a:cubicBezTo>
                    <a:pt x="1157" y="53"/>
                    <a:pt x="1179" y="53"/>
                    <a:pt x="1204" y="53"/>
                  </a:cubicBezTo>
                  <a:cubicBezTo>
                    <a:pt x="1197" y="45"/>
                    <a:pt x="1193" y="41"/>
                    <a:pt x="1185" y="33"/>
                  </a:cubicBezTo>
                  <a:cubicBezTo>
                    <a:pt x="1160" y="33"/>
                    <a:pt x="1139" y="33"/>
                    <a:pt x="1114" y="33"/>
                  </a:cubicBezTo>
                  <a:cubicBezTo>
                    <a:pt x="1121" y="41"/>
                    <a:pt x="1125" y="45"/>
                    <a:pt x="1132" y="53"/>
                  </a:cubicBezTo>
                  <a:close/>
                  <a:moveTo>
                    <a:pt x="195" y="55"/>
                  </a:moveTo>
                  <a:cubicBezTo>
                    <a:pt x="152" y="55"/>
                    <a:pt x="108" y="55"/>
                    <a:pt x="64" y="55"/>
                  </a:cubicBezTo>
                  <a:cubicBezTo>
                    <a:pt x="57" y="64"/>
                    <a:pt x="53" y="68"/>
                    <a:pt x="44" y="76"/>
                  </a:cubicBezTo>
                  <a:cubicBezTo>
                    <a:pt x="89" y="76"/>
                    <a:pt x="134" y="76"/>
                    <a:pt x="178" y="76"/>
                  </a:cubicBezTo>
                  <a:cubicBezTo>
                    <a:pt x="185" y="68"/>
                    <a:pt x="188" y="63"/>
                    <a:pt x="195" y="55"/>
                  </a:cubicBezTo>
                  <a:close/>
                  <a:moveTo>
                    <a:pt x="261" y="76"/>
                  </a:moveTo>
                  <a:cubicBezTo>
                    <a:pt x="267" y="68"/>
                    <a:pt x="270" y="63"/>
                    <a:pt x="275" y="55"/>
                  </a:cubicBezTo>
                  <a:cubicBezTo>
                    <a:pt x="251" y="55"/>
                    <a:pt x="229" y="55"/>
                    <a:pt x="204" y="55"/>
                  </a:cubicBezTo>
                  <a:cubicBezTo>
                    <a:pt x="197" y="63"/>
                    <a:pt x="194" y="68"/>
                    <a:pt x="187" y="76"/>
                  </a:cubicBezTo>
                  <a:cubicBezTo>
                    <a:pt x="213" y="76"/>
                    <a:pt x="235" y="76"/>
                    <a:pt x="261" y="76"/>
                  </a:cubicBezTo>
                  <a:close/>
                  <a:moveTo>
                    <a:pt x="355" y="55"/>
                  </a:moveTo>
                  <a:cubicBezTo>
                    <a:pt x="331" y="55"/>
                    <a:pt x="310" y="55"/>
                    <a:pt x="285" y="55"/>
                  </a:cubicBezTo>
                  <a:cubicBezTo>
                    <a:pt x="280" y="63"/>
                    <a:pt x="277" y="68"/>
                    <a:pt x="271" y="76"/>
                  </a:cubicBezTo>
                  <a:cubicBezTo>
                    <a:pt x="296" y="76"/>
                    <a:pt x="318" y="76"/>
                    <a:pt x="343" y="76"/>
                  </a:cubicBezTo>
                  <a:cubicBezTo>
                    <a:pt x="348" y="68"/>
                    <a:pt x="351" y="63"/>
                    <a:pt x="355" y="55"/>
                  </a:cubicBezTo>
                  <a:close/>
                  <a:moveTo>
                    <a:pt x="435" y="55"/>
                  </a:moveTo>
                  <a:cubicBezTo>
                    <a:pt x="411" y="55"/>
                    <a:pt x="390" y="55"/>
                    <a:pt x="366" y="55"/>
                  </a:cubicBezTo>
                  <a:cubicBezTo>
                    <a:pt x="361" y="63"/>
                    <a:pt x="359" y="68"/>
                    <a:pt x="354" y="76"/>
                  </a:cubicBezTo>
                  <a:cubicBezTo>
                    <a:pt x="379" y="76"/>
                    <a:pt x="401" y="76"/>
                    <a:pt x="426" y="76"/>
                  </a:cubicBezTo>
                  <a:cubicBezTo>
                    <a:pt x="430" y="68"/>
                    <a:pt x="431" y="63"/>
                    <a:pt x="435" y="55"/>
                  </a:cubicBezTo>
                  <a:close/>
                  <a:moveTo>
                    <a:pt x="513" y="55"/>
                  </a:moveTo>
                  <a:cubicBezTo>
                    <a:pt x="489" y="55"/>
                    <a:pt x="468" y="55"/>
                    <a:pt x="445" y="55"/>
                  </a:cubicBezTo>
                  <a:cubicBezTo>
                    <a:pt x="441" y="63"/>
                    <a:pt x="440" y="68"/>
                    <a:pt x="436" y="76"/>
                  </a:cubicBezTo>
                  <a:cubicBezTo>
                    <a:pt x="461" y="76"/>
                    <a:pt x="483" y="76"/>
                    <a:pt x="507" y="76"/>
                  </a:cubicBezTo>
                  <a:cubicBezTo>
                    <a:pt x="510" y="67"/>
                    <a:pt x="511" y="63"/>
                    <a:pt x="513" y="55"/>
                  </a:cubicBezTo>
                  <a:close/>
                  <a:moveTo>
                    <a:pt x="591" y="55"/>
                  </a:moveTo>
                  <a:cubicBezTo>
                    <a:pt x="567" y="55"/>
                    <a:pt x="546" y="55"/>
                    <a:pt x="523" y="55"/>
                  </a:cubicBezTo>
                  <a:cubicBezTo>
                    <a:pt x="521" y="63"/>
                    <a:pt x="520" y="67"/>
                    <a:pt x="518" y="76"/>
                  </a:cubicBezTo>
                  <a:cubicBezTo>
                    <a:pt x="542" y="76"/>
                    <a:pt x="564" y="76"/>
                    <a:pt x="589" y="76"/>
                  </a:cubicBezTo>
                  <a:cubicBezTo>
                    <a:pt x="590" y="67"/>
                    <a:pt x="590" y="63"/>
                    <a:pt x="591" y="55"/>
                  </a:cubicBezTo>
                  <a:close/>
                  <a:moveTo>
                    <a:pt x="668" y="55"/>
                  </a:moveTo>
                  <a:cubicBezTo>
                    <a:pt x="644" y="55"/>
                    <a:pt x="623" y="55"/>
                    <a:pt x="600" y="55"/>
                  </a:cubicBezTo>
                  <a:cubicBezTo>
                    <a:pt x="599" y="63"/>
                    <a:pt x="599" y="67"/>
                    <a:pt x="598" y="76"/>
                  </a:cubicBezTo>
                  <a:cubicBezTo>
                    <a:pt x="623" y="76"/>
                    <a:pt x="645" y="76"/>
                    <a:pt x="669" y="76"/>
                  </a:cubicBezTo>
                  <a:cubicBezTo>
                    <a:pt x="669" y="67"/>
                    <a:pt x="668" y="63"/>
                    <a:pt x="668" y="55"/>
                  </a:cubicBezTo>
                  <a:close/>
                  <a:moveTo>
                    <a:pt x="745" y="55"/>
                  </a:moveTo>
                  <a:cubicBezTo>
                    <a:pt x="722" y="55"/>
                    <a:pt x="701" y="55"/>
                    <a:pt x="677" y="55"/>
                  </a:cubicBezTo>
                  <a:cubicBezTo>
                    <a:pt x="678" y="63"/>
                    <a:pt x="679" y="67"/>
                    <a:pt x="679" y="76"/>
                  </a:cubicBezTo>
                  <a:cubicBezTo>
                    <a:pt x="704" y="76"/>
                    <a:pt x="726" y="76"/>
                    <a:pt x="750" y="76"/>
                  </a:cubicBezTo>
                  <a:cubicBezTo>
                    <a:pt x="748" y="67"/>
                    <a:pt x="747" y="63"/>
                    <a:pt x="745" y="55"/>
                  </a:cubicBezTo>
                  <a:close/>
                  <a:moveTo>
                    <a:pt x="824" y="55"/>
                  </a:moveTo>
                  <a:cubicBezTo>
                    <a:pt x="800" y="55"/>
                    <a:pt x="779" y="55"/>
                    <a:pt x="756" y="55"/>
                  </a:cubicBezTo>
                  <a:cubicBezTo>
                    <a:pt x="758" y="63"/>
                    <a:pt x="759" y="67"/>
                    <a:pt x="761" y="76"/>
                  </a:cubicBezTo>
                  <a:cubicBezTo>
                    <a:pt x="786" y="76"/>
                    <a:pt x="808" y="76"/>
                    <a:pt x="832" y="76"/>
                  </a:cubicBezTo>
                  <a:cubicBezTo>
                    <a:pt x="829" y="67"/>
                    <a:pt x="827" y="63"/>
                    <a:pt x="824" y="55"/>
                  </a:cubicBezTo>
                  <a:close/>
                  <a:moveTo>
                    <a:pt x="912" y="75"/>
                  </a:moveTo>
                  <a:cubicBezTo>
                    <a:pt x="908" y="67"/>
                    <a:pt x="906" y="63"/>
                    <a:pt x="901" y="55"/>
                  </a:cubicBezTo>
                  <a:cubicBezTo>
                    <a:pt x="877" y="55"/>
                    <a:pt x="856" y="55"/>
                    <a:pt x="832" y="55"/>
                  </a:cubicBezTo>
                  <a:cubicBezTo>
                    <a:pt x="836" y="63"/>
                    <a:pt x="837" y="67"/>
                    <a:pt x="841" y="76"/>
                  </a:cubicBezTo>
                  <a:cubicBezTo>
                    <a:pt x="866" y="76"/>
                    <a:pt x="888" y="75"/>
                    <a:pt x="912" y="75"/>
                  </a:cubicBezTo>
                  <a:close/>
                  <a:moveTo>
                    <a:pt x="981" y="55"/>
                  </a:moveTo>
                  <a:cubicBezTo>
                    <a:pt x="957" y="55"/>
                    <a:pt x="935" y="55"/>
                    <a:pt x="911" y="55"/>
                  </a:cubicBezTo>
                  <a:cubicBezTo>
                    <a:pt x="916" y="63"/>
                    <a:pt x="918" y="67"/>
                    <a:pt x="923" y="75"/>
                  </a:cubicBezTo>
                  <a:cubicBezTo>
                    <a:pt x="948" y="75"/>
                    <a:pt x="970" y="75"/>
                    <a:pt x="995" y="75"/>
                  </a:cubicBezTo>
                  <a:cubicBezTo>
                    <a:pt x="990" y="67"/>
                    <a:pt x="987" y="63"/>
                    <a:pt x="981" y="55"/>
                  </a:cubicBezTo>
                  <a:close/>
                  <a:moveTo>
                    <a:pt x="1078" y="75"/>
                  </a:moveTo>
                  <a:cubicBezTo>
                    <a:pt x="1072" y="67"/>
                    <a:pt x="1068" y="63"/>
                    <a:pt x="1062" y="55"/>
                  </a:cubicBezTo>
                  <a:cubicBezTo>
                    <a:pt x="1037" y="55"/>
                    <a:pt x="1015" y="55"/>
                    <a:pt x="990" y="55"/>
                  </a:cubicBezTo>
                  <a:cubicBezTo>
                    <a:pt x="996" y="63"/>
                    <a:pt x="999" y="67"/>
                    <a:pt x="1005" y="75"/>
                  </a:cubicBezTo>
                  <a:cubicBezTo>
                    <a:pt x="1030" y="75"/>
                    <a:pt x="1053" y="75"/>
                    <a:pt x="1078" y="75"/>
                  </a:cubicBezTo>
                  <a:close/>
                  <a:moveTo>
                    <a:pt x="1088" y="75"/>
                  </a:moveTo>
                  <a:cubicBezTo>
                    <a:pt x="1134" y="75"/>
                    <a:pt x="1180" y="75"/>
                    <a:pt x="1226" y="75"/>
                  </a:cubicBezTo>
                  <a:cubicBezTo>
                    <a:pt x="1218" y="67"/>
                    <a:pt x="1214" y="63"/>
                    <a:pt x="1207" y="55"/>
                  </a:cubicBezTo>
                  <a:cubicBezTo>
                    <a:pt x="1162" y="55"/>
                    <a:pt x="1117" y="55"/>
                    <a:pt x="1072" y="55"/>
                  </a:cubicBezTo>
                  <a:cubicBezTo>
                    <a:pt x="1078" y="63"/>
                    <a:pt x="1082" y="67"/>
                    <a:pt x="1088" y="75"/>
                  </a:cubicBezTo>
                  <a:close/>
                  <a:moveTo>
                    <a:pt x="221" y="78"/>
                  </a:moveTo>
                  <a:cubicBezTo>
                    <a:pt x="161" y="78"/>
                    <a:pt x="102" y="78"/>
                    <a:pt x="43" y="79"/>
                  </a:cubicBezTo>
                  <a:cubicBezTo>
                    <a:pt x="34" y="87"/>
                    <a:pt x="30" y="92"/>
                    <a:pt x="22" y="100"/>
                  </a:cubicBezTo>
                  <a:cubicBezTo>
                    <a:pt x="83" y="100"/>
                    <a:pt x="144" y="100"/>
                    <a:pt x="204" y="100"/>
                  </a:cubicBezTo>
                  <a:cubicBezTo>
                    <a:pt x="211" y="91"/>
                    <a:pt x="214" y="87"/>
                    <a:pt x="221" y="78"/>
                  </a:cubicBezTo>
                  <a:close/>
                  <a:moveTo>
                    <a:pt x="289" y="100"/>
                  </a:moveTo>
                  <a:cubicBezTo>
                    <a:pt x="295" y="91"/>
                    <a:pt x="297" y="87"/>
                    <a:pt x="303" y="78"/>
                  </a:cubicBezTo>
                  <a:cubicBezTo>
                    <a:pt x="277" y="78"/>
                    <a:pt x="255" y="78"/>
                    <a:pt x="230" y="78"/>
                  </a:cubicBezTo>
                  <a:cubicBezTo>
                    <a:pt x="223" y="87"/>
                    <a:pt x="220" y="91"/>
                    <a:pt x="214" y="100"/>
                  </a:cubicBezTo>
                  <a:cubicBezTo>
                    <a:pt x="240" y="100"/>
                    <a:pt x="263" y="100"/>
                    <a:pt x="289" y="100"/>
                  </a:cubicBezTo>
                  <a:close/>
                  <a:moveTo>
                    <a:pt x="313" y="78"/>
                  </a:moveTo>
                  <a:cubicBezTo>
                    <a:pt x="308" y="87"/>
                    <a:pt x="305" y="91"/>
                    <a:pt x="300" y="99"/>
                  </a:cubicBezTo>
                  <a:cubicBezTo>
                    <a:pt x="326" y="99"/>
                    <a:pt x="349" y="99"/>
                    <a:pt x="375" y="99"/>
                  </a:cubicBezTo>
                  <a:cubicBezTo>
                    <a:pt x="379" y="91"/>
                    <a:pt x="381" y="87"/>
                    <a:pt x="385" y="78"/>
                  </a:cubicBezTo>
                  <a:cubicBezTo>
                    <a:pt x="360" y="78"/>
                    <a:pt x="338" y="78"/>
                    <a:pt x="313" y="78"/>
                  </a:cubicBezTo>
                  <a:close/>
                  <a:moveTo>
                    <a:pt x="468" y="78"/>
                  </a:moveTo>
                  <a:cubicBezTo>
                    <a:pt x="443" y="78"/>
                    <a:pt x="421" y="78"/>
                    <a:pt x="396" y="78"/>
                  </a:cubicBezTo>
                  <a:cubicBezTo>
                    <a:pt x="392" y="87"/>
                    <a:pt x="390" y="91"/>
                    <a:pt x="386" y="99"/>
                  </a:cubicBezTo>
                  <a:cubicBezTo>
                    <a:pt x="412" y="99"/>
                    <a:pt x="435" y="99"/>
                    <a:pt x="461" y="99"/>
                  </a:cubicBezTo>
                  <a:cubicBezTo>
                    <a:pt x="464" y="91"/>
                    <a:pt x="465" y="87"/>
                    <a:pt x="468" y="78"/>
                  </a:cubicBezTo>
                  <a:close/>
                  <a:moveTo>
                    <a:pt x="550" y="78"/>
                  </a:moveTo>
                  <a:cubicBezTo>
                    <a:pt x="525" y="78"/>
                    <a:pt x="503" y="78"/>
                    <a:pt x="478" y="78"/>
                  </a:cubicBezTo>
                  <a:cubicBezTo>
                    <a:pt x="475" y="87"/>
                    <a:pt x="474" y="91"/>
                    <a:pt x="471" y="99"/>
                  </a:cubicBezTo>
                  <a:cubicBezTo>
                    <a:pt x="497" y="99"/>
                    <a:pt x="520" y="99"/>
                    <a:pt x="546" y="99"/>
                  </a:cubicBezTo>
                  <a:cubicBezTo>
                    <a:pt x="547" y="91"/>
                    <a:pt x="548" y="86"/>
                    <a:pt x="550" y="78"/>
                  </a:cubicBezTo>
                  <a:close/>
                  <a:moveTo>
                    <a:pt x="560" y="78"/>
                  </a:moveTo>
                  <a:cubicBezTo>
                    <a:pt x="559" y="86"/>
                    <a:pt x="558" y="91"/>
                    <a:pt x="557" y="99"/>
                  </a:cubicBezTo>
                  <a:cubicBezTo>
                    <a:pt x="583" y="99"/>
                    <a:pt x="605" y="99"/>
                    <a:pt x="631" y="99"/>
                  </a:cubicBezTo>
                  <a:cubicBezTo>
                    <a:pt x="631" y="91"/>
                    <a:pt x="631" y="86"/>
                    <a:pt x="631" y="78"/>
                  </a:cubicBezTo>
                  <a:cubicBezTo>
                    <a:pt x="607" y="78"/>
                    <a:pt x="585" y="78"/>
                    <a:pt x="560" y="78"/>
                  </a:cubicBezTo>
                  <a:close/>
                  <a:moveTo>
                    <a:pt x="715" y="99"/>
                  </a:moveTo>
                  <a:cubicBezTo>
                    <a:pt x="714" y="90"/>
                    <a:pt x="713" y="86"/>
                    <a:pt x="712" y="78"/>
                  </a:cubicBezTo>
                  <a:cubicBezTo>
                    <a:pt x="687" y="78"/>
                    <a:pt x="665" y="78"/>
                    <a:pt x="641" y="78"/>
                  </a:cubicBezTo>
                  <a:cubicBezTo>
                    <a:pt x="641" y="86"/>
                    <a:pt x="641" y="91"/>
                    <a:pt x="641" y="99"/>
                  </a:cubicBezTo>
                  <a:cubicBezTo>
                    <a:pt x="667" y="99"/>
                    <a:pt x="690" y="99"/>
                    <a:pt x="715" y="99"/>
                  </a:cubicBezTo>
                  <a:close/>
                  <a:moveTo>
                    <a:pt x="801" y="99"/>
                  </a:moveTo>
                  <a:cubicBezTo>
                    <a:pt x="798" y="90"/>
                    <a:pt x="796" y="86"/>
                    <a:pt x="794" y="78"/>
                  </a:cubicBezTo>
                  <a:cubicBezTo>
                    <a:pt x="769" y="78"/>
                    <a:pt x="747" y="78"/>
                    <a:pt x="722" y="78"/>
                  </a:cubicBezTo>
                  <a:cubicBezTo>
                    <a:pt x="724" y="86"/>
                    <a:pt x="725" y="90"/>
                    <a:pt x="726" y="99"/>
                  </a:cubicBezTo>
                  <a:cubicBezTo>
                    <a:pt x="752" y="99"/>
                    <a:pt x="775" y="99"/>
                    <a:pt x="801" y="99"/>
                  </a:cubicBezTo>
                  <a:close/>
                  <a:moveTo>
                    <a:pt x="887" y="98"/>
                  </a:moveTo>
                  <a:cubicBezTo>
                    <a:pt x="882" y="90"/>
                    <a:pt x="880" y="86"/>
                    <a:pt x="876" y="78"/>
                  </a:cubicBezTo>
                  <a:cubicBezTo>
                    <a:pt x="851" y="78"/>
                    <a:pt x="829" y="78"/>
                    <a:pt x="804" y="78"/>
                  </a:cubicBezTo>
                  <a:cubicBezTo>
                    <a:pt x="807" y="86"/>
                    <a:pt x="809" y="90"/>
                    <a:pt x="812" y="99"/>
                  </a:cubicBezTo>
                  <a:cubicBezTo>
                    <a:pt x="838" y="99"/>
                    <a:pt x="861" y="98"/>
                    <a:pt x="887" y="98"/>
                  </a:cubicBezTo>
                  <a:close/>
                  <a:moveTo>
                    <a:pt x="970" y="98"/>
                  </a:moveTo>
                  <a:cubicBezTo>
                    <a:pt x="965" y="90"/>
                    <a:pt x="962" y="86"/>
                    <a:pt x="957" y="78"/>
                  </a:cubicBezTo>
                  <a:cubicBezTo>
                    <a:pt x="932" y="78"/>
                    <a:pt x="910" y="78"/>
                    <a:pt x="885" y="78"/>
                  </a:cubicBezTo>
                  <a:cubicBezTo>
                    <a:pt x="889" y="86"/>
                    <a:pt x="891" y="90"/>
                    <a:pt x="895" y="98"/>
                  </a:cubicBezTo>
                  <a:cubicBezTo>
                    <a:pt x="921" y="98"/>
                    <a:pt x="944" y="98"/>
                    <a:pt x="970" y="98"/>
                  </a:cubicBezTo>
                  <a:close/>
                  <a:moveTo>
                    <a:pt x="1057" y="98"/>
                  </a:moveTo>
                  <a:cubicBezTo>
                    <a:pt x="1050" y="90"/>
                    <a:pt x="1047" y="86"/>
                    <a:pt x="1041" y="77"/>
                  </a:cubicBezTo>
                  <a:cubicBezTo>
                    <a:pt x="1015" y="77"/>
                    <a:pt x="993" y="77"/>
                    <a:pt x="968" y="78"/>
                  </a:cubicBezTo>
                  <a:cubicBezTo>
                    <a:pt x="973" y="86"/>
                    <a:pt x="976" y="90"/>
                    <a:pt x="981" y="98"/>
                  </a:cubicBezTo>
                  <a:cubicBezTo>
                    <a:pt x="1007" y="98"/>
                    <a:pt x="1031" y="98"/>
                    <a:pt x="1057" y="98"/>
                  </a:cubicBezTo>
                  <a:close/>
                  <a:moveTo>
                    <a:pt x="1066" y="98"/>
                  </a:moveTo>
                  <a:cubicBezTo>
                    <a:pt x="1127" y="98"/>
                    <a:pt x="1187" y="98"/>
                    <a:pt x="1248" y="98"/>
                  </a:cubicBezTo>
                  <a:cubicBezTo>
                    <a:pt x="1241" y="90"/>
                    <a:pt x="1235" y="84"/>
                    <a:pt x="1228" y="77"/>
                  </a:cubicBezTo>
                  <a:cubicBezTo>
                    <a:pt x="1169" y="77"/>
                    <a:pt x="1110" y="77"/>
                    <a:pt x="1050" y="77"/>
                  </a:cubicBezTo>
                  <a:cubicBezTo>
                    <a:pt x="1057" y="86"/>
                    <a:pt x="1060" y="90"/>
                    <a:pt x="1066" y="98"/>
                  </a:cubicBezTo>
                  <a:close/>
                  <a:moveTo>
                    <a:pt x="20" y="103"/>
                  </a:moveTo>
                  <a:cubicBezTo>
                    <a:pt x="12" y="112"/>
                    <a:pt x="8" y="116"/>
                    <a:pt x="0" y="125"/>
                  </a:cubicBezTo>
                  <a:cubicBezTo>
                    <a:pt x="26" y="125"/>
                    <a:pt x="50" y="125"/>
                    <a:pt x="76" y="125"/>
                  </a:cubicBezTo>
                  <a:cubicBezTo>
                    <a:pt x="84" y="116"/>
                    <a:pt x="88" y="112"/>
                    <a:pt x="96" y="103"/>
                  </a:cubicBezTo>
                  <a:cubicBezTo>
                    <a:pt x="69" y="103"/>
                    <a:pt x="46" y="103"/>
                    <a:pt x="20" y="103"/>
                  </a:cubicBezTo>
                  <a:close/>
                  <a:moveTo>
                    <a:pt x="104" y="103"/>
                  </a:moveTo>
                  <a:cubicBezTo>
                    <a:pt x="96" y="112"/>
                    <a:pt x="93" y="116"/>
                    <a:pt x="85" y="125"/>
                  </a:cubicBezTo>
                  <a:cubicBezTo>
                    <a:pt x="112" y="125"/>
                    <a:pt x="135" y="125"/>
                    <a:pt x="162" y="125"/>
                  </a:cubicBezTo>
                  <a:cubicBezTo>
                    <a:pt x="169" y="116"/>
                    <a:pt x="172" y="112"/>
                    <a:pt x="180" y="102"/>
                  </a:cubicBezTo>
                  <a:cubicBezTo>
                    <a:pt x="153" y="102"/>
                    <a:pt x="130" y="103"/>
                    <a:pt x="104" y="103"/>
                  </a:cubicBezTo>
                  <a:close/>
                  <a:moveTo>
                    <a:pt x="173" y="125"/>
                  </a:moveTo>
                  <a:cubicBezTo>
                    <a:pt x="200" y="125"/>
                    <a:pt x="224" y="125"/>
                    <a:pt x="251" y="125"/>
                  </a:cubicBezTo>
                  <a:cubicBezTo>
                    <a:pt x="257" y="116"/>
                    <a:pt x="260" y="111"/>
                    <a:pt x="266" y="102"/>
                  </a:cubicBezTo>
                  <a:cubicBezTo>
                    <a:pt x="239" y="102"/>
                    <a:pt x="216" y="102"/>
                    <a:pt x="190" y="102"/>
                  </a:cubicBezTo>
                  <a:cubicBezTo>
                    <a:pt x="183" y="112"/>
                    <a:pt x="179" y="116"/>
                    <a:pt x="173" y="125"/>
                  </a:cubicBezTo>
                  <a:close/>
                  <a:moveTo>
                    <a:pt x="262" y="124"/>
                  </a:moveTo>
                  <a:cubicBezTo>
                    <a:pt x="296" y="124"/>
                    <a:pt x="329" y="124"/>
                    <a:pt x="363" y="124"/>
                  </a:cubicBezTo>
                  <a:cubicBezTo>
                    <a:pt x="367" y="116"/>
                    <a:pt x="369" y="111"/>
                    <a:pt x="374" y="102"/>
                  </a:cubicBezTo>
                  <a:cubicBezTo>
                    <a:pt x="341" y="102"/>
                    <a:pt x="309" y="102"/>
                    <a:pt x="277" y="102"/>
                  </a:cubicBezTo>
                  <a:cubicBezTo>
                    <a:pt x="271" y="111"/>
                    <a:pt x="268" y="116"/>
                    <a:pt x="262" y="124"/>
                  </a:cubicBezTo>
                  <a:close/>
                  <a:moveTo>
                    <a:pt x="385" y="102"/>
                  </a:moveTo>
                  <a:cubicBezTo>
                    <a:pt x="381" y="111"/>
                    <a:pt x="379" y="116"/>
                    <a:pt x="375" y="124"/>
                  </a:cubicBezTo>
                  <a:cubicBezTo>
                    <a:pt x="519" y="124"/>
                    <a:pt x="664" y="124"/>
                    <a:pt x="809" y="124"/>
                  </a:cubicBezTo>
                  <a:cubicBezTo>
                    <a:pt x="806" y="115"/>
                    <a:pt x="804" y="110"/>
                    <a:pt x="801" y="101"/>
                  </a:cubicBezTo>
                  <a:cubicBezTo>
                    <a:pt x="663" y="102"/>
                    <a:pt x="524" y="102"/>
                    <a:pt x="385" y="102"/>
                  </a:cubicBezTo>
                  <a:close/>
                  <a:moveTo>
                    <a:pt x="812" y="101"/>
                  </a:moveTo>
                  <a:cubicBezTo>
                    <a:pt x="815" y="110"/>
                    <a:pt x="817" y="115"/>
                    <a:pt x="820" y="123"/>
                  </a:cubicBezTo>
                  <a:cubicBezTo>
                    <a:pt x="853" y="123"/>
                    <a:pt x="887" y="123"/>
                    <a:pt x="920" y="123"/>
                  </a:cubicBezTo>
                  <a:cubicBezTo>
                    <a:pt x="915" y="114"/>
                    <a:pt x="913" y="110"/>
                    <a:pt x="908" y="101"/>
                  </a:cubicBezTo>
                  <a:cubicBezTo>
                    <a:pt x="876" y="101"/>
                    <a:pt x="844" y="101"/>
                    <a:pt x="812" y="101"/>
                  </a:cubicBezTo>
                  <a:close/>
                  <a:moveTo>
                    <a:pt x="918" y="101"/>
                  </a:moveTo>
                  <a:cubicBezTo>
                    <a:pt x="923" y="110"/>
                    <a:pt x="925" y="114"/>
                    <a:pt x="930" y="123"/>
                  </a:cubicBezTo>
                  <a:cubicBezTo>
                    <a:pt x="957" y="123"/>
                    <a:pt x="981" y="123"/>
                    <a:pt x="1008" y="123"/>
                  </a:cubicBezTo>
                  <a:cubicBezTo>
                    <a:pt x="1002" y="114"/>
                    <a:pt x="999" y="110"/>
                    <a:pt x="993" y="101"/>
                  </a:cubicBezTo>
                  <a:cubicBezTo>
                    <a:pt x="967" y="101"/>
                    <a:pt x="944" y="101"/>
                    <a:pt x="918" y="101"/>
                  </a:cubicBezTo>
                  <a:close/>
                  <a:moveTo>
                    <a:pt x="1010" y="113"/>
                  </a:moveTo>
                  <a:cubicBezTo>
                    <a:pt x="1012" y="117"/>
                    <a:pt x="1014" y="119"/>
                    <a:pt x="1017" y="123"/>
                  </a:cubicBezTo>
                  <a:cubicBezTo>
                    <a:pt x="1044" y="123"/>
                    <a:pt x="1068" y="123"/>
                    <a:pt x="1096" y="123"/>
                  </a:cubicBezTo>
                  <a:cubicBezTo>
                    <a:pt x="1092" y="119"/>
                    <a:pt x="1091" y="117"/>
                    <a:pt x="1088" y="113"/>
                  </a:cubicBezTo>
                  <a:cubicBezTo>
                    <a:pt x="1061" y="113"/>
                    <a:pt x="1037" y="113"/>
                    <a:pt x="1010" y="113"/>
                  </a:cubicBezTo>
                  <a:close/>
                  <a:moveTo>
                    <a:pt x="1162" y="100"/>
                  </a:moveTo>
                  <a:cubicBezTo>
                    <a:pt x="1136" y="100"/>
                    <a:pt x="1113" y="100"/>
                    <a:pt x="1087" y="100"/>
                  </a:cubicBezTo>
                  <a:cubicBezTo>
                    <a:pt x="1090" y="104"/>
                    <a:pt x="1092" y="106"/>
                    <a:pt x="1095" y="110"/>
                  </a:cubicBezTo>
                  <a:cubicBezTo>
                    <a:pt x="1121" y="110"/>
                    <a:pt x="1145" y="110"/>
                    <a:pt x="1171" y="110"/>
                  </a:cubicBezTo>
                  <a:cubicBezTo>
                    <a:pt x="1168" y="106"/>
                    <a:pt x="1166" y="104"/>
                    <a:pt x="1162" y="100"/>
                  </a:cubicBezTo>
                  <a:close/>
                  <a:moveTo>
                    <a:pt x="1097" y="113"/>
                  </a:moveTo>
                  <a:cubicBezTo>
                    <a:pt x="1100" y="117"/>
                    <a:pt x="1102" y="119"/>
                    <a:pt x="1105" y="123"/>
                  </a:cubicBezTo>
                  <a:cubicBezTo>
                    <a:pt x="1131" y="123"/>
                    <a:pt x="1157" y="123"/>
                    <a:pt x="1183" y="123"/>
                  </a:cubicBezTo>
                  <a:cubicBezTo>
                    <a:pt x="1179" y="119"/>
                    <a:pt x="1177" y="117"/>
                    <a:pt x="1174" y="113"/>
                  </a:cubicBezTo>
                  <a:cubicBezTo>
                    <a:pt x="1147" y="113"/>
                    <a:pt x="1124" y="113"/>
                    <a:pt x="1097" y="113"/>
                  </a:cubicBezTo>
                  <a:close/>
                  <a:moveTo>
                    <a:pt x="1263" y="113"/>
                  </a:moveTo>
                  <a:cubicBezTo>
                    <a:pt x="1235" y="113"/>
                    <a:pt x="1211" y="113"/>
                    <a:pt x="1184" y="113"/>
                  </a:cubicBezTo>
                  <a:cubicBezTo>
                    <a:pt x="1187" y="117"/>
                    <a:pt x="1189" y="119"/>
                    <a:pt x="1192" y="123"/>
                  </a:cubicBezTo>
                  <a:cubicBezTo>
                    <a:pt x="1219" y="123"/>
                    <a:pt x="1246" y="123"/>
                    <a:pt x="1272" y="123"/>
                  </a:cubicBezTo>
                  <a:cubicBezTo>
                    <a:pt x="1269" y="119"/>
                    <a:pt x="1267" y="117"/>
                    <a:pt x="1263" y="1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91435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866" name="Picture 8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476" y="287703"/>
            <a:ext cx="1262794" cy="1262794"/>
          </a:xfrm>
          <a:prstGeom prst="rect">
            <a:avLst/>
          </a:prstGeom>
        </p:spPr>
      </p:pic>
      <p:pic>
        <p:nvPicPr>
          <p:cNvPr id="867" name="Picture 8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54" y="255953"/>
            <a:ext cx="1217950" cy="1228728"/>
          </a:xfrm>
          <a:prstGeom prst="rect">
            <a:avLst/>
          </a:prstGeom>
        </p:spPr>
      </p:pic>
      <p:pic>
        <p:nvPicPr>
          <p:cNvPr id="868" name="Picture 8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060" y="655209"/>
            <a:ext cx="723900" cy="71437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175" y="655209"/>
            <a:ext cx="557101" cy="55710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40" y="339408"/>
            <a:ext cx="1145273" cy="114527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537" y="4628647"/>
            <a:ext cx="1619473" cy="161947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617" y="2198467"/>
            <a:ext cx="1619473" cy="1619473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419" y="2154433"/>
            <a:ext cx="1619473" cy="161947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593" y="4524350"/>
            <a:ext cx="1619473" cy="161947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84" y="4298159"/>
            <a:ext cx="2280451" cy="2280451"/>
          </a:xfrm>
          <a:prstGeom prst="rect">
            <a:avLst/>
          </a:prstGeom>
        </p:spPr>
      </p:pic>
      <p:pic>
        <p:nvPicPr>
          <p:cNvPr id="796" name="Picture 79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050" y="4298159"/>
            <a:ext cx="2280451" cy="2280451"/>
          </a:xfrm>
          <a:prstGeom prst="rect">
            <a:avLst/>
          </a:prstGeom>
        </p:spPr>
      </p:pic>
      <p:pic>
        <p:nvPicPr>
          <p:cNvPr id="797" name="Picture 79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499" y="1738448"/>
            <a:ext cx="2280451" cy="228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61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1283189"/>
            <a:ext cx="9144000" cy="4240213"/>
            <a:chOff x="0" y="1555750"/>
            <a:chExt cx="9144000" cy="4240213"/>
          </a:xfrm>
        </p:grpSpPr>
        <p:grpSp>
          <p:nvGrpSpPr>
            <p:cNvPr id="2" name="Group 2"/>
            <p:cNvGrpSpPr>
              <a:grpSpLocks/>
            </p:cNvGrpSpPr>
            <p:nvPr/>
          </p:nvGrpSpPr>
          <p:grpSpPr bwMode="auto">
            <a:xfrm>
              <a:off x="0" y="3311525"/>
              <a:ext cx="9144000" cy="1676400"/>
              <a:chOff x="0" y="2086"/>
              <a:chExt cx="5760" cy="1056"/>
            </a:xfrm>
          </p:grpSpPr>
          <p:sp>
            <p:nvSpPr>
              <p:cNvPr id="3" name="Rectangle 3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kern="0" noProof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" name="Rectangle 4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91435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en-US" kern="0" noProof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4619627" y="1992313"/>
              <a:ext cx="4170363" cy="1047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108000" rIns="144000" bIns="72000"/>
            <a:lstStyle>
              <a:lvl1pPr marL="190500" indent="-1905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000000"/>
                  </a:solidFill>
                </a:rPr>
                <a:t>This is a placeholder text and is meant to show what your own text will look like.</a:t>
              </a:r>
            </a:p>
          </p:txBody>
        </p:sp>
        <p:sp>
          <p:nvSpPr>
            <p:cNvPr id="6" name="Rectangle 31"/>
            <p:cNvSpPr>
              <a:spLocks noChangeArrowheads="1"/>
            </p:cNvSpPr>
            <p:nvPr/>
          </p:nvSpPr>
          <p:spPr bwMode="gray">
            <a:xfrm>
              <a:off x="3292475" y="3111502"/>
              <a:ext cx="2513013" cy="1128713"/>
            </a:xfrm>
            <a:prstGeom prst="rect">
              <a:avLst/>
            </a:prstGeom>
            <a:solidFill>
              <a:srgbClr val="004074"/>
            </a:solidFill>
            <a:ln w="12700">
              <a:solidFill>
                <a:srgbClr val="DDDDDD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>
                  <a:alpha val="50000"/>
                </a:srgbClr>
              </a:outerShdw>
            </a:effectLst>
          </p:spPr>
          <p:txBody>
            <a:bodyPr lIns="108000" tIns="108000" rIns="144000" bIns="72000" anchor="ctr" anchorCtr="1"/>
            <a:lstStyle>
              <a:lvl1pPr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80164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kern="0" noProof="1">
                  <a:solidFill>
                    <a:srgbClr val="FFFFFF"/>
                  </a:solidFill>
                </a:rPr>
                <a:t>Placeholder</a:t>
              </a:r>
            </a:p>
          </p:txBody>
        </p:sp>
        <p:sp>
          <p:nvSpPr>
            <p:cNvPr id="7" name="Freeform 32"/>
            <p:cNvSpPr>
              <a:spLocks/>
            </p:cNvSpPr>
            <p:nvPr/>
          </p:nvSpPr>
          <p:spPr bwMode="gray">
            <a:xfrm>
              <a:off x="4619627" y="1555751"/>
              <a:ext cx="4170363" cy="2047875"/>
            </a:xfrm>
            <a:custGeom>
              <a:avLst/>
              <a:gdLst>
                <a:gd name="T0" fmla="*/ 839 w 2627"/>
                <a:gd name="T1" fmla="*/ 1290 h 1290"/>
                <a:gd name="T2" fmla="*/ 2627 w 2627"/>
                <a:gd name="T3" fmla="*/ 1290 h 1290"/>
                <a:gd name="T4" fmla="*/ 2627 w 2627"/>
                <a:gd name="T5" fmla="*/ 0 h 1290"/>
                <a:gd name="T6" fmla="*/ 0 w 2627"/>
                <a:gd name="T7" fmla="*/ 0 h 1290"/>
                <a:gd name="T8" fmla="*/ 0 w 2627"/>
                <a:gd name="T9" fmla="*/ 890 h 1290"/>
                <a:gd name="T10" fmla="*/ 839 w 2627"/>
                <a:gd name="T11" fmla="*/ 890 h 1290"/>
                <a:gd name="T12" fmla="*/ 839 w 2627"/>
                <a:gd name="T13" fmla="*/ 129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7" h="1290">
                  <a:moveTo>
                    <a:pt x="839" y="1290"/>
                  </a:moveTo>
                  <a:lnTo>
                    <a:pt x="2627" y="1290"/>
                  </a:lnTo>
                  <a:lnTo>
                    <a:pt x="2627" y="0"/>
                  </a:lnTo>
                  <a:lnTo>
                    <a:pt x="0" y="0"/>
                  </a:lnTo>
                  <a:lnTo>
                    <a:pt x="0" y="890"/>
                  </a:lnTo>
                  <a:lnTo>
                    <a:pt x="839" y="890"/>
                  </a:lnTo>
                  <a:lnTo>
                    <a:pt x="839" y="129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DDDDDD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33"/>
            <p:cNvSpPr>
              <a:spLocks/>
            </p:cNvSpPr>
            <p:nvPr/>
          </p:nvSpPr>
          <p:spPr bwMode="gray">
            <a:xfrm>
              <a:off x="307975" y="3748088"/>
              <a:ext cx="4170363" cy="2047875"/>
            </a:xfrm>
            <a:custGeom>
              <a:avLst/>
              <a:gdLst>
                <a:gd name="T0" fmla="*/ 1788 w 2627"/>
                <a:gd name="T1" fmla="*/ 0 h 1290"/>
                <a:gd name="T2" fmla="*/ 0 w 2627"/>
                <a:gd name="T3" fmla="*/ 0 h 1290"/>
                <a:gd name="T4" fmla="*/ 0 w 2627"/>
                <a:gd name="T5" fmla="*/ 1290 h 1290"/>
                <a:gd name="T6" fmla="*/ 2627 w 2627"/>
                <a:gd name="T7" fmla="*/ 1290 h 1290"/>
                <a:gd name="T8" fmla="*/ 2627 w 2627"/>
                <a:gd name="T9" fmla="*/ 400 h 1290"/>
                <a:gd name="T10" fmla="*/ 1788 w 2627"/>
                <a:gd name="T11" fmla="*/ 400 h 1290"/>
                <a:gd name="T12" fmla="*/ 1788 w 2627"/>
                <a:gd name="T13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7" h="1290">
                  <a:moveTo>
                    <a:pt x="1788" y="0"/>
                  </a:moveTo>
                  <a:lnTo>
                    <a:pt x="0" y="0"/>
                  </a:lnTo>
                  <a:lnTo>
                    <a:pt x="0" y="1290"/>
                  </a:lnTo>
                  <a:lnTo>
                    <a:pt x="2627" y="1290"/>
                  </a:lnTo>
                  <a:lnTo>
                    <a:pt x="2627" y="400"/>
                  </a:lnTo>
                  <a:lnTo>
                    <a:pt x="1788" y="400"/>
                  </a:lnTo>
                  <a:lnTo>
                    <a:pt x="1788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5400000" scaled="1"/>
            </a:gradFill>
            <a:ln w="12700">
              <a:solidFill>
                <a:srgbClr val="DDDDDD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34"/>
            <p:cNvSpPr>
              <a:spLocks/>
            </p:cNvSpPr>
            <p:nvPr/>
          </p:nvSpPr>
          <p:spPr bwMode="gray">
            <a:xfrm>
              <a:off x="4619627" y="3748088"/>
              <a:ext cx="4170363" cy="2047875"/>
            </a:xfrm>
            <a:custGeom>
              <a:avLst/>
              <a:gdLst>
                <a:gd name="T0" fmla="*/ 0 w 2627"/>
                <a:gd name="T1" fmla="*/ 400 h 1290"/>
                <a:gd name="T2" fmla="*/ 0 w 2627"/>
                <a:gd name="T3" fmla="*/ 1290 h 1290"/>
                <a:gd name="T4" fmla="*/ 2627 w 2627"/>
                <a:gd name="T5" fmla="*/ 1290 h 1290"/>
                <a:gd name="T6" fmla="*/ 2627 w 2627"/>
                <a:gd name="T7" fmla="*/ 0 h 1290"/>
                <a:gd name="T8" fmla="*/ 839 w 2627"/>
                <a:gd name="T9" fmla="*/ 0 h 1290"/>
                <a:gd name="T10" fmla="*/ 839 w 2627"/>
                <a:gd name="T11" fmla="*/ 400 h 1290"/>
                <a:gd name="T12" fmla="*/ 0 w 2627"/>
                <a:gd name="T13" fmla="*/ 40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7" h="1290">
                  <a:moveTo>
                    <a:pt x="0" y="400"/>
                  </a:moveTo>
                  <a:lnTo>
                    <a:pt x="0" y="1290"/>
                  </a:lnTo>
                  <a:lnTo>
                    <a:pt x="2627" y="1290"/>
                  </a:lnTo>
                  <a:lnTo>
                    <a:pt x="2627" y="0"/>
                  </a:lnTo>
                  <a:lnTo>
                    <a:pt x="839" y="0"/>
                  </a:lnTo>
                  <a:lnTo>
                    <a:pt x="839" y="400"/>
                  </a:lnTo>
                  <a:lnTo>
                    <a:pt x="0" y="400"/>
                  </a:lnTo>
                  <a:close/>
                </a:path>
              </a:pathLst>
            </a:custGeom>
            <a:gradFill rotWithShape="1">
              <a:gsLst>
                <a:gs pos="0">
                  <a:srgbClr val="2A79D0"/>
                </a:gs>
                <a:gs pos="100000">
                  <a:srgbClr val="0061B2"/>
                </a:gs>
              </a:gsLst>
              <a:lin ang="5400000" scaled="1"/>
            </a:gradFill>
            <a:ln w="12700">
              <a:solidFill>
                <a:srgbClr val="B2B2B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gray">
            <a:xfrm>
              <a:off x="307975" y="1555750"/>
              <a:ext cx="4170363" cy="2047875"/>
            </a:xfrm>
            <a:custGeom>
              <a:avLst/>
              <a:gdLst>
                <a:gd name="T0" fmla="*/ 2627 w 2627"/>
                <a:gd name="T1" fmla="*/ 890 h 1290"/>
                <a:gd name="T2" fmla="*/ 2627 w 2627"/>
                <a:gd name="T3" fmla="*/ 0 h 1290"/>
                <a:gd name="T4" fmla="*/ 0 w 2627"/>
                <a:gd name="T5" fmla="*/ 0 h 1290"/>
                <a:gd name="T6" fmla="*/ 0 w 2627"/>
                <a:gd name="T7" fmla="*/ 1290 h 1290"/>
                <a:gd name="T8" fmla="*/ 1788 w 2627"/>
                <a:gd name="T9" fmla="*/ 1290 h 1290"/>
                <a:gd name="T10" fmla="*/ 1788 w 2627"/>
                <a:gd name="T11" fmla="*/ 890 h 1290"/>
                <a:gd name="T12" fmla="*/ 2627 w 2627"/>
                <a:gd name="T13" fmla="*/ 89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7" h="1290">
                  <a:moveTo>
                    <a:pt x="2627" y="890"/>
                  </a:moveTo>
                  <a:lnTo>
                    <a:pt x="2627" y="0"/>
                  </a:lnTo>
                  <a:lnTo>
                    <a:pt x="0" y="0"/>
                  </a:lnTo>
                  <a:lnTo>
                    <a:pt x="0" y="1290"/>
                  </a:lnTo>
                  <a:lnTo>
                    <a:pt x="1788" y="1290"/>
                  </a:lnTo>
                  <a:lnTo>
                    <a:pt x="1788" y="890"/>
                  </a:lnTo>
                  <a:lnTo>
                    <a:pt x="2627" y="890"/>
                  </a:lnTo>
                  <a:close/>
                </a:path>
              </a:pathLst>
            </a:custGeom>
            <a:gradFill rotWithShape="1">
              <a:gsLst>
                <a:gs pos="0">
                  <a:srgbClr val="2A79D0"/>
                </a:gs>
                <a:gs pos="100000">
                  <a:srgbClr val="0061B2"/>
                </a:gs>
              </a:gsLst>
              <a:lin ang="5400000" scaled="1"/>
            </a:gradFill>
            <a:ln w="12700" cap="flat" cmpd="sng">
              <a:solidFill>
                <a:srgbClr val="B2B2B2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3882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Rectangle 38"/>
            <p:cNvSpPr>
              <a:spLocks noChangeArrowheads="1"/>
            </p:cNvSpPr>
            <p:nvPr/>
          </p:nvSpPr>
          <p:spPr bwMode="gray">
            <a:xfrm>
              <a:off x="298450" y="1555750"/>
              <a:ext cx="4170363" cy="360363"/>
            </a:xfrm>
            <a:prstGeom prst="rect">
              <a:avLst/>
            </a:prstGeom>
            <a:gradFill rotWithShape="1">
              <a:gsLst>
                <a:gs pos="0">
                  <a:srgbClr val="69A2E1"/>
                </a:gs>
                <a:gs pos="100000">
                  <a:srgbClr val="004074"/>
                </a:gs>
              </a:gsLst>
              <a:lin ang="5400000" scaled="1"/>
            </a:gra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0" rIns="0" bIns="0" anchor="ctr"/>
            <a:lstStyle>
              <a:lvl1pPr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0164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00" kern="0" noProof="1">
                  <a:solidFill>
                    <a:srgbClr val="FFFFFF"/>
                  </a:solidFill>
                </a:rPr>
                <a:t>This is a placeholder text</a:t>
              </a:r>
            </a:p>
          </p:txBody>
        </p:sp>
        <p:sp>
          <p:nvSpPr>
            <p:cNvPr id="12" name="Rectangle 39"/>
            <p:cNvSpPr>
              <a:spLocks noChangeArrowheads="1"/>
            </p:cNvSpPr>
            <p:nvPr/>
          </p:nvSpPr>
          <p:spPr bwMode="gray">
            <a:xfrm>
              <a:off x="300038" y="1982788"/>
              <a:ext cx="4202112" cy="10398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108000" rIns="144000" bIns="72000"/>
            <a:lstStyle>
              <a:lvl1pPr marL="190500" indent="-1905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FFFFFF"/>
                  </a:solidFill>
                </a:rPr>
                <a:t>This is a placeholder text. </a:t>
              </a:r>
            </a:p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FFFFFF"/>
                  </a:solidFill>
                </a:rPr>
                <a:t>It can be replaced easily with your own text.</a:t>
              </a:r>
            </a:p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FFFFFF"/>
                  </a:solidFill>
                </a:rPr>
                <a:t>Any text  you enter here will retain this style and format.</a:t>
              </a:r>
            </a:p>
          </p:txBody>
        </p:sp>
        <p:sp>
          <p:nvSpPr>
            <p:cNvPr id="13" name="Rectangle 44"/>
            <p:cNvSpPr>
              <a:spLocks noChangeArrowheads="1"/>
            </p:cNvSpPr>
            <p:nvPr/>
          </p:nvSpPr>
          <p:spPr bwMode="gray">
            <a:xfrm>
              <a:off x="5935665" y="3748090"/>
              <a:ext cx="2871787" cy="1679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108000" rIns="144000" bIns="72000"/>
            <a:lstStyle>
              <a:lvl1pPr marL="190500" indent="-1905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FFFFFF"/>
                  </a:solidFill>
                </a:rPr>
                <a:t>This is a placeholder text and is meant to show what your own text will look like.</a:t>
              </a:r>
            </a:p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FFFFFF"/>
                  </a:solidFill>
                </a:rPr>
                <a:t>It can be replaced easily with your own text.</a:t>
              </a:r>
            </a:p>
          </p:txBody>
        </p:sp>
        <p:sp>
          <p:nvSpPr>
            <p:cNvPr id="14" name="Rectangle 45"/>
            <p:cNvSpPr>
              <a:spLocks noChangeArrowheads="1"/>
            </p:cNvSpPr>
            <p:nvPr/>
          </p:nvSpPr>
          <p:spPr bwMode="gray">
            <a:xfrm>
              <a:off x="307975" y="3748088"/>
              <a:ext cx="2825750" cy="6397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108000" rIns="144000" bIns="72000"/>
            <a:lstStyle>
              <a:lvl1pPr marL="190500" indent="-1905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000000"/>
                  </a:solidFill>
                </a:rPr>
                <a:t>This is a placeholder text and is meant to show what your own text will look like.</a:t>
              </a:r>
            </a:p>
          </p:txBody>
        </p:sp>
        <p:sp>
          <p:nvSpPr>
            <p:cNvPr id="15" name="Rectangle 47"/>
            <p:cNvSpPr>
              <a:spLocks noChangeArrowheads="1"/>
            </p:cNvSpPr>
            <p:nvPr/>
          </p:nvSpPr>
          <p:spPr bwMode="gray">
            <a:xfrm>
              <a:off x="312738" y="4481513"/>
              <a:ext cx="4170362" cy="77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108000" rIns="144000" bIns="72000"/>
            <a:lstStyle>
              <a:lvl1pPr marL="190500" indent="-1905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000000"/>
                  </a:solidFill>
                </a:rPr>
                <a:t>It can be replaced easily with your own text.</a:t>
              </a:r>
            </a:p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000000"/>
                  </a:solidFill>
                </a:rPr>
                <a:t>Any text  you enter here will retain the same style and format as the placeholder text.</a:t>
              </a:r>
            </a:p>
          </p:txBody>
        </p:sp>
        <p:sp>
          <p:nvSpPr>
            <p:cNvPr id="16" name="Rectangle 52"/>
            <p:cNvSpPr>
              <a:spLocks noChangeArrowheads="1"/>
            </p:cNvSpPr>
            <p:nvPr/>
          </p:nvSpPr>
          <p:spPr bwMode="gray">
            <a:xfrm>
              <a:off x="307975" y="5427663"/>
              <a:ext cx="4170363" cy="360362"/>
            </a:xfrm>
            <a:prstGeom prst="rect">
              <a:avLst/>
            </a:prstGeom>
            <a:gradFill rotWithShape="1">
              <a:gsLst>
                <a:gs pos="0">
                  <a:srgbClr val="C6C7C8">
                    <a:gamma/>
                    <a:shade val="46275"/>
                    <a:invGamma/>
                  </a:srgbClr>
                </a:gs>
                <a:gs pos="100000">
                  <a:srgbClr val="C6C7C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80808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0" rIns="0" bIns="0" anchor="ctr"/>
            <a:lstStyle>
              <a:lvl1pPr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80164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00" kern="0" noProof="1">
                  <a:solidFill>
                    <a:srgbClr val="FFFFFF"/>
                  </a:solidFill>
                </a:rPr>
                <a:t>This is a placeholder text</a:t>
              </a:r>
            </a:p>
          </p:txBody>
        </p:sp>
        <p:sp>
          <p:nvSpPr>
            <p:cNvPr id="17" name="Rectangle 53"/>
            <p:cNvSpPr>
              <a:spLocks noChangeArrowheads="1"/>
            </p:cNvSpPr>
            <p:nvPr/>
          </p:nvSpPr>
          <p:spPr bwMode="gray">
            <a:xfrm>
              <a:off x="4619627" y="1555751"/>
              <a:ext cx="4170363" cy="360363"/>
            </a:xfrm>
            <a:prstGeom prst="rect">
              <a:avLst/>
            </a:prstGeom>
            <a:gradFill rotWithShape="1">
              <a:gsLst>
                <a:gs pos="0">
                  <a:srgbClr val="C6C7C8"/>
                </a:gs>
                <a:gs pos="100000">
                  <a:srgbClr val="C6C7C8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12700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0" tIns="0" rIns="108000" bIns="0" anchor="ctr"/>
            <a:lstStyle>
              <a:lvl1pPr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defTabSz="80164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00" kern="0" noProof="1">
                  <a:solidFill>
                    <a:srgbClr val="FFFFFF"/>
                  </a:solidFill>
                </a:rPr>
                <a:t>This is a placeholder text</a:t>
              </a:r>
            </a:p>
          </p:txBody>
        </p:sp>
        <p:sp>
          <p:nvSpPr>
            <p:cNvPr id="18" name="Rectangle 54"/>
            <p:cNvSpPr>
              <a:spLocks noChangeArrowheads="1"/>
            </p:cNvSpPr>
            <p:nvPr/>
          </p:nvSpPr>
          <p:spPr bwMode="gray">
            <a:xfrm>
              <a:off x="4619627" y="5427664"/>
              <a:ext cx="4170363" cy="360362"/>
            </a:xfrm>
            <a:prstGeom prst="rect">
              <a:avLst/>
            </a:prstGeom>
            <a:gradFill rotWithShape="1">
              <a:gsLst>
                <a:gs pos="0">
                  <a:srgbClr val="69A2E1"/>
                </a:gs>
                <a:gs pos="100000">
                  <a:srgbClr val="004074"/>
                </a:gs>
              </a:gsLst>
              <a:lin ang="5400000" scaled="1"/>
            </a:gradFill>
            <a:ln w="12700" algn="ctr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0" rIns="144000" bIns="0" anchor="ctr"/>
            <a:lstStyle>
              <a:lvl1pPr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80168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 defTabSz="80164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1600" kern="0" noProof="1">
                  <a:solidFill>
                    <a:srgbClr val="FFFFFF"/>
                  </a:solidFill>
                </a:rPr>
                <a:t>This is a placeholder text</a:t>
              </a:r>
            </a:p>
          </p:txBody>
        </p:sp>
        <p:sp>
          <p:nvSpPr>
            <p:cNvPr id="19" name="Rectangle 104"/>
            <p:cNvSpPr>
              <a:spLocks noChangeArrowheads="1"/>
            </p:cNvSpPr>
            <p:nvPr/>
          </p:nvSpPr>
          <p:spPr bwMode="gray">
            <a:xfrm>
              <a:off x="4624390" y="1982789"/>
              <a:ext cx="4170362" cy="962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108000" tIns="108000" rIns="144000" bIns="72000"/>
            <a:lstStyle>
              <a:lvl1pPr marL="190500" indent="-1905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000000"/>
                  </a:solidFill>
                </a:rPr>
                <a:t>It can be replaced easily with your own text.</a:t>
              </a:r>
            </a:p>
            <a:p>
              <a:pPr marL="190491" indent="-190491" defTabSz="914355" fontAlgn="base">
                <a:lnSpc>
                  <a:spcPct val="95000"/>
                </a:lnSpc>
                <a:spcBef>
                  <a:spcPct val="0"/>
                </a:spcBef>
                <a:spcAft>
                  <a:spcPct val="40000"/>
                </a:spcAft>
                <a:buClr>
                  <a:srgbClr val="292929"/>
                </a:buClr>
                <a:buFont typeface="Wingdings" panose="05000000000000000000" pitchFamily="2" charset="2"/>
                <a:buChar char="§"/>
              </a:pPr>
              <a:r>
                <a:rPr lang="en-US" altLang="en-US" sz="1200" kern="0" noProof="1">
                  <a:solidFill>
                    <a:srgbClr val="000000"/>
                  </a:solidFill>
                </a:rPr>
                <a:t>Any text  you enter here will retain the same style and format as the placeholder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5357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gray">
          <a:xfrm rot="16200000">
            <a:off x="3117058" y="1817018"/>
            <a:ext cx="1320800" cy="376237"/>
          </a:xfrm>
          <a:prstGeom prst="rect">
            <a:avLst/>
          </a:prstGeom>
          <a:solidFill>
            <a:srgbClr val="0061B2"/>
          </a:soli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0164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600" b="1" kern="0">
                <a:solidFill>
                  <a:srgbClr val="FFFFFF"/>
                </a:solidFill>
              </a:rPr>
              <a:t>Placeholder</a:t>
            </a: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gray">
          <a:xfrm rot="16200000">
            <a:off x="3117058" y="3280693"/>
            <a:ext cx="1320800" cy="376237"/>
          </a:xfrm>
          <a:prstGeom prst="rect">
            <a:avLst/>
          </a:prstGeom>
          <a:solidFill>
            <a:srgbClr val="2A79D0"/>
          </a:soli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0164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600" b="1" kern="0">
                <a:solidFill>
                  <a:srgbClr val="FFFFFF"/>
                </a:solidFill>
              </a:rPr>
              <a:t>Placeholder</a:t>
            </a: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gray">
          <a:xfrm rot="16200000">
            <a:off x="3117058" y="4744368"/>
            <a:ext cx="1320800" cy="376237"/>
          </a:xfrm>
          <a:prstGeom prst="rect">
            <a:avLst/>
          </a:prstGeom>
          <a:solidFill>
            <a:srgbClr val="69A2E1"/>
          </a:soli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0164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sz="1600" b="1" kern="0">
                <a:solidFill>
                  <a:srgbClr val="FFFFFF"/>
                </a:solidFill>
              </a:rPr>
              <a:t>Placeholder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323850" y="1344735"/>
            <a:ext cx="2892425" cy="1319213"/>
          </a:xfrm>
          <a:prstGeom prst="homePlate">
            <a:avLst>
              <a:gd name="adj" fmla="val 22260"/>
            </a:avLst>
          </a:prstGeom>
          <a:solidFill>
            <a:srgbClr val="0061B2"/>
          </a:soli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324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b="1" kern="0">
                <a:solidFill>
                  <a:srgbClr val="FFFFFF"/>
                </a:solidFill>
              </a:rPr>
              <a:t>This is a </a:t>
            </a:r>
            <a:br>
              <a:rPr lang="en-GB" altLang="en-US" b="1" kern="0">
                <a:solidFill>
                  <a:srgbClr val="FFFFFF"/>
                </a:solidFill>
              </a:rPr>
            </a:br>
            <a:r>
              <a:rPr lang="en-GB" altLang="en-US" b="1" kern="0">
                <a:solidFill>
                  <a:srgbClr val="FFFFFF"/>
                </a:solidFill>
              </a:rPr>
              <a:t>placeholder text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323850" y="2808410"/>
            <a:ext cx="2892425" cy="1319213"/>
          </a:xfrm>
          <a:prstGeom prst="homePlate">
            <a:avLst>
              <a:gd name="adj" fmla="val 22260"/>
            </a:avLst>
          </a:prstGeom>
          <a:solidFill>
            <a:srgbClr val="2A79D0"/>
          </a:soli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324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b="1" kern="0">
                <a:solidFill>
                  <a:srgbClr val="FFFFFF"/>
                </a:solidFill>
              </a:rPr>
              <a:t>This is a </a:t>
            </a:r>
            <a:br>
              <a:rPr lang="en-GB" altLang="en-US" b="1" kern="0">
                <a:solidFill>
                  <a:srgbClr val="FFFFFF"/>
                </a:solidFill>
              </a:rPr>
            </a:br>
            <a:r>
              <a:rPr lang="en-GB" altLang="en-US" b="1" kern="0">
                <a:solidFill>
                  <a:srgbClr val="FFFFFF"/>
                </a:solidFill>
              </a:rPr>
              <a:t>placeholder text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>
            <a:off x="323850" y="4272085"/>
            <a:ext cx="2892425" cy="1319213"/>
          </a:xfrm>
          <a:prstGeom prst="homePlate">
            <a:avLst>
              <a:gd name="adj" fmla="val 22260"/>
            </a:avLst>
          </a:prstGeom>
          <a:solidFill>
            <a:srgbClr val="69A2E1"/>
          </a:soli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324000" tIns="0" rIns="0" bIns="0" anchor="ctr"/>
          <a:lstStyle>
            <a:lvl1pPr defTabSz="801688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US" b="1" kern="0">
                <a:solidFill>
                  <a:srgbClr val="FFFFFF"/>
                </a:solidFill>
              </a:rPr>
              <a:t>Insert your own </a:t>
            </a:r>
            <a:br>
              <a:rPr lang="en-GB" altLang="en-US" b="1" kern="0">
                <a:solidFill>
                  <a:srgbClr val="FFFFFF"/>
                </a:solidFill>
              </a:rPr>
            </a:br>
            <a:r>
              <a:rPr lang="en-GB" altLang="en-US" b="1" kern="0">
                <a:solidFill>
                  <a:srgbClr val="FFFFFF"/>
                </a:solidFill>
              </a:rPr>
              <a:t>text here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gray">
          <a:xfrm>
            <a:off x="3965577" y="1344737"/>
            <a:ext cx="4854575" cy="1319213"/>
          </a:xfrm>
          <a:prstGeom prst="rect">
            <a:avLst/>
          </a:prstGeom>
          <a:gradFill rotWithShape="1">
            <a:gsLst>
              <a:gs pos="0">
                <a:srgbClr val="F0F0F0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90491" indent="-190491" defTabSz="914355" fontAlgn="base">
              <a:lnSpc>
                <a:spcPct val="95000"/>
              </a:lnSpc>
              <a:spcBef>
                <a:spcPct val="0"/>
              </a:spcBef>
              <a:spcAft>
                <a:spcPct val="30000"/>
              </a:spcAft>
              <a:buClr>
                <a:srgbClr val="0061B2"/>
              </a:buClr>
            </a:pPr>
            <a:r>
              <a:rPr lang="en-GB" altLang="en-US" kern="0">
                <a:solidFill>
                  <a:srgbClr val="000000"/>
                </a:solidFill>
              </a:rPr>
              <a:t>This is a placeholder text. </a:t>
            </a:r>
          </a:p>
          <a:p>
            <a:pPr marL="190491" indent="-190491" defTabSz="914355" fontAlgn="base">
              <a:lnSpc>
                <a:spcPct val="95000"/>
              </a:lnSpc>
              <a:spcBef>
                <a:spcPct val="0"/>
              </a:spcBef>
              <a:spcAft>
                <a:spcPct val="30000"/>
              </a:spcAft>
              <a:buClr>
                <a:srgbClr val="0061B2"/>
              </a:buClr>
            </a:pPr>
            <a:r>
              <a:rPr lang="en-GB" altLang="en-US" kern="0">
                <a:solidFill>
                  <a:srgbClr val="000000"/>
                </a:solidFill>
              </a:rPr>
              <a:t>This text can be replaced with your own text.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3965577" y="2808412"/>
            <a:ext cx="4854575" cy="1319213"/>
          </a:xfrm>
          <a:prstGeom prst="rect">
            <a:avLst/>
          </a:prstGeom>
          <a:gradFill rotWithShape="1">
            <a:gsLst>
              <a:gs pos="0">
                <a:srgbClr val="F0F0F0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90491" indent="-190491" defTabSz="914355" fontAlgn="base">
              <a:lnSpc>
                <a:spcPct val="95000"/>
              </a:lnSpc>
              <a:spcBef>
                <a:spcPct val="0"/>
              </a:spcBef>
              <a:spcAft>
                <a:spcPct val="30000"/>
              </a:spcAft>
              <a:buClr>
                <a:srgbClr val="0061B2"/>
              </a:buClr>
            </a:pPr>
            <a:r>
              <a:rPr lang="en-GB" altLang="en-US" kern="0">
                <a:solidFill>
                  <a:srgbClr val="000000"/>
                </a:solidFill>
              </a:rPr>
              <a:t>If you don’t want to use the style and size of the fonts as used in this placeholder it is possible to replace it by selecting different options.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gray">
          <a:xfrm>
            <a:off x="3965577" y="4272087"/>
            <a:ext cx="4854575" cy="1319213"/>
          </a:xfrm>
          <a:prstGeom prst="rect">
            <a:avLst/>
          </a:prstGeom>
          <a:gradFill rotWithShape="1">
            <a:gsLst>
              <a:gs pos="0">
                <a:srgbClr val="F0F0F0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EAEAEA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108000" tIns="108000" rIns="144000" bIns="72000"/>
          <a:lstStyle>
            <a:lvl1pPr marL="190500" indent="-190500">
              <a:spcBef>
                <a:spcPct val="200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90491" indent="-190491" defTabSz="914355" fontAlgn="base">
              <a:lnSpc>
                <a:spcPct val="95000"/>
              </a:lnSpc>
              <a:spcBef>
                <a:spcPct val="0"/>
              </a:spcBef>
              <a:spcAft>
                <a:spcPct val="30000"/>
              </a:spcAft>
              <a:buClr>
                <a:srgbClr val="0061B2"/>
              </a:buClr>
            </a:pPr>
            <a:r>
              <a:rPr lang="en-GB" altLang="en-US" kern="0">
                <a:solidFill>
                  <a:srgbClr val="000000"/>
                </a:solidFill>
              </a:rPr>
              <a:t>For replacing the placeholder text you need to click on the placeholder text  and insert your own text.</a:t>
            </a:r>
          </a:p>
          <a:p>
            <a:pPr marL="190491" indent="-190491" defTabSz="914355" fontAlgn="base">
              <a:lnSpc>
                <a:spcPct val="95000"/>
              </a:lnSpc>
              <a:spcBef>
                <a:spcPct val="0"/>
              </a:spcBef>
              <a:spcAft>
                <a:spcPct val="30000"/>
              </a:spcAft>
              <a:buClr>
                <a:srgbClr val="0061B2"/>
              </a:buClr>
            </a:pPr>
            <a:r>
              <a:rPr lang="en-GB" altLang="en-US" kern="0">
                <a:solidFill>
                  <a:srgbClr val="000000"/>
                </a:solidFill>
              </a:rPr>
              <a:t>This is a placeholder text. </a:t>
            </a:r>
          </a:p>
        </p:txBody>
      </p:sp>
    </p:spTree>
    <p:extLst>
      <p:ext uri="{BB962C8B-B14F-4D97-AF65-F5344CB8AC3E}">
        <p14:creationId xmlns:p14="http://schemas.microsoft.com/office/powerpoint/2010/main" val="23216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7"/>
          <p:cNvGrpSpPr/>
          <p:nvPr/>
        </p:nvGrpSpPr>
        <p:grpSpPr>
          <a:xfrm>
            <a:off x="323850" y="1619437"/>
            <a:ext cx="8496300" cy="4182878"/>
            <a:chOff x="323850" y="1619435"/>
            <a:chExt cx="8496300" cy="4182878"/>
          </a:xfrm>
        </p:grpSpPr>
        <p:sp>
          <p:nvSpPr>
            <p:cNvPr id="3" name="AutoShape 7"/>
            <p:cNvSpPr>
              <a:spLocks noChangeArrowheads="1"/>
            </p:cNvSpPr>
            <p:nvPr/>
          </p:nvSpPr>
          <p:spPr bwMode="gray">
            <a:xfrm>
              <a:off x="323850" y="2111029"/>
              <a:ext cx="2115635" cy="741907"/>
            </a:xfrm>
            <a:prstGeom prst="homePlate">
              <a:avLst>
                <a:gd name="adj" fmla="val 17533"/>
              </a:avLst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 anchorCtr="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Placeholder</a:t>
              </a:r>
              <a:endParaRPr lang="en-US" sz="1200" b="1" kern="0" dirty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" name="Rectangle 14"/>
            <p:cNvSpPr>
              <a:spLocks noChangeArrowheads="1"/>
            </p:cNvSpPr>
            <p:nvPr/>
          </p:nvSpPr>
          <p:spPr bwMode="gray">
            <a:xfrm>
              <a:off x="323850" y="2852936"/>
              <a:ext cx="1991905" cy="2949377"/>
            </a:xfrm>
            <a:prstGeom prst="rect">
              <a:avLst/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216000" rIns="0" bIns="0" anchor="t" anchorCtr="0"/>
            <a:lstStyle/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This is a placeholder text.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This text can be replaced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The text demonstrates how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your own text will look when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 replace the placeholder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If you don’t want to use the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style and size of the fonts as used in this placeholder it’s possible to replace it by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selecting different options.</a:t>
              </a:r>
            </a:p>
          </p:txBody>
        </p:sp>
        <p:sp>
          <p:nvSpPr>
            <p:cNvPr id="5" name="AutoShape 6"/>
            <p:cNvSpPr>
              <a:spLocks noChangeArrowheads="1"/>
            </p:cNvSpPr>
            <p:nvPr/>
          </p:nvSpPr>
          <p:spPr bwMode="gray">
            <a:xfrm>
              <a:off x="2450738" y="2111029"/>
              <a:ext cx="2115635" cy="741907"/>
            </a:xfrm>
            <a:prstGeom prst="chevron">
              <a:avLst>
                <a:gd name="adj" fmla="val 17533"/>
              </a:avLst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 anchorCtr="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Placeholder</a:t>
              </a:r>
              <a:endParaRPr lang="en-US" sz="1200" b="1" kern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gray">
            <a:xfrm>
              <a:off x="6704515" y="2111029"/>
              <a:ext cx="2115635" cy="741907"/>
            </a:xfrm>
            <a:prstGeom prst="chevron">
              <a:avLst>
                <a:gd name="adj" fmla="val 17533"/>
              </a:avLst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 anchorCtr="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Placeholder</a:t>
              </a:r>
              <a:endParaRPr lang="en-US" sz="1200" b="1" kern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gray">
            <a:xfrm>
              <a:off x="4577627" y="2111029"/>
              <a:ext cx="2115635" cy="741907"/>
            </a:xfrm>
            <a:prstGeom prst="chevron">
              <a:avLst>
                <a:gd name="adj" fmla="val 17533"/>
              </a:avLst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 anchorCtr="0"/>
            <a:lstStyle/>
            <a:p>
              <a:pPr algn="ctr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Placeholder</a:t>
              </a:r>
              <a:endParaRPr lang="en-US" sz="1200" b="1" kern="0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gray">
            <a:xfrm>
              <a:off x="2450981" y="2852936"/>
              <a:ext cx="1991905" cy="2949377"/>
            </a:xfrm>
            <a:prstGeom prst="rect">
              <a:avLst/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216000" rIns="0" bIns="0" anchor="t" anchorCtr="0"/>
            <a:lstStyle/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This is a placeholder text.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This text can be replaced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The text demonstrates how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your own text will look when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 replace the placeholder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If you don’t want to use the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style and size of the fonts as used in this placeholder it’s possible to replace it by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selecting different options.</a:t>
              </a: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gray">
            <a:xfrm>
              <a:off x="4578112" y="2852936"/>
              <a:ext cx="1991905" cy="2949377"/>
            </a:xfrm>
            <a:prstGeom prst="rect">
              <a:avLst/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216000" rIns="0" bIns="0" anchor="t" anchorCtr="0"/>
            <a:lstStyle/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This is a placeholder text.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This text can be replaced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The text demonstrates how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your own text will look when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 replace the placeholder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If you don’t want to use the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style and size of the fonts as used in this placeholder it’s possible to replace it by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selecting different options.</a:t>
              </a: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gray">
            <a:xfrm>
              <a:off x="6703662" y="2852936"/>
              <a:ext cx="1993487" cy="2949377"/>
            </a:xfrm>
            <a:prstGeom prst="rect">
              <a:avLst/>
            </a:prstGeom>
            <a:gradFill flip="none" rotWithShape="1">
              <a:gsLst>
                <a:gs pos="0">
                  <a:srgbClr val="D7D7D7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216000" rIns="0" bIns="0" anchor="t" anchorCtr="0"/>
            <a:lstStyle/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This is a placeholder text.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This text can be replaced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The text demonstrates how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your own text will look when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you replace the placeholder 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with your own text.</a:t>
              </a:r>
            </a:p>
            <a:p>
              <a:pPr marL="85721" indent="-85721" defTabSz="914355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itchFamily="2" charset="2"/>
                <a:buChar char="§"/>
                <a:defRPr/>
              </a:pPr>
              <a:r>
                <a:rPr lang="en-US" sz="1050" kern="0" dirty="0">
                  <a:solidFill>
                    <a:prstClr val="black"/>
                  </a:solidFill>
                </a:rPr>
                <a:t>If you don’t want to use the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style and size of the fonts as used in this placeholder it’s possible to replace it by</a:t>
              </a:r>
              <a:br>
                <a:rPr lang="en-US" sz="1050" kern="0" dirty="0">
                  <a:solidFill>
                    <a:prstClr val="black"/>
                  </a:solidFill>
                </a:rPr>
              </a:br>
              <a:r>
                <a:rPr lang="en-US" sz="1050" kern="0" dirty="0">
                  <a:solidFill>
                    <a:prstClr val="black"/>
                  </a:solidFill>
                </a:rPr>
                <a:t> selecting different options.</a:t>
              </a:r>
            </a:p>
          </p:txBody>
        </p:sp>
        <p:grpSp>
          <p:nvGrpSpPr>
            <p:cNvPr id="11" name="Gruppieren 54"/>
            <p:cNvGrpSpPr/>
            <p:nvPr/>
          </p:nvGrpSpPr>
          <p:grpSpPr bwMode="gray">
            <a:xfrm>
              <a:off x="371919" y="1619435"/>
              <a:ext cx="606054" cy="606054"/>
              <a:chOff x="371919" y="1619435"/>
              <a:chExt cx="606054" cy="606054"/>
            </a:xfrm>
          </p:grpSpPr>
          <p:sp>
            <p:nvSpPr>
              <p:cNvPr id="24" name="Ellipse 26"/>
              <p:cNvSpPr/>
              <p:nvPr/>
            </p:nvSpPr>
            <p:spPr bwMode="gray">
              <a:xfrm>
                <a:off x="371919" y="1619435"/>
                <a:ext cx="606054" cy="60605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Ellipse 20"/>
              <p:cNvSpPr/>
              <p:nvPr/>
            </p:nvSpPr>
            <p:spPr bwMode="gray">
              <a:xfrm>
                <a:off x="431946" y="1679462"/>
                <a:ext cx="486000" cy="486000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stretch>
                  <a:fillRect l="-1000" t="-1000" r="-1000" b="-1000"/>
                </a:stretch>
              </a:blip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algn="ctr" defTabSz="914355"/>
                <a:r>
                  <a:rPr lang="en-US" sz="3200" b="1" kern="0">
                    <a:solidFill>
                      <a:prstClr val="white">
                        <a:lumMod val="65000"/>
                      </a:prstClr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</a:rPr>
                  <a:t>1</a:t>
                </a:r>
              </a:p>
            </p:txBody>
          </p:sp>
          <p:sp>
            <p:nvSpPr>
              <p:cNvPr id="26" name="Halbbogen 30"/>
              <p:cNvSpPr/>
              <p:nvPr/>
            </p:nvSpPr>
            <p:spPr bwMode="gray">
              <a:xfrm rot="10800000">
                <a:off x="372546" y="1620062"/>
                <a:ext cx="604800" cy="604800"/>
              </a:xfrm>
              <a:prstGeom prst="blockArc">
                <a:avLst>
                  <a:gd name="adj1" fmla="val 13136594"/>
                  <a:gd name="adj2" fmla="val 19272566"/>
                  <a:gd name="adj3" fmla="val 19"/>
                </a:avLst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uppieren 55"/>
            <p:cNvGrpSpPr/>
            <p:nvPr/>
          </p:nvGrpSpPr>
          <p:grpSpPr bwMode="gray">
            <a:xfrm>
              <a:off x="2514238" y="1619435"/>
              <a:ext cx="606054" cy="606054"/>
              <a:chOff x="371919" y="1619435"/>
              <a:chExt cx="606054" cy="606054"/>
            </a:xfrm>
          </p:grpSpPr>
          <p:sp>
            <p:nvSpPr>
              <p:cNvPr id="21" name="Ellipse 56"/>
              <p:cNvSpPr/>
              <p:nvPr/>
            </p:nvSpPr>
            <p:spPr bwMode="gray">
              <a:xfrm>
                <a:off x="371919" y="1619435"/>
                <a:ext cx="606054" cy="60605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Ellipse 57"/>
              <p:cNvSpPr/>
              <p:nvPr/>
            </p:nvSpPr>
            <p:spPr bwMode="gray">
              <a:xfrm>
                <a:off x="431946" y="1679462"/>
                <a:ext cx="486000" cy="486000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stretch>
                  <a:fillRect l="-1000" t="-1000" r="-1000" b="-1000"/>
                </a:stretch>
              </a:blip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algn="ctr" defTabSz="914355"/>
                <a:r>
                  <a:rPr lang="en-US" sz="3200" b="1" kern="0">
                    <a:solidFill>
                      <a:prstClr val="white">
                        <a:lumMod val="65000"/>
                      </a:prstClr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</a:rPr>
                  <a:t>2</a:t>
                </a:r>
              </a:p>
            </p:txBody>
          </p:sp>
          <p:sp>
            <p:nvSpPr>
              <p:cNvPr id="23" name="Halbbogen 58"/>
              <p:cNvSpPr/>
              <p:nvPr/>
            </p:nvSpPr>
            <p:spPr bwMode="gray">
              <a:xfrm rot="10800000">
                <a:off x="372546" y="1620062"/>
                <a:ext cx="604800" cy="604800"/>
              </a:xfrm>
              <a:prstGeom prst="blockArc">
                <a:avLst>
                  <a:gd name="adj1" fmla="val 13136594"/>
                  <a:gd name="adj2" fmla="val 19272566"/>
                  <a:gd name="adj3" fmla="val 19"/>
                </a:avLst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uppieren 59"/>
            <p:cNvGrpSpPr/>
            <p:nvPr/>
          </p:nvGrpSpPr>
          <p:grpSpPr bwMode="gray">
            <a:xfrm>
              <a:off x="4641127" y="1619435"/>
              <a:ext cx="606054" cy="606054"/>
              <a:chOff x="371919" y="1619435"/>
              <a:chExt cx="606054" cy="606054"/>
            </a:xfrm>
          </p:grpSpPr>
          <p:sp>
            <p:nvSpPr>
              <p:cNvPr id="18" name="Ellipse 60"/>
              <p:cNvSpPr/>
              <p:nvPr/>
            </p:nvSpPr>
            <p:spPr bwMode="gray">
              <a:xfrm>
                <a:off x="371919" y="1619435"/>
                <a:ext cx="606054" cy="60605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Ellipse 61"/>
              <p:cNvSpPr/>
              <p:nvPr/>
            </p:nvSpPr>
            <p:spPr bwMode="gray">
              <a:xfrm>
                <a:off x="431946" y="1679462"/>
                <a:ext cx="486000" cy="486000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stretch>
                  <a:fillRect l="-1000" t="-1000" r="-1000" b="-1000"/>
                </a:stretch>
              </a:blip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algn="ctr" defTabSz="914355"/>
                <a:r>
                  <a:rPr lang="en-US" sz="3200" b="1" kern="0">
                    <a:solidFill>
                      <a:prstClr val="white">
                        <a:lumMod val="65000"/>
                      </a:prstClr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</a:rPr>
                  <a:t>3</a:t>
                </a:r>
              </a:p>
            </p:txBody>
          </p:sp>
          <p:sp>
            <p:nvSpPr>
              <p:cNvPr id="20" name="Halbbogen 62"/>
              <p:cNvSpPr/>
              <p:nvPr/>
            </p:nvSpPr>
            <p:spPr bwMode="gray">
              <a:xfrm rot="10800000">
                <a:off x="372546" y="1620062"/>
                <a:ext cx="604800" cy="604800"/>
              </a:xfrm>
              <a:prstGeom prst="blockArc">
                <a:avLst>
                  <a:gd name="adj1" fmla="val 13136594"/>
                  <a:gd name="adj2" fmla="val 19272566"/>
                  <a:gd name="adj3" fmla="val 19"/>
                </a:avLst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ruppieren 63"/>
            <p:cNvGrpSpPr/>
            <p:nvPr/>
          </p:nvGrpSpPr>
          <p:grpSpPr bwMode="gray">
            <a:xfrm>
              <a:off x="6768015" y="1619435"/>
              <a:ext cx="606054" cy="606054"/>
              <a:chOff x="371919" y="1619435"/>
              <a:chExt cx="606054" cy="606054"/>
            </a:xfrm>
          </p:grpSpPr>
          <p:sp>
            <p:nvSpPr>
              <p:cNvPr id="15" name="Ellipse 64"/>
              <p:cNvSpPr/>
              <p:nvPr/>
            </p:nvSpPr>
            <p:spPr bwMode="gray">
              <a:xfrm>
                <a:off x="371919" y="1619435"/>
                <a:ext cx="606054" cy="606054"/>
              </a:xfrm>
              <a:prstGeom prst="ellipse">
                <a:avLst/>
              </a:pr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Ellipse 65"/>
              <p:cNvSpPr/>
              <p:nvPr/>
            </p:nvSpPr>
            <p:spPr bwMode="gray">
              <a:xfrm>
                <a:off x="431946" y="1679462"/>
                <a:ext cx="486000" cy="486000"/>
              </a:xfrm>
              <a:prstGeom prst="ellipse">
                <a:avLst/>
              </a:prstGeom>
              <a:blipFill dpi="0" rotWithShape="1">
                <a:blip r:embed="rId2" cstate="print"/>
                <a:srcRect/>
                <a:stretch>
                  <a:fillRect l="-1000" t="-1000" r="-1000" b="-1000"/>
                </a:stretch>
              </a:blipFill>
              <a:ln w="12700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 rtlCol="0" anchor="ctr"/>
              <a:lstStyle/>
              <a:p>
                <a:pPr algn="ctr" defTabSz="914355"/>
                <a:r>
                  <a:rPr lang="en-US" sz="3200" b="1" kern="0">
                    <a:solidFill>
                      <a:prstClr val="white">
                        <a:lumMod val="65000"/>
                      </a:prstClr>
                    </a:solidFill>
                    <a:effectLst>
                      <a:innerShdw blurRad="63500" dist="50800" dir="16200000">
                        <a:prstClr val="black">
                          <a:alpha val="50000"/>
                        </a:prstClr>
                      </a:innerShdw>
                    </a:effectLst>
                  </a:rPr>
                  <a:t>4</a:t>
                </a:r>
              </a:p>
            </p:txBody>
          </p:sp>
          <p:sp>
            <p:nvSpPr>
              <p:cNvPr id="17" name="Halbbogen 66"/>
              <p:cNvSpPr/>
              <p:nvPr/>
            </p:nvSpPr>
            <p:spPr bwMode="gray">
              <a:xfrm rot="10800000">
                <a:off x="372546" y="1620062"/>
                <a:ext cx="604800" cy="604800"/>
              </a:xfrm>
              <a:prstGeom prst="blockArc">
                <a:avLst>
                  <a:gd name="adj1" fmla="val 13136594"/>
                  <a:gd name="adj2" fmla="val 19272566"/>
                  <a:gd name="adj3" fmla="val 19"/>
                </a:avLst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5820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0" y="2871910"/>
            <a:ext cx="9144000" cy="1676400"/>
            <a:chOff x="0" y="2086"/>
            <a:chExt cx="5760" cy="1056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kern="0" noProof="1">
                <a:solidFill>
                  <a:srgbClr val="000000"/>
                </a:solidFill>
              </a:endParaRPr>
            </a:p>
          </p:txBody>
        </p:sp>
        <p:sp>
          <p:nvSpPr>
            <p:cNvPr id="4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altLang="en-US" kern="0" noProof="1">
                <a:solidFill>
                  <a:srgbClr val="000000"/>
                </a:solidFill>
              </a:endParaRPr>
            </a:p>
          </p:txBody>
        </p:sp>
      </p:grpSp>
      <p:pic>
        <p:nvPicPr>
          <p:cNvPr id="5" name="Picture 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46075" y="2146423"/>
            <a:ext cx="8450263" cy="33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reeform 41"/>
          <p:cNvSpPr>
            <a:spLocks/>
          </p:cNvSpPr>
          <p:nvPr/>
        </p:nvSpPr>
        <p:spPr bwMode="gray">
          <a:xfrm>
            <a:off x="3168652" y="2714750"/>
            <a:ext cx="2797175" cy="1095375"/>
          </a:xfrm>
          <a:custGeom>
            <a:avLst/>
            <a:gdLst>
              <a:gd name="T0" fmla="*/ 0 w 1762"/>
              <a:gd name="T1" fmla="*/ 345 h 690"/>
              <a:gd name="T2" fmla="*/ 0 w 1762"/>
              <a:gd name="T3" fmla="*/ 690 h 690"/>
              <a:gd name="T4" fmla="*/ 1762 w 1762"/>
              <a:gd name="T5" fmla="*/ 690 h 690"/>
              <a:gd name="T6" fmla="*/ 1762 w 1762"/>
              <a:gd name="T7" fmla="*/ 0 h 690"/>
              <a:gd name="T8" fmla="*/ 0 w 1762"/>
              <a:gd name="T9" fmla="*/ 34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690">
                <a:moveTo>
                  <a:pt x="0" y="345"/>
                </a:moveTo>
                <a:lnTo>
                  <a:pt x="0" y="690"/>
                </a:lnTo>
                <a:lnTo>
                  <a:pt x="1762" y="690"/>
                </a:lnTo>
                <a:lnTo>
                  <a:pt x="1762" y="0"/>
                </a:lnTo>
                <a:lnTo>
                  <a:pt x="0" y="345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gamma/>
                  <a:shade val="46275"/>
                  <a:invGamma/>
                </a:srgbClr>
              </a:gs>
              <a:gs pos="100000">
                <a:srgbClr val="B2B2B2"/>
              </a:gs>
            </a:gsLst>
            <a:lin ang="5400000" scaled="1"/>
          </a:gradFill>
          <a:ln w="15875" cap="flat" cmpd="sng">
            <a:solidFill>
              <a:srgbClr val="DDDDDD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42"/>
          <p:cNvSpPr>
            <a:spLocks/>
          </p:cNvSpPr>
          <p:nvPr/>
        </p:nvSpPr>
        <p:spPr bwMode="gray">
          <a:xfrm>
            <a:off x="371475" y="3262435"/>
            <a:ext cx="2797175" cy="547688"/>
          </a:xfrm>
          <a:custGeom>
            <a:avLst/>
            <a:gdLst>
              <a:gd name="T0" fmla="*/ 0 w 1762"/>
              <a:gd name="T1" fmla="*/ 345 h 345"/>
              <a:gd name="T2" fmla="*/ 1762 w 1762"/>
              <a:gd name="T3" fmla="*/ 345 h 345"/>
              <a:gd name="T4" fmla="*/ 1762 w 1762"/>
              <a:gd name="T5" fmla="*/ 0 h 345"/>
              <a:gd name="T6" fmla="*/ 0 w 1762"/>
              <a:gd name="T7" fmla="*/ 345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2" h="345">
                <a:moveTo>
                  <a:pt x="0" y="345"/>
                </a:moveTo>
                <a:lnTo>
                  <a:pt x="1762" y="345"/>
                </a:lnTo>
                <a:lnTo>
                  <a:pt x="1762" y="0"/>
                </a:lnTo>
                <a:lnTo>
                  <a:pt x="0" y="345"/>
                </a:lnTo>
                <a:close/>
              </a:path>
            </a:pathLst>
          </a:custGeom>
          <a:gradFill rotWithShape="1">
            <a:gsLst>
              <a:gs pos="0">
                <a:srgbClr val="004074"/>
              </a:gs>
              <a:gs pos="100000">
                <a:srgbClr val="2A79D0"/>
              </a:gs>
            </a:gsLst>
            <a:lin ang="5400000" scaled="1"/>
          </a:gradFill>
          <a:ln w="15875" cap="flat" cmpd="sng">
            <a:solidFill>
              <a:srgbClr val="DDDDDD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355" fontAlgn="base">
              <a:spcBef>
                <a:spcPct val="0"/>
              </a:spcBef>
              <a:spcAft>
                <a:spcPct val="0"/>
              </a:spcAft>
            </a:pPr>
            <a:endParaRPr lang="en-US" ker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43"/>
          <p:cNvSpPr>
            <a:spLocks/>
          </p:cNvSpPr>
          <p:nvPr/>
        </p:nvSpPr>
        <p:spPr bwMode="gray">
          <a:xfrm>
            <a:off x="5965826" y="2167062"/>
            <a:ext cx="2798763" cy="1643063"/>
          </a:xfrm>
          <a:custGeom>
            <a:avLst/>
            <a:gdLst>
              <a:gd name="T0" fmla="*/ 1763 w 1763"/>
              <a:gd name="T1" fmla="*/ 0 h 1035"/>
              <a:gd name="T2" fmla="*/ 0 w 1763"/>
              <a:gd name="T3" fmla="*/ 345 h 1035"/>
              <a:gd name="T4" fmla="*/ 0 w 1763"/>
              <a:gd name="T5" fmla="*/ 1035 h 1035"/>
              <a:gd name="T6" fmla="*/ 1763 w 1763"/>
              <a:gd name="T7" fmla="*/ 1035 h 1035"/>
              <a:gd name="T8" fmla="*/ 1763 w 1763"/>
              <a:gd name="T9" fmla="*/ 0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3" h="1035">
                <a:moveTo>
                  <a:pt x="1763" y="0"/>
                </a:moveTo>
                <a:lnTo>
                  <a:pt x="0" y="345"/>
                </a:lnTo>
                <a:lnTo>
                  <a:pt x="0" y="1035"/>
                </a:lnTo>
                <a:lnTo>
                  <a:pt x="1763" y="1035"/>
                </a:lnTo>
                <a:lnTo>
                  <a:pt x="1763" y="0"/>
                </a:lnTo>
                <a:close/>
              </a:path>
            </a:pathLst>
          </a:custGeom>
          <a:gradFill rotWithShape="1">
            <a:gsLst>
              <a:gs pos="0">
                <a:srgbClr val="B2B2B2">
                  <a:gamma/>
                  <a:shade val="46275"/>
                  <a:invGamma/>
                </a:srgbClr>
              </a:gs>
              <a:gs pos="100000">
                <a:srgbClr val="B2B2B2"/>
              </a:gs>
            </a:gsLst>
            <a:lin ang="5400000" scaled="1"/>
          </a:gradFill>
          <a:ln w="15875" cap="flat" cmpd="sng">
            <a:solidFill>
              <a:srgbClr val="DDDDDD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Line 49"/>
          <p:cNvSpPr>
            <a:spLocks noChangeShapeType="1"/>
          </p:cNvSpPr>
          <p:nvPr/>
        </p:nvSpPr>
        <p:spPr bwMode="gray">
          <a:xfrm>
            <a:off x="312738" y="3802185"/>
            <a:ext cx="0" cy="1409700"/>
          </a:xfrm>
          <a:prstGeom prst="line">
            <a:avLst/>
          </a:prstGeom>
          <a:noFill/>
          <a:ln w="12700">
            <a:solidFill>
              <a:srgbClr val="77777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Line 50"/>
          <p:cNvSpPr>
            <a:spLocks noChangeShapeType="1"/>
          </p:cNvSpPr>
          <p:nvPr/>
        </p:nvSpPr>
        <p:spPr bwMode="gray">
          <a:xfrm>
            <a:off x="3162300" y="3802185"/>
            <a:ext cx="0" cy="1409700"/>
          </a:xfrm>
          <a:prstGeom prst="line">
            <a:avLst/>
          </a:prstGeom>
          <a:noFill/>
          <a:ln w="12700">
            <a:solidFill>
              <a:srgbClr val="77777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Line 51"/>
          <p:cNvSpPr>
            <a:spLocks noChangeShapeType="1"/>
          </p:cNvSpPr>
          <p:nvPr/>
        </p:nvSpPr>
        <p:spPr bwMode="gray">
          <a:xfrm>
            <a:off x="5964238" y="3802185"/>
            <a:ext cx="0" cy="1409700"/>
          </a:xfrm>
          <a:prstGeom prst="line">
            <a:avLst/>
          </a:prstGeom>
          <a:noFill/>
          <a:ln w="12700">
            <a:solidFill>
              <a:srgbClr val="77777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Line 52"/>
          <p:cNvSpPr>
            <a:spLocks noChangeShapeType="1"/>
          </p:cNvSpPr>
          <p:nvPr/>
        </p:nvSpPr>
        <p:spPr bwMode="gray">
          <a:xfrm>
            <a:off x="8756650" y="3802185"/>
            <a:ext cx="0" cy="1409700"/>
          </a:xfrm>
          <a:prstGeom prst="line">
            <a:avLst/>
          </a:prstGeom>
          <a:noFill/>
          <a:ln w="12700">
            <a:solidFill>
              <a:srgbClr val="777777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gray">
          <a:xfrm rot="20932744">
            <a:off x="317500" y="3259260"/>
            <a:ext cx="28622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01648" eaLnBrk="1" fontAlgn="base" hangingPunct="1">
              <a:spcBef>
                <a:spcPct val="0"/>
              </a:spcBef>
              <a:spcAft>
                <a:spcPct val="40000"/>
              </a:spcAft>
            </a:pPr>
            <a:r>
              <a:rPr lang="de-DE" altLang="en-US" sz="1600" b="1" kern="0">
                <a:solidFill>
                  <a:srgbClr val="0061B2"/>
                </a:solidFill>
              </a:rPr>
              <a:t>P</a:t>
            </a:r>
            <a:r>
              <a:rPr lang="de-DE" altLang="en-US" sz="1600" b="1" kern="0" noProof="1">
                <a:solidFill>
                  <a:srgbClr val="0061B2"/>
                </a:solidFill>
              </a:rPr>
              <a:t>laceholder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gray">
          <a:xfrm rot="20932744">
            <a:off x="3108327" y="2740150"/>
            <a:ext cx="28622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01648" eaLnBrk="1" fontAlgn="base" hangingPunct="1">
              <a:spcBef>
                <a:spcPct val="0"/>
              </a:spcBef>
              <a:spcAft>
                <a:spcPct val="40000"/>
              </a:spcAft>
            </a:pPr>
            <a:r>
              <a:rPr lang="de-DE" altLang="en-US" sz="1600" b="1" kern="0">
                <a:solidFill>
                  <a:srgbClr val="000000"/>
                </a:solidFill>
              </a:rPr>
              <a:t>P</a:t>
            </a:r>
            <a:r>
              <a:rPr lang="de-DE" altLang="en-US" sz="1600" b="1" kern="0" noProof="1">
                <a:solidFill>
                  <a:srgbClr val="000000"/>
                </a:solidFill>
              </a:rPr>
              <a:t>laceholder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gray">
          <a:xfrm rot="20932744">
            <a:off x="5902327" y="2174998"/>
            <a:ext cx="28622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801648" eaLnBrk="1" fontAlgn="base" hangingPunct="1">
              <a:spcBef>
                <a:spcPct val="0"/>
              </a:spcBef>
              <a:spcAft>
                <a:spcPct val="40000"/>
              </a:spcAft>
            </a:pPr>
            <a:r>
              <a:rPr lang="de-DE" altLang="en-US" sz="1600" b="1" kern="0">
                <a:solidFill>
                  <a:srgbClr val="080808"/>
                </a:solidFill>
              </a:rPr>
              <a:t>P</a:t>
            </a:r>
            <a:r>
              <a:rPr lang="de-DE" altLang="en-US" sz="1600" b="1" kern="0" noProof="1">
                <a:solidFill>
                  <a:srgbClr val="080808"/>
                </a:solidFill>
              </a:rPr>
              <a:t>laceholder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gray">
          <a:xfrm>
            <a:off x="317500" y="3945060"/>
            <a:ext cx="28511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90000" bIns="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77791" indent="-177791" defTabSz="801648" eaLnBrk="1" fontAlgn="base" hangingPunct="1">
              <a:spcBef>
                <a:spcPct val="0"/>
              </a:spcBef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en-US" altLang="en-US" sz="1400" kern="0" noProof="1">
                <a:solidFill>
                  <a:srgbClr val="080808"/>
                </a:solidFill>
              </a:rPr>
              <a:t>All phrases can be replaced </a:t>
            </a:r>
            <a:br>
              <a:rPr lang="de-DE" altLang="en-US" sz="1400" kern="0">
                <a:solidFill>
                  <a:srgbClr val="080808"/>
                </a:solidFill>
              </a:rPr>
            </a:br>
            <a:r>
              <a:rPr lang="de-DE" altLang="en-US" sz="1400" kern="0" noProof="1">
                <a:solidFill>
                  <a:srgbClr val="080808"/>
                </a:solidFill>
              </a:rPr>
              <a:t>with your own text.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gray">
          <a:xfrm>
            <a:off x="3179765" y="3945062"/>
            <a:ext cx="2784475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90000" bIns="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77791" indent="-177791" defTabSz="801648" eaLnBrk="1" fontAlgn="base" hangingPunct="1">
              <a:spcBef>
                <a:spcPct val="0"/>
              </a:spcBef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en-US" altLang="en-US" sz="1400" kern="0" noProof="1">
                <a:solidFill>
                  <a:srgbClr val="080808"/>
                </a:solidFill>
              </a:rPr>
              <a:t>This is placeholder text.</a:t>
            </a:r>
            <a:endParaRPr lang="de-DE" altLang="en-US" sz="1400" kern="0">
              <a:solidFill>
                <a:srgbClr val="080808"/>
              </a:solidFill>
            </a:endParaRPr>
          </a:p>
          <a:p>
            <a:pPr marL="177791" indent="-177791" defTabSz="801648" eaLnBrk="1" fontAlgn="base" hangingPunct="1">
              <a:spcBef>
                <a:spcPct val="0"/>
              </a:spcBef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de-DE" altLang="en-US" sz="1400" kern="0" noProof="1">
                <a:solidFill>
                  <a:srgbClr val="080808"/>
                </a:solidFill>
              </a:rPr>
              <a:t> All phrases can be replaced </a:t>
            </a:r>
            <a:br>
              <a:rPr lang="de-DE" altLang="en-US" sz="1400" kern="0">
                <a:solidFill>
                  <a:srgbClr val="080808"/>
                </a:solidFill>
              </a:rPr>
            </a:br>
            <a:r>
              <a:rPr lang="de-DE" altLang="en-US" sz="1400" kern="0" noProof="1">
                <a:solidFill>
                  <a:srgbClr val="080808"/>
                </a:solidFill>
              </a:rPr>
              <a:t>with your own text.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gray">
          <a:xfrm>
            <a:off x="5964240" y="3948238"/>
            <a:ext cx="28511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0" rIns="90000" bIns="0">
            <a:spAutoFit/>
          </a:bodyPr>
          <a:lstStyle>
            <a:lvl1pPr marL="177800" indent="-1778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77791" indent="-177791" defTabSz="801648" eaLnBrk="1" fontAlgn="base" hangingPunct="1">
              <a:spcBef>
                <a:spcPct val="0"/>
              </a:spcBef>
              <a:spcAft>
                <a:spcPct val="40000"/>
              </a:spcAft>
              <a:buFont typeface="Wingdings" panose="05000000000000000000" pitchFamily="2" charset="2"/>
              <a:buChar char="§"/>
            </a:pPr>
            <a:r>
              <a:rPr lang="en-US" altLang="en-US" sz="1400" kern="0" noProof="1">
                <a:solidFill>
                  <a:srgbClr val="080808"/>
                </a:solidFill>
              </a:rPr>
              <a:t>All phrases can be replaced </a:t>
            </a:r>
            <a:br>
              <a:rPr lang="de-DE" altLang="en-US" sz="1400" kern="0">
                <a:solidFill>
                  <a:srgbClr val="080808"/>
                </a:solidFill>
              </a:rPr>
            </a:br>
            <a:r>
              <a:rPr lang="de-DE" altLang="en-US" sz="1400" kern="0" noProof="1">
                <a:solidFill>
                  <a:srgbClr val="080808"/>
                </a:solidFill>
              </a:rPr>
              <a:t>with your own text.</a:t>
            </a:r>
          </a:p>
        </p:txBody>
      </p:sp>
    </p:spTree>
    <p:extLst>
      <p:ext uri="{BB962C8B-B14F-4D97-AF65-F5344CB8AC3E}">
        <p14:creationId xmlns:p14="http://schemas.microsoft.com/office/powerpoint/2010/main" val="2796339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59"/>
          <p:cNvGrpSpPr/>
          <p:nvPr/>
        </p:nvGrpSpPr>
        <p:grpSpPr>
          <a:xfrm>
            <a:off x="164915" y="121808"/>
            <a:ext cx="4174333" cy="2047876"/>
            <a:chOff x="4648992" y="1554954"/>
            <a:chExt cx="4174333" cy="2047876"/>
          </a:xfrm>
        </p:grpSpPr>
        <p:grpSp>
          <p:nvGrpSpPr>
            <p:cNvPr id="6" name="Gruppieren 45"/>
            <p:cNvGrpSpPr/>
            <p:nvPr/>
          </p:nvGrpSpPr>
          <p:grpSpPr>
            <a:xfrm>
              <a:off x="4648993" y="1554954"/>
              <a:ext cx="4171950" cy="2047876"/>
              <a:chOff x="4648993" y="1554954"/>
              <a:chExt cx="4171950" cy="204787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Rectangle 22"/>
              <p:cNvSpPr>
                <a:spLocks noChangeArrowheads="1"/>
              </p:cNvSpPr>
              <p:nvPr/>
            </p:nvSpPr>
            <p:spPr bwMode="auto">
              <a:xfrm>
                <a:off x="4648993" y="1915316"/>
                <a:ext cx="4171950" cy="1687514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endParaRPr lang="de-DE" sz="1400" b="1" kern="0" noProof="1">
                  <a:solidFill>
                    <a:prstClr val="white">
                      <a:lumMod val="50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Arial" charset="0"/>
                </a:endParaRPr>
              </a:p>
            </p:txBody>
          </p:sp>
          <p:sp>
            <p:nvSpPr>
              <p:cNvPr id="19" name="Rectangle 19"/>
              <p:cNvSpPr>
                <a:spLocks noChangeArrowheads="1"/>
              </p:cNvSpPr>
              <p:nvPr/>
            </p:nvSpPr>
            <p:spPr bwMode="gray">
              <a:xfrm>
                <a:off x="4648993" y="1554954"/>
                <a:ext cx="417195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288000" tIns="0" rIns="0" bIns="0" anchor="ctr"/>
              <a:lstStyle/>
              <a:p>
                <a:pPr defTabSz="801648" eaLnBrk="0" hangingPunct="0">
                  <a:defRPr/>
                </a:pPr>
                <a:r>
                  <a:rPr lang="de-DE" sz="1600" b="1" kern="0" noProof="1">
                    <a:solidFill>
                      <a:srgbClr val="000000"/>
                    </a:solidFill>
                    <a:cs typeface="Arial" charset="0"/>
                  </a:rPr>
                  <a:t>This is a placeholder</a:t>
                </a:r>
              </a:p>
            </p:txBody>
          </p:sp>
        </p:grpSp>
        <p:grpSp>
          <p:nvGrpSpPr>
            <p:cNvPr id="7" name="Gruppieren 82"/>
            <p:cNvGrpSpPr/>
            <p:nvPr/>
          </p:nvGrpSpPr>
          <p:grpSpPr bwMode="gray">
            <a:xfrm>
              <a:off x="4651375" y="2940645"/>
              <a:ext cx="4171950" cy="482687"/>
              <a:chOff x="0" y="4236720"/>
              <a:chExt cx="9144000" cy="2404428"/>
            </a:xfrm>
          </p:grpSpPr>
          <p:sp>
            <p:nvSpPr>
              <p:cNvPr id="16" name="Rechteck 33"/>
              <p:cNvSpPr/>
              <p:nvPr/>
            </p:nvSpPr>
            <p:spPr bwMode="gray">
              <a:xfrm>
                <a:off x="0" y="4389120"/>
                <a:ext cx="9144000" cy="2252028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hteck 34"/>
              <p:cNvSpPr/>
              <p:nvPr/>
            </p:nvSpPr>
            <p:spPr bwMode="gray">
              <a:xfrm flipV="1">
                <a:off x="0" y="4236720"/>
                <a:ext cx="9144000" cy="152400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</p:grpSp>
        <p:graphicFrame>
          <p:nvGraphicFramePr>
            <p:cNvPr id="8" name="Object 162"/>
            <p:cNvGraphicFramePr>
              <a:graphicFrameLocks noChangeAspect="1"/>
            </p:cNvGraphicFramePr>
            <p:nvPr>
              <p:custDataLst>
                <p:tags r:id="rId2"/>
              </p:custDataLst>
              <p:extLst>
                <p:ext uri="{D42A27DB-BD31-4B8C-83A1-F6EECF244321}">
                  <p14:modId xmlns:p14="http://schemas.microsoft.com/office/powerpoint/2010/main" val="4066952622"/>
                </p:ext>
              </p:extLst>
            </p:nvPr>
          </p:nvGraphicFramePr>
          <p:xfrm>
            <a:off x="4648992" y="1916114"/>
            <a:ext cx="4129883" cy="16867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9" name="Group 94"/>
            <p:cNvGrpSpPr>
              <a:grpSpLocks/>
            </p:cNvGrpSpPr>
            <p:nvPr/>
          </p:nvGrpSpPr>
          <p:grpSpPr bwMode="auto">
            <a:xfrm>
              <a:off x="4944787" y="2004252"/>
              <a:ext cx="2244725" cy="152400"/>
              <a:chOff x="430" y="2634"/>
              <a:chExt cx="1414" cy="96"/>
            </a:xfrm>
          </p:grpSpPr>
          <p:grpSp>
            <p:nvGrpSpPr>
              <p:cNvPr id="10" name="Group 95"/>
              <p:cNvGrpSpPr>
                <a:grpSpLocks/>
              </p:cNvGrpSpPr>
              <p:nvPr/>
            </p:nvGrpSpPr>
            <p:grpSpPr bwMode="auto">
              <a:xfrm>
                <a:off x="430" y="2634"/>
                <a:ext cx="672" cy="96"/>
                <a:chOff x="1192" y="2844"/>
                <a:chExt cx="672" cy="96"/>
              </a:xfrm>
            </p:grpSpPr>
            <p:sp>
              <p:nvSpPr>
                <p:cNvPr id="14" name="Rectangle 96"/>
                <p:cNvSpPr>
                  <a:spLocks noChangeArrowheads="1"/>
                </p:cNvSpPr>
                <p:nvPr/>
              </p:nvSpPr>
              <p:spPr bwMode="auto">
                <a:xfrm>
                  <a:off x="1192" y="2857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C0C0C0">
                        <a:gamma/>
                        <a:shade val="80784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16200000" scaled="1"/>
                </a:gra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914355"/>
                  <a:endParaRPr lang="de-DE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5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844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1000" kern="0">
                      <a:solidFill>
                        <a:prstClr val="black"/>
                      </a:solidFill>
                    </a:rPr>
                    <a:t>Placeholder</a:t>
                  </a:r>
                </a:p>
              </p:txBody>
            </p:sp>
          </p:grpSp>
          <p:grpSp>
            <p:nvGrpSpPr>
              <p:cNvPr id="11" name="Group 98"/>
              <p:cNvGrpSpPr>
                <a:grpSpLocks/>
              </p:cNvGrpSpPr>
              <p:nvPr/>
            </p:nvGrpSpPr>
            <p:grpSpPr bwMode="auto">
              <a:xfrm>
                <a:off x="1172" y="2634"/>
                <a:ext cx="672" cy="96"/>
                <a:chOff x="1192" y="2957"/>
                <a:chExt cx="672" cy="96"/>
              </a:xfrm>
            </p:grpSpPr>
            <p:sp>
              <p:nvSpPr>
                <p:cNvPr id="12" name="Rectangle 99"/>
                <p:cNvSpPr>
                  <a:spLocks noChangeArrowheads="1"/>
                </p:cNvSpPr>
                <p:nvPr/>
              </p:nvSpPr>
              <p:spPr bwMode="auto">
                <a:xfrm>
                  <a:off x="1192" y="2970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2A79FF"/>
                    </a:gs>
                    <a:gs pos="100000">
                      <a:srgbClr val="2A79FF">
                        <a:lumMod val="60000"/>
                        <a:lumOff val="40000"/>
                      </a:srgbClr>
                    </a:gs>
                  </a:gsLst>
                  <a:lin ang="16200000" scaled="1"/>
                </a:gra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914355"/>
                  <a:endParaRPr lang="de-DE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957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1000" kern="0">
                      <a:solidFill>
                        <a:prstClr val="black"/>
                      </a:solidFill>
                    </a:rPr>
                    <a:t>Placeholder</a:t>
                  </a:r>
                </a:p>
              </p:txBody>
            </p:sp>
          </p:grpSp>
        </p:grpSp>
      </p:grpSp>
      <p:grpSp>
        <p:nvGrpSpPr>
          <p:cNvPr id="20" name="DataDriven_Label"/>
          <p:cNvGrpSpPr/>
          <p:nvPr/>
        </p:nvGrpSpPr>
        <p:grpSpPr>
          <a:xfrm>
            <a:off x="9161418" y="534489"/>
            <a:ext cx="323850" cy="1018902"/>
            <a:chOff x="9144000" y="543198"/>
            <a:chExt cx="323850" cy="10189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Rechteck 37"/>
            <p:cNvSpPr/>
            <p:nvPr/>
          </p:nvSpPr>
          <p:spPr bwMode="auto">
            <a:xfrm>
              <a:off x="9144000" y="543198"/>
              <a:ext cx="323850" cy="101890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noFill/>
              <a:round/>
              <a:headEnd/>
              <a:tailEnd/>
            </a:ln>
          </p:spPr>
          <p:txBody>
            <a:bodyPr vert="vert270" rtlCol="0" anchor="ctr"/>
            <a:lstStyle/>
            <a:p>
              <a:pPr algn="ctr"/>
              <a:r>
                <a:rPr lang="de-DE" sz="1200" dirty="0">
                  <a:solidFill>
                    <a:srgbClr val="FFFFFF"/>
                  </a:solidFill>
                </a:rPr>
                <a:t>DATADRIVEN</a:t>
              </a:r>
            </a:p>
          </p:txBody>
        </p:sp>
        <p:grpSp>
          <p:nvGrpSpPr>
            <p:cNvPr id="22" name="Gruppieren 36"/>
            <p:cNvGrpSpPr/>
            <p:nvPr/>
          </p:nvGrpSpPr>
          <p:grpSpPr>
            <a:xfrm>
              <a:off x="9144000" y="569121"/>
              <a:ext cx="297657" cy="962022"/>
              <a:chOff x="9144000" y="569121"/>
              <a:chExt cx="297657" cy="962022"/>
            </a:xfrm>
          </p:grpSpPr>
          <p:cxnSp>
            <p:nvCxnSpPr>
              <p:cNvPr id="23" name="Gerade Verbindung 39"/>
              <p:cNvCxnSpPr/>
              <p:nvPr/>
            </p:nvCxnSpPr>
            <p:spPr>
              <a:xfrm>
                <a:off x="9144000" y="569121"/>
                <a:ext cx="297656" cy="0"/>
              </a:xfrm>
              <a:prstGeom prst="line">
                <a:avLst/>
              </a:prstGeom>
              <a:ln w="3175">
                <a:solidFill>
                  <a:srgbClr val="AFAFA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 Verbindung 40"/>
              <p:cNvCxnSpPr/>
              <p:nvPr/>
            </p:nvCxnSpPr>
            <p:spPr>
              <a:xfrm rot="5400000" flipH="1" flipV="1">
                <a:off x="8960646" y="1050133"/>
                <a:ext cx="962021" cy="0"/>
              </a:xfrm>
              <a:prstGeom prst="line">
                <a:avLst/>
              </a:prstGeom>
              <a:ln w="3175">
                <a:solidFill>
                  <a:srgbClr val="AFAFA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 Verbindung 41"/>
              <p:cNvCxnSpPr/>
              <p:nvPr/>
            </p:nvCxnSpPr>
            <p:spPr>
              <a:xfrm>
                <a:off x="9144000" y="1531143"/>
                <a:ext cx="297656" cy="0"/>
              </a:xfrm>
              <a:prstGeom prst="line">
                <a:avLst/>
              </a:prstGeom>
              <a:ln w="3175">
                <a:solidFill>
                  <a:srgbClr val="AFAFA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Gruppieren 77"/>
          <p:cNvGrpSpPr/>
          <p:nvPr/>
        </p:nvGrpSpPr>
        <p:grpSpPr>
          <a:xfrm>
            <a:off x="164916" y="2345898"/>
            <a:ext cx="4176000" cy="2047875"/>
            <a:chOff x="323850" y="1554955"/>
            <a:chExt cx="4176000" cy="2047875"/>
          </a:xfrm>
        </p:grpSpPr>
        <p:grpSp>
          <p:nvGrpSpPr>
            <p:cNvPr id="27" name="Gruppieren 22"/>
            <p:cNvGrpSpPr/>
            <p:nvPr/>
          </p:nvGrpSpPr>
          <p:grpSpPr>
            <a:xfrm>
              <a:off x="323850" y="1554955"/>
              <a:ext cx="4176000" cy="2047875"/>
              <a:chOff x="323850" y="1554955"/>
              <a:chExt cx="4176000" cy="204787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9" name="Rectangle 2"/>
              <p:cNvSpPr>
                <a:spLocks noChangeArrowheads="1"/>
              </p:cNvSpPr>
              <p:nvPr/>
            </p:nvSpPr>
            <p:spPr bwMode="auto">
              <a:xfrm>
                <a:off x="323850" y="1915249"/>
                <a:ext cx="4175125" cy="1687581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endParaRPr lang="de-DE" sz="1400" b="1" kern="0" noProof="1">
                  <a:solidFill>
                    <a:prstClr val="white">
                      <a:lumMod val="50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Arial" charset="0"/>
                </a:endParaRPr>
              </a:p>
            </p:txBody>
          </p:sp>
          <p:sp>
            <p:nvSpPr>
              <p:cNvPr id="40" name="Rectangle 39"/>
              <p:cNvSpPr>
                <a:spLocks noChangeArrowheads="1"/>
              </p:cNvSpPr>
              <p:nvPr/>
            </p:nvSpPr>
            <p:spPr bwMode="gray">
              <a:xfrm>
                <a:off x="323850" y="1554955"/>
                <a:ext cx="4176000" cy="3602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288000" tIns="0" rIns="0" bIns="0" anchor="ctr"/>
              <a:lstStyle/>
              <a:p>
                <a:pPr defTabSz="801648" eaLnBrk="0" hangingPunct="0">
                  <a:defRPr/>
                </a:pPr>
                <a:r>
                  <a:rPr lang="de-DE" sz="1600" b="1" kern="0" noProof="1">
                    <a:solidFill>
                      <a:srgbClr val="000000"/>
                    </a:solidFill>
                    <a:cs typeface="Arial" charset="0"/>
                  </a:rPr>
                  <a:t>This is a placeholder</a:t>
                </a:r>
              </a:p>
            </p:txBody>
          </p:sp>
        </p:grpSp>
        <p:grpSp>
          <p:nvGrpSpPr>
            <p:cNvPr id="28" name="Gruppieren 82"/>
            <p:cNvGrpSpPr/>
            <p:nvPr/>
          </p:nvGrpSpPr>
          <p:grpSpPr bwMode="gray">
            <a:xfrm>
              <a:off x="327025" y="3048595"/>
              <a:ext cx="4162747" cy="482687"/>
              <a:chOff x="0" y="4236720"/>
              <a:chExt cx="9144000" cy="2404428"/>
            </a:xfrm>
          </p:grpSpPr>
          <p:sp>
            <p:nvSpPr>
              <p:cNvPr id="37" name="Rechteck 30"/>
              <p:cNvSpPr/>
              <p:nvPr/>
            </p:nvSpPr>
            <p:spPr bwMode="gray">
              <a:xfrm>
                <a:off x="0" y="4389120"/>
                <a:ext cx="9144000" cy="2252028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Rechteck 31"/>
              <p:cNvSpPr/>
              <p:nvPr/>
            </p:nvSpPr>
            <p:spPr bwMode="gray">
              <a:xfrm flipV="1">
                <a:off x="0" y="4236720"/>
                <a:ext cx="9144000" cy="152400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</p:grpSp>
        <p:graphicFrame>
          <p:nvGraphicFramePr>
            <p:cNvPr id="29" name="Object 9"/>
            <p:cNvGraphicFramePr>
              <a:graphicFrameLocks noChangeAspect="1"/>
            </p:cNvGraphicFramePr>
            <p:nvPr>
              <p:custDataLst>
                <p:tags r:id="rId1"/>
              </p:custDataLst>
            </p:nvPr>
          </p:nvGraphicFramePr>
          <p:xfrm>
            <a:off x="323850" y="1916114"/>
            <a:ext cx="4175125" cy="16867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0" name="Group 94"/>
            <p:cNvGrpSpPr>
              <a:grpSpLocks/>
            </p:cNvGrpSpPr>
            <p:nvPr/>
          </p:nvGrpSpPr>
          <p:grpSpPr bwMode="auto">
            <a:xfrm>
              <a:off x="614612" y="2004252"/>
              <a:ext cx="2244725" cy="152400"/>
              <a:chOff x="430" y="2634"/>
              <a:chExt cx="1414" cy="96"/>
            </a:xfrm>
          </p:grpSpPr>
          <p:grpSp>
            <p:nvGrpSpPr>
              <p:cNvPr id="31" name="Group 95"/>
              <p:cNvGrpSpPr>
                <a:grpSpLocks/>
              </p:cNvGrpSpPr>
              <p:nvPr/>
            </p:nvGrpSpPr>
            <p:grpSpPr bwMode="auto">
              <a:xfrm>
                <a:off x="430" y="2634"/>
                <a:ext cx="672" cy="96"/>
                <a:chOff x="1192" y="2844"/>
                <a:chExt cx="672" cy="96"/>
              </a:xfrm>
            </p:grpSpPr>
            <p:sp>
              <p:nvSpPr>
                <p:cNvPr id="35" name="Rectangle 96"/>
                <p:cNvSpPr>
                  <a:spLocks noChangeArrowheads="1"/>
                </p:cNvSpPr>
                <p:nvPr/>
              </p:nvSpPr>
              <p:spPr bwMode="auto">
                <a:xfrm>
                  <a:off x="1192" y="2857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C0C0C0">
                        <a:gamma/>
                        <a:shade val="80784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16200000" scaled="1"/>
                </a:gra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914355"/>
                  <a:endParaRPr lang="de-DE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844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1000" kern="0">
                      <a:solidFill>
                        <a:prstClr val="black"/>
                      </a:solidFill>
                    </a:rPr>
                    <a:t>Placeholder</a:t>
                  </a:r>
                </a:p>
              </p:txBody>
            </p:sp>
          </p:grpSp>
          <p:grpSp>
            <p:nvGrpSpPr>
              <p:cNvPr id="32" name="Group 98"/>
              <p:cNvGrpSpPr>
                <a:grpSpLocks/>
              </p:cNvGrpSpPr>
              <p:nvPr/>
            </p:nvGrpSpPr>
            <p:grpSpPr bwMode="auto">
              <a:xfrm>
                <a:off x="1172" y="2634"/>
                <a:ext cx="672" cy="96"/>
                <a:chOff x="1192" y="2957"/>
                <a:chExt cx="672" cy="96"/>
              </a:xfrm>
            </p:grpSpPr>
            <p:sp>
              <p:nvSpPr>
                <p:cNvPr id="33" name="Rectangle 99"/>
                <p:cNvSpPr>
                  <a:spLocks noChangeArrowheads="1"/>
                </p:cNvSpPr>
                <p:nvPr/>
              </p:nvSpPr>
              <p:spPr bwMode="auto">
                <a:xfrm>
                  <a:off x="1192" y="2970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2A79FF"/>
                    </a:gs>
                    <a:gs pos="100000">
                      <a:srgbClr val="2A79FF">
                        <a:lumMod val="60000"/>
                        <a:lumOff val="40000"/>
                      </a:srgbClr>
                    </a:gs>
                  </a:gsLst>
                  <a:lin ang="16200000" scaled="1"/>
                </a:gra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914355"/>
                  <a:endParaRPr lang="de-DE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957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1000" kern="0">
                      <a:solidFill>
                        <a:prstClr val="black"/>
                      </a:solidFill>
                    </a:rPr>
                    <a:t>Placeholder</a:t>
                  </a:r>
                </a:p>
              </p:txBody>
            </p:sp>
          </p:grpSp>
        </p:grpSp>
      </p:grpSp>
      <p:grpSp>
        <p:nvGrpSpPr>
          <p:cNvPr id="59" name="Gruppieren 88"/>
          <p:cNvGrpSpPr/>
          <p:nvPr/>
        </p:nvGrpSpPr>
        <p:grpSpPr>
          <a:xfrm>
            <a:off x="169760" y="4569921"/>
            <a:ext cx="4176000" cy="2047875"/>
            <a:chOff x="323850" y="1554955"/>
            <a:chExt cx="4176000" cy="2047875"/>
          </a:xfrm>
        </p:grpSpPr>
        <p:grpSp>
          <p:nvGrpSpPr>
            <p:cNvPr id="60" name="Gruppieren 22"/>
            <p:cNvGrpSpPr/>
            <p:nvPr/>
          </p:nvGrpSpPr>
          <p:grpSpPr>
            <a:xfrm>
              <a:off x="323850" y="1554955"/>
              <a:ext cx="4176000" cy="2047875"/>
              <a:chOff x="323850" y="1554955"/>
              <a:chExt cx="4176000" cy="204787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Rectangle 2"/>
              <p:cNvSpPr>
                <a:spLocks noChangeArrowheads="1"/>
              </p:cNvSpPr>
              <p:nvPr/>
            </p:nvSpPr>
            <p:spPr bwMode="auto">
              <a:xfrm>
                <a:off x="323850" y="1915249"/>
                <a:ext cx="4175125" cy="1687581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endParaRPr lang="de-DE" sz="1400" b="1" kern="0" noProof="1">
                  <a:solidFill>
                    <a:prstClr val="white">
                      <a:lumMod val="50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Arial" charset="0"/>
                </a:endParaRPr>
              </a:p>
            </p:txBody>
          </p:sp>
          <p:sp>
            <p:nvSpPr>
              <p:cNvPr id="75" name="Rectangle 74"/>
              <p:cNvSpPr>
                <a:spLocks noChangeArrowheads="1"/>
              </p:cNvSpPr>
              <p:nvPr/>
            </p:nvSpPr>
            <p:spPr bwMode="gray">
              <a:xfrm>
                <a:off x="323850" y="1554955"/>
                <a:ext cx="4176000" cy="3602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288000" tIns="0" rIns="0" bIns="0" anchor="ctr"/>
              <a:lstStyle/>
              <a:p>
                <a:pPr defTabSz="801648" eaLnBrk="0" hangingPunct="0">
                  <a:defRPr/>
                </a:pPr>
                <a:r>
                  <a:rPr lang="de-DE" sz="1600" b="1" kern="0" noProof="1">
                    <a:solidFill>
                      <a:srgbClr val="000000"/>
                    </a:solidFill>
                    <a:cs typeface="Arial" charset="0"/>
                  </a:rPr>
                  <a:t>This is a placeholder</a:t>
                </a:r>
              </a:p>
            </p:txBody>
          </p:sp>
        </p:grpSp>
        <p:grpSp>
          <p:nvGrpSpPr>
            <p:cNvPr id="61" name="Gruppieren 82"/>
            <p:cNvGrpSpPr/>
            <p:nvPr/>
          </p:nvGrpSpPr>
          <p:grpSpPr bwMode="gray">
            <a:xfrm>
              <a:off x="327025" y="3048595"/>
              <a:ext cx="4162747" cy="482687"/>
              <a:chOff x="0" y="4236720"/>
              <a:chExt cx="9144000" cy="2404428"/>
            </a:xfrm>
          </p:grpSpPr>
          <p:sp>
            <p:nvSpPr>
              <p:cNvPr id="72" name="Rechteck 30"/>
              <p:cNvSpPr/>
              <p:nvPr/>
            </p:nvSpPr>
            <p:spPr bwMode="gray">
              <a:xfrm>
                <a:off x="0" y="4389120"/>
                <a:ext cx="9144000" cy="2252028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Rechteck 31"/>
              <p:cNvSpPr/>
              <p:nvPr/>
            </p:nvSpPr>
            <p:spPr bwMode="gray">
              <a:xfrm flipV="1">
                <a:off x="0" y="4236720"/>
                <a:ext cx="9144000" cy="152400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2" name="Group 94"/>
            <p:cNvGrpSpPr>
              <a:grpSpLocks/>
            </p:cNvGrpSpPr>
            <p:nvPr/>
          </p:nvGrpSpPr>
          <p:grpSpPr bwMode="gray">
            <a:xfrm>
              <a:off x="614612" y="2004252"/>
              <a:ext cx="2244725" cy="152400"/>
              <a:chOff x="430" y="2634"/>
              <a:chExt cx="1414" cy="96"/>
            </a:xfrm>
          </p:grpSpPr>
          <p:grpSp>
            <p:nvGrpSpPr>
              <p:cNvPr id="66" name="Group 95"/>
              <p:cNvGrpSpPr>
                <a:grpSpLocks/>
              </p:cNvGrpSpPr>
              <p:nvPr/>
            </p:nvGrpSpPr>
            <p:grpSpPr bwMode="gray">
              <a:xfrm>
                <a:off x="430" y="2634"/>
                <a:ext cx="672" cy="96"/>
                <a:chOff x="1192" y="2844"/>
                <a:chExt cx="672" cy="96"/>
              </a:xfrm>
            </p:grpSpPr>
            <p:sp>
              <p:nvSpPr>
                <p:cNvPr id="70" name="Rectangle 96"/>
                <p:cNvSpPr>
                  <a:spLocks noChangeArrowheads="1"/>
                </p:cNvSpPr>
                <p:nvPr/>
              </p:nvSpPr>
              <p:spPr bwMode="gray">
                <a:xfrm>
                  <a:off x="1192" y="2857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C0C0C0">
                        <a:gamma/>
                        <a:shade val="80784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16200000" scaled="1"/>
                </a:gra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914355"/>
                  <a:endParaRPr lang="de-DE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844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1000" kern="0">
                      <a:solidFill>
                        <a:prstClr val="black"/>
                      </a:solidFill>
                    </a:rPr>
                    <a:t>Placeholder</a:t>
                  </a:r>
                </a:p>
              </p:txBody>
            </p:sp>
          </p:grpSp>
          <p:grpSp>
            <p:nvGrpSpPr>
              <p:cNvPr id="67" name="Group 98"/>
              <p:cNvGrpSpPr>
                <a:grpSpLocks/>
              </p:cNvGrpSpPr>
              <p:nvPr/>
            </p:nvGrpSpPr>
            <p:grpSpPr bwMode="gray">
              <a:xfrm>
                <a:off x="1172" y="2634"/>
                <a:ext cx="672" cy="96"/>
                <a:chOff x="1192" y="2957"/>
                <a:chExt cx="672" cy="96"/>
              </a:xfrm>
            </p:grpSpPr>
            <p:sp>
              <p:nvSpPr>
                <p:cNvPr id="68" name="Rectangle 99"/>
                <p:cNvSpPr>
                  <a:spLocks noChangeArrowheads="1"/>
                </p:cNvSpPr>
                <p:nvPr/>
              </p:nvSpPr>
              <p:spPr bwMode="gray">
                <a:xfrm>
                  <a:off x="1192" y="2970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2A79FF"/>
                    </a:gs>
                    <a:gs pos="100000">
                      <a:srgbClr val="2A79FF">
                        <a:lumMod val="60000"/>
                        <a:lumOff val="40000"/>
                      </a:srgbClr>
                    </a:gs>
                  </a:gsLst>
                  <a:lin ang="16200000" scaled="1"/>
                </a:gradFill>
                <a:ln w="9525">
                  <a:solidFill>
                    <a:sysClr val="window" lastClr="FFFF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defTabSz="914355"/>
                  <a:endParaRPr lang="de-DE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957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1000" kern="0">
                      <a:solidFill>
                        <a:prstClr val="black"/>
                      </a:solidFill>
                    </a:rPr>
                    <a:t>Placeholder</a:t>
                  </a:r>
                </a:p>
              </p:txBody>
            </p:sp>
          </p:grpSp>
        </p:grpSp>
        <p:sp>
          <p:nvSpPr>
            <p:cNvPr id="63" name="Trapezoid 62"/>
            <p:cNvSpPr/>
            <p:nvPr/>
          </p:nvSpPr>
          <p:spPr bwMode="gray">
            <a:xfrm>
              <a:off x="719380" y="3362989"/>
              <a:ext cx="2428631" cy="144477"/>
            </a:xfrm>
            <a:prstGeom prst="trapezoid">
              <a:avLst/>
            </a:prstGeom>
            <a:solidFill>
              <a:sysClr val="windowText" lastClr="000000">
                <a:alpha val="22000"/>
              </a:sysClr>
            </a:solidFill>
            <a:ln w="12700">
              <a:noFill/>
              <a:round/>
              <a:headEnd/>
              <a:tailEnd/>
            </a:ln>
            <a:effectLst>
              <a:softEdge rad="31750"/>
            </a:effectLst>
          </p:spPr>
          <p:txBody>
            <a:bodyPr rtlCol="0" anchor="ctr"/>
            <a:lstStyle/>
            <a:p>
              <a:pPr algn="ctr" defTabSz="914355"/>
              <a:endParaRPr lang="de-DE" kern="0" dirty="0">
                <a:solidFill>
                  <a:prstClr val="black"/>
                </a:solidFill>
              </a:endParaRPr>
            </a:p>
          </p:txBody>
        </p:sp>
        <p:sp>
          <p:nvSpPr>
            <p:cNvPr id="64" name="Trapezoid 63"/>
            <p:cNvSpPr/>
            <p:nvPr/>
          </p:nvSpPr>
          <p:spPr bwMode="gray">
            <a:xfrm>
              <a:off x="733669" y="3366321"/>
              <a:ext cx="2776294" cy="141146"/>
            </a:xfrm>
            <a:prstGeom prst="trapezoid">
              <a:avLst/>
            </a:prstGeom>
            <a:solidFill>
              <a:sysClr val="windowText" lastClr="000000">
                <a:alpha val="23000"/>
              </a:sysClr>
            </a:solidFill>
            <a:ln w="12700">
              <a:noFill/>
              <a:round/>
              <a:headEnd/>
              <a:tailEnd/>
            </a:ln>
            <a:effectLst>
              <a:softEdge rad="31750"/>
            </a:effectLst>
          </p:spPr>
          <p:txBody>
            <a:bodyPr rtlCol="0" anchor="ctr"/>
            <a:lstStyle/>
            <a:p>
              <a:pPr algn="ctr" defTabSz="914355"/>
              <a:endParaRPr lang="de-DE" kern="0" dirty="0">
                <a:solidFill>
                  <a:prstClr val="black"/>
                </a:solidFill>
              </a:endParaRPr>
            </a:p>
          </p:txBody>
        </p:sp>
        <p:graphicFrame>
          <p:nvGraphicFramePr>
            <p:cNvPr id="65" name="Object 9"/>
            <p:cNvGraphicFramePr>
              <a:graphicFrameLocks noChangeAspect="1"/>
            </p:cNvGraphicFramePr>
            <p:nvPr/>
          </p:nvGraphicFramePr>
          <p:xfrm>
            <a:off x="323850" y="1927226"/>
            <a:ext cx="4175999" cy="16756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76" name="Gruppieren 99"/>
          <p:cNvGrpSpPr/>
          <p:nvPr/>
        </p:nvGrpSpPr>
        <p:grpSpPr>
          <a:xfrm>
            <a:off x="4619443" y="121808"/>
            <a:ext cx="4175125" cy="2124075"/>
            <a:chOff x="4645818" y="1554955"/>
            <a:chExt cx="4175125" cy="2124075"/>
          </a:xfrm>
        </p:grpSpPr>
        <p:grpSp>
          <p:nvGrpSpPr>
            <p:cNvPr id="77" name="Gruppieren 23"/>
            <p:cNvGrpSpPr/>
            <p:nvPr/>
          </p:nvGrpSpPr>
          <p:grpSpPr>
            <a:xfrm>
              <a:off x="4645818" y="1554955"/>
              <a:ext cx="4175125" cy="2047875"/>
              <a:chOff x="4645818" y="1554955"/>
              <a:chExt cx="4175125" cy="204787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7" name="Rectangle 22"/>
              <p:cNvSpPr>
                <a:spLocks noChangeArrowheads="1"/>
              </p:cNvSpPr>
              <p:nvPr/>
            </p:nvSpPr>
            <p:spPr bwMode="auto">
              <a:xfrm>
                <a:off x="4645818" y="1915249"/>
                <a:ext cx="4175125" cy="1687581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 anchorCtr="0"/>
              <a:lstStyle/>
              <a:p>
                <a:pPr marL="190491" indent="-190491" algn="ctr" defTabSz="914355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endParaRPr lang="de-DE" sz="1400" b="1" kern="0" noProof="1">
                  <a:solidFill>
                    <a:prstClr val="white">
                      <a:lumMod val="50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Arial" charset="0"/>
                </a:endParaRPr>
              </a:p>
            </p:txBody>
          </p:sp>
          <p:sp>
            <p:nvSpPr>
              <p:cNvPr id="98" name="Rectangle 19"/>
              <p:cNvSpPr>
                <a:spLocks noChangeArrowheads="1"/>
              </p:cNvSpPr>
              <p:nvPr/>
            </p:nvSpPr>
            <p:spPr bwMode="gray">
              <a:xfrm>
                <a:off x="4648993" y="1554955"/>
                <a:ext cx="4171950" cy="3602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288000" tIns="0" rIns="0" bIns="0" anchor="ctr"/>
              <a:lstStyle/>
              <a:p>
                <a:pPr defTabSz="801648" eaLnBrk="0" hangingPunct="0">
                  <a:defRPr/>
                </a:pPr>
                <a:r>
                  <a:rPr lang="de-DE" sz="1600" b="1" kern="0" noProof="1">
                    <a:solidFill>
                      <a:srgbClr val="000000"/>
                    </a:solidFill>
                    <a:cs typeface="Arial" charset="0"/>
                  </a:rPr>
                  <a:t>This is a placeholder</a:t>
                </a:r>
              </a:p>
            </p:txBody>
          </p:sp>
        </p:grpSp>
        <p:grpSp>
          <p:nvGrpSpPr>
            <p:cNvPr id="78" name="Gruppieren 82"/>
            <p:cNvGrpSpPr/>
            <p:nvPr/>
          </p:nvGrpSpPr>
          <p:grpSpPr bwMode="gray">
            <a:xfrm>
              <a:off x="4651375" y="3048595"/>
              <a:ext cx="4162747" cy="482687"/>
              <a:chOff x="0" y="4236720"/>
              <a:chExt cx="9144000" cy="2404428"/>
            </a:xfrm>
          </p:grpSpPr>
          <p:sp>
            <p:nvSpPr>
              <p:cNvPr id="95" name="Rechteck 27"/>
              <p:cNvSpPr/>
              <p:nvPr/>
            </p:nvSpPr>
            <p:spPr bwMode="gray">
              <a:xfrm>
                <a:off x="0" y="4389120"/>
                <a:ext cx="9144000" cy="2252028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hteck 28"/>
              <p:cNvSpPr/>
              <p:nvPr/>
            </p:nvSpPr>
            <p:spPr bwMode="gray">
              <a:xfrm flipV="1">
                <a:off x="0" y="4236720"/>
                <a:ext cx="9144000" cy="152400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ysClr val="windowText" lastClr="000000">
                      <a:alpha val="26000"/>
                    </a:sys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 defTabSz="914355"/>
                <a:endParaRPr lang="de-DE" kern="0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" name="Ellipse 83"/>
            <p:cNvSpPr/>
            <p:nvPr/>
          </p:nvSpPr>
          <p:spPr bwMode="auto">
            <a:xfrm>
              <a:off x="5750034" y="3239331"/>
              <a:ext cx="1678238" cy="299571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alpha val="59000"/>
                  </a:sys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 defTabSz="914355"/>
              <a:endParaRPr lang="de-DE" kern="0" dirty="0">
                <a:solidFill>
                  <a:prstClr val="black"/>
                </a:solidFill>
              </a:endParaRPr>
            </a:p>
          </p:txBody>
        </p:sp>
        <p:sp>
          <p:nvSpPr>
            <p:cNvPr id="80" name="Ellipse 84"/>
            <p:cNvSpPr/>
            <p:nvPr/>
          </p:nvSpPr>
          <p:spPr bwMode="auto">
            <a:xfrm>
              <a:off x="7056119" y="3239331"/>
              <a:ext cx="1678238" cy="299571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alpha val="59000"/>
                  </a:sys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 defTabSz="914355"/>
              <a:endParaRPr lang="de-DE" kern="0" dirty="0">
                <a:solidFill>
                  <a:prstClr val="black"/>
                </a:solidFill>
              </a:endParaRPr>
            </a:p>
          </p:txBody>
        </p:sp>
        <p:graphicFrame>
          <p:nvGraphicFramePr>
            <p:cNvPr id="81" name="Object 15"/>
            <p:cNvGraphicFramePr>
              <a:graphicFrameLocks noChangeAspect="1"/>
            </p:cNvGraphicFramePr>
            <p:nvPr/>
          </p:nvGraphicFramePr>
          <p:xfrm>
            <a:off x="6972298" y="1991449"/>
            <a:ext cx="1841823" cy="1687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82" name="Object 15"/>
            <p:cNvGraphicFramePr>
              <a:graphicFrameLocks noChangeAspect="1"/>
            </p:cNvGraphicFramePr>
            <p:nvPr/>
          </p:nvGraphicFramePr>
          <p:xfrm>
            <a:off x="5627089" y="1991449"/>
            <a:ext cx="1841823" cy="1687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grpSp>
          <p:nvGrpSpPr>
            <p:cNvPr id="83" name="Group 95"/>
            <p:cNvGrpSpPr>
              <a:grpSpLocks/>
            </p:cNvGrpSpPr>
            <p:nvPr/>
          </p:nvGrpSpPr>
          <p:grpSpPr bwMode="auto">
            <a:xfrm>
              <a:off x="4944787" y="2004252"/>
              <a:ext cx="1066800" cy="152400"/>
              <a:chOff x="1192" y="2844"/>
              <a:chExt cx="672" cy="96"/>
            </a:xfrm>
          </p:grpSpPr>
          <p:sp>
            <p:nvSpPr>
              <p:cNvPr id="93" name="Rectangle 96"/>
              <p:cNvSpPr>
                <a:spLocks noChangeArrowheads="1"/>
              </p:cNvSpPr>
              <p:nvPr/>
            </p:nvSpPr>
            <p:spPr bwMode="auto">
              <a:xfrm>
                <a:off x="1192" y="2857"/>
                <a:ext cx="68" cy="68"/>
              </a:xfrm>
              <a:prstGeom prst="rect">
                <a:avLst/>
              </a:prstGeom>
              <a:gradFill>
                <a:gsLst>
                  <a:gs pos="0">
                    <a:srgbClr val="C0C0C0">
                      <a:gamma/>
                      <a:shade val="80784"/>
                      <a:invGamma/>
                    </a:srgbClr>
                  </a:gs>
                  <a:gs pos="100000">
                    <a:srgbClr val="C0C0C0"/>
                  </a:gs>
                </a:gsLst>
                <a:lin ang="16200000" scaled="1"/>
              </a:gra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355"/>
                <a:endParaRPr lang="de-DE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Rectangle 4"/>
              <p:cNvSpPr>
                <a:spLocks noChangeArrowheads="1"/>
              </p:cNvSpPr>
              <p:nvPr/>
            </p:nvSpPr>
            <p:spPr bwMode="gray">
              <a:xfrm>
                <a:off x="1300" y="2844"/>
                <a:ext cx="5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defTabSz="801648" eaLnBrk="0" hangingPunct="0"/>
                <a:r>
                  <a:rPr lang="en-GB" sz="1000" kern="0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</p:grpSp>
        <p:grpSp>
          <p:nvGrpSpPr>
            <p:cNvPr id="84" name="Group 98"/>
            <p:cNvGrpSpPr>
              <a:grpSpLocks/>
            </p:cNvGrpSpPr>
            <p:nvPr/>
          </p:nvGrpSpPr>
          <p:grpSpPr bwMode="auto">
            <a:xfrm>
              <a:off x="4944787" y="2249679"/>
              <a:ext cx="1066800" cy="152400"/>
              <a:chOff x="1192" y="2957"/>
              <a:chExt cx="672" cy="96"/>
            </a:xfrm>
          </p:grpSpPr>
          <p:sp>
            <p:nvSpPr>
              <p:cNvPr id="91" name="Rectangle 99"/>
              <p:cNvSpPr>
                <a:spLocks noChangeArrowheads="1"/>
              </p:cNvSpPr>
              <p:nvPr/>
            </p:nvSpPr>
            <p:spPr bwMode="auto">
              <a:xfrm>
                <a:off x="1192" y="2970"/>
                <a:ext cx="68" cy="68"/>
              </a:xfrm>
              <a:prstGeom prst="rect">
                <a:avLst/>
              </a:prstGeom>
              <a:gradFill>
                <a:gsLst>
                  <a:gs pos="0">
                    <a:srgbClr val="2A79FF"/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6200000" scaled="1"/>
              </a:gra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355"/>
                <a:endParaRPr lang="de-DE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Rectangle 4"/>
              <p:cNvSpPr>
                <a:spLocks noChangeArrowheads="1"/>
              </p:cNvSpPr>
              <p:nvPr/>
            </p:nvSpPr>
            <p:spPr bwMode="gray">
              <a:xfrm>
                <a:off x="1300" y="2957"/>
                <a:ext cx="5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defTabSz="801648" eaLnBrk="0" hangingPunct="0"/>
                <a:r>
                  <a:rPr lang="en-GB" sz="1000" kern="0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</p:grpSp>
        <p:grpSp>
          <p:nvGrpSpPr>
            <p:cNvPr id="85" name="Group 95"/>
            <p:cNvGrpSpPr>
              <a:grpSpLocks/>
            </p:cNvGrpSpPr>
            <p:nvPr/>
          </p:nvGrpSpPr>
          <p:grpSpPr bwMode="auto">
            <a:xfrm>
              <a:off x="4944787" y="2501139"/>
              <a:ext cx="1066800" cy="152400"/>
              <a:chOff x="1192" y="2844"/>
              <a:chExt cx="672" cy="96"/>
            </a:xfrm>
          </p:grpSpPr>
          <p:sp>
            <p:nvSpPr>
              <p:cNvPr id="89" name="Rectangle 96"/>
              <p:cNvSpPr>
                <a:spLocks noChangeArrowheads="1"/>
              </p:cNvSpPr>
              <p:nvPr/>
            </p:nvSpPr>
            <p:spPr bwMode="auto">
              <a:xfrm>
                <a:off x="1192" y="2857"/>
                <a:ext cx="68" cy="68"/>
              </a:xfrm>
              <a:prstGeom prst="rect">
                <a:avLst/>
              </a:prstGeom>
              <a:gradFill>
                <a:gsLst>
                  <a:gs pos="0">
                    <a:srgbClr val="C0C0C0">
                      <a:gamma/>
                      <a:shade val="80784"/>
                      <a:invGamma/>
                    </a:srgbClr>
                  </a:gs>
                  <a:gs pos="100000">
                    <a:srgbClr val="C0C0C0"/>
                  </a:gs>
                </a:gsLst>
                <a:lin ang="16200000" scaled="1"/>
              </a:gra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355"/>
                <a:endParaRPr lang="de-DE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4"/>
              <p:cNvSpPr>
                <a:spLocks noChangeArrowheads="1"/>
              </p:cNvSpPr>
              <p:nvPr/>
            </p:nvSpPr>
            <p:spPr bwMode="gray">
              <a:xfrm>
                <a:off x="1300" y="2844"/>
                <a:ext cx="5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defTabSz="801648" eaLnBrk="0" hangingPunct="0"/>
                <a:r>
                  <a:rPr lang="en-GB" sz="1000" kern="0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</p:grpSp>
        <p:grpSp>
          <p:nvGrpSpPr>
            <p:cNvPr id="86" name="Group 98"/>
            <p:cNvGrpSpPr>
              <a:grpSpLocks/>
            </p:cNvGrpSpPr>
            <p:nvPr/>
          </p:nvGrpSpPr>
          <p:grpSpPr bwMode="auto">
            <a:xfrm>
              <a:off x="4944787" y="2746566"/>
              <a:ext cx="1066800" cy="152400"/>
              <a:chOff x="1192" y="2957"/>
              <a:chExt cx="672" cy="96"/>
            </a:xfrm>
          </p:grpSpPr>
          <p:sp>
            <p:nvSpPr>
              <p:cNvPr id="87" name="Rectangle 99"/>
              <p:cNvSpPr>
                <a:spLocks noChangeArrowheads="1"/>
              </p:cNvSpPr>
              <p:nvPr/>
            </p:nvSpPr>
            <p:spPr bwMode="auto">
              <a:xfrm>
                <a:off x="1192" y="2970"/>
                <a:ext cx="68" cy="68"/>
              </a:xfrm>
              <a:prstGeom prst="rect">
                <a:avLst/>
              </a:prstGeom>
              <a:gradFill>
                <a:gsLst>
                  <a:gs pos="0">
                    <a:srgbClr val="2A79FF"/>
                  </a:gs>
                  <a:gs pos="100000">
                    <a:srgbClr val="2A79FF">
                      <a:lumMod val="60000"/>
                      <a:lumOff val="40000"/>
                    </a:srgbClr>
                  </a:gs>
                </a:gsLst>
                <a:lin ang="16200000" scaled="1"/>
              </a:gradFill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defTabSz="914355"/>
                <a:endParaRPr lang="de-DE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Rectangle 4"/>
              <p:cNvSpPr>
                <a:spLocks noChangeArrowheads="1"/>
              </p:cNvSpPr>
              <p:nvPr/>
            </p:nvSpPr>
            <p:spPr bwMode="gray">
              <a:xfrm>
                <a:off x="1300" y="2957"/>
                <a:ext cx="5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defTabSz="801648" eaLnBrk="0" hangingPunct="0"/>
                <a:r>
                  <a:rPr lang="en-GB" sz="1000" kern="0">
                    <a:solidFill>
                      <a:prstClr val="black"/>
                    </a:solidFill>
                  </a:rPr>
                  <a:t>Placeholder</a:t>
                </a:r>
              </a:p>
            </p:txBody>
          </p:sp>
        </p:grpSp>
      </p:grpSp>
      <p:grpSp>
        <p:nvGrpSpPr>
          <p:cNvPr id="99" name="Gruppieren 93"/>
          <p:cNvGrpSpPr/>
          <p:nvPr/>
        </p:nvGrpSpPr>
        <p:grpSpPr>
          <a:xfrm>
            <a:off x="4613413" y="2381574"/>
            <a:ext cx="2733464" cy="2060962"/>
            <a:chOff x="6090349" y="1554955"/>
            <a:chExt cx="2733464" cy="2060962"/>
          </a:xfrm>
        </p:grpSpPr>
        <p:grpSp>
          <p:nvGrpSpPr>
            <p:cNvPr id="100" name="Gruppieren 22"/>
            <p:cNvGrpSpPr/>
            <p:nvPr/>
          </p:nvGrpSpPr>
          <p:grpSpPr>
            <a:xfrm>
              <a:off x="6090349" y="1554955"/>
              <a:ext cx="2733464" cy="2047875"/>
              <a:chOff x="323850" y="1554955"/>
              <a:chExt cx="4176000" cy="204787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Rectangle 2"/>
              <p:cNvSpPr>
                <a:spLocks noChangeArrowheads="1"/>
              </p:cNvSpPr>
              <p:nvPr/>
            </p:nvSpPr>
            <p:spPr bwMode="auto">
              <a:xfrm>
                <a:off x="323850" y="1915249"/>
                <a:ext cx="4175125" cy="1687581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0" tIns="0" rIns="0" bIns="0" anchor="ctr" anchorCtr="0"/>
              <a:lstStyle/>
              <a:p>
                <a:pPr marL="190491" indent="-190491" algn="ctr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defRPr/>
                </a:pPr>
                <a:endParaRPr lang="de-DE" sz="1200" b="1" noProof="1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Arial" charset="0"/>
                </a:endParaRPr>
              </a:p>
            </p:txBody>
          </p:sp>
          <p:sp>
            <p:nvSpPr>
              <p:cNvPr id="111" name="Rectangle 19"/>
              <p:cNvSpPr>
                <a:spLocks noChangeArrowheads="1"/>
              </p:cNvSpPr>
              <p:nvPr/>
            </p:nvSpPr>
            <p:spPr bwMode="gray">
              <a:xfrm>
                <a:off x="323850" y="1554955"/>
                <a:ext cx="4176000" cy="36029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288000" tIns="0" rIns="0" bIns="0" anchor="ctr"/>
              <a:lstStyle/>
              <a:p>
                <a:pPr defTabSz="801648" eaLnBrk="0" hangingPunct="0">
                  <a:defRPr/>
                </a:pPr>
                <a:r>
                  <a:rPr lang="de-DE" sz="1400" b="1" noProof="1">
                    <a:solidFill>
                      <a:srgbClr val="000000"/>
                    </a:solidFill>
                    <a:cs typeface="Arial" charset="0"/>
                  </a:rPr>
                  <a:t>This is a placeholder</a:t>
                </a:r>
              </a:p>
            </p:txBody>
          </p:sp>
        </p:grpSp>
        <p:grpSp>
          <p:nvGrpSpPr>
            <p:cNvPr id="101" name="Gruppieren 82"/>
            <p:cNvGrpSpPr/>
            <p:nvPr/>
          </p:nvGrpSpPr>
          <p:grpSpPr bwMode="gray">
            <a:xfrm>
              <a:off x="6098379" y="3117397"/>
              <a:ext cx="2719390" cy="452093"/>
              <a:chOff x="0" y="4236720"/>
              <a:chExt cx="9144000" cy="2404428"/>
            </a:xfrm>
          </p:grpSpPr>
          <p:sp>
            <p:nvSpPr>
              <p:cNvPr id="108" name="Rechteck 58"/>
              <p:cNvSpPr/>
              <p:nvPr/>
            </p:nvSpPr>
            <p:spPr bwMode="gray">
              <a:xfrm>
                <a:off x="0" y="4389120"/>
                <a:ext cx="9144000" cy="2252028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chemeClr val="tx1">
                      <a:alpha val="26000"/>
                    </a:scheme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noProof="1"/>
              </a:p>
            </p:txBody>
          </p:sp>
          <p:sp>
            <p:nvSpPr>
              <p:cNvPr id="109" name="Rechteck 59"/>
              <p:cNvSpPr/>
              <p:nvPr/>
            </p:nvSpPr>
            <p:spPr bwMode="gray">
              <a:xfrm flipV="1">
                <a:off x="0" y="4236720"/>
                <a:ext cx="9144000" cy="152400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chemeClr val="tx1">
                      <a:alpha val="26000"/>
                    </a:scheme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noProof="1"/>
              </a:p>
            </p:txBody>
          </p:sp>
        </p:grpSp>
        <p:grpSp>
          <p:nvGrpSpPr>
            <p:cNvPr id="102" name="Group 95"/>
            <p:cNvGrpSpPr>
              <a:grpSpLocks/>
            </p:cNvGrpSpPr>
            <p:nvPr/>
          </p:nvGrpSpPr>
          <p:grpSpPr bwMode="auto">
            <a:xfrm>
              <a:off x="6386762" y="2004252"/>
              <a:ext cx="1066800" cy="152400"/>
              <a:chOff x="1192" y="2844"/>
              <a:chExt cx="672" cy="96"/>
            </a:xfrm>
          </p:grpSpPr>
          <p:sp>
            <p:nvSpPr>
              <p:cNvPr id="106" name="Rectangle 96"/>
              <p:cNvSpPr>
                <a:spLocks noChangeArrowheads="1"/>
              </p:cNvSpPr>
              <p:nvPr/>
            </p:nvSpPr>
            <p:spPr bwMode="auto">
              <a:xfrm>
                <a:off x="1192" y="2857"/>
                <a:ext cx="68" cy="68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de-DE" sz="900"/>
              </a:p>
            </p:txBody>
          </p:sp>
          <p:sp>
            <p:nvSpPr>
              <p:cNvPr id="107" name="Rectangle 4"/>
              <p:cNvSpPr>
                <a:spLocks noChangeArrowheads="1"/>
              </p:cNvSpPr>
              <p:nvPr/>
            </p:nvSpPr>
            <p:spPr bwMode="gray">
              <a:xfrm>
                <a:off x="1300" y="2844"/>
                <a:ext cx="564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defTabSz="801648" eaLnBrk="0" hangingPunct="0"/>
                <a:r>
                  <a:rPr lang="en-GB" sz="900"/>
                  <a:t>Placeholder</a:t>
                </a:r>
              </a:p>
            </p:txBody>
          </p:sp>
        </p:grpSp>
        <p:sp>
          <p:nvSpPr>
            <p:cNvPr id="103" name="Trapezoid 102"/>
            <p:cNvSpPr/>
            <p:nvPr/>
          </p:nvSpPr>
          <p:spPr bwMode="auto">
            <a:xfrm>
              <a:off x="6413223" y="3375532"/>
              <a:ext cx="1092055" cy="144477"/>
            </a:xfrm>
            <a:prstGeom prst="trapezoid">
              <a:avLst/>
            </a:prstGeom>
            <a:solidFill>
              <a:schemeClr val="tx1">
                <a:alpha val="22000"/>
              </a:schemeClr>
            </a:solidFill>
            <a:ln w="12700">
              <a:noFill/>
              <a:round/>
              <a:headEnd/>
              <a:tailEnd/>
            </a:ln>
            <a:effectLst>
              <a:softEdge rad="31750"/>
            </a:effectLst>
          </p:spPr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04" name="Trapezoid 103"/>
            <p:cNvSpPr/>
            <p:nvPr/>
          </p:nvSpPr>
          <p:spPr bwMode="auto">
            <a:xfrm>
              <a:off x="6446562" y="3378864"/>
              <a:ext cx="1538563" cy="141146"/>
            </a:xfrm>
            <a:prstGeom prst="trapezoid">
              <a:avLst/>
            </a:prstGeom>
            <a:solidFill>
              <a:schemeClr val="tx1">
                <a:alpha val="23000"/>
              </a:schemeClr>
            </a:solidFill>
            <a:ln w="12700">
              <a:noFill/>
              <a:round/>
              <a:headEnd/>
              <a:tailEnd/>
            </a:ln>
            <a:effectLst>
              <a:softEdge rad="31750"/>
            </a:effectLst>
          </p:spPr>
          <p:txBody>
            <a:bodyPr rtlCol="0" anchor="ctr"/>
            <a:lstStyle/>
            <a:p>
              <a:pPr algn="ctr"/>
              <a:endParaRPr lang="de-DE" dirty="0"/>
            </a:p>
          </p:txBody>
        </p:sp>
        <p:graphicFrame>
          <p:nvGraphicFramePr>
            <p:cNvPr id="105" name="Object 9"/>
            <p:cNvGraphicFramePr>
              <a:graphicFrameLocks noChangeAspect="1"/>
            </p:cNvGraphicFramePr>
            <p:nvPr/>
          </p:nvGraphicFramePr>
          <p:xfrm>
            <a:off x="6090443" y="1940313"/>
            <a:ext cx="2732671" cy="16756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112" name="Gruppieren 94"/>
          <p:cNvGrpSpPr/>
          <p:nvPr/>
        </p:nvGrpSpPr>
        <p:grpSpPr>
          <a:xfrm>
            <a:off x="4621443" y="4601116"/>
            <a:ext cx="2735542" cy="2060963"/>
            <a:chOff x="6088271" y="3752851"/>
            <a:chExt cx="2735542" cy="2060963"/>
          </a:xfrm>
        </p:grpSpPr>
        <p:grpSp>
          <p:nvGrpSpPr>
            <p:cNvPr id="113" name="Gruppieren 25"/>
            <p:cNvGrpSpPr/>
            <p:nvPr/>
          </p:nvGrpSpPr>
          <p:grpSpPr>
            <a:xfrm>
              <a:off x="6088271" y="3752851"/>
              <a:ext cx="2732672" cy="2049462"/>
              <a:chOff x="4645818" y="3752851"/>
              <a:chExt cx="4175125" cy="204946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0" name="Rectangle 24"/>
              <p:cNvSpPr>
                <a:spLocks noChangeArrowheads="1"/>
              </p:cNvSpPr>
              <p:nvPr/>
            </p:nvSpPr>
            <p:spPr bwMode="gray">
              <a:xfrm>
                <a:off x="4645818" y="4113213"/>
                <a:ext cx="4175125" cy="1689100"/>
              </a:xfrm>
              <a:prstGeom prst="rect">
                <a:avLst/>
              </a:prstGeom>
              <a:gradFill flip="none" rotWithShape="1">
                <a:gsLst>
                  <a:gs pos="0">
                    <a:srgbClr val="D7D7D7"/>
                  </a:gs>
                  <a:gs pos="100000">
                    <a:srgbClr val="FFFFFF"/>
                  </a:gs>
                </a:gsLst>
                <a:lin ang="16200000" scaled="1"/>
                <a:tileRect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108000" tIns="108000" rIns="144000" bIns="72000"/>
              <a:lstStyle/>
              <a:p>
                <a:pPr marL="190491" indent="-190491">
                  <a:lnSpc>
                    <a:spcPct val="95000"/>
                  </a:lnSpc>
                  <a:spcAft>
                    <a:spcPts val="800"/>
                  </a:spcAft>
                  <a:buClr>
                    <a:srgbClr val="969696"/>
                  </a:buClr>
                  <a:buFont typeface="Wingdings" pitchFamily="2" charset="2"/>
                  <a:buChar char="§"/>
                  <a:defRPr/>
                </a:pPr>
                <a:endParaRPr lang="de-DE" sz="1200" noProof="1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131" name="Rectangle 19"/>
              <p:cNvSpPr>
                <a:spLocks noChangeArrowheads="1"/>
              </p:cNvSpPr>
              <p:nvPr/>
            </p:nvSpPr>
            <p:spPr bwMode="gray">
              <a:xfrm>
                <a:off x="4648993" y="3752851"/>
                <a:ext cx="4171950" cy="360362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7D7D7"/>
                  </a:gs>
                </a:gsLst>
                <a:lin ang="5400000" scaled="1"/>
              </a:gradFill>
              <a:ln w="12700" algn="ctr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lIns="288000" tIns="0" rIns="0" bIns="0" anchor="ctr"/>
              <a:lstStyle/>
              <a:p>
                <a:pPr defTabSz="801648" eaLnBrk="0" hangingPunct="0">
                  <a:defRPr/>
                </a:pPr>
                <a:r>
                  <a:rPr lang="de-DE" sz="1400" b="1" noProof="1">
                    <a:solidFill>
                      <a:srgbClr val="000000"/>
                    </a:solidFill>
                    <a:cs typeface="Arial" charset="0"/>
                  </a:rPr>
                  <a:t>This is a placeholder</a:t>
                </a:r>
              </a:p>
            </p:txBody>
          </p:sp>
        </p:grpSp>
        <p:grpSp>
          <p:nvGrpSpPr>
            <p:cNvPr id="114" name="Gruppieren 82"/>
            <p:cNvGrpSpPr/>
            <p:nvPr/>
          </p:nvGrpSpPr>
          <p:grpSpPr bwMode="gray">
            <a:xfrm>
              <a:off x="6098379" y="5315089"/>
              <a:ext cx="2719390" cy="452093"/>
              <a:chOff x="0" y="4236720"/>
              <a:chExt cx="9144000" cy="2404428"/>
            </a:xfrm>
          </p:grpSpPr>
          <p:sp>
            <p:nvSpPr>
              <p:cNvPr id="128" name="Rechteck 61"/>
              <p:cNvSpPr/>
              <p:nvPr/>
            </p:nvSpPr>
            <p:spPr bwMode="gray">
              <a:xfrm>
                <a:off x="0" y="4389120"/>
                <a:ext cx="9144000" cy="2252028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chemeClr val="tx1">
                      <a:alpha val="26000"/>
                    </a:scheme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noProof="1"/>
              </a:p>
            </p:txBody>
          </p:sp>
          <p:sp>
            <p:nvSpPr>
              <p:cNvPr id="129" name="Rechteck 62"/>
              <p:cNvSpPr/>
              <p:nvPr/>
            </p:nvSpPr>
            <p:spPr bwMode="gray">
              <a:xfrm flipV="1">
                <a:off x="0" y="4236720"/>
                <a:ext cx="9144000" cy="152400"/>
              </a:xfrm>
              <a:prstGeom prst="rect">
                <a:avLst/>
              </a:prstGeom>
              <a:gradFill flip="none" rotWithShape="1">
                <a:gsLst>
                  <a:gs pos="98000">
                    <a:srgbClr val="FFFFFF">
                      <a:alpha val="0"/>
                    </a:srgbClr>
                  </a:gs>
                  <a:gs pos="0">
                    <a:schemeClr val="tx1">
                      <a:alpha val="26000"/>
                    </a:schemeClr>
                  </a:gs>
                </a:gsLst>
                <a:lin ang="5400000" scaled="1"/>
                <a:tileRect/>
              </a:gradFill>
              <a:ln w="12700">
                <a:noFill/>
                <a:round/>
                <a:headEnd/>
                <a:tailEnd/>
              </a:ln>
            </p:spPr>
            <p:txBody>
              <a:bodyPr rtlCol="0" anchor="ctr"/>
              <a:lstStyle/>
              <a:p>
                <a:pPr algn="ctr"/>
                <a:endParaRPr lang="de-DE" noProof="1"/>
              </a:p>
            </p:txBody>
          </p:sp>
        </p:grpSp>
        <p:grpSp>
          <p:nvGrpSpPr>
            <p:cNvPr id="115" name="Group 94"/>
            <p:cNvGrpSpPr>
              <a:grpSpLocks/>
            </p:cNvGrpSpPr>
            <p:nvPr/>
          </p:nvGrpSpPr>
          <p:grpSpPr bwMode="auto">
            <a:xfrm>
              <a:off x="6369050" y="4207635"/>
              <a:ext cx="1973263" cy="338139"/>
              <a:chOff x="430" y="2634"/>
              <a:chExt cx="1243" cy="213"/>
            </a:xfrm>
          </p:grpSpPr>
          <p:grpSp>
            <p:nvGrpSpPr>
              <p:cNvPr id="118" name="Group 95"/>
              <p:cNvGrpSpPr>
                <a:grpSpLocks/>
              </p:cNvGrpSpPr>
              <p:nvPr/>
            </p:nvGrpSpPr>
            <p:grpSpPr bwMode="auto">
              <a:xfrm>
                <a:off x="430" y="2634"/>
                <a:ext cx="1243" cy="213"/>
                <a:chOff x="1192" y="2844"/>
                <a:chExt cx="1243" cy="213"/>
              </a:xfrm>
            </p:grpSpPr>
            <p:sp>
              <p:nvSpPr>
                <p:cNvPr id="122" name="Rectangle 96"/>
                <p:cNvSpPr>
                  <a:spLocks noChangeArrowheads="1"/>
                </p:cNvSpPr>
                <p:nvPr/>
              </p:nvSpPr>
              <p:spPr bwMode="auto">
                <a:xfrm>
                  <a:off x="1192" y="2857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rgbClr val="C0C0C0">
                        <a:gamma/>
                        <a:shade val="80784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162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de-DE" sz="900"/>
                </a:p>
              </p:txBody>
            </p:sp>
            <p:sp>
              <p:nvSpPr>
                <p:cNvPr id="123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844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900" dirty="0"/>
                    <a:t>Placeholder</a:t>
                  </a:r>
                </a:p>
              </p:txBody>
            </p:sp>
            <p:sp>
              <p:nvSpPr>
                <p:cNvPr id="124" name="Rectangle 96"/>
                <p:cNvSpPr>
                  <a:spLocks noChangeArrowheads="1"/>
                </p:cNvSpPr>
                <p:nvPr/>
              </p:nvSpPr>
              <p:spPr bwMode="auto">
                <a:xfrm>
                  <a:off x="1192" y="2974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de-DE" sz="900"/>
                </a:p>
              </p:txBody>
            </p:sp>
            <p:sp>
              <p:nvSpPr>
                <p:cNvPr id="125" name="Rectangle 4"/>
                <p:cNvSpPr>
                  <a:spLocks noChangeArrowheads="1"/>
                </p:cNvSpPr>
                <p:nvPr/>
              </p:nvSpPr>
              <p:spPr bwMode="gray">
                <a:xfrm>
                  <a:off x="1300" y="2961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900" dirty="0"/>
                    <a:t>Placeholder</a:t>
                  </a:r>
                </a:p>
              </p:txBody>
            </p:sp>
            <p:sp>
              <p:nvSpPr>
                <p:cNvPr id="126" name="Rectangle 96"/>
                <p:cNvSpPr>
                  <a:spLocks noChangeArrowheads="1"/>
                </p:cNvSpPr>
                <p:nvPr/>
              </p:nvSpPr>
              <p:spPr bwMode="auto">
                <a:xfrm>
                  <a:off x="1763" y="2974"/>
                  <a:ext cx="68" cy="6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de-DE" sz="900"/>
                </a:p>
              </p:txBody>
            </p:sp>
            <p:sp>
              <p:nvSpPr>
                <p:cNvPr id="127" name="Rectangle 4"/>
                <p:cNvSpPr>
                  <a:spLocks noChangeArrowheads="1"/>
                </p:cNvSpPr>
                <p:nvPr/>
              </p:nvSpPr>
              <p:spPr bwMode="gray">
                <a:xfrm>
                  <a:off x="1871" y="2961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900" dirty="0"/>
                    <a:t>Placeholder</a:t>
                  </a:r>
                </a:p>
              </p:txBody>
            </p:sp>
          </p:grpSp>
          <p:grpSp>
            <p:nvGrpSpPr>
              <p:cNvPr id="119" name="Group 98"/>
              <p:cNvGrpSpPr>
                <a:grpSpLocks/>
              </p:cNvGrpSpPr>
              <p:nvPr/>
            </p:nvGrpSpPr>
            <p:grpSpPr bwMode="auto">
              <a:xfrm>
                <a:off x="1001" y="2634"/>
                <a:ext cx="672" cy="96"/>
                <a:chOff x="1021" y="2957"/>
                <a:chExt cx="672" cy="96"/>
              </a:xfrm>
            </p:grpSpPr>
            <p:sp>
              <p:nvSpPr>
                <p:cNvPr id="120" name="Rectangle 99"/>
                <p:cNvSpPr>
                  <a:spLocks noChangeArrowheads="1"/>
                </p:cNvSpPr>
                <p:nvPr/>
              </p:nvSpPr>
              <p:spPr bwMode="auto">
                <a:xfrm>
                  <a:off x="1021" y="2970"/>
                  <a:ext cx="68" cy="68"/>
                </a:xfrm>
                <a:prstGeom prst="rect">
                  <a:avLst/>
                </a:prstGeom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de-DE" sz="900"/>
                </a:p>
              </p:txBody>
            </p:sp>
            <p:sp>
              <p:nvSpPr>
                <p:cNvPr id="121" name="Rectangle 4"/>
                <p:cNvSpPr>
                  <a:spLocks noChangeArrowheads="1"/>
                </p:cNvSpPr>
                <p:nvPr/>
              </p:nvSpPr>
              <p:spPr bwMode="gray">
                <a:xfrm>
                  <a:off x="1129" y="2957"/>
                  <a:ext cx="564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defTabSz="801648" eaLnBrk="0" hangingPunct="0"/>
                  <a:r>
                    <a:rPr lang="en-GB" sz="900" dirty="0"/>
                    <a:t>Placeholder</a:t>
                  </a:r>
                </a:p>
              </p:txBody>
            </p:sp>
          </p:grpSp>
        </p:grpSp>
        <p:sp>
          <p:nvSpPr>
            <p:cNvPr id="116" name="Ellipse 74"/>
            <p:cNvSpPr/>
            <p:nvPr/>
          </p:nvSpPr>
          <p:spPr bwMode="auto">
            <a:xfrm>
              <a:off x="6740275" y="5549497"/>
              <a:ext cx="1480740" cy="26431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9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  <a:round/>
              <a:headEnd/>
              <a:tailEnd/>
            </a:ln>
          </p:spPr>
          <p:txBody>
            <a:bodyPr rtlCol="0" anchor="ctr"/>
            <a:lstStyle/>
            <a:p>
              <a:pPr algn="ctr"/>
              <a:endParaRPr lang="de-DE" dirty="0"/>
            </a:p>
          </p:txBody>
        </p:sp>
        <p:graphicFrame>
          <p:nvGraphicFramePr>
            <p:cNvPr id="117" name="Object 15"/>
            <p:cNvGraphicFramePr>
              <a:graphicFrameLocks noChangeAspect="1"/>
            </p:cNvGraphicFramePr>
            <p:nvPr/>
          </p:nvGraphicFramePr>
          <p:xfrm>
            <a:off x="6098379" y="4521961"/>
            <a:ext cx="2725434" cy="1284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900871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0" y="2982913"/>
            <a:ext cx="9144000" cy="1676400"/>
            <a:chOff x="0" y="2086"/>
            <a:chExt cx="5760" cy="1056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90000" rIns="72000" bIns="900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ectangle 25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0000" tIns="90000" rIns="72000" bIns="9000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Rectangle 65"/>
          <p:cNvSpPr>
            <a:spLocks noChangeArrowheads="1"/>
          </p:cNvSpPr>
          <p:nvPr/>
        </p:nvSpPr>
        <p:spPr bwMode="gray">
          <a:xfrm>
            <a:off x="5270502" y="1931990"/>
            <a:ext cx="1506538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1919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80000" rIns="0" bIns="0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16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0171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0336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03425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606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178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50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322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 kern="0" noProof="1">
                <a:solidFill>
                  <a:srgbClr val="080808"/>
                </a:solidFill>
              </a:rPr>
              <a:t>This is a placeholder text. This text can be replaced with your own text.</a:t>
            </a:r>
          </a:p>
        </p:txBody>
      </p:sp>
      <p:sp>
        <p:nvSpPr>
          <p:cNvPr id="6" name="Rectangle 66"/>
          <p:cNvSpPr>
            <a:spLocks noChangeArrowheads="1"/>
          </p:cNvSpPr>
          <p:nvPr/>
        </p:nvSpPr>
        <p:spPr bwMode="gray">
          <a:xfrm>
            <a:off x="2152650" y="1931990"/>
            <a:ext cx="1570038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1919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80000" rIns="0" bIns="0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16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0171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0336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03425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606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178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50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322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 kern="0" noProof="1">
                <a:solidFill>
                  <a:srgbClr val="080808"/>
                </a:solidFill>
              </a:rPr>
              <a:t>This is a placeholder text. This text can be replaced with your own text.</a:t>
            </a:r>
          </a:p>
        </p:txBody>
      </p:sp>
      <p:sp>
        <p:nvSpPr>
          <p:cNvPr id="7" name="Rectangle 67"/>
          <p:cNvSpPr>
            <a:spLocks noChangeArrowheads="1"/>
          </p:cNvSpPr>
          <p:nvPr/>
        </p:nvSpPr>
        <p:spPr bwMode="gray">
          <a:xfrm>
            <a:off x="323850" y="1931988"/>
            <a:ext cx="1828800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1919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80000" rIns="0" bIns="0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16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0171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0336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03425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606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178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50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322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 kern="0" noProof="1">
                <a:solidFill>
                  <a:srgbClr val="080808"/>
                </a:solidFill>
              </a:rPr>
              <a:t>This is a placeholder text. This text can be replaced with your own text.</a:t>
            </a:r>
          </a:p>
        </p:txBody>
      </p:sp>
      <p:sp>
        <p:nvSpPr>
          <p:cNvPr id="8" name="Rectangle 68"/>
          <p:cNvSpPr>
            <a:spLocks noChangeArrowheads="1"/>
          </p:cNvSpPr>
          <p:nvPr/>
        </p:nvSpPr>
        <p:spPr bwMode="gray">
          <a:xfrm>
            <a:off x="3722688" y="1931990"/>
            <a:ext cx="1547812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1919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80000" rIns="0" bIns="0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16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0171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0336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03425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606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178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50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322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 kern="0" noProof="1">
                <a:solidFill>
                  <a:srgbClr val="080808"/>
                </a:solidFill>
              </a:rPr>
              <a:t>This is a placeholder text. This text can be replaced with your own text.</a:t>
            </a:r>
          </a:p>
        </p:txBody>
      </p:sp>
      <p:sp>
        <p:nvSpPr>
          <p:cNvPr id="9" name="Rectangle 69"/>
          <p:cNvSpPr>
            <a:spLocks noChangeArrowheads="1"/>
          </p:cNvSpPr>
          <p:nvPr/>
        </p:nvSpPr>
        <p:spPr bwMode="gray">
          <a:xfrm>
            <a:off x="6829427" y="1931990"/>
            <a:ext cx="1990725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1919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EAEAE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B2B2B2"/>
                  </a:outerShdw>
                </a:effectLst>
              </a14:hiddenEffects>
            </a:ext>
          </a:extLst>
        </p:spPr>
        <p:txBody>
          <a:bodyPr lIns="108000" tIns="180000" rIns="0" bIns="0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16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0171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03363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03425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606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178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50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32225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400" kern="0" noProof="1">
                <a:solidFill>
                  <a:srgbClr val="080808"/>
                </a:solidFill>
              </a:rPr>
              <a:t>This is a placeholder text. This text can be replaced with your own text.</a:t>
            </a:r>
          </a:p>
        </p:txBody>
      </p:sp>
      <p:grpSp>
        <p:nvGrpSpPr>
          <p:cNvPr id="10" name="Group 123"/>
          <p:cNvGrpSpPr>
            <a:grpSpLocks/>
          </p:cNvGrpSpPr>
          <p:nvPr/>
        </p:nvGrpSpPr>
        <p:grpSpPr bwMode="auto">
          <a:xfrm>
            <a:off x="5422900" y="4725989"/>
            <a:ext cx="1633538" cy="1076325"/>
            <a:chOff x="3416" y="2977"/>
            <a:chExt cx="1029" cy="678"/>
          </a:xfrm>
        </p:grpSpPr>
        <p:sp>
          <p:nvSpPr>
            <p:cNvPr id="11" name="Rectangle 82"/>
            <p:cNvSpPr>
              <a:spLocks noChangeArrowheads="1"/>
            </p:cNvSpPr>
            <p:nvPr/>
          </p:nvSpPr>
          <p:spPr bwMode="gray">
            <a:xfrm>
              <a:off x="3474" y="3415"/>
              <a:ext cx="971" cy="240"/>
            </a:xfrm>
            <a:prstGeom prst="rect">
              <a:avLst/>
            </a:prstGeom>
            <a:solidFill>
              <a:srgbClr val="E8E8E8"/>
            </a:solidFill>
            <a:ln w="9525">
              <a:solidFill>
                <a:srgbClr val="E8E8E8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83"/>
            <p:cNvSpPr>
              <a:spLocks/>
            </p:cNvSpPr>
            <p:nvPr/>
          </p:nvSpPr>
          <p:spPr bwMode="gray">
            <a:xfrm>
              <a:off x="3416" y="2977"/>
              <a:ext cx="58" cy="678"/>
            </a:xfrm>
            <a:custGeom>
              <a:avLst/>
              <a:gdLst>
                <a:gd name="T0" fmla="*/ 0 w 58"/>
                <a:gd name="T1" fmla="*/ 0 h 678"/>
                <a:gd name="T2" fmla="*/ 0 w 58"/>
                <a:gd name="T3" fmla="*/ 214 h 678"/>
                <a:gd name="T4" fmla="*/ 58 w 58"/>
                <a:gd name="T5" fmla="*/ 678 h 678"/>
                <a:gd name="T6" fmla="*/ 58 w 58"/>
                <a:gd name="T7" fmla="*/ 438 h 678"/>
                <a:gd name="T8" fmla="*/ 0 w 58"/>
                <a:gd name="T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78">
                  <a:moveTo>
                    <a:pt x="0" y="0"/>
                  </a:moveTo>
                  <a:lnTo>
                    <a:pt x="0" y="214"/>
                  </a:lnTo>
                  <a:lnTo>
                    <a:pt x="58" y="678"/>
                  </a:lnTo>
                  <a:lnTo>
                    <a:pt x="5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84"/>
            <p:cNvSpPr>
              <a:spLocks/>
            </p:cNvSpPr>
            <p:nvPr/>
          </p:nvSpPr>
          <p:spPr bwMode="gray">
            <a:xfrm>
              <a:off x="3416" y="2977"/>
              <a:ext cx="1029" cy="438"/>
            </a:xfrm>
            <a:custGeom>
              <a:avLst/>
              <a:gdLst>
                <a:gd name="T0" fmla="*/ 877 w 1029"/>
                <a:gd name="T1" fmla="*/ 0 h 438"/>
                <a:gd name="T2" fmla="*/ 0 w 1029"/>
                <a:gd name="T3" fmla="*/ 0 h 438"/>
                <a:gd name="T4" fmla="*/ 58 w 1029"/>
                <a:gd name="T5" fmla="*/ 438 h 438"/>
                <a:gd name="T6" fmla="*/ 1029 w 1029"/>
                <a:gd name="T7" fmla="*/ 438 h 438"/>
                <a:gd name="T8" fmla="*/ 877 w 1029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438">
                  <a:moveTo>
                    <a:pt x="877" y="0"/>
                  </a:moveTo>
                  <a:lnTo>
                    <a:pt x="0" y="0"/>
                  </a:lnTo>
                  <a:lnTo>
                    <a:pt x="58" y="438"/>
                  </a:lnTo>
                  <a:lnTo>
                    <a:pt x="1029" y="438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22"/>
          <p:cNvGrpSpPr>
            <a:grpSpLocks/>
          </p:cNvGrpSpPr>
          <p:nvPr/>
        </p:nvGrpSpPr>
        <p:grpSpPr bwMode="auto">
          <a:xfrm>
            <a:off x="6945313" y="4725989"/>
            <a:ext cx="1897062" cy="1076325"/>
            <a:chOff x="4375" y="2977"/>
            <a:chExt cx="1195" cy="678"/>
          </a:xfrm>
        </p:grpSpPr>
        <p:sp>
          <p:nvSpPr>
            <p:cNvPr id="15" name="Rectangle 86"/>
            <p:cNvSpPr>
              <a:spLocks noChangeArrowheads="1"/>
            </p:cNvSpPr>
            <p:nvPr/>
          </p:nvSpPr>
          <p:spPr bwMode="gray">
            <a:xfrm>
              <a:off x="4547" y="3415"/>
              <a:ext cx="1023" cy="240"/>
            </a:xfrm>
            <a:prstGeom prst="rect">
              <a:avLst/>
            </a:prstGeom>
            <a:solidFill>
              <a:srgbClr val="E8E8E8"/>
            </a:solidFill>
            <a:ln w="9525">
              <a:solidFill>
                <a:srgbClr val="E8E8E8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87"/>
            <p:cNvSpPr>
              <a:spLocks/>
            </p:cNvSpPr>
            <p:nvPr/>
          </p:nvSpPr>
          <p:spPr bwMode="gray">
            <a:xfrm>
              <a:off x="4375" y="2977"/>
              <a:ext cx="172" cy="678"/>
            </a:xfrm>
            <a:custGeom>
              <a:avLst/>
              <a:gdLst>
                <a:gd name="T0" fmla="*/ 0 w 172"/>
                <a:gd name="T1" fmla="*/ 0 h 678"/>
                <a:gd name="T2" fmla="*/ 0 w 172"/>
                <a:gd name="T3" fmla="*/ 214 h 678"/>
                <a:gd name="T4" fmla="*/ 172 w 172"/>
                <a:gd name="T5" fmla="*/ 678 h 678"/>
                <a:gd name="T6" fmla="*/ 172 w 172"/>
                <a:gd name="T7" fmla="*/ 438 h 678"/>
                <a:gd name="T8" fmla="*/ 0 w 172"/>
                <a:gd name="T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678">
                  <a:moveTo>
                    <a:pt x="0" y="0"/>
                  </a:moveTo>
                  <a:lnTo>
                    <a:pt x="0" y="214"/>
                  </a:lnTo>
                  <a:lnTo>
                    <a:pt x="172" y="678"/>
                  </a:lnTo>
                  <a:lnTo>
                    <a:pt x="172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88"/>
            <p:cNvSpPr>
              <a:spLocks/>
            </p:cNvSpPr>
            <p:nvPr/>
          </p:nvSpPr>
          <p:spPr bwMode="gray">
            <a:xfrm>
              <a:off x="4375" y="2977"/>
              <a:ext cx="1195" cy="438"/>
            </a:xfrm>
            <a:custGeom>
              <a:avLst/>
              <a:gdLst>
                <a:gd name="T0" fmla="*/ 917 w 1195"/>
                <a:gd name="T1" fmla="*/ 0 h 438"/>
                <a:gd name="T2" fmla="*/ 0 w 1195"/>
                <a:gd name="T3" fmla="*/ 0 h 438"/>
                <a:gd name="T4" fmla="*/ 172 w 1195"/>
                <a:gd name="T5" fmla="*/ 438 h 438"/>
                <a:gd name="T6" fmla="*/ 1195 w 1195"/>
                <a:gd name="T7" fmla="*/ 438 h 438"/>
                <a:gd name="T8" fmla="*/ 917 w 1195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5" h="438">
                  <a:moveTo>
                    <a:pt x="917" y="0"/>
                  </a:moveTo>
                  <a:lnTo>
                    <a:pt x="0" y="0"/>
                  </a:lnTo>
                  <a:lnTo>
                    <a:pt x="172" y="438"/>
                  </a:lnTo>
                  <a:lnTo>
                    <a:pt x="1195" y="438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21"/>
          <p:cNvGrpSpPr>
            <a:grpSpLocks/>
          </p:cNvGrpSpPr>
          <p:nvPr/>
        </p:nvGrpSpPr>
        <p:grpSpPr bwMode="auto">
          <a:xfrm>
            <a:off x="3808415" y="4722813"/>
            <a:ext cx="1544637" cy="1079500"/>
            <a:chOff x="2399" y="2975"/>
            <a:chExt cx="973" cy="680"/>
          </a:xfrm>
        </p:grpSpPr>
        <p:sp>
          <p:nvSpPr>
            <p:cNvPr id="19" name="Freeform 90"/>
            <p:cNvSpPr>
              <a:spLocks/>
            </p:cNvSpPr>
            <p:nvPr/>
          </p:nvSpPr>
          <p:spPr bwMode="gray">
            <a:xfrm>
              <a:off x="2399" y="2975"/>
              <a:ext cx="973" cy="438"/>
            </a:xfrm>
            <a:custGeom>
              <a:avLst/>
              <a:gdLst>
                <a:gd name="T0" fmla="*/ 927 w 973"/>
                <a:gd name="T1" fmla="*/ 0 h 438"/>
                <a:gd name="T2" fmla="*/ 46 w 973"/>
                <a:gd name="T3" fmla="*/ 0 h 438"/>
                <a:gd name="T4" fmla="*/ 0 w 973"/>
                <a:gd name="T5" fmla="*/ 438 h 438"/>
                <a:gd name="T6" fmla="*/ 973 w 973"/>
                <a:gd name="T7" fmla="*/ 438 h 438"/>
                <a:gd name="T8" fmla="*/ 927 w 973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3" h="438">
                  <a:moveTo>
                    <a:pt x="927" y="0"/>
                  </a:moveTo>
                  <a:lnTo>
                    <a:pt x="46" y="0"/>
                  </a:lnTo>
                  <a:lnTo>
                    <a:pt x="0" y="438"/>
                  </a:lnTo>
                  <a:lnTo>
                    <a:pt x="973" y="438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91"/>
            <p:cNvSpPr>
              <a:spLocks noChangeArrowheads="1"/>
            </p:cNvSpPr>
            <p:nvPr/>
          </p:nvSpPr>
          <p:spPr bwMode="gray">
            <a:xfrm>
              <a:off x="2399" y="3413"/>
              <a:ext cx="973" cy="242"/>
            </a:xfrm>
            <a:prstGeom prst="rect">
              <a:avLst/>
            </a:prstGeom>
            <a:solidFill>
              <a:srgbClr val="E8E8E8"/>
            </a:solidFill>
            <a:ln w="9525">
              <a:solidFill>
                <a:srgbClr val="E8E8E8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110"/>
          <p:cNvGrpSpPr>
            <a:grpSpLocks/>
          </p:cNvGrpSpPr>
          <p:nvPr/>
        </p:nvGrpSpPr>
        <p:grpSpPr bwMode="auto">
          <a:xfrm>
            <a:off x="2105027" y="4724402"/>
            <a:ext cx="1624013" cy="1077913"/>
            <a:chOff x="1326" y="2976"/>
            <a:chExt cx="1023" cy="679"/>
          </a:xfrm>
        </p:grpSpPr>
        <p:sp>
          <p:nvSpPr>
            <p:cNvPr id="22" name="Rectangle 93"/>
            <p:cNvSpPr>
              <a:spLocks noChangeArrowheads="1"/>
            </p:cNvSpPr>
            <p:nvPr/>
          </p:nvSpPr>
          <p:spPr bwMode="gray">
            <a:xfrm>
              <a:off x="1326" y="3414"/>
              <a:ext cx="971" cy="241"/>
            </a:xfrm>
            <a:prstGeom prst="rect">
              <a:avLst/>
            </a:prstGeom>
            <a:solidFill>
              <a:srgbClr val="E8E8E8"/>
            </a:solidFill>
            <a:ln w="9525">
              <a:solidFill>
                <a:srgbClr val="E8E8E8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94"/>
            <p:cNvSpPr>
              <a:spLocks/>
            </p:cNvSpPr>
            <p:nvPr/>
          </p:nvSpPr>
          <p:spPr bwMode="gray">
            <a:xfrm>
              <a:off x="2297" y="2976"/>
              <a:ext cx="52" cy="679"/>
            </a:xfrm>
            <a:custGeom>
              <a:avLst/>
              <a:gdLst>
                <a:gd name="T0" fmla="*/ 52 w 52"/>
                <a:gd name="T1" fmla="*/ 0 h 679"/>
                <a:gd name="T2" fmla="*/ 52 w 52"/>
                <a:gd name="T3" fmla="*/ 230 h 679"/>
                <a:gd name="T4" fmla="*/ 0 w 52"/>
                <a:gd name="T5" fmla="*/ 679 h 679"/>
                <a:gd name="T6" fmla="*/ 0 w 52"/>
                <a:gd name="T7" fmla="*/ 438 h 679"/>
                <a:gd name="T8" fmla="*/ 52 w 52"/>
                <a:gd name="T9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79">
                  <a:moveTo>
                    <a:pt x="52" y="0"/>
                  </a:moveTo>
                  <a:lnTo>
                    <a:pt x="52" y="230"/>
                  </a:lnTo>
                  <a:lnTo>
                    <a:pt x="0" y="679"/>
                  </a:lnTo>
                  <a:lnTo>
                    <a:pt x="0" y="43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95"/>
            <p:cNvSpPr>
              <a:spLocks/>
            </p:cNvSpPr>
            <p:nvPr/>
          </p:nvSpPr>
          <p:spPr bwMode="gray">
            <a:xfrm>
              <a:off x="1326" y="2976"/>
              <a:ext cx="1023" cy="438"/>
            </a:xfrm>
            <a:custGeom>
              <a:avLst/>
              <a:gdLst>
                <a:gd name="T0" fmla="*/ 1023 w 1023"/>
                <a:gd name="T1" fmla="*/ 0 h 438"/>
                <a:gd name="T2" fmla="*/ 138 w 1023"/>
                <a:gd name="T3" fmla="*/ 0 h 438"/>
                <a:gd name="T4" fmla="*/ 0 w 1023"/>
                <a:gd name="T5" fmla="*/ 438 h 438"/>
                <a:gd name="T6" fmla="*/ 971 w 1023"/>
                <a:gd name="T7" fmla="*/ 438 h 438"/>
                <a:gd name="T8" fmla="*/ 1023 w 1023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3" h="438">
                  <a:moveTo>
                    <a:pt x="1023" y="0"/>
                  </a:moveTo>
                  <a:lnTo>
                    <a:pt x="138" y="0"/>
                  </a:lnTo>
                  <a:lnTo>
                    <a:pt x="0" y="438"/>
                  </a:lnTo>
                  <a:lnTo>
                    <a:pt x="971" y="438"/>
                  </a:lnTo>
                  <a:lnTo>
                    <a:pt x="1023" y="0"/>
                  </a:lnTo>
                  <a:close/>
                </a:path>
              </a:pathLst>
            </a:custGeom>
            <a:solidFill>
              <a:srgbClr val="E8E8E8"/>
            </a:solidFill>
            <a:ln w="9525">
              <a:solidFill>
                <a:srgbClr val="E8E8E8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Line 4"/>
          <p:cNvSpPr>
            <a:spLocks noChangeShapeType="1"/>
          </p:cNvSpPr>
          <p:nvPr/>
        </p:nvSpPr>
        <p:spPr bwMode="gray">
          <a:xfrm flipV="1">
            <a:off x="2152650" y="1555750"/>
            <a:ext cx="0" cy="2933700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gray">
          <a:xfrm flipV="1">
            <a:off x="3722688" y="1555751"/>
            <a:ext cx="0" cy="2505075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gray">
          <a:xfrm flipV="1">
            <a:off x="5270500" y="1555752"/>
            <a:ext cx="0" cy="2106613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gray">
          <a:xfrm flipV="1">
            <a:off x="6777038" y="1555752"/>
            <a:ext cx="0" cy="1677988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Group 120"/>
          <p:cNvGrpSpPr>
            <a:grpSpLocks/>
          </p:cNvGrpSpPr>
          <p:nvPr/>
        </p:nvGrpSpPr>
        <p:grpSpPr bwMode="auto">
          <a:xfrm>
            <a:off x="5422900" y="3578225"/>
            <a:ext cx="1633538" cy="1076325"/>
            <a:chOff x="3416" y="2254"/>
            <a:chExt cx="1029" cy="678"/>
          </a:xfrm>
        </p:grpSpPr>
        <p:sp>
          <p:nvSpPr>
            <p:cNvPr id="30" name="Rectangle 13"/>
            <p:cNvSpPr>
              <a:spLocks noChangeArrowheads="1"/>
            </p:cNvSpPr>
            <p:nvPr/>
          </p:nvSpPr>
          <p:spPr bwMode="gray">
            <a:xfrm>
              <a:off x="3474" y="2692"/>
              <a:ext cx="971" cy="240"/>
            </a:xfrm>
            <a:prstGeom prst="rect">
              <a:avLst/>
            </a:prstGeom>
            <a:gradFill rotWithShape="1">
              <a:gsLst>
                <a:gs pos="0">
                  <a:srgbClr val="0061B2"/>
                </a:gs>
                <a:gs pos="100000">
                  <a:srgbClr val="0061B2">
                    <a:gamma/>
                    <a:tint val="3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gray">
            <a:xfrm>
              <a:off x="3416" y="2254"/>
              <a:ext cx="58" cy="678"/>
            </a:xfrm>
            <a:custGeom>
              <a:avLst/>
              <a:gdLst>
                <a:gd name="T0" fmla="*/ 0 w 58"/>
                <a:gd name="T1" fmla="*/ 0 h 678"/>
                <a:gd name="T2" fmla="*/ 0 w 58"/>
                <a:gd name="T3" fmla="*/ 214 h 678"/>
                <a:gd name="T4" fmla="*/ 58 w 58"/>
                <a:gd name="T5" fmla="*/ 678 h 678"/>
                <a:gd name="T6" fmla="*/ 58 w 58"/>
                <a:gd name="T7" fmla="*/ 438 h 678"/>
                <a:gd name="T8" fmla="*/ 0 w 58"/>
                <a:gd name="T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78">
                  <a:moveTo>
                    <a:pt x="0" y="0"/>
                  </a:moveTo>
                  <a:lnTo>
                    <a:pt x="0" y="214"/>
                  </a:lnTo>
                  <a:lnTo>
                    <a:pt x="58" y="678"/>
                  </a:lnTo>
                  <a:lnTo>
                    <a:pt x="58" y="4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/>
                </a:gs>
                <a:gs pos="100000">
                  <a:srgbClr val="0061B2">
                    <a:gamma/>
                    <a:shade val="50588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gray">
            <a:xfrm>
              <a:off x="3416" y="2254"/>
              <a:ext cx="1029" cy="438"/>
            </a:xfrm>
            <a:custGeom>
              <a:avLst/>
              <a:gdLst>
                <a:gd name="T0" fmla="*/ 877 w 1029"/>
                <a:gd name="T1" fmla="*/ 0 h 438"/>
                <a:gd name="T2" fmla="*/ 0 w 1029"/>
                <a:gd name="T3" fmla="*/ 0 h 438"/>
                <a:gd name="T4" fmla="*/ 58 w 1029"/>
                <a:gd name="T5" fmla="*/ 438 h 438"/>
                <a:gd name="T6" fmla="*/ 1029 w 1029"/>
                <a:gd name="T7" fmla="*/ 438 h 438"/>
                <a:gd name="T8" fmla="*/ 877 w 1029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438">
                  <a:moveTo>
                    <a:pt x="877" y="0"/>
                  </a:moveTo>
                  <a:lnTo>
                    <a:pt x="0" y="0"/>
                  </a:lnTo>
                  <a:lnTo>
                    <a:pt x="58" y="438"/>
                  </a:lnTo>
                  <a:lnTo>
                    <a:pt x="1029" y="438"/>
                  </a:lnTo>
                  <a:lnTo>
                    <a:pt x="877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gamma/>
                    <a:tint val="18039"/>
                    <a:invGamma/>
                  </a:srgbClr>
                </a:gs>
                <a:gs pos="100000">
                  <a:srgbClr val="0061B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119"/>
          <p:cNvGrpSpPr>
            <a:grpSpLocks/>
          </p:cNvGrpSpPr>
          <p:nvPr/>
        </p:nvGrpSpPr>
        <p:grpSpPr bwMode="auto">
          <a:xfrm>
            <a:off x="6945313" y="3197225"/>
            <a:ext cx="1897062" cy="1076325"/>
            <a:chOff x="4375" y="2014"/>
            <a:chExt cx="1195" cy="678"/>
          </a:xfrm>
        </p:grpSpPr>
        <p:sp>
          <p:nvSpPr>
            <p:cNvPr id="34" name="Rectangle 14"/>
            <p:cNvSpPr>
              <a:spLocks noChangeArrowheads="1"/>
            </p:cNvSpPr>
            <p:nvPr/>
          </p:nvSpPr>
          <p:spPr bwMode="gray">
            <a:xfrm>
              <a:off x="4547" y="2452"/>
              <a:ext cx="1023" cy="240"/>
            </a:xfrm>
            <a:prstGeom prst="rect">
              <a:avLst/>
            </a:prstGeom>
            <a:gradFill rotWithShape="1">
              <a:gsLst>
                <a:gs pos="0">
                  <a:srgbClr val="004074"/>
                </a:gs>
                <a:gs pos="100000">
                  <a:srgbClr val="004074">
                    <a:gamma/>
                    <a:tint val="3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gray">
            <a:xfrm>
              <a:off x="4375" y="2014"/>
              <a:ext cx="172" cy="678"/>
            </a:xfrm>
            <a:custGeom>
              <a:avLst/>
              <a:gdLst>
                <a:gd name="T0" fmla="*/ 0 w 172"/>
                <a:gd name="T1" fmla="*/ 0 h 678"/>
                <a:gd name="T2" fmla="*/ 0 w 172"/>
                <a:gd name="T3" fmla="*/ 214 h 678"/>
                <a:gd name="T4" fmla="*/ 172 w 172"/>
                <a:gd name="T5" fmla="*/ 678 h 678"/>
                <a:gd name="T6" fmla="*/ 172 w 172"/>
                <a:gd name="T7" fmla="*/ 438 h 678"/>
                <a:gd name="T8" fmla="*/ 0 w 172"/>
                <a:gd name="T9" fmla="*/ 0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678">
                  <a:moveTo>
                    <a:pt x="0" y="0"/>
                  </a:moveTo>
                  <a:lnTo>
                    <a:pt x="0" y="214"/>
                  </a:lnTo>
                  <a:lnTo>
                    <a:pt x="172" y="678"/>
                  </a:lnTo>
                  <a:lnTo>
                    <a:pt x="172" y="4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4074"/>
                </a:gs>
                <a:gs pos="100000">
                  <a:srgbClr val="004074">
                    <a:gamma/>
                    <a:shade val="50588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gray">
            <a:xfrm>
              <a:off x="4375" y="2014"/>
              <a:ext cx="1195" cy="438"/>
            </a:xfrm>
            <a:custGeom>
              <a:avLst/>
              <a:gdLst>
                <a:gd name="T0" fmla="*/ 917 w 1195"/>
                <a:gd name="T1" fmla="*/ 0 h 438"/>
                <a:gd name="T2" fmla="*/ 0 w 1195"/>
                <a:gd name="T3" fmla="*/ 0 h 438"/>
                <a:gd name="T4" fmla="*/ 172 w 1195"/>
                <a:gd name="T5" fmla="*/ 438 h 438"/>
                <a:gd name="T6" fmla="*/ 1195 w 1195"/>
                <a:gd name="T7" fmla="*/ 438 h 438"/>
                <a:gd name="T8" fmla="*/ 917 w 1195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5" h="438">
                  <a:moveTo>
                    <a:pt x="917" y="0"/>
                  </a:moveTo>
                  <a:lnTo>
                    <a:pt x="0" y="0"/>
                  </a:lnTo>
                  <a:lnTo>
                    <a:pt x="172" y="438"/>
                  </a:lnTo>
                  <a:lnTo>
                    <a:pt x="1195" y="438"/>
                  </a:lnTo>
                  <a:lnTo>
                    <a:pt x="917" y="0"/>
                  </a:lnTo>
                  <a:close/>
                </a:path>
              </a:pathLst>
            </a:custGeom>
            <a:gradFill rotWithShape="1">
              <a:gsLst>
                <a:gs pos="0">
                  <a:srgbClr val="004074">
                    <a:gamma/>
                    <a:tint val="18039"/>
                    <a:invGamma/>
                  </a:srgbClr>
                </a:gs>
                <a:gs pos="100000">
                  <a:srgbClr val="004074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118"/>
          <p:cNvGrpSpPr>
            <a:grpSpLocks/>
          </p:cNvGrpSpPr>
          <p:nvPr/>
        </p:nvGrpSpPr>
        <p:grpSpPr bwMode="auto">
          <a:xfrm>
            <a:off x="3808415" y="3959226"/>
            <a:ext cx="1544637" cy="1079500"/>
            <a:chOff x="2399" y="2494"/>
            <a:chExt cx="973" cy="680"/>
          </a:xfrm>
        </p:grpSpPr>
        <p:sp>
          <p:nvSpPr>
            <p:cNvPr id="38" name="Freeform 19"/>
            <p:cNvSpPr>
              <a:spLocks/>
            </p:cNvSpPr>
            <p:nvPr/>
          </p:nvSpPr>
          <p:spPr bwMode="gray">
            <a:xfrm>
              <a:off x="2399" y="2494"/>
              <a:ext cx="973" cy="438"/>
            </a:xfrm>
            <a:custGeom>
              <a:avLst/>
              <a:gdLst>
                <a:gd name="T0" fmla="*/ 927 w 973"/>
                <a:gd name="T1" fmla="*/ 0 h 438"/>
                <a:gd name="T2" fmla="*/ 46 w 973"/>
                <a:gd name="T3" fmla="*/ 0 h 438"/>
                <a:gd name="T4" fmla="*/ 0 w 973"/>
                <a:gd name="T5" fmla="*/ 438 h 438"/>
                <a:gd name="T6" fmla="*/ 973 w 973"/>
                <a:gd name="T7" fmla="*/ 438 h 438"/>
                <a:gd name="T8" fmla="*/ 927 w 973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3" h="438">
                  <a:moveTo>
                    <a:pt x="927" y="0"/>
                  </a:moveTo>
                  <a:lnTo>
                    <a:pt x="46" y="0"/>
                  </a:lnTo>
                  <a:lnTo>
                    <a:pt x="0" y="438"/>
                  </a:lnTo>
                  <a:lnTo>
                    <a:pt x="973" y="438"/>
                  </a:lnTo>
                  <a:lnTo>
                    <a:pt x="927" y="0"/>
                  </a:lnTo>
                  <a:close/>
                </a:path>
              </a:pathLst>
            </a:custGeom>
            <a:gradFill rotWithShape="1">
              <a:gsLst>
                <a:gs pos="0">
                  <a:srgbClr val="2A79D0">
                    <a:gamma/>
                    <a:tint val="18039"/>
                    <a:invGamma/>
                  </a:srgbClr>
                </a:gs>
                <a:gs pos="100000">
                  <a:srgbClr val="2A79D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Rectangle 22"/>
            <p:cNvSpPr>
              <a:spLocks noChangeArrowheads="1"/>
            </p:cNvSpPr>
            <p:nvPr/>
          </p:nvSpPr>
          <p:spPr bwMode="gray">
            <a:xfrm>
              <a:off x="2399" y="2932"/>
              <a:ext cx="973" cy="242"/>
            </a:xfrm>
            <a:prstGeom prst="rect">
              <a:avLst/>
            </a:prstGeom>
            <a:gradFill rotWithShape="1">
              <a:gsLst>
                <a:gs pos="0">
                  <a:srgbClr val="2A79D0"/>
                </a:gs>
                <a:gs pos="100000">
                  <a:srgbClr val="2A79D0">
                    <a:gamma/>
                    <a:tint val="3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117"/>
          <p:cNvGrpSpPr>
            <a:grpSpLocks/>
          </p:cNvGrpSpPr>
          <p:nvPr/>
        </p:nvGrpSpPr>
        <p:grpSpPr bwMode="auto">
          <a:xfrm>
            <a:off x="319088" y="4724400"/>
            <a:ext cx="1846262" cy="1085850"/>
            <a:chOff x="201" y="2976"/>
            <a:chExt cx="1163" cy="684"/>
          </a:xfrm>
        </p:grpSpPr>
        <p:sp>
          <p:nvSpPr>
            <p:cNvPr id="41" name="Rectangle 31"/>
            <p:cNvSpPr>
              <a:spLocks noChangeArrowheads="1"/>
            </p:cNvSpPr>
            <p:nvPr/>
          </p:nvSpPr>
          <p:spPr bwMode="gray">
            <a:xfrm>
              <a:off x="201" y="3415"/>
              <a:ext cx="1023" cy="240"/>
            </a:xfrm>
            <a:prstGeom prst="rect">
              <a:avLst/>
            </a:prstGeom>
            <a:gradFill rotWithShape="1">
              <a:gsLst>
                <a:gs pos="0">
                  <a:srgbClr val="9DC2EB"/>
                </a:gs>
                <a:gs pos="100000">
                  <a:srgbClr val="9DC2EB">
                    <a:gamma/>
                    <a:tint val="3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gray">
            <a:xfrm>
              <a:off x="1219" y="2981"/>
              <a:ext cx="140" cy="679"/>
            </a:xfrm>
            <a:custGeom>
              <a:avLst/>
              <a:gdLst>
                <a:gd name="T0" fmla="*/ 140 w 140"/>
                <a:gd name="T1" fmla="*/ 0 h 679"/>
                <a:gd name="T2" fmla="*/ 140 w 140"/>
                <a:gd name="T3" fmla="*/ 216 h 679"/>
                <a:gd name="T4" fmla="*/ 0 w 140"/>
                <a:gd name="T5" fmla="*/ 679 h 679"/>
                <a:gd name="T6" fmla="*/ 0 w 140"/>
                <a:gd name="T7" fmla="*/ 439 h 679"/>
                <a:gd name="T8" fmla="*/ 140 w 140"/>
                <a:gd name="T9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679">
                  <a:moveTo>
                    <a:pt x="140" y="0"/>
                  </a:moveTo>
                  <a:lnTo>
                    <a:pt x="140" y="216"/>
                  </a:lnTo>
                  <a:lnTo>
                    <a:pt x="0" y="679"/>
                  </a:lnTo>
                  <a:lnTo>
                    <a:pt x="0" y="439"/>
                  </a:lnTo>
                  <a:lnTo>
                    <a:pt x="140" y="0"/>
                  </a:lnTo>
                  <a:close/>
                </a:path>
              </a:pathLst>
            </a:custGeom>
            <a:gradFill rotWithShape="1">
              <a:gsLst>
                <a:gs pos="0">
                  <a:srgbClr val="9DC2EB"/>
                </a:gs>
                <a:gs pos="100000">
                  <a:srgbClr val="9DC2EB">
                    <a:gamma/>
                    <a:shade val="50588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gray">
            <a:xfrm>
              <a:off x="201" y="2976"/>
              <a:ext cx="1163" cy="439"/>
            </a:xfrm>
            <a:custGeom>
              <a:avLst/>
              <a:gdLst>
                <a:gd name="T0" fmla="*/ 1163 w 1163"/>
                <a:gd name="T1" fmla="*/ 0 h 439"/>
                <a:gd name="T2" fmla="*/ 226 w 1163"/>
                <a:gd name="T3" fmla="*/ 0 h 439"/>
                <a:gd name="T4" fmla="*/ 0 w 1163"/>
                <a:gd name="T5" fmla="*/ 439 h 439"/>
                <a:gd name="T6" fmla="*/ 1023 w 1163"/>
                <a:gd name="T7" fmla="*/ 439 h 439"/>
                <a:gd name="T8" fmla="*/ 1163 w 1163"/>
                <a:gd name="T9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439">
                  <a:moveTo>
                    <a:pt x="1163" y="0"/>
                  </a:moveTo>
                  <a:lnTo>
                    <a:pt x="226" y="0"/>
                  </a:lnTo>
                  <a:lnTo>
                    <a:pt x="0" y="439"/>
                  </a:lnTo>
                  <a:lnTo>
                    <a:pt x="1023" y="439"/>
                  </a:lnTo>
                  <a:lnTo>
                    <a:pt x="1163" y="0"/>
                  </a:lnTo>
                  <a:close/>
                </a:path>
              </a:pathLst>
            </a:custGeom>
            <a:gradFill rotWithShape="1">
              <a:gsLst>
                <a:gs pos="0">
                  <a:srgbClr val="9DC2EB">
                    <a:gamma/>
                    <a:tint val="18039"/>
                    <a:invGamma/>
                  </a:srgbClr>
                </a:gs>
                <a:gs pos="100000">
                  <a:srgbClr val="9DC2EB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116"/>
          <p:cNvGrpSpPr>
            <a:grpSpLocks/>
          </p:cNvGrpSpPr>
          <p:nvPr/>
        </p:nvGrpSpPr>
        <p:grpSpPr bwMode="auto">
          <a:xfrm>
            <a:off x="2105027" y="4343402"/>
            <a:ext cx="1624013" cy="1077913"/>
            <a:chOff x="1326" y="2736"/>
            <a:chExt cx="1023" cy="679"/>
          </a:xfrm>
        </p:grpSpPr>
        <p:sp>
          <p:nvSpPr>
            <p:cNvPr id="45" name="Rectangle 12"/>
            <p:cNvSpPr>
              <a:spLocks noChangeArrowheads="1"/>
            </p:cNvSpPr>
            <p:nvPr/>
          </p:nvSpPr>
          <p:spPr bwMode="gray">
            <a:xfrm>
              <a:off x="1326" y="3174"/>
              <a:ext cx="971" cy="241"/>
            </a:xfrm>
            <a:prstGeom prst="rect">
              <a:avLst/>
            </a:prstGeom>
            <a:gradFill rotWithShape="1">
              <a:gsLst>
                <a:gs pos="0">
                  <a:srgbClr val="69A2E1"/>
                </a:gs>
                <a:gs pos="100000">
                  <a:srgbClr val="69A2E1">
                    <a:gamma/>
                    <a:tint val="3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gray">
            <a:xfrm>
              <a:off x="2297" y="2736"/>
              <a:ext cx="52" cy="679"/>
            </a:xfrm>
            <a:custGeom>
              <a:avLst/>
              <a:gdLst>
                <a:gd name="T0" fmla="*/ 52 w 52"/>
                <a:gd name="T1" fmla="*/ 0 h 679"/>
                <a:gd name="T2" fmla="*/ 52 w 52"/>
                <a:gd name="T3" fmla="*/ 230 h 679"/>
                <a:gd name="T4" fmla="*/ 0 w 52"/>
                <a:gd name="T5" fmla="*/ 679 h 679"/>
                <a:gd name="T6" fmla="*/ 0 w 52"/>
                <a:gd name="T7" fmla="*/ 438 h 679"/>
                <a:gd name="T8" fmla="*/ 52 w 52"/>
                <a:gd name="T9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79">
                  <a:moveTo>
                    <a:pt x="52" y="0"/>
                  </a:moveTo>
                  <a:lnTo>
                    <a:pt x="52" y="230"/>
                  </a:lnTo>
                  <a:lnTo>
                    <a:pt x="0" y="679"/>
                  </a:lnTo>
                  <a:lnTo>
                    <a:pt x="0" y="438"/>
                  </a:lnTo>
                  <a:lnTo>
                    <a:pt x="52" y="0"/>
                  </a:lnTo>
                  <a:close/>
                </a:path>
              </a:pathLst>
            </a:custGeom>
            <a:gradFill rotWithShape="1">
              <a:gsLst>
                <a:gs pos="0">
                  <a:srgbClr val="69A2E1"/>
                </a:gs>
                <a:gs pos="100000">
                  <a:srgbClr val="69A2E1">
                    <a:gamma/>
                    <a:shade val="50588"/>
                    <a:invGamma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gray">
            <a:xfrm>
              <a:off x="1326" y="2736"/>
              <a:ext cx="1023" cy="438"/>
            </a:xfrm>
            <a:custGeom>
              <a:avLst/>
              <a:gdLst>
                <a:gd name="T0" fmla="*/ 1023 w 1023"/>
                <a:gd name="T1" fmla="*/ 0 h 438"/>
                <a:gd name="T2" fmla="*/ 138 w 1023"/>
                <a:gd name="T3" fmla="*/ 0 h 438"/>
                <a:gd name="T4" fmla="*/ 0 w 1023"/>
                <a:gd name="T5" fmla="*/ 438 h 438"/>
                <a:gd name="T6" fmla="*/ 971 w 1023"/>
                <a:gd name="T7" fmla="*/ 438 h 438"/>
                <a:gd name="T8" fmla="*/ 1023 w 1023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3" h="438">
                  <a:moveTo>
                    <a:pt x="1023" y="0"/>
                  </a:moveTo>
                  <a:lnTo>
                    <a:pt x="138" y="0"/>
                  </a:lnTo>
                  <a:lnTo>
                    <a:pt x="0" y="438"/>
                  </a:lnTo>
                  <a:lnTo>
                    <a:pt x="971" y="438"/>
                  </a:lnTo>
                  <a:lnTo>
                    <a:pt x="1023" y="0"/>
                  </a:lnTo>
                  <a:close/>
                </a:path>
              </a:pathLst>
            </a:custGeom>
            <a:gradFill rotWithShape="1">
              <a:gsLst>
                <a:gs pos="0">
                  <a:srgbClr val="69A2E1">
                    <a:gamma/>
                    <a:tint val="18039"/>
                    <a:invGamma/>
                  </a:srgbClr>
                </a:gs>
                <a:gs pos="100000">
                  <a:srgbClr val="69A2E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115"/>
          <p:cNvGrpSpPr>
            <a:grpSpLocks/>
          </p:cNvGrpSpPr>
          <p:nvPr/>
        </p:nvGrpSpPr>
        <p:grpSpPr bwMode="auto">
          <a:xfrm>
            <a:off x="4130675" y="3514727"/>
            <a:ext cx="828675" cy="828675"/>
            <a:chOff x="2602" y="2214"/>
            <a:chExt cx="522" cy="522"/>
          </a:xfrm>
        </p:grpSpPr>
        <p:sp>
          <p:nvSpPr>
            <p:cNvPr id="49" name="Oval 103"/>
            <p:cNvSpPr>
              <a:spLocks noChangeArrowheads="1"/>
            </p:cNvSpPr>
            <p:nvPr/>
          </p:nvSpPr>
          <p:spPr bwMode="gray">
            <a:xfrm>
              <a:off x="2602" y="2214"/>
              <a:ext cx="522" cy="522"/>
            </a:xfrm>
            <a:prstGeom prst="ellipse">
              <a:avLst/>
            </a:prstGeom>
            <a:solidFill>
              <a:srgbClr val="AEAEAE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Oval 104"/>
            <p:cNvSpPr>
              <a:spLocks noChangeArrowheads="1"/>
            </p:cNvSpPr>
            <p:nvPr/>
          </p:nvSpPr>
          <p:spPr bwMode="gray">
            <a:xfrm>
              <a:off x="2615" y="2219"/>
              <a:ext cx="495" cy="4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C9C9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1" name="Picture 10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720" y="2221"/>
              <a:ext cx="285" cy="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2" name="Oval 29"/>
          <p:cNvSpPr>
            <a:spLocks noChangeArrowheads="1"/>
          </p:cNvSpPr>
          <p:nvPr/>
        </p:nvSpPr>
        <p:spPr bwMode="gray">
          <a:xfrm>
            <a:off x="4130675" y="3514727"/>
            <a:ext cx="828675" cy="82867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6666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400" noProof="1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grpSp>
        <p:nvGrpSpPr>
          <p:cNvPr id="53" name="Group 114"/>
          <p:cNvGrpSpPr>
            <a:grpSpLocks/>
          </p:cNvGrpSpPr>
          <p:nvPr/>
        </p:nvGrpSpPr>
        <p:grpSpPr bwMode="auto">
          <a:xfrm>
            <a:off x="5781677" y="3127376"/>
            <a:ext cx="828675" cy="828675"/>
            <a:chOff x="3642" y="1970"/>
            <a:chExt cx="522" cy="522"/>
          </a:xfrm>
        </p:grpSpPr>
        <p:sp>
          <p:nvSpPr>
            <p:cNvPr id="54" name="Oval 55"/>
            <p:cNvSpPr>
              <a:spLocks noChangeArrowheads="1"/>
            </p:cNvSpPr>
            <p:nvPr/>
          </p:nvSpPr>
          <p:spPr bwMode="gray">
            <a:xfrm>
              <a:off x="3642" y="1970"/>
              <a:ext cx="522" cy="522"/>
            </a:xfrm>
            <a:prstGeom prst="ellipse">
              <a:avLst/>
            </a:prstGeom>
            <a:solidFill>
              <a:srgbClr val="AEAEAE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Oval 56"/>
            <p:cNvSpPr>
              <a:spLocks noChangeArrowheads="1"/>
            </p:cNvSpPr>
            <p:nvPr/>
          </p:nvSpPr>
          <p:spPr bwMode="gray">
            <a:xfrm>
              <a:off x="3655" y="1975"/>
              <a:ext cx="495" cy="4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C9C9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6" name="Picture 5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760" y="1977"/>
              <a:ext cx="285" cy="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7" name="Oval 30"/>
          <p:cNvSpPr>
            <a:spLocks noChangeArrowheads="1"/>
          </p:cNvSpPr>
          <p:nvPr/>
        </p:nvSpPr>
        <p:spPr bwMode="gray">
          <a:xfrm>
            <a:off x="5781677" y="3127376"/>
            <a:ext cx="828675" cy="82867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6666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400" noProof="1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grpSp>
        <p:nvGrpSpPr>
          <p:cNvPr id="58" name="Group 113"/>
          <p:cNvGrpSpPr>
            <a:grpSpLocks/>
          </p:cNvGrpSpPr>
          <p:nvPr/>
        </p:nvGrpSpPr>
        <p:grpSpPr bwMode="auto">
          <a:xfrm>
            <a:off x="7434263" y="2941638"/>
            <a:ext cx="828675" cy="828675"/>
            <a:chOff x="4683" y="1853"/>
            <a:chExt cx="522" cy="522"/>
          </a:xfrm>
        </p:grpSpPr>
        <p:sp>
          <p:nvSpPr>
            <p:cNvPr id="59" name="Oval 59"/>
            <p:cNvSpPr>
              <a:spLocks noChangeArrowheads="1"/>
            </p:cNvSpPr>
            <p:nvPr/>
          </p:nvSpPr>
          <p:spPr bwMode="gray">
            <a:xfrm>
              <a:off x="4683" y="1853"/>
              <a:ext cx="522" cy="522"/>
            </a:xfrm>
            <a:prstGeom prst="ellipse">
              <a:avLst/>
            </a:prstGeom>
            <a:solidFill>
              <a:srgbClr val="AEAEAE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gray">
            <a:xfrm>
              <a:off x="4696" y="1858"/>
              <a:ext cx="495" cy="4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C9C9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1" name="Picture 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801" y="1860"/>
              <a:ext cx="285" cy="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2" name="Oval 34"/>
          <p:cNvSpPr>
            <a:spLocks noChangeArrowheads="1"/>
          </p:cNvSpPr>
          <p:nvPr/>
        </p:nvSpPr>
        <p:spPr bwMode="gray">
          <a:xfrm>
            <a:off x="7434263" y="2941638"/>
            <a:ext cx="828675" cy="82867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6666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400" noProof="1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grpSp>
        <p:nvGrpSpPr>
          <p:cNvPr id="63" name="Group 112"/>
          <p:cNvGrpSpPr>
            <a:grpSpLocks/>
          </p:cNvGrpSpPr>
          <p:nvPr/>
        </p:nvGrpSpPr>
        <p:grpSpPr bwMode="auto">
          <a:xfrm>
            <a:off x="828675" y="4287838"/>
            <a:ext cx="828675" cy="828675"/>
            <a:chOff x="522" y="2701"/>
            <a:chExt cx="522" cy="522"/>
          </a:xfrm>
        </p:grpSpPr>
        <p:sp>
          <p:nvSpPr>
            <p:cNvPr id="64" name="Oval 43"/>
            <p:cNvSpPr>
              <a:spLocks noChangeArrowheads="1"/>
            </p:cNvSpPr>
            <p:nvPr/>
          </p:nvSpPr>
          <p:spPr bwMode="gray">
            <a:xfrm>
              <a:off x="522" y="2701"/>
              <a:ext cx="522" cy="522"/>
            </a:xfrm>
            <a:prstGeom prst="ellipse">
              <a:avLst/>
            </a:prstGeom>
            <a:solidFill>
              <a:srgbClr val="AEAEAE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44"/>
            <p:cNvSpPr>
              <a:spLocks noChangeArrowheads="1"/>
            </p:cNvSpPr>
            <p:nvPr/>
          </p:nvSpPr>
          <p:spPr bwMode="gray">
            <a:xfrm>
              <a:off x="535" y="2706"/>
              <a:ext cx="495" cy="4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C9C9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6" name="Picture 4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40" y="2708"/>
              <a:ext cx="285" cy="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7" name="Oval 35"/>
          <p:cNvSpPr>
            <a:spLocks noChangeArrowheads="1"/>
          </p:cNvSpPr>
          <p:nvPr/>
        </p:nvSpPr>
        <p:spPr bwMode="gray">
          <a:xfrm>
            <a:off x="828675" y="4287838"/>
            <a:ext cx="828675" cy="82867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6666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400" noProof="1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grpSp>
        <p:nvGrpSpPr>
          <p:cNvPr id="68" name="Group 111"/>
          <p:cNvGrpSpPr>
            <a:grpSpLocks/>
          </p:cNvGrpSpPr>
          <p:nvPr/>
        </p:nvGrpSpPr>
        <p:grpSpPr bwMode="auto">
          <a:xfrm>
            <a:off x="2479676" y="3902075"/>
            <a:ext cx="828675" cy="828675"/>
            <a:chOff x="1562" y="2458"/>
            <a:chExt cx="522" cy="522"/>
          </a:xfrm>
        </p:grpSpPr>
        <p:sp>
          <p:nvSpPr>
            <p:cNvPr id="69" name="Oval 47"/>
            <p:cNvSpPr>
              <a:spLocks noChangeArrowheads="1"/>
            </p:cNvSpPr>
            <p:nvPr/>
          </p:nvSpPr>
          <p:spPr bwMode="gray">
            <a:xfrm>
              <a:off x="1562" y="2458"/>
              <a:ext cx="522" cy="522"/>
            </a:xfrm>
            <a:prstGeom prst="ellipse">
              <a:avLst/>
            </a:prstGeom>
            <a:solidFill>
              <a:srgbClr val="AEAEAE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Oval 48"/>
            <p:cNvSpPr>
              <a:spLocks noChangeArrowheads="1"/>
            </p:cNvSpPr>
            <p:nvPr/>
          </p:nvSpPr>
          <p:spPr bwMode="gray">
            <a:xfrm>
              <a:off x="1575" y="2463"/>
              <a:ext cx="495" cy="4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9C9C9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4355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1" name="Picture 4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80" y="2465"/>
              <a:ext cx="285" cy="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2" name="Oval 28"/>
          <p:cNvSpPr>
            <a:spLocks noChangeArrowheads="1"/>
          </p:cNvSpPr>
          <p:nvPr/>
        </p:nvSpPr>
        <p:spPr bwMode="gray">
          <a:xfrm>
            <a:off x="2479676" y="3902075"/>
            <a:ext cx="828675" cy="82867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6666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4400" noProof="1">
                <a:solidFill>
                  <a:srgbClr val="66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3" name="Rectangle 64"/>
          <p:cNvSpPr>
            <a:spLocks noChangeArrowheads="1"/>
          </p:cNvSpPr>
          <p:nvPr/>
        </p:nvSpPr>
        <p:spPr bwMode="gray">
          <a:xfrm>
            <a:off x="323850" y="1555750"/>
            <a:ext cx="1828800" cy="360363"/>
          </a:xfrm>
          <a:prstGeom prst="rect">
            <a:avLst/>
          </a:prstGeom>
          <a:gradFill rotWithShape="1">
            <a:gsLst>
              <a:gs pos="0">
                <a:srgbClr val="C1C2C3">
                  <a:gamma/>
                  <a:tint val="0"/>
                  <a:invGamma/>
                </a:srgbClr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kern="0" noProof="1">
                <a:solidFill>
                  <a:srgbClr val="000000"/>
                </a:solidFill>
              </a:rPr>
              <a:t>Placeholder</a:t>
            </a:r>
          </a:p>
        </p:txBody>
      </p:sp>
      <p:sp>
        <p:nvSpPr>
          <p:cNvPr id="74" name="Rectangle 70"/>
          <p:cNvSpPr>
            <a:spLocks noChangeArrowheads="1"/>
          </p:cNvSpPr>
          <p:nvPr/>
        </p:nvSpPr>
        <p:spPr bwMode="gray">
          <a:xfrm>
            <a:off x="2152650" y="1555751"/>
            <a:ext cx="1570038" cy="360363"/>
          </a:xfrm>
          <a:prstGeom prst="rect">
            <a:avLst/>
          </a:prstGeom>
          <a:gradFill rotWithShape="1">
            <a:gsLst>
              <a:gs pos="0">
                <a:srgbClr val="C1C2C3">
                  <a:gamma/>
                  <a:tint val="0"/>
                  <a:invGamma/>
                </a:srgbClr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kern="0" noProof="1">
                <a:solidFill>
                  <a:srgbClr val="000000"/>
                </a:solidFill>
              </a:rPr>
              <a:t>Placeholder</a:t>
            </a:r>
          </a:p>
        </p:txBody>
      </p:sp>
      <p:sp>
        <p:nvSpPr>
          <p:cNvPr id="75" name="Rectangle 71"/>
          <p:cNvSpPr>
            <a:spLocks noChangeArrowheads="1"/>
          </p:cNvSpPr>
          <p:nvPr/>
        </p:nvSpPr>
        <p:spPr bwMode="gray">
          <a:xfrm>
            <a:off x="3722688" y="1555751"/>
            <a:ext cx="1547812" cy="360363"/>
          </a:xfrm>
          <a:prstGeom prst="rect">
            <a:avLst/>
          </a:prstGeom>
          <a:gradFill rotWithShape="1">
            <a:gsLst>
              <a:gs pos="0">
                <a:srgbClr val="C1C2C3">
                  <a:gamma/>
                  <a:tint val="0"/>
                  <a:invGamma/>
                </a:srgbClr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kern="0" noProof="1">
                <a:solidFill>
                  <a:srgbClr val="000000"/>
                </a:solidFill>
              </a:rPr>
              <a:t>Placeholder</a:t>
            </a:r>
          </a:p>
        </p:txBody>
      </p:sp>
      <p:sp>
        <p:nvSpPr>
          <p:cNvPr id="76" name="Rectangle 72"/>
          <p:cNvSpPr>
            <a:spLocks noChangeArrowheads="1"/>
          </p:cNvSpPr>
          <p:nvPr/>
        </p:nvSpPr>
        <p:spPr bwMode="gray">
          <a:xfrm>
            <a:off x="5270502" y="1555751"/>
            <a:ext cx="1506538" cy="360363"/>
          </a:xfrm>
          <a:prstGeom prst="rect">
            <a:avLst/>
          </a:prstGeom>
          <a:gradFill rotWithShape="1">
            <a:gsLst>
              <a:gs pos="0">
                <a:srgbClr val="C1C2C3">
                  <a:gamma/>
                  <a:tint val="0"/>
                  <a:invGamma/>
                </a:srgbClr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kern="0" noProof="1">
                <a:solidFill>
                  <a:srgbClr val="000000"/>
                </a:solidFill>
              </a:rPr>
              <a:t>Placeholder</a:t>
            </a:r>
          </a:p>
        </p:txBody>
      </p:sp>
      <p:sp>
        <p:nvSpPr>
          <p:cNvPr id="77" name="Rectangle 73"/>
          <p:cNvSpPr>
            <a:spLocks noChangeArrowheads="1"/>
          </p:cNvSpPr>
          <p:nvPr/>
        </p:nvSpPr>
        <p:spPr bwMode="gray">
          <a:xfrm>
            <a:off x="6777039" y="1555751"/>
            <a:ext cx="2043112" cy="360363"/>
          </a:xfrm>
          <a:prstGeom prst="rect">
            <a:avLst/>
          </a:prstGeom>
          <a:gradFill rotWithShape="1">
            <a:gsLst>
              <a:gs pos="0">
                <a:srgbClr val="C1C2C3">
                  <a:gamma/>
                  <a:tint val="0"/>
                  <a:invGamma/>
                </a:srgbClr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108000" tIns="0" rIns="0" bIns="0" anchor="ctr"/>
          <a:lstStyle>
            <a:lvl1pPr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801648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 kern="0" noProof="1">
                <a:solidFill>
                  <a:srgbClr val="000000"/>
                </a:solidFill>
              </a:rPr>
              <a:t>Placeholder</a:t>
            </a:r>
          </a:p>
        </p:txBody>
      </p:sp>
    </p:spTree>
    <p:extLst>
      <p:ext uri="{BB962C8B-B14F-4D97-AF65-F5344CB8AC3E}">
        <p14:creationId xmlns:p14="http://schemas.microsoft.com/office/powerpoint/2010/main" val="3565928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gray">
          <a:xfrm>
            <a:off x="0" y="1903416"/>
            <a:ext cx="9144000" cy="3978754"/>
          </a:xfrm>
          <a:prstGeom prst="rect">
            <a:avLst/>
          </a:prstGeom>
          <a:gradFill flip="none" rotWithShape="1">
            <a:gsLst>
              <a:gs pos="0">
                <a:srgbClr val="D7D7D7"/>
              </a:gs>
              <a:gs pos="100000">
                <a:srgbClr val="FFFFFF"/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/>
          <a:p>
            <a:pPr marL="190491" indent="-190491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en-US" noProof="1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3" name="Group 1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980349"/>
              </p:ext>
            </p:extLst>
          </p:nvPr>
        </p:nvGraphicFramePr>
        <p:xfrm>
          <a:off x="331783" y="1459382"/>
          <a:ext cx="8502652" cy="4241175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24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367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79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Phase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kern="1200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Task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January 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8824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808080">
                            <a:gamma/>
                            <a:tint val="76863"/>
                            <a:invGamma/>
                          </a:srgbClr>
                        </a:gs>
                        <a:gs pos="100000">
                          <a:srgbClr val="80808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6863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February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2549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2549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2549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noProof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March</a:t>
                      </a: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2549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2549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1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46800" marB="468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C0C0C0">
                            <a:gamma/>
                            <a:tint val="72549"/>
                            <a:invGamma/>
                          </a:srgbClr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3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0" i="0" u="none" strike="noStrike" cap="none" normalizeH="0" baseline="0" noProof="1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D3D3D3"/>
                        </a:gs>
                        <a:gs pos="100000">
                          <a:srgbClr val="C0C0C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3D3D3"/>
                        </a:gs>
                        <a:gs pos="100000">
                          <a:srgbClr val="C0C0C0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3D3D3"/>
                        </a:gs>
                        <a:gs pos="100000">
                          <a:srgbClr val="C0C0C0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3D3D3"/>
                        </a:gs>
                        <a:gs pos="100000">
                          <a:srgbClr val="C0C0C0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3D3D3"/>
                        </a:gs>
                        <a:gs pos="100000">
                          <a:srgbClr val="C0C0C0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D3D3D3"/>
                        </a:gs>
                        <a:gs pos="100000">
                          <a:srgbClr val="C0C0C0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335">
                <a:tc row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Preparation</a:t>
                      </a:r>
                    </a:p>
                  </a:txBody>
                  <a:tcPr marL="0" marR="0" marT="0" marB="0" vert="vert27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1" i="0" u="none" strike="noStrike" cap="none" normalizeH="0" baseline="0" noProof="1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1" i="0" u="none" strike="noStrike" cap="none" normalizeH="0" baseline="0" noProof="1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Project Assignment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Team Organization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16D9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Project Planning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Information PR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Employee Info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6335">
                <a:tc row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200" b="1" dirty="0"/>
                        <a:t>Preliminary investigation</a:t>
                      </a:r>
                      <a:endParaRPr lang="en-US" sz="1100" b="1" dirty="0"/>
                    </a:p>
                  </a:txBody>
                  <a:tcPr marL="0" marR="0" marT="0" marB="0" vert="vert270" anchor="ctr" anchorCtr="1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noProof="1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9FF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noProof="1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Questionnaire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Introductions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Conduct Interviews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Coordinate Interviews 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Evaluate Interviews 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6335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Status Report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0800">
                <a:tc vMerge="1">
                  <a:txBody>
                    <a:bodyPr/>
                    <a:lstStyle/>
                    <a:p>
                      <a:endParaRPr lang="de-DE" sz="1000" dirty="0"/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noProof="1">
                          <a:ln>
                            <a:noFill/>
                          </a:ln>
                          <a:solidFill>
                            <a:srgbClr val="3F3F3F"/>
                          </a:solidFill>
                          <a:effectLst/>
                          <a:latin typeface="Arial" charset="0"/>
                          <a:cs typeface="Arial" charset="0"/>
                        </a:rPr>
                        <a:t>Coordinate Project Assignment</a:t>
                      </a:r>
                    </a:p>
                  </a:txBody>
                  <a:tcPr marL="36000" marR="72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3F3F3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18000" marT="18000" marB="18000" anchor="ctr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4" name="Gruppieren 19"/>
          <p:cNvGrpSpPr/>
          <p:nvPr/>
        </p:nvGrpSpPr>
        <p:grpSpPr>
          <a:xfrm>
            <a:off x="2827813" y="2238378"/>
            <a:ext cx="5993927" cy="2621593"/>
            <a:chOff x="2827811" y="2352676"/>
            <a:chExt cx="5993927" cy="2621593"/>
          </a:xfrm>
        </p:grpSpPr>
        <p:sp>
          <p:nvSpPr>
            <p:cNvPr id="5" name="AutoShape 179" descr="© INSCALE GmbH, 26.05.2010&#10;http://www.presentationload.com/"/>
            <p:cNvSpPr>
              <a:spLocks noChangeArrowheads="1"/>
            </p:cNvSpPr>
            <p:nvPr/>
          </p:nvSpPr>
          <p:spPr bwMode="auto">
            <a:xfrm>
              <a:off x="2827811" y="2566245"/>
              <a:ext cx="155386" cy="153384"/>
            </a:xfrm>
            <a:prstGeom prst="diamond">
              <a:avLst/>
            </a:prstGeom>
            <a:solidFill>
              <a:srgbClr val="C00000"/>
            </a:solidFill>
            <a:ln w="12700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174617" indent="-174617" algn="ctr" defTabSz="914355">
                <a:spcBef>
                  <a:spcPct val="50000"/>
                </a:spcBef>
              </a:pPr>
              <a:endParaRPr 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6" name="Richtungspfeil 48"/>
            <p:cNvSpPr/>
            <p:nvPr/>
          </p:nvSpPr>
          <p:spPr bwMode="auto">
            <a:xfrm>
              <a:off x="2910663" y="2799905"/>
              <a:ext cx="473888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7" name="Richtungspfeil 49"/>
            <p:cNvSpPr/>
            <p:nvPr/>
          </p:nvSpPr>
          <p:spPr bwMode="auto">
            <a:xfrm>
              <a:off x="3396438" y="3031680"/>
              <a:ext cx="1112062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8" name="Richtungspfeil 50"/>
            <p:cNvSpPr/>
            <p:nvPr/>
          </p:nvSpPr>
          <p:spPr bwMode="auto">
            <a:xfrm>
              <a:off x="4518024" y="3259519"/>
              <a:ext cx="358775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9" name="Richtungspfeil 56"/>
            <p:cNvSpPr/>
            <p:nvPr/>
          </p:nvSpPr>
          <p:spPr bwMode="auto">
            <a:xfrm>
              <a:off x="4518024" y="3484605"/>
              <a:ext cx="358775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0" name="Richtungspfeil 57"/>
            <p:cNvSpPr/>
            <p:nvPr/>
          </p:nvSpPr>
          <p:spPr bwMode="auto">
            <a:xfrm>
              <a:off x="2905126" y="3924170"/>
              <a:ext cx="5916612" cy="139700"/>
            </a:xfrm>
            <a:prstGeom prst="homePlate">
              <a:avLst>
                <a:gd name="adj" fmla="val 38636"/>
              </a:avLst>
            </a:prstGeom>
            <a:solidFill>
              <a:srgbClr val="2A79FF">
                <a:lumMod val="50000"/>
              </a:srgbClr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1" name="Richtungspfeil 58"/>
            <p:cNvSpPr/>
            <p:nvPr/>
          </p:nvSpPr>
          <p:spPr bwMode="auto">
            <a:xfrm>
              <a:off x="4381500" y="4151183"/>
              <a:ext cx="495299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2" name="AutoShape 179" descr="© INSCALE GmbH, 26.05.2010&#10;http://www.presentationload.com/"/>
            <p:cNvSpPr>
              <a:spLocks noChangeArrowheads="1"/>
            </p:cNvSpPr>
            <p:nvPr/>
          </p:nvSpPr>
          <p:spPr bwMode="auto">
            <a:xfrm>
              <a:off x="4796629" y="3477763"/>
              <a:ext cx="155386" cy="153384"/>
            </a:xfrm>
            <a:prstGeom prst="diamond">
              <a:avLst/>
            </a:prstGeom>
            <a:solidFill>
              <a:srgbClr val="C00000"/>
            </a:solidFill>
            <a:ln w="12700">
              <a:solidFill>
                <a:sysClr val="window" lastClr="FFFFFF"/>
              </a:solidFill>
              <a:miter lim="800000"/>
              <a:headEnd/>
              <a:tailEnd/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174617" indent="-174617" algn="ctr" defTabSz="914355">
                <a:spcBef>
                  <a:spcPct val="50000"/>
                </a:spcBef>
              </a:pPr>
              <a:endParaRPr lang="en-US" sz="1400" kern="0" dirty="0">
                <a:solidFill>
                  <a:prstClr val="white"/>
                </a:solidFill>
              </a:endParaRPr>
            </a:p>
          </p:txBody>
        </p:sp>
        <p:sp>
          <p:nvSpPr>
            <p:cNvPr id="13" name="Richtungspfeil 59"/>
            <p:cNvSpPr/>
            <p:nvPr/>
          </p:nvSpPr>
          <p:spPr bwMode="auto">
            <a:xfrm>
              <a:off x="4881562" y="4380163"/>
              <a:ext cx="983457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4" name="Richtungspfeil 65"/>
            <p:cNvSpPr/>
            <p:nvPr/>
          </p:nvSpPr>
          <p:spPr bwMode="auto">
            <a:xfrm>
              <a:off x="5862637" y="4606763"/>
              <a:ext cx="2959101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5" name="Richtungspfeil 66"/>
            <p:cNvSpPr/>
            <p:nvPr/>
          </p:nvSpPr>
          <p:spPr bwMode="auto">
            <a:xfrm>
              <a:off x="5862637" y="4834569"/>
              <a:ext cx="2959101" cy="139700"/>
            </a:xfrm>
            <a:prstGeom prst="homePlate">
              <a:avLst>
                <a:gd name="adj" fmla="val 38636"/>
              </a:avLst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16" name="Richtungspfeil 67"/>
            <p:cNvSpPr/>
            <p:nvPr/>
          </p:nvSpPr>
          <p:spPr bwMode="auto">
            <a:xfrm>
              <a:off x="2910663" y="2352676"/>
              <a:ext cx="1975662" cy="139700"/>
            </a:xfrm>
            <a:prstGeom prst="homePlate">
              <a:avLst>
                <a:gd name="adj" fmla="val 38636"/>
              </a:avLst>
            </a:prstGeom>
            <a:solidFill>
              <a:srgbClr val="2A79FF">
                <a:lumMod val="50000"/>
              </a:srgbClr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indent="-174617" algn="ctr" defTabSz="801648" eaLnBrk="0" hangingPunct="0">
                <a:spcBef>
                  <a:spcPct val="50000"/>
                </a:spcBef>
                <a:defRPr/>
              </a:pPr>
              <a:endParaRPr lang="en-US" sz="1600" b="1" kern="0" noProof="1">
                <a:solidFill>
                  <a:srgbClr val="FFFFFF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67775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0XTnlB3KpkK7LJ09MxjVs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0XTnlB3KpkK7LJ09MxjVsA"/>
</p:tagLst>
</file>

<file path=ppt/theme/theme1.xml><?xml version="1.0" encoding="utf-8"?>
<a:theme xmlns:a="http://schemas.openxmlformats.org/drawingml/2006/main" name="Standard 4x3 Presentatio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ndard 4x3 Presentation" id="{BCC8137B-53AD-4ADC-8BAB-A2B0CFAEBA4B}" vid="{2F0458A9-AB72-4464-B290-7F01AE220332}"/>
    </a:ext>
  </a:extLst>
</a:theme>
</file>

<file path=ppt/theme/theme2.xml><?xml version="1.0" encoding="utf-8"?>
<a:theme xmlns:a="http://schemas.openxmlformats.org/drawingml/2006/main" name="7_Larissa-Design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tandard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2A79FF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74747"/>
    </a:accent6>
    <a:hlink>
      <a:srgbClr val="C00000"/>
    </a:hlink>
    <a:folHlink>
      <a:srgbClr val="FFC00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Standard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2A79FF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74747"/>
    </a:accent6>
    <a:hlink>
      <a:srgbClr val="C00000"/>
    </a:hlink>
    <a:folHlink>
      <a:srgbClr val="FFC00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Standard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2A79FF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74747"/>
    </a:accent6>
    <a:hlink>
      <a:srgbClr val="C00000"/>
    </a:hlink>
    <a:folHlink>
      <a:srgbClr val="FFC00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Standard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2A79FF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74747"/>
    </a:accent6>
    <a:hlink>
      <a:srgbClr val="C00000"/>
    </a:hlink>
    <a:folHlink>
      <a:srgbClr val="FFC00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Standard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2A79FF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74747"/>
    </a:accent6>
    <a:hlink>
      <a:srgbClr val="C00000"/>
    </a:hlink>
    <a:folHlink>
      <a:srgbClr val="FFC00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</TotalTime>
  <Words>1555</Words>
  <Application>Microsoft Office PowerPoint</Application>
  <PresentationFormat>On-screen Show (4:3)</PresentationFormat>
  <Paragraphs>392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Symbol</vt:lpstr>
      <vt:lpstr>Wingdings</vt:lpstr>
      <vt:lpstr>Standard 4x3 Presentation</vt:lpstr>
      <vt:lpstr>7_Larissa-Design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Social Media Icons</vt:lpstr>
      <vt:lpstr>PowerPoint Presentation</vt:lpstr>
      <vt:lpstr>PowerPoint Presentation</vt:lpstr>
      <vt:lpstr>USA - 50 States</vt:lpstr>
      <vt:lpstr>USA - Census Regions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GCSK Graphics Pack</dc:title>
  <dc:creator>Copyright Federal Access</dc:creator>
  <cp:lastModifiedBy>J Frank</cp:lastModifiedBy>
  <cp:revision>50</cp:revision>
  <dcterms:created xsi:type="dcterms:W3CDTF">2015-06-26T18:52:11Z</dcterms:created>
  <dcterms:modified xsi:type="dcterms:W3CDTF">2022-02-19T18:47:26Z</dcterms:modified>
</cp:coreProperties>
</file>